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 autoAdjust="0"/>
    <p:restoredTop sz="95646" autoAdjust="0"/>
  </p:normalViewPr>
  <p:slideViewPr>
    <p:cSldViewPr snapToGrid="0" snapToObjects="1">
      <p:cViewPr varScale="1">
        <p:scale>
          <a:sx n="61" d="100"/>
          <a:sy n="61" d="100"/>
        </p:scale>
        <p:origin x="1208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8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4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8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2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1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8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1782273" y="6180792"/>
            <a:ext cx="441732" cy="7173348"/>
          </a:xfrm>
          <a:custGeom>
            <a:avLst/>
            <a:gdLst>
              <a:gd name="T0" fmla="*/ 405 w 406"/>
              <a:gd name="T1" fmla="*/ 6586 h 6587"/>
              <a:gd name="T2" fmla="*/ 0 w 406"/>
              <a:gd name="T3" fmla="*/ 6586 h 6587"/>
              <a:gd name="T4" fmla="*/ 0 w 406"/>
              <a:gd name="T5" fmla="*/ 203 h 6587"/>
              <a:gd name="T6" fmla="*/ 0 w 406"/>
              <a:gd name="T7" fmla="*/ 203 h 6587"/>
              <a:gd name="T8" fmla="*/ 202 w 406"/>
              <a:gd name="T9" fmla="*/ 0 h 6587"/>
              <a:gd name="T10" fmla="*/ 202 w 406"/>
              <a:gd name="T11" fmla="*/ 0 h 6587"/>
              <a:gd name="T12" fmla="*/ 405 w 406"/>
              <a:gd name="T13" fmla="*/ 203 h 6587"/>
              <a:gd name="T14" fmla="*/ 405 w 406"/>
              <a:gd name="T15" fmla="*/ 6586 h 6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6" h="6587">
                <a:moveTo>
                  <a:pt x="405" y="6586"/>
                </a:moveTo>
                <a:lnTo>
                  <a:pt x="0" y="6586"/>
                </a:lnTo>
                <a:lnTo>
                  <a:pt x="0" y="203"/>
                </a:lnTo>
                <a:lnTo>
                  <a:pt x="0" y="203"/>
                </a:lnTo>
                <a:cubicBezTo>
                  <a:pt x="0" y="91"/>
                  <a:pt x="91" y="0"/>
                  <a:pt x="202" y="0"/>
                </a:cubicBezTo>
                <a:lnTo>
                  <a:pt x="202" y="0"/>
                </a:lnTo>
                <a:cubicBezTo>
                  <a:pt x="314" y="0"/>
                  <a:pt x="405" y="91"/>
                  <a:pt x="405" y="203"/>
                </a:cubicBezTo>
                <a:lnTo>
                  <a:pt x="405" y="65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11835090" y="6444873"/>
            <a:ext cx="1867757" cy="1867757"/>
          </a:xfrm>
          <a:custGeom>
            <a:avLst/>
            <a:gdLst>
              <a:gd name="T0" fmla="*/ 61 w 1715"/>
              <a:gd name="T1" fmla="*/ 1653 h 1714"/>
              <a:gd name="T2" fmla="*/ 61 w 1715"/>
              <a:gd name="T3" fmla="*/ 1653 h 1714"/>
              <a:gd name="T4" fmla="*/ 61 w 1715"/>
              <a:gd name="T5" fmla="*/ 1653 h 1714"/>
              <a:gd name="T6" fmla="*/ 61 w 1715"/>
              <a:gd name="T7" fmla="*/ 1435 h 1714"/>
              <a:gd name="T8" fmla="*/ 1435 w 1715"/>
              <a:gd name="T9" fmla="*/ 60 h 1714"/>
              <a:gd name="T10" fmla="*/ 1435 w 1715"/>
              <a:gd name="T11" fmla="*/ 60 h 1714"/>
              <a:gd name="T12" fmla="*/ 1654 w 1715"/>
              <a:gd name="T13" fmla="*/ 60 h 1714"/>
              <a:gd name="T14" fmla="*/ 1654 w 1715"/>
              <a:gd name="T15" fmla="*/ 60 h 1714"/>
              <a:gd name="T16" fmla="*/ 1654 w 1715"/>
              <a:gd name="T17" fmla="*/ 278 h 1714"/>
              <a:gd name="T18" fmla="*/ 278 w 1715"/>
              <a:gd name="T19" fmla="*/ 1653 h 1714"/>
              <a:gd name="T20" fmla="*/ 278 w 1715"/>
              <a:gd name="T21" fmla="*/ 1653 h 1714"/>
              <a:gd name="T22" fmla="*/ 61 w 1715"/>
              <a:gd name="T23" fmla="*/ 1653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5" h="1714">
                <a:moveTo>
                  <a:pt x="61" y="1653"/>
                </a:moveTo>
                <a:lnTo>
                  <a:pt x="61" y="1653"/>
                </a:lnTo>
                <a:lnTo>
                  <a:pt x="61" y="1653"/>
                </a:lnTo>
                <a:cubicBezTo>
                  <a:pt x="0" y="1592"/>
                  <a:pt x="0" y="1495"/>
                  <a:pt x="61" y="1435"/>
                </a:cubicBezTo>
                <a:lnTo>
                  <a:pt x="1435" y="60"/>
                </a:lnTo>
                <a:lnTo>
                  <a:pt x="1435" y="60"/>
                </a:lnTo>
                <a:cubicBezTo>
                  <a:pt x="1496" y="0"/>
                  <a:pt x="1593" y="0"/>
                  <a:pt x="1654" y="60"/>
                </a:cubicBezTo>
                <a:lnTo>
                  <a:pt x="1654" y="60"/>
                </a:lnTo>
                <a:cubicBezTo>
                  <a:pt x="1714" y="120"/>
                  <a:pt x="1714" y="218"/>
                  <a:pt x="1654" y="278"/>
                </a:cubicBezTo>
                <a:lnTo>
                  <a:pt x="278" y="1653"/>
                </a:lnTo>
                <a:lnTo>
                  <a:pt x="278" y="1653"/>
                </a:lnTo>
                <a:cubicBezTo>
                  <a:pt x="218" y="1713"/>
                  <a:pt x="121" y="1713"/>
                  <a:pt x="61" y="16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1835090" y="9589813"/>
            <a:ext cx="1867757" cy="1867761"/>
          </a:xfrm>
          <a:custGeom>
            <a:avLst/>
            <a:gdLst>
              <a:gd name="T0" fmla="*/ 61 w 1715"/>
              <a:gd name="T1" fmla="*/ 1654 h 1715"/>
              <a:gd name="T2" fmla="*/ 61 w 1715"/>
              <a:gd name="T3" fmla="*/ 1654 h 1715"/>
              <a:gd name="T4" fmla="*/ 61 w 1715"/>
              <a:gd name="T5" fmla="*/ 1654 h 1715"/>
              <a:gd name="T6" fmla="*/ 61 w 1715"/>
              <a:gd name="T7" fmla="*/ 1436 h 1715"/>
              <a:gd name="T8" fmla="*/ 1435 w 1715"/>
              <a:gd name="T9" fmla="*/ 59 h 1715"/>
              <a:gd name="T10" fmla="*/ 1435 w 1715"/>
              <a:gd name="T11" fmla="*/ 59 h 1715"/>
              <a:gd name="T12" fmla="*/ 1654 w 1715"/>
              <a:gd name="T13" fmla="*/ 59 h 1715"/>
              <a:gd name="T14" fmla="*/ 1654 w 1715"/>
              <a:gd name="T15" fmla="*/ 59 h 1715"/>
              <a:gd name="T16" fmla="*/ 1654 w 1715"/>
              <a:gd name="T17" fmla="*/ 278 h 1715"/>
              <a:gd name="T18" fmla="*/ 278 w 1715"/>
              <a:gd name="T19" fmla="*/ 1654 h 1715"/>
              <a:gd name="T20" fmla="*/ 278 w 1715"/>
              <a:gd name="T21" fmla="*/ 1654 h 1715"/>
              <a:gd name="T22" fmla="*/ 61 w 1715"/>
              <a:gd name="T23" fmla="*/ 1654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5" h="1715">
                <a:moveTo>
                  <a:pt x="61" y="1654"/>
                </a:moveTo>
                <a:lnTo>
                  <a:pt x="61" y="1654"/>
                </a:lnTo>
                <a:lnTo>
                  <a:pt x="61" y="1654"/>
                </a:lnTo>
                <a:cubicBezTo>
                  <a:pt x="0" y="1593"/>
                  <a:pt x="0" y="1495"/>
                  <a:pt x="61" y="1436"/>
                </a:cubicBezTo>
                <a:lnTo>
                  <a:pt x="1435" y="59"/>
                </a:lnTo>
                <a:lnTo>
                  <a:pt x="1435" y="59"/>
                </a:lnTo>
                <a:cubicBezTo>
                  <a:pt x="1496" y="0"/>
                  <a:pt x="1593" y="0"/>
                  <a:pt x="1654" y="59"/>
                </a:cubicBezTo>
                <a:lnTo>
                  <a:pt x="1654" y="59"/>
                </a:lnTo>
                <a:cubicBezTo>
                  <a:pt x="1714" y="120"/>
                  <a:pt x="1714" y="218"/>
                  <a:pt x="1654" y="278"/>
                </a:cubicBezTo>
                <a:lnTo>
                  <a:pt x="278" y="1654"/>
                </a:lnTo>
                <a:lnTo>
                  <a:pt x="278" y="1654"/>
                </a:lnTo>
                <a:cubicBezTo>
                  <a:pt x="218" y="1714"/>
                  <a:pt x="121" y="1714"/>
                  <a:pt x="61" y="16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0308233" y="7794075"/>
            <a:ext cx="1867757" cy="1867761"/>
          </a:xfrm>
          <a:custGeom>
            <a:avLst/>
            <a:gdLst>
              <a:gd name="T0" fmla="*/ 1653 w 1714"/>
              <a:gd name="T1" fmla="*/ 1655 h 1716"/>
              <a:gd name="T2" fmla="*/ 1653 w 1714"/>
              <a:gd name="T3" fmla="*/ 1655 h 1716"/>
              <a:gd name="T4" fmla="*/ 1653 w 1714"/>
              <a:gd name="T5" fmla="*/ 1655 h 1716"/>
              <a:gd name="T6" fmla="*/ 1653 w 1714"/>
              <a:gd name="T7" fmla="*/ 1436 h 1716"/>
              <a:gd name="T8" fmla="*/ 278 w 1714"/>
              <a:gd name="T9" fmla="*/ 61 h 1716"/>
              <a:gd name="T10" fmla="*/ 278 w 1714"/>
              <a:gd name="T11" fmla="*/ 61 h 1716"/>
              <a:gd name="T12" fmla="*/ 60 w 1714"/>
              <a:gd name="T13" fmla="*/ 61 h 1716"/>
              <a:gd name="T14" fmla="*/ 60 w 1714"/>
              <a:gd name="T15" fmla="*/ 61 h 1716"/>
              <a:gd name="T16" fmla="*/ 60 w 1714"/>
              <a:gd name="T17" fmla="*/ 279 h 1716"/>
              <a:gd name="T18" fmla="*/ 1436 w 1714"/>
              <a:gd name="T19" fmla="*/ 1655 h 1716"/>
              <a:gd name="T20" fmla="*/ 1436 w 1714"/>
              <a:gd name="T21" fmla="*/ 1655 h 1716"/>
              <a:gd name="T22" fmla="*/ 1653 w 1714"/>
              <a:gd name="T23" fmla="*/ 1655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4" h="1716">
                <a:moveTo>
                  <a:pt x="1653" y="1655"/>
                </a:moveTo>
                <a:lnTo>
                  <a:pt x="1653" y="1655"/>
                </a:lnTo>
                <a:lnTo>
                  <a:pt x="1653" y="1655"/>
                </a:lnTo>
                <a:cubicBezTo>
                  <a:pt x="1713" y="1595"/>
                  <a:pt x="1713" y="1497"/>
                  <a:pt x="1653" y="1436"/>
                </a:cubicBezTo>
                <a:lnTo>
                  <a:pt x="278" y="61"/>
                </a:lnTo>
                <a:lnTo>
                  <a:pt x="278" y="61"/>
                </a:lnTo>
                <a:cubicBezTo>
                  <a:pt x="218" y="0"/>
                  <a:pt x="120" y="0"/>
                  <a:pt x="60" y="61"/>
                </a:cubicBezTo>
                <a:lnTo>
                  <a:pt x="60" y="61"/>
                </a:lnTo>
                <a:cubicBezTo>
                  <a:pt x="0" y="121"/>
                  <a:pt x="0" y="219"/>
                  <a:pt x="60" y="279"/>
                </a:cubicBezTo>
                <a:lnTo>
                  <a:pt x="1436" y="1655"/>
                </a:lnTo>
                <a:lnTo>
                  <a:pt x="1436" y="1655"/>
                </a:lnTo>
                <a:cubicBezTo>
                  <a:pt x="1496" y="1715"/>
                  <a:pt x="1593" y="1715"/>
                  <a:pt x="1653" y="16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0308233" y="11159885"/>
            <a:ext cx="1867757" cy="1757326"/>
          </a:xfrm>
          <a:custGeom>
            <a:avLst/>
            <a:gdLst>
              <a:gd name="T0" fmla="*/ 1653 w 1714"/>
              <a:gd name="T1" fmla="*/ 1552 h 1614"/>
              <a:gd name="T2" fmla="*/ 1653 w 1714"/>
              <a:gd name="T3" fmla="*/ 1552 h 1614"/>
              <a:gd name="T4" fmla="*/ 1653 w 1714"/>
              <a:gd name="T5" fmla="*/ 1552 h 1614"/>
              <a:gd name="T6" fmla="*/ 1653 w 1714"/>
              <a:gd name="T7" fmla="*/ 1334 h 1614"/>
              <a:gd name="T8" fmla="*/ 278 w 1714"/>
              <a:gd name="T9" fmla="*/ 60 h 1614"/>
              <a:gd name="T10" fmla="*/ 278 w 1714"/>
              <a:gd name="T11" fmla="*/ 60 h 1614"/>
              <a:gd name="T12" fmla="*/ 60 w 1714"/>
              <a:gd name="T13" fmla="*/ 60 h 1614"/>
              <a:gd name="T14" fmla="*/ 60 w 1714"/>
              <a:gd name="T15" fmla="*/ 60 h 1614"/>
              <a:gd name="T16" fmla="*/ 60 w 1714"/>
              <a:gd name="T17" fmla="*/ 60 h 1614"/>
              <a:gd name="T18" fmla="*/ 60 w 1714"/>
              <a:gd name="T19" fmla="*/ 279 h 1614"/>
              <a:gd name="T20" fmla="*/ 1436 w 1714"/>
              <a:gd name="T21" fmla="*/ 1552 h 1614"/>
              <a:gd name="T22" fmla="*/ 1436 w 1714"/>
              <a:gd name="T23" fmla="*/ 1552 h 1614"/>
              <a:gd name="T24" fmla="*/ 1653 w 1714"/>
              <a:gd name="T25" fmla="*/ 1552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4" h="1614">
                <a:moveTo>
                  <a:pt x="1653" y="1552"/>
                </a:moveTo>
                <a:lnTo>
                  <a:pt x="1653" y="1552"/>
                </a:lnTo>
                <a:lnTo>
                  <a:pt x="1653" y="1552"/>
                </a:lnTo>
                <a:cubicBezTo>
                  <a:pt x="1713" y="1493"/>
                  <a:pt x="1713" y="1395"/>
                  <a:pt x="1653" y="1334"/>
                </a:cubicBezTo>
                <a:lnTo>
                  <a:pt x="278" y="60"/>
                </a:lnTo>
                <a:lnTo>
                  <a:pt x="278" y="60"/>
                </a:lnTo>
                <a:cubicBezTo>
                  <a:pt x="218" y="0"/>
                  <a:pt x="120" y="0"/>
                  <a:pt x="60" y="60"/>
                </a:cubicBezTo>
                <a:lnTo>
                  <a:pt x="60" y="60"/>
                </a:lnTo>
                <a:lnTo>
                  <a:pt x="60" y="60"/>
                </a:lnTo>
                <a:cubicBezTo>
                  <a:pt x="0" y="121"/>
                  <a:pt x="0" y="219"/>
                  <a:pt x="60" y="279"/>
                </a:cubicBezTo>
                <a:lnTo>
                  <a:pt x="1436" y="1552"/>
                </a:lnTo>
                <a:lnTo>
                  <a:pt x="1436" y="1552"/>
                </a:lnTo>
                <a:cubicBezTo>
                  <a:pt x="1496" y="1613"/>
                  <a:pt x="1593" y="1613"/>
                  <a:pt x="1653" y="1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13299527" y="3885706"/>
            <a:ext cx="2952885" cy="2952885"/>
          </a:xfrm>
          <a:custGeom>
            <a:avLst/>
            <a:gdLst>
              <a:gd name="T0" fmla="*/ 1788 w 2711"/>
              <a:gd name="T1" fmla="*/ 2710 h 2711"/>
              <a:gd name="T2" fmla="*/ 376 w 2711"/>
              <a:gd name="T3" fmla="*/ 2710 h 2711"/>
              <a:gd name="T4" fmla="*/ 376 w 2711"/>
              <a:gd name="T5" fmla="*/ 2710 h 2711"/>
              <a:gd name="T6" fmla="*/ 0 w 2711"/>
              <a:gd name="T7" fmla="*/ 2334 h 2711"/>
              <a:gd name="T8" fmla="*/ 0 w 2711"/>
              <a:gd name="T9" fmla="*/ 922 h 2711"/>
              <a:gd name="T10" fmla="*/ 0 w 2711"/>
              <a:gd name="T11" fmla="*/ 922 h 2711"/>
              <a:gd name="T12" fmla="*/ 922 w 2711"/>
              <a:gd name="T13" fmla="*/ 0 h 2711"/>
              <a:gd name="T14" fmla="*/ 2334 w 2711"/>
              <a:gd name="T15" fmla="*/ 0 h 2711"/>
              <a:gd name="T16" fmla="*/ 2334 w 2711"/>
              <a:gd name="T17" fmla="*/ 0 h 2711"/>
              <a:gd name="T18" fmla="*/ 2710 w 2711"/>
              <a:gd name="T19" fmla="*/ 375 h 2711"/>
              <a:gd name="T20" fmla="*/ 2710 w 2711"/>
              <a:gd name="T21" fmla="*/ 1788 h 2711"/>
              <a:gd name="T22" fmla="*/ 2710 w 2711"/>
              <a:gd name="T23" fmla="*/ 1788 h 2711"/>
              <a:gd name="T24" fmla="*/ 1788 w 2711"/>
              <a:gd name="T25" fmla="*/ 271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2711">
                <a:moveTo>
                  <a:pt x="1788" y="2710"/>
                </a:moveTo>
                <a:lnTo>
                  <a:pt x="376" y="2710"/>
                </a:lnTo>
                <a:lnTo>
                  <a:pt x="376" y="2710"/>
                </a:lnTo>
                <a:cubicBezTo>
                  <a:pt x="168" y="2710"/>
                  <a:pt x="0" y="2542"/>
                  <a:pt x="0" y="2334"/>
                </a:cubicBezTo>
                <a:lnTo>
                  <a:pt x="0" y="922"/>
                </a:lnTo>
                <a:lnTo>
                  <a:pt x="0" y="922"/>
                </a:lnTo>
                <a:cubicBezTo>
                  <a:pt x="0" y="413"/>
                  <a:pt x="413" y="0"/>
                  <a:pt x="922" y="0"/>
                </a:cubicBezTo>
                <a:lnTo>
                  <a:pt x="2334" y="0"/>
                </a:lnTo>
                <a:lnTo>
                  <a:pt x="2334" y="0"/>
                </a:lnTo>
                <a:cubicBezTo>
                  <a:pt x="2541" y="0"/>
                  <a:pt x="2710" y="168"/>
                  <a:pt x="2710" y="375"/>
                </a:cubicBezTo>
                <a:lnTo>
                  <a:pt x="2710" y="1788"/>
                </a:lnTo>
                <a:lnTo>
                  <a:pt x="2710" y="1788"/>
                </a:lnTo>
                <a:cubicBezTo>
                  <a:pt x="2710" y="2297"/>
                  <a:pt x="2297" y="2710"/>
                  <a:pt x="1788" y="27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3299527" y="7030648"/>
            <a:ext cx="2952885" cy="2952882"/>
          </a:xfrm>
          <a:custGeom>
            <a:avLst/>
            <a:gdLst>
              <a:gd name="T0" fmla="*/ 1788 w 2711"/>
              <a:gd name="T1" fmla="*/ 2709 h 2710"/>
              <a:gd name="T2" fmla="*/ 376 w 2711"/>
              <a:gd name="T3" fmla="*/ 2709 h 2710"/>
              <a:gd name="T4" fmla="*/ 376 w 2711"/>
              <a:gd name="T5" fmla="*/ 2709 h 2710"/>
              <a:gd name="T6" fmla="*/ 0 w 2711"/>
              <a:gd name="T7" fmla="*/ 2332 h 2710"/>
              <a:gd name="T8" fmla="*/ 0 w 2711"/>
              <a:gd name="T9" fmla="*/ 920 h 2710"/>
              <a:gd name="T10" fmla="*/ 0 w 2711"/>
              <a:gd name="T11" fmla="*/ 920 h 2710"/>
              <a:gd name="T12" fmla="*/ 922 w 2711"/>
              <a:gd name="T13" fmla="*/ 0 h 2710"/>
              <a:gd name="T14" fmla="*/ 2334 w 2711"/>
              <a:gd name="T15" fmla="*/ 0 h 2710"/>
              <a:gd name="T16" fmla="*/ 2334 w 2711"/>
              <a:gd name="T17" fmla="*/ 0 h 2710"/>
              <a:gd name="T18" fmla="*/ 2710 w 2711"/>
              <a:gd name="T19" fmla="*/ 374 h 2710"/>
              <a:gd name="T20" fmla="*/ 2710 w 2711"/>
              <a:gd name="T21" fmla="*/ 1786 h 2710"/>
              <a:gd name="T22" fmla="*/ 2710 w 2711"/>
              <a:gd name="T23" fmla="*/ 1786 h 2710"/>
              <a:gd name="T24" fmla="*/ 1788 w 2711"/>
              <a:gd name="T25" fmla="*/ 2709 h 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2710">
                <a:moveTo>
                  <a:pt x="1788" y="2709"/>
                </a:moveTo>
                <a:lnTo>
                  <a:pt x="376" y="2709"/>
                </a:lnTo>
                <a:lnTo>
                  <a:pt x="376" y="2709"/>
                </a:lnTo>
                <a:cubicBezTo>
                  <a:pt x="168" y="2709"/>
                  <a:pt x="0" y="2541"/>
                  <a:pt x="0" y="2332"/>
                </a:cubicBezTo>
                <a:lnTo>
                  <a:pt x="0" y="920"/>
                </a:lnTo>
                <a:lnTo>
                  <a:pt x="0" y="920"/>
                </a:lnTo>
                <a:cubicBezTo>
                  <a:pt x="0" y="411"/>
                  <a:pt x="413" y="0"/>
                  <a:pt x="922" y="0"/>
                </a:cubicBezTo>
                <a:lnTo>
                  <a:pt x="2334" y="0"/>
                </a:lnTo>
                <a:lnTo>
                  <a:pt x="2334" y="0"/>
                </a:lnTo>
                <a:cubicBezTo>
                  <a:pt x="2541" y="0"/>
                  <a:pt x="2710" y="168"/>
                  <a:pt x="2710" y="374"/>
                </a:cubicBezTo>
                <a:lnTo>
                  <a:pt x="2710" y="1786"/>
                </a:lnTo>
                <a:lnTo>
                  <a:pt x="2710" y="1786"/>
                </a:lnTo>
                <a:cubicBezTo>
                  <a:pt x="2710" y="2296"/>
                  <a:pt x="2297" y="2709"/>
                  <a:pt x="1788" y="27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7825889" y="5316534"/>
            <a:ext cx="2952885" cy="2952885"/>
          </a:xfrm>
          <a:custGeom>
            <a:avLst/>
            <a:gdLst>
              <a:gd name="T0" fmla="*/ 921 w 2711"/>
              <a:gd name="T1" fmla="*/ 2709 h 2710"/>
              <a:gd name="T2" fmla="*/ 2334 w 2711"/>
              <a:gd name="T3" fmla="*/ 2709 h 2710"/>
              <a:gd name="T4" fmla="*/ 2334 w 2711"/>
              <a:gd name="T5" fmla="*/ 2709 h 2710"/>
              <a:gd name="T6" fmla="*/ 2710 w 2711"/>
              <a:gd name="T7" fmla="*/ 2333 h 2710"/>
              <a:gd name="T8" fmla="*/ 2710 w 2711"/>
              <a:gd name="T9" fmla="*/ 922 h 2710"/>
              <a:gd name="T10" fmla="*/ 2710 w 2711"/>
              <a:gd name="T11" fmla="*/ 922 h 2710"/>
              <a:gd name="T12" fmla="*/ 1787 w 2711"/>
              <a:gd name="T13" fmla="*/ 0 h 2710"/>
              <a:gd name="T14" fmla="*/ 375 w 2711"/>
              <a:gd name="T15" fmla="*/ 0 h 2710"/>
              <a:gd name="T16" fmla="*/ 375 w 2711"/>
              <a:gd name="T17" fmla="*/ 0 h 2710"/>
              <a:gd name="T18" fmla="*/ 0 w 2711"/>
              <a:gd name="T19" fmla="*/ 376 h 2710"/>
              <a:gd name="T20" fmla="*/ 0 w 2711"/>
              <a:gd name="T21" fmla="*/ 1788 h 2710"/>
              <a:gd name="T22" fmla="*/ 0 w 2711"/>
              <a:gd name="T23" fmla="*/ 1788 h 2710"/>
              <a:gd name="T24" fmla="*/ 921 w 2711"/>
              <a:gd name="T25" fmla="*/ 2709 h 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2710">
                <a:moveTo>
                  <a:pt x="921" y="2709"/>
                </a:moveTo>
                <a:lnTo>
                  <a:pt x="2334" y="2709"/>
                </a:lnTo>
                <a:lnTo>
                  <a:pt x="2334" y="2709"/>
                </a:lnTo>
                <a:cubicBezTo>
                  <a:pt x="2541" y="2709"/>
                  <a:pt x="2710" y="2541"/>
                  <a:pt x="2710" y="2333"/>
                </a:cubicBezTo>
                <a:lnTo>
                  <a:pt x="2710" y="922"/>
                </a:lnTo>
                <a:lnTo>
                  <a:pt x="2710" y="922"/>
                </a:lnTo>
                <a:cubicBezTo>
                  <a:pt x="2710" y="413"/>
                  <a:pt x="2297" y="0"/>
                  <a:pt x="1787" y="0"/>
                </a:cubicBezTo>
                <a:lnTo>
                  <a:pt x="375" y="0"/>
                </a:lnTo>
                <a:lnTo>
                  <a:pt x="375" y="0"/>
                </a:lnTo>
                <a:cubicBezTo>
                  <a:pt x="168" y="0"/>
                  <a:pt x="0" y="168"/>
                  <a:pt x="0" y="376"/>
                </a:cubicBezTo>
                <a:lnTo>
                  <a:pt x="0" y="1788"/>
                </a:lnTo>
                <a:lnTo>
                  <a:pt x="0" y="1788"/>
                </a:lnTo>
                <a:cubicBezTo>
                  <a:pt x="0" y="2296"/>
                  <a:pt x="413" y="2709"/>
                  <a:pt x="921" y="27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7825889" y="8739961"/>
            <a:ext cx="2952885" cy="2952882"/>
          </a:xfrm>
          <a:custGeom>
            <a:avLst/>
            <a:gdLst>
              <a:gd name="T0" fmla="*/ 921 w 2711"/>
              <a:gd name="T1" fmla="*/ 2709 h 2710"/>
              <a:gd name="T2" fmla="*/ 2334 w 2711"/>
              <a:gd name="T3" fmla="*/ 2709 h 2710"/>
              <a:gd name="T4" fmla="*/ 2334 w 2711"/>
              <a:gd name="T5" fmla="*/ 2709 h 2710"/>
              <a:gd name="T6" fmla="*/ 2710 w 2711"/>
              <a:gd name="T7" fmla="*/ 2333 h 2710"/>
              <a:gd name="T8" fmla="*/ 2710 w 2711"/>
              <a:gd name="T9" fmla="*/ 921 h 2710"/>
              <a:gd name="T10" fmla="*/ 2710 w 2711"/>
              <a:gd name="T11" fmla="*/ 921 h 2710"/>
              <a:gd name="T12" fmla="*/ 1787 w 2711"/>
              <a:gd name="T13" fmla="*/ 0 h 2710"/>
              <a:gd name="T14" fmla="*/ 375 w 2711"/>
              <a:gd name="T15" fmla="*/ 0 h 2710"/>
              <a:gd name="T16" fmla="*/ 375 w 2711"/>
              <a:gd name="T17" fmla="*/ 0 h 2710"/>
              <a:gd name="T18" fmla="*/ 0 w 2711"/>
              <a:gd name="T19" fmla="*/ 375 h 2710"/>
              <a:gd name="T20" fmla="*/ 0 w 2711"/>
              <a:gd name="T21" fmla="*/ 1787 h 2710"/>
              <a:gd name="T22" fmla="*/ 0 w 2711"/>
              <a:gd name="T23" fmla="*/ 1787 h 2710"/>
              <a:gd name="T24" fmla="*/ 921 w 2711"/>
              <a:gd name="T25" fmla="*/ 2709 h 2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2710">
                <a:moveTo>
                  <a:pt x="921" y="2709"/>
                </a:moveTo>
                <a:lnTo>
                  <a:pt x="2334" y="2709"/>
                </a:lnTo>
                <a:lnTo>
                  <a:pt x="2334" y="2709"/>
                </a:lnTo>
                <a:cubicBezTo>
                  <a:pt x="2541" y="2709"/>
                  <a:pt x="2710" y="2540"/>
                  <a:pt x="2710" y="2333"/>
                </a:cubicBezTo>
                <a:lnTo>
                  <a:pt x="2710" y="921"/>
                </a:lnTo>
                <a:lnTo>
                  <a:pt x="2710" y="921"/>
                </a:lnTo>
                <a:cubicBezTo>
                  <a:pt x="2710" y="412"/>
                  <a:pt x="2297" y="0"/>
                  <a:pt x="1787" y="0"/>
                </a:cubicBezTo>
                <a:lnTo>
                  <a:pt x="375" y="0"/>
                </a:lnTo>
                <a:lnTo>
                  <a:pt x="375" y="0"/>
                </a:lnTo>
                <a:cubicBezTo>
                  <a:pt x="168" y="0"/>
                  <a:pt x="0" y="168"/>
                  <a:pt x="0" y="375"/>
                </a:cubicBezTo>
                <a:lnTo>
                  <a:pt x="0" y="1787"/>
                </a:lnTo>
                <a:lnTo>
                  <a:pt x="0" y="1787"/>
                </a:lnTo>
                <a:cubicBezTo>
                  <a:pt x="0" y="2296"/>
                  <a:pt x="413" y="2709"/>
                  <a:pt x="921" y="27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8963831" y="6147185"/>
            <a:ext cx="667398" cy="989096"/>
          </a:xfrm>
          <a:custGeom>
            <a:avLst/>
            <a:gdLst>
              <a:gd name="T0" fmla="*/ 270 w 615"/>
              <a:gd name="T1" fmla="*/ 892 h 909"/>
              <a:gd name="T2" fmla="*/ 270 w 615"/>
              <a:gd name="T3" fmla="*/ 892 h 909"/>
              <a:gd name="T4" fmla="*/ 272 w 615"/>
              <a:gd name="T5" fmla="*/ 894 h 909"/>
              <a:gd name="T6" fmla="*/ 272 w 615"/>
              <a:gd name="T7" fmla="*/ 894 h 909"/>
              <a:gd name="T8" fmla="*/ 274 w 615"/>
              <a:gd name="T9" fmla="*/ 896 h 909"/>
              <a:gd name="T10" fmla="*/ 274 w 615"/>
              <a:gd name="T11" fmla="*/ 896 h 909"/>
              <a:gd name="T12" fmla="*/ 276 w 615"/>
              <a:gd name="T13" fmla="*/ 898 h 909"/>
              <a:gd name="T14" fmla="*/ 276 w 615"/>
              <a:gd name="T15" fmla="*/ 898 h 909"/>
              <a:gd name="T16" fmla="*/ 278 w 615"/>
              <a:gd name="T17" fmla="*/ 899 h 909"/>
              <a:gd name="T18" fmla="*/ 278 w 615"/>
              <a:gd name="T19" fmla="*/ 899 h 909"/>
              <a:gd name="T20" fmla="*/ 281 w 615"/>
              <a:gd name="T21" fmla="*/ 900 h 909"/>
              <a:gd name="T22" fmla="*/ 281 w 615"/>
              <a:gd name="T23" fmla="*/ 900 h 909"/>
              <a:gd name="T24" fmla="*/ 282 w 615"/>
              <a:gd name="T25" fmla="*/ 901 h 909"/>
              <a:gd name="T26" fmla="*/ 282 w 615"/>
              <a:gd name="T27" fmla="*/ 901 h 909"/>
              <a:gd name="T28" fmla="*/ 286 w 615"/>
              <a:gd name="T29" fmla="*/ 903 h 909"/>
              <a:gd name="T30" fmla="*/ 286 w 615"/>
              <a:gd name="T31" fmla="*/ 903 h 909"/>
              <a:gd name="T32" fmla="*/ 286 w 615"/>
              <a:gd name="T33" fmla="*/ 904 h 909"/>
              <a:gd name="T34" fmla="*/ 286 w 615"/>
              <a:gd name="T35" fmla="*/ 904 h 909"/>
              <a:gd name="T36" fmla="*/ 291 w 615"/>
              <a:gd name="T37" fmla="*/ 905 h 909"/>
              <a:gd name="T38" fmla="*/ 291 w 615"/>
              <a:gd name="T39" fmla="*/ 905 h 909"/>
              <a:gd name="T40" fmla="*/ 291 w 615"/>
              <a:gd name="T41" fmla="*/ 905 h 909"/>
              <a:gd name="T42" fmla="*/ 291 w 615"/>
              <a:gd name="T43" fmla="*/ 905 h 909"/>
              <a:gd name="T44" fmla="*/ 296 w 615"/>
              <a:gd name="T45" fmla="*/ 907 h 909"/>
              <a:gd name="T46" fmla="*/ 296 w 615"/>
              <a:gd name="T47" fmla="*/ 907 h 909"/>
              <a:gd name="T48" fmla="*/ 296 w 615"/>
              <a:gd name="T49" fmla="*/ 907 h 909"/>
              <a:gd name="T50" fmla="*/ 307 w 615"/>
              <a:gd name="T51" fmla="*/ 908 h 909"/>
              <a:gd name="T52" fmla="*/ 307 w 615"/>
              <a:gd name="T53" fmla="*/ 908 h 909"/>
              <a:gd name="T54" fmla="*/ 344 w 615"/>
              <a:gd name="T55" fmla="*/ 892 h 909"/>
              <a:gd name="T56" fmla="*/ 593 w 615"/>
              <a:gd name="T57" fmla="*/ 643 h 909"/>
              <a:gd name="T58" fmla="*/ 593 w 615"/>
              <a:gd name="T59" fmla="*/ 643 h 909"/>
              <a:gd name="T60" fmla="*/ 593 w 615"/>
              <a:gd name="T61" fmla="*/ 568 h 909"/>
              <a:gd name="T62" fmla="*/ 593 w 615"/>
              <a:gd name="T63" fmla="*/ 568 h 909"/>
              <a:gd name="T64" fmla="*/ 519 w 615"/>
              <a:gd name="T65" fmla="*/ 568 h 909"/>
              <a:gd name="T66" fmla="*/ 360 w 615"/>
              <a:gd name="T67" fmla="*/ 727 h 909"/>
              <a:gd name="T68" fmla="*/ 361 w 615"/>
              <a:gd name="T69" fmla="*/ 52 h 909"/>
              <a:gd name="T70" fmla="*/ 361 w 615"/>
              <a:gd name="T71" fmla="*/ 52 h 909"/>
              <a:gd name="T72" fmla="*/ 308 w 615"/>
              <a:gd name="T73" fmla="*/ 0 h 909"/>
              <a:gd name="T74" fmla="*/ 308 w 615"/>
              <a:gd name="T75" fmla="*/ 0 h 909"/>
              <a:gd name="T76" fmla="*/ 308 w 615"/>
              <a:gd name="T77" fmla="*/ 0 h 909"/>
              <a:gd name="T78" fmla="*/ 255 w 615"/>
              <a:gd name="T79" fmla="*/ 52 h 909"/>
              <a:gd name="T80" fmla="*/ 255 w 615"/>
              <a:gd name="T81" fmla="*/ 728 h 909"/>
              <a:gd name="T82" fmla="*/ 95 w 615"/>
              <a:gd name="T83" fmla="*/ 568 h 909"/>
              <a:gd name="T84" fmla="*/ 95 w 615"/>
              <a:gd name="T85" fmla="*/ 568 h 909"/>
              <a:gd name="T86" fmla="*/ 20 w 615"/>
              <a:gd name="T87" fmla="*/ 568 h 909"/>
              <a:gd name="T88" fmla="*/ 20 w 615"/>
              <a:gd name="T89" fmla="*/ 568 h 909"/>
              <a:gd name="T90" fmla="*/ 20 w 615"/>
              <a:gd name="T91" fmla="*/ 643 h 909"/>
              <a:gd name="T92" fmla="*/ 270 w 615"/>
              <a:gd name="T93" fmla="*/ 892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5" h="909">
                <a:moveTo>
                  <a:pt x="270" y="892"/>
                </a:moveTo>
                <a:lnTo>
                  <a:pt x="270" y="892"/>
                </a:lnTo>
                <a:cubicBezTo>
                  <a:pt x="270" y="893"/>
                  <a:pt x="271" y="894"/>
                  <a:pt x="272" y="894"/>
                </a:cubicBezTo>
                <a:lnTo>
                  <a:pt x="272" y="894"/>
                </a:lnTo>
                <a:cubicBezTo>
                  <a:pt x="272" y="894"/>
                  <a:pt x="273" y="895"/>
                  <a:pt x="274" y="896"/>
                </a:cubicBezTo>
                <a:lnTo>
                  <a:pt x="274" y="896"/>
                </a:lnTo>
                <a:cubicBezTo>
                  <a:pt x="275" y="896"/>
                  <a:pt x="276" y="897"/>
                  <a:pt x="276" y="898"/>
                </a:cubicBezTo>
                <a:lnTo>
                  <a:pt x="276" y="898"/>
                </a:lnTo>
                <a:cubicBezTo>
                  <a:pt x="277" y="898"/>
                  <a:pt x="277" y="898"/>
                  <a:pt x="278" y="899"/>
                </a:cubicBezTo>
                <a:lnTo>
                  <a:pt x="278" y="899"/>
                </a:lnTo>
                <a:cubicBezTo>
                  <a:pt x="279" y="899"/>
                  <a:pt x="280" y="900"/>
                  <a:pt x="281" y="900"/>
                </a:cubicBezTo>
                <a:lnTo>
                  <a:pt x="281" y="900"/>
                </a:lnTo>
                <a:cubicBezTo>
                  <a:pt x="281" y="901"/>
                  <a:pt x="281" y="901"/>
                  <a:pt x="282" y="901"/>
                </a:cubicBezTo>
                <a:lnTo>
                  <a:pt x="282" y="901"/>
                </a:lnTo>
                <a:cubicBezTo>
                  <a:pt x="283" y="902"/>
                  <a:pt x="285" y="902"/>
                  <a:pt x="286" y="903"/>
                </a:cubicBezTo>
                <a:lnTo>
                  <a:pt x="286" y="903"/>
                </a:lnTo>
                <a:lnTo>
                  <a:pt x="286" y="904"/>
                </a:lnTo>
                <a:lnTo>
                  <a:pt x="286" y="904"/>
                </a:lnTo>
                <a:cubicBezTo>
                  <a:pt x="288" y="904"/>
                  <a:pt x="289" y="905"/>
                  <a:pt x="291" y="905"/>
                </a:cubicBezTo>
                <a:lnTo>
                  <a:pt x="291" y="905"/>
                </a:lnTo>
                <a:lnTo>
                  <a:pt x="291" y="905"/>
                </a:lnTo>
                <a:lnTo>
                  <a:pt x="291" y="905"/>
                </a:lnTo>
                <a:cubicBezTo>
                  <a:pt x="293" y="905"/>
                  <a:pt x="295" y="906"/>
                  <a:pt x="296" y="907"/>
                </a:cubicBezTo>
                <a:lnTo>
                  <a:pt x="296" y="907"/>
                </a:lnTo>
                <a:lnTo>
                  <a:pt x="296" y="907"/>
                </a:lnTo>
                <a:cubicBezTo>
                  <a:pt x="300" y="907"/>
                  <a:pt x="303" y="908"/>
                  <a:pt x="307" y="908"/>
                </a:cubicBezTo>
                <a:lnTo>
                  <a:pt x="307" y="908"/>
                </a:lnTo>
                <a:cubicBezTo>
                  <a:pt x="320" y="908"/>
                  <a:pt x="334" y="902"/>
                  <a:pt x="344" y="892"/>
                </a:cubicBezTo>
                <a:lnTo>
                  <a:pt x="593" y="643"/>
                </a:lnTo>
                <a:lnTo>
                  <a:pt x="593" y="643"/>
                </a:lnTo>
                <a:cubicBezTo>
                  <a:pt x="614" y="622"/>
                  <a:pt x="614" y="589"/>
                  <a:pt x="593" y="568"/>
                </a:cubicBezTo>
                <a:lnTo>
                  <a:pt x="593" y="568"/>
                </a:lnTo>
                <a:cubicBezTo>
                  <a:pt x="573" y="548"/>
                  <a:pt x="539" y="548"/>
                  <a:pt x="519" y="568"/>
                </a:cubicBezTo>
                <a:lnTo>
                  <a:pt x="360" y="727"/>
                </a:lnTo>
                <a:lnTo>
                  <a:pt x="361" y="52"/>
                </a:lnTo>
                <a:lnTo>
                  <a:pt x="361" y="52"/>
                </a:lnTo>
                <a:cubicBezTo>
                  <a:pt x="361" y="24"/>
                  <a:pt x="337" y="0"/>
                  <a:pt x="308" y="0"/>
                </a:cubicBezTo>
                <a:lnTo>
                  <a:pt x="308" y="0"/>
                </a:lnTo>
                <a:lnTo>
                  <a:pt x="308" y="0"/>
                </a:lnTo>
                <a:cubicBezTo>
                  <a:pt x="279" y="0"/>
                  <a:pt x="255" y="24"/>
                  <a:pt x="255" y="52"/>
                </a:cubicBezTo>
                <a:lnTo>
                  <a:pt x="255" y="728"/>
                </a:lnTo>
                <a:lnTo>
                  <a:pt x="95" y="568"/>
                </a:lnTo>
                <a:lnTo>
                  <a:pt x="95" y="568"/>
                </a:lnTo>
                <a:cubicBezTo>
                  <a:pt x="74" y="548"/>
                  <a:pt x="41" y="548"/>
                  <a:pt x="20" y="568"/>
                </a:cubicBezTo>
                <a:lnTo>
                  <a:pt x="20" y="568"/>
                </a:lnTo>
                <a:cubicBezTo>
                  <a:pt x="0" y="589"/>
                  <a:pt x="0" y="622"/>
                  <a:pt x="20" y="643"/>
                </a:cubicBezTo>
                <a:lnTo>
                  <a:pt x="270" y="89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8757368" y="7323535"/>
            <a:ext cx="1089928" cy="115234"/>
          </a:xfrm>
          <a:custGeom>
            <a:avLst/>
            <a:gdLst>
              <a:gd name="T0" fmla="*/ 947 w 1000"/>
              <a:gd name="T1" fmla="*/ 0 h 106"/>
              <a:gd name="T2" fmla="*/ 53 w 1000"/>
              <a:gd name="T3" fmla="*/ 0 h 106"/>
              <a:gd name="T4" fmla="*/ 53 w 1000"/>
              <a:gd name="T5" fmla="*/ 0 h 106"/>
              <a:gd name="T6" fmla="*/ 0 w 1000"/>
              <a:gd name="T7" fmla="*/ 52 h 106"/>
              <a:gd name="T8" fmla="*/ 0 w 1000"/>
              <a:gd name="T9" fmla="*/ 52 h 106"/>
              <a:gd name="T10" fmla="*/ 53 w 1000"/>
              <a:gd name="T11" fmla="*/ 105 h 106"/>
              <a:gd name="T12" fmla="*/ 947 w 1000"/>
              <a:gd name="T13" fmla="*/ 105 h 106"/>
              <a:gd name="T14" fmla="*/ 947 w 1000"/>
              <a:gd name="T15" fmla="*/ 105 h 106"/>
              <a:gd name="T16" fmla="*/ 999 w 1000"/>
              <a:gd name="T17" fmla="*/ 52 h 106"/>
              <a:gd name="T18" fmla="*/ 999 w 1000"/>
              <a:gd name="T19" fmla="*/ 52 h 106"/>
              <a:gd name="T20" fmla="*/ 947 w 1000"/>
              <a:gd name="T2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06">
                <a:moveTo>
                  <a:pt x="947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4"/>
                  <a:pt x="0" y="52"/>
                </a:cubicBezTo>
                <a:lnTo>
                  <a:pt x="0" y="52"/>
                </a:lnTo>
                <a:cubicBezTo>
                  <a:pt x="0" y="81"/>
                  <a:pt x="24" y="105"/>
                  <a:pt x="53" y="105"/>
                </a:cubicBezTo>
                <a:lnTo>
                  <a:pt x="947" y="105"/>
                </a:lnTo>
                <a:lnTo>
                  <a:pt x="947" y="105"/>
                </a:lnTo>
                <a:cubicBezTo>
                  <a:pt x="976" y="105"/>
                  <a:pt x="999" y="81"/>
                  <a:pt x="999" y="52"/>
                </a:cubicBezTo>
                <a:lnTo>
                  <a:pt x="999" y="52"/>
                </a:lnTo>
                <a:cubicBezTo>
                  <a:pt x="999" y="24"/>
                  <a:pt x="976" y="0"/>
                  <a:pt x="94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8"/>
          <p:cNvSpPr>
            <a:spLocks noChangeArrowheads="1"/>
          </p:cNvSpPr>
          <p:nvPr/>
        </p:nvSpPr>
        <p:spPr bwMode="auto">
          <a:xfrm>
            <a:off x="14053354" y="5311734"/>
            <a:ext cx="782632" cy="749024"/>
          </a:xfrm>
          <a:custGeom>
            <a:avLst/>
            <a:gdLst>
              <a:gd name="T0" fmla="*/ 350 w 718"/>
              <a:gd name="T1" fmla="*/ 687 h 688"/>
              <a:gd name="T2" fmla="*/ 350 w 718"/>
              <a:gd name="T3" fmla="*/ 687 h 688"/>
              <a:gd name="T4" fmla="*/ 125 w 718"/>
              <a:gd name="T5" fmla="*/ 594 h 688"/>
              <a:gd name="T6" fmla="*/ 125 w 718"/>
              <a:gd name="T7" fmla="*/ 594 h 688"/>
              <a:gd name="T8" fmla="*/ 125 w 718"/>
              <a:gd name="T9" fmla="*/ 143 h 688"/>
              <a:gd name="T10" fmla="*/ 246 w 718"/>
              <a:gd name="T11" fmla="*/ 21 h 688"/>
              <a:gd name="T12" fmla="*/ 246 w 718"/>
              <a:gd name="T13" fmla="*/ 21 h 688"/>
              <a:gd name="T14" fmla="*/ 320 w 718"/>
              <a:gd name="T15" fmla="*/ 20 h 688"/>
              <a:gd name="T16" fmla="*/ 320 w 718"/>
              <a:gd name="T17" fmla="*/ 20 h 688"/>
              <a:gd name="T18" fmla="*/ 320 w 718"/>
              <a:gd name="T19" fmla="*/ 95 h 688"/>
              <a:gd name="T20" fmla="*/ 199 w 718"/>
              <a:gd name="T21" fmla="*/ 217 h 688"/>
              <a:gd name="T22" fmla="*/ 199 w 718"/>
              <a:gd name="T23" fmla="*/ 217 h 688"/>
              <a:gd name="T24" fmla="*/ 136 w 718"/>
              <a:gd name="T25" fmla="*/ 368 h 688"/>
              <a:gd name="T26" fmla="*/ 136 w 718"/>
              <a:gd name="T27" fmla="*/ 368 h 688"/>
              <a:gd name="T28" fmla="*/ 199 w 718"/>
              <a:gd name="T29" fmla="*/ 519 h 688"/>
              <a:gd name="T30" fmla="*/ 199 w 718"/>
              <a:gd name="T31" fmla="*/ 519 h 688"/>
              <a:gd name="T32" fmla="*/ 350 w 718"/>
              <a:gd name="T33" fmla="*/ 582 h 688"/>
              <a:gd name="T34" fmla="*/ 350 w 718"/>
              <a:gd name="T35" fmla="*/ 582 h 688"/>
              <a:gd name="T36" fmla="*/ 501 w 718"/>
              <a:gd name="T37" fmla="*/ 519 h 688"/>
              <a:gd name="T38" fmla="*/ 622 w 718"/>
              <a:gd name="T39" fmla="*/ 397 h 688"/>
              <a:gd name="T40" fmla="*/ 622 w 718"/>
              <a:gd name="T41" fmla="*/ 397 h 688"/>
              <a:gd name="T42" fmla="*/ 697 w 718"/>
              <a:gd name="T43" fmla="*/ 397 h 688"/>
              <a:gd name="T44" fmla="*/ 697 w 718"/>
              <a:gd name="T45" fmla="*/ 397 h 688"/>
              <a:gd name="T46" fmla="*/ 697 w 718"/>
              <a:gd name="T47" fmla="*/ 472 h 688"/>
              <a:gd name="T48" fmla="*/ 576 w 718"/>
              <a:gd name="T49" fmla="*/ 594 h 688"/>
              <a:gd name="T50" fmla="*/ 576 w 718"/>
              <a:gd name="T51" fmla="*/ 594 h 688"/>
              <a:gd name="T52" fmla="*/ 350 w 718"/>
              <a:gd name="T53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8" h="688">
                <a:moveTo>
                  <a:pt x="350" y="687"/>
                </a:moveTo>
                <a:lnTo>
                  <a:pt x="350" y="687"/>
                </a:lnTo>
                <a:cubicBezTo>
                  <a:pt x="265" y="687"/>
                  <a:pt x="185" y="654"/>
                  <a:pt x="125" y="594"/>
                </a:cubicBezTo>
                <a:lnTo>
                  <a:pt x="125" y="594"/>
                </a:lnTo>
                <a:cubicBezTo>
                  <a:pt x="0" y="470"/>
                  <a:pt x="0" y="267"/>
                  <a:pt x="125" y="143"/>
                </a:cubicBezTo>
                <a:lnTo>
                  <a:pt x="246" y="21"/>
                </a:lnTo>
                <a:lnTo>
                  <a:pt x="246" y="21"/>
                </a:lnTo>
                <a:cubicBezTo>
                  <a:pt x="266" y="0"/>
                  <a:pt x="300" y="0"/>
                  <a:pt x="320" y="20"/>
                </a:cubicBezTo>
                <a:lnTo>
                  <a:pt x="320" y="20"/>
                </a:lnTo>
                <a:cubicBezTo>
                  <a:pt x="341" y="41"/>
                  <a:pt x="341" y="74"/>
                  <a:pt x="320" y="95"/>
                </a:cubicBezTo>
                <a:lnTo>
                  <a:pt x="199" y="217"/>
                </a:lnTo>
                <a:lnTo>
                  <a:pt x="199" y="217"/>
                </a:lnTo>
                <a:cubicBezTo>
                  <a:pt x="158" y="257"/>
                  <a:pt x="136" y="311"/>
                  <a:pt x="136" y="368"/>
                </a:cubicBezTo>
                <a:lnTo>
                  <a:pt x="136" y="368"/>
                </a:lnTo>
                <a:cubicBezTo>
                  <a:pt x="136" y="426"/>
                  <a:pt x="158" y="479"/>
                  <a:pt x="199" y="519"/>
                </a:cubicBezTo>
                <a:lnTo>
                  <a:pt x="199" y="519"/>
                </a:lnTo>
                <a:cubicBezTo>
                  <a:pt x="239" y="559"/>
                  <a:pt x="293" y="582"/>
                  <a:pt x="350" y="582"/>
                </a:cubicBezTo>
                <a:lnTo>
                  <a:pt x="350" y="582"/>
                </a:lnTo>
                <a:cubicBezTo>
                  <a:pt x="407" y="582"/>
                  <a:pt x="461" y="559"/>
                  <a:pt x="501" y="519"/>
                </a:cubicBezTo>
                <a:lnTo>
                  <a:pt x="622" y="397"/>
                </a:lnTo>
                <a:lnTo>
                  <a:pt x="622" y="397"/>
                </a:lnTo>
                <a:cubicBezTo>
                  <a:pt x="643" y="377"/>
                  <a:pt x="676" y="376"/>
                  <a:pt x="697" y="397"/>
                </a:cubicBezTo>
                <a:lnTo>
                  <a:pt x="697" y="397"/>
                </a:lnTo>
                <a:cubicBezTo>
                  <a:pt x="717" y="417"/>
                  <a:pt x="717" y="451"/>
                  <a:pt x="697" y="472"/>
                </a:cubicBezTo>
                <a:lnTo>
                  <a:pt x="576" y="594"/>
                </a:lnTo>
                <a:lnTo>
                  <a:pt x="576" y="594"/>
                </a:lnTo>
                <a:cubicBezTo>
                  <a:pt x="515" y="654"/>
                  <a:pt x="435" y="687"/>
                  <a:pt x="350" y="6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9"/>
          <p:cNvSpPr>
            <a:spLocks noChangeArrowheads="1"/>
          </p:cNvSpPr>
          <p:nvPr/>
        </p:nvSpPr>
        <p:spPr bwMode="auto">
          <a:xfrm>
            <a:off x="14711150" y="4625128"/>
            <a:ext cx="753827" cy="777832"/>
          </a:xfrm>
          <a:custGeom>
            <a:avLst/>
            <a:gdLst>
              <a:gd name="T0" fmla="*/ 448 w 693"/>
              <a:gd name="T1" fmla="*/ 714 h 715"/>
              <a:gd name="T2" fmla="*/ 448 w 693"/>
              <a:gd name="T3" fmla="*/ 714 h 715"/>
              <a:gd name="T4" fmla="*/ 412 w 693"/>
              <a:gd name="T5" fmla="*/ 701 h 715"/>
              <a:gd name="T6" fmla="*/ 412 w 693"/>
              <a:gd name="T7" fmla="*/ 701 h 715"/>
              <a:gd name="T8" fmla="*/ 409 w 693"/>
              <a:gd name="T9" fmla="*/ 626 h 715"/>
              <a:gd name="T10" fmla="*/ 526 w 693"/>
              <a:gd name="T11" fmla="*/ 499 h 715"/>
              <a:gd name="T12" fmla="*/ 526 w 693"/>
              <a:gd name="T13" fmla="*/ 499 h 715"/>
              <a:gd name="T14" fmla="*/ 584 w 693"/>
              <a:gd name="T15" fmla="*/ 346 h 715"/>
              <a:gd name="T16" fmla="*/ 584 w 693"/>
              <a:gd name="T17" fmla="*/ 346 h 715"/>
              <a:gd name="T18" fmla="*/ 516 w 693"/>
              <a:gd name="T19" fmla="*/ 197 h 715"/>
              <a:gd name="T20" fmla="*/ 516 w 693"/>
              <a:gd name="T21" fmla="*/ 197 h 715"/>
              <a:gd name="T22" fmla="*/ 214 w 693"/>
              <a:gd name="T23" fmla="*/ 208 h 715"/>
              <a:gd name="T24" fmla="*/ 97 w 693"/>
              <a:gd name="T25" fmla="*/ 334 h 715"/>
              <a:gd name="T26" fmla="*/ 97 w 693"/>
              <a:gd name="T27" fmla="*/ 334 h 715"/>
              <a:gd name="T28" fmla="*/ 23 w 693"/>
              <a:gd name="T29" fmla="*/ 336 h 715"/>
              <a:gd name="T30" fmla="*/ 23 w 693"/>
              <a:gd name="T31" fmla="*/ 336 h 715"/>
              <a:gd name="T32" fmla="*/ 20 w 693"/>
              <a:gd name="T33" fmla="*/ 262 h 715"/>
              <a:gd name="T34" fmla="*/ 137 w 693"/>
              <a:gd name="T35" fmla="*/ 135 h 715"/>
              <a:gd name="T36" fmla="*/ 137 w 693"/>
              <a:gd name="T37" fmla="*/ 135 h 715"/>
              <a:gd name="T38" fmla="*/ 589 w 693"/>
              <a:gd name="T39" fmla="*/ 120 h 715"/>
              <a:gd name="T40" fmla="*/ 589 w 693"/>
              <a:gd name="T41" fmla="*/ 120 h 715"/>
              <a:gd name="T42" fmla="*/ 689 w 693"/>
              <a:gd name="T43" fmla="*/ 343 h 715"/>
              <a:gd name="T44" fmla="*/ 689 w 693"/>
              <a:gd name="T45" fmla="*/ 343 h 715"/>
              <a:gd name="T46" fmla="*/ 603 w 693"/>
              <a:gd name="T47" fmla="*/ 571 h 715"/>
              <a:gd name="T48" fmla="*/ 486 w 693"/>
              <a:gd name="T49" fmla="*/ 697 h 715"/>
              <a:gd name="T50" fmla="*/ 486 w 693"/>
              <a:gd name="T51" fmla="*/ 697 h 715"/>
              <a:gd name="T52" fmla="*/ 448 w 693"/>
              <a:gd name="T53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93" h="715">
                <a:moveTo>
                  <a:pt x="448" y="714"/>
                </a:moveTo>
                <a:lnTo>
                  <a:pt x="448" y="714"/>
                </a:lnTo>
                <a:cubicBezTo>
                  <a:pt x="435" y="714"/>
                  <a:pt x="422" y="709"/>
                  <a:pt x="412" y="701"/>
                </a:cubicBezTo>
                <a:lnTo>
                  <a:pt x="412" y="701"/>
                </a:lnTo>
                <a:cubicBezTo>
                  <a:pt x="391" y="680"/>
                  <a:pt x="389" y="647"/>
                  <a:pt x="409" y="626"/>
                </a:cubicBezTo>
                <a:lnTo>
                  <a:pt x="526" y="499"/>
                </a:lnTo>
                <a:lnTo>
                  <a:pt x="526" y="499"/>
                </a:lnTo>
                <a:cubicBezTo>
                  <a:pt x="565" y="458"/>
                  <a:pt x="586" y="403"/>
                  <a:pt x="584" y="346"/>
                </a:cubicBezTo>
                <a:lnTo>
                  <a:pt x="584" y="346"/>
                </a:lnTo>
                <a:cubicBezTo>
                  <a:pt x="582" y="289"/>
                  <a:pt x="558" y="236"/>
                  <a:pt x="516" y="197"/>
                </a:cubicBezTo>
                <a:lnTo>
                  <a:pt x="516" y="197"/>
                </a:lnTo>
                <a:cubicBezTo>
                  <a:pt x="430" y="116"/>
                  <a:pt x="295" y="121"/>
                  <a:pt x="214" y="208"/>
                </a:cubicBezTo>
                <a:lnTo>
                  <a:pt x="97" y="334"/>
                </a:lnTo>
                <a:lnTo>
                  <a:pt x="97" y="334"/>
                </a:lnTo>
                <a:cubicBezTo>
                  <a:pt x="78" y="355"/>
                  <a:pt x="44" y="356"/>
                  <a:pt x="23" y="336"/>
                </a:cubicBezTo>
                <a:lnTo>
                  <a:pt x="23" y="336"/>
                </a:lnTo>
                <a:cubicBezTo>
                  <a:pt x="1" y="316"/>
                  <a:pt x="0" y="283"/>
                  <a:pt x="20" y="262"/>
                </a:cubicBezTo>
                <a:lnTo>
                  <a:pt x="137" y="135"/>
                </a:lnTo>
                <a:lnTo>
                  <a:pt x="137" y="135"/>
                </a:lnTo>
                <a:cubicBezTo>
                  <a:pt x="257" y="7"/>
                  <a:pt x="460" y="0"/>
                  <a:pt x="589" y="120"/>
                </a:cubicBezTo>
                <a:lnTo>
                  <a:pt x="589" y="120"/>
                </a:lnTo>
                <a:cubicBezTo>
                  <a:pt x="650" y="178"/>
                  <a:pt x="686" y="257"/>
                  <a:pt x="689" y="343"/>
                </a:cubicBezTo>
                <a:lnTo>
                  <a:pt x="689" y="343"/>
                </a:lnTo>
                <a:cubicBezTo>
                  <a:pt x="692" y="428"/>
                  <a:pt x="662" y="509"/>
                  <a:pt x="603" y="571"/>
                </a:cubicBezTo>
                <a:lnTo>
                  <a:pt x="486" y="697"/>
                </a:lnTo>
                <a:lnTo>
                  <a:pt x="486" y="697"/>
                </a:lnTo>
                <a:cubicBezTo>
                  <a:pt x="476" y="708"/>
                  <a:pt x="462" y="714"/>
                  <a:pt x="448" y="7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0"/>
          <p:cNvSpPr>
            <a:spLocks noChangeArrowheads="1"/>
          </p:cNvSpPr>
          <p:nvPr/>
        </p:nvSpPr>
        <p:spPr bwMode="auto">
          <a:xfrm>
            <a:off x="14523895" y="5148486"/>
            <a:ext cx="484943" cy="480144"/>
          </a:xfrm>
          <a:custGeom>
            <a:avLst/>
            <a:gdLst>
              <a:gd name="T0" fmla="*/ 57 w 444"/>
              <a:gd name="T1" fmla="*/ 438 h 439"/>
              <a:gd name="T2" fmla="*/ 57 w 444"/>
              <a:gd name="T3" fmla="*/ 438 h 439"/>
              <a:gd name="T4" fmla="*/ 20 w 444"/>
              <a:gd name="T5" fmla="*/ 423 h 439"/>
              <a:gd name="T6" fmla="*/ 20 w 444"/>
              <a:gd name="T7" fmla="*/ 423 h 439"/>
              <a:gd name="T8" fmla="*/ 20 w 444"/>
              <a:gd name="T9" fmla="*/ 348 h 439"/>
              <a:gd name="T10" fmla="*/ 348 w 444"/>
              <a:gd name="T11" fmla="*/ 21 h 439"/>
              <a:gd name="T12" fmla="*/ 348 w 444"/>
              <a:gd name="T13" fmla="*/ 21 h 439"/>
              <a:gd name="T14" fmla="*/ 422 w 444"/>
              <a:gd name="T15" fmla="*/ 21 h 439"/>
              <a:gd name="T16" fmla="*/ 422 w 444"/>
              <a:gd name="T17" fmla="*/ 21 h 439"/>
              <a:gd name="T18" fmla="*/ 422 w 444"/>
              <a:gd name="T19" fmla="*/ 95 h 439"/>
              <a:gd name="T20" fmla="*/ 95 w 444"/>
              <a:gd name="T21" fmla="*/ 423 h 439"/>
              <a:gd name="T22" fmla="*/ 95 w 444"/>
              <a:gd name="T23" fmla="*/ 423 h 439"/>
              <a:gd name="T24" fmla="*/ 57 w 444"/>
              <a:gd name="T25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9">
                <a:moveTo>
                  <a:pt x="57" y="438"/>
                </a:moveTo>
                <a:lnTo>
                  <a:pt x="57" y="438"/>
                </a:lnTo>
                <a:cubicBezTo>
                  <a:pt x="44" y="438"/>
                  <a:pt x="31" y="433"/>
                  <a:pt x="20" y="423"/>
                </a:cubicBezTo>
                <a:lnTo>
                  <a:pt x="20" y="423"/>
                </a:lnTo>
                <a:cubicBezTo>
                  <a:pt x="0" y="402"/>
                  <a:pt x="0" y="369"/>
                  <a:pt x="20" y="348"/>
                </a:cubicBezTo>
                <a:lnTo>
                  <a:pt x="348" y="21"/>
                </a:lnTo>
                <a:lnTo>
                  <a:pt x="348" y="21"/>
                </a:lnTo>
                <a:cubicBezTo>
                  <a:pt x="368" y="0"/>
                  <a:pt x="402" y="0"/>
                  <a:pt x="422" y="21"/>
                </a:cubicBezTo>
                <a:lnTo>
                  <a:pt x="422" y="21"/>
                </a:lnTo>
                <a:cubicBezTo>
                  <a:pt x="443" y="41"/>
                  <a:pt x="443" y="75"/>
                  <a:pt x="422" y="95"/>
                </a:cubicBezTo>
                <a:lnTo>
                  <a:pt x="95" y="423"/>
                </a:lnTo>
                <a:lnTo>
                  <a:pt x="95" y="423"/>
                </a:lnTo>
                <a:cubicBezTo>
                  <a:pt x="84" y="433"/>
                  <a:pt x="71" y="438"/>
                  <a:pt x="57" y="4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1"/>
          <p:cNvSpPr>
            <a:spLocks noChangeArrowheads="1"/>
          </p:cNvSpPr>
          <p:nvPr/>
        </p:nvSpPr>
        <p:spPr bwMode="auto">
          <a:xfrm>
            <a:off x="13928517" y="7760467"/>
            <a:ext cx="1690106" cy="1483642"/>
          </a:xfrm>
          <a:custGeom>
            <a:avLst/>
            <a:gdLst>
              <a:gd name="T0" fmla="*/ 1318 w 1553"/>
              <a:gd name="T1" fmla="*/ 456 h 1364"/>
              <a:gd name="T2" fmla="*/ 1190 w 1553"/>
              <a:gd name="T3" fmla="*/ 328 h 1364"/>
              <a:gd name="T4" fmla="*/ 1138 w 1553"/>
              <a:gd name="T5" fmla="*/ 275 h 1364"/>
              <a:gd name="T6" fmla="*/ 1085 w 1553"/>
              <a:gd name="T7" fmla="*/ 328 h 1364"/>
              <a:gd name="T8" fmla="*/ 956 w 1553"/>
              <a:gd name="T9" fmla="*/ 456 h 1364"/>
              <a:gd name="T10" fmla="*/ 829 w 1553"/>
              <a:gd name="T11" fmla="*/ 328 h 1364"/>
              <a:gd name="T12" fmla="*/ 776 w 1553"/>
              <a:gd name="T13" fmla="*/ 275 h 1364"/>
              <a:gd name="T14" fmla="*/ 723 w 1553"/>
              <a:gd name="T15" fmla="*/ 328 h 1364"/>
              <a:gd name="T16" fmla="*/ 595 w 1553"/>
              <a:gd name="T17" fmla="*/ 456 h 1364"/>
              <a:gd name="T18" fmla="*/ 467 w 1553"/>
              <a:gd name="T19" fmla="*/ 328 h 1364"/>
              <a:gd name="T20" fmla="*/ 414 w 1553"/>
              <a:gd name="T21" fmla="*/ 275 h 1364"/>
              <a:gd name="T22" fmla="*/ 361 w 1553"/>
              <a:gd name="T23" fmla="*/ 328 h 1364"/>
              <a:gd name="T24" fmla="*/ 233 w 1553"/>
              <a:gd name="T25" fmla="*/ 456 h 1364"/>
              <a:gd name="T26" fmla="*/ 317 w 1553"/>
              <a:gd name="T27" fmla="*/ 105 h 1364"/>
              <a:gd name="T28" fmla="*/ 1445 w 1553"/>
              <a:gd name="T29" fmla="*/ 344 h 1364"/>
              <a:gd name="T30" fmla="*/ 1318 w 1553"/>
              <a:gd name="T31" fmla="*/ 456 h 1364"/>
              <a:gd name="T32" fmla="*/ 1071 w 1553"/>
              <a:gd name="T33" fmla="*/ 892 h 1364"/>
              <a:gd name="T34" fmla="*/ 1010 w 1553"/>
              <a:gd name="T35" fmla="*/ 828 h 1364"/>
              <a:gd name="T36" fmla="*/ 541 w 1553"/>
              <a:gd name="T37" fmla="*/ 828 h 1364"/>
              <a:gd name="T38" fmla="*/ 479 w 1553"/>
              <a:gd name="T39" fmla="*/ 1257 h 1364"/>
              <a:gd name="T40" fmla="*/ 261 w 1553"/>
              <a:gd name="T41" fmla="*/ 560 h 1364"/>
              <a:gd name="T42" fmla="*/ 414 w 1553"/>
              <a:gd name="T43" fmla="*/ 476 h 1364"/>
              <a:gd name="T44" fmla="*/ 595 w 1553"/>
              <a:gd name="T45" fmla="*/ 561 h 1364"/>
              <a:gd name="T46" fmla="*/ 776 w 1553"/>
              <a:gd name="T47" fmla="*/ 476 h 1364"/>
              <a:gd name="T48" fmla="*/ 956 w 1553"/>
              <a:gd name="T49" fmla="*/ 561 h 1364"/>
              <a:gd name="T50" fmla="*/ 1138 w 1553"/>
              <a:gd name="T51" fmla="*/ 476 h 1364"/>
              <a:gd name="T52" fmla="*/ 1290 w 1553"/>
              <a:gd name="T53" fmla="*/ 560 h 1364"/>
              <a:gd name="T54" fmla="*/ 1071 w 1553"/>
              <a:gd name="T55" fmla="*/ 1257 h 1364"/>
              <a:gd name="T56" fmla="*/ 966 w 1553"/>
              <a:gd name="T57" fmla="*/ 933 h 1364"/>
              <a:gd name="T58" fmla="*/ 585 w 1553"/>
              <a:gd name="T59" fmla="*/ 1257 h 1364"/>
              <a:gd name="T60" fmla="*/ 1552 w 1553"/>
              <a:gd name="T61" fmla="*/ 328 h 1364"/>
              <a:gd name="T62" fmla="*/ 1544 w 1553"/>
              <a:gd name="T63" fmla="*/ 299 h 1364"/>
              <a:gd name="T64" fmla="*/ 1533 w 1553"/>
              <a:gd name="T65" fmla="*/ 284 h 1364"/>
              <a:gd name="T66" fmla="*/ 1297 w 1553"/>
              <a:gd name="T67" fmla="*/ 18 h 1364"/>
              <a:gd name="T68" fmla="*/ 294 w 1553"/>
              <a:gd name="T69" fmla="*/ 0 h 1364"/>
              <a:gd name="T70" fmla="*/ 254 w 1553"/>
              <a:gd name="T71" fmla="*/ 18 h 1364"/>
              <a:gd name="T72" fmla="*/ 17 w 1553"/>
              <a:gd name="T73" fmla="*/ 286 h 1364"/>
              <a:gd name="T74" fmla="*/ 13 w 1553"/>
              <a:gd name="T75" fmla="*/ 291 h 1364"/>
              <a:gd name="T76" fmla="*/ 0 w 1553"/>
              <a:gd name="T77" fmla="*/ 328 h 1364"/>
              <a:gd name="T78" fmla="*/ 156 w 1553"/>
              <a:gd name="T79" fmla="*/ 1289 h 1364"/>
              <a:gd name="T80" fmla="*/ 229 w 1553"/>
              <a:gd name="T81" fmla="*/ 1363 h 1364"/>
              <a:gd name="T82" fmla="*/ 1010 w 1553"/>
              <a:gd name="T83" fmla="*/ 1363 h 1364"/>
              <a:gd name="T84" fmla="*/ 1322 w 1553"/>
              <a:gd name="T85" fmla="*/ 1363 h 1364"/>
              <a:gd name="T86" fmla="*/ 1396 w 1553"/>
              <a:gd name="T87" fmla="*/ 548 h 1364"/>
              <a:gd name="T88" fmla="*/ 1552 w 1553"/>
              <a:gd name="T89" fmla="*/ 328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53" h="1364">
                <a:moveTo>
                  <a:pt x="1318" y="456"/>
                </a:moveTo>
                <a:lnTo>
                  <a:pt x="1318" y="456"/>
                </a:lnTo>
                <a:cubicBezTo>
                  <a:pt x="1248" y="456"/>
                  <a:pt x="1190" y="399"/>
                  <a:pt x="1190" y="328"/>
                </a:cubicBezTo>
                <a:lnTo>
                  <a:pt x="1190" y="328"/>
                </a:lnTo>
                <a:cubicBezTo>
                  <a:pt x="1190" y="299"/>
                  <a:pt x="1166" y="275"/>
                  <a:pt x="1138" y="275"/>
                </a:cubicBezTo>
                <a:lnTo>
                  <a:pt x="1138" y="275"/>
                </a:lnTo>
                <a:cubicBezTo>
                  <a:pt x="1108" y="275"/>
                  <a:pt x="1085" y="299"/>
                  <a:pt x="1085" y="328"/>
                </a:cubicBezTo>
                <a:lnTo>
                  <a:pt x="1085" y="328"/>
                </a:lnTo>
                <a:cubicBezTo>
                  <a:pt x="1085" y="399"/>
                  <a:pt x="1027" y="456"/>
                  <a:pt x="956" y="456"/>
                </a:cubicBezTo>
                <a:lnTo>
                  <a:pt x="956" y="456"/>
                </a:lnTo>
                <a:cubicBezTo>
                  <a:pt x="886" y="456"/>
                  <a:pt x="829" y="399"/>
                  <a:pt x="829" y="328"/>
                </a:cubicBezTo>
                <a:lnTo>
                  <a:pt x="829" y="328"/>
                </a:lnTo>
                <a:cubicBezTo>
                  <a:pt x="829" y="299"/>
                  <a:pt x="805" y="275"/>
                  <a:pt x="776" y="275"/>
                </a:cubicBezTo>
                <a:lnTo>
                  <a:pt x="776" y="275"/>
                </a:lnTo>
                <a:cubicBezTo>
                  <a:pt x="747" y="275"/>
                  <a:pt x="723" y="299"/>
                  <a:pt x="723" y="328"/>
                </a:cubicBezTo>
                <a:lnTo>
                  <a:pt x="723" y="328"/>
                </a:lnTo>
                <a:cubicBezTo>
                  <a:pt x="723" y="399"/>
                  <a:pt x="665" y="456"/>
                  <a:pt x="595" y="456"/>
                </a:cubicBezTo>
                <a:lnTo>
                  <a:pt x="595" y="456"/>
                </a:lnTo>
                <a:cubicBezTo>
                  <a:pt x="525" y="456"/>
                  <a:pt x="467" y="399"/>
                  <a:pt x="467" y="328"/>
                </a:cubicBezTo>
                <a:lnTo>
                  <a:pt x="467" y="328"/>
                </a:lnTo>
                <a:cubicBezTo>
                  <a:pt x="467" y="299"/>
                  <a:pt x="443" y="275"/>
                  <a:pt x="414" y="275"/>
                </a:cubicBezTo>
                <a:lnTo>
                  <a:pt x="414" y="275"/>
                </a:lnTo>
                <a:cubicBezTo>
                  <a:pt x="385" y="275"/>
                  <a:pt x="361" y="299"/>
                  <a:pt x="361" y="328"/>
                </a:cubicBezTo>
                <a:lnTo>
                  <a:pt x="361" y="328"/>
                </a:lnTo>
                <a:cubicBezTo>
                  <a:pt x="361" y="399"/>
                  <a:pt x="304" y="456"/>
                  <a:pt x="233" y="456"/>
                </a:cubicBezTo>
                <a:lnTo>
                  <a:pt x="233" y="456"/>
                </a:lnTo>
                <a:cubicBezTo>
                  <a:pt x="168" y="456"/>
                  <a:pt x="114" y="407"/>
                  <a:pt x="106" y="343"/>
                </a:cubicBezTo>
                <a:lnTo>
                  <a:pt x="317" y="105"/>
                </a:lnTo>
                <a:lnTo>
                  <a:pt x="1234" y="105"/>
                </a:lnTo>
                <a:lnTo>
                  <a:pt x="1445" y="344"/>
                </a:lnTo>
                <a:lnTo>
                  <a:pt x="1445" y="344"/>
                </a:lnTo>
                <a:cubicBezTo>
                  <a:pt x="1438" y="407"/>
                  <a:pt x="1383" y="456"/>
                  <a:pt x="1318" y="456"/>
                </a:cubicBezTo>
                <a:close/>
                <a:moveTo>
                  <a:pt x="1071" y="1257"/>
                </a:moveTo>
                <a:lnTo>
                  <a:pt x="1071" y="892"/>
                </a:lnTo>
                <a:lnTo>
                  <a:pt x="1071" y="892"/>
                </a:lnTo>
                <a:cubicBezTo>
                  <a:pt x="1071" y="857"/>
                  <a:pt x="1044" y="828"/>
                  <a:pt x="1010" y="828"/>
                </a:cubicBezTo>
                <a:lnTo>
                  <a:pt x="541" y="828"/>
                </a:lnTo>
                <a:lnTo>
                  <a:pt x="541" y="828"/>
                </a:lnTo>
                <a:cubicBezTo>
                  <a:pt x="507" y="828"/>
                  <a:pt x="479" y="857"/>
                  <a:pt x="479" y="892"/>
                </a:cubicBezTo>
                <a:lnTo>
                  <a:pt x="479" y="1257"/>
                </a:lnTo>
                <a:lnTo>
                  <a:pt x="261" y="1257"/>
                </a:lnTo>
                <a:lnTo>
                  <a:pt x="261" y="560"/>
                </a:lnTo>
                <a:lnTo>
                  <a:pt x="261" y="560"/>
                </a:lnTo>
                <a:cubicBezTo>
                  <a:pt x="323" y="552"/>
                  <a:pt x="377" y="521"/>
                  <a:pt x="414" y="476"/>
                </a:cubicBezTo>
                <a:lnTo>
                  <a:pt x="414" y="476"/>
                </a:lnTo>
                <a:cubicBezTo>
                  <a:pt x="457" y="528"/>
                  <a:pt x="522" y="561"/>
                  <a:pt x="595" y="561"/>
                </a:cubicBezTo>
                <a:lnTo>
                  <a:pt x="595" y="561"/>
                </a:lnTo>
                <a:cubicBezTo>
                  <a:pt x="668" y="561"/>
                  <a:pt x="733" y="528"/>
                  <a:pt x="776" y="476"/>
                </a:cubicBezTo>
                <a:lnTo>
                  <a:pt x="776" y="476"/>
                </a:lnTo>
                <a:cubicBezTo>
                  <a:pt x="819" y="528"/>
                  <a:pt x="884" y="561"/>
                  <a:pt x="956" y="561"/>
                </a:cubicBezTo>
                <a:lnTo>
                  <a:pt x="956" y="561"/>
                </a:lnTo>
                <a:cubicBezTo>
                  <a:pt x="1029" y="561"/>
                  <a:pt x="1095" y="528"/>
                  <a:pt x="1138" y="476"/>
                </a:cubicBezTo>
                <a:lnTo>
                  <a:pt x="1138" y="476"/>
                </a:lnTo>
                <a:cubicBezTo>
                  <a:pt x="1175" y="521"/>
                  <a:pt x="1229" y="552"/>
                  <a:pt x="1290" y="560"/>
                </a:cubicBezTo>
                <a:lnTo>
                  <a:pt x="1290" y="1257"/>
                </a:lnTo>
                <a:lnTo>
                  <a:pt x="1071" y="1257"/>
                </a:lnTo>
                <a:close/>
                <a:moveTo>
                  <a:pt x="585" y="933"/>
                </a:moveTo>
                <a:lnTo>
                  <a:pt x="966" y="933"/>
                </a:lnTo>
                <a:lnTo>
                  <a:pt x="966" y="1257"/>
                </a:lnTo>
                <a:lnTo>
                  <a:pt x="585" y="1257"/>
                </a:lnTo>
                <a:lnTo>
                  <a:pt x="585" y="933"/>
                </a:lnTo>
                <a:close/>
                <a:moveTo>
                  <a:pt x="1552" y="328"/>
                </a:moveTo>
                <a:lnTo>
                  <a:pt x="1552" y="328"/>
                </a:lnTo>
                <a:cubicBezTo>
                  <a:pt x="1552" y="318"/>
                  <a:pt x="1549" y="309"/>
                  <a:pt x="1544" y="299"/>
                </a:cubicBezTo>
                <a:lnTo>
                  <a:pt x="1544" y="299"/>
                </a:lnTo>
                <a:cubicBezTo>
                  <a:pt x="1541" y="294"/>
                  <a:pt x="1537" y="289"/>
                  <a:pt x="1533" y="284"/>
                </a:cubicBezTo>
                <a:lnTo>
                  <a:pt x="1297" y="18"/>
                </a:lnTo>
                <a:lnTo>
                  <a:pt x="1297" y="18"/>
                </a:lnTo>
                <a:cubicBezTo>
                  <a:pt x="1287" y="7"/>
                  <a:pt x="1272" y="0"/>
                  <a:pt x="1258" y="0"/>
                </a:cubicBezTo>
                <a:lnTo>
                  <a:pt x="294" y="0"/>
                </a:lnTo>
                <a:lnTo>
                  <a:pt x="294" y="0"/>
                </a:lnTo>
                <a:cubicBezTo>
                  <a:pt x="279" y="0"/>
                  <a:pt x="265" y="7"/>
                  <a:pt x="254" y="18"/>
                </a:cubicBezTo>
                <a:lnTo>
                  <a:pt x="17" y="286"/>
                </a:lnTo>
                <a:lnTo>
                  <a:pt x="17" y="286"/>
                </a:lnTo>
                <a:cubicBezTo>
                  <a:pt x="15" y="287"/>
                  <a:pt x="14" y="289"/>
                  <a:pt x="13" y="291"/>
                </a:cubicBezTo>
                <a:lnTo>
                  <a:pt x="13" y="291"/>
                </a:lnTo>
                <a:cubicBezTo>
                  <a:pt x="4" y="303"/>
                  <a:pt x="0" y="316"/>
                  <a:pt x="0" y="328"/>
                </a:cubicBezTo>
                <a:lnTo>
                  <a:pt x="0" y="328"/>
                </a:lnTo>
                <a:cubicBezTo>
                  <a:pt x="0" y="429"/>
                  <a:pt x="65" y="516"/>
                  <a:pt x="156" y="548"/>
                </a:cubicBezTo>
                <a:lnTo>
                  <a:pt x="156" y="1289"/>
                </a:lnTo>
                <a:lnTo>
                  <a:pt x="156" y="1289"/>
                </a:lnTo>
                <a:cubicBezTo>
                  <a:pt x="156" y="1330"/>
                  <a:pt x="189" y="1363"/>
                  <a:pt x="229" y="1363"/>
                </a:cubicBezTo>
                <a:lnTo>
                  <a:pt x="541" y="1363"/>
                </a:lnTo>
                <a:lnTo>
                  <a:pt x="1010" y="1363"/>
                </a:lnTo>
                <a:lnTo>
                  <a:pt x="1322" y="1363"/>
                </a:lnTo>
                <a:lnTo>
                  <a:pt x="1322" y="1363"/>
                </a:lnTo>
                <a:cubicBezTo>
                  <a:pt x="1363" y="1363"/>
                  <a:pt x="1396" y="1330"/>
                  <a:pt x="1396" y="1289"/>
                </a:cubicBezTo>
                <a:lnTo>
                  <a:pt x="1396" y="548"/>
                </a:lnTo>
                <a:lnTo>
                  <a:pt x="1396" y="548"/>
                </a:lnTo>
                <a:cubicBezTo>
                  <a:pt x="1487" y="516"/>
                  <a:pt x="1552" y="429"/>
                  <a:pt x="1552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2"/>
          <p:cNvSpPr>
            <a:spLocks noChangeArrowheads="1"/>
          </p:cNvSpPr>
          <p:nvPr/>
        </p:nvSpPr>
        <p:spPr bwMode="auto">
          <a:xfrm>
            <a:off x="8858199" y="9388153"/>
            <a:ext cx="883465" cy="1651694"/>
          </a:xfrm>
          <a:custGeom>
            <a:avLst/>
            <a:gdLst>
              <a:gd name="T0" fmla="*/ 405 w 810"/>
              <a:gd name="T1" fmla="*/ 1516 h 1517"/>
              <a:gd name="T2" fmla="*/ 405 w 810"/>
              <a:gd name="T3" fmla="*/ 1516 h 1517"/>
              <a:gd name="T4" fmla="*/ 1 w 810"/>
              <a:gd name="T5" fmla="*/ 1113 h 1517"/>
              <a:gd name="T6" fmla="*/ 1 w 810"/>
              <a:gd name="T7" fmla="*/ 343 h 1517"/>
              <a:gd name="T8" fmla="*/ 1 w 810"/>
              <a:gd name="T9" fmla="*/ 343 h 1517"/>
              <a:gd name="T10" fmla="*/ 53 w 810"/>
              <a:gd name="T11" fmla="*/ 291 h 1517"/>
              <a:gd name="T12" fmla="*/ 53 w 810"/>
              <a:gd name="T13" fmla="*/ 291 h 1517"/>
              <a:gd name="T14" fmla="*/ 53 w 810"/>
              <a:gd name="T15" fmla="*/ 291 h 1517"/>
              <a:gd name="T16" fmla="*/ 106 w 810"/>
              <a:gd name="T17" fmla="*/ 343 h 1517"/>
              <a:gd name="T18" fmla="*/ 107 w 810"/>
              <a:gd name="T19" fmla="*/ 1113 h 1517"/>
              <a:gd name="T20" fmla="*/ 107 w 810"/>
              <a:gd name="T21" fmla="*/ 1113 h 1517"/>
              <a:gd name="T22" fmla="*/ 405 w 810"/>
              <a:gd name="T23" fmla="*/ 1410 h 1517"/>
              <a:gd name="T24" fmla="*/ 405 w 810"/>
              <a:gd name="T25" fmla="*/ 1410 h 1517"/>
              <a:gd name="T26" fmla="*/ 704 w 810"/>
              <a:gd name="T27" fmla="*/ 1113 h 1517"/>
              <a:gd name="T28" fmla="*/ 702 w 810"/>
              <a:gd name="T29" fmla="*/ 886 h 1517"/>
              <a:gd name="T30" fmla="*/ 702 w 810"/>
              <a:gd name="T31" fmla="*/ 885 h 1517"/>
              <a:gd name="T32" fmla="*/ 703 w 810"/>
              <a:gd name="T33" fmla="*/ 440 h 1517"/>
              <a:gd name="T34" fmla="*/ 702 w 810"/>
              <a:gd name="T35" fmla="*/ 288 h 1517"/>
              <a:gd name="T36" fmla="*/ 702 w 810"/>
              <a:gd name="T37" fmla="*/ 288 h 1517"/>
              <a:gd name="T38" fmla="*/ 520 w 810"/>
              <a:gd name="T39" fmla="*/ 105 h 1517"/>
              <a:gd name="T40" fmla="*/ 520 w 810"/>
              <a:gd name="T41" fmla="*/ 105 h 1517"/>
              <a:gd name="T42" fmla="*/ 337 w 810"/>
              <a:gd name="T43" fmla="*/ 288 h 1517"/>
              <a:gd name="T44" fmla="*/ 338 w 810"/>
              <a:gd name="T45" fmla="*/ 440 h 1517"/>
              <a:gd name="T46" fmla="*/ 338 w 810"/>
              <a:gd name="T47" fmla="*/ 1030 h 1517"/>
              <a:gd name="T48" fmla="*/ 338 w 810"/>
              <a:gd name="T49" fmla="*/ 1106 h 1517"/>
              <a:gd name="T50" fmla="*/ 338 w 810"/>
              <a:gd name="T51" fmla="*/ 1106 h 1517"/>
              <a:gd name="T52" fmla="*/ 403 w 810"/>
              <a:gd name="T53" fmla="*/ 1171 h 1517"/>
              <a:gd name="T54" fmla="*/ 403 w 810"/>
              <a:gd name="T55" fmla="*/ 1171 h 1517"/>
              <a:gd name="T56" fmla="*/ 468 w 810"/>
              <a:gd name="T57" fmla="*/ 1106 h 1517"/>
              <a:gd name="T58" fmla="*/ 467 w 810"/>
              <a:gd name="T59" fmla="*/ 352 h 1517"/>
              <a:gd name="T60" fmla="*/ 467 w 810"/>
              <a:gd name="T61" fmla="*/ 352 h 1517"/>
              <a:gd name="T62" fmla="*/ 520 w 810"/>
              <a:gd name="T63" fmla="*/ 299 h 1517"/>
              <a:gd name="T64" fmla="*/ 520 w 810"/>
              <a:gd name="T65" fmla="*/ 299 h 1517"/>
              <a:gd name="T66" fmla="*/ 520 w 810"/>
              <a:gd name="T67" fmla="*/ 299 h 1517"/>
              <a:gd name="T68" fmla="*/ 572 w 810"/>
              <a:gd name="T69" fmla="*/ 351 h 1517"/>
              <a:gd name="T70" fmla="*/ 573 w 810"/>
              <a:gd name="T71" fmla="*/ 1106 h 1517"/>
              <a:gd name="T72" fmla="*/ 573 w 810"/>
              <a:gd name="T73" fmla="*/ 1106 h 1517"/>
              <a:gd name="T74" fmla="*/ 403 w 810"/>
              <a:gd name="T75" fmla="*/ 1276 h 1517"/>
              <a:gd name="T76" fmla="*/ 403 w 810"/>
              <a:gd name="T77" fmla="*/ 1276 h 1517"/>
              <a:gd name="T78" fmla="*/ 233 w 810"/>
              <a:gd name="T79" fmla="*/ 1106 h 1517"/>
              <a:gd name="T80" fmla="*/ 232 w 810"/>
              <a:gd name="T81" fmla="*/ 1030 h 1517"/>
              <a:gd name="T82" fmla="*/ 232 w 810"/>
              <a:gd name="T83" fmla="*/ 440 h 1517"/>
              <a:gd name="T84" fmla="*/ 231 w 810"/>
              <a:gd name="T85" fmla="*/ 288 h 1517"/>
              <a:gd name="T86" fmla="*/ 231 w 810"/>
              <a:gd name="T87" fmla="*/ 288 h 1517"/>
              <a:gd name="T88" fmla="*/ 520 w 810"/>
              <a:gd name="T89" fmla="*/ 0 h 1517"/>
              <a:gd name="T90" fmla="*/ 520 w 810"/>
              <a:gd name="T91" fmla="*/ 0 h 1517"/>
              <a:gd name="T92" fmla="*/ 808 w 810"/>
              <a:gd name="T93" fmla="*/ 288 h 1517"/>
              <a:gd name="T94" fmla="*/ 808 w 810"/>
              <a:gd name="T95" fmla="*/ 440 h 1517"/>
              <a:gd name="T96" fmla="*/ 808 w 810"/>
              <a:gd name="T97" fmla="*/ 440 h 1517"/>
              <a:gd name="T98" fmla="*/ 808 w 810"/>
              <a:gd name="T99" fmla="*/ 885 h 1517"/>
              <a:gd name="T100" fmla="*/ 809 w 810"/>
              <a:gd name="T101" fmla="*/ 1112 h 1517"/>
              <a:gd name="T102" fmla="*/ 809 w 810"/>
              <a:gd name="T103" fmla="*/ 1112 h 1517"/>
              <a:gd name="T104" fmla="*/ 405 w 810"/>
              <a:gd name="T105" fmla="*/ 1516 h 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0" h="1517">
                <a:moveTo>
                  <a:pt x="405" y="1516"/>
                </a:moveTo>
                <a:lnTo>
                  <a:pt x="405" y="1516"/>
                </a:lnTo>
                <a:cubicBezTo>
                  <a:pt x="182" y="1516"/>
                  <a:pt x="1" y="1335"/>
                  <a:pt x="1" y="1113"/>
                </a:cubicBezTo>
                <a:lnTo>
                  <a:pt x="1" y="343"/>
                </a:lnTo>
                <a:lnTo>
                  <a:pt x="1" y="343"/>
                </a:lnTo>
                <a:cubicBezTo>
                  <a:pt x="0" y="315"/>
                  <a:pt x="24" y="291"/>
                  <a:pt x="53" y="291"/>
                </a:cubicBezTo>
                <a:lnTo>
                  <a:pt x="53" y="291"/>
                </a:lnTo>
                <a:lnTo>
                  <a:pt x="53" y="291"/>
                </a:lnTo>
                <a:cubicBezTo>
                  <a:pt x="82" y="291"/>
                  <a:pt x="106" y="314"/>
                  <a:pt x="106" y="343"/>
                </a:cubicBezTo>
                <a:lnTo>
                  <a:pt x="107" y="1113"/>
                </a:lnTo>
                <a:lnTo>
                  <a:pt x="107" y="1113"/>
                </a:lnTo>
                <a:cubicBezTo>
                  <a:pt x="107" y="1277"/>
                  <a:pt x="241" y="1410"/>
                  <a:pt x="405" y="1410"/>
                </a:cubicBezTo>
                <a:lnTo>
                  <a:pt x="405" y="1410"/>
                </a:lnTo>
                <a:cubicBezTo>
                  <a:pt x="570" y="1410"/>
                  <a:pt x="704" y="1277"/>
                  <a:pt x="704" y="1113"/>
                </a:cubicBezTo>
                <a:lnTo>
                  <a:pt x="702" y="886"/>
                </a:lnTo>
                <a:lnTo>
                  <a:pt x="702" y="885"/>
                </a:lnTo>
                <a:lnTo>
                  <a:pt x="703" y="440"/>
                </a:lnTo>
                <a:lnTo>
                  <a:pt x="702" y="288"/>
                </a:lnTo>
                <a:lnTo>
                  <a:pt x="702" y="288"/>
                </a:lnTo>
                <a:cubicBezTo>
                  <a:pt x="702" y="187"/>
                  <a:pt x="620" y="105"/>
                  <a:pt x="520" y="105"/>
                </a:cubicBezTo>
                <a:lnTo>
                  <a:pt x="520" y="105"/>
                </a:lnTo>
                <a:cubicBezTo>
                  <a:pt x="418" y="105"/>
                  <a:pt x="337" y="187"/>
                  <a:pt x="337" y="288"/>
                </a:cubicBezTo>
                <a:lnTo>
                  <a:pt x="338" y="440"/>
                </a:lnTo>
                <a:lnTo>
                  <a:pt x="338" y="1030"/>
                </a:lnTo>
                <a:lnTo>
                  <a:pt x="338" y="1106"/>
                </a:lnTo>
                <a:lnTo>
                  <a:pt x="338" y="1106"/>
                </a:lnTo>
                <a:cubicBezTo>
                  <a:pt x="338" y="1141"/>
                  <a:pt x="367" y="1171"/>
                  <a:pt x="403" y="1171"/>
                </a:cubicBezTo>
                <a:lnTo>
                  <a:pt x="403" y="1171"/>
                </a:lnTo>
                <a:cubicBezTo>
                  <a:pt x="438" y="1171"/>
                  <a:pt x="468" y="1141"/>
                  <a:pt x="468" y="1106"/>
                </a:cubicBezTo>
                <a:lnTo>
                  <a:pt x="467" y="352"/>
                </a:lnTo>
                <a:lnTo>
                  <a:pt x="467" y="352"/>
                </a:lnTo>
                <a:cubicBezTo>
                  <a:pt x="467" y="323"/>
                  <a:pt x="490" y="299"/>
                  <a:pt x="520" y="299"/>
                </a:cubicBezTo>
                <a:lnTo>
                  <a:pt x="520" y="299"/>
                </a:lnTo>
                <a:lnTo>
                  <a:pt x="520" y="299"/>
                </a:lnTo>
                <a:cubicBezTo>
                  <a:pt x="549" y="299"/>
                  <a:pt x="572" y="323"/>
                  <a:pt x="572" y="351"/>
                </a:cubicBezTo>
                <a:lnTo>
                  <a:pt x="573" y="1106"/>
                </a:lnTo>
                <a:lnTo>
                  <a:pt x="573" y="1106"/>
                </a:lnTo>
                <a:cubicBezTo>
                  <a:pt x="573" y="1200"/>
                  <a:pt x="496" y="1276"/>
                  <a:pt x="403" y="1276"/>
                </a:cubicBezTo>
                <a:lnTo>
                  <a:pt x="403" y="1276"/>
                </a:lnTo>
                <a:cubicBezTo>
                  <a:pt x="309" y="1276"/>
                  <a:pt x="233" y="1200"/>
                  <a:pt x="233" y="1106"/>
                </a:cubicBezTo>
                <a:lnTo>
                  <a:pt x="232" y="1030"/>
                </a:lnTo>
                <a:lnTo>
                  <a:pt x="232" y="440"/>
                </a:lnTo>
                <a:lnTo>
                  <a:pt x="231" y="288"/>
                </a:lnTo>
                <a:lnTo>
                  <a:pt x="231" y="288"/>
                </a:lnTo>
                <a:cubicBezTo>
                  <a:pt x="231" y="129"/>
                  <a:pt x="360" y="0"/>
                  <a:pt x="520" y="0"/>
                </a:cubicBezTo>
                <a:lnTo>
                  <a:pt x="520" y="0"/>
                </a:lnTo>
                <a:cubicBezTo>
                  <a:pt x="678" y="0"/>
                  <a:pt x="808" y="129"/>
                  <a:pt x="808" y="288"/>
                </a:cubicBezTo>
                <a:lnTo>
                  <a:pt x="808" y="440"/>
                </a:lnTo>
                <a:lnTo>
                  <a:pt x="808" y="440"/>
                </a:lnTo>
                <a:lnTo>
                  <a:pt x="808" y="885"/>
                </a:lnTo>
                <a:lnTo>
                  <a:pt x="809" y="1112"/>
                </a:lnTo>
                <a:lnTo>
                  <a:pt x="809" y="1112"/>
                </a:lnTo>
                <a:cubicBezTo>
                  <a:pt x="809" y="1335"/>
                  <a:pt x="628" y="1516"/>
                  <a:pt x="405" y="15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CuadroTexto 401"/>
          <p:cNvSpPr txBox="1"/>
          <p:nvPr/>
        </p:nvSpPr>
        <p:spPr>
          <a:xfrm>
            <a:off x="16787139" y="7866203"/>
            <a:ext cx="215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3" name="Rectángulo 402"/>
          <p:cNvSpPr/>
          <p:nvPr/>
        </p:nvSpPr>
        <p:spPr>
          <a:xfrm>
            <a:off x="16761615" y="839864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16812664" y="452129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5" name="Rectángulo 404"/>
          <p:cNvSpPr/>
          <p:nvPr/>
        </p:nvSpPr>
        <p:spPr>
          <a:xfrm>
            <a:off x="16787139" y="5053736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5276325" y="6145739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9" name="Rectángulo 408"/>
          <p:cNvSpPr/>
          <p:nvPr/>
        </p:nvSpPr>
        <p:spPr>
          <a:xfrm>
            <a:off x="4445335" y="667818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5276323" y="9612023"/>
            <a:ext cx="217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1" name="Rectángulo 410"/>
          <p:cNvSpPr/>
          <p:nvPr/>
        </p:nvSpPr>
        <p:spPr>
          <a:xfrm>
            <a:off x="4445335" y="1014446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8126241" y="802350"/>
            <a:ext cx="81251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682306" y="2294424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275846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Freeform 425"/>
          <p:cNvSpPr>
            <a:spLocks noChangeArrowheads="1"/>
          </p:cNvSpPr>
          <p:nvPr/>
        </p:nvSpPr>
        <p:spPr bwMode="auto">
          <a:xfrm>
            <a:off x="7974439" y="1421863"/>
            <a:ext cx="1749862" cy="11203332"/>
          </a:xfrm>
          <a:custGeom>
            <a:avLst/>
            <a:gdLst>
              <a:gd name="T0" fmla="*/ 1263 w 1468"/>
              <a:gd name="T1" fmla="*/ 9401 h 9402"/>
              <a:gd name="T2" fmla="*/ 0 w 1468"/>
              <a:gd name="T3" fmla="*/ 9401 h 9402"/>
              <a:gd name="T4" fmla="*/ 0 w 1468"/>
              <a:gd name="T5" fmla="*/ 9401 h 9402"/>
              <a:gd name="T6" fmla="*/ 204 w 1468"/>
              <a:gd name="T7" fmla="*/ 8362 h 9402"/>
              <a:gd name="T8" fmla="*/ 204 w 1468"/>
              <a:gd name="T9" fmla="*/ 8362 h 9402"/>
              <a:gd name="T10" fmla="*/ 725 w 1468"/>
              <a:gd name="T11" fmla="*/ 0 h 9402"/>
              <a:gd name="T12" fmla="*/ 780 w 1468"/>
              <a:gd name="T13" fmla="*/ 0 h 9402"/>
              <a:gd name="T14" fmla="*/ 780 w 1468"/>
              <a:gd name="T15" fmla="*/ 0 h 9402"/>
              <a:gd name="T16" fmla="*/ 1317 w 1468"/>
              <a:gd name="T17" fmla="*/ 8505 h 9402"/>
              <a:gd name="T18" fmla="*/ 1317 w 1468"/>
              <a:gd name="T19" fmla="*/ 8505 h 9402"/>
              <a:gd name="T20" fmla="*/ 1263 w 1468"/>
              <a:gd name="T21" fmla="*/ 9401 h 9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8" h="9402">
                <a:moveTo>
                  <a:pt x="1263" y="9401"/>
                </a:moveTo>
                <a:lnTo>
                  <a:pt x="0" y="9401"/>
                </a:lnTo>
                <a:lnTo>
                  <a:pt x="0" y="9401"/>
                </a:lnTo>
                <a:cubicBezTo>
                  <a:pt x="72" y="9062"/>
                  <a:pt x="140" y="8716"/>
                  <a:pt x="204" y="8362"/>
                </a:cubicBezTo>
                <a:lnTo>
                  <a:pt x="204" y="8362"/>
                </a:lnTo>
                <a:cubicBezTo>
                  <a:pt x="748" y="5358"/>
                  <a:pt x="847" y="2518"/>
                  <a:pt x="725" y="0"/>
                </a:cubicBezTo>
                <a:lnTo>
                  <a:pt x="780" y="0"/>
                </a:lnTo>
                <a:lnTo>
                  <a:pt x="780" y="0"/>
                </a:lnTo>
                <a:cubicBezTo>
                  <a:pt x="1220" y="2544"/>
                  <a:pt x="1467" y="5404"/>
                  <a:pt x="1317" y="8505"/>
                </a:cubicBezTo>
                <a:lnTo>
                  <a:pt x="1317" y="8505"/>
                </a:lnTo>
                <a:cubicBezTo>
                  <a:pt x="1302" y="8807"/>
                  <a:pt x="1284" y="9106"/>
                  <a:pt x="1263" y="94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26"/>
          <p:cNvSpPr>
            <a:spLocks noChangeArrowheads="1"/>
          </p:cNvSpPr>
          <p:nvPr/>
        </p:nvSpPr>
        <p:spPr bwMode="auto">
          <a:xfrm>
            <a:off x="9119995" y="8216377"/>
            <a:ext cx="3741450" cy="3089850"/>
          </a:xfrm>
          <a:custGeom>
            <a:avLst/>
            <a:gdLst>
              <a:gd name="T0" fmla="*/ 0 w 3138"/>
              <a:gd name="T1" fmla="*/ 1741 h 2593"/>
              <a:gd name="T2" fmla="*/ 79 w 3138"/>
              <a:gd name="T3" fmla="*/ 2592 h 2593"/>
              <a:gd name="T4" fmla="*/ 3137 w 3138"/>
              <a:gd name="T5" fmla="*/ 0 h 2593"/>
              <a:gd name="T6" fmla="*/ 0 w 3138"/>
              <a:gd name="T7" fmla="*/ 1741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8" h="2593">
                <a:moveTo>
                  <a:pt x="0" y="1741"/>
                </a:moveTo>
                <a:lnTo>
                  <a:pt x="79" y="2592"/>
                </a:lnTo>
                <a:lnTo>
                  <a:pt x="3137" y="0"/>
                </a:lnTo>
                <a:lnTo>
                  <a:pt x="0" y="17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27"/>
          <p:cNvSpPr>
            <a:spLocks noChangeArrowheads="1"/>
          </p:cNvSpPr>
          <p:nvPr/>
        </p:nvSpPr>
        <p:spPr bwMode="auto">
          <a:xfrm>
            <a:off x="9119995" y="5384017"/>
            <a:ext cx="2475031" cy="2375190"/>
          </a:xfrm>
          <a:custGeom>
            <a:avLst/>
            <a:gdLst>
              <a:gd name="T0" fmla="*/ 0 w 2079"/>
              <a:gd name="T1" fmla="*/ 1337 h 1992"/>
              <a:gd name="T2" fmla="*/ 52 w 2079"/>
              <a:gd name="T3" fmla="*/ 1991 h 1992"/>
              <a:gd name="T4" fmla="*/ 2078 w 2079"/>
              <a:gd name="T5" fmla="*/ 0 h 1992"/>
              <a:gd name="T6" fmla="*/ 0 w 2079"/>
              <a:gd name="T7" fmla="*/ 1337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9" h="1992">
                <a:moveTo>
                  <a:pt x="0" y="1337"/>
                </a:moveTo>
                <a:lnTo>
                  <a:pt x="52" y="1991"/>
                </a:lnTo>
                <a:lnTo>
                  <a:pt x="2078" y="0"/>
                </a:lnTo>
                <a:lnTo>
                  <a:pt x="0" y="13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28"/>
          <p:cNvSpPr>
            <a:spLocks noChangeArrowheads="1"/>
          </p:cNvSpPr>
          <p:nvPr/>
        </p:nvSpPr>
        <p:spPr bwMode="auto">
          <a:xfrm>
            <a:off x="9009642" y="1826484"/>
            <a:ext cx="1240144" cy="1576454"/>
          </a:xfrm>
          <a:custGeom>
            <a:avLst/>
            <a:gdLst>
              <a:gd name="T0" fmla="*/ 0 w 1041"/>
              <a:gd name="T1" fmla="*/ 888 h 1323"/>
              <a:gd name="T2" fmla="*/ 27 w 1041"/>
              <a:gd name="T3" fmla="*/ 1322 h 1323"/>
              <a:gd name="T4" fmla="*/ 1040 w 1041"/>
              <a:gd name="T5" fmla="*/ 0 h 1323"/>
              <a:gd name="T6" fmla="*/ 0 w 1041"/>
              <a:gd name="T7" fmla="*/ 88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1" h="1323">
                <a:moveTo>
                  <a:pt x="0" y="888"/>
                </a:moveTo>
                <a:lnTo>
                  <a:pt x="27" y="1322"/>
                </a:lnTo>
                <a:lnTo>
                  <a:pt x="1040" y="0"/>
                </a:lnTo>
                <a:lnTo>
                  <a:pt x="0" y="8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9"/>
          <p:cNvSpPr>
            <a:spLocks noChangeArrowheads="1"/>
          </p:cNvSpPr>
          <p:nvPr/>
        </p:nvSpPr>
        <p:spPr bwMode="auto">
          <a:xfrm>
            <a:off x="5126312" y="8983585"/>
            <a:ext cx="3741450" cy="3089850"/>
          </a:xfrm>
          <a:custGeom>
            <a:avLst/>
            <a:gdLst>
              <a:gd name="T0" fmla="*/ 3138 w 3139"/>
              <a:gd name="T1" fmla="*/ 1742 h 2593"/>
              <a:gd name="T2" fmla="*/ 3059 w 3139"/>
              <a:gd name="T3" fmla="*/ 2592 h 2593"/>
              <a:gd name="T4" fmla="*/ 0 w 3139"/>
              <a:gd name="T5" fmla="*/ 0 h 2593"/>
              <a:gd name="T6" fmla="*/ 3138 w 3139"/>
              <a:gd name="T7" fmla="*/ 1742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9" h="2593">
                <a:moveTo>
                  <a:pt x="3138" y="1742"/>
                </a:moveTo>
                <a:lnTo>
                  <a:pt x="3059" y="2592"/>
                </a:lnTo>
                <a:lnTo>
                  <a:pt x="0" y="0"/>
                </a:lnTo>
                <a:lnTo>
                  <a:pt x="3138" y="17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30"/>
          <p:cNvSpPr>
            <a:spLocks noChangeArrowheads="1"/>
          </p:cNvSpPr>
          <p:nvPr/>
        </p:nvSpPr>
        <p:spPr bwMode="auto">
          <a:xfrm>
            <a:off x="6282378" y="6692472"/>
            <a:ext cx="2480287" cy="2375190"/>
          </a:xfrm>
          <a:custGeom>
            <a:avLst/>
            <a:gdLst>
              <a:gd name="T0" fmla="*/ 2079 w 2080"/>
              <a:gd name="T1" fmla="*/ 1337 h 1992"/>
              <a:gd name="T2" fmla="*/ 2027 w 2080"/>
              <a:gd name="T3" fmla="*/ 1991 h 1992"/>
              <a:gd name="T4" fmla="*/ 0 w 2080"/>
              <a:gd name="T5" fmla="*/ 0 h 1992"/>
              <a:gd name="T6" fmla="*/ 2079 w 2080"/>
              <a:gd name="T7" fmla="*/ 1337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0" h="1992">
                <a:moveTo>
                  <a:pt x="2079" y="1337"/>
                </a:moveTo>
                <a:lnTo>
                  <a:pt x="2027" y="1991"/>
                </a:lnTo>
                <a:lnTo>
                  <a:pt x="0" y="0"/>
                </a:lnTo>
                <a:lnTo>
                  <a:pt x="2079" y="13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31"/>
          <p:cNvSpPr>
            <a:spLocks noChangeArrowheads="1"/>
          </p:cNvSpPr>
          <p:nvPr/>
        </p:nvSpPr>
        <p:spPr bwMode="auto">
          <a:xfrm>
            <a:off x="7906124" y="3938933"/>
            <a:ext cx="1240144" cy="1576454"/>
          </a:xfrm>
          <a:custGeom>
            <a:avLst/>
            <a:gdLst>
              <a:gd name="T0" fmla="*/ 1040 w 1041"/>
              <a:gd name="T1" fmla="*/ 888 h 1323"/>
              <a:gd name="T2" fmla="*/ 1013 w 1041"/>
              <a:gd name="T3" fmla="*/ 1322 h 1323"/>
              <a:gd name="T4" fmla="*/ 0 w 1041"/>
              <a:gd name="T5" fmla="*/ 0 h 1323"/>
              <a:gd name="T6" fmla="*/ 1040 w 1041"/>
              <a:gd name="T7" fmla="*/ 88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1" h="1323">
                <a:moveTo>
                  <a:pt x="1040" y="888"/>
                </a:moveTo>
                <a:lnTo>
                  <a:pt x="1013" y="1322"/>
                </a:lnTo>
                <a:lnTo>
                  <a:pt x="0" y="0"/>
                </a:lnTo>
                <a:lnTo>
                  <a:pt x="1040" y="8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32"/>
          <p:cNvSpPr>
            <a:spLocks noChangeArrowheads="1"/>
          </p:cNvSpPr>
          <p:nvPr/>
        </p:nvSpPr>
        <p:spPr bwMode="auto">
          <a:xfrm>
            <a:off x="9655990" y="2383498"/>
            <a:ext cx="1229634" cy="1045716"/>
          </a:xfrm>
          <a:custGeom>
            <a:avLst/>
            <a:gdLst>
              <a:gd name="T0" fmla="*/ 0 w 1033"/>
              <a:gd name="T1" fmla="*/ 335 h 878"/>
              <a:gd name="T2" fmla="*/ 0 w 1033"/>
              <a:gd name="T3" fmla="*/ 335 h 878"/>
              <a:gd name="T4" fmla="*/ 395 w 1033"/>
              <a:gd name="T5" fmla="*/ 877 h 878"/>
              <a:gd name="T6" fmla="*/ 1032 w 1033"/>
              <a:gd name="T7" fmla="*/ 0 h 878"/>
              <a:gd name="T8" fmla="*/ 0 w 1033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0" y="335"/>
                </a:moveTo>
                <a:lnTo>
                  <a:pt x="0" y="335"/>
                </a:lnTo>
                <a:cubicBezTo>
                  <a:pt x="72" y="555"/>
                  <a:pt x="212" y="744"/>
                  <a:pt x="395" y="877"/>
                </a:cubicBezTo>
                <a:lnTo>
                  <a:pt x="1032" y="0"/>
                </a:lnTo>
                <a:lnTo>
                  <a:pt x="0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33"/>
          <p:cNvSpPr>
            <a:spLocks noChangeArrowheads="1"/>
          </p:cNvSpPr>
          <p:nvPr/>
        </p:nvSpPr>
        <p:spPr bwMode="auto">
          <a:xfrm>
            <a:off x="9655990" y="2383498"/>
            <a:ext cx="1229634" cy="1045716"/>
          </a:xfrm>
          <a:custGeom>
            <a:avLst/>
            <a:gdLst>
              <a:gd name="T0" fmla="*/ 0 w 1033"/>
              <a:gd name="T1" fmla="*/ 335 h 878"/>
              <a:gd name="T2" fmla="*/ 0 w 1033"/>
              <a:gd name="T3" fmla="*/ 335 h 878"/>
              <a:gd name="T4" fmla="*/ 395 w 1033"/>
              <a:gd name="T5" fmla="*/ 877 h 878"/>
              <a:gd name="T6" fmla="*/ 1032 w 1033"/>
              <a:gd name="T7" fmla="*/ 0 h 878"/>
              <a:gd name="T8" fmla="*/ 0 w 1033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0" y="335"/>
                </a:moveTo>
                <a:lnTo>
                  <a:pt x="0" y="335"/>
                </a:lnTo>
                <a:cubicBezTo>
                  <a:pt x="72" y="555"/>
                  <a:pt x="212" y="744"/>
                  <a:pt x="395" y="877"/>
                </a:cubicBezTo>
                <a:lnTo>
                  <a:pt x="1032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34"/>
          <p:cNvSpPr>
            <a:spLocks noChangeArrowheads="1"/>
          </p:cNvSpPr>
          <p:nvPr/>
        </p:nvSpPr>
        <p:spPr bwMode="auto">
          <a:xfrm>
            <a:off x="10128926" y="2383498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8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35"/>
          <p:cNvSpPr>
            <a:spLocks noChangeArrowheads="1"/>
          </p:cNvSpPr>
          <p:nvPr/>
        </p:nvSpPr>
        <p:spPr bwMode="auto">
          <a:xfrm>
            <a:off x="10128926" y="2383498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8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36"/>
          <p:cNvSpPr>
            <a:spLocks noChangeArrowheads="1"/>
          </p:cNvSpPr>
          <p:nvPr/>
        </p:nvSpPr>
        <p:spPr bwMode="auto">
          <a:xfrm>
            <a:off x="9655990" y="1337785"/>
            <a:ext cx="1229634" cy="1045713"/>
          </a:xfrm>
          <a:custGeom>
            <a:avLst/>
            <a:gdLst>
              <a:gd name="T0" fmla="*/ 395 w 1033"/>
              <a:gd name="T1" fmla="*/ 0 h 878"/>
              <a:gd name="T2" fmla="*/ 395 w 1033"/>
              <a:gd name="T3" fmla="*/ 0 h 878"/>
              <a:gd name="T4" fmla="*/ 0 w 1033"/>
              <a:gd name="T5" fmla="*/ 542 h 878"/>
              <a:gd name="T6" fmla="*/ 1032 w 1033"/>
              <a:gd name="T7" fmla="*/ 877 h 878"/>
              <a:gd name="T8" fmla="*/ 395 w 1033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395" y="0"/>
                </a:moveTo>
                <a:lnTo>
                  <a:pt x="395" y="0"/>
                </a:lnTo>
                <a:cubicBezTo>
                  <a:pt x="212" y="133"/>
                  <a:pt x="72" y="322"/>
                  <a:pt x="0" y="542"/>
                </a:cubicBezTo>
                <a:lnTo>
                  <a:pt x="1032" y="877"/>
                </a:lnTo>
                <a:lnTo>
                  <a:pt x="39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37"/>
          <p:cNvSpPr>
            <a:spLocks noChangeArrowheads="1"/>
          </p:cNvSpPr>
          <p:nvPr/>
        </p:nvSpPr>
        <p:spPr bwMode="auto">
          <a:xfrm>
            <a:off x="9655990" y="1337785"/>
            <a:ext cx="1229634" cy="1045713"/>
          </a:xfrm>
          <a:custGeom>
            <a:avLst/>
            <a:gdLst>
              <a:gd name="T0" fmla="*/ 395 w 1033"/>
              <a:gd name="T1" fmla="*/ 0 h 878"/>
              <a:gd name="T2" fmla="*/ 395 w 1033"/>
              <a:gd name="T3" fmla="*/ 0 h 878"/>
              <a:gd name="T4" fmla="*/ 0 w 1033"/>
              <a:gd name="T5" fmla="*/ 542 h 878"/>
              <a:gd name="T6" fmla="*/ 1032 w 1033"/>
              <a:gd name="T7" fmla="*/ 877 h 878"/>
              <a:gd name="T8" fmla="*/ 395 w 1033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395" y="0"/>
                </a:moveTo>
                <a:lnTo>
                  <a:pt x="395" y="0"/>
                </a:lnTo>
                <a:cubicBezTo>
                  <a:pt x="212" y="133"/>
                  <a:pt x="72" y="322"/>
                  <a:pt x="0" y="542"/>
                </a:cubicBezTo>
                <a:lnTo>
                  <a:pt x="1032" y="877"/>
                </a:lnTo>
                <a:lnTo>
                  <a:pt x="395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38"/>
          <p:cNvSpPr>
            <a:spLocks noChangeArrowheads="1"/>
          </p:cNvSpPr>
          <p:nvPr/>
        </p:nvSpPr>
        <p:spPr bwMode="auto">
          <a:xfrm>
            <a:off x="9598185" y="1984130"/>
            <a:ext cx="1292692" cy="798737"/>
          </a:xfrm>
          <a:custGeom>
            <a:avLst/>
            <a:gdLst>
              <a:gd name="T0" fmla="*/ 52 w 1085"/>
              <a:gd name="T1" fmla="*/ 0 h 671"/>
              <a:gd name="T2" fmla="*/ 52 w 1085"/>
              <a:gd name="T3" fmla="*/ 0 h 671"/>
              <a:gd name="T4" fmla="*/ 0 w 1085"/>
              <a:gd name="T5" fmla="*/ 335 h 671"/>
              <a:gd name="T6" fmla="*/ 0 w 1085"/>
              <a:gd name="T7" fmla="*/ 335 h 671"/>
              <a:gd name="T8" fmla="*/ 52 w 1085"/>
              <a:gd name="T9" fmla="*/ 670 h 671"/>
              <a:gd name="T10" fmla="*/ 1084 w 1085"/>
              <a:gd name="T11" fmla="*/ 335 h 671"/>
              <a:gd name="T12" fmla="*/ 52 w 1085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52" y="0"/>
                </a:moveTo>
                <a:lnTo>
                  <a:pt x="52" y="0"/>
                </a:lnTo>
                <a:cubicBezTo>
                  <a:pt x="18" y="105"/>
                  <a:pt x="0" y="218"/>
                  <a:pt x="0" y="335"/>
                </a:cubicBezTo>
                <a:lnTo>
                  <a:pt x="0" y="335"/>
                </a:lnTo>
                <a:cubicBezTo>
                  <a:pt x="0" y="451"/>
                  <a:pt x="18" y="565"/>
                  <a:pt x="52" y="670"/>
                </a:cubicBezTo>
                <a:lnTo>
                  <a:pt x="1084" y="335"/>
                </a:lnTo>
                <a:lnTo>
                  <a:pt x="5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39"/>
          <p:cNvSpPr>
            <a:spLocks noChangeArrowheads="1"/>
          </p:cNvSpPr>
          <p:nvPr/>
        </p:nvSpPr>
        <p:spPr bwMode="auto">
          <a:xfrm>
            <a:off x="9598185" y="1984130"/>
            <a:ext cx="1292692" cy="798737"/>
          </a:xfrm>
          <a:custGeom>
            <a:avLst/>
            <a:gdLst>
              <a:gd name="T0" fmla="*/ 52 w 1085"/>
              <a:gd name="T1" fmla="*/ 0 h 671"/>
              <a:gd name="T2" fmla="*/ 52 w 1085"/>
              <a:gd name="T3" fmla="*/ 0 h 671"/>
              <a:gd name="T4" fmla="*/ 0 w 1085"/>
              <a:gd name="T5" fmla="*/ 335 h 671"/>
              <a:gd name="T6" fmla="*/ 0 w 1085"/>
              <a:gd name="T7" fmla="*/ 335 h 671"/>
              <a:gd name="T8" fmla="*/ 52 w 1085"/>
              <a:gd name="T9" fmla="*/ 670 h 671"/>
              <a:gd name="T10" fmla="*/ 1084 w 1085"/>
              <a:gd name="T11" fmla="*/ 335 h 671"/>
              <a:gd name="T12" fmla="*/ 52 w 1085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52" y="0"/>
                </a:moveTo>
                <a:lnTo>
                  <a:pt x="52" y="0"/>
                </a:lnTo>
                <a:cubicBezTo>
                  <a:pt x="18" y="105"/>
                  <a:pt x="0" y="218"/>
                  <a:pt x="0" y="335"/>
                </a:cubicBezTo>
                <a:lnTo>
                  <a:pt x="0" y="335"/>
                </a:lnTo>
                <a:cubicBezTo>
                  <a:pt x="0" y="451"/>
                  <a:pt x="18" y="565"/>
                  <a:pt x="52" y="670"/>
                </a:cubicBezTo>
                <a:lnTo>
                  <a:pt x="1084" y="335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40"/>
          <p:cNvSpPr>
            <a:spLocks noChangeArrowheads="1"/>
          </p:cNvSpPr>
          <p:nvPr/>
        </p:nvSpPr>
        <p:spPr bwMode="auto">
          <a:xfrm>
            <a:off x="10885624" y="2383498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7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9" y="1084"/>
                  <a:pt x="459" y="1007"/>
                  <a:pt x="637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41"/>
          <p:cNvSpPr>
            <a:spLocks noChangeArrowheads="1"/>
          </p:cNvSpPr>
          <p:nvPr/>
        </p:nvSpPr>
        <p:spPr bwMode="auto">
          <a:xfrm>
            <a:off x="10885624" y="2383498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7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9" y="1084"/>
                  <a:pt x="459" y="1007"/>
                  <a:pt x="637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42"/>
          <p:cNvSpPr>
            <a:spLocks noChangeArrowheads="1"/>
          </p:cNvSpPr>
          <p:nvPr/>
        </p:nvSpPr>
        <p:spPr bwMode="auto">
          <a:xfrm>
            <a:off x="10885624" y="1090806"/>
            <a:ext cx="761951" cy="1292692"/>
          </a:xfrm>
          <a:custGeom>
            <a:avLst/>
            <a:gdLst>
              <a:gd name="T0" fmla="*/ 637 w 638"/>
              <a:gd name="T1" fmla="*/ 208 h 1086"/>
              <a:gd name="T2" fmla="*/ 637 w 638"/>
              <a:gd name="T3" fmla="*/ 208 h 1086"/>
              <a:gd name="T4" fmla="*/ 0 w 638"/>
              <a:gd name="T5" fmla="*/ 0 h 1086"/>
              <a:gd name="T6" fmla="*/ 0 w 638"/>
              <a:gd name="T7" fmla="*/ 1085 h 1086"/>
              <a:gd name="T8" fmla="*/ 637 w 638"/>
              <a:gd name="T9" fmla="*/ 2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208"/>
                </a:moveTo>
                <a:lnTo>
                  <a:pt x="637" y="208"/>
                </a:lnTo>
                <a:cubicBezTo>
                  <a:pt x="459" y="78"/>
                  <a:pt x="239" y="0"/>
                  <a:pt x="0" y="0"/>
                </a:cubicBezTo>
                <a:lnTo>
                  <a:pt x="0" y="1085"/>
                </a:lnTo>
                <a:lnTo>
                  <a:pt x="637" y="208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43"/>
          <p:cNvSpPr>
            <a:spLocks noChangeArrowheads="1"/>
          </p:cNvSpPr>
          <p:nvPr/>
        </p:nvSpPr>
        <p:spPr bwMode="auto">
          <a:xfrm>
            <a:off x="10885624" y="1337785"/>
            <a:ext cx="1229634" cy="1045713"/>
          </a:xfrm>
          <a:custGeom>
            <a:avLst/>
            <a:gdLst>
              <a:gd name="T0" fmla="*/ 1032 w 1033"/>
              <a:gd name="T1" fmla="*/ 542 h 878"/>
              <a:gd name="T2" fmla="*/ 1032 w 1033"/>
              <a:gd name="T3" fmla="*/ 542 h 878"/>
              <a:gd name="T4" fmla="*/ 637 w 1033"/>
              <a:gd name="T5" fmla="*/ 0 h 878"/>
              <a:gd name="T6" fmla="*/ 0 w 1033"/>
              <a:gd name="T7" fmla="*/ 877 h 878"/>
              <a:gd name="T8" fmla="*/ 1032 w 1033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1032" y="542"/>
                </a:moveTo>
                <a:lnTo>
                  <a:pt x="1032" y="542"/>
                </a:lnTo>
                <a:cubicBezTo>
                  <a:pt x="960" y="322"/>
                  <a:pt x="820" y="133"/>
                  <a:pt x="637" y="0"/>
                </a:cubicBezTo>
                <a:lnTo>
                  <a:pt x="0" y="877"/>
                </a:lnTo>
                <a:lnTo>
                  <a:pt x="1032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44"/>
          <p:cNvSpPr>
            <a:spLocks noChangeArrowheads="1"/>
          </p:cNvSpPr>
          <p:nvPr/>
        </p:nvSpPr>
        <p:spPr bwMode="auto">
          <a:xfrm>
            <a:off x="10885624" y="2383498"/>
            <a:ext cx="1229634" cy="1045716"/>
          </a:xfrm>
          <a:custGeom>
            <a:avLst/>
            <a:gdLst>
              <a:gd name="T0" fmla="*/ 637 w 1033"/>
              <a:gd name="T1" fmla="*/ 877 h 878"/>
              <a:gd name="T2" fmla="*/ 637 w 1033"/>
              <a:gd name="T3" fmla="*/ 877 h 878"/>
              <a:gd name="T4" fmla="*/ 1032 w 1033"/>
              <a:gd name="T5" fmla="*/ 335 h 878"/>
              <a:gd name="T6" fmla="*/ 0 w 1033"/>
              <a:gd name="T7" fmla="*/ 0 h 878"/>
              <a:gd name="T8" fmla="*/ 637 w 1033"/>
              <a:gd name="T9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637" y="877"/>
                </a:moveTo>
                <a:lnTo>
                  <a:pt x="637" y="877"/>
                </a:lnTo>
                <a:cubicBezTo>
                  <a:pt x="820" y="744"/>
                  <a:pt x="960" y="555"/>
                  <a:pt x="1032" y="335"/>
                </a:cubicBezTo>
                <a:lnTo>
                  <a:pt x="0" y="0"/>
                </a:lnTo>
                <a:lnTo>
                  <a:pt x="637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45"/>
          <p:cNvSpPr>
            <a:spLocks noChangeArrowheads="1"/>
          </p:cNvSpPr>
          <p:nvPr/>
        </p:nvSpPr>
        <p:spPr bwMode="auto">
          <a:xfrm>
            <a:off x="10128926" y="1090806"/>
            <a:ext cx="761951" cy="1292692"/>
          </a:xfrm>
          <a:custGeom>
            <a:avLst/>
            <a:gdLst>
              <a:gd name="T0" fmla="*/ 637 w 638"/>
              <a:gd name="T1" fmla="*/ 1085 h 1086"/>
              <a:gd name="T2" fmla="*/ 637 w 638"/>
              <a:gd name="T3" fmla="*/ 0 h 1086"/>
              <a:gd name="T4" fmla="*/ 637 w 638"/>
              <a:gd name="T5" fmla="*/ 0 h 1086"/>
              <a:gd name="T6" fmla="*/ 0 w 638"/>
              <a:gd name="T7" fmla="*/ 208 h 1086"/>
              <a:gd name="T8" fmla="*/ 637 w 638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1085"/>
                </a:moveTo>
                <a:lnTo>
                  <a:pt x="637" y="0"/>
                </a:lnTo>
                <a:lnTo>
                  <a:pt x="637" y="0"/>
                </a:lnTo>
                <a:cubicBezTo>
                  <a:pt x="398" y="0"/>
                  <a:pt x="178" y="78"/>
                  <a:pt x="0" y="208"/>
                </a:cubicBezTo>
                <a:lnTo>
                  <a:pt x="637" y="108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46"/>
          <p:cNvSpPr>
            <a:spLocks noChangeArrowheads="1"/>
          </p:cNvSpPr>
          <p:nvPr/>
        </p:nvSpPr>
        <p:spPr bwMode="auto">
          <a:xfrm>
            <a:off x="10128926" y="1090806"/>
            <a:ext cx="761951" cy="1292692"/>
          </a:xfrm>
          <a:custGeom>
            <a:avLst/>
            <a:gdLst>
              <a:gd name="T0" fmla="*/ 637 w 638"/>
              <a:gd name="T1" fmla="*/ 1085 h 1086"/>
              <a:gd name="T2" fmla="*/ 637 w 638"/>
              <a:gd name="T3" fmla="*/ 0 h 1086"/>
              <a:gd name="T4" fmla="*/ 637 w 638"/>
              <a:gd name="T5" fmla="*/ 0 h 1086"/>
              <a:gd name="T6" fmla="*/ 0 w 638"/>
              <a:gd name="T7" fmla="*/ 208 h 1086"/>
              <a:gd name="T8" fmla="*/ 637 w 638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1085"/>
                </a:moveTo>
                <a:lnTo>
                  <a:pt x="637" y="0"/>
                </a:lnTo>
                <a:lnTo>
                  <a:pt x="637" y="0"/>
                </a:lnTo>
                <a:cubicBezTo>
                  <a:pt x="398" y="0"/>
                  <a:pt x="178" y="78"/>
                  <a:pt x="0" y="208"/>
                </a:cubicBezTo>
                <a:lnTo>
                  <a:pt x="637" y="108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47"/>
          <p:cNvSpPr>
            <a:spLocks noChangeArrowheads="1"/>
          </p:cNvSpPr>
          <p:nvPr/>
        </p:nvSpPr>
        <p:spPr bwMode="auto">
          <a:xfrm>
            <a:off x="10885624" y="1984130"/>
            <a:ext cx="1292692" cy="798737"/>
          </a:xfrm>
          <a:custGeom>
            <a:avLst/>
            <a:gdLst>
              <a:gd name="T0" fmla="*/ 1032 w 1086"/>
              <a:gd name="T1" fmla="*/ 670 h 671"/>
              <a:gd name="T2" fmla="*/ 1032 w 1086"/>
              <a:gd name="T3" fmla="*/ 670 h 671"/>
              <a:gd name="T4" fmla="*/ 1085 w 1086"/>
              <a:gd name="T5" fmla="*/ 335 h 671"/>
              <a:gd name="T6" fmla="*/ 1085 w 1086"/>
              <a:gd name="T7" fmla="*/ 335 h 671"/>
              <a:gd name="T8" fmla="*/ 1032 w 1086"/>
              <a:gd name="T9" fmla="*/ 0 h 671"/>
              <a:gd name="T10" fmla="*/ 0 w 1086"/>
              <a:gd name="T11" fmla="*/ 335 h 671"/>
              <a:gd name="T12" fmla="*/ 1032 w 1086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1">
                <a:moveTo>
                  <a:pt x="1032" y="670"/>
                </a:moveTo>
                <a:lnTo>
                  <a:pt x="1032" y="670"/>
                </a:lnTo>
                <a:cubicBezTo>
                  <a:pt x="1066" y="565"/>
                  <a:pt x="1085" y="451"/>
                  <a:pt x="1085" y="335"/>
                </a:cubicBezTo>
                <a:lnTo>
                  <a:pt x="1085" y="335"/>
                </a:lnTo>
                <a:cubicBezTo>
                  <a:pt x="1085" y="218"/>
                  <a:pt x="1066" y="105"/>
                  <a:pt x="1032" y="0"/>
                </a:cubicBezTo>
                <a:lnTo>
                  <a:pt x="0" y="335"/>
                </a:lnTo>
                <a:lnTo>
                  <a:pt x="1032" y="67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49"/>
          <p:cNvSpPr>
            <a:spLocks noChangeArrowheads="1"/>
          </p:cNvSpPr>
          <p:nvPr/>
        </p:nvSpPr>
        <p:spPr bwMode="auto">
          <a:xfrm>
            <a:off x="11489929" y="5384017"/>
            <a:ext cx="761954" cy="1292692"/>
          </a:xfrm>
          <a:custGeom>
            <a:avLst/>
            <a:gdLst>
              <a:gd name="T0" fmla="*/ 0 w 638"/>
              <a:gd name="T1" fmla="*/ 876 h 1085"/>
              <a:gd name="T2" fmla="*/ 0 w 638"/>
              <a:gd name="T3" fmla="*/ 876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6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6"/>
                </a:moveTo>
                <a:lnTo>
                  <a:pt x="0" y="876"/>
                </a:lnTo>
                <a:cubicBezTo>
                  <a:pt x="178" y="1007"/>
                  <a:pt x="398" y="1084"/>
                  <a:pt x="637" y="1084"/>
                </a:cubicBezTo>
                <a:lnTo>
                  <a:pt x="637" y="0"/>
                </a:lnTo>
                <a:lnTo>
                  <a:pt x="0" y="876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50"/>
          <p:cNvSpPr>
            <a:spLocks noChangeArrowheads="1"/>
          </p:cNvSpPr>
          <p:nvPr/>
        </p:nvSpPr>
        <p:spPr bwMode="auto">
          <a:xfrm>
            <a:off x="11016993" y="4338301"/>
            <a:ext cx="1229634" cy="1045716"/>
          </a:xfrm>
          <a:custGeom>
            <a:avLst/>
            <a:gdLst>
              <a:gd name="T0" fmla="*/ 395 w 1033"/>
              <a:gd name="T1" fmla="*/ 0 h 877"/>
              <a:gd name="T2" fmla="*/ 395 w 1033"/>
              <a:gd name="T3" fmla="*/ 0 h 877"/>
              <a:gd name="T4" fmla="*/ 0 w 1033"/>
              <a:gd name="T5" fmla="*/ 541 h 877"/>
              <a:gd name="T6" fmla="*/ 1032 w 1033"/>
              <a:gd name="T7" fmla="*/ 876 h 877"/>
              <a:gd name="T8" fmla="*/ 395 w 1033"/>
              <a:gd name="T9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7">
                <a:moveTo>
                  <a:pt x="395" y="0"/>
                </a:moveTo>
                <a:lnTo>
                  <a:pt x="395" y="0"/>
                </a:lnTo>
                <a:cubicBezTo>
                  <a:pt x="211" y="132"/>
                  <a:pt x="72" y="322"/>
                  <a:pt x="0" y="541"/>
                </a:cubicBezTo>
                <a:lnTo>
                  <a:pt x="1032" y="876"/>
                </a:lnTo>
                <a:lnTo>
                  <a:pt x="39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51"/>
          <p:cNvSpPr>
            <a:spLocks noChangeArrowheads="1"/>
          </p:cNvSpPr>
          <p:nvPr/>
        </p:nvSpPr>
        <p:spPr bwMode="auto">
          <a:xfrm>
            <a:off x="11016993" y="4338301"/>
            <a:ext cx="1229634" cy="1045716"/>
          </a:xfrm>
          <a:custGeom>
            <a:avLst/>
            <a:gdLst>
              <a:gd name="T0" fmla="*/ 395 w 1033"/>
              <a:gd name="T1" fmla="*/ 0 h 877"/>
              <a:gd name="T2" fmla="*/ 395 w 1033"/>
              <a:gd name="T3" fmla="*/ 0 h 877"/>
              <a:gd name="T4" fmla="*/ 0 w 1033"/>
              <a:gd name="T5" fmla="*/ 541 h 877"/>
              <a:gd name="T6" fmla="*/ 1032 w 1033"/>
              <a:gd name="T7" fmla="*/ 876 h 877"/>
              <a:gd name="T8" fmla="*/ 395 w 1033"/>
              <a:gd name="T9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7">
                <a:moveTo>
                  <a:pt x="395" y="0"/>
                </a:moveTo>
                <a:lnTo>
                  <a:pt x="395" y="0"/>
                </a:lnTo>
                <a:cubicBezTo>
                  <a:pt x="211" y="132"/>
                  <a:pt x="72" y="322"/>
                  <a:pt x="0" y="541"/>
                </a:cubicBezTo>
                <a:lnTo>
                  <a:pt x="1032" y="876"/>
                </a:lnTo>
                <a:lnTo>
                  <a:pt x="395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52"/>
          <p:cNvSpPr>
            <a:spLocks noChangeArrowheads="1"/>
          </p:cNvSpPr>
          <p:nvPr/>
        </p:nvSpPr>
        <p:spPr bwMode="auto">
          <a:xfrm>
            <a:off x="10959192" y="4984649"/>
            <a:ext cx="1292692" cy="798737"/>
          </a:xfrm>
          <a:custGeom>
            <a:avLst/>
            <a:gdLst>
              <a:gd name="T0" fmla="*/ 52 w 1085"/>
              <a:gd name="T1" fmla="*/ 0 h 672"/>
              <a:gd name="T2" fmla="*/ 52 w 1085"/>
              <a:gd name="T3" fmla="*/ 0 h 672"/>
              <a:gd name="T4" fmla="*/ 0 w 1085"/>
              <a:gd name="T5" fmla="*/ 335 h 672"/>
              <a:gd name="T6" fmla="*/ 0 w 1085"/>
              <a:gd name="T7" fmla="*/ 335 h 672"/>
              <a:gd name="T8" fmla="*/ 52 w 1085"/>
              <a:gd name="T9" fmla="*/ 671 h 672"/>
              <a:gd name="T10" fmla="*/ 1084 w 1085"/>
              <a:gd name="T11" fmla="*/ 335 h 672"/>
              <a:gd name="T12" fmla="*/ 52 w 1085"/>
              <a:gd name="T1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2">
                <a:moveTo>
                  <a:pt x="52" y="0"/>
                </a:moveTo>
                <a:lnTo>
                  <a:pt x="52" y="0"/>
                </a:lnTo>
                <a:cubicBezTo>
                  <a:pt x="18" y="106"/>
                  <a:pt x="0" y="219"/>
                  <a:pt x="0" y="335"/>
                </a:cubicBezTo>
                <a:lnTo>
                  <a:pt x="0" y="335"/>
                </a:lnTo>
                <a:cubicBezTo>
                  <a:pt x="0" y="452"/>
                  <a:pt x="18" y="565"/>
                  <a:pt x="52" y="671"/>
                </a:cubicBezTo>
                <a:lnTo>
                  <a:pt x="1084" y="335"/>
                </a:lnTo>
                <a:lnTo>
                  <a:pt x="5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53"/>
          <p:cNvSpPr>
            <a:spLocks noChangeArrowheads="1"/>
          </p:cNvSpPr>
          <p:nvPr/>
        </p:nvSpPr>
        <p:spPr bwMode="auto">
          <a:xfrm>
            <a:off x="10959192" y="4984649"/>
            <a:ext cx="1292692" cy="798737"/>
          </a:xfrm>
          <a:custGeom>
            <a:avLst/>
            <a:gdLst>
              <a:gd name="T0" fmla="*/ 52 w 1085"/>
              <a:gd name="T1" fmla="*/ 0 h 672"/>
              <a:gd name="T2" fmla="*/ 52 w 1085"/>
              <a:gd name="T3" fmla="*/ 0 h 672"/>
              <a:gd name="T4" fmla="*/ 0 w 1085"/>
              <a:gd name="T5" fmla="*/ 335 h 672"/>
              <a:gd name="T6" fmla="*/ 0 w 1085"/>
              <a:gd name="T7" fmla="*/ 335 h 672"/>
              <a:gd name="T8" fmla="*/ 52 w 1085"/>
              <a:gd name="T9" fmla="*/ 671 h 672"/>
              <a:gd name="T10" fmla="*/ 1084 w 1085"/>
              <a:gd name="T11" fmla="*/ 335 h 672"/>
              <a:gd name="T12" fmla="*/ 52 w 1085"/>
              <a:gd name="T1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2">
                <a:moveTo>
                  <a:pt x="52" y="0"/>
                </a:moveTo>
                <a:lnTo>
                  <a:pt x="52" y="0"/>
                </a:lnTo>
                <a:cubicBezTo>
                  <a:pt x="18" y="106"/>
                  <a:pt x="0" y="219"/>
                  <a:pt x="0" y="335"/>
                </a:cubicBezTo>
                <a:lnTo>
                  <a:pt x="0" y="335"/>
                </a:lnTo>
                <a:cubicBezTo>
                  <a:pt x="0" y="452"/>
                  <a:pt x="18" y="565"/>
                  <a:pt x="52" y="671"/>
                </a:cubicBezTo>
                <a:lnTo>
                  <a:pt x="1084" y="335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54"/>
          <p:cNvSpPr>
            <a:spLocks noChangeArrowheads="1"/>
          </p:cNvSpPr>
          <p:nvPr/>
        </p:nvSpPr>
        <p:spPr bwMode="auto">
          <a:xfrm>
            <a:off x="12246627" y="5384017"/>
            <a:ext cx="756698" cy="1292692"/>
          </a:xfrm>
          <a:custGeom>
            <a:avLst/>
            <a:gdLst>
              <a:gd name="T0" fmla="*/ 0 w 637"/>
              <a:gd name="T1" fmla="*/ 1084 h 1085"/>
              <a:gd name="T2" fmla="*/ 0 w 637"/>
              <a:gd name="T3" fmla="*/ 1084 h 1085"/>
              <a:gd name="T4" fmla="*/ 636 w 637"/>
              <a:gd name="T5" fmla="*/ 876 h 1085"/>
              <a:gd name="T6" fmla="*/ 0 w 637"/>
              <a:gd name="T7" fmla="*/ 0 h 1085"/>
              <a:gd name="T8" fmla="*/ 0 w 637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5">
                <a:moveTo>
                  <a:pt x="0" y="1084"/>
                </a:moveTo>
                <a:lnTo>
                  <a:pt x="0" y="1084"/>
                </a:lnTo>
                <a:cubicBezTo>
                  <a:pt x="237" y="1084"/>
                  <a:pt x="457" y="1007"/>
                  <a:pt x="636" y="876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55"/>
          <p:cNvSpPr>
            <a:spLocks noChangeArrowheads="1"/>
          </p:cNvSpPr>
          <p:nvPr/>
        </p:nvSpPr>
        <p:spPr bwMode="auto">
          <a:xfrm>
            <a:off x="12246627" y="4091325"/>
            <a:ext cx="756698" cy="1292692"/>
          </a:xfrm>
          <a:custGeom>
            <a:avLst/>
            <a:gdLst>
              <a:gd name="T0" fmla="*/ 636 w 637"/>
              <a:gd name="T1" fmla="*/ 208 h 1085"/>
              <a:gd name="T2" fmla="*/ 636 w 637"/>
              <a:gd name="T3" fmla="*/ 208 h 1085"/>
              <a:gd name="T4" fmla="*/ 0 w 637"/>
              <a:gd name="T5" fmla="*/ 0 h 1085"/>
              <a:gd name="T6" fmla="*/ 0 w 637"/>
              <a:gd name="T7" fmla="*/ 1084 h 1085"/>
              <a:gd name="T8" fmla="*/ 636 w 637"/>
              <a:gd name="T9" fmla="*/ 208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5">
                <a:moveTo>
                  <a:pt x="636" y="208"/>
                </a:moveTo>
                <a:lnTo>
                  <a:pt x="636" y="208"/>
                </a:lnTo>
                <a:cubicBezTo>
                  <a:pt x="457" y="77"/>
                  <a:pt x="237" y="0"/>
                  <a:pt x="0" y="0"/>
                </a:cubicBezTo>
                <a:lnTo>
                  <a:pt x="0" y="1084"/>
                </a:lnTo>
                <a:lnTo>
                  <a:pt x="636" y="208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57"/>
          <p:cNvSpPr>
            <a:spLocks noChangeArrowheads="1"/>
          </p:cNvSpPr>
          <p:nvPr/>
        </p:nvSpPr>
        <p:spPr bwMode="auto">
          <a:xfrm>
            <a:off x="12246627" y="5384017"/>
            <a:ext cx="1229634" cy="1045713"/>
          </a:xfrm>
          <a:custGeom>
            <a:avLst/>
            <a:gdLst>
              <a:gd name="T0" fmla="*/ 636 w 1031"/>
              <a:gd name="T1" fmla="*/ 876 h 877"/>
              <a:gd name="T2" fmla="*/ 636 w 1031"/>
              <a:gd name="T3" fmla="*/ 876 h 877"/>
              <a:gd name="T4" fmla="*/ 1030 w 1031"/>
              <a:gd name="T5" fmla="*/ 336 h 877"/>
              <a:gd name="T6" fmla="*/ 0 w 1031"/>
              <a:gd name="T7" fmla="*/ 0 h 877"/>
              <a:gd name="T8" fmla="*/ 636 w 1031"/>
              <a:gd name="T9" fmla="*/ 87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7">
                <a:moveTo>
                  <a:pt x="636" y="876"/>
                </a:moveTo>
                <a:lnTo>
                  <a:pt x="636" y="876"/>
                </a:lnTo>
                <a:cubicBezTo>
                  <a:pt x="819" y="744"/>
                  <a:pt x="959" y="556"/>
                  <a:pt x="1030" y="336"/>
                </a:cubicBezTo>
                <a:lnTo>
                  <a:pt x="0" y="0"/>
                </a:lnTo>
                <a:lnTo>
                  <a:pt x="636" y="876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58"/>
          <p:cNvSpPr>
            <a:spLocks noChangeArrowheads="1"/>
          </p:cNvSpPr>
          <p:nvPr/>
        </p:nvSpPr>
        <p:spPr bwMode="auto">
          <a:xfrm>
            <a:off x="11489929" y="4091325"/>
            <a:ext cx="761954" cy="1292692"/>
          </a:xfrm>
          <a:custGeom>
            <a:avLst/>
            <a:gdLst>
              <a:gd name="T0" fmla="*/ 637 w 638"/>
              <a:gd name="T1" fmla="*/ 1084 h 1085"/>
              <a:gd name="T2" fmla="*/ 637 w 638"/>
              <a:gd name="T3" fmla="*/ 0 h 1085"/>
              <a:gd name="T4" fmla="*/ 637 w 638"/>
              <a:gd name="T5" fmla="*/ 0 h 1085"/>
              <a:gd name="T6" fmla="*/ 0 w 638"/>
              <a:gd name="T7" fmla="*/ 208 h 1085"/>
              <a:gd name="T8" fmla="*/ 637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1084"/>
                </a:moveTo>
                <a:lnTo>
                  <a:pt x="637" y="0"/>
                </a:lnTo>
                <a:lnTo>
                  <a:pt x="637" y="0"/>
                </a:lnTo>
                <a:cubicBezTo>
                  <a:pt x="398" y="0"/>
                  <a:pt x="178" y="77"/>
                  <a:pt x="0" y="208"/>
                </a:cubicBezTo>
                <a:lnTo>
                  <a:pt x="637" y="1084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9"/>
          <p:cNvSpPr>
            <a:spLocks noChangeArrowheads="1"/>
          </p:cNvSpPr>
          <p:nvPr/>
        </p:nvSpPr>
        <p:spPr bwMode="auto">
          <a:xfrm>
            <a:off x="11489929" y="4091325"/>
            <a:ext cx="761954" cy="1292692"/>
          </a:xfrm>
          <a:custGeom>
            <a:avLst/>
            <a:gdLst>
              <a:gd name="T0" fmla="*/ 637 w 638"/>
              <a:gd name="T1" fmla="*/ 1084 h 1085"/>
              <a:gd name="T2" fmla="*/ 637 w 638"/>
              <a:gd name="T3" fmla="*/ 0 h 1085"/>
              <a:gd name="T4" fmla="*/ 637 w 638"/>
              <a:gd name="T5" fmla="*/ 0 h 1085"/>
              <a:gd name="T6" fmla="*/ 0 w 638"/>
              <a:gd name="T7" fmla="*/ 208 h 1085"/>
              <a:gd name="T8" fmla="*/ 637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1084"/>
                </a:moveTo>
                <a:lnTo>
                  <a:pt x="637" y="0"/>
                </a:lnTo>
                <a:lnTo>
                  <a:pt x="637" y="0"/>
                </a:lnTo>
                <a:cubicBezTo>
                  <a:pt x="398" y="0"/>
                  <a:pt x="178" y="77"/>
                  <a:pt x="0" y="208"/>
                </a:cubicBezTo>
                <a:lnTo>
                  <a:pt x="637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60"/>
          <p:cNvSpPr>
            <a:spLocks noChangeArrowheads="1"/>
          </p:cNvSpPr>
          <p:nvPr/>
        </p:nvSpPr>
        <p:spPr bwMode="auto">
          <a:xfrm>
            <a:off x="12246627" y="4984649"/>
            <a:ext cx="1292692" cy="798737"/>
          </a:xfrm>
          <a:custGeom>
            <a:avLst/>
            <a:gdLst>
              <a:gd name="T0" fmla="*/ 1030 w 1084"/>
              <a:gd name="T1" fmla="*/ 671 h 672"/>
              <a:gd name="T2" fmla="*/ 1030 w 1084"/>
              <a:gd name="T3" fmla="*/ 671 h 672"/>
              <a:gd name="T4" fmla="*/ 1083 w 1084"/>
              <a:gd name="T5" fmla="*/ 335 h 672"/>
              <a:gd name="T6" fmla="*/ 1083 w 1084"/>
              <a:gd name="T7" fmla="*/ 335 h 672"/>
              <a:gd name="T8" fmla="*/ 1030 w 1084"/>
              <a:gd name="T9" fmla="*/ 0 h 672"/>
              <a:gd name="T10" fmla="*/ 0 w 1084"/>
              <a:gd name="T11" fmla="*/ 335 h 672"/>
              <a:gd name="T12" fmla="*/ 1030 w 1084"/>
              <a:gd name="T13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4" h="672">
                <a:moveTo>
                  <a:pt x="1030" y="671"/>
                </a:moveTo>
                <a:lnTo>
                  <a:pt x="1030" y="671"/>
                </a:lnTo>
                <a:cubicBezTo>
                  <a:pt x="1064" y="565"/>
                  <a:pt x="1083" y="452"/>
                  <a:pt x="1083" y="335"/>
                </a:cubicBezTo>
                <a:lnTo>
                  <a:pt x="1083" y="335"/>
                </a:lnTo>
                <a:cubicBezTo>
                  <a:pt x="1083" y="219"/>
                  <a:pt x="1064" y="106"/>
                  <a:pt x="1030" y="0"/>
                </a:cubicBezTo>
                <a:lnTo>
                  <a:pt x="0" y="335"/>
                </a:lnTo>
                <a:lnTo>
                  <a:pt x="1030" y="671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62"/>
          <p:cNvSpPr>
            <a:spLocks noChangeArrowheads="1"/>
          </p:cNvSpPr>
          <p:nvPr/>
        </p:nvSpPr>
        <p:spPr bwMode="auto">
          <a:xfrm>
            <a:off x="11815730" y="8526415"/>
            <a:ext cx="1229634" cy="1045713"/>
          </a:xfrm>
          <a:custGeom>
            <a:avLst/>
            <a:gdLst>
              <a:gd name="T0" fmla="*/ 0 w 1031"/>
              <a:gd name="T1" fmla="*/ 335 h 879"/>
              <a:gd name="T2" fmla="*/ 0 w 1031"/>
              <a:gd name="T3" fmla="*/ 335 h 879"/>
              <a:gd name="T4" fmla="*/ 394 w 1031"/>
              <a:gd name="T5" fmla="*/ 878 h 879"/>
              <a:gd name="T6" fmla="*/ 1030 w 1031"/>
              <a:gd name="T7" fmla="*/ 0 h 879"/>
              <a:gd name="T8" fmla="*/ 0 w 1031"/>
              <a:gd name="T9" fmla="*/ 335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9">
                <a:moveTo>
                  <a:pt x="0" y="335"/>
                </a:moveTo>
                <a:lnTo>
                  <a:pt x="0" y="335"/>
                </a:lnTo>
                <a:cubicBezTo>
                  <a:pt x="71" y="556"/>
                  <a:pt x="211" y="745"/>
                  <a:pt x="394" y="878"/>
                </a:cubicBezTo>
                <a:lnTo>
                  <a:pt x="1030" y="0"/>
                </a:lnTo>
                <a:lnTo>
                  <a:pt x="0" y="33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63"/>
          <p:cNvSpPr>
            <a:spLocks noChangeArrowheads="1"/>
          </p:cNvSpPr>
          <p:nvPr/>
        </p:nvSpPr>
        <p:spPr bwMode="auto">
          <a:xfrm>
            <a:off x="11815730" y="8526415"/>
            <a:ext cx="1229634" cy="1045713"/>
          </a:xfrm>
          <a:custGeom>
            <a:avLst/>
            <a:gdLst>
              <a:gd name="T0" fmla="*/ 0 w 1031"/>
              <a:gd name="T1" fmla="*/ 335 h 879"/>
              <a:gd name="T2" fmla="*/ 0 w 1031"/>
              <a:gd name="T3" fmla="*/ 335 h 879"/>
              <a:gd name="T4" fmla="*/ 394 w 1031"/>
              <a:gd name="T5" fmla="*/ 878 h 879"/>
              <a:gd name="T6" fmla="*/ 1030 w 1031"/>
              <a:gd name="T7" fmla="*/ 0 h 879"/>
              <a:gd name="T8" fmla="*/ 0 w 1031"/>
              <a:gd name="T9" fmla="*/ 335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9">
                <a:moveTo>
                  <a:pt x="0" y="335"/>
                </a:moveTo>
                <a:lnTo>
                  <a:pt x="0" y="335"/>
                </a:lnTo>
                <a:cubicBezTo>
                  <a:pt x="71" y="556"/>
                  <a:pt x="211" y="745"/>
                  <a:pt x="394" y="878"/>
                </a:cubicBezTo>
                <a:lnTo>
                  <a:pt x="1030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64"/>
          <p:cNvSpPr>
            <a:spLocks noChangeArrowheads="1"/>
          </p:cNvSpPr>
          <p:nvPr/>
        </p:nvSpPr>
        <p:spPr bwMode="auto">
          <a:xfrm>
            <a:off x="12288666" y="8526415"/>
            <a:ext cx="756698" cy="1292692"/>
          </a:xfrm>
          <a:custGeom>
            <a:avLst/>
            <a:gdLst>
              <a:gd name="T0" fmla="*/ 0 w 637"/>
              <a:gd name="T1" fmla="*/ 878 h 1086"/>
              <a:gd name="T2" fmla="*/ 0 w 637"/>
              <a:gd name="T3" fmla="*/ 878 h 1086"/>
              <a:gd name="T4" fmla="*/ 636 w 637"/>
              <a:gd name="T5" fmla="*/ 1085 h 1086"/>
              <a:gd name="T6" fmla="*/ 636 w 637"/>
              <a:gd name="T7" fmla="*/ 0 h 1086"/>
              <a:gd name="T8" fmla="*/ 0 w 637"/>
              <a:gd name="T9" fmla="*/ 87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6">
                <a:moveTo>
                  <a:pt x="0" y="878"/>
                </a:moveTo>
                <a:lnTo>
                  <a:pt x="0" y="878"/>
                </a:lnTo>
                <a:cubicBezTo>
                  <a:pt x="178" y="1007"/>
                  <a:pt x="398" y="1085"/>
                  <a:pt x="636" y="1085"/>
                </a:cubicBezTo>
                <a:lnTo>
                  <a:pt x="636" y="0"/>
                </a:lnTo>
                <a:lnTo>
                  <a:pt x="0" y="87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65"/>
          <p:cNvSpPr>
            <a:spLocks noChangeArrowheads="1"/>
          </p:cNvSpPr>
          <p:nvPr/>
        </p:nvSpPr>
        <p:spPr bwMode="auto">
          <a:xfrm>
            <a:off x="12288666" y="8526415"/>
            <a:ext cx="756698" cy="1292692"/>
          </a:xfrm>
          <a:custGeom>
            <a:avLst/>
            <a:gdLst>
              <a:gd name="T0" fmla="*/ 0 w 637"/>
              <a:gd name="T1" fmla="*/ 878 h 1086"/>
              <a:gd name="T2" fmla="*/ 0 w 637"/>
              <a:gd name="T3" fmla="*/ 878 h 1086"/>
              <a:gd name="T4" fmla="*/ 636 w 637"/>
              <a:gd name="T5" fmla="*/ 1085 h 1086"/>
              <a:gd name="T6" fmla="*/ 636 w 637"/>
              <a:gd name="T7" fmla="*/ 0 h 1086"/>
              <a:gd name="T8" fmla="*/ 0 w 637"/>
              <a:gd name="T9" fmla="*/ 87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6">
                <a:moveTo>
                  <a:pt x="0" y="878"/>
                </a:moveTo>
                <a:lnTo>
                  <a:pt x="0" y="878"/>
                </a:lnTo>
                <a:cubicBezTo>
                  <a:pt x="178" y="1007"/>
                  <a:pt x="398" y="1085"/>
                  <a:pt x="636" y="1085"/>
                </a:cubicBezTo>
                <a:lnTo>
                  <a:pt x="636" y="0"/>
                </a:lnTo>
                <a:lnTo>
                  <a:pt x="0" y="878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66"/>
          <p:cNvSpPr>
            <a:spLocks noChangeArrowheads="1"/>
          </p:cNvSpPr>
          <p:nvPr/>
        </p:nvSpPr>
        <p:spPr bwMode="auto">
          <a:xfrm>
            <a:off x="11815730" y="7480699"/>
            <a:ext cx="1229634" cy="1045716"/>
          </a:xfrm>
          <a:custGeom>
            <a:avLst/>
            <a:gdLst>
              <a:gd name="T0" fmla="*/ 394 w 1031"/>
              <a:gd name="T1" fmla="*/ 0 h 878"/>
              <a:gd name="T2" fmla="*/ 394 w 1031"/>
              <a:gd name="T3" fmla="*/ 0 h 878"/>
              <a:gd name="T4" fmla="*/ 0 w 1031"/>
              <a:gd name="T5" fmla="*/ 542 h 878"/>
              <a:gd name="T6" fmla="*/ 1030 w 1031"/>
              <a:gd name="T7" fmla="*/ 877 h 878"/>
              <a:gd name="T8" fmla="*/ 394 w 1031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8">
                <a:moveTo>
                  <a:pt x="394" y="0"/>
                </a:moveTo>
                <a:lnTo>
                  <a:pt x="394" y="0"/>
                </a:lnTo>
                <a:cubicBezTo>
                  <a:pt x="211" y="134"/>
                  <a:pt x="71" y="323"/>
                  <a:pt x="0" y="542"/>
                </a:cubicBezTo>
                <a:lnTo>
                  <a:pt x="1030" y="877"/>
                </a:lnTo>
                <a:lnTo>
                  <a:pt x="394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67"/>
          <p:cNvSpPr>
            <a:spLocks noChangeArrowheads="1"/>
          </p:cNvSpPr>
          <p:nvPr/>
        </p:nvSpPr>
        <p:spPr bwMode="auto">
          <a:xfrm>
            <a:off x="11815730" y="7480699"/>
            <a:ext cx="1229634" cy="1045716"/>
          </a:xfrm>
          <a:custGeom>
            <a:avLst/>
            <a:gdLst>
              <a:gd name="T0" fmla="*/ 394 w 1031"/>
              <a:gd name="T1" fmla="*/ 0 h 878"/>
              <a:gd name="T2" fmla="*/ 394 w 1031"/>
              <a:gd name="T3" fmla="*/ 0 h 878"/>
              <a:gd name="T4" fmla="*/ 0 w 1031"/>
              <a:gd name="T5" fmla="*/ 542 h 878"/>
              <a:gd name="T6" fmla="*/ 1030 w 1031"/>
              <a:gd name="T7" fmla="*/ 877 h 878"/>
              <a:gd name="T8" fmla="*/ 394 w 1031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1" h="878">
                <a:moveTo>
                  <a:pt x="394" y="0"/>
                </a:moveTo>
                <a:lnTo>
                  <a:pt x="394" y="0"/>
                </a:lnTo>
                <a:cubicBezTo>
                  <a:pt x="211" y="134"/>
                  <a:pt x="71" y="323"/>
                  <a:pt x="0" y="542"/>
                </a:cubicBezTo>
                <a:lnTo>
                  <a:pt x="1030" y="877"/>
                </a:lnTo>
                <a:lnTo>
                  <a:pt x="394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68"/>
          <p:cNvSpPr>
            <a:spLocks noChangeArrowheads="1"/>
          </p:cNvSpPr>
          <p:nvPr/>
        </p:nvSpPr>
        <p:spPr bwMode="auto">
          <a:xfrm>
            <a:off x="11752672" y="8127047"/>
            <a:ext cx="1292692" cy="798737"/>
          </a:xfrm>
          <a:custGeom>
            <a:avLst/>
            <a:gdLst>
              <a:gd name="T0" fmla="*/ 53 w 1084"/>
              <a:gd name="T1" fmla="*/ 0 h 671"/>
              <a:gd name="T2" fmla="*/ 53 w 1084"/>
              <a:gd name="T3" fmla="*/ 0 h 671"/>
              <a:gd name="T4" fmla="*/ 0 w 1084"/>
              <a:gd name="T5" fmla="*/ 335 h 671"/>
              <a:gd name="T6" fmla="*/ 0 w 1084"/>
              <a:gd name="T7" fmla="*/ 335 h 671"/>
              <a:gd name="T8" fmla="*/ 53 w 1084"/>
              <a:gd name="T9" fmla="*/ 670 h 671"/>
              <a:gd name="T10" fmla="*/ 1083 w 1084"/>
              <a:gd name="T11" fmla="*/ 335 h 671"/>
              <a:gd name="T12" fmla="*/ 53 w 1084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4" h="671">
                <a:moveTo>
                  <a:pt x="53" y="0"/>
                </a:moveTo>
                <a:lnTo>
                  <a:pt x="53" y="0"/>
                </a:lnTo>
                <a:cubicBezTo>
                  <a:pt x="19" y="106"/>
                  <a:pt x="0" y="219"/>
                  <a:pt x="0" y="335"/>
                </a:cubicBezTo>
                <a:lnTo>
                  <a:pt x="0" y="335"/>
                </a:lnTo>
                <a:cubicBezTo>
                  <a:pt x="0" y="452"/>
                  <a:pt x="19" y="565"/>
                  <a:pt x="53" y="670"/>
                </a:cubicBezTo>
                <a:lnTo>
                  <a:pt x="1083" y="335"/>
                </a:lnTo>
                <a:lnTo>
                  <a:pt x="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69"/>
          <p:cNvSpPr>
            <a:spLocks noChangeArrowheads="1"/>
          </p:cNvSpPr>
          <p:nvPr/>
        </p:nvSpPr>
        <p:spPr bwMode="auto">
          <a:xfrm>
            <a:off x="11752672" y="8127047"/>
            <a:ext cx="1292692" cy="798737"/>
          </a:xfrm>
          <a:custGeom>
            <a:avLst/>
            <a:gdLst>
              <a:gd name="T0" fmla="*/ 53 w 1084"/>
              <a:gd name="T1" fmla="*/ 0 h 671"/>
              <a:gd name="T2" fmla="*/ 53 w 1084"/>
              <a:gd name="T3" fmla="*/ 0 h 671"/>
              <a:gd name="T4" fmla="*/ 0 w 1084"/>
              <a:gd name="T5" fmla="*/ 335 h 671"/>
              <a:gd name="T6" fmla="*/ 0 w 1084"/>
              <a:gd name="T7" fmla="*/ 335 h 671"/>
              <a:gd name="T8" fmla="*/ 53 w 1084"/>
              <a:gd name="T9" fmla="*/ 670 h 671"/>
              <a:gd name="T10" fmla="*/ 1083 w 1084"/>
              <a:gd name="T11" fmla="*/ 335 h 671"/>
              <a:gd name="T12" fmla="*/ 53 w 1084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4" h="671">
                <a:moveTo>
                  <a:pt x="53" y="0"/>
                </a:moveTo>
                <a:lnTo>
                  <a:pt x="53" y="0"/>
                </a:lnTo>
                <a:cubicBezTo>
                  <a:pt x="19" y="106"/>
                  <a:pt x="0" y="219"/>
                  <a:pt x="0" y="335"/>
                </a:cubicBezTo>
                <a:lnTo>
                  <a:pt x="0" y="335"/>
                </a:lnTo>
                <a:cubicBezTo>
                  <a:pt x="0" y="452"/>
                  <a:pt x="19" y="565"/>
                  <a:pt x="53" y="670"/>
                </a:cubicBezTo>
                <a:lnTo>
                  <a:pt x="1083" y="335"/>
                </a:lnTo>
                <a:lnTo>
                  <a:pt x="53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70"/>
          <p:cNvSpPr>
            <a:spLocks noChangeArrowheads="1"/>
          </p:cNvSpPr>
          <p:nvPr/>
        </p:nvSpPr>
        <p:spPr bwMode="auto">
          <a:xfrm>
            <a:off x="13045364" y="8526415"/>
            <a:ext cx="761954" cy="1292692"/>
          </a:xfrm>
          <a:custGeom>
            <a:avLst/>
            <a:gdLst>
              <a:gd name="T0" fmla="*/ 0 w 639"/>
              <a:gd name="T1" fmla="*/ 1085 h 1086"/>
              <a:gd name="T2" fmla="*/ 0 w 639"/>
              <a:gd name="T3" fmla="*/ 1085 h 1086"/>
              <a:gd name="T4" fmla="*/ 638 w 639"/>
              <a:gd name="T5" fmla="*/ 878 h 1086"/>
              <a:gd name="T6" fmla="*/ 0 w 639"/>
              <a:gd name="T7" fmla="*/ 0 h 1086"/>
              <a:gd name="T8" fmla="*/ 0 w 639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6">
                <a:moveTo>
                  <a:pt x="0" y="1085"/>
                </a:moveTo>
                <a:lnTo>
                  <a:pt x="0" y="1085"/>
                </a:lnTo>
                <a:cubicBezTo>
                  <a:pt x="239" y="1085"/>
                  <a:pt x="459" y="1007"/>
                  <a:pt x="638" y="878"/>
                </a:cubicBezTo>
                <a:lnTo>
                  <a:pt x="0" y="0"/>
                </a:lnTo>
                <a:lnTo>
                  <a:pt x="0" y="10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71"/>
          <p:cNvSpPr>
            <a:spLocks noChangeArrowheads="1"/>
          </p:cNvSpPr>
          <p:nvPr/>
        </p:nvSpPr>
        <p:spPr bwMode="auto">
          <a:xfrm>
            <a:off x="13045364" y="8526415"/>
            <a:ext cx="761954" cy="1292692"/>
          </a:xfrm>
          <a:custGeom>
            <a:avLst/>
            <a:gdLst>
              <a:gd name="T0" fmla="*/ 0 w 639"/>
              <a:gd name="T1" fmla="*/ 1085 h 1086"/>
              <a:gd name="T2" fmla="*/ 0 w 639"/>
              <a:gd name="T3" fmla="*/ 1085 h 1086"/>
              <a:gd name="T4" fmla="*/ 638 w 639"/>
              <a:gd name="T5" fmla="*/ 878 h 1086"/>
              <a:gd name="T6" fmla="*/ 0 w 639"/>
              <a:gd name="T7" fmla="*/ 0 h 1086"/>
              <a:gd name="T8" fmla="*/ 0 w 639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6">
                <a:moveTo>
                  <a:pt x="0" y="1085"/>
                </a:moveTo>
                <a:lnTo>
                  <a:pt x="0" y="1085"/>
                </a:lnTo>
                <a:cubicBezTo>
                  <a:pt x="239" y="1085"/>
                  <a:pt x="459" y="1007"/>
                  <a:pt x="638" y="878"/>
                </a:cubicBezTo>
                <a:lnTo>
                  <a:pt x="0" y="0"/>
                </a:lnTo>
                <a:lnTo>
                  <a:pt x="0" y="108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72"/>
          <p:cNvSpPr>
            <a:spLocks noChangeArrowheads="1"/>
          </p:cNvSpPr>
          <p:nvPr/>
        </p:nvSpPr>
        <p:spPr bwMode="auto">
          <a:xfrm>
            <a:off x="13045364" y="7233723"/>
            <a:ext cx="761954" cy="1292692"/>
          </a:xfrm>
          <a:custGeom>
            <a:avLst/>
            <a:gdLst>
              <a:gd name="T0" fmla="*/ 638 w 639"/>
              <a:gd name="T1" fmla="*/ 207 h 1085"/>
              <a:gd name="T2" fmla="*/ 638 w 639"/>
              <a:gd name="T3" fmla="*/ 207 h 1085"/>
              <a:gd name="T4" fmla="*/ 0 w 639"/>
              <a:gd name="T5" fmla="*/ 0 h 1085"/>
              <a:gd name="T6" fmla="*/ 0 w 639"/>
              <a:gd name="T7" fmla="*/ 1084 h 1085"/>
              <a:gd name="T8" fmla="*/ 638 w 639"/>
              <a:gd name="T9" fmla="*/ 20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638" y="207"/>
                </a:moveTo>
                <a:lnTo>
                  <a:pt x="638" y="207"/>
                </a:lnTo>
                <a:cubicBezTo>
                  <a:pt x="459" y="77"/>
                  <a:pt x="239" y="0"/>
                  <a:pt x="0" y="0"/>
                </a:cubicBezTo>
                <a:lnTo>
                  <a:pt x="0" y="1084"/>
                </a:lnTo>
                <a:lnTo>
                  <a:pt x="638" y="20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73"/>
          <p:cNvSpPr>
            <a:spLocks noChangeArrowheads="1"/>
          </p:cNvSpPr>
          <p:nvPr/>
        </p:nvSpPr>
        <p:spPr bwMode="auto">
          <a:xfrm>
            <a:off x="13045364" y="7480699"/>
            <a:ext cx="1229634" cy="1045716"/>
          </a:xfrm>
          <a:custGeom>
            <a:avLst/>
            <a:gdLst>
              <a:gd name="T0" fmla="*/ 1032 w 1033"/>
              <a:gd name="T1" fmla="*/ 542 h 878"/>
              <a:gd name="T2" fmla="*/ 1032 w 1033"/>
              <a:gd name="T3" fmla="*/ 542 h 878"/>
              <a:gd name="T4" fmla="*/ 638 w 1033"/>
              <a:gd name="T5" fmla="*/ 0 h 878"/>
              <a:gd name="T6" fmla="*/ 0 w 1033"/>
              <a:gd name="T7" fmla="*/ 877 h 878"/>
              <a:gd name="T8" fmla="*/ 1032 w 1033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1032" y="542"/>
                </a:moveTo>
                <a:lnTo>
                  <a:pt x="1032" y="542"/>
                </a:lnTo>
                <a:cubicBezTo>
                  <a:pt x="961" y="323"/>
                  <a:pt x="821" y="134"/>
                  <a:pt x="638" y="0"/>
                </a:cubicBezTo>
                <a:lnTo>
                  <a:pt x="0" y="877"/>
                </a:lnTo>
                <a:lnTo>
                  <a:pt x="1032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4"/>
          <p:cNvSpPr>
            <a:spLocks noChangeArrowheads="1"/>
          </p:cNvSpPr>
          <p:nvPr/>
        </p:nvSpPr>
        <p:spPr bwMode="auto">
          <a:xfrm>
            <a:off x="13045364" y="8526415"/>
            <a:ext cx="1229634" cy="1045713"/>
          </a:xfrm>
          <a:custGeom>
            <a:avLst/>
            <a:gdLst>
              <a:gd name="T0" fmla="*/ 638 w 1033"/>
              <a:gd name="T1" fmla="*/ 878 h 879"/>
              <a:gd name="T2" fmla="*/ 638 w 1033"/>
              <a:gd name="T3" fmla="*/ 878 h 879"/>
              <a:gd name="T4" fmla="*/ 1032 w 1033"/>
              <a:gd name="T5" fmla="*/ 335 h 879"/>
              <a:gd name="T6" fmla="*/ 0 w 1033"/>
              <a:gd name="T7" fmla="*/ 0 h 879"/>
              <a:gd name="T8" fmla="*/ 638 w 1033"/>
              <a:gd name="T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9">
                <a:moveTo>
                  <a:pt x="638" y="878"/>
                </a:moveTo>
                <a:lnTo>
                  <a:pt x="638" y="878"/>
                </a:lnTo>
                <a:cubicBezTo>
                  <a:pt x="821" y="745"/>
                  <a:pt x="961" y="556"/>
                  <a:pt x="1032" y="335"/>
                </a:cubicBezTo>
                <a:lnTo>
                  <a:pt x="0" y="0"/>
                </a:lnTo>
                <a:lnTo>
                  <a:pt x="638" y="87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5"/>
          <p:cNvSpPr>
            <a:spLocks noChangeArrowheads="1"/>
          </p:cNvSpPr>
          <p:nvPr/>
        </p:nvSpPr>
        <p:spPr bwMode="auto">
          <a:xfrm>
            <a:off x="13045364" y="8526415"/>
            <a:ext cx="1229634" cy="1045713"/>
          </a:xfrm>
          <a:custGeom>
            <a:avLst/>
            <a:gdLst>
              <a:gd name="T0" fmla="*/ 638 w 1033"/>
              <a:gd name="T1" fmla="*/ 878 h 879"/>
              <a:gd name="T2" fmla="*/ 638 w 1033"/>
              <a:gd name="T3" fmla="*/ 878 h 879"/>
              <a:gd name="T4" fmla="*/ 1032 w 1033"/>
              <a:gd name="T5" fmla="*/ 335 h 879"/>
              <a:gd name="T6" fmla="*/ 0 w 1033"/>
              <a:gd name="T7" fmla="*/ 0 h 879"/>
              <a:gd name="T8" fmla="*/ 638 w 1033"/>
              <a:gd name="T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9">
                <a:moveTo>
                  <a:pt x="638" y="878"/>
                </a:moveTo>
                <a:lnTo>
                  <a:pt x="638" y="878"/>
                </a:lnTo>
                <a:cubicBezTo>
                  <a:pt x="821" y="745"/>
                  <a:pt x="961" y="556"/>
                  <a:pt x="1032" y="335"/>
                </a:cubicBezTo>
                <a:lnTo>
                  <a:pt x="0" y="0"/>
                </a:lnTo>
                <a:lnTo>
                  <a:pt x="638" y="878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76"/>
          <p:cNvSpPr>
            <a:spLocks noChangeArrowheads="1"/>
          </p:cNvSpPr>
          <p:nvPr/>
        </p:nvSpPr>
        <p:spPr bwMode="auto">
          <a:xfrm>
            <a:off x="12288666" y="7233723"/>
            <a:ext cx="756698" cy="1292692"/>
          </a:xfrm>
          <a:custGeom>
            <a:avLst/>
            <a:gdLst>
              <a:gd name="T0" fmla="*/ 636 w 637"/>
              <a:gd name="T1" fmla="*/ 1084 h 1085"/>
              <a:gd name="T2" fmla="*/ 636 w 637"/>
              <a:gd name="T3" fmla="*/ 0 h 1085"/>
              <a:gd name="T4" fmla="*/ 636 w 637"/>
              <a:gd name="T5" fmla="*/ 0 h 1085"/>
              <a:gd name="T6" fmla="*/ 0 w 637"/>
              <a:gd name="T7" fmla="*/ 207 h 1085"/>
              <a:gd name="T8" fmla="*/ 636 w 637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5">
                <a:moveTo>
                  <a:pt x="636" y="1084"/>
                </a:moveTo>
                <a:lnTo>
                  <a:pt x="636" y="0"/>
                </a:lnTo>
                <a:lnTo>
                  <a:pt x="636" y="0"/>
                </a:lnTo>
                <a:cubicBezTo>
                  <a:pt x="398" y="0"/>
                  <a:pt x="178" y="77"/>
                  <a:pt x="0" y="207"/>
                </a:cubicBezTo>
                <a:lnTo>
                  <a:pt x="636" y="10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77"/>
          <p:cNvSpPr>
            <a:spLocks noChangeArrowheads="1"/>
          </p:cNvSpPr>
          <p:nvPr/>
        </p:nvSpPr>
        <p:spPr bwMode="auto">
          <a:xfrm>
            <a:off x="12288666" y="7233723"/>
            <a:ext cx="756698" cy="1292692"/>
          </a:xfrm>
          <a:custGeom>
            <a:avLst/>
            <a:gdLst>
              <a:gd name="T0" fmla="*/ 636 w 637"/>
              <a:gd name="T1" fmla="*/ 1084 h 1085"/>
              <a:gd name="T2" fmla="*/ 636 w 637"/>
              <a:gd name="T3" fmla="*/ 0 h 1085"/>
              <a:gd name="T4" fmla="*/ 636 w 637"/>
              <a:gd name="T5" fmla="*/ 0 h 1085"/>
              <a:gd name="T6" fmla="*/ 0 w 637"/>
              <a:gd name="T7" fmla="*/ 207 h 1085"/>
              <a:gd name="T8" fmla="*/ 636 w 637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1085">
                <a:moveTo>
                  <a:pt x="636" y="1084"/>
                </a:moveTo>
                <a:lnTo>
                  <a:pt x="636" y="0"/>
                </a:lnTo>
                <a:lnTo>
                  <a:pt x="636" y="0"/>
                </a:lnTo>
                <a:cubicBezTo>
                  <a:pt x="398" y="0"/>
                  <a:pt x="178" y="77"/>
                  <a:pt x="0" y="207"/>
                </a:cubicBezTo>
                <a:lnTo>
                  <a:pt x="636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78"/>
          <p:cNvSpPr>
            <a:spLocks noChangeArrowheads="1"/>
          </p:cNvSpPr>
          <p:nvPr/>
        </p:nvSpPr>
        <p:spPr bwMode="auto">
          <a:xfrm>
            <a:off x="13045364" y="8127047"/>
            <a:ext cx="1292692" cy="798737"/>
          </a:xfrm>
          <a:custGeom>
            <a:avLst/>
            <a:gdLst>
              <a:gd name="T0" fmla="*/ 1032 w 1086"/>
              <a:gd name="T1" fmla="*/ 670 h 671"/>
              <a:gd name="T2" fmla="*/ 1032 w 1086"/>
              <a:gd name="T3" fmla="*/ 670 h 671"/>
              <a:gd name="T4" fmla="*/ 1085 w 1086"/>
              <a:gd name="T5" fmla="*/ 335 h 671"/>
              <a:gd name="T6" fmla="*/ 1085 w 1086"/>
              <a:gd name="T7" fmla="*/ 335 h 671"/>
              <a:gd name="T8" fmla="*/ 1032 w 1086"/>
              <a:gd name="T9" fmla="*/ 0 h 671"/>
              <a:gd name="T10" fmla="*/ 0 w 1086"/>
              <a:gd name="T11" fmla="*/ 335 h 671"/>
              <a:gd name="T12" fmla="*/ 1032 w 1086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1">
                <a:moveTo>
                  <a:pt x="1032" y="670"/>
                </a:moveTo>
                <a:lnTo>
                  <a:pt x="1032" y="670"/>
                </a:lnTo>
                <a:cubicBezTo>
                  <a:pt x="1066" y="565"/>
                  <a:pt x="1085" y="452"/>
                  <a:pt x="1085" y="335"/>
                </a:cubicBezTo>
                <a:lnTo>
                  <a:pt x="1085" y="335"/>
                </a:lnTo>
                <a:cubicBezTo>
                  <a:pt x="1085" y="219"/>
                  <a:pt x="1066" y="106"/>
                  <a:pt x="1032" y="0"/>
                </a:cubicBezTo>
                <a:lnTo>
                  <a:pt x="0" y="335"/>
                </a:lnTo>
                <a:lnTo>
                  <a:pt x="1032" y="67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80"/>
          <p:cNvSpPr>
            <a:spLocks noChangeArrowheads="1"/>
          </p:cNvSpPr>
          <p:nvPr/>
        </p:nvSpPr>
        <p:spPr bwMode="auto">
          <a:xfrm>
            <a:off x="6187791" y="3676190"/>
            <a:ext cx="1229634" cy="1045716"/>
          </a:xfrm>
          <a:custGeom>
            <a:avLst/>
            <a:gdLst>
              <a:gd name="T0" fmla="*/ 0 w 1032"/>
              <a:gd name="T1" fmla="*/ 335 h 878"/>
              <a:gd name="T2" fmla="*/ 0 w 1032"/>
              <a:gd name="T3" fmla="*/ 335 h 878"/>
              <a:gd name="T4" fmla="*/ 394 w 1032"/>
              <a:gd name="T5" fmla="*/ 877 h 878"/>
              <a:gd name="T6" fmla="*/ 1031 w 1032"/>
              <a:gd name="T7" fmla="*/ 0 h 878"/>
              <a:gd name="T8" fmla="*/ 0 w 1032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0" y="335"/>
                </a:moveTo>
                <a:lnTo>
                  <a:pt x="0" y="335"/>
                </a:lnTo>
                <a:cubicBezTo>
                  <a:pt x="71" y="555"/>
                  <a:pt x="211" y="744"/>
                  <a:pt x="394" y="877"/>
                </a:cubicBezTo>
                <a:lnTo>
                  <a:pt x="1031" y="0"/>
                </a:lnTo>
                <a:lnTo>
                  <a:pt x="0" y="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81"/>
          <p:cNvSpPr>
            <a:spLocks noChangeArrowheads="1"/>
          </p:cNvSpPr>
          <p:nvPr/>
        </p:nvSpPr>
        <p:spPr bwMode="auto">
          <a:xfrm>
            <a:off x="6187791" y="3676190"/>
            <a:ext cx="1229634" cy="1045716"/>
          </a:xfrm>
          <a:custGeom>
            <a:avLst/>
            <a:gdLst>
              <a:gd name="T0" fmla="*/ 0 w 1032"/>
              <a:gd name="T1" fmla="*/ 335 h 878"/>
              <a:gd name="T2" fmla="*/ 0 w 1032"/>
              <a:gd name="T3" fmla="*/ 335 h 878"/>
              <a:gd name="T4" fmla="*/ 394 w 1032"/>
              <a:gd name="T5" fmla="*/ 877 h 878"/>
              <a:gd name="T6" fmla="*/ 1031 w 1032"/>
              <a:gd name="T7" fmla="*/ 0 h 878"/>
              <a:gd name="T8" fmla="*/ 0 w 1032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0" y="335"/>
                </a:moveTo>
                <a:lnTo>
                  <a:pt x="0" y="335"/>
                </a:lnTo>
                <a:cubicBezTo>
                  <a:pt x="71" y="555"/>
                  <a:pt x="211" y="744"/>
                  <a:pt x="394" y="877"/>
                </a:cubicBezTo>
                <a:lnTo>
                  <a:pt x="1031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82"/>
          <p:cNvSpPr>
            <a:spLocks noChangeArrowheads="1"/>
          </p:cNvSpPr>
          <p:nvPr/>
        </p:nvSpPr>
        <p:spPr bwMode="auto">
          <a:xfrm>
            <a:off x="6660727" y="3676190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9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83"/>
          <p:cNvSpPr>
            <a:spLocks noChangeArrowheads="1"/>
          </p:cNvSpPr>
          <p:nvPr/>
        </p:nvSpPr>
        <p:spPr bwMode="auto">
          <a:xfrm>
            <a:off x="6660727" y="3676190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9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84"/>
          <p:cNvSpPr>
            <a:spLocks noChangeArrowheads="1"/>
          </p:cNvSpPr>
          <p:nvPr/>
        </p:nvSpPr>
        <p:spPr bwMode="auto">
          <a:xfrm>
            <a:off x="6187791" y="2630478"/>
            <a:ext cx="1229634" cy="1045713"/>
          </a:xfrm>
          <a:custGeom>
            <a:avLst/>
            <a:gdLst>
              <a:gd name="T0" fmla="*/ 394 w 1032"/>
              <a:gd name="T1" fmla="*/ 0 h 878"/>
              <a:gd name="T2" fmla="*/ 394 w 1032"/>
              <a:gd name="T3" fmla="*/ 0 h 878"/>
              <a:gd name="T4" fmla="*/ 0 w 1032"/>
              <a:gd name="T5" fmla="*/ 542 h 878"/>
              <a:gd name="T6" fmla="*/ 1031 w 1032"/>
              <a:gd name="T7" fmla="*/ 877 h 878"/>
              <a:gd name="T8" fmla="*/ 394 w 1032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394" y="0"/>
                </a:moveTo>
                <a:lnTo>
                  <a:pt x="394" y="0"/>
                </a:lnTo>
                <a:cubicBezTo>
                  <a:pt x="211" y="133"/>
                  <a:pt x="71" y="322"/>
                  <a:pt x="0" y="542"/>
                </a:cubicBezTo>
                <a:lnTo>
                  <a:pt x="1031" y="877"/>
                </a:lnTo>
                <a:lnTo>
                  <a:pt x="39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5"/>
          <p:cNvSpPr>
            <a:spLocks noChangeArrowheads="1"/>
          </p:cNvSpPr>
          <p:nvPr/>
        </p:nvSpPr>
        <p:spPr bwMode="auto">
          <a:xfrm>
            <a:off x="6187791" y="2630478"/>
            <a:ext cx="1229634" cy="1045713"/>
          </a:xfrm>
          <a:custGeom>
            <a:avLst/>
            <a:gdLst>
              <a:gd name="T0" fmla="*/ 394 w 1032"/>
              <a:gd name="T1" fmla="*/ 0 h 878"/>
              <a:gd name="T2" fmla="*/ 394 w 1032"/>
              <a:gd name="T3" fmla="*/ 0 h 878"/>
              <a:gd name="T4" fmla="*/ 0 w 1032"/>
              <a:gd name="T5" fmla="*/ 542 h 878"/>
              <a:gd name="T6" fmla="*/ 1031 w 1032"/>
              <a:gd name="T7" fmla="*/ 877 h 878"/>
              <a:gd name="T8" fmla="*/ 394 w 1032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394" y="0"/>
                </a:moveTo>
                <a:lnTo>
                  <a:pt x="394" y="0"/>
                </a:lnTo>
                <a:cubicBezTo>
                  <a:pt x="211" y="133"/>
                  <a:pt x="71" y="322"/>
                  <a:pt x="0" y="542"/>
                </a:cubicBezTo>
                <a:lnTo>
                  <a:pt x="1031" y="877"/>
                </a:lnTo>
                <a:lnTo>
                  <a:pt x="394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6"/>
          <p:cNvSpPr>
            <a:spLocks noChangeArrowheads="1"/>
          </p:cNvSpPr>
          <p:nvPr/>
        </p:nvSpPr>
        <p:spPr bwMode="auto">
          <a:xfrm>
            <a:off x="6124733" y="3276822"/>
            <a:ext cx="1292692" cy="798737"/>
          </a:xfrm>
          <a:custGeom>
            <a:avLst/>
            <a:gdLst>
              <a:gd name="T0" fmla="*/ 53 w 1085"/>
              <a:gd name="T1" fmla="*/ 0 h 671"/>
              <a:gd name="T2" fmla="*/ 53 w 1085"/>
              <a:gd name="T3" fmla="*/ 0 h 671"/>
              <a:gd name="T4" fmla="*/ 0 w 1085"/>
              <a:gd name="T5" fmla="*/ 335 h 671"/>
              <a:gd name="T6" fmla="*/ 0 w 1085"/>
              <a:gd name="T7" fmla="*/ 335 h 671"/>
              <a:gd name="T8" fmla="*/ 53 w 1085"/>
              <a:gd name="T9" fmla="*/ 670 h 671"/>
              <a:gd name="T10" fmla="*/ 1084 w 1085"/>
              <a:gd name="T11" fmla="*/ 335 h 671"/>
              <a:gd name="T12" fmla="*/ 53 w 1085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53" y="0"/>
                </a:moveTo>
                <a:lnTo>
                  <a:pt x="53" y="0"/>
                </a:lnTo>
                <a:cubicBezTo>
                  <a:pt x="18" y="106"/>
                  <a:pt x="0" y="218"/>
                  <a:pt x="0" y="335"/>
                </a:cubicBezTo>
                <a:lnTo>
                  <a:pt x="0" y="335"/>
                </a:lnTo>
                <a:cubicBezTo>
                  <a:pt x="0" y="452"/>
                  <a:pt x="18" y="564"/>
                  <a:pt x="53" y="670"/>
                </a:cubicBezTo>
                <a:lnTo>
                  <a:pt x="1084" y="335"/>
                </a:lnTo>
                <a:lnTo>
                  <a:pt x="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7"/>
          <p:cNvSpPr>
            <a:spLocks noChangeArrowheads="1"/>
          </p:cNvSpPr>
          <p:nvPr/>
        </p:nvSpPr>
        <p:spPr bwMode="auto">
          <a:xfrm>
            <a:off x="6124733" y="3276822"/>
            <a:ext cx="1292692" cy="798737"/>
          </a:xfrm>
          <a:custGeom>
            <a:avLst/>
            <a:gdLst>
              <a:gd name="T0" fmla="*/ 53 w 1085"/>
              <a:gd name="T1" fmla="*/ 0 h 671"/>
              <a:gd name="T2" fmla="*/ 53 w 1085"/>
              <a:gd name="T3" fmla="*/ 0 h 671"/>
              <a:gd name="T4" fmla="*/ 0 w 1085"/>
              <a:gd name="T5" fmla="*/ 335 h 671"/>
              <a:gd name="T6" fmla="*/ 0 w 1085"/>
              <a:gd name="T7" fmla="*/ 335 h 671"/>
              <a:gd name="T8" fmla="*/ 53 w 1085"/>
              <a:gd name="T9" fmla="*/ 670 h 671"/>
              <a:gd name="T10" fmla="*/ 1084 w 1085"/>
              <a:gd name="T11" fmla="*/ 335 h 671"/>
              <a:gd name="T12" fmla="*/ 53 w 1085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53" y="0"/>
                </a:moveTo>
                <a:lnTo>
                  <a:pt x="53" y="0"/>
                </a:lnTo>
                <a:cubicBezTo>
                  <a:pt x="18" y="106"/>
                  <a:pt x="0" y="218"/>
                  <a:pt x="0" y="335"/>
                </a:cubicBezTo>
                <a:lnTo>
                  <a:pt x="0" y="335"/>
                </a:lnTo>
                <a:cubicBezTo>
                  <a:pt x="0" y="452"/>
                  <a:pt x="18" y="564"/>
                  <a:pt x="53" y="670"/>
                </a:cubicBezTo>
                <a:lnTo>
                  <a:pt x="1084" y="335"/>
                </a:lnTo>
                <a:lnTo>
                  <a:pt x="53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8"/>
          <p:cNvSpPr>
            <a:spLocks noChangeArrowheads="1"/>
          </p:cNvSpPr>
          <p:nvPr/>
        </p:nvSpPr>
        <p:spPr bwMode="auto">
          <a:xfrm>
            <a:off x="7417425" y="3676190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7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8" y="1084"/>
                  <a:pt x="458" y="1007"/>
                  <a:pt x="637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9"/>
          <p:cNvSpPr>
            <a:spLocks noChangeArrowheads="1"/>
          </p:cNvSpPr>
          <p:nvPr/>
        </p:nvSpPr>
        <p:spPr bwMode="auto">
          <a:xfrm>
            <a:off x="7417425" y="3676190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7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8" y="1084"/>
                  <a:pt x="458" y="1007"/>
                  <a:pt x="637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90"/>
          <p:cNvSpPr>
            <a:spLocks noChangeArrowheads="1"/>
          </p:cNvSpPr>
          <p:nvPr/>
        </p:nvSpPr>
        <p:spPr bwMode="auto">
          <a:xfrm>
            <a:off x="7417425" y="2383498"/>
            <a:ext cx="761951" cy="1292692"/>
          </a:xfrm>
          <a:custGeom>
            <a:avLst/>
            <a:gdLst>
              <a:gd name="T0" fmla="*/ 637 w 638"/>
              <a:gd name="T1" fmla="*/ 207 h 1085"/>
              <a:gd name="T2" fmla="*/ 637 w 638"/>
              <a:gd name="T3" fmla="*/ 207 h 1085"/>
              <a:gd name="T4" fmla="*/ 0 w 638"/>
              <a:gd name="T5" fmla="*/ 0 h 1085"/>
              <a:gd name="T6" fmla="*/ 0 w 638"/>
              <a:gd name="T7" fmla="*/ 1084 h 1085"/>
              <a:gd name="T8" fmla="*/ 637 w 638"/>
              <a:gd name="T9" fmla="*/ 20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207"/>
                </a:moveTo>
                <a:lnTo>
                  <a:pt x="637" y="207"/>
                </a:lnTo>
                <a:cubicBezTo>
                  <a:pt x="458" y="77"/>
                  <a:pt x="238" y="0"/>
                  <a:pt x="0" y="0"/>
                </a:cubicBezTo>
                <a:lnTo>
                  <a:pt x="0" y="1084"/>
                </a:lnTo>
                <a:lnTo>
                  <a:pt x="637" y="20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92"/>
          <p:cNvSpPr>
            <a:spLocks noChangeArrowheads="1"/>
          </p:cNvSpPr>
          <p:nvPr/>
        </p:nvSpPr>
        <p:spPr bwMode="auto">
          <a:xfrm>
            <a:off x="7417425" y="3676190"/>
            <a:ext cx="1229634" cy="1045716"/>
          </a:xfrm>
          <a:custGeom>
            <a:avLst/>
            <a:gdLst>
              <a:gd name="T0" fmla="*/ 637 w 1032"/>
              <a:gd name="T1" fmla="*/ 877 h 878"/>
              <a:gd name="T2" fmla="*/ 637 w 1032"/>
              <a:gd name="T3" fmla="*/ 877 h 878"/>
              <a:gd name="T4" fmla="*/ 1031 w 1032"/>
              <a:gd name="T5" fmla="*/ 335 h 878"/>
              <a:gd name="T6" fmla="*/ 0 w 1032"/>
              <a:gd name="T7" fmla="*/ 0 h 878"/>
              <a:gd name="T8" fmla="*/ 637 w 1032"/>
              <a:gd name="T9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637" y="877"/>
                </a:moveTo>
                <a:lnTo>
                  <a:pt x="637" y="877"/>
                </a:lnTo>
                <a:cubicBezTo>
                  <a:pt x="821" y="744"/>
                  <a:pt x="960" y="555"/>
                  <a:pt x="1031" y="335"/>
                </a:cubicBezTo>
                <a:lnTo>
                  <a:pt x="0" y="0"/>
                </a:lnTo>
                <a:lnTo>
                  <a:pt x="637" y="8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93"/>
          <p:cNvSpPr>
            <a:spLocks noChangeArrowheads="1"/>
          </p:cNvSpPr>
          <p:nvPr/>
        </p:nvSpPr>
        <p:spPr bwMode="auto">
          <a:xfrm>
            <a:off x="7417425" y="3676190"/>
            <a:ext cx="1229634" cy="1045716"/>
          </a:xfrm>
          <a:custGeom>
            <a:avLst/>
            <a:gdLst>
              <a:gd name="T0" fmla="*/ 637 w 1032"/>
              <a:gd name="T1" fmla="*/ 877 h 878"/>
              <a:gd name="T2" fmla="*/ 637 w 1032"/>
              <a:gd name="T3" fmla="*/ 877 h 878"/>
              <a:gd name="T4" fmla="*/ 1031 w 1032"/>
              <a:gd name="T5" fmla="*/ 335 h 878"/>
              <a:gd name="T6" fmla="*/ 0 w 1032"/>
              <a:gd name="T7" fmla="*/ 0 h 878"/>
              <a:gd name="T8" fmla="*/ 637 w 1032"/>
              <a:gd name="T9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637" y="877"/>
                </a:moveTo>
                <a:lnTo>
                  <a:pt x="637" y="877"/>
                </a:lnTo>
                <a:cubicBezTo>
                  <a:pt x="821" y="744"/>
                  <a:pt x="960" y="555"/>
                  <a:pt x="1031" y="335"/>
                </a:cubicBezTo>
                <a:lnTo>
                  <a:pt x="0" y="0"/>
                </a:lnTo>
                <a:lnTo>
                  <a:pt x="637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94"/>
          <p:cNvSpPr>
            <a:spLocks noChangeArrowheads="1"/>
          </p:cNvSpPr>
          <p:nvPr/>
        </p:nvSpPr>
        <p:spPr bwMode="auto">
          <a:xfrm>
            <a:off x="6660727" y="2383498"/>
            <a:ext cx="761951" cy="1292692"/>
          </a:xfrm>
          <a:custGeom>
            <a:avLst/>
            <a:gdLst>
              <a:gd name="T0" fmla="*/ 637 w 638"/>
              <a:gd name="T1" fmla="*/ 1084 h 1085"/>
              <a:gd name="T2" fmla="*/ 637 w 638"/>
              <a:gd name="T3" fmla="*/ 0 h 1085"/>
              <a:gd name="T4" fmla="*/ 637 w 638"/>
              <a:gd name="T5" fmla="*/ 0 h 1085"/>
              <a:gd name="T6" fmla="*/ 0 w 638"/>
              <a:gd name="T7" fmla="*/ 207 h 1085"/>
              <a:gd name="T8" fmla="*/ 637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1084"/>
                </a:moveTo>
                <a:lnTo>
                  <a:pt x="637" y="0"/>
                </a:lnTo>
                <a:lnTo>
                  <a:pt x="637" y="0"/>
                </a:lnTo>
                <a:cubicBezTo>
                  <a:pt x="399" y="0"/>
                  <a:pt x="179" y="77"/>
                  <a:pt x="0" y="207"/>
                </a:cubicBezTo>
                <a:lnTo>
                  <a:pt x="637" y="1084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95"/>
          <p:cNvSpPr>
            <a:spLocks noChangeArrowheads="1"/>
          </p:cNvSpPr>
          <p:nvPr/>
        </p:nvSpPr>
        <p:spPr bwMode="auto">
          <a:xfrm>
            <a:off x="6660727" y="2383498"/>
            <a:ext cx="761951" cy="1292692"/>
          </a:xfrm>
          <a:custGeom>
            <a:avLst/>
            <a:gdLst>
              <a:gd name="T0" fmla="*/ 637 w 638"/>
              <a:gd name="T1" fmla="*/ 1084 h 1085"/>
              <a:gd name="T2" fmla="*/ 637 w 638"/>
              <a:gd name="T3" fmla="*/ 0 h 1085"/>
              <a:gd name="T4" fmla="*/ 637 w 638"/>
              <a:gd name="T5" fmla="*/ 0 h 1085"/>
              <a:gd name="T6" fmla="*/ 0 w 638"/>
              <a:gd name="T7" fmla="*/ 207 h 1085"/>
              <a:gd name="T8" fmla="*/ 637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1084"/>
                </a:moveTo>
                <a:lnTo>
                  <a:pt x="637" y="0"/>
                </a:lnTo>
                <a:lnTo>
                  <a:pt x="637" y="0"/>
                </a:lnTo>
                <a:cubicBezTo>
                  <a:pt x="399" y="0"/>
                  <a:pt x="179" y="77"/>
                  <a:pt x="0" y="207"/>
                </a:cubicBezTo>
                <a:lnTo>
                  <a:pt x="637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6"/>
          <p:cNvSpPr>
            <a:spLocks noChangeArrowheads="1"/>
          </p:cNvSpPr>
          <p:nvPr/>
        </p:nvSpPr>
        <p:spPr bwMode="auto">
          <a:xfrm>
            <a:off x="7417425" y="3276822"/>
            <a:ext cx="1292692" cy="798737"/>
          </a:xfrm>
          <a:custGeom>
            <a:avLst/>
            <a:gdLst>
              <a:gd name="T0" fmla="*/ 1031 w 1085"/>
              <a:gd name="T1" fmla="*/ 670 h 671"/>
              <a:gd name="T2" fmla="*/ 1031 w 1085"/>
              <a:gd name="T3" fmla="*/ 670 h 671"/>
              <a:gd name="T4" fmla="*/ 1084 w 1085"/>
              <a:gd name="T5" fmla="*/ 335 h 671"/>
              <a:gd name="T6" fmla="*/ 1084 w 1085"/>
              <a:gd name="T7" fmla="*/ 335 h 671"/>
              <a:gd name="T8" fmla="*/ 1031 w 1085"/>
              <a:gd name="T9" fmla="*/ 0 h 671"/>
              <a:gd name="T10" fmla="*/ 0 w 1085"/>
              <a:gd name="T11" fmla="*/ 335 h 671"/>
              <a:gd name="T12" fmla="*/ 1031 w 1085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1031" y="670"/>
                </a:moveTo>
                <a:lnTo>
                  <a:pt x="1031" y="670"/>
                </a:lnTo>
                <a:cubicBezTo>
                  <a:pt x="1066" y="564"/>
                  <a:pt x="1084" y="452"/>
                  <a:pt x="1084" y="335"/>
                </a:cubicBezTo>
                <a:lnTo>
                  <a:pt x="1084" y="335"/>
                </a:lnTo>
                <a:cubicBezTo>
                  <a:pt x="1084" y="218"/>
                  <a:pt x="1066" y="106"/>
                  <a:pt x="1031" y="0"/>
                </a:cubicBezTo>
                <a:lnTo>
                  <a:pt x="0" y="335"/>
                </a:lnTo>
                <a:lnTo>
                  <a:pt x="1031" y="67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97"/>
          <p:cNvSpPr>
            <a:spLocks noChangeArrowheads="1"/>
          </p:cNvSpPr>
          <p:nvPr/>
        </p:nvSpPr>
        <p:spPr bwMode="auto">
          <a:xfrm>
            <a:off x="7417425" y="3276822"/>
            <a:ext cx="1292692" cy="798737"/>
          </a:xfrm>
          <a:custGeom>
            <a:avLst/>
            <a:gdLst>
              <a:gd name="T0" fmla="*/ 1031 w 1085"/>
              <a:gd name="T1" fmla="*/ 670 h 671"/>
              <a:gd name="T2" fmla="*/ 1031 w 1085"/>
              <a:gd name="T3" fmla="*/ 670 h 671"/>
              <a:gd name="T4" fmla="*/ 1084 w 1085"/>
              <a:gd name="T5" fmla="*/ 335 h 671"/>
              <a:gd name="T6" fmla="*/ 1084 w 1085"/>
              <a:gd name="T7" fmla="*/ 335 h 671"/>
              <a:gd name="T8" fmla="*/ 1031 w 1085"/>
              <a:gd name="T9" fmla="*/ 0 h 671"/>
              <a:gd name="T10" fmla="*/ 0 w 1085"/>
              <a:gd name="T11" fmla="*/ 335 h 671"/>
              <a:gd name="T12" fmla="*/ 1031 w 1085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1031" y="670"/>
                </a:moveTo>
                <a:lnTo>
                  <a:pt x="1031" y="670"/>
                </a:lnTo>
                <a:cubicBezTo>
                  <a:pt x="1066" y="564"/>
                  <a:pt x="1084" y="452"/>
                  <a:pt x="1084" y="335"/>
                </a:cubicBezTo>
                <a:lnTo>
                  <a:pt x="1084" y="335"/>
                </a:lnTo>
                <a:cubicBezTo>
                  <a:pt x="1084" y="218"/>
                  <a:pt x="1066" y="106"/>
                  <a:pt x="1031" y="0"/>
                </a:cubicBezTo>
                <a:lnTo>
                  <a:pt x="0" y="335"/>
                </a:lnTo>
                <a:lnTo>
                  <a:pt x="1031" y="67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9"/>
          <p:cNvSpPr>
            <a:spLocks noChangeArrowheads="1"/>
          </p:cNvSpPr>
          <p:nvPr/>
        </p:nvSpPr>
        <p:spPr bwMode="auto">
          <a:xfrm>
            <a:off x="4737454" y="6408710"/>
            <a:ext cx="1229634" cy="1045716"/>
          </a:xfrm>
          <a:custGeom>
            <a:avLst/>
            <a:gdLst>
              <a:gd name="T0" fmla="*/ 0 w 1033"/>
              <a:gd name="T1" fmla="*/ 335 h 877"/>
              <a:gd name="T2" fmla="*/ 0 w 1033"/>
              <a:gd name="T3" fmla="*/ 335 h 877"/>
              <a:gd name="T4" fmla="*/ 394 w 1033"/>
              <a:gd name="T5" fmla="*/ 876 h 877"/>
              <a:gd name="T6" fmla="*/ 1032 w 1033"/>
              <a:gd name="T7" fmla="*/ 0 h 877"/>
              <a:gd name="T8" fmla="*/ 0 w 1033"/>
              <a:gd name="T9" fmla="*/ 335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7">
                <a:moveTo>
                  <a:pt x="0" y="335"/>
                </a:moveTo>
                <a:lnTo>
                  <a:pt x="0" y="335"/>
                </a:lnTo>
                <a:cubicBezTo>
                  <a:pt x="71" y="554"/>
                  <a:pt x="211" y="743"/>
                  <a:pt x="394" y="876"/>
                </a:cubicBezTo>
                <a:lnTo>
                  <a:pt x="1032" y="0"/>
                </a:lnTo>
                <a:lnTo>
                  <a:pt x="0" y="3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500"/>
          <p:cNvSpPr>
            <a:spLocks noChangeArrowheads="1"/>
          </p:cNvSpPr>
          <p:nvPr/>
        </p:nvSpPr>
        <p:spPr bwMode="auto">
          <a:xfrm>
            <a:off x="4737454" y="6408710"/>
            <a:ext cx="1229634" cy="1045716"/>
          </a:xfrm>
          <a:custGeom>
            <a:avLst/>
            <a:gdLst>
              <a:gd name="T0" fmla="*/ 0 w 1033"/>
              <a:gd name="T1" fmla="*/ 335 h 877"/>
              <a:gd name="T2" fmla="*/ 0 w 1033"/>
              <a:gd name="T3" fmla="*/ 335 h 877"/>
              <a:gd name="T4" fmla="*/ 394 w 1033"/>
              <a:gd name="T5" fmla="*/ 876 h 877"/>
              <a:gd name="T6" fmla="*/ 1032 w 1033"/>
              <a:gd name="T7" fmla="*/ 0 h 877"/>
              <a:gd name="T8" fmla="*/ 0 w 1033"/>
              <a:gd name="T9" fmla="*/ 335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7">
                <a:moveTo>
                  <a:pt x="0" y="335"/>
                </a:moveTo>
                <a:lnTo>
                  <a:pt x="0" y="335"/>
                </a:lnTo>
                <a:cubicBezTo>
                  <a:pt x="71" y="554"/>
                  <a:pt x="211" y="743"/>
                  <a:pt x="394" y="876"/>
                </a:cubicBezTo>
                <a:lnTo>
                  <a:pt x="1032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501"/>
          <p:cNvSpPr>
            <a:spLocks noChangeArrowheads="1"/>
          </p:cNvSpPr>
          <p:nvPr/>
        </p:nvSpPr>
        <p:spPr bwMode="auto">
          <a:xfrm>
            <a:off x="5210390" y="6408710"/>
            <a:ext cx="761951" cy="1292692"/>
          </a:xfrm>
          <a:custGeom>
            <a:avLst/>
            <a:gdLst>
              <a:gd name="T0" fmla="*/ 0 w 639"/>
              <a:gd name="T1" fmla="*/ 876 h 1085"/>
              <a:gd name="T2" fmla="*/ 0 w 639"/>
              <a:gd name="T3" fmla="*/ 876 h 1085"/>
              <a:gd name="T4" fmla="*/ 638 w 639"/>
              <a:gd name="T5" fmla="*/ 1084 h 1085"/>
              <a:gd name="T6" fmla="*/ 638 w 639"/>
              <a:gd name="T7" fmla="*/ 0 h 1085"/>
              <a:gd name="T8" fmla="*/ 0 w 639"/>
              <a:gd name="T9" fmla="*/ 876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0" y="876"/>
                </a:moveTo>
                <a:lnTo>
                  <a:pt x="0" y="876"/>
                </a:lnTo>
                <a:cubicBezTo>
                  <a:pt x="179" y="1007"/>
                  <a:pt x="399" y="1084"/>
                  <a:pt x="638" y="1084"/>
                </a:cubicBezTo>
                <a:lnTo>
                  <a:pt x="638" y="0"/>
                </a:lnTo>
                <a:lnTo>
                  <a:pt x="0" y="8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502"/>
          <p:cNvSpPr>
            <a:spLocks noChangeArrowheads="1"/>
          </p:cNvSpPr>
          <p:nvPr/>
        </p:nvSpPr>
        <p:spPr bwMode="auto">
          <a:xfrm>
            <a:off x="5210390" y="6408710"/>
            <a:ext cx="761951" cy="1292692"/>
          </a:xfrm>
          <a:custGeom>
            <a:avLst/>
            <a:gdLst>
              <a:gd name="T0" fmla="*/ 0 w 639"/>
              <a:gd name="T1" fmla="*/ 876 h 1085"/>
              <a:gd name="T2" fmla="*/ 0 w 639"/>
              <a:gd name="T3" fmla="*/ 876 h 1085"/>
              <a:gd name="T4" fmla="*/ 638 w 639"/>
              <a:gd name="T5" fmla="*/ 1084 h 1085"/>
              <a:gd name="T6" fmla="*/ 638 w 639"/>
              <a:gd name="T7" fmla="*/ 0 h 1085"/>
              <a:gd name="T8" fmla="*/ 0 w 639"/>
              <a:gd name="T9" fmla="*/ 876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0" y="876"/>
                </a:moveTo>
                <a:lnTo>
                  <a:pt x="0" y="876"/>
                </a:lnTo>
                <a:cubicBezTo>
                  <a:pt x="179" y="1007"/>
                  <a:pt x="399" y="1084"/>
                  <a:pt x="638" y="1084"/>
                </a:cubicBezTo>
                <a:lnTo>
                  <a:pt x="638" y="0"/>
                </a:lnTo>
                <a:lnTo>
                  <a:pt x="0" y="876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503"/>
          <p:cNvSpPr>
            <a:spLocks noChangeArrowheads="1"/>
          </p:cNvSpPr>
          <p:nvPr/>
        </p:nvSpPr>
        <p:spPr bwMode="auto">
          <a:xfrm>
            <a:off x="4737454" y="5362998"/>
            <a:ext cx="1229634" cy="1045713"/>
          </a:xfrm>
          <a:custGeom>
            <a:avLst/>
            <a:gdLst>
              <a:gd name="T0" fmla="*/ 394 w 1033"/>
              <a:gd name="T1" fmla="*/ 0 h 878"/>
              <a:gd name="T2" fmla="*/ 394 w 1033"/>
              <a:gd name="T3" fmla="*/ 0 h 878"/>
              <a:gd name="T4" fmla="*/ 0 w 1033"/>
              <a:gd name="T5" fmla="*/ 542 h 878"/>
              <a:gd name="T6" fmla="*/ 1032 w 1033"/>
              <a:gd name="T7" fmla="*/ 877 h 878"/>
              <a:gd name="T8" fmla="*/ 394 w 1033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394" y="0"/>
                </a:moveTo>
                <a:lnTo>
                  <a:pt x="394" y="0"/>
                </a:lnTo>
                <a:cubicBezTo>
                  <a:pt x="211" y="133"/>
                  <a:pt x="71" y="322"/>
                  <a:pt x="0" y="542"/>
                </a:cubicBezTo>
                <a:lnTo>
                  <a:pt x="1032" y="877"/>
                </a:lnTo>
                <a:lnTo>
                  <a:pt x="39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504"/>
          <p:cNvSpPr>
            <a:spLocks noChangeArrowheads="1"/>
          </p:cNvSpPr>
          <p:nvPr/>
        </p:nvSpPr>
        <p:spPr bwMode="auto">
          <a:xfrm>
            <a:off x="4737454" y="5362998"/>
            <a:ext cx="1229634" cy="1045713"/>
          </a:xfrm>
          <a:custGeom>
            <a:avLst/>
            <a:gdLst>
              <a:gd name="T0" fmla="*/ 394 w 1033"/>
              <a:gd name="T1" fmla="*/ 0 h 878"/>
              <a:gd name="T2" fmla="*/ 394 w 1033"/>
              <a:gd name="T3" fmla="*/ 0 h 878"/>
              <a:gd name="T4" fmla="*/ 0 w 1033"/>
              <a:gd name="T5" fmla="*/ 542 h 878"/>
              <a:gd name="T6" fmla="*/ 1032 w 1033"/>
              <a:gd name="T7" fmla="*/ 877 h 878"/>
              <a:gd name="T8" fmla="*/ 394 w 1033"/>
              <a:gd name="T9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8">
                <a:moveTo>
                  <a:pt x="394" y="0"/>
                </a:moveTo>
                <a:lnTo>
                  <a:pt x="394" y="0"/>
                </a:lnTo>
                <a:cubicBezTo>
                  <a:pt x="211" y="133"/>
                  <a:pt x="71" y="322"/>
                  <a:pt x="0" y="542"/>
                </a:cubicBezTo>
                <a:lnTo>
                  <a:pt x="1032" y="877"/>
                </a:lnTo>
                <a:lnTo>
                  <a:pt x="394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505"/>
          <p:cNvSpPr>
            <a:spLocks noChangeArrowheads="1"/>
          </p:cNvSpPr>
          <p:nvPr/>
        </p:nvSpPr>
        <p:spPr bwMode="auto">
          <a:xfrm>
            <a:off x="4674396" y="6009342"/>
            <a:ext cx="1292692" cy="798737"/>
          </a:xfrm>
          <a:custGeom>
            <a:avLst/>
            <a:gdLst>
              <a:gd name="T0" fmla="*/ 53 w 1086"/>
              <a:gd name="T1" fmla="*/ 0 h 671"/>
              <a:gd name="T2" fmla="*/ 53 w 1086"/>
              <a:gd name="T3" fmla="*/ 0 h 671"/>
              <a:gd name="T4" fmla="*/ 0 w 1086"/>
              <a:gd name="T5" fmla="*/ 335 h 671"/>
              <a:gd name="T6" fmla="*/ 0 w 1086"/>
              <a:gd name="T7" fmla="*/ 335 h 671"/>
              <a:gd name="T8" fmla="*/ 53 w 1086"/>
              <a:gd name="T9" fmla="*/ 670 h 671"/>
              <a:gd name="T10" fmla="*/ 1085 w 1086"/>
              <a:gd name="T11" fmla="*/ 335 h 671"/>
              <a:gd name="T12" fmla="*/ 53 w 1086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1">
                <a:moveTo>
                  <a:pt x="53" y="0"/>
                </a:moveTo>
                <a:lnTo>
                  <a:pt x="53" y="0"/>
                </a:lnTo>
                <a:cubicBezTo>
                  <a:pt x="18" y="105"/>
                  <a:pt x="0" y="217"/>
                  <a:pt x="0" y="335"/>
                </a:cubicBezTo>
                <a:lnTo>
                  <a:pt x="0" y="335"/>
                </a:lnTo>
                <a:cubicBezTo>
                  <a:pt x="0" y="451"/>
                  <a:pt x="18" y="564"/>
                  <a:pt x="53" y="670"/>
                </a:cubicBezTo>
                <a:lnTo>
                  <a:pt x="1085" y="335"/>
                </a:lnTo>
                <a:lnTo>
                  <a:pt x="53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506"/>
          <p:cNvSpPr>
            <a:spLocks noChangeArrowheads="1"/>
          </p:cNvSpPr>
          <p:nvPr/>
        </p:nvSpPr>
        <p:spPr bwMode="auto">
          <a:xfrm>
            <a:off x="4674396" y="6009342"/>
            <a:ext cx="1292692" cy="798737"/>
          </a:xfrm>
          <a:custGeom>
            <a:avLst/>
            <a:gdLst>
              <a:gd name="T0" fmla="*/ 53 w 1086"/>
              <a:gd name="T1" fmla="*/ 0 h 671"/>
              <a:gd name="T2" fmla="*/ 53 w 1086"/>
              <a:gd name="T3" fmla="*/ 0 h 671"/>
              <a:gd name="T4" fmla="*/ 0 w 1086"/>
              <a:gd name="T5" fmla="*/ 335 h 671"/>
              <a:gd name="T6" fmla="*/ 0 w 1086"/>
              <a:gd name="T7" fmla="*/ 335 h 671"/>
              <a:gd name="T8" fmla="*/ 53 w 1086"/>
              <a:gd name="T9" fmla="*/ 670 h 671"/>
              <a:gd name="T10" fmla="*/ 1085 w 1086"/>
              <a:gd name="T11" fmla="*/ 335 h 671"/>
              <a:gd name="T12" fmla="*/ 53 w 1086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1">
                <a:moveTo>
                  <a:pt x="53" y="0"/>
                </a:moveTo>
                <a:lnTo>
                  <a:pt x="53" y="0"/>
                </a:lnTo>
                <a:cubicBezTo>
                  <a:pt x="18" y="105"/>
                  <a:pt x="0" y="217"/>
                  <a:pt x="0" y="335"/>
                </a:cubicBezTo>
                <a:lnTo>
                  <a:pt x="0" y="335"/>
                </a:lnTo>
                <a:cubicBezTo>
                  <a:pt x="0" y="451"/>
                  <a:pt x="18" y="564"/>
                  <a:pt x="53" y="670"/>
                </a:cubicBezTo>
                <a:lnTo>
                  <a:pt x="1085" y="335"/>
                </a:lnTo>
                <a:lnTo>
                  <a:pt x="53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507"/>
          <p:cNvSpPr>
            <a:spLocks noChangeArrowheads="1"/>
          </p:cNvSpPr>
          <p:nvPr/>
        </p:nvSpPr>
        <p:spPr bwMode="auto">
          <a:xfrm>
            <a:off x="5967088" y="6408710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6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7" y="1084"/>
                  <a:pt x="458" y="1007"/>
                  <a:pt x="637" y="876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508"/>
          <p:cNvSpPr>
            <a:spLocks noChangeArrowheads="1"/>
          </p:cNvSpPr>
          <p:nvPr/>
        </p:nvSpPr>
        <p:spPr bwMode="auto">
          <a:xfrm>
            <a:off x="5967088" y="6408710"/>
            <a:ext cx="761951" cy="1292692"/>
          </a:xfrm>
          <a:custGeom>
            <a:avLst/>
            <a:gdLst>
              <a:gd name="T0" fmla="*/ 0 w 638"/>
              <a:gd name="T1" fmla="*/ 1084 h 1085"/>
              <a:gd name="T2" fmla="*/ 0 w 638"/>
              <a:gd name="T3" fmla="*/ 1084 h 1085"/>
              <a:gd name="T4" fmla="*/ 637 w 638"/>
              <a:gd name="T5" fmla="*/ 876 h 1085"/>
              <a:gd name="T6" fmla="*/ 0 w 638"/>
              <a:gd name="T7" fmla="*/ 0 h 1085"/>
              <a:gd name="T8" fmla="*/ 0 w 638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1084"/>
                </a:moveTo>
                <a:lnTo>
                  <a:pt x="0" y="1084"/>
                </a:lnTo>
                <a:cubicBezTo>
                  <a:pt x="237" y="1084"/>
                  <a:pt x="458" y="1007"/>
                  <a:pt x="637" y="876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9"/>
          <p:cNvSpPr>
            <a:spLocks noChangeArrowheads="1"/>
          </p:cNvSpPr>
          <p:nvPr/>
        </p:nvSpPr>
        <p:spPr bwMode="auto">
          <a:xfrm>
            <a:off x="5967088" y="5116018"/>
            <a:ext cx="761951" cy="1292692"/>
          </a:xfrm>
          <a:custGeom>
            <a:avLst/>
            <a:gdLst>
              <a:gd name="T0" fmla="*/ 637 w 638"/>
              <a:gd name="T1" fmla="*/ 207 h 1085"/>
              <a:gd name="T2" fmla="*/ 637 w 638"/>
              <a:gd name="T3" fmla="*/ 207 h 1085"/>
              <a:gd name="T4" fmla="*/ 0 w 638"/>
              <a:gd name="T5" fmla="*/ 0 h 1085"/>
              <a:gd name="T6" fmla="*/ 0 w 638"/>
              <a:gd name="T7" fmla="*/ 1084 h 1085"/>
              <a:gd name="T8" fmla="*/ 637 w 638"/>
              <a:gd name="T9" fmla="*/ 20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637" y="207"/>
                </a:moveTo>
                <a:lnTo>
                  <a:pt x="637" y="207"/>
                </a:lnTo>
                <a:cubicBezTo>
                  <a:pt x="458" y="76"/>
                  <a:pt x="237" y="0"/>
                  <a:pt x="0" y="0"/>
                </a:cubicBezTo>
                <a:lnTo>
                  <a:pt x="0" y="1084"/>
                </a:lnTo>
                <a:lnTo>
                  <a:pt x="637" y="20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10"/>
          <p:cNvSpPr>
            <a:spLocks noChangeArrowheads="1"/>
          </p:cNvSpPr>
          <p:nvPr/>
        </p:nvSpPr>
        <p:spPr bwMode="auto">
          <a:xfrm>
            <a:off x="5967088" y="5362998"/>
            <a:ext cx="1229634" cy="1045713"/>
          </a:xfrm>
          <a:custGeom>
            <a:avLst/>
            <a:gdLst>
              <a:gd name="T0" fmla="*/ 1031 w 1032"/>
              <a:gd name="T1" fmla="*/ 542 h 878"/>
              <a:gd name="T2" fmla="*/ 1031 w 1032"/>
              <a:gd name="T3" fmla="*/ 542 h 878"/>
              <a:gd name="T4" fmla="*/ 637 w 1032"/>
              <a:gd name="T5" fmla="*/ 0 h 878"/>
              <a:gd name="T6" fmla="*/ 0 w 1032"/>
              <a:gd name="T7" fmla="*/ 877 h 878"/>
              <a:gd name="T8" fmla="*/ 1031 w 1032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1031" y="542"/>
                </a:moveTo>
                <a:lnTo>
                  <a:pt x="1031" y="542"/>
                </a:lnTo>
                <a:cubicBezTo>
                  <a:pt x="960" y="322"/>
                  <a:pt x="820" y="133"/>
                  <a:pt x="637" y="0"/>
                </a:cubicBezTo>
                <a:lnTo>
                  <a:pt x="0" y="877"/>
                </a:lnTo>
                <a:lnTo>
                  <a:pt x="1031" y="5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11"/>
          <p:cNvSpPr>
            <a:spLocks noChangeArrowheads="1"/>
          </p:cNvSpPr>
          <p:nvPr/>
        </p:nvSpPr>
        <p:spPr bwMode="auto">
          <a:xfrm>
            <a:off x="5967088" y="5362998"/>
            <a:ext cx="1229634" cy="1045713"/>
          </a:xfrm>
          <a:custGeom>
            <a:avLst/>
            <a:gdLst>
              <a:gd name="T0" fmla="*/ 1031 w 1032"/>
              <a:gd name="T1" fmla="*/ 542 h 878"/>
              <a:gd name="T2" fmla="*/ 1031 w 1032"/>
              <a:gd name="T3" fmla="*/ 542 h 878"/>
              <a:gd name="T4" fmla="*/ 637 w 1032"/>
              <a:gd name="T5" fmla="*/ 0 h 878"/>
              <a:gd name="T6" fmla="*/ 0 w 1032"/>
              <a:gd name="T7" fmla="*/ 877 h 878"/>
              <a:gd name="T8" fmla="*/ 1031 w 1032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1031" y="542"/>
                </a:moveTo>
                <a:lnTo>
                  <a:pt x="1031" y="542"/>
                </a:lnTo>
                <a:cubicBezTo>
                  <a:pt x="960" y="322"/>
                  <a:pt x="820" y="133"/>
                  <a:pt x="637" y="0"/>
                </a:cubicBezTo>
                <a:lnTo>
                  <a:pt x="0" y="877"/>
                </a:lnTo>
                <a:lnTo>
                  <a:pt x="1031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12"/>
          <p:cNvSpPr>
            <a:spLocks noChangeArrowheads="1"/>
          </p:cNvSpPr>
          <p:nvPr/>
        </p:nvSpPr>
        <p:spPr bwMode="auto">
          <a:xfrm>
            <a:off x="5967088" y="6408710"/>
            <a:ext cx="1229634" cy="1045716"/>
          </a:xfrm>
          <a:custGeom>
            <a:avLst/>
            <a:gdLst>
              <a:gd name="T0" fmla="*/ 637 w 1032"/>
              <a:gd name="T1" fmla="*/ 876 h 877"/>
              <a:gd name="T2" fmla="*/ 637 w 1032"/>
              <a:gd name="T3" fmla="*/ 876 h 877"/>
              <a:gd name="T4" fmla="*/ 1031 w 1032"/>
              <a:gd name="T5" fmla="*/ 335 h 877"/>
              <a:gd name="T6" fmla="*/ 0 w 1032"/>
              <a:gd name="T7" fmla="*/ 0 h 877"/>
              <a:gd name="T8" fmla="*/ 637 w 1032"/>
              <a:gd name="T9" fmla="*/ 87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7">
                <a:moveTo>
                  <a:pt x="637" y="876"/>
                </a:moveTo>
                <a:lnTo>
                  <a:pt x="637" y="876"/>
                </a:lnTo>
                <a:cubicBezTo>
                  <a:pt x="820" y="743"/>
                  <a:pt x="960" y="554"/>
                  <a:pt x="1031" y="335"/>
                </a:cubicBezTo>
                <a:lnTo>
                  <a:pt x="0" y="0"/>
                </a:lnTo>
                <a:lnTo>
                  <a:pt x="637" y="876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13"/>
          <p:cNvSpPr>
            <a:spLocks noChangeArrowheads="1"/>
          </p:cNvSpPr>
          <p:nvPr/>
        </p:nvSpPr>
        <p:spPr bwMode="auto">
          <a:xfrm>
            <a:off x="5967088" y="6408710"/>
            <a:ext cx="1229634" cy="1045716"/>
          </a:xfrm>
          <a:custGeom>
            <a:avLst/>
            <a:gdLst>
              <a:gd name="T0" fmla="*/ 637 w 1032"/>
              <a:gd name="T1" fmla="*/ 876 h 877"/>
              <a:gd name="T2" fmla="*/ 637 w 1032"/>
              <a:gd name="T3" fmla="*/ 876 h 877"/>
              <a:gd name="T4" fmla="*/ 1031 w 1032"/>
              <a:gd name="T5" fmla="*/ 335 h 877"/>
              <a:gd name="T6" fmla="*/ 0 w 1032"/>
              <a:gd name="T7" fmla="*/ 0 h 877"/>
              <a:gd name="T8" fmla="*/ 637 w 1032"/>
              <a:gd name="T9" fmla="*/ 87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7">
                <a:moveTo>
                  <a:pt x="637" y="876"/>
                </a:moveTo>
                <a:lnTo>
                  <a:pt x="637" y="876"/>
                </a:lnTo>
                <a:cubicBezTo>
                  <a:pt x="820" y="743"/>
                  <a:pt x="960" y="554"/>
                  <a:pt x="1031" y="335"/>
                </a:cubicBezTo>
                <a:lnTo>
                  <a:pt x="0" y="0"/>
                </a:lnTo>
                <a:lnTo>
                  <a:pt x="637" y="876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14"/>
          <p:cNvSpPr>
            <a:spLocks noChangeArrowheads="1"/>
          </p:cNvSpPr>
          <p:nvPr/>
        </p:nvSpPr>
        <p:spPr bwMode="auto">
          <a:xfrm>
            <a:off x="5210390" y="5116018"/>
            <a:ext cx="761951" cy="1292692"/>
          </a:xfrm>
          <a:custGeom>
            <a:avLst/>
            <a:gdLst>
              <a:gd name="T0" fmla="*/ 638 w 639"/>
              <a:gd name="T1" fmla="*/ 1084 h 1085"/>
              <a:gd name="T2" fmla="*/ 638 w 639"/>
              <a:gd name="T3" fmla="*/ 0 h 1085"/>
              <a:gd name="T4" fmla="*/ 638 w 639"/>
              <a:gd name="T5" fmla="*/ 0 h 1085"/>
              <a:gd name="T6" fmla="*/ 0 w 639"/>
              <a:gd name="T7" fmla="*/ 207 h 1085"/>
              <a:gd name="T8" fmla="*/ 638 w 639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638" y="1084"/>
                </a:moveTo>
                <a:lnTo>
                  <a:pt x="638" y="0"/>
                </a:lnTo>
                <a:lnTo>
                  <a:pt x="638" y="0"/>
                </a:lnTo>
                <a:cubicBezTo>
                  <a:pt x="399" y="0"/>
                  <a:pt x="179" y="76"/>
                  <a:pt x="0" y="207"/>
                </a:cubicBezTo>
                <a:lnTo>
                  <a:pt x="638" y="1084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15"/>
          <p:cNvSpPr>
            <a:spLocks noChangeArrowheads="1"/>
          </p:cNvSpPr>
          <p:nvPr/>
        </p:nvSpPr>
        <p:spPr bwMode="auto">
          <a:xfrm>
            <a:off x="5210390" y="5116018"/>
            <a:ext cx="761951" cy="1292692"/>
          </a:xfrm>
          <a:custGeom>
            <a:avLst/>
            <a:gdLst>
              <a:gd name="T0" fmla="*/ 638 w 639"/>
              <a:gd name="T1" fmla="*/ 1084 h 1085"/>
              <a:gd name="T2" fmla="*/ 638 w 639"/>
              <a:gd name="T3" fmla="*/ 0 h 1085"/>
              <a:gd name="T4" fmla="*/ 638 w 639"/>
              <a:gd name="T5" fmla="*/ 0 h 1085"/>
              <a:gd name="T6" fmla="*/ 0 w 639"/>
              <a:gd name="T7" fmla="*/ 207 h 1085"/>
              <a:gd name="T8" fmla="*/ 638 w 639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638" y="1084"/>
                </a:moveTo>
                <a:lnTo>
                  <a:pt x="638" y="0"/>
                </a:lnTo>
                <a:lnTo>
                  <a:pt x="638" y="0"/>
                </a:lnTo>
                <a:cubicBezTo>
                  <a:pt x="399" y="0"/>
                  <a:pt x="179" y="76"/>
                  <a:pt x="0" y="207"/>
                </a:cubicBezTo>
                <a:lnTo>
                  <a:pt x="638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16"/>
          <p:cNvSpPr>
            <a:spLocks noChangeArrowheads="1"/>
          </p:cNvSpPr>
          <p:nvPr/>
        </p:nvSpPr>
        <p:spPr bwMode="auto">
          <a:xfrm>
            <a:off x="5967088" y="6009342"/>
            <a:ext cx="1292692" cy="798737"/>
          </a:xfrm>
          <a:custGeom>
            <a:avLst/>
            <a:gdLst>
              <a:gd name="T0" fmla="*/ 1031 w 1085"/>
              <a:gd name="T1" fmla="*/ 670 h 671"/>
              <a:gd name="T2" fmla="*/ 1031 w 1085"/>
              <a:gd name="T3" fmla="*/ 670 h 671"/>
              <a:gd name="T4" fmla="*/ 1084 w 1085"/>
              <a:gd name="T5" fmla="*/ 335 h 671"/>
              <a:gd name="T6" fmla="*/ 1084 w 1085"/>
              <a:gd name="T7" fmla="*/ 335 h 671"/>
              <a:gd name="T8" fmla="*/ 1031 w 1085"/>
              <a:gd name="T9" fmla="*/ 0 h 671"/>
              <a:gd name="T10" fmla="*/ 0 w 1085"/>
              <a:gd name="T11" fmla="*/ 335 h 671"/>
              <a:gd name="T12" fmla="*/ 1031 w 1085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1031" y="670"/>
                </a:moveTo>
                <a:lnTo>
                  <a:pt x="1031" y="670"/>
                </a:lnTo>
                <a:cubicBezTo>
                  <a:pt x="1065" y="564"/>
                  <a:pt x="1084" y="451"/>
                  <a:pt x="1084" y="335"/>
                </a:cubicBezTo>
                <a:lnTo>
                  <a:pt x="1084" y="335"/>
                </a:lnTo>
                <a:cubicBezTo>
                  <a:pt x="1084" y="217"/>
                  <a:pt x="1065" y="105"/>
                  <a:pt x="1031" y="0"/>
                </a:cubicBezTo>
                <a:lnTo>
                  <a:pt x="0" y="335"/>
                </a:lnTo>
                <a:lnTo>
                  <a:pt x="1031" y="6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17"/>
          <p:cNvSpPr>
            <a:spLocks noChangeArrowheads="1"/>
          </p:cNvSpPr>
          <p:nvPr/>
        </p:nvSpPr>
        <p:spPr bwMode="auto">
          <a:xfrm>
            <a:off x="5967088" y="6009342"/>
            <a:ext cx="1292692" cy="798737"/>
          </a:xfrm>
          <a:custGeom>
            <a:avLst/>
            <a:gdLst>
              <a:gd name="T0" fmla="*/ 1031 w 1085"/>
              <a:gd name="T1" fmla="*/ 670 h 671"/>
              <a:gd name="T2" fmla="*/ 1031 w 1085"/>
              <a:gd name="T3" fmla="*/ 670 h 671"/>
              <a:gd name="T4" fmla="*/ 1084 w 1085"/>
              <a:gd name="T5" fmla="*/ 335 h 671"/>
              <a:gd name="T6" fmla="*/ 1084 w 1085"/>
              <a:gd name="T7" fmla="*/ 335 h 671"/>
              <a:gd name="T8" fmla="*/ 1031 w 1085"/>
              <a:gd name="T9" fmla="*/ 0 h 671"/>
              <a:gd name="T10" fmla="*/ 0 w 1085"/>
              <a:gd name="T11" fmla="*/ 335 h 671"/>
              <a:gd name="T12" fmla="*/ 1031 w 1085"/>
              <a:gd name="T13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1">
                <a:moveTo>
                  <a:pt x="1031" y="670"/>
                </a:moveTo>
                <a:lnTo>
                  <a:pt x="1031" y="670"/>
                </a:lnTo>
                <a:cubicBezTo>
                  <a:pt x="1065" y="564"/>
                  <a:pt x="1084" y="451"/>
                  <a:pt x="1084" y="335"/>
                </a:cubicBezTo>
                <a:lnTo>
                  <a:pt x="1084" y="335"/>
                </a:lnTo>
                <a:cubicBezTo>
                  <a:pt x="1084" y="217"/>
                  <a:pt x="1065" y="105"/>
                  <a:pt x="1031" y="0"/>
                </a:cubicBezTo>
                <a:lnTo>
                  <a:pt x="0" y="335"/>
                </a:lnTo>
                <a:lnTo>
                  <a:pt x="1031" y="67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519"/>
          <p:cNvSpPr>
            <a:spLocks noChangeArrowheads="1"/>
          </p:cNvSpPr>
          <p:nvPr/>
        </p:nvSpPr>
        <p:spPr bwMode="auto">
          <a:xfrm>
            <a:off x="4206713" y="9283113"/>
            <a:ext cx="1229634" cy="1045713"/>
          </a:xfrm>
          <a:custGeom>
            <a:avLst/>
            <a:gdLst>
              <a:gd name="T0" fmla="*/ 0 w 1032"/>
              <a:gd name="T1" fmla="*/ 335 h 878"/>
              <a:gd name="T2" fmla="*/ 0 w 1032"/>
              <a:gd name="T3" fmla="*/ 335 h 878"/>
              <a:gd name="T4" fmla="*/ 394 w 1032"/>
              <a:gd name="T5" fmla="*/ 877 h 878"/>
              <a:gd name="T6" fmla="*/ 1031 w 1032"/>
              <a:gd name="T7" fmla="*/ 0 h 878"/>
              <a:gd name="T8" fmla="*/ 0 w 1032"/>
              <a:gd name="T9" fmla="*/ 335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0" y="335"/>
                </a:moveTo>
                <a:lnTo>
                  <a:pt x="0" y="335"/>
                </a:lnTo>
                <a:cubicBezTo>
                  <a:pt x="71" y="555"/>
                  <a:pt x="211" y="744"/>
                  <a:pt x="394" y="877"/>
                </a:cubicBezTo>
                <a:lnTo>
                  <a:pt x="1031" y="0"/>
                </a:lnTo>
                <a:lnTo>
                  <a:pt x="0" y="33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520"/>
          <p:cNvSpPr>
            <a:spLocks noChangeArrowheads="1"/>
          </p:cNvSpPr>
          <p:nvPr/>
        </p:nvSpPr>
        <p:spPr bwMode="auto">
          <a:xfrm>
            <a:off x="4674396" y="9283113"/>
            <a:ext cx="761951" cy="1292692"/>
          </a:xfrm>
          <a:custGeom>
            <a:avLst/>
            <a:gdLst>
              <a:gd name="T0" fmla="*/ 0 w 638"/>
              <a:gd name="T1" fmla="*/ 877 h 1085"/>
              <a:gd name="T2" fmla="*/ 0 w 638"/>
              <a:gd name="T3" fmla="*/ 877 h 1085"/>
              <a:gd name="T4" fmla="*/ 637 w 638"/>
              <a:gd name="T5" fmla="*/ 1084 h 1085"/>
              <a:gd name="T6" fmla="*/ 637 w 638"/>
              <a:gd name="T7" fmla="*/ 0 h 1085"/>
              <a:gd name="T8" fmla="*/ 0 w 638"/>
              <a:gd name="T9" fmla="*/ 877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5">
                <a:moveTo>
                  <a:pt x="0" y="877"/>
                </a:moveTo>
                <a:lnTo>
                  <a:pt x="0" y="877"/>
                </a:lnTo>
                <a:cubicBezTo>
                  <a:pt x="179" y="1007"/>
                  <a:pt x="399" y="1084"/>
                  <a:pt x="637" y="1084"/>
                </a:cubicBezTo>
                <a:lnTo>
                  <a:pt x="637" y="0"/>
                </a:lnTo>
                <a:lnTo>
                  <a:pt x="0" y="87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521"/>
          <p:cNvSpPr>
            <a:spLocks noChangeArrowheads="1"/>
          </p:cNvSpPr>
          <p:nvPr/>
        </p:nvSpPr>
        <p:spPr bwMode="auto">
          <a:xfrm>
            <a:off x="4206713" y="8237397"/>
            <a:ext cx="1229634" cy="1045716"/>
          </a:xfrm>
          <a:custGeom>
            <a:avLst/>
            <a:gdLst>
              <a:gd name="T0" fmla="*/ 394 w 1032"/>
              <a:gd name="T1" fmla="*/ 0 h 879"/>
              <a:gd name="T2" fmla="*/ 394 w 1032"/>
              <a:gd name="T3" fmla="*/ 0 h 879"/>
              <a:gd name="T4" fmla="*/ 0 w 1032"/>
              <a:gd name="T5" fmla="*/ 542 h 879"/>
              <a:gd name="T6" fmla="*/ 1031 w 1032"/>
              <a:gd name="T7" fmla="*/ 878 h 879"/>
              <a:gd name="T8" fmla="*/ 394 w 1032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9">
                <a:moveTo>
                  <a:pt x="394" y="0"/>
                </a:moveTo>
                <a:lnTo>
                  <a:pt x="394" y="0"/>
                </a:lnTo>
                <a:cubicBezTo>
                  <a:pt x="211" y="134"/>
                  <a:pt x="71" y="323"/>
                  <a:pt x="0" y="542"/>
                </a:cubicBezTo>
                <a:lnTo>
                  <a:pt x="1031" y="878"/>
                </a:lnTo>
                <a:lnTo>
                  <a:pt x="394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522"/>
          <p:cNvSpPr>
            <a:spLocks noChangeArrowheads="1"/>
          </p:cNvSpPr>
          <p:nvPr/>
        </p:nvSpPr>
        <p:spPr bwMode="auto">
          <a:xfrm>
            <a:off x="4206713" y="8237397"/>
            <a:ext cx="1229634" cy="1045716"/>
          </a:xfrm>
          <a:custGeom>
            <a:avLst/>
            <a:gdLst>
              <a:gd name="T0" fmla="*/ 394 w 1032"/>
              <a:gd name="T1" fmla="*/ 0 h 879"/>
              <a:gd name="T2" fmla="*/ 394 w 1032"/>
              <a:gd name="T3" fmla="*/ 0 h 879"/>
              <a:gd name="T4" fmla="*/ 0 w 1032"/>
              <a:gd name="T5" fmla="*/ 542 h 879"/>
              <a:gd name="T6" fmla="*/ 1031 w 1032"/>
              <a:gd name="T7" fmla="*/ 878 h 879"/>
              <a:gd name="T8" fmla="*/ 394 w 1032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9">
                <a:moveTo>
                  <a:pt x="394" y="0"/>
                </a:moveTo>
                <a:lnTo>
                  <a:pt x="394" y="0"/>
                </a:lnTo>
                <a:cubicBezTo>
                  <a:pt x="211" y="134"/>
                  <a:pt x="71" y="323"/>
                  <a:pt x="0" y="542"/>
                </a:cubicBezTo>
                <a:lnTo>
                  <a:pt x="1031" y="878"/>
                </a:lnTo>
                <a:lnTo>
                  <a:pt x="394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523"/>
          <p:cNvSpPr>
            <a:spLocks noChangeArrowheads="1"/>
          </p:cNvSpPr>
          <p:nvPr/>
        </p:nvSpPr>
        <p:spPr bwMode="auto">
          <a:xfrm>
            <a:off x="4143654" y="8883745"/>
            <a:ext cx="1292692" cy="798737"/>
          </a:xfrm>
          <a:custGeom>
            <a:avLst/>
            <a:gdLst>
              <a:gd name="T0" fmla="*/ 53 w 1085"/>
              <a:gd name="T1" fmla="*/ 0 h 672"/>
              <a:gd name="T2" fmla="*/ 53 w 1085"/>
              <a:gd name="T3" fmla="*/ 0 h 672"/>
              <a:gd name="T4" fmla="*/ 0 w 1085"/>
              <a:gd name="T5" fmla="*/ 336 h 672"/>
              <a:gd name="T6" fmla="*/ 0 w 1085"/>
              <a:gd name="T7" fmla="*/ 336 h 672"/>
              <a:gd name="T8" fmla="*/ 53 w 1085"/>
              <a:gd name="T9" fmla="*/ 671 h 672"/>
              <a:gd name="T10" fmla="*/ 1084 w 1085"/>
              <a:gd name="T11" fmla="*/ 336 h 672"/>
              <a:gd name="T12" fmla="*/ 53 w 1085"/>
              <a:gd name="T1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672">
                <a:moveTo>
                  <a:pt x="53" y="0"/>
                </a:moveTo>
                <a:lnTo>
                  <a:pt x="53" y="0"/>
                </a:lnTo>
                <a:cubicBezTo>
                  <a:pt x="19" y="106"/>
                  <a:pt x="0" y="219"/>
                  <a:pt x="0" y="336"/>
                </a:cubicBezTo>
                <a:lnTo>
                  <a:pt x="0" y="336"/>
                </a:lnTo>
                <a:cubicBezTo>
                  <a:pt x="0" y="453"/>
                  <a:pt x="19" y="565"/>
                  <a:pt x="53" y="671"/>
                </a:cubicBezTo>
                <a:lnTo>
                  <a:pt x="1084" y="336"/>
                </a:lnTo>
                <a:lnTo>
                  <a:pt x="53" y="0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524"/>
          <p:cNvSpPr>
            <a:spLocks noChangeArrowheads="1"/>
          </p:cNvSpPr>
          <p:nvPr/>
        </p:nvSpPr>
        <p:spPr bwMode="auto">
          <a:xfrm>
            <a:off x="5436347" y="9283113"/>
            <a:ext cx="761954" cy="1292692"/>
          </a:xfrm>
          <a:custGeom>
            <a:avLst/>
            <a:gdLst>
              <a:gd name="T0" fmla="*/ 0 w 639"/>
              <a:gd name="T1" fmla="*/ 1084 h 1085"/>
              <a:gd name="T2" fmla="*/ 0 w 639"/>
              <a:gd name="T3" fmla="*/ 1084 h 1085"/>
              <a:gd name="T4" fmla="*/ 638 w 639"/>
              <a:gd name="T5" fmla="*/ 877 h 1085"/>
              <a:gd name="T6" fmla="*/ 0 w 639"/>
              <a:gd name="T7" fmla="*/ 0 h 1085"/>
              <a:gd name="T8" fmla="*/ 0 w 639"/>
              <a:gd name="T9" fmla="*/ 1084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5">
                <a:moveTo>
                  <a:pt x="0" y="1084"/>
                </a:moveTo>
                <a:lnTo>
                  <a:pt x="0" y="1084"/>
                </a:lnTo>
                <a:cubicBezTo>
                  <a:pt x="239" y="1084"/>
                  <a:pt x="459" y="1007"/>
                  <a:pt x="638" y="877"/>
                </a:cubicBezTo>
                <a:lnTo>
                  <a:pt x="0" y="0"/>
                </a:lnTo>
                <a:lnTo>
                  <a:pt x="0" y="1084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525"/>
          <p:cNvSpPr>
            <a:spLocks noChangeArrowheads="1"/>
          </p:cNvSpPr>
          <p:nvPr/>
        </p:nvSpPr>
        <p:spPr bwMode="auto">
          <a:xfrm>
            <a:off x="5436347" y="7990421"/>
            <a:ext cx="761954" cy="1292692"/>
          </a:xfrm>
          <a:custGeom>
            <a:avLst/>
            <a:gdLst>
              <a:gd name="T0" fmla="*/ 638 w 639"/>
              <a:gd name="T1" fmla="*/ 207 h 1086"/>
              <a:gd name="T2" fmla="*/ 638 w 639"/>
              <a:gd name="T3" fmla="*/ 207 h 1086"/>
              <a:gd name="T4" fmla="*/ 0 w 639"/>
              <a:gd name="T5" fmla="*/ 0 h 1086"/>
              <a:gd name="T6" fmla="*/ 0 w 639"/>
              <a:gd name="T7" fmla="*/ 1085 h 1086"/>
              <a:gd name="T8" fmla="*/ 638 w 639"/>
              <a:gd name="T9" fmla="*/ 207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1086">
                <a:moveTo>
                  <a:pt x="638" y="207"/>
                </a:moveTo>
                <a:lnTo>
                  <a:pt x="638" y="207"/>
                </a:lnTo>
                <a:cubicBezTo>
                  <a:pt x="459" y="77"/>
                  <a:pt x="239" y="0"/>
                  <a:pt x="0" y="0"/>
                </a:cubicBezTo>
                <a:lnTo>
                  <a:pt x="0" y="1085"/>
                </a:lnTo>
                <a:lnTo>
                  <a:pt x="638" y="207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526"/>
          <p:cNvSpPr>
            <a:spLocks noChangeArrowheads="1"/>
          </p:cNvSpPr>
          <p:nvPr/>
        </p:nvSpPr>
        <p:spPr bwMode="auto">
          <a:xfrm>
            <a:off x="5436347" y="8237397"/>
            <a:ext cx="1229634" cy="1045716"/>
          </a:xfrm>
          <a:custGeom>
            <a:avLst/>
            <a:gdLst>
              <a:gd name="T0" fmla="*/ 1032 w 1033"/>
              <a:gd name="T1" fmla="*/ 542 h 879"/>
              <a:gd name="T2" fmla="*/ 1032 w 1033"/>
              <a:gd name="T3" fmla="*/ 542 h 879"/>
              <a:gd name="T4" fmla="*/ 638 w 1033"/>
              <a:gd name="T5" fmla="*/ 0 h 879"/>
              <a:gd name="T6" fmla="*/ 0 w 1033"/>
              <a:gd name="T7" fmla="*/ 878 h 879"/>
              <a:gd name="T8" fmla="*/ 1032 w 1033"/>
              <a:gd name="T9" fmla="*/ 542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879">
                <a:moveTo>
                  <a:pt x="1032" y="542"/>
                </a:moveTo>
                <a:lnTo>
                  <a:pt x="1032" y="542"/>
                </a:lnTo>
                <a:cubicBezTo>
                  <a:pt x="960" y="323"/>
                  <a:pt x="821" y="134"/>
                  <a:pt x="638" y="0"/>
                </a:cubicBezTo>
                <a:lnTo>
                  <a:pt x="0" y="878"/>
                </a:lnTo>
                <a:lnTo>
                  <a:pt x="1032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527"/>
          <p:cNvSpPr>
            <a:spLocks noChangeArrowheads="1"/>
          </p:cNvSpPr>
          <p:nvPr/>
        </p:nvSpPr>
        <p:spPr bwMode="auto">
          <a:xfrm>
            <a:off x="4674396" y="7990421"/>
            <a:ext cx="761951" cy="1292692"/>
          </a:xfrm>
          <a:custGeom>
            <a:avLst/>
            <a:gdLst>
              <a:gd name="T0" fmla="*/ 637 w 638"/>
              <a:gd name="T1" fmla="*/ 1085 h 1086"/>
              <a:gd name="T2" fmla="*/ 637 w 638"/>
              <a:gd name="T3" fmla="*/ 0 h 1086"/>
              <a:gd name="T4" fmla="*/ 637 w 638"/>
              <a:gd name="T5" fmla="*/ 0 h 1086"/>
              <a:gd name="T6" fmla="*/ 0 w 638"/>
              <a:gd name="T7" fmla="*/ 207 h 1086"/>
              <a:gd name="T8" fmla="*/ 637 w 638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1085"/>
                </a:moveTo>
                <a:lnTo>
                  <a:pt x="637" y="0"/>
                </a:lnTo>
                <a:lnTo>
                  <a:pt x="637" y="0"/>
                </a:lnTo>
                <a:cubicBezTo>
                  <a:pt x="399" y="0"/>
                  <a:pt x="179" y="77"/>
                  <a:pt x="0" y="207"/>
                </a:cubicBezTo>
                <a:lnTo>
                  <a:pt x="637" y="10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528"/>
          <p:cNvSpPr>
            <a:spLocks noChangeArrowheads="1"/>
          </p:cNvSpPr>
          <p:nvPr/>
        </p:nvSpPr>
        <p:spPr bwMode="auto">
          <a:xfrm>
            <a:off x="4674396" y="7990421"/>
            <a:ext cx="761951" cy="1292692"/>
          </a:xfrm>
          <a:custGeom>
            <a:avLst/>
            <a:gdLst>
              <a:gd name="T0" fmla="*/ 637 w 638"/>
              <a:gd name="T1" fmla="*/ 1085 h 1086"/>
              <a:gd name="T2" fmla="*/ 637 w 638"/>
              <a:gd name="T3" fmla="*/ 0 h 1086"/>
              <a:gd name="T4" fmla="*/ 637 w 638"/>
              <a:gd name="T5" fmla="*/ 0 h 1086"/>
              <a:gd name="T6" fmla="*/ 0 w 638"/>
              <a:gd name="T7" fmla="*/ 207 h 1086"/>
              <a:gd name="T8" fmla="*/ 637 w 638"/>
              <a:gd name="T9" fmla="*/ 1085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1086">
                <a:moveTo>
                  <a:pt x="637" y="1085"/>
                </a:moveTo>
                <a:lnTo>
                  <a:pt x="637" y="0"/>
                </a:lnTo>
                <a:lnTo>
                  <a:pt x="637" y="0"/>
                </a:lnTo>
                <a:cubicBezTo>
                  <a:pt x="399" y="0"/>
                  <a:pt x="179" y="77"/>
                  <a:pt x="0" y="207"/>
                </a:cubicBezTo>
                <a:lnTo>
                  <a:pt x="637" y="1085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29"/>
          <p:cNvSpPr>
            <a:spLocks noChangeArrowheads="1"/>
          </p:cNvSpPr>
          <p:nvPr/>
        </p:nvSpPr>
        <p:spPr bwMode="auto">
          <a:xfrm>
            <a:off x="5436347" y="8883745"/>
            <a:ext cx="1292692" cy="798737"/>
          </a:xfrm>
          <a:custGeom>
            <a:avLst/>
            <a:gdLst>
              <a:gd name="T0" fmla="*/ 1032 w 1086"/>
              <a:gd name="T1" fmla="*/ 671 h 672"/>
              <a:gd name="T2" fmla="*/ 1032 w 1086"/>
              <a:gd name="T3" fmla="*/ 671 h 672"/>
              <a:gd name="T4" fmla="*/ 1085 w 1086"/>
              <a:gd name="T5" fmla="*/ 336 h 672"/>
              <a:gd name="T6" fmla="*/ 1085 w 1086"/>
              <a:gd name="T7" fmla="*/ 336 h 672"/>
              <a:gd name="T8" fmla="*/ 1032 w 1086"/>
              <a:gd name="T9" fmla="*/ 0 h 672"/>
              <a:gd name="T10" fmla="*/ 0 w 1086"/>
              <a:gd name="T11" fmla="*/ 336 h 672"/>
              <a:gd name="T12" fmla="*/ 1032 w 1086"/>
              <a:gd name="T13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6" h="672">
                <a:moveTo>
                  <a:pt x="1032" y="671"/>
                </a:moveTo>
                <a:lnTo>
                  <a:pt x="1032" y="671"/>
                </a:lnTo>
                <a:cubicBezTo>
                  <a:pt x="1066" y="565"/>
                  <a:pt x="1085" y="453"/>
                  <a:pt x="1085" y="336"/>
                </a:cubicBezTo>
                <a:lnTo>
                  <a:pt x="1085" y="336"/>
                </a:lnTo>
                <a:cubicBezTo>
                  <a:pt x="1085" y="219"/>
                  <a:pt x="1066" y="106"/>
                  <a:pt x="1032" y="0"/>
                </a:cubicBezTo>
                <a:lnTo>
                  <a:pt x="0" y="336"/>
                </a:lnTo>
                <a:lnTo>
                  <a:pt x="1032" y="671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CuadroTexto 595"/>
          <p:cNvSpPr txBox="1"/>
          <p:nvPr/>
        </p:nvSpPr>
        <p:spPr>
          <a:xfrm>
            <a:off x="3613929" y="2999082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7" name="Rectángulo 596"/>
          <p:cNvSpPr/>
          <p:nvPr/>
        </p:nvSpPr>
        <p:spPr>
          <a:xfrm>
            <a:off x="2782939" y="3531523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8" name="CuadroTexto 597"/>
          <p:cNvSpPr txBox="1"/>
          <p:nvPr/>
        </p:nvSpPr>
        <p:spPr>
          <a:xfrm>
            <a:off x="2245617" y="5560404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9" name="Rectángulo 598"/>
          <p:cNvSpPr/>
          <p:nvPr/>
        </p:nvSpPr>
        <p:spPr>
          <a:xfrm>
            <a:off x="1414627" y="609284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0" name="CuadroTexto 599"/>
          <p:cNvSpPr txBox="1"/>
          <p:nvPr/>
        </p:nvSpPr>
        <p:spPr>
          <a:xfrm>
            <a:off x="12533027" y="158438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01" name="Rectángulo 600"/>
          <p:cNvSpPr/>
          <p:nvPr/>
        </p:nvSpPr>
        <p:spPr>
          <a:xfrm>
            <a:off x="12507502" y="2116826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2" name="CuadroTexto 601"/>
          <p:cNvSpPr txBox="1"/>
          <p:nvPr/>
        </p:nvSpPr>
        <p:spPr>
          <a:xfrm>
            <a:off x="14115677" y="4427892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03" name="Rectángulo 602"/>
          <p:cNvSpPr/>
          <p:nvPr/>
        </p:nvSpPr>
        <p:spPr>
          <a:xfrm>
            <a:off x="14090152" y="4960334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5" name="Rectángulo 604"/>
          <p:cNvSpPr/>
          <p:nvPr/>
        </p:nvSpPr>
        <p:spPr>
          <a:xfrm>
            <a:off x="3845305" y="10436187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6" name="CuadroTexto 605"/>
          <p:cNvSpPr txBox="1"/>
          <p:nvPr/>
        </p:nvSpPr>
        <p:spPr>
          <a:xfrm>
            <a:off x="11911674" y="9953236"/>
            <a:ext cx="217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07" name="Rectángulo 606"/>
          <p:cNvSpPr/>
          <p:nvPr/>
        </p:nvSpPr>
        <p:spPr>
          <a:xfrm>
            <a:off x="11495940" y="10541416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8" name="CuadroTexto 607"/>
          <p:cNvSpPr txBox="1"/>
          <p:nvPr/>
        </p:nvSpPr>
        <p:spPr>
          <a:xfrm>
            <a:off x="17199364" y="6655180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609" name="CuadroTexto 608"/>
          <p:cNvSpPr txBox="1"/>
          <p:nvPr/>
        </p:nvSpPr>
        <p:spPr>
          <a:xfrm>
            <a:off x="17186788" y="9156123"/>
            <a:ext cx="5637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4" name="Freeform 491"/>
          <p:cNvSpPr>
            <a:spLocks noChangeArrowheads="1"/>
          </p:cNvSpPr>
          <p:nvPr/>
        </p:nvSpPr>
        <p:spPr bwMode="auto">
          <a:xfrm>
            <a:off x="7417425" y="2630478"/>
            <a:ext cx="1229634" cy="1045713"/>
          </a:xfrm>
          <a:custGeom>
            <a:avLst/>
            <a:gdLst>
              <a:gd name="T0" fmla="*/ 1031 w 1032"/>
              <a:gd name="T1" fmla="*/ 542 h 878"/>
              <a:gd name="T2" fmla="*/ 1031 w 1032"/>
              <a:gd name="T3" fmla="*/ 542 h 878"/>
              <a:gd name="T4" fmla="*/ 637 w 1032"/>
              <a:gd name="T5" fmla="*/ 0 h 878"/>
              <a:gd name="T6" fmla="*/ 0 w 1032"/>
              <a:gd name="T7" fmla="*/ 877 h 878"/>
              <a:gd name="T8" fmla="*/ 1031 w 1032"/>
              <a:gd name="T9" fmla="*/ 54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878">
                <a:moveTo>
                  <a:pt x="1031" y="542"/>
                </a:moveTo>
                <a:lnTo>
                  <a:pt x="1031" y="542"/>
                </a:lnTo>
                <a:cubicBezTo>
                  <a:pt x="960" y="322"/>
                  <a:pt x="821" y="133"/>
                  <a:pt x="637" y="0"/>
                </a:cubicBezTo>
                <a:lnTo>
                  <a:pt x="0" y="877"/>
                </a:lnTo>
                <a:lnTo>
                  <a:pt x="1031" y="542"/>
                </a:lnTo>
              </a:path>
            </a:pathLst>
          </a:custGeom>
          <a:noFill/>
          <a:ln w="111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48"/>
          <p:cNvSpPr>
            <a:spLocks noChangeArrowheads="1"/>
          </p:cNvSpPr>
          <p:nvPr/>
        </p:nvSpPr>
        <p:spPr bwMode="auto">
          <a:xfrm>
            <a:off x="10154983" y="1618250"/>
            <a:ext cx="1518649" cy="1518652"/>
          </a:xfrm>
          <a:custGeom>
            <a:avLst/>
            <a:gdLst>
              <a:gd name="T0" fmla="*/ 1274 w 1275"/>
              <a:gd name="T1" fmla="*/ 638 h 1276"/>
              <a:gd name="T2" fmla="*/ 1274 w 1275"/>
              <a:gd name="T3" fmla="*/ 638 h 1276"/>
              <a:gd name="T4" fmla="*/ 637 w 1275"/>
              <a:gd name="T5" fmla="*/ 1275 h 1276"/>
              <a:gd name="T6" fmla="*/ 637 w 1275"/>
              <a:gd name="T7" fmla="*/ 1275 h 1276"/>
              <a:gd name="T8" fmla="*/ 0 w 1275"/>
              <a:gd name="T9" fmla="*/ 638 h 1276"/>
              <a:gd name="T10" fmla="*/ 0 w 1275"/>
              <a:gd name="T11" fmla="*/ 638 h 1276"/>
              <a:gd name="T12" fmla="*/ 637 w 1275"/>
              <a:gd name="T13" fmla="*/ 0 h 1276"/>
              <a:gd name="T14" fmla="*/ 637 w 1275"/>
              <a:gd name="T15" fmla="*/ 0 h 1276"/>
              <a:gd name="T16" fmla="*/ 1274 w 1275"/>
              <a:gd name="T17" fmla="*/ 638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6">
                <a:moveTo>
                  <a:pt x="1274" y="638"/>
                </a:moveTo>
                <a:lnTo>
                  <a:pt x="1274" y="638"/>
                </a:lnTo>
                <a:cubicBezTo>
                  <a:pt x="1274" y="990"/>
                  <a:pt x="989" y="1275"/>
                  <a:pt x="637" y="1275"/>
                </a:cubicBezTo>
                <a:lnTo>
                  <a:pt x="637" y="1275"/>
                </a:lnTo>
                <a:cubicBezTo>
                  <a:pt x="285" y="1275"/>
                  <a:pt x="0" y="990"/>
                  <a:pt x="0" y="638"/>
                </a:cubicBezTo>
                <a:lnTo>
                  <a:pt x="0" y="638"/>
                </a:lnTo>
                <a:cubicBezTo>
                  <a:pt x="0" y="286"/>
                  <a:pt x="285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6"/>
                  <a:pt x="1274" y="6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61"/>
          <p:cNvSpPr>
            <a:spLocks noChangeArrowheads="1"/>
          </p:cNvSpPr>
          <p:nvPr/>
        </p:nvSpPr>
        <p:spPr bwMode="auto">
          <a:xfrm>
            <a:off x="11515986" y="4618769"/>
            <a:ext cx="1518652" cy="1518649"/>
          </a:xfrm>
          <a:custGeom>
            <a:avLst/>
            <a:gdLst>
              <a:gd name="T0" fmla="*/ 1273 w 1274"/>
              <a:gd name="T1" fmla="*/ 637 h 1275"/>
              <a:gd name="T2" fmla="*/ 1273 w 1274"/>
              <a:gd name="T3" fmla="*/ 637 h 1275"/>
              <a:gd name="T4" fmla="*/ 637 w 1274"/>
              <a:gd name="T5" fmla="*/ 1274 h 1275"/>
              <a:gd name="T6" fmla="*/ 637 w 1274"/>
              <a:gd name="T7" fmla="*/ 1274 h 1275"/>
              <a:gd name="T8" fmla="*/ 0 w 1274"/>
              <a:gd name="T9" fmla="*/ 637 h 1275"/>
              <a:gd name="T10" fmla="*/ 0 w 1274"/>
              <a:gd name="T11" fmla="*/ 637 h 1275"/>
              <a:gd name="T12" fmla="*/ 637 w 1274"/>
              <a:gd name="T13" fmla="*/ 0 h 1275"/>
              <a:gd name="T14" fmla="*/ 637 w 1274"/>
              <a:gd name="T15" fmla="*/ 0 h 1275"/>
              <a:gd name="T16" fmla="*/ 1273 w 1274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1273" y="637"/>
                </a:moveTo>
                <a:lnTo>
                  <a:pt x="1273" y="637"/>
                </a:lnTo>
                <a:cubicBezTo>
                  <a:pt x="1273" y="990"/>
                  <a:pt x="988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90"/>
                  <a:pt x="0" y="637"/>
                </a:cubicBezTo>
                <a:lnTo>
                  <a:pt x="0" y="637"/>
                </a:lnTo>
                <a:cubicBezTo>
                  <a:pt x="0" y="286"/>
                  <a:pt x="285" y="0"/>
                  <a:pt x="637" y="0"/>
                </a:cubicBezTo>
                <a:lnTo>
                  <a:pt x="637" y="0"/>
                </a:lnTo>
                <a:cubicBezTo>
                  <a:pt x="988" y="0"/>
                  <a:pt x="1273" y="286"/>
                  <a:pt x="1273" y="6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9"/>
          <p:cNvSpPr>
            <a:spLocks noChangeArrowheads="1"/>
          </p:cNvSpPr>
          <p:nvPr/>
        </p:nvSpPr>
        <p:spPr bwMode="auto">
          <a:xfrm>
            <a:off x="12314723" y="7755911"/>
            <a:ext cx="1518652" cy="1518652"/>
          </a:xfrm>
          <a:custGeom>
            <a:avLst/>
            <a:gdLst>
              <a:gd name="T0" fmla="*/ 1274 w 1275"/>
              <a:gd name="T1" fmla="*/ 637 h 1276"/>
              <a:gd name="T2" fmla="*/ 1274 w 1275"/>
              <a:gd name="T3" fmla="*/ 637 h 1276"/>
              <a:gd name="T4" fmla="*/ 636 w 1275"/>
              <a:gd name="T5" fmla="*/ 1275 h 1276"/>
              <a:gd name="T6" fmla="*/ 636 w 1275"/>
              <a:gd name="T7" fmla="*/ 1275 h 1276"/>
              <a:gd name="T8" fmla="*/ 0 w 1275"/>
              <a:gd name="T9" fmla="*/ 637 h 1276"/>
              <a:gd name="T10" fmla="*/ 0 w 1275"/>
              <a:gd name="T11" fmla="*/ 637 h 1276"/>
              <a:gd name="T12" fmla="*/ 636 w 1275"/>
              <a:gd name="T13" fmla="*/ 0 h 1276"/>
              <a:gd name="T14" fmla="*/ 636 w 1275"/>
              <a:gd name="T15" fmla="*/ 0 h 1276"/>
              <a:gd name="T16" fmla="*/ 1274 w 1275"/>
              <a:gd name="T17" fmla="*/ 637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6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8" y="1275"/>
                  <a:pt x="636" y="1275"/>
                </a:cubicBezTo>
                <a:lnTo>
                  <a:pt x="636" y="1275"/>
                </a:lnTo>
                <a:cubicBezTo>
                  <a:pt x="284" y="1275"/>
                  <a:pt x="0" y="989"/>
                  <a:pt x="0" y="637"/>
                </a:cubicBezTo>
                <a:lnTo>
                  <a:pt x="0" y="637"/>
                </a:lnTo>
                <a:cubicBezTo>
                  <a:pt x="0" y="286"/>
                  <a:pt x="284" y="0"/>
                  <a:pt x="636" y="0"/>
                </a:cubicBezTo>
                <a:lnTo>
                  <a:pt x="636" y="0"/>
                </a:lnTo>
                <a:cubicBezTo>
                  <a:pt x="988" y="0"/>
                  <a:pt x="1274" y="286"/>
                  <a:pt x="1274" y="6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518"/>
          <p:cNvSpPr>
            <a:spLocks noChangeArrowheads="1"/>
          </p:cNvSpPr>
          <p:nvPr/>
        </p:nvSpPr>
        <p:spPr bwMode="auto">
          <a:xfrm>
            <a:off x="5236447" y="5638209"/>
            <a:ext cx="1518649" cy="1518649"/>
          </a:xfrm>
          <a:custGeom>
            <a:avLst/>
            <a:gdLst>
              <a:gd name="T0" fmla="*/ 1275 w 1276"/>
              <a:gd name="T1" fmla="*/ 637 h 1275"/>
              <a:gd name="T2" fmla="*/ 1275 w 1276"/>
              <a:gd name="T3" fmla="*/ 637 h 1275"/>
              <a:gd name="T4" fmla="*/ 638 w 1276"/>
              <a:gd name="T5" fmla="*/ 1274 h 1275"/>
              <a:gd name="T6" fmla="*/ 638 w 1276"/>
              <a:gd name="T7" fmla="*/ 1274 h 1275"/>
              <a:gd name="T8" fmla="*/ 0 w 1276"/>
              <a:gd name="T9" fmla="*/ 637 h 1275"/>
              <a:gd name="T10" fmla="*/ 0 w 1276"/>
              <a:gd name="T11" fmla="*/ 637 h 1275"/>
              <a:gd name="T12" fmla="*/ 638 w 1276"/>
              <a:gd name="T13" fmla="*/ 0 h 1275"/>
              <a:gd name="T14" fmla="*/ 638 w 1276"/>
              <a:gd name="T15" fmla="*/ 0 h 1275"/>
              <a:gd name="T16" fmla="*/ 1275 w 1276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6" h="1275">
                <a:moveTo>
                  <a:pt x="1275" y="637"/>
                </a:moveTo>
                <a:lnTo>
                  <a:pt x="1275" y="637"/>
                </a:lnTo>
                <a:cubicBezTo>
                  <a:pt x="1275" y="988"/>
                  <a:pt x="990" y="1274"/>
                  <a:pt x="638" y="1274"/>
                </a:cubicBezTo>
                <a:lnTo>
                  <a:pt x="638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8" y="0"/>
                </a:cubicBezTo>
                <a:lnTo>
                  <a:pt x="638" y="0"/>
                </a:lnTo>
                <a:cubicBezTo>
                  <a:pt x="990" y="0"/>
                  <a:pt x="1275" y="285"/>
                  <a:pt x="1275" y="6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30"/>
          <p:cNvSpPr>
            <a:spLocks noChangeArrowheads="1"/>
          </p:cNvSpPr>
          <p:nvPr/>
        </p:nvSpPr>
        <p:spPr bwMode="auto">
          <a:xfrm>
            <a:off x="4700453" y="8517865"/>
            <a:ext cx="1518649" cy="1518649"/>
          </a:xfrm>
          <a:custGeom>
            <a:avLst/>
            <a:gdLst>
              <a:gd name="T0" fmla="*/ 1275 w 1276"/>
              <a:gd name="T1" fmla="*/ 638 h 1276"/>
              <a:gd name="T2" fmla="*/ 1275 w 1276"/>
              <a:gd name="T3" fmla="*/ 638 h 1276"/>
              <a:gd name="T4" fmla="*/ 637 w 1276"/>
              <a:gd name="T5" fmla="*/ 1275 h 1276"/>
              <a:gd name="T6" fmla="*/ 637 w 1276"/>
              <a:gd name="T7" fmla="*/ 1275 h 1276"/>
              <a:gd name="T8" fmla="*/ 0 w 1276"/>
              <a:gd name="T9" fmla="*/ 638 h 1276"/>
              <a:gd name="T10" fmla="*/ 0 w 1276"/>
              <a:gd name="T11" fmla="*/ 638 h 1276"/>
              <a:gd name="T12" fmla="*/ 637 w 1276"/>
              <a:gd name="T13" fmla="*/ 0 h 1276"/>
              <a:gd name="T14" fmla="*/ 637 w 1276"/>
              <a:gd name="T15" fmla="*/ 0 h 1276"/>
              <a:gd name="T16" fmla="*/ 1275 w 1276"/>
              <a:gd name="T17" fmla="*/ 638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6" h="1276">
                <a:moveTo>
                  <a:pt x="1275" y="638"/>
                </a:moveTo>
                <a:lnTo>
                  <a:pt x="1275" y="638"/>
                </a:lnTo>
                <a:cubicBezTo>
                  <a:pt x="1275" y="990"/>
                  <a:pt x="990" y="1275"/>
                  <a:pt x="637" y="1275"/>
                </a:cubicBezTo>
                <a:lnTo>
                  <a:pt x="637" y="1275"/>
                </a:lnTo>
                <a:cubicBezTo>
                  <a:pt x="286" y="1275"/>
                  <a:pt x="0" y="990"/>
                  <a:pt x="0" y="638"/>
                </a:cubicBezTo>
                <a:lnTo>
                  <a:pt x="0" y="638"/>
                </a:lnTo>
                <a:cubicBezTo>
                  <a:pt x="0" y="286"/>
                  <a:pt x="286" y="0"/>
                  <a:pt x="637" y="0"/>
                </a:cubicBezTo>
                <a:lnTo>
                  <a:pt x="637" y="0"/>
                </a:lnTo>
                <a:cubicBezTo>
                  <a:pt x="990" y="0"/>
                  <a:pt x="1275" y="286"/>
                  <a:pt x="1275" y="6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98"/>
          <p:cNvSpPr>
            <a:spLocks noChangeArrowheads="1"/>
          </p:cNvSpPr>
          <p:nvPr/>
        </p:nvSpPr>
        <p:spPr bwMode="auto">
          <a:xfrm>
            <a:off x="6686784" y="2910942"/>
            <a:ext cx="1518649" cy="1518652"/>
          </a:xfrm>
          <a:custGeom>
            <a:avLst/>
            <a:gdLst>
              <a:gd name="T0" fmla="*/ 1274 w 1275"/>
              <a:gd name="T1" fmla="*/ 637 h 1275"/>
              <a:gd name="T2" fmla="*/ 1274 w 1275"/>
              <a:gd name="T3" fmla="*/ 637 h 1275"/>
              <a:gd name="T4" fmla="*/ 637 w 1275"/>
              <a:gd name="T5" fmla="*/ 1274 h 1275"/>
              <a:gd name="T6" fmla="*/ 637 w 1275"/>
              <a:gd name="T7" fmla="*/ 1274 h 1275"/>
              <a:gd name="T8" fmla="*/ 0 w 1275"/>
              <a:gd name="T9" fmla="*/ 637 h 1275"/>
              <a:gd name="T10" fmla="*/ 0 w 1275"/>
              <a:gd name="T11" fmla="*/ 637 h 1275"/>
              <a:gd name="T12" fmla="*/ 637 w 1275"/>
              <a:gd name="T13" fmla="*/ 0 h 1275"/>
              <a:gd name="T14" fmla="*/ 637 w 1275"/>
              <a:gd name="T15" fmla="*/ 0 h 1275"/>
              <a:gd name="T16" fmla="*/ 1274 w 1275"/>
              <a:gd name="T17" fmla="*/ 637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1274" y="637"/>
                </a:moveTo>
                <a:lnTo>
                  <a:pt x="1274" y="637"/>
                </a:lnTo>
                <a:cubicBezTo>
                  <a:pt x="1274" y="989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9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31"/>
          <p:cNvSpPr>
            <a:spLocks noChangeArrowheads="1"/>
          </p:cNvSpPr>
          <p:nvPr/>
        </p:nvSpPr>
        <p:spPr bwMode="auto">
          <a:xfrm>
            <a:off x="7041703" y="3381556"/>
            <a:ext cx="803990" cy="541251"/>
          </a:xfrm>
          <a:custGeom>
            <a:avLst/>
            <a:gdLst>
              <a:gd name="T0" fmla="*/ 379 w 675"/>
              <a:gd name="T1" fmla="*/ 58 h 456"/>
              <a:gd name="T2" fmla="*/ 379 w 675"/>
              <a:gd name="T3" fmla="*/ 58 h 456"/>
              <a:gd name="T4" fmla="*/ 43 w 675"/>
              <a:gd name="T5" fmla="*/ 412 h 456"/>
              <a:gd name="T6" fmla="*/ 630 w 675"/>
              <a:gd name="T7" fmla="*/ 412 h 456"/>
              <a:gd name="T8" fmla="*/ 630 w 675"/>
              <a:gd name="T9" fmla="*/ 45 h 456"/>
              <a:gd name="T10" fmla="*/ 432 w 675"/>
              <a:gd name="T11" fmla="*/ 45 h 456"/>
              <a:gd name="T12" fmla="*/ 418 w 675"/>
              <a:gd name="T13" fmla="*/ 76 h 456"/>
              <a:gd name="T14" fmla="*/ 418 w 675"/>
              <a:gd name="T15" fmla="*/ 76 h 456"/>
              <a:gd name="T16" fmla="*/ 391 w 675"/>
              <a:gd name="T17" fmla="*/ 94 h 456"/>
              <a:gd name="T18" fmla="*/ 43 w 675"/>
              <a:gd name="T19" fmla="*/ 94 h 456"/>
              <a:gd name="T20" fmla="*/ 43 w 675"/>
              <a:gd name="T21" fmla="*/ 412 h 456"/>
              <a:gd name="T22" fmla="*/ 641 w 675"/>
              <a:gd name="T23" fmla="*/ 455 h 456"/>
              <a:gd name="T24" fmla="*/ 34 w 675"/>
              <a:gd name="T25" fmla="*/ 455 h 456"/>
              <a:gd name="T26" fmla="*/ 34 w 675"/>
              <a:gd name="T27" fmla="*/ 455 h 456"/>
              <a:gd name="T28" fmla="*/ 0 w 675"/>
              <a:gd name="T29" fmla="*/ 423 h 456"/>
              <a:gd name="T30" fmla="*/ 0 w 675"/>
              <a:gd name="T31" fmla="*/ 85 h 456"/>
              <a:gd name="T32" fmla="*/ 0 w 675"/>
              <a:gd name="T33" fmla="*/ 85 h 456"/>
              <a:gd name="T34" fmla="*/ 35 w 675"/>
              <a:gd name="T35" fmla="*/ 50 h 456"/>
              <a:gd name="T36" fmla="*/ 382 w 675"/>
              <a:gd name="T37" fmla="*/ 50 h 456"/>
              <a:gd name="T38" fmla="*/ 396 w 675"/>
              <a:gd name="T39" fmla="*/ 19 h 456"/>
              <a:gd name="T40" fmla="*/ 396 w 675"/>
              <a:gd name="T41" fmla="*/ 19 h 456"/>
              <a:gd name="T42" fmla="*/ 424 w 675"/>
              <a:gd name="T43" fmla="*/ 0 h 456"/>
              <a:gd name="T44" fmla="*/ 641 w 675"/>
              <a:gd name="T45" fmla="*/ 0 h 456"/>
              <a:gd name="T46" fmla="*/ 641 w 675"/>
              <a:gd name="T47" fmla="*/ 0 h 456"/>
              <a:gd name="T48" fmla="*/ 674 w 675"/>
              <a:gd name="T49" fmla="*/ 33 h 456"/>
              <a:gd name="T50" fmla="*/ 674 w 675"/>
              <a:gd name="T51" fmla="*/ 423 h 456"/>
              <a:gd name="T52" fmla="*/ 674 w 675"/>
              <a:gd name="T53" fmla="*/ 423 h 456"/>
              <a:gd name="T54" fmla="*/ 641 w 675"/>
              <a:gd name="T55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5" h="456">
                <a:moveTo>
                  <a:pt x="379" y="58"/>
                </a:moveTo>
                <a:lnTo>
                  <a:pt x="379" y="58"/>
                </a:lnTo>
                <a:close/>
                <a:moveTo>
                  <a:pt x="43" y="412"/>
                </a:moveTo>
                <a:lnTo>
                  <a:pt x="630" y="412"/>
                </a:lnTo>
                <a:lnTo>
                  <a:pt x="630" y="45"/>
                </a:lnTo>
                <a:lnTo>
                  <a:pt x="432" y="45"/>
                </a:lnTo>
                <a:lnTo>
                  <a:pt x="418" y="76"/>
                </a:lnTo>
                <a:lnTo>
                  <a:pt x="418" y="76"/>
                </a:lnTo>
                <a:cubicBezTo>
                  <a:pt x="413" y="87"/>
                  <a:pt x="402" y="94"/>
                  <a:pt x="391" y="94"/>
                </a:cubicBezTo>
                <a:lnTo>
                  <a:pt x="43" y="94"/>
                </a:lnTo>
                <a:lnTo>
                  <a:pt x="43" y="412"/>
                </a:lnTo>
                <a:close/>
                <a:moveTo>
                  <a:pt x="641" y="455"/>
                </a:moveTo>
                <a:lnTo>
                  <a:pt x="34" y="455"/>
                </a:lnTo>
                <a:lnTo>
                  <a:pt x="34" y="455"/>
                </a:lnTo>
                <a:cubicBezTo>
                  <a:pt x="14" y="455"/>
                  <a:pt x="0" y="441"/>
                  <a:pt x="0" y="423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66"/>
                  <a:pt x="16" y="50"/>
                  <a:pt x="35" y="50"/>
                </a:cubicBezTo>
                <a:lnTo>
                  <a:pt x="382" y="50"/>
                </a:lnTo>
                <a:lnTo>
                  <a:pt x="396" y="19"/>
                </a:lnTo>
                <a:lnTo>
                  <a:pt x="396" y="19"/>
                </a:lnTo>
                <a:cubicBezTo>
                  <a:pt x="401" y="8"/>
                  <a:pt x="412" y="0"/>
                  <a:pt x="424" y="0"/>
                </a:cubicBezTo>
                <a:lnTo>
                  <a:pt x="641" y="0"/>
                </a:lnTo>
                <a:lnTo>
                  <a:pt x="641" y="0"/>
                </a:lnTo>
                <a:cubicBezTo>
                  <a:pt x="659" y="0"/>
                  <a:pt x="674" y="16"/>
                  <a:pt x="674" y="33"/>
                </a:cubicBezTo>
                <a:lnTo>
                  <a:pt x="674" y="423"/>
                </a:lnTo>
                <a:lnTo>
                  <a:pt x="674" y="423"/>
                </a:lnTo>
                <a:cubicBezTo>
                  <a:pt x="674" y="441"/>
                  <a:pt x="659" y="455"/>
                  <a:pt x="641" y="4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32"/>
          <p:cNvSpPr>
            <a:spLocks noChangeArrowheads="1"/>
          </p:cNvSpPr>
          <p:nvPr/>
        </p:nvSpPr>
        <p:spPr bwMode="auto">
          <a:xfrm>
            <a:off x="7141543" y="3381556"/>
            <a:ext cx="147136" cy="52548"/>
          </a:xfrm>
          <a:custGeom>
            <a:avLst/>
            <a:gdLst>
              <a:gd name="T0" fmla="*/ 102 w 125"/>
              <a:gd name="T1" fmla="*/ 45 h 46"/>
              <a:gd name="T2" fmla="*/ 22 w 125"/>
              <a:gd name="T3" fmla="*/ 45 h 46"/>
              <a:gd name="T4" fmla="*/ 22 w 125"/>
              <a:gd name="T5" fmla="*/ 45 h 46"/>
              <a:gd name="T6" fmla="*/ 0 w 125"/>
              <a:gd name="T7" fmla="*/ 22 h 46"/>
              <a:gd name="T8" fmla="*/ 0 w 125"/>
              <a:gd name="T9" fmla="*/ 22 h 46"/>
              <a:gd name="T10" fmla="*/ 22 w 125"/>
              <a:gd name="T11" fmla="*/ 0 h 46"/>
              <a:gd name="T12" fmla="*/ 102 w 125"/>
              <a:gd name="T13" fmla="*/ 0 h 46"/>
              <a:gd name="T14" fmla="*/ 102 w 125"/>
              <a:gd name="T15" fmla="*/ 0 h 46"/>
              <a:gd name="T16" fmla="*/ 124 w 125"/>
              <a:gd name="T17" fmla="*/ 22 h 46"/>
              <a:gd name="T18" fmla="*/ 124 w 125"/>
              <a:gd name="T19" fmla="*/ 22 h 46"/>
              <a:gd name="T20" fmla="*/ 102 w 125"/>
              <a:gd name="T2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46">
                <a:moveTo>
                  <a:pt x="102" y="45"/>
                </a:moveTo>
                <a:lnTo>
                  <a:pt x="22" y="45"/>
                </a:lnTo>
                <a:lnTo>
                  <a:pt x="22" y="45"/>
                </a:lnTo>
                <a:cubicBezTo>
                  <a:pt x="10" y="45"/>
                  <a:pt x="0" y="35"/>
                  <a:pt x="0" y="22"/>
                </a:cubicBez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102" y="0"/>
                </a:lnTo>
                <a:lnTo>
                  <a:pt x="102" y="0"/>
                </a:lnTo>
                <a:cubicBezTo>
                  <a:pt x="115" y="0"/>
                  <a:pt x="124" y="10"/>
                  <a:pt x="124" y="22"/>
                </a:cubicBezTo>
                <a:lnTo>
                  <a:pt x="124" y="22"/>
                </a:lnTo>
                <a:cubicBezTo>
                  <a:pt x="124" y="35"/>
                  <a:pt x="115" y="45"/>
                  <a:pt x="102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33"/>
          <p:cNvSpPr>
            <a:spLocks noChangeArrowheads="1"/>
          </p:cNvSpPr>
          <p:nvPr/>
        </p:nvSpPr>
        <p:spPr bwMode="auto">
          <a:xfrm>
            <a:off x="7572441" y="3476144"/>
            <a:ext cx="162902" cy="136626"/>
          </a:xfrm>
          <a:custGeom>
            <a:avLst/>
            <a:gdLst>
              <a:gd name="T0" fmla="*/ 43 w 138"/>
              <a:gd name="T1" fmla="*/ 72 h 116"/>
              <a:gd name="T2" fmla="*/ 93 w 138"/>
              <a:gd name="T3" fmla="*/ 72 h 116"/>
              <a:gd name="T4" fmla="*/ 93 w 138"/>
              <a:gd name="T5" fmla="*/ 44 h 116"/>
              <a:gd name="T6" fmla="*/ 43 w 138"/>
              <a:gd name="T7" fmla="*/ 44 h 116"/>
              <a:gd name="T8" fmla="*/ 43 w 138"/>
              <a:gd name="T9" fmla="*/ 72 h 116"/>
              <a:gd name="T10" fmla="*/ 112 w 138"/>
              <a:gd name="T11" fmla="*/ 115 h 116"/>
              <a:gd name="T12" fmla="*/ 24 w 138"/>
              <a:gd name="T13" fmla="*/ 115 h 116"/>
              <a:gd name="T14" fmla="*/ 24 w 138"/>
              <a:gd name="T15" fmla="*/ 115 h 116"/>
              <a:gd name="T16" fmla="*/ 0 w 138"/>
              <a:gd name="T17" fmla="*/ 92 h 116"/>
              <a:gd name="T18" fmla="*/ 0 w 138"/>
              <a:gd name="T19" fmla="*/ 24 h 116"/>
              <a:gd name="T20" fmla="*/ 0 w 138"/>
              <a:gd name="T21" fmla="*/ 24 h 116"/>
              <a:gd name="T22" fmla="*/ 24 w 138"/>
              <a:gd name="T23" fmla="*/ 0 h 116"/>
              <a:gd name="T24" fmla="*/ 112 w 138"/>
              <a:gd name="T25" fmla="*/ 0 h 116"/>
              <a:gd name="T26" fmla="*/ 112 w 138"/>
              <a:gd name="T27" fmla="*/ 0 h 116"/>
              <a:gd name="T28" fmla="*/ 137 w 138"/>
              <a:gd name="T29" fmla="*/ 24 h 116"/>
              <a:gd name="T30" fmla="*/ 137 w 138"/>
              <a:gd name="T31" fmla="*/ 92 h 116"/>
              <a:gd name="T32" fmla="*/ 137 w 138"/>
              <a:gd name="T33" fmla="*/ 92 h 116"/>
              <a:gd name="T34" fmla="*/ 112 w 138"/>
              <a:gd name="T3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8" h="116">
                <a:moveTo>
                  <a:pt x="43" y="72"/>
                </a:moveTo>
                <a:lnTo>
                  <a:pt x="93" y="72"/>
                </a:lnTo>
                <a:lnTo>
                  <a:pt x="93" y="44"/>
                </a:lnTo>
                <a:lnTo>
                  <a:pt x="43" y="44"/>
                </a:lnTo>
                <a:lnTo>
                  <a:pt x="43" y="72"/>
                </a:lnTo>
                <a:close/>
                <a:moveTo>
                  <a:pt x="112" y="115"/>
                </a:moveTo>
                <a:lnTo>
                  <a:pt x="24" y="115"/>
                </a:lnTo>
                <a:lnTo>
                  <a:pt x="24" y="115"/>
                </a:lnTo>
                <a:cubicBezTo>
                  <a:pt x="11" y="115"/>
                  <a:pt x="0" y="105"/>
                  <a:pt x="0" y="92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6" y="0"/>
                  <a:pt x="137" y="11"/>
                  <a:pt x="137" y="24"/>
                </a:cubicBezTo>
                <a:lnTo>
                  <a:pt x="137" y="92"/>
                </a:lnTo>
                <a:lnTo>
                  <a:pt x="137" y="92"/>
                </a:lnTo>
                <a:cubicBezTo>
                  <a:pt x="137" y="105"/>
                  <a:pt x="126" y="115"/>
                  <a:pt x="112" y="1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534"/>
          <p:cNvSpPr>
            <a:spLocks noChangeArrowheads="1"/>
          </p:cNvSpPr>
          <p:nvPr/>
        </p:nvSpPr>
        <p:spPr bwMode="auto">
          <a:xfrm>
            <a:off x="7257150" y="3533949"/>
            <a:ext cx="310038" cy="310034"/>
          </a:xfrm>
          <a:custGeom>
            <a:avLst/>
            <a:gdLst>
              <a:gd name="T0" fmla="*/ 130 w 262"/>
              <a:gd name="T1" fmla="*/ 43 h 260"/>
              <a:gd name="T2" fmla="*/ 130 w 262"/>
              <a:gd name="T3" fmla="*/ 43 h 260"/>
              <a:gd name="T4" fmla="*/ 44 w 262"/>
              <a:gd name="T5" fmla="*/ 129 h 260"/>
              <a:gd name="T6" fmla="*/ 44 w 262"/>
              <a:gd name="T7" fmla="*/ 129 h 260"/>
              <a:gd name="T8" fmla="*/ 130 w 262"/>
              <a:gd name="T9" fmla="*/ 216 h 260"/>
              <a:gd name="T10" fmla="*/ 130 w 262"/>
              <a:gd name="T11" fmla="*/ 216 h 260"/>
              <a:gd name="T12" fmla="*/ 216 w 262"/>
              <a:gd name="T13" fmla="*/ 129 h 260"/>
              <a:gd name="T14" fmla="*/ 216 w 262"/>
              <a:gd name="T15" fmla="*/ 129 h 260"/>
              <a:gd name="T16" fmla="*/ 130 w 262"/>
              <a:gd name="T17" fmla="*/ 43 h 260"/>
              <a:gd name="T18" fmla="*/ 130 w 262"/>
              <a:gd name="T19" fmla="*/ 259 h 260"/>
              <a:gd name="T20" fmla="*/ 130 w 262"/>
              <a:gd name="T21" fmla="*/ 259 h 260"/>
              <a:gd name="T22" fmla="*/ 0 w 262"/>
              <a:gd name="T23" fmla="*/ 129 h 260"/>
              <a:gd name="T24" fmla="*/ 0 w 262"/>
              <a:gd name="T25" fmla="*/ 129 h 260"/>
              <a:gd name="T26" fmla="*/ 130 w 262"/>
              <a:gd name="T27" fmla="*/ 0 h 260"/>
              <a:gd name="T28" fmla="*/ 130 w 262"/>
              <a:gd name="T29" fmla="*/ 0 h 260"/>
              <a:gd name="T30" fmla="*/ 261 w 262"/>
              <a:gd name="T31" fmla="*/ 129 h 260"/>
              <a:gd name="T32" fmla="*/ 261 w 262"/>
              <a:gd name="T33" fmla="*/ 129 h 260"/>
              <a:gd name="T34" fmla="*/ 130 w 262"/>
              <a:gd name="T35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2" h="260">
                <a:moveTo>
                  <a:pt x="130" y="43"/>
                </a:moveTo>
                <a:lnTo>
                  <a:pt x="130" y="43"/>
                </a:lnTo>
                <a:cubicBezTo>
                  <a:pt x="83" y="43"/>
                  <a:pt x="44" y="82"/>
                  <a:pt x="44" y="129"/>
                </a:cubicBezTo>
                <a:lnTo>
                  <a:pt x="44" y="129"/>
                </a:lnTo>
                <a:cubicBezTo>
                  <a:pt x="44" y="176"/>
                  <a:pt x="83" y="216"/>
                  <a:pt x="130" y="216"/>
                </a:cubicBezTo>
                <a:lnTo>
                  <a:pt x="130" y="216"/>
                </a:lnTo>
                <a:cubicBezTo>
                  <a:pt x="178" y="216"/>
                  <a:pt x="216" y="176"/>
                  <a:pt x="216" y="129"/>
                </a:cubicBezTo>
                <a:lnTo>
                  <a:pt x="216" y="129"/>
                </a:lnTo>
                <a:cubicBezTo>
                  <a:pt x="216" y="82"/>
                  <a:pt x="178" y="43"/>
                  <a:pt x="130" y="43"/>
                </a:cubicBezTo>
                <a:close/>
                <a:moveTo>
                  <a:pt x="130" y="259"/>
                </a:moveTo>
                <a:lnTo>
                  <a:pt x="130" y="259"/>
                </a:lnTo>
                <a:cubicBezTo>
                  <a:pt x="59" y="259"/>
                  <a:pt x="0" y="201"/>
                  <a:pt x="0" y="129"/>
                </a:cubicBezTo>
                <a:lnTo>
                  <a:pt x="0" y="129"/>
                </a:lnTo>
                <a:cubicBezTo>
                  <a:pt x="0" y="58"/>
                  <a:pt x="59" y="0"/>
                  <a:pt x="130" y="0"/>
                </a:cubicBezTo>
                <a:lnTo>
                  <a:pt x="130" y="0"/>
                </a:lnTo>
                <a:cubicBezTo>
                  <a:pt x="202" y="0"/>
                  <a:pt x="261" y="58"/>
                  <a:pt x="261" y="129"/>
                </a:cubicBezTo>
                <a:lnTo>
                  <a:pt x="261" y="129"/>
                </a:lnTo>
                <a:cubicBezTo>
                  <a:pt x="261" y="201"/>
                  <a:pt x="202" y="259"/>
                  <a:pt x="130" y="2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535"/>
          <p:cNvSpPr>
            <a:spLocks noChangeArrowheads="1"/>
          </p:cNvSpPr>
          <p:nvPr/>
        </p:nvSpPr>
        <p:spPr bwMode="auto">
          <a:xfrm>
            <a:off x="12643369" y="8173976"/>
            <a:ext cx="851285" cy="662111"/>
          </a:xfrm>
          <a:custGeom>
            <a:avLst/>
            <a:gdLst>
              <a:gd name="T0" fmla="*/ 388 w 713"/>
              <a:gd name="T1" fmla="*/ 229 h 556"/>
              <a:gd name="T2" fmla="*/ 344 w 713"/>
              <a:gd name="T3" fmla="*/ 350 h 556"/>
              <a:gd name="T4" fmla="*/ 300 w 713"/>
              <a:gd name="T5" fmla="*/ 401 h 556"/>
              <a:gd name="T6" fmla="*/ 248 w 713"/>
              <a:gd name="T7" fmla="*/ 154 h 556"/>
              <a:gd name="T8" fmla="*/ 300 w 713"/>
              <a:gd name="T9" fmla="*/ 401 h 556"/>
              <a:gd name="T10" fmla="*/ 107 w 713"/>
              <a:gd name="T11" fmla="*/ 44 h 556"/>
              <a:gd name="T12" fmla="*/ 204 w 713"/>
              <a:gd name="T13" fmla="*/ 511 h 556"/>
              <a:gd name="T14" fmla="*/ 635 w 713"/>
              <a:gd name="T15" fmla="*/ 187 h 556"/>
              <a:gd name="T16" fmla="*/ 669 w 713"/>
              <a:gd name="T17" fmla="*/ 398 h 556"/>
              <a:gd name="T18" fmla="*/ 635 w 713"/>
              <a:gd name="T19" fmla="*/ 187 h 556"/>
              <a:gd name="T20" fmla="*/ 592 w 713"/>
              <a:gd name="T21" fmla="*/ 192 h 556"/>
              <a:gd name="T22" fmla="*/ 432 w 713"/>
              <a:gd name="T23" fmla="*/ 354 h 556"/>
              <a:gd name="T24" fmla="*/ 691 w 713"/>
              <a:gd name="T25" fmla="*/ 143 h 556"/>
              <a:gd name="T26" fmla="*/ 613 w 713"/>
              <a:gd name="T27" fmla="*/ 143 h 556"/>
              <a:gd name="T28" fmla="*/ 612 w 713"/>
              <a:gd name="T29" fmla="*/ 143 h 556"/>
              <a:gd name="T30" fmla="*/ 612 w 713"/>
              <a:gd name="T31" fmla="*/ 143 h 556"/>
              <a:gd name="T32" fmla="*/ 611 w 713"/>
              <a:gd name="T33" fmla="*/ 143 h 556"/>
              <a:gd name="T34" fmla="*/ 407 w 713"/>
              <a:gd name="T35" fmla="*/ 185 h 556"/>
              <a:gd name="T36" fmla="*/ 344 w 713"/>
              <a:gd name="T37" fmla="*/ 138 h 556"/>
              <a:gd name="T38" fmla="*/ 319 w 713"/>
              <a:gd name="T39" fmla="*/ 110 h 556"/>
              <a:gd name="T40" fmla="*/ 248 w 713"/>
              <a:gd name="T41" fmla="*/ 31 h 556"/>
              <a:gd name="T42" fmla="*/ 245 w 713"/>
              <a:gd name="T43" fmla="*/ 17 h 556"/>
              <a:gd name="T44" fmla="*/ 222 w 713"/>
              <a:gd name="T45" fmla="*/ 0 h 556"/>
              <a:gd name="T46" fmla="*/ 90 w 713"/>
              <a:gd name="T47" fmla="*/ 0 h 556"/>
              <a:gd name="T48" fmla="*/ 67 w 713"/>
              <a:gd name="T49" fmla="*/ 17 h 556"/>
              <a:gd name="T50" fmla="*/ 1 w 713"/>
              <a:gd name="T51" fmla="*/ 520 h 556"/>
              <a:gd name="T52" fmla="*/ 9 w 713"/>
              <a:gd name="T53" fmla="*/ 545 h 556"/>
              <a:gd name="T54" fmla="*/ 31 w 713"/>
              <a:gd name="T55" fmla="*/ 555 h 556"/>
              <a:gd name="T56" fmla="*/ 222 w 713"/>
              <a:gd name="T57" fmla="*/ 555 h 556"/>
              <a:gd name="T58" fmla="*/ 245 w 713"/>
              <a:gd name="T59" fmla="*/ 538 h 556"/>
              <a:gd name="T60" fmla="*/ 248 w 713"/>
              <a:gd name="T61" fmla="*/ 444 h 556"/>
              <a:gd name="T62" fmla="*/ 319 w 713"/>
              <a:gd name="T63" fmla="*/ 444 h 556"/>
              <a:gd name="T64" fmla="*/ 344 w 713"/>
              <a:gd name="T65" fmla="*/ 393 h 556"/>
              <a:gd name="T66" fmla="*/ 608 w 713"/>
              <a:gd name="T67" fmla="*/ 441 h 556"/>
              <a:gd name="T68" fmla="*/ 609 w 713"/>
              <a:gd name="T69" fmla="*/ 441 h 556"/>
              <a:gd name="T70" fmla="*/ 610 w 713"/>
              <a:gd name="T71" fmla="*/ 441 h 556"/>
              <a:gd name="T72" fmla="*/ 612 w 713"/>
              <a:gd name="T73" fmla="*/ 441 h 556"/>
              <a:gd name="T74" fmla="*/ 612 w 713"/>
              <a:gd name="T75" fmla="*/ 441 h 556"/>
              <a:gd name="T76" fmla="*/ 613 w 713"/>
              <a:gd name="T77" fmla="*/ 442 h 556"/>
              <a:gd name="T78" fmla="*/ 614 w 713"/>
              <a:gd name="T79" fmla="*/ 441 h 556"/>
              <a:gd name="T80" fmla="*/ 691 w 713"/>
              <a:gd name="T81" fmla="*/ 441 h 556"/>
              <a:gd name="T82" fmla="*/ 712 w 713"/>
              <a:gd name="T83" fmla="*/ 165 h 556"/>
              <a:gd name="T84" fmla="*/ 691 w 713"/>
              <a:gd name="T85" fmla="*/ 143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3" h="556">
                <a:moveTo>
                  <a:pt x="344" y="229"/>
                </a:moveTo>
                <a:lnTo>
                  <a:pt x="388" y="229"/>
                </a:lnTo>
                <a:lnTo>
                  <a:pt x="388" y="350"/>
                </a:lnTo>
                <a:lnTo>
                  <a:pt x="344" y="350"/>
                </a:lnTo>
                <a:lnTo>
                  <a:pt x="344" y="229"/>
                </a:lnTo>
                <a:close/>
                <a:moveTo>
                  <a:pt x="300" y="401"/>
                </a:moveTo>
                <a:lnTo>
                  <a:pt x="248" y="401"/>
                </a:lnTo>
                <a:lnTo>
                  <a:pt x="248" y="154"/>
                </a:lnTo>
                <a:lnTo>
                  <a:pt x="300" y="154"/>
                </a:lnTo>
                <a:lnTo>
                  <a:pt x="300" y="401"/>
                </a:lnTo>
                <a:close/>
                <a:moveTo>
                  <a:pt x="46" y="511"/>
                </a:moveTo>
                <a:lnTo>
                  <a:pt x="107" y="44"/>
                </a:lnTo>
                <a:lnTo>
                  <a:pt x="204" y="44"/>
                </a:lnTo>
                <a:lnTo>
                  <a:pt x="204" y="511"/>
                </a:lnTo>
                <a:lnTo>
                  <a:pt x="46" y="511"/>
                </a:lnTo>
                <a:close/>
                <a:moveTo>
                  <a:pt x="635" y="187"/>
                </a:moveTo>
                <a:lnTo>
                  <a:pt x="669" y="187"/>
                </a:lnTo>
                <a:lnTo>
                  <a:pt x="669" y="398"/>
                </a:lnTo>
                <a:lnTo>
                  <a:pt x="635" y="398"/>
                </a:lnTo>
                <a:lnTo>
                  <a:pt x="635" y="187"/>
                </a:lnTo>
                <a:close/>
                <a:moveTo>
                  <a:pt x="432" y="225"/>
                </a:moveTo>
                <a:lnTo>
                  <a:pt x="592" y="192"/>
                </a:lnTo>
                <a:lnTo>
                  <a:pt x="592" y="392"/>
                </a:lnTo>
                <a:lnTo>
                  <a:pt x="432" y="354"/>
                </a:lnTo>
                <a:lnTo>
                  <a:pt x="432" y="225"/>
                </a:lnTo>
                <a:close/>
                <a:moveTo>
                  <a:pt x="691" y="143"/>
                </a:moveTo>
                <a:lnTo>
                  <a:pt x="613" y="143"/>
                </a:lnTo>
                <a:lnTo>
                  <a:pt x="613" y="143"/>
                </a:lnTo>
                <a:lnTo>
                  <a:pt x="612" y="143"/>
                </a:lnTo>
                <a:lnTo>
                  <a:pt x="612" y="143"/>
                </a:lnTo>
                <a:lnTo>
                  <a:pt x="612" y="143"/>
                </a:lnTo>
                <a:lnTo>
                  <a:pt x="612" y="143"/>
                </a:lnTo>
                <a:cubicBezTo>
                  <a:pt x="611" y="143"/>
                  <a:pt x="611" y="143"/>
                  <a:pt x="611" y="143"/>
                </a:cubicBezTo>
                <a:lnTo>
                  <a:pt x="611" y="143"/>
                </a:lnTo>
                <a:cubicBezTo>
                  <a:pt x="610" y="143"/>
                  <a:pt x="610" y="143"/>
                  <a:pt x="609" y="143"/>
                </a:cubicBezTo>
                <a:lnTo>
                  <a:pt x="407" y="185"/>
                </a:lnTo>
                <a:lnTo>
                  <a:pt x="344" y="185"/>
                </a:lnTo>
                <a:lnTo>
                  <a:pt x="344" y="138"/>
                </a:lnTo>
                <a:lnTo>
                  <a:pt x="344" y="138"/>
                </a:lnTo>
                <a:cubicBezTo>
                  <a:pt x="344" y="122"/>
                  <a:pt x="333" y="110"/>
                  <a:pt x="319" y="110"/>
                </a:cubicBezTo>
                <a:lnTo>
                  <a:pt x="248" y="110"/>
                </a:lnTo>
                <a:lnTo>
                  <a:pt x="248" y="31"/>
                </a:lnTo>
                <a:lnTo>
                  <a:pt x="248" y="31"/>
                </a:lnTo>
                <a:cubicBezTo>
                  <a:pt x="248" y="26"/>
                  <a:pt x="246" y="21"/>
                  <a:pt x="245" y="17"/>
                </a:cubicBezTo>
                <a:lnTo>
                  <a:pt x="245" y="17"/>
                </a:lnTo>
                <a:cubicBezTo>
                  <a:pt x="240" y="6"/>
                  <a:pt x="232" y="0"/>
                  <a:pt x="222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79" y="0"/>
                  <a:pt x="71" y="6"/>
                  <a:pt x="67" y="17"/>
                </a:cubicBezTo>
                <a:lnTo>
                  <a:pt x="67" y="17"/>
                </a:lnTo>
                <a:cubicBezTo>
                  <a:pt x="66" y="20"/>
                  <a:pt x="64" y="25"/>
                  <a:pt x="64" y="30"/>
                </a:cubicBezTo>
                <a:lnTo>
                  <a:pt x="1" y="520"/>
                </a:lnTo>
                <a:lnTo>
                  <a:pt x="1" y="520"/>
                </a:lnTo>
                <a:cubicBezTo>
                  <a:pt x="0" y="529"/>
                  <a:pt x="3" y="538"/>
                  <a:pt x="9" y="545"/>
                </a:cubicBezTo>
                <a:lnTo>
                  <a:pt x="9" y="545"/>
                </a:lnTo>
                <a:cubicBezTo>
                  <a:pt x="14" y="551"/>
                  <a:pt x="23" y="555"/>
                  <a:pt x="31" y="555"/>
                </a:cubicBezTo>
                <a:lnTo>
                  <a:pt x="222" y="555"/>
                </a:lnTo>
                <a:lnTo>
                  <a:pt x="222" y="555"/>
                </a:lnTo>
                <a:cubicBezTo>
                  <a:pt x="232" y="555"/>
                  <a:pt x="240" y="548"/>
                  <a:pt x="245" y="538"/>
                </a:cubicBezTo>
                <a:lnTo>
                  <a:pt x="245" y="538"/>
                </a:lnTo>
                <a:cubicBezTo>
                  <a:pt x="246" y="534"/>
                  <a:pt x="248" y="529"/>
                  <a:pt x="248" y="523"/>
                </a:cubicBezTo>
                <a:lnTo>
                  <a:pt x="248" y="444"/>
                </a:lnTo>
                <a:lnTo>
                  <a:pt x="319" y="444"/>
                </a:lnTo>
                <a:lnTo>
                  <a:pt x="319" y="444"/>
                </a:lnTo>
                <a:cubicBezTo>
                  <a:pt x="333" y="444"/>
                  <a:pt x="344" y="433"/>
                  <a:pt x="344" y="417"/>
                </a:cubicBezTo>
                <a:lnTo>
                  <a:pt x="344" y="393"/>
                </a:lnTo>
                <a:lnTo>
                  <a:pt x="407" y="393"/>
                </a:lnTo>
                <a:lnTo>
                  <a:pt x="608" y="441"/>
                </a:lnTo>
                <a:lnTo>
                  <a:pt x="608" y="441"/>
                </a:lnTo>
                <a:lnTo>
                  <a:pt x="609" y="441"/>
                </a:lnTo>
                <a:lnTo>
                  <a:pt x="609" y="441"/>
                </a:lnTo>
                <a:cubicBezTo>
                  <a:pt x="609" y="441"/>
                  <a:pt x="609" y="441"/>
                  <a:pt x="610" y="441"/>
                </a:cubicBezTo>
                <a:lnTo>
                  <a:pt x="610" y="441"/>
                </a:lnTo>
                <a:cubicBezTo>
                  <a:pt x="610" y="441"/>
                  <a:pt x="611" y="441"/>
                  <a:pt x="612" y="441"/>
                </a:cubicBezTo>
                <a:lnTo>
                  <a:pt x="612" y="441"/>
                </a:lnTo>
                <a:lnTo>
                  <a:pt x="612" y="441"/>
                </a:lnTo>
                <a:lnTo>
                  <a:pt x="612" y="441"/>
                </a:lnTo>
                <a:lnTo>
                  <a:pt x="613" y="442"/>
                </a:lnTo>
                <a:lnTo>
                  <a:pt x="613" y="442"/>
                </a:lnTo>
                <a:lnTo>
                  <a:pt x="614" y="441"/>
                </a:lnTo>
                <a:lnTo>
                  <a:pt x="691" y="441"/>
                </a:lnTo>
                <a:lnTo>
                  <a:pt x="691" y="441"/>
                </a:lnTo>
                <a:cubicBezTo>
                  <a:pt x="702" y="441"/>
                  <a:pt x="712" y="431"/>
                  <a:pt x="712" y="420"/>
                </a:cubicBezTo>
                <a:lnTo>
                  <a:pt x="712" y="165"/>
                </a:lnTo>
                <a:lnTo>
                  <a:pt x="712" y="165"/>
                </a:lnTo>
                <a:cubicBezTo>
                  <a:pt x="712" y="152"/>
                  <a:pt x="702" y="143"/>
                  <a:pt x="691" y="1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536"/>
          <p:cNvSpPr>
            <a:spLocks noChangeArrowheads="1"/>
          </p:cNvSpPr>
          <p:nvPr/>
        </p:nvSpPr>
        <p:spPr bwMode="auto">
          <a:xfrm>
            <a:off x="5144702" y="8862363"/>
            <a:ext cx="630582" cy="803990"/>
          </a:xfrm>
          <a:custGeom>
            <a:avLst/>
            <a:gdLst>
              <a:gd name="T0" fmla="*/ 475 w 527"/>
              <a:gd name="T1" fmla="*/ 559 h 673"/>
              <a:gd name="T2" fmla="*/ 409 w 527"/>
              <a:gd name="T3" fmla="*/ 627 h 673"/>
              <a:gd name="T4" fmla="*/ 426 w 527"/>
              <a:gd name="T5" fmla="*/ 455 h 673"/>
              <a:gd name="T6" fmla="*/ 451 w 527"/>
              <a:gd name="T7" fmla="*/ 465 h 673"/>
              <a:gd name="T8" fmla="*/ 475 w 527"/>
              <a:gd name="T9" fmla="*/ 559 h 673"/>
              <a:gd name="T10" fmla="*/ 162 w 527"/>
              <a:gd name="T11" fmla="*/ 610 h 673"/>
              <a:gd name="T12" fmla="*/ 121 w 527"/>
              <a:gd name="T13" fmla="*/ 627 h 673"/>
              <a:gd name="T14" fmla="*/ 56 w 527"/>
              <a:gd name="T15" fmla="*/ 559 h 673"/>
              <a:gd name="T16" fmla="*/ 53 w 527"/>
              <a:gd name="T17" fmla="*/ 538 h 673"/>
              <a:gd name="T18" fmla="*/ 53 w 527"/>
              <a:gd name="T19" fmla="*/ 517 h 673"/>
              <a:gd name="T20" fmla="*/ 80 w 527"/>
              <a:gd name="T21" fmla="*/ 465 h 673"/>
              <a:gd name="T22" fmla="*/ 104 w 527"/>
              <a:gd name="T23" fmla="*/ 455 h 673"/>
              <a:gd name="T24" fmla="*/ 516 w 527"/>
              <a:gd name="T25" fmla="*/ 472 h 673"/>
              <a:gd name="T26" fmla="*/ 514 w 527"/>
              <a:gd name="T27" fmla="*/ 346 h 673"/>
              <a:gd name="T28" fmla="*/ 518 w 527"/>
              <a:gd name="T29" fmla="*/ 210 h 673"/>
              <a:gd name="T30" fmla="*/ 467 w 527"/>
              <a:gd name="T31" fmla="*/ 94 h 673"/>
              <a:gd name="T32" fmla="*/ 384 w 527"/>
              <a:gd name="T33" fmla="*/ 26 h 673"/>
              <a:gd name="T34" fmla="*/ 270 w 527"/>
              <a:gd name="T35" fmla="*/ 0 h 673"/>
              <a:gd name="T36" fmla="*/ 264 w 527"/>
              <a:gd name="T37" fmla="*/ 0 h 673"/>
              <a:gd name="T38" fmla="*/ 168 w 527"/>
              <a:gd name="T39" fmla="*/ 14 h 673"/>
              <a:gd name="T40" fmla="*/ 26 w 527"/>
              <a:gd name="T41" fmla="*/ 144 h 673"/>
              <a:gd name="T42" fmla="*/ 15 w 527"/>
              <a:gd name="T43" fmla="*/ 339 h 673"/>
              <a:gd name="T44" fmla="*/ 14 w 527"/>
              <a:gd name="T45" fmla="*/ 478 h 673"/>
              <a:gd name="T46" fmla="*/ 10 w 527"/>
              <a:gd name="T47" fmla="*/ 513 h 673"/>
              <a:gd name="T48" fmla="*/ 9 w 527"/>
              <a:gd name="T49" fmla="*/ 540 h 673"/>
              <a:gd name="T50" fmla="*/ 9 w 527"/>
              <a:gd name="T51" fmla="*/ 540 h 673"/>
              <a:gd name="T52" fmla="*/ 9 w 527"/>
              <a:gd name="T53" fmla="*/ 541 h 673"/>
              <a:gd name="T54" fmla="*/ 14 w 527"/>
              <a:gd name="T55" fmla="*/ 570 h 673"/>
              <a:gd name="T56" fmla="*/ 115 w 527"/>
              <a:gd name="T57" fmla="*/ 671 h 673"/>
              <a:gd name="T58" fmla="*/ 120 w 527"/>
              <a:gd name="T59" fmla="*/ 672 h 673"/>
              <a:gd name="T60" fmla="*/ 161 w 527"/>
              <a:gd name="T61" fmla="*/ 658 h 673"/>
              <a:gd name="T62" fmla="*/ 203 w 527"/>
              <a:gd name="T63" fmla="*/ 635 h 673"/>
              <a:gd name="T64" fmla="*/ 209 w 527"/>
              <a:gd name="T65" fmla="*/ 610 h 673"/>
              <a:gd name="T66" fmla="*/ 140 w 527"/>
              <a:gd name="T67" fmla="*/ 423 h 673"/>
              <a:gd name="T68" fmla="*/ 123 w 527"/>
              <a:gd name="T69" fmla="*/ 409 h 673"/>
              <a:gd name="T70" fmla="*/ 83 w 527"/>
              <a:gd name="T71" fmla="*/ 416 h 673"/>
              <a:gd name="T72" fmla="*/ 62 w 527"/>
              <a:gd name="T73" fmla="*/ 425 h 673"/>
              <a:gd name="T74" fmla="*/ 58 w 527"/>
              <a:gd name="T75" fmla="*/ 330 h 673"/>
              <a:gd name="T76" fmla="*/ 66 w 527"/>
              <a:gd name="T77" fmla="*/ 160 h 673"/>
              <a:gd name="T78" fmla="*/ 182 w 527"/>
              <a:gd name="T79" fmla="*/ 56 h 673"/>
              <a:gd name="T80" fmla="*/ 264 w 527"/>
              <a:gd name="T81" fmla="*/ 43 h 673"/>
              <a:gd name="T82" fmla="*/ 269 w 527"/>
              <a:gd name="T83" fmla="*/ 43 h 673"/>
              <a:gd name="T84" fmla="*/ 432 w 527"/>
              <a:gd name="T85" fmla="*/ 121 h 673"/>
              <a:gd name="T86" fmla="*/ 475 w 527"/>
              <a:gd name="T87" fmla="*/ 218 h 673"/>
              <a:gd name="T88" fmla="*/ 472 w 527"/>
              <a:gd name="T89" fmla="*/ 336 h 673"/>
              <a:gd name="T90" fmla="*/ 467 w 527"/>
              <a:gd name="T91" fmla="*/ 424 h 673"/>
              <a:gd name="T92" fmla="*/ 448 w 527"/>
              <a:gd name="T93" fmla="*/ 416 h 673"/>
              <a:gd name="T94" fmla="*/ 408 w 527"/>
              <a:gd name="T95" fmla="*/ 409 h 673"/>
              <a:gd name="T96" fmla="*/ 322 w 527"/>
              <a:gd name="T97" fmla="*/ 609 h 673"/>
              <a:gd name="T98" fmla="*/ 321 w 527"/>
              <a:gd name="T99" fmla="*/ 611 h 673"/>
              <a:gd name="T100" fmla="*/ 328 w 527"/>
              <a:gd name="T101" fmla="*/ 635 h 673"/>
              <a:gd name="T102" fmla="*/ 369 w 527"/>
              <a:gd name="T103" fmla="*/ 658 h 673"/>
              <a:gd name="T104" fmla="*/ 410 w 527"/>
              <a:gd name="T105" fmla="*/ 672 h 673"/>
              <a:gd name="T106" fmla="*/ 416 w 527"/>
              <a:gd name="T107" fmla="*/ 671 h 673"/>
              <a:gd name="T108" fmla="*/ 517 w 527"/>
              <a:gd name="T109" fmla="*/ 570 h 673"/>
              <a:gd name="T110" fmla="*/ 522 w 527"/>
              <a:gd name="T111" fmla="*/ 531 h 673"/>
              <a:gd name="T112" fmla="*/ 522 w 527"/>
              <a:gd name="T113" fmla="*/ 531 h 673"/>
              <a:gd name="T114" fmla="*/ 516 w 527"/>
              <a:gd name="T115" fmla="*/ 4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27" h="673">
                <a:moveTo>
                  <a:pt x="475" y="559"/>
                </a:moveTo>
                <a:lnTo>
                  <a:pt x="475" y="559"/>
                </a:lnTo>
                <a:cubicBezTo>
                  <a:pt x="466" y="592"/>
                  <a:pt x="441" y="618"/>
                  <a:pt x="409" y="627"/>
                </a:cubicBezTo>
                <a:lnTo>
                  <a:pt x="409" y="627"/>
                </a:lnTo>
                <a:cubicBezTo>
                  <a:pt x="401" y="625"/>
                  <a:pt x="381" y="616"/>
                  <a:pt x="368" y="610"/>
                </a:cubicBezTo>
                <a:lnTo>
                  <a:pt x="426" y="455"/>
                </a:lnTo>
                <a:lnTo>
                  <a:pt x="426" y="455"/>
                </a:lnTo>
                <a:cubicBezTo>
                  <a:pt x="435" y="458"/>
                  <a:pt x="446" y="463"/>
                  <a:pt x="451" y="465"/>
                </a:cubicBezTo>
                <a:lnTo>
                  <a:pt x="451" y="465"/>
                </a:lnTo>
                <a:cubicBezTo>
                  <a:pt x="475" y="489"/>
                  <a:pt x="484" y="525"/>
                  <a:pt x="475" y="559"/>
                </a:cubicBezTo>
                <a:close/>
                <a:moveTo>
                  <a:pt x="104" y="455"/>
                </a:moveTo>
                <a:lnTo>
                  <a:pt x="162" y="610"/>
                </a:lnTo>
                <a:lnTo>
                  <a:pt x="162" y="610"/>
                </a:lnTo>
                <a:cubicBezTo>
                  <a:pt x="150" y="616"/>
                  <a:pt x="130" y="625"/>
                  <a:pt x="121" y="627"/>
                </a:cubicBezTo>
                <a:lnTo>
                  <a:pt x="121" y="627"/>
                </a:lnTo>
                <a:cubicBezTo>
                  <a:pt x="89" y="618"/>
                  <a:pt x="64" y="592"/>
                  <a:pt x="56" y="559"/>
                </a:cubicBezTo>
                <a:lnTo>
                  <a:pt x="56" y="559"/>
                </a:lnTo>
                <a:cubicBezTo>
                  <a:pt x="54" y="552"/>
                  <a:pt x="53" y="545"/>
                  <a:pt x="53" y="538"/>
                </a:cubicBezTo>
                <a:lnTo>
                  <a:pt x="53" y="538"/>
                </a:lnTo>
                <a:cubicBezTo>
                  <a:pt x="53" y="532"/>
                  <a:pt x="53" y="525"/>
                  <a:pt x="53" y="517"/>
                </a:cubicBezTo>
                <a:lnTo>
                  <a:pt x="53" y="517"/>
                </a:lnTo>
                <a:cubicBezTo>
                  <a:pt x="56" y="497"/>
                  <a:pt x="66" y="479"/>
                  <a:pt x="80" y="465"/>
                </a:cubicBezTo>
                <a:lnTo>
                  <a:pt x="80" y="465"/>
                </a:lnTo>
                <a:cubicBezTo>
                  <a:pt x="84" y="463"/>
                  <a:pt x="95" y="458"/>
                  <a:pt x="104" y="455"/>
                </a:cubicBezTo>
                <a:close/>
                <a:moveTo>
                  <a:pt x="516" y="472"/>
                </a:moveTo>
                <a:lnTo>
                  <a:pt x="516" y="472"/>
                </a:lnTo>
                <a:cubicBezTo>
                  <a:pt x="511" y="432"/>
                  <a:pt x="505" y="386"/>
                  <a:pt x="514" y="346"/>
                </a:cubicBezTo>
                <a:lnTo>
                  <a:pt x="514" y="346"/>
                </a:lnTo>
                <a:cubicBezTo>
                  <a:pt x="525" y="300"/>
                  <a:pt x="526" y="253"/>
                  <a:pt x="518" y="210"/>
                </a:cubicBezTo>
                <a:lnTo>
                  <a:pt x="518" y="210"/>
                </a:lnTo>
                <a:cubicBezTo>
                  <a:pt x="510" y="167"/>
                  <a:pt x="492" y="126"/>
                  <a:pt x="467" y="94"/>
                </a:cubicBezTo>
                <a:lnTo>
                  <a:pt x="467" y="94"/>
                </a:lnTo>
                <a:cubicBezTo>
                  <a:pt x="445" y="65"/>
                  <a:pt x="416" y="43"/>
                  <a:pt x="384" y="26"/>
                </a:cubicBezTo>
                <a:lnTo>
                  <a:pt x="384" y="26"/>
                </a:lnTo>
                <a:cubicBezTo>
                  <a:pt x="350" y="9"/>
                  <a:pt x="311" y="0"/>
                  <a:pt x="270" y="0"/>
                </a:cubicBezTo>
                <a:lnTo>
                  <a:pt x="270" y="0"/>
                </a:lnTo>
                <a:cubicBezTo>
                  <a:pt x="268" y="0"/>
                  <a:pt x="266" y="0"/>
                  <a:pt x="264" y="0"/>
                </a:cubicBezTo>
                <a:lnTo>
                  <a:pt x="264" y="0"/>
                </a:lnTo>
                <a:cubicBezTo>
                  <a:pt x="231" y="0"/>
                  <a:pt x="199" y="5"/>
                  <a:pt x="168" y="14"/>
                </a:cubicBezTo>
                <a:lnTo>
                  <a:pt x="168" y="14"/>
                </a:lnTo>
                <a:cubicBezTo>
                  <a:pt x="101" y="36"/>
                  <a:pt x="52" y="81"/>
                  <a:pt x="26" y="144"/>
                </a:cubicBezTo>
                <a:lnTo>
                  <a:pt x="26" y="144"/>
                </a:lnTo>
                <a:cubicBezTo>
                  <a:pt x="3" y="199"/>
                  <a:pt x="0" y="267"/>
                  <a:pt x="15" y="339"/>
                </a:cubicBezTo>
                <a:lnTo>
                  <a:pt x="15" y="339"/>
                </a:lnTo>
                <a:cubicBezTo>
                  <a:pt x="24" y="380"/>
                  <a:pt x="18" y="434"/>
                  <a:pt x="14" y="478"/>
                </a:cubicBezTo>
                <a:lnTo>
                  <a:pt x="14" y="478"/>
                </a:lnTo>
                <a:cubicBezTo>
                  <a:pt x="12" y="491"/>
                  <a:pt x="11" y="502"/>
                  <a:pt x="10" y="513"/>
                </a:cubicBezTo>
                <a:lnTo>
                  <a:pt x="10" y="513"/>
                </a:lnTo>
                <a:cubicBezTo>
                  <a:pt x="9" y="521"/>
                  <a:pt x="8" y="531"/>
                  <a:pt x="9" y="540"/>
                </a:cubicBezTo>
                <a:lnTo>
                  <a:pt x="9" y="540"/>
                </a:lnTo>
                <a:lnTo>
                  <a:pt x="9" y="540"/>
                </a:lnTo>
                <a:lnTo>
                  <a:pt x="9" y="540"/>
                </a:lnTo>
                <a:lnTo>
                  <a:pt x="9" y="541"/>
                </a:lnTo>
                <a:lnTo>
                  <a:pt x="9" y="541"/>
                </a:lnTo>
                <a:cubicBezTo>
                  <a:pt x="9" y="551"/>
                  <a:pt x="11" y="561"/>
                  <a:pt x="14" y="570"/>
                </a:cubicBezTo>
                <a:lnTo>
                  <a:pt x="14" y="570"/>
                </a:lnTo>
                <a:cubicBezTo>
                  <a:pt x="27" y="620"/>
                  <a:pt x="66" y="658"/>
                  <a:pt x="115" y="671"/>
                </a:cubicBezTo>
                <a:lnTo>
                  <a:pt x="115" y="671"/>
                </a:lnTo>
                <a:cubicBezTo>
                  <a:pt x="116" y="671"/>
                  <a:pt x="117" y="672"/>
                  <a:pt x="120" y="672"/>
                </a:cubicBezTo>
                <a:lnTo>
                  <a:pt x="120" y="672"/>
                </a:lnTo>
                <a:cubicBezTo>
                  <a:pt x="126" y="672"/>
                  <a:pt x="137" y="669"/>
                  <a:pt x="161" y="658"/>
                </a:cubicBezTo>
                <a:lnTo>
                  <a:pt x="161" y="658"/>
                </a:lnTo>
                <a:cubicBezTo>
                  <a:pt x="182" y="649"/>
                  <a:pt x="196" y="641"/>
                  <a:pt x="203" y="635"/>
                </a:cubicBezTo>
                <a:lnTo>
                  <a:pt x="203" y="635"/>
                </a:lnTo>
                <a:cubicBezTo>
                  <a:pt x="212" y="625"/>
                  <a:pt x="210" y="615"/>
                  <a:pt x="209" y="611"/>
                </a:cubicBezTo>
                <a:lnTo>
                  <a:pt x="209" y="610"/>
                </a:lnTo>
                <a:lnTo>
                  <a:pt x="140" y="423"/>
                </a:lnTo>
                <a:lnTo>
                  <a:pt x="140" y="423"/>
                </a:lnTo>
                <a:cubicBezTo>
                  <a:pt x="137" y="416"/>
                  <a:pt x="131" y="411"/>
                  <a:pt x="123" y="409"/>
                </a:cubicBezTo>
                <a:lnTo>
                  <a:pt x="123" y="409"/>
                </a:lnTo>
                <a:cubicBezTo>
                  <a:pt x="117" y="407"/>
                  <a:pt x="109" y="406"/>
                  <a:pt x="83" y="416"/>
                </a:cubicBezTo>
                <a:lnTo>
                  <a:pt x="83" y="416"/>
                </a:lnTo>
                <a:cubicBezTo>
                  <a:pt x="74" y="419"/>
                  <a:pt x="67" y="422"/>
                  <a:pt x="62" y="425"/>
                </a:cubicBezTo>
                <a:lnTo>
                  <a:pt x="62" y="425"/>
                </a:lnTo>
                <a:cubicBezTo>
                  <a:pt x="64" y="393"/>
                  <a:pt x="64" y="359"/>
                  <a:pt x="58" y="330"/>
                </a:cubicBezTo>
                <a:lnTo>
                  <a:pt x="58" y="330"/>
                </a:lnTo>
                <a:cubicBezTo>
                  <a:pt x="44" y="266"/>
                  <a:pt x="47" y="208"/>
                  <a:pt x="66" y="160"/>
                </a:cubicBezTo>
                <a:lnTo>
                  <a:pt x="66" y="160"/>
                </a:lnTo>
                <a:cubicBezTo>
                  <a:pt x="87" y="109"/>
                  <a:pt x="126" y="74"/>
                  <a:pt x="182" y="56"/>
                </a:cubicBezTo>
                <a:lnTo>
                  <a:pt x="182" y="56"/>
                </a:lnTo>
                <a:cubicBezTo>
                  <a:pt x="208" y="48"/>
                  <a:pt x="236" y="43"/>
                  <a:pt x="264" y="43"/>
                </a:cubicBezTo>
                <a:lnTo>
                  <a:pt x="264" y="43"/>
                </a:lnTo>
                <a:cubicBezTo>
                  <a:pt x="266" y="43"/>
                  <a:pt x="267" y="43"/>
                  <a:pt x="269" y="43"/>
                </a:cubicBezTo>
                <a:lnTo>
                  <a:pt x="269" y="43"/>
                </a:lnTo>
                <a:cubicBezTo>
                  <a:pt x="338" y="45"/>
                  <a:pt x="395" y="71"/>
                  <a:pt x="432" y="121"/>
                </a:cubicBezTo>
                <a:lnTo>
                  <a:pt x="432" y="121"/>
                </a:lnTo>
                <a:cubicBezTo>
                  <a:pt x="454" y="148"/>
                  <a:pt x="469" y="181"/>
                  <a:pt x="475" y="218"/>
                </a:cubicBezTo>
                <a:lnTo>
                  <a:pt x="475" y="218"/>
                </a:lnTo>
                <a:cubicBezTo>
                  <a:pt x="482" y="255"/>
                  <a:pt x="481" y="296"/>
                  <a:pt x="472" y="336"/>
                </a:cubicBezTo>
                <a:lnTo>
                  <a:pt x="472" y="336"/>
                </a:lnTo>
                <a:cubicBezTo>
                  <a:pt x="465" y="365"/>
                  <a:pt x="464" y="395"/>
                  <a:pt x="467" y="424"/>
                </a:cubicBezTo>
                <a:lnTo>
                  <a:pt x="467" y="424"/>
                </a:lnTo>
                <a:cubicBezTo>
                  <a:pt x="462" y="422"/>
                  <a:pt x="455" y="419"/>
                  <a:pt x="448" y="416"/>
                </a:cubicBezTo>
                <a:lnTo>
                  <a:pt x="448" y="416"/>
                </a:lnTo>
                <a:cubicBezTo>
                  <a:pt x="421" y="406"/>
                  <a:pt x="413" y="407"/>
                  <a:pt x="408" y="409"/>
                </a:cubicBezTo>
                <a:lnTo>
                  <a:pt x="408" y="409"/>
                </a:lnTo>
                <a:cubicBezTo>
                  <a:pt x="399" y="411"/>
                  <a:pt x="393" y="416"/>
                  <a:pt x="391" y="423"/>
                </a:cubicBezTo>
                <a:lnTo>
                  <a:pt x="322" y="609"/>
                </a:lnTo>
                <a:lnTo>
                  <a:pt x="321" y="610"/>
                </a:lnTo>
                <a:lnTo>
                  <a:pt x="321" y="611"/>
                </a:lnTo>
                <a:lnTo>
                  <a:pt x="321" y="611"/>
                </a:lnTo>
                <a:cubicBezTo>
                  <a:pt x="320" y="615"/>
                  <a:pt x="319" y="625"/>
                  <a:pt x="328" y="635"/>
                </a:cubicBezTo>
                <a:lnTo>
                  <a:pt x="328" y="635"/>
                </a:lnTo>
                <a:cubicBezTo>
                  <a:pt x="334" y="641"/>
                  <a:pt x="348" y="649"/>
                  <a:pt x="369" y="658"/>
                </a:cubicBezTo>
                <a:lnTo>
                  <a:pt x="369" y="658"/>
                </a:lnTo>
                <a:cubicBezTo>
                  <a:pt x="394" y="669"/>
                  <a:pt x="404" y="672"/>
                  <a:pt x="410" y="672"/>
                </a:cubicBezTo>
                <a:lnTo>
                  <a:pt x="410" y="672"/>
                </a:lnTo>
                <a:cubicBezTo>
                  <a:pt x="413" y="672"/>
                  <a:pt x="414" y="671"/>
                  <a:pt x="416" y="671"/>
                </a:cubicBezTo>
                <a:lnTo>
                  <a:pt x="416" y="671"/>
                </a:lnTo>
                <a:cubicBezTo>
                  <a:pt x="465" y="658"/>
                  <a:pt x="503" y="620"/>
                  <a:pt x="517" y="570"/>
                </a:cubicBezTo>
                <a:lnTo>
                  <a:pt x="517" y="570"/>
                </a:lnTo>
                <a:cubicBezTo>
                  <a:pt x="521" y="558"/>
                  <a:pt x="522" y="544"/>
                  <a:pt x="522" y="531"/>
                </a:cubicBezTo>
                <a:lnTo>
                  <a:pt x="522" y="531"/>
                </a:lnTo>
                <a:lnTo>
                  <a:pt x="522" y="531"/>
                </a:lnTo>
                <a:lnTo>
                  <a:pt x="522" y="531"/>
                </a:lnTo>
                <a:cubicBezTo>
                  <a:pt x="522" y="514"/>
                  <a:pt x="519" y="493"/>
                  <a:pt x="516" y="4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537"/>
          <p:cNvSpPr>
            <a:spLocks noChangeArrowheads="1"/>
          </p:cNvSpPr>
          <p:nvPr/>
        </p:nvSpPr>
        <p:spPr bwMode="auto">
          <a:xfrm>
            <a:off x="10741115" y="1962748"/>
            <a:ext cx="341563" cy="562270"/>
          </a:xfrm>
          <a:custGeom>
            <a:avLst/>
            <a:gdLst>
              <a:gd name="T0" fmla="*/ 73 w 286"/>
              <a:gd name="T1" fmla="*/ 72 h 471"/>
              <a:gd name="T2" fmla="*/ 73 w 286"/>
              <a:gd name="T3" fmla="*/ 72 h 471"/>
              <a:gd name="T4" fmla="*/ 142 w 286"/>
              <a:gd name="T5" fmla="*/ 44 h 471"/>
              <a:gd name="T6" fmla="*/ 142 w 286"/>
              <a:gd name="T7" fmla="*/ 44 h 471"/>
              <a:gd name="T8" fmla="*/ 142 w 286"/>
              <a:gd name="T9" fmla="*/ 44 h 471"/>
              <a:gd name="T10" fmla="*/ 212 w 286"/>
              <a:gd name="T11" fmla="*/ 73 h 471"/>
              <a:gd name="T12" fmla="*/ 212 w 286"/>
              <a:gd name="T13" fmla="*/ 73 h 471"/>
              <a:gd name="T14" fmla="*/ 241 w 286"/>
              <a:gd name="T15" fmla="*/ 142 h 471"/>
              <a:gd name="T16" fmla="*/ 241 w 286"/>
              <a:gd name="T17" fmla="*/ 220 h 471"/>
              <a:gd name="T18" fmla="*/ 241 w 286"/>
              <a:gd name="T19" fmla="*/ 227 h 471"/>
              <a:gd name="T20" fmla="*/ 241 w 286"/>
              <a:gd name="T21" fmla="*/ 227 h 471"/>
              <a:gd name="T22" fmla="*/ 241 w 286"/>
              <a:gd name="T23" fmla="*/ 228 h 471"/>
              <a:gd name="T24" fmla="*/ 241 w 286"/>
              <a:gd name="T25" fmla="*/ 327 h 471"/>
              <a:gd name="T26" fmla="*/ 241 w 286"/>
              <a:gd name="T27" fmla="*/ 327 h 471"/>
              <a:gd name="T28" fmla="*/ 142 w 286"/>
              <a:gd name="T29" fmla="*/ 426 h 471"/>
              <a:gd name="T30" fmla="*/ 142 w 286"/>
              <a:gd name="T31" fmla="*/ 426 h 471"/>
              <a:gd name="T32" fmla="*/ 142 w 286"/>
              <a:gd name="T33" fmla="*/ 426 h 471"/>
              <a:gd name="T34" fmla="*/ 73 w 286"/>
              <a:gd name="T35" fmla="*/ 397 h 471"/>
              <a:gd name="T36" fmla="*/ 73 w 286"/>
              <a:gd name="T37" fmla="*/ 397 h 471"/>
              <a:gd name="T38" fmla="*/ 44 w 286"/>
              <a:gd name="T39" fmla="*/ 327 h 471"/>
              <a:gd name="T40" fmla="*/ 44 w 286"/>
              <a:gd name="T41" fmla="*/ 224 h 471"/>
              <a:gd name="T42" fmla="*/ 44 w 286"/>
              <a:gd name="T43" fmla="*/ 221 h 471"/>
              <a:gd name="T44" fmla="*/ 44 w 286"/>
              <a:gd name="T45" fmla="*/ 221 h 471"/>
              <a:gd name="T46" fmla="*/ 44 w 286"/>
              <a:gd name="T47" fmla="*/ 220 h 471"/>
              <a:gd name="T48" fmla="*/ 43 w 286"/>
              <a:gd name="T49" fmla="*/ 142 h 471"/>
              <a:gd name="T50" fmla="*/ 43 w 286"/>
              <a:gd name="T51" fmla="*/ 142 h 471"/>
              <a:gd name="T52" fmla="*/ 73 w 286"/>
              <a:gd name="T53" fmla="*/ 72 h 471"/>
              <a:gd name="T54" fmla="*/ 0 w 286"/>
              <a:gd name="T55" fmla="*/ 223 h 471"/>
              <a:gd name="T56" fmla="*/ 0 w 286"/>
              <a:gd name="T57" fmla="*/ 223 h 471"/>
              <a:gd name="T58" fmla="*/ 0 w 286"/>
              <a:gd name="T59" fmla="*/ 224 h 471"/>
              <a:gd name="T60" fmla="*/ 0 w 286"/>
              <a:gd name="T61" fmla="*/ 327 h 471"/>
              <a:gd name="T62" fmla="*/ 0 w 286"/>
              <a:gd name="T63" fmla="*/ 327 h 471"/>
              <a:gd name="T64" fmla="*/ 41 w 286"/>
              <a:gd name="T65" fmla="*/ 428 h 471"/>
              <a:gd name="T66" fmla="*/ 41 w 286"/>
              <a:gd name="T67" fmla="*/ 428 h 471"/>
              <a:gd name="T68" fmla="*/ 142 w 286"/>
              <a:gd name="T69" fmla="*/ 470 h 471"/>
              <a:gd name="T70" fmla="*/ 142 w 286"/>
              <a:gd name="T71" fmla="*/ 470 h 471"/>
              <a:gd name="T72" fmla="*/ 142 w 286"/>
              <a:gd name="T73" fmla="*/ 470 h 471"/>
              <a:gd name="T74" fmla="*/ 285 w 286"/>
              <a:gd name="T75" fmla="*/ 327 h 471"/>
              <a:gd name="T76" fmla="*/ 285 w 286"/>
              <a:gd name="T77" fmla="*/ 228 h 471"/>
              <a:gd name="T78" fmla="*/ 285 w 286"/>
              <a:gd name="T79" fmla="*/ 221 h 471"/>
              <a:gd name="T80" fmla="*/ 285 w 286"/>
              <a:gd name="T81" fmla="*/ 220 h 471"/>
              <a:gd name="T82" fmla="*/ 285 w 286"/>
              <a:gd name="T83" fmla="*/ 142 h 471"/>
              <a:gd name="T84" fmla="*/ 285 w 286"/>
              <a:gd name="T85" fmla="*/ 142 h 471"/>
              <a:gd name="T86" fmla="*/ 243 w 286"/>
              <a:gd name="T87" fmla="*/ 42 h 471"/>
              <a:gd name="T88" fmla="*/ 243 w 286"/>
              <a:gd name="T89" fmla="*/ 42 h 471"/>
              <a:gd name="T90" fmla="*/ 142 w 286"/>
              <a:gd name="T91" fmla="*/ 0 h 471"/>
              <a:gd name="T92" fmla="*/ 142 w 286"/>
              <a:gd name="T93" fmla="*/ 0 h 471"/>
              <a:gd name="T94" fmla="*/ 142 w 286"/>
              <a:gd name="T95" fmla="*/ 0 h 471"/>
              <a:gd name="T96" fmla="*/ 41 w 286"/>
              <a:gd name="T97" fmla="*/ 42 h 471"/>
              <a:gd name="T98" fmla="*/ 41 w 286"/>
              <a:gd name="T99" fmla="*/ 42 h 471"/>
              <a:gd name="T100" fmla="*/ 0 w 286"/>
              <a:gd name="T101" fmla="*/ 142 h 471"/>
              <a:gd name="T102" fmla="*/ 0 w 286"/>
              <a:gd name="T103" fmla="*/ 220 h 471"/>
              <a:gd name="T104" fmla="*/ 0 w 286"/>
              <a:gd name="T105" fmla="*/ 22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6" h="471">
                <a:moveTo>
                  <a:pt x="73" y="72"/>
                </a:moveTo>
                <a:lnTo>
                  <a:pt x="73" y="72"/>
                </a:lnTo>
                <a:cubicBezTo>
                  <a:pt x="91" y="54"/>
                  <a:pt x="116" y="44"/>
                  <a:pt x="142" y="44"/>
                </a:cubicBezTo>
                <a:lnTo>
                  <a:pt x="142" y="44"/>
                </a:lnTo>
                <a:lnTo>
                  <a:pt x="142" y="44"/>
                </a:lnTo>
                <a:cubicBezTo>
                  <a:pt x="168" y="44"/>
                  <a:pt x="194" y="54"/>
                  <a:pt x="212" y="73"/>
                </a:cubicBezTo>
                <a:lnTo>
                  <a:pt x="212" y="73"/>
                </a:lnTo>
                <a:cubicBezTo>
                  <a:pt x="230" y="91"/>
                  <a:pt x="241" y="116"/>
                  <a:pt x="241" y="142"/>
                </a:cubicBezTo>
                <a:lnTo>
                  <a:pt x="241" y="220"/>
                </a:lnTo>
                <a:lnTo>
                  <a:pt x="241" y="227"/>
                </a:lnTo>
                <a:lnTo>
                  <a:pt x="241" y="227"/>
                </a:lnTo>
                <a:cubicBezTo>
                  <a:pt x="241" y="227"/>
                  <a:pt x="241" y="227"/>
                  <a:pt x="241" y="228"/>
                </a:cubicBezTo>
                <a:lnTo>
                  <a:pt x="241" y="327"/>
                </a:lnTo>
                <a:lnTo>
                  <a:pt x="241" y="327"/>
                </a:lnTo>
                <a:cubicBezTo>
                  <a:pt x="241" y="382"/>
                  <a:pt x="196" y="426"/>
                  <a:pt x="142" y="426"/>
                </a:cubicBezTo>
                <a:lnTo>
                  <a:pt x="142" y="426"/>
                </a:lnTo>
                <a:lnTo>
                  <a:pt x="142" y="426"/>
                </a:lnTo>
                <a:cubicBezTo>
                  <a:pt x="116" y="426"/>
                  <a:pt x="91" y="415"/>
                  <a:pt x="73" y="397"/>
                </a:cubicBezTo>
                <a:lnTo>
                  <a:pt x="73" y="397"/>
                </a:lnTo>
                <a:cubicBezTo>
                  <a:pt x="54" y="378"/>
                  <a:pt x="44" y="354"/>
                  <a:pt x="44" y="327"/>
                </a:cubicBezTo>
                <a:lnTo>
                  <a:pt x="44" y="224"/>
                </a:lnTo>
                <a:lnTo>
                  <a:pt x="44" y="221"/>
                </a:lnTo>
                <a:lnTo>
                  <a:pt x="44" y="221"/>
                </a:lnTo>
                <a:lnTo>
                  <a:pt x="44" y="220"/>
                </a:lnTo>
                <a:lnTo>
                  <a:pt x="43" y="142"/>
                </a:lnTo>
                <a:lnTo>
                  <a:pt x="43" y="142"/>
                </a:lnTo>
                <a:cubicBezTo>
                  <a:pt x="43" y="116"/>
                  <a:pt x="53" y="91"/>
                  <a:pt x="73" y="72"/>
                </a:cubicBezTo>
                <a:close/>
                <a:moveTo>
                  <a:pt x="0" y="223"/>
                </a:moveTo>
                <a:lnTo>
                  <a:pt x="0" y="223"/>
                </a:lnTo>
                <a:lnTo>
                  <a:pt x="0" y="224"/>
                </a:lnTo>
                <a:lnTo>
                  <a:pt x="0" y="327"/>
                </a:lnTo>
                <a:lnTo>
                  <a:pt x="0" y="327"/>
                </a:lnTo>
                <a:cubicBezTo>
                  <a:pt x="0" y="365"/>
                  <a:pt x="15" y="401"/>
                  <a:pt x="41" y="428"/>
                </a:cubicBezTo>
                <a:lnTo>
                  <a:pt x="41" y="428"/>
                </a:lnTo>
                <a:cubicBezTo>
                  <a:pt x="68" y="454"/>
                  <a:pt x="104" y="470"/>
                  <a:pt x="142" y="470"/>
                </a:cubicBezTo>
                <a:lnTo>
                  <a:pt x="142" y="470"/>
                </a:lnTo>
                <a:lnTo>
                  <a:pt x="142" y="470"/>
                </a:lnTo>
                <a:cubicBezTo>
                  <a:pt x="221" y="470"/>
                  <a:pt x="285" y="406"/>
                  <a:pt x="285" y="327"/>
                </a:cubicBezTo>
                <a:lnTo>
                  <a:pt x="285" y="228"/>
                </a:lnTo>
                <a:lnTo>
                  <a:pt x="285" y="221"/>
                </a:lnTo>
                <a:lnTo>
                  <a:pt x="285" y="220"/>
                </a:lnTo>
                <a:lnTo>
                  <a:pt x="285" y="142"/>
                </a:lnTo>
                <a:lnTo>
                  <a:pt x="285" y="142"/>
                </a:lnTo>
                <a:cubicBezTo>
                  <a:pt x="285" y="105"/>
                  <a:pt x="270" y="68"/>
                  <a:pt x="243" y="42"/>
                </a:cubicBezTo>
                <a:lnTo>
                  <a:pt x="243" y="42"/>
                </a:lnTo>
                <a:cubicBezTo>
                  <a:pt x="216" y="15"/>
                  <a:pt x="180" y="0"/>
                  <a:pt x="142" y="0"/>
                </a:cubicBezTo>
                <a:lnTo>
                  <a:pt x="142" y="0"/>
                </a:lnTo>
                <a:lnTo>
                  <a:pt x="142" y="0"/>
                </a:lnTo>
                <a:cubicBezTo>
                  <a:pt x="104" y="0"/>
                  <a:pt x="68" y="15"/>
                  <a:pt x="41" y="42"/>
                </a:cubicBezTo>
                <a:lnTo>
                  <a:pt x="41" y="42"/>
                </a:lnTo>
                <a:cubicBezTo>
                  <a:pt x="14" y="68"/>
                  <a:pt x="0" y="104"/>
                  <a:pt x="0" y="142"/>
                </a:cubicBezTo>
                <a:lnTo>
                  <a:pt x="0" y="220"/>
                </a:lnTo>
                <a:lnTo>
                  <a:pt x="0" y="2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538"/>
          <p:cNvSpPr>
            <a:spLocks noChangeArrowheads="1"/>
          </p:cNvSpPr>
          <p:nvPr/>
        </p:nvSpPr>
        <p:spPr bwMode="auto">
          <a:xfrm>
            <a:off x="10636018" y="2330587"/>
            <a:ext cx="551757" cy="441407"/>
          </a:xfrm>
          <a:custGeom>
            <a:avLst/>
            <a:gdLst>
              <a:gd name="T0" fmla="*/ 461 w 462"/>
              <a:gd name="T1" fmla="*/ 22 h 369"/>
              <a:gd name="T2" fmla="*/ 461 w 462"/>
              <a:gd name="T3" fmla="*/ 22 h 369"/>
              <a:gd name="T4" fmla="*/ 439 w 462"/>
              <a:gd name="T5" fmla="*/ 0 h 369"/>
              <a:gd name="T6" fmla="*/ 439 w 462"/>
              <a:gd name="T7" fmla="*/ 0 h 369"/>
              <a:gd name="T8" fmla="*/ 417 w 462"/>
              <a:gd name="T9" fmla="*/ 22 h 369"/>
              <a:gd name="T10" fmla="*/ 417 w 462"/>
              <a:gd name="T11" fmla="*/ 22 h 369"/>
              <a:gd name="T12" fmla="*/ 230 w 462"/>
              <a:gd name="T13" fmla="*/ 209 h 369"/>
              <a:gd name="T14" fmla="*/ 230 w 462"/>
              <a:gd name="T15" fmla="*/ 209 h 369"/>
              <a:gd name="T16" fmla="*/ 43 w 462"/>
              <a:gd name="T17" fmla="*/ 22 h 369"/>
              <a:gd name="T18" fmla="*/ 43 w 462"/>
              <a:gd name="T19" fmla="*/ 22 h 369"/>
              <a:gd name="T20" fmla="*/ 22 w 462"/>
              <a:gd name="T21" fmla="*/ 0 h 369"/>
              <a:gd name="T22" fmla="*/ 22 w 462"/>
              <a:gd name="T23" fmla="*/ 0 h 369"/>
              <a:gd name="T24" fmla="*/ 0 w 462"/>
              <a:gd name="T25" fmla="*/ 22 h 369"/>
              <a:gd name="T26" fmla="*/ 0 w 462"/>
              <a:gd name="T27" fmla="*/ 22 h 369"/>
              <a:gd name="T28" fmla="*/ 208 w 462"/>
              <a:gd name="T29" fmla="*/ 252 h 369"/>
              <a:gd name="T30" fmla="*/ 208 w 462"/>
              <a:gd name="T31" fmla="*/ 323 h 369"/>
              <a:gd name="T32" fmla="*/ 145 w 462"/>
              <a:gd name="T33" fmla="*/ 323 h 369"/>
              <a:gd name="T34" fmla="*/ 145 w 462"/>
              <a:gd name="T35" fmla="*/ 323 h 369"/>
              <a:gd name="T36" fmla="*/ 122 w 462"/>
              <a:gd name="T37" fmla="*/ 345 h 369"/>
              <a:gd name="T38" fmla="*/ 122 w 462"/>
              <a:gd name="T39" fmla="*/ 345 h 369"/>
              <a:gd name="T40" fmla="*/ 145 w 462"/>
              <a:gd name="T41" fmla="*/ 367 h 369"/>
              <a:gd name="T42" fmla="*/ 226 w 462"/>
              <a:gd name="T43" fmla="*/ 367 h 369"/>
              <a:gd name="T44" fmla="*/ 226 w 462"/>
              <a:gd name="T45" fmla="*/ 367 h 369"/>
              <a:gd name="T46" fmla="*/ 230 w 462"/>
              <a:gd name="T47" fmla="*/ 368 h 369"/>
              <a:gd name="T48" fmla="*/ 230 w 462"/>
              <a:gd name="T49" fmla="*/ 368 h 369"/>
              <a:gd name="T50" fmla="*/ 234 w 462"/>
              <a:gd name="T51" fmla="*/ 367 h 369"/>
              <a:gd name="T52" fmla="*/ 316 w 462"/>
              <a:gd name="T53" fmla="*/ 367 h 369"/>
              <a:gd name="T54" fmla="*/ 316 w 462"/>
              <a:gd name="T55" fmla="*/ 367 h 369"/>
              <a:gd name="T56" fmla="*/ 338 w 462"/>
              <a:gd name="T57" fmla="*/ 345 h 369"/>
              <a:gd name="T58" fmla="*/ 338 w 462"/>
              <a:gd name="T59" fmla="*/ 345 h 369"/>
              <a:gd name="T60" fmla="*/ 316 w 462"/>
              <a:gd name="T61" fmla="*/ 323 h 369"/>
              <a:gd name="T62" fmla="*/ 252 w 462"/>
              <a:gd name="T63" fmla="*/ 323 h 369"/>
              <a:gd name="T64" fmla="*/ 252 w 462"/>
              <a:gd name="T65" fmla="*/ 252 h 369"/>
              <a:gd name="T66" fmla="*/ 252 w 462"/>
              <a:gd name="T67" fmla="*/ 252 h 369"/>
              <a:gd name="T68" fmla="*/ 461 w 462"/>
              <a:gd name="T69" fmla="*/ 2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2" h="369">
                <a:moveTo>
                  <a:pt x="461" y="22"/>
                </a:moveTo>
                <a:lnTo>
                  <a:pt x="461" y="22"/>
                </a:lnTo>
                <a:cubicBezTo>
                  <a:pt x="461" y="10"/>
                  <a:pt x="451" y="0"/>
                  <a:pt x="439" y="0"/>
                </a:cubicBezTo>
                <a:lnTo>
                  <a:pt x="439" y="0"/>
                </a:lnTo>
                <a:cubicBezTo>
                  <a:pt x="427" y="0"/>
                  <a:pt x="417" y="10"/>
                  <a:pt x="417" y="22"/>
                </a:cubicBezTo>
                <a:lnTo>
                  <a:pt x="417" y="22"/>
                </a:lnTo>
                <a:cubicBezTo>
                  <a:pt x="417" y="125"/>
                  <a:pt x="334" y="209"/>
                  <a:pt x="230" y="209"/>
                </a:cubicBezTo>
                <a:lnTo>
                  <a:pt x="230" y="209"/>
                </a:lnTo>
                <a:cubicBezTo>
                  <a:pt x="127" y="209"/>
                  <a:pt x="43" y="125"/>
                  <a:pt x="43" y="22"/>
                </a:cubicBezTo>
                <a:lnTo>
                  <a:pt x="43" y="22"/>
                </a:lnTo>
                <a:cubicBezTo>
                  <a:pt x="43" y="10"/>
                  <a:pt x="33" y="0"/>
                  <a:pt x="22" y="0"/>
                </a:cubicBez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22"/>
                </a:lnTo>
                <a:cubicBezTo>
                  <a:pt x="0" y="142"/>
                  <a:pt x="91" y="241"/>
                  <a:pt x="208" y="252"/>
                </a:cubicBezTo>
                <a:lnTo>
                  <a:pt x="208" y="323"/>
                </a:lnTo>
                <a:lnTo>
                  <a:pt x="145" y="323"/>
                </a:lnTo>
                <a:lnTo>
                  <a:pt x="145" y="323"/>
                </a:lnTo>
                <a:cubicBezTo>
                  <a:pt x="132" y="323"/>
                  <a:pt x="122" y="333"/>
                  <a:pt x="122" y="345"/>
                </a:cubicBezTo>
                <a:lnTo>
                  <a:pt x="122" y="345"/>
                </a:lnTo>
                <a:cubicBezTo>
                  <a:pt x="122" y="357"/>
                  <a:pt x="132" y="367"/>
                  <a:pt x="145" y="367"/>
                </a:cubicBezTo>
                <a:lnTo>
                  <a:pt x="226" y="367"/>
                </a:lnTo>
                <a:lnTo>
                  <a:pt x="226" y="367"/>
                </a:lnTo>
                <a:cubicBezTo>
                  <a:pt x="227" y="367"/>
                  <a:pt x="229" y="368"/>
                  <a:pt x="230" y="368"/>
                </a:cubicBezTo>
                <a:lnTo>
                  <a:pt x="230" y="368"/>
                </a:lnTo>
                <a:cubicBezTo>
                  <a:pt x="231" y="368"/>
                  <a:pt x="233" y="367"/>
                  <a:pt x="234" y="367"/>
                </a:cubicBezTo>
                <a:lnTo>
                  <a:pt x="316" y="367"/>
                </a:lnTo>
                <a:lnTo>
                  <a:pt x="316" y="367"/>
                </a:lnTo>
                <a:cubicBezTo>
                  <a:pt x="328" y="367"/>
                  <a:pt x="338" y="357"/>
                  <a:pt x="338" y="345"/>
                </a:cubicBezTo>
                <a:lnTo>
                  <a:pt x="338" y="345"/>
                </a:lnTo>
                <a:cubicBezTo>
                  <a:pt x="338" y="333"/>
                  <a:pt x="328" y="323"/>
                  <a:pt x="316" y="323"/>
                </a:cubicBezTo>
                <a:lnTo>
                  <a:pt x="252" y="323"/>
                </a:lnTo>
                <a:lnTo>
                  <a:pt x="252" y="252"/>
                </a:lnTo>
                <a:lnTo>
                  <a:pt x="252" y="252"/>
                </a:lnTo>
                <a:cubicBezTo>
                  <a:pt x="369" y="241"/>
                  <a:pt x="461" y="142"/>
                  <a:pt x="461" y="2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539"/>
          <p:cNvSpPr>
            <a:spLocks noChangeArrowheads="1"/>
          </p:cNvSpPr>
          <p:nvPr/>
        </p:nvSpPr>
        <p:spPr bwMode="auto">
          <a:xfrm>
            <a:off x="11897181" y="4958010"/>
            <a:ext cx="746188" cy="809246"/>
          </a:xfrm>
          <a:custGeom>
            <a:avLst/>
            <a:gdLst>
              <a:gd name="T0" fmla="*/ 375 w 625"/>
              <a:gd name="T1" fmla="*/ 616 h 677"/>
              <a:gd name="T2" fmla="*/ 403 w 625"/>
              <a:gd name="T3" fmla="*/ 620 h 677"/>
              <a:gd name="T4" fmla="*/ 514 w 625"/>
              <a:gd name="T5" fmla="*/ 625 h 677"/>
              <a:gd name="T6" fmla="*/ 524 w 625"/>
              <a:gd name="T7" fmla="*/ 599 h 677"/>
              <a:gd name="T8" fmla="*/ 515 w 625"/>
              <a:gd name="T9" fmla="*/ 565 h 677"/>
              <a:gd name="T10" fmla="*/ 530 w 625"/>
              <a:gd name="T11" fmla="*/ 551 h 677"/>
              <a:gd name="T12" fmla="*/ 547 w 625"/>
              <a:gd name="T13" fmla="*/ 497 h 677"/>
              <a:gd name="T14" fmla="*/ 541 w 625"/>
              <a:gd name="T15" fmla="*/ 475 h 677"/>
              <a:gd name="T16" fmla="*/ 570 w 625"/>
              <a:gd name="T17" fmla="*/ 454 h 677"/>
              <a:gd name="T18" fmla="*/ 580 w 625"/>
              <a:gd name="T19" fmla="*/ 431 h 677"/>
              <a:gd name="T20" fmla="*/ 544 w 625"/>
              <a:gd name="T21" fmla="*/ 384 h 677"/>
              <a:gd name="T22" fmla="*/ 555 w 625"/>
              <a:gd name="T23" fmla="*/ 365 h 677"/>
              <a:gd name="T24" fmla="*/ 558 w 625"/>
              <a:gd name="T25" fmla="*/ 307 h 677"/>
              <a:gd name="T26" fmla="*/ 500 w 625"/>
              <a:gd name="T27" fmla="*/ 303 h 677"/>
              <a:gd name="T28" fmla="*/ 372 w 625"/>
              <a:gd name="T29" fmla="*/ 177 h 677"/>
              <a:gd name="T30" fmla="*/ 373 w 625"/>
              <a:gd name="T31" fmla="*/ 109 h 677"/>
              <a:gd name="T32" fmla="*/ 287 w 625"/>
              <a:gd name="T33" fmla="*/ 59 h 677"/>
              <a:gd name="T34" fmla="*/ 291 w 625"/>
              <a:gd name="T35" fmla="*/ 70 h 677"/>
              <a:gd name="T36" fmla="*/ 246 w 625"/>
              <a:gd name="T37" fmla="*/ 275 h 677"/>
              <a:gd name="T38" fmla="*/ 194 w 625"/>
              <a:gd name="T39" fmla="*/ 333 h 677"/>
              <a:gd name="T40" fmla="*/ 85 w 625"/>
              <a:gd name="T41" fmla="*/ 333 h 677"/>
              <a:gd name="T42" fmla="*/ 44 w 625"/>
              <a:gd name="T43" fmla="*/ 456 h 677"/>
              <a:gd name="T44" fmla="*/ 73 w 625"/>
              <a:gd name="T45" fmla="*/ 563 h 677"/>
              <a:gd name="T46" fmla="*/ 141 w 625"/>
              <a:gd name="T47" fmla="*/ 572 h 677"/>
              <a:gd name="T48" fmla="*/ 184 w 625"/>
              <a:gd name="T49" fmla="*/ 562 h 677"/>
              <a:gd name="T50" fmla="*/ 232 w 625"/>
              <a:gd name="T51" fmla="*/ 564 h 677"/>
              <a:gd name="T52" fmla="*/ 308 w 625"/>
              <a:gd name="T53" fmla="*/ 607 h 677"/>
              <a:gd name="T54" fmla="*/ 375 w 625"/>
              <a:gd name="T55" fmla="*/ 616 h 677"/>
              <a:gd name="T56" fmla="*/ 464 w 625"/>
              <a:gd name="T57" fmla="*/ 675 h 677"/>
              <a:gd name="T58" fmla="*/ 392 w 625"/>
              <a:gd name="T59" fmla="*/ 662 h 677"/>
              <a:gd name="T60" fmla="*/ 361 w 625"/>
              <a:gd name="T61" fmla="*/ 661 h 677"/>
              <a:gd name="T62" fmla="*/ 210 w 625"/>
              <a:gd name="T63" fmla="*/ 602 h 677"/>
              <a:gd name="T64" fmla="*/ 131 w 625"/>
              <a:gd name="T65" fmla="*/ 620 h 677"/>
              <a:gd name="T66" fmla="*/ 38 w 625"/>
              <a:gd name="T67" fmla="*/ 591 h 677"/>
              <a:gd name="T68" fmla="*/ 44 w 625"/>
              <a:gd name="T69" fmla="*/ 306 h 677"/>
              <a:gd name="T70" fmla="*/ 169 w 625"/>
              <a:gd name="T71" fmla="*/ 296 h 677"/>
              <a:gd name="T72" fmla="*/ 212 w 625"/>
              <a:gd name="T73" fmla="*/ 248 h 677"/>
              <a:gd name="T74" fmla="*/ 250 w 625"/>
              <a:gd name="T75" fmla="*/ 85 h 677"/>
              <a:gd name="T76" fmla="*/ 245 w 625"/>
              <a:gd name="T77" fmla="*/ 68 h 677"/>
              <a:gd name="T78" fmla="*/ 350 w 625"/>
              <a:gd name="T79" fmla="*/ 15 h 677"/>
              <a:gd name="T80" fmla="*/ 412 w 625"/>
              <a:gd name="T81" fmla="*/ 89 h 677"/>
              <a:gd name="T82" fmla="*/ 411 w 625"/>
              <a:gd name="T83" fmla="*/ 222 h 677"/>
              <a:gd name="T84" fmla="*/ 412 w 625"/>
              <a:gd name="T85" fmla="*/ 239 h 677"/>
              <a:gd name="T86" fmla="*/ 565 w 625"/>
              <a:gd name="T87" fmla="*/ 264 h 677"/>
              <a:gd name="T88" fmla="*/ 619 w 625"/>
              <a:gd name="T89" fmla="*/ 346 h 677"/>
              <a:gd name="T90" fmla="*/ 624 w 625"/>
              <a:gd name="T91" fmla="*/ 431 h 677"/>
              <a:gd name="T92" fmla="*/ 595 w 625"/>
              <a:gd name="T93" fmla="*/ 490 h 677"/>
              <a:gd name="T94" fmla="*/ 565 w 625"/>
              <a:gd name="T95" fmla="*/ 585 h 677"/>
              <a:gd name="T96" fmla="*/ 567 w 625"/>
              <a:gd name="T97" fmla="*/ 591 h 677"/>
              <a:gd name="T98" fmla="*/ 481 w 625"/>
              <a:gd name="T99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5" h="677">
                <a:moveTo>
                  <a:pt x="287" y="59"/>
                </a:moveTo>
                <a:lnTo>
                  <a:pt x="287" y="59"/>
                </a:lnTo>
                <a:close/>
                <a:moveTo>
                  <a:pt x="375" y="616"/>
                </a:moveTo>
                <a:lnTo>
                  <a:pt x="375" y="616"/>
                </a:lnTo>
                <a:cubicBezTo>
                  <a:pt x="384" y="616"/>
                  <a:pt x="394" y="618"/>
                  <a:pt x="403" y="620"/>
                </a:cubicBezTo>
                <a:lnTo>
                  <a:pt x="403" y="620"/>
                </a:lnTo>
                <a:cubicBezTo>
                  <a:pt x="420" y="624"/>
                  <a:pt x="443" y="630"/>
                  <a:pt x="467" y="631"/>
                </a:cubicBezTo>
                <a:lnTo>
                  <a:pt x="467" y="631"/>
                </a:lnTo>
                <a:cubicBezTo>
                  <a:pt x="502" y="634"/>
                  <a:pt x="512" y="627"/>
                  <a:pt x="514" y="625"/>
                </a:cubicBezTo>
                <a:lnTo>
                  <a:pt x="514" y="625"/>
                </a:lnTo>
                <a:cubicBezTo>
                  <a:pt x="523" y="617"/>
                  <a:pt x="526" y="609"/>
                  <a:pt x="524" y="599"/>
                </a:cubicBezTo>
                <a:lnTo>
                  <a:pt x="524" y="599"/>
                </a:lnTo>
                <a:cubicBezTo>
                  <a:pt x="522" y="591"/>
                  <a:pt x="518" y="585"/>
                  <a:pt x="518" y="585"/>
                </a:cubicBezTo>
                <a:lnTo>
                  <a:pt x="518" y="585"/>
                </a:lnTo>
                <a:cubicBezTo>
                  <a:pt x="514" y="580"/>
                  <a:pt x="513" y="572"/>
                  <a:pt x="515" y="565"/>
                </a:cubicBezTo>
                <a:lnTo>
                  <a:pt x="515" y="565"/>
                </a:lnTo>
                <a:cubicBezTo>
                  <a:pt x="517" y="558"/>
                  <a:pt x="523" y="554"/>
                  <a:pt x="530" y="551"/>
                </a:cubicBezTo>
                <a:lnTo>
                  <a:pt x="530" y="551"/>
                </a:lnTo>
                <a:cubicBezTo>
                  <a:pt x="548" y="546"/>
                  <a:pt x="560" y="539"/>
                  <a:pt x="562" y="532"/>
                </a:cubicBezTo>
                <a:lnTo>
                  <a:pt x="562" y="532"/>
                </a:lnTo>
                <a:cubicBezTo>
                  <a:pt x="565" y="521"/>
                  <a:pt x="552" y="503"/>
                  <a:pt x="547" y="497"/>
                </a:cubicBezTo>
                <a:lnTo>
                  <a:pt x="547" y="497"/>
                </a:lnTo>
                <a:cubicBezTo>
                  <a:pt x="541" y="491"/>
                  <a:pt x="539" y="482"/>
                  <a:pt x="541" y="475"/>
                </a:cubicBezTo>
                <a:lnTo>
                  <a:pt x="541" y="475"/>
                </a:lnTo>
                <a:cubicBezTo>
                  <a:pt x="544" y="467"/>
                  <a:pt x="550" y="462"/>
                  <a:pt x="557" y="460"/>
                </a:cubicBezTo>
                <a:lnTo>
                  <a:pt x="557" y="460"/>
                </a:lnTo>
                <a:cubicBezTo>
                  <a:pt x="558" y="460"/>
                  <a:pt x="565" y="458"/>
                  <a:pt x="570" y="454"/>
                </a:cubicBezTo>
                <a:lnTo>
                  <a:pt x="570" y="454"/>
                </a:lnTo>
                <a:cubicBezTo>
                  <a:pt x="577" y="448"/>
                  <a:pt x="580" y="441"/>
                  <a:pt x="580" y="431"/>
                </a:cubicBezTo>
                <a:lnTo>
                  <a:pt x="580" y="431"/>
                </a:lnTo>
                <a:cubicBezTo>
                  <a:pt x="580" y="428"/>
                  <a:pt x="580" y="417"/>
                  <a:pt x="555" y="403"/>
                </a:cubicBezTo>
                <a:lnTo>
                  <a:pt x="555" y="403"/>
                </a:lnTo>
                <a:cubicBezTo>
                  <a:pt x="548" y="400"/>
                  <a:pt x="544" y="392"/>
                  <a:pt x="544" y="384"/>
                </a:cubicBezTo>
                <a:lnTo>
                  <a:pt x="544" y="384"/>
                </a:lnTo>
                <a:cubicBezTo>
                  <a:pt x="544" y="376"/>
                  <a:pt x="548" y="369"/>
                  <a:pt x="555" y="365"/>
                </a:cubicBezTo>
                <a:lnTo>
                  <a:pt x="555" y="365"/>
                </a:lnTo>
                <a:cubicBezTo>
                  <a:pt x="563" y="360"/>
                  <a:pt x="576" y="349"/>
                  <a:pt x="576" y="342"/>
                </a:cubicBezTo>
                <a:lnTo>
                  <a:pt x="576" y="342"/>
                </a:lnTo>
                <a:cubicBezTo>
                  <a:pt x="579" y="311"/>
                  <a:pt x="567" y="309"/>
                  <a:pt x="558" y="307"/>
                </a:cubicBezTo>
                <a:lnTo>
                  <a:pt x="558" y="307"/>
                </a:lnTo>
                <a:cubicBezTo>
                  <a:pt x="538" y="304"/>
                  <a:pt x="519" y="303"/>
                  <a:pt x="500" y="303"/>
                </a:cubicBezTo>
                <a:lnTo>
                  <a:pt x="500" y="303"/>
                </a:lnTo>
                <a:cubicBezTo>
                  <a:pt x="462" y="303"/>
                  <a:pt x="424" y="302"/>
                  <a:pt x="386" y="274"/>
                </a:cubicBezTo>
                <a:lnTo>
                  <a:pt x="386" y="274"/>
                </a:lnTo>
                <a:cubicBezTo>
                  <a:pt x="361" y="256"/>
                  <a:pt x="366" y="218"/>
                  <a:pt x="372" y="177"/>
                </a:cubicBezTo>
                <a:lnTo>
                  <a:pt x="372" y="177"/>
                </a:lnTo>
                <a:cubicBezTo>
                  <a:pt x="375" y="152"/>
                  <a:pt x="379" y="121"/>
                  <a:pt x="373" y="109"/>
                </a:cubicBezTo>
                <a:lnTo>
                  <a:pt x="373" y="109"/>
                </a:lnTo>
                <a:cubicBezTo>
                  <a:pt x="352" y="67"/>
                  <a:pt x="326" y="44"/>
                  <a:pt x="304" y="47"/>
                </a:cubicBezTo>
                <a:lnTo>
                  <a:pt x="304" y="47"/>
                </a:lnTo>
                <a:cubicBezTo>
                  <a:pt x="294" y="49"/>
                  <a:pt x="288" y="56"/>
                  <a:pt x="287" y="59"/>
                </a:cubicBezTo>
                <a:lnTo>
                  <a:pt x="287" y="59"/>
                </a:lnTo>
                <a:cubicBezTo>
                  <a:pt x="288" y="63"/>
                  <a:pt x="290" y="66"/>
                  <a:pt x="291" y="70"/>
                </a:cubicBezTo>
                <a:lnTo>
                  <a:pt x="291" y="70"/>
                </a:lnTo>
                <a:cubicBezTo>
                  <a:pt x="297" y="86"/>
                  <a:pt x="303" y="104"/>
                  <a:pt x="303" y="177"/>
                </a:cubicBezTo>
                <a:lnTo>
                  <a:pt x="303" y="177"/>
                </a:lnTo>
                <a:cubicBezTo>
                  <a:pt x="303" y="191"/>
                  <a:pt x="296" y="215"/>
                  <a:pt x="246" y="275"/>
                </a:cubicBezTo>
                <a:lnTo>
                  <a:pt x="246" y="275"/>
                </a:lnTo>
                <a:cubicBezTo>
                  <a:pt x="221" y="306"/>
                  <a:pt x="195" y="332"/>
                  <a:pt x="194" y="333"/>
                </a:cubicBezTo>
                <a:lnTo>
                  <a:pt x="194" y="333"/>
                </a:lnTo>
                <a:cubicBezTo>
                  <a:pt x="189" y="338"/>
                  <a:pt x="183" y="341"/>
                  <a:pt x="177" y="340"/>
                </a:cubicBezTo>
                <a:lnTo>
                  <a:pt x="85" y="333"/>
                </a:lnTo>
                <a:lnTo>
                  <a:pt x="85" y="333"/>
                </a:lnTo>
                <a:cubicBezTo>
                  <a:pt x="82" y="332"/>
                  <a:pt x="78" y="334"/>
                  <a:pt x="76" y="336"/>
                </a:cubicBezTo>
                <a:lnTo>
                  <a:pt x="76" y="336"/>
                </a:lnTo>
                <a:cubicBezTo>
                  <a:pt x="64" y="349"/>
                  <a:pt x="44" y="382"/>
                  <a:pt x="44" y="456"/>
                </a:cubicBezTo>
                <a:lnTo>
                  <a:pt x="44" y="456"/>
                </a:lnTo>
                <a:cubicBezTo>
                  <a:pt x="44" y="504"/>
                  <a:pt x="54" y="541"/>
                  <a:pt x="73" y="563"/>
                </a:cubicBezTo>
                <a:lnTo>
                  <a:pt x="73" y="563"/>
                </a:lnTo>
                <a:cubicBezTo>
                  <a:pt x="84" y="577"/>
                  <a:pt x="102" y="583"/>
                  <a:pt x="120" y="578"/>
                </a:cubicBezTo>
                <a:lnTo>
                  <a:pt x="120" y="578"/>
                </a:lnTo>
                <a:cubicBezTo>
                  <a:pt x="126" y="576"/>
                  <a:pt x="133" y="574"/>
                  <a:pt x="141" y="572"/>
                </a:cubicBezTo>
                <a:lnTo>
                  <a:pt x="141" y="572"/>
                </a:lnTo>
                <a:cubicBezTo>
                  <a:pt x="152" y="569"/>
                  <a:pt x="171" y="564"/>
                  <a:pt x="184" y="562"/>
                </a:cubicBezTo>
                <a:lnTo>
                  <a:pt x="184" y="562"/>
                </a:lnTo>
                <a:cubicBezTo>
                  <a:pt x="193" y="561"/>
                  <a:pt x="200" y="560"/>
                  <a:pt x="205" y="559"/>
                </a:cubicBezTo>
                <a:lnTo>
                  <a:pt x="205" y="559"/>
                </a:lnTo>
                <a:cubicBezTo>
                  <a:pt x="214" y="558"/>
                  <a:pt x="224" y="557"/>
                  <a:pt x="232" y="564"/>
                </a:cubicBezTo>
                <a:lnTo>
                  <a:pt x="232" y="564"/>
                </a:lnTo>
                <a:cubicBezTo>
                  <a:pt x="257" y="586"/>
                  <a:pt x="287" y="599"/>
                  <a:pt x="308" y="607"/>
                </a:cubicBezTo>
                <a:lnTo>
                  <a:pt x="308" y="607"/>
                </a:lnTo>
                <a:cubicBezTo>
                  <a:pt x="332" y="615"/>
                  <a:pt x="354" y="618"/>
                  <a:pt x="365" y="617"/>
                </a:cubicBezTo>
                <a:lnTo>
                  <a:pt x="365" y="617"/>
                </a:lnTo>
                <a:cubicBezTo>
                  <a:pt x="368" y="616"/>
                  <a:pt x="372" y="616"/>
                  <a:pt x="375" y="616"/>
                </a:cubicBezTo>
                <a:close/>
                <a:moveTo>
                  <a:pt x="481" y="676"/>
                </a:moveTo>
                <a:lnTo>
                  <a:pt x="481" y="676"/>
                </a:lnTo>
                <a:cubicBezTo>
                  <a:pt x="476" y="676"/>
                  <a:pt x="470" y="675"/>
                  <a:pt x="464" y="675"/>
                </a:cubicBezTo>
                <a:lnTo>
                  <a:pt x="464" y="675"/>
                </a:lnTo>
                <a:cubicBezTo>
                  <a:pt x="438" y="673"/>
                  <a:pt x="411" y="667"/>
                  <a:pt x="392" y="662"/>
                </a:cubicBezTo>
                <a:lnTo>
                  <a:pt x="392" y="662"/>
                </a:lnTo>
                <a:cubicBezTo>
                  <a:pt x="384" y="660"/>
                  <a:pt x="377" y="660"/>
                  <a:pt x="368" y="660"/>
                </a:cubicBezTo>
                <a:lnTo>
                  <a:pt x="368" y="660"/>
                </a:lnTo>
                <a:cubicBezTo>
                  <a:pt x="366" y="660"/>
                  <a:pt x="363" y="661"/>
                  <a:pt x="361" y="661"/>
                </a:cubicBezTo>
                <a:lnTo>
                  <a:pt x="361" y="661"/>
                </a:lnTo>
                <a:cubicBezTo>
                  <a:pt x="325" y="661"/>
                  <a:pt x="260" y="643"/>
                  <a:pt x="210" y="602"/>
                </a:cubicBezTo>
                <a:lnTo>
                  <a:pt x="210" y="602"/>
                </a:lnTo>
                <a:cubicBezTo>
                  <a:pt x="196" y="604"/>
                  <a:pt x="166" y="610"/>
                  <a:pt x="153" y="614"/>
                </a:cubicBezTo>
                <a:lnTo>
                  <a:pt x="153" y="614"/>
                </a:lnTo>
                <a:cubicBezTo>
                  <a:pt x="145" y="616"/>
                  <a:pt x="138" y="618"/>
                  <a:pt x="131" y="620"/>
                </a:cubicBezTo>
                <a:lnTo>
                  <a:pt x="131" y="620"/>
                </a:lnTo>
                <a:cubicBezTo>
                  <a:pt x="97" y="629"/>
                  <a:pt x="61" y="618"/>
                  <a:pt x="38" y="591"/>
                </a:cubicBezTo>
                <a:lnTo>
                  <a:pt x="38" y="591"/>
                </a:lnTo>
                <a:cubicBezTo>
                  <a:pt x="13" y="560"/>
                  <a:pt x="0" y="515"/>
                  <a:pt x="0" y="456"/>
                </a:cubicBezTo>
                <a:lnTo>
                  <a:pt x="0" y="456"/>
                </a:lnTo>
                <a:cubicBezTo>
                  <a:pt x="0" y="372"/>
                  <a:pt x="24" y="328"/>
                  <a:pt x="44" y="306"/>
                </a:cubicBezTo>
                <a:lnTo>
                  <a:pt x="44" y="306"/>
                </a:lnTo>
                <a:cubicBezTo>
                  <a:pt x="55" y="294"/>
                  <a:pt x="72" y="287"/>
                  <a:pt x="89" y="289"/>
                </a:cubicBezTo>
                <a:lnTo>
                  <a:pt x="169" y="296"/>
                </a:lnTo>
                <a:lnTo>
                  <a:pt x="169" y="296"/>
                </a:lnTo>
                <a:cubicBezTo>
                  <a:pt x="178" y="286"/>
                  <a:pt x="195" y="268"/>
                  <a:pt x="212" y="248"/>
                </a:cubicBezTo>
                <a:lnTo>
                  <a:pt x="212" y="248"/>
                </a:lnTo>
                <a:cubicBezTo>
                  <a:pt x="258" y="193"/>
                  <a:pt x="259" y="177"/>
                  <a:pt x="259" y="176"/>
                </a:cubicBezTo>
                <a:lnTo>
                  <a:pt x="259" y="176"/>
                </a:lnTo>
                <a:cubicBezTo>
                  <a:pt x="260" y="111"/>
                  <a:pt x="255" y="98"/>
                  <a:pt x="250" y="85"/>
                </a:cubicBezTo>
                <a:lnTo>
                  <a:pt x="250" y="85"/>
                </a:lnTo>
                <a:cubicBezTo>
                  <a:pt x="248" y="80"/>
                  <a:pt x="246" y="75"/>
                  <a:pt x="245" y="68"/>
                </a:cubicBezTo>
                <a:lnTo>
                  <a:pt x="245" y="68"/>
                </a:lnTo>
                <a:cubicBezTo>
                  <a:pt x="240" y="44"/>
                  <a:pt x="257" y="17"/>
                  <a:pt x="285" y="7"/>
                </a:cubicBezTo>
                <a:lnTo>
                  <a:pt x="285" y="7"/>
                </a:lnTo>
                <a:cubicBezTo>
                  <a:pt x="306" y="0"/>
                  <a:pt x="329" y="3"/>
                  <a:pt x="350" y="15"/>
                </a:cubicBezTo>
                <a:lnTo>
                  <a:pt x="350" y="15"/>
                </a:lnTo>
                <a:cubicBezTo>
                  <a:pt x="373" y="29"/>
                  <a:pt x="395" y="54"/>
                  <a:pt x="412" y="89"/>
                </a:cubicBezTo>
                <a:lnTo>
                  <a:pt x="412" y="89"/>
                </a:lnTo>
                <a:cubicBezTo>
                  <a:pt x="424" y="114"/>
                  <a:pt x="419" y="149"/>
                  <a:pt x="415" y="183"/>
                </a:cubicBezTo>
                <a:lnTo>
                  <a:pt x="415" y="183"/>
                </a:lnTo>
                <a:cubicBezTo>
                  <a:pt x="413" y="198"/>
                  <a:pt x="411" y="211"/>
                  <a:pt x="411" y="222"/>
                </a:cubicBezTo>
                <a:lnTo>
                  <a:pt x="411" y="222"/>
                </a:lnTo>
                <a:cubicBezTo>
                  <a:pt x="410" y="233"/>
                  <a:pt x="411" y="238"/>
                  <a:pt x="412" y="239"/>
                </a:cubicBezTo>
                <a:lnTo>
                  <a:pt x="412" y="239"/>
                </a:lnTo>
                <a:cubicBezTo>
                  <a:pt x="439" y="259"/>
                  <a:pt x="466" y="259"/>
                  <a:pt x="501" y="259"/>
                </a:cubicBezTo>
                <a:lnTo>
                  <a:pt x="501" y="259"/>
                </a:lnTo>
                <a:cubicBezTo>
                  <a:pt x="520" y="260"/>
                  <a:pt x="542" y="260"/>
                  <a:pt x="565" y="264"/>
                </a:cubicBezTo>
                <a:lnTo>
                  <a:pt x="565" y="264"/>
                </a:lnTo>
                <a:cubicBezTo>
                  <a:pt x="605" y="271"/>
                  <a:pt x="624" y="300"/>
                  <a:pt x="619" y="346"/>
                </a:cubicBezTo>
                <a:lnTo>
                  <a:pt x="619" y="346"/>
                </a:lnTo>
                <a:cubicBezTo>
                  <a:pt x="618" y="361"/>
                  <a:pt x="610" y="373"/>
                  <a:pt x="602" y="383"/>
                </a:cubicBezTo>
                <a:lnTo>
                  <a:pt x="602" y="383"/>
                </a:lnTo>
                <a:cubicBezTo>
                  <a:pt x="617" y="397"/>
                  <a:pt x="624" y="413"/>
                  <a:pt x="624" y="431"/>
                </a:cubicBezTo>
                <a:lnTo>
                  <a:pt x="624" y="431"/>
                </a:lnTo>
                <a:cubicBezTo>
                  <a:pt x="624" y="459"/>
                  <a:pt x="610" y="478"/>
                  <a:pt x="595" y="490"/>
                </a:cubicBezTo>
                <a:lnTo>
                  <a:pt x="595" y="490"/>
                </a:lnTo>
                <a:cubicBezTo>
                  <a:pt x="603" y="504"/>
                  <a:pt x="609" y="523"/>
                  <a:pt x="604" y="543"/>
                </a:cubicBezTo>
                <a:lnTo>
                  <a:pt x="604" y="543"/>
                </a:lnTo>
                <a:cubicBezTo>
                  <a:pt x="599" y="561"/>
                  <a:pt x="586" y="575"/>
                  <a:pt x="565" y="585"/>
                </a:cubicBezTo>
                <a:lnTo>
                  <a:pt x="565" y="585"/>
                </a:lnTo>
                <a:cubicBezTo>
                  <a:pt x="566" y="586"/>
                  <a:pt x="566" y="588"/>
                  <a:pt x="567" y="591"/>
                </a:cubicBezTo>
                <a:lnTo>
                  <a:pt x="567" y="591"/>
                </a:lnTo>
                <a:cubicBezTo>
                  <a:pt x="572" y="615"/>
                  <a:pt x="564" y="639"/>
                  <a:pt x="544" y="658"/>
                </a:cubicBezTo>
                <a:lnTo>
                  <a:pt x="544" y="658"/>
                </a:lnTo>
                <a:cubicBezTo>
                  <a:pt x="530" y="670"/>
                  <a:pt x="510" y="676"/>
                  <a:pt x="481" y="6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540"/>
          <p:cNvSpPr>
            <a:spLocks noChangeArrowheads="1"/>
          </p:cNvSpPr>
          <p:nvPr/>
        </p:nvSpPr>
        <p:spPr bwMode="auto">
          <a:xfrm>
            <a:off x="5764774" y="5993217"/>
            <a:ext cx="451917" cy="782970"/>
          </a:xfrm>
          <a:custGeom>
            <a:avLst/>
            <a:gdLst>
              <a:gd name="T0" fmla="*/ 67 w 378"/>
              <a:gd name="T1" fmla="*/ 44 h 659"/>
              <a:gd name="T2" fmla="*/ 67 w 378"/>
              <a:gd name="T3" fmla="*/ 44 h 659"/>
              <a:gd name="T4" fmla="*/ 44 w 378"/>
              <a:gd name="T5" fmla="*/ 66 h 659"/>
              <a:gd name="T6" fmla="*/ 44 w 378"/>
              <a:gd name="T7" fmla="*/ 590 h 659"/>
              <a:gd name="T8" fmla="*/ 44 w 378"/>
              <a:gd name="T9" fmla="*/ 590 h 659"/>
              <a:gd name="T10" fmla="*/ 67 w 378"/>
              <a:gd name="T11" fmla="*/ 613 h 659"/>
              <a:gd name="T12" fmla="*/ 310 w 378"/>
              <a:gd name="T13" fmla="*/ 613 h 659"/>
              <a:gd name="T14" fmla="*/ 310 w 378"/>
              <a:gd name="T15" fmla="*/ 613 h 659"/>
              <a:gd name="T16" fmla="*/ 333 w 378"/>
              <a:gd name="T17" fmla="*/ 590 h 659"/>
              <a:gd name="T18" fmla="*/ 333 w 378"/>
              <a:gd name="T19" fmla="*/ 66 h 659"/>
              <a:gd name="T20" fmla="*/ 333 w 378"/>
              <a:gd name="T21" fmla="*/ 66 h 659"/>
              <a:gd name="T22" fmla="*/ 310 w 378"/>
              <a:gd name="T23" fmla="*/ 44 h 659"/>
              <a:gd name="T24" fmla="*/ 67 w 378"/>
              <a:gd name="T25" fmla="*/ 44 h 659"/>
              <a:gd name="T26" fmla="*/ 310 w 378"/>
              <a:gd name="T27" fmla="*/ 658 h 659"/>
              <a:gd name="T28" fmla="*/ 67 w 378"/>
              <a:gd name="T29" fmla="*/ 658 h 659"/>
              <a:gd name="T30" fmla="*/ 67 w 378"/>
              <a:gd name="T31" fmla="*/ 658 h 659"/>
              <a:gd name="T32" fmla="*/ 0 w 378"/>
              <a:gd name="T33" fmla="*/ 590 h 659"/>
              <a:gd name="T34" fmla="*/ 0 w 378"/>
              <a:gd name="T35" fmla="*/ 66 h 659"/>
              <a:gd name="T36" fmla="*/ 0 w 378"/>
              <a:gd name="T37" fmla="*/ 66 h 659"/>
              <a:gd name="T38" fmla="*/ 67 w 378"/>
              <a:gd name="T39" fmla="*/ 0 h 659"/>
              <a:gd name="T40" fmla="*/ 310 w 378"/>
              <a:gd name="T41" fmla="*/ 0 h 659"/>
              <a:gd name="T42" fmla="*/ 310 w 378"/>
              <a:gd name="T43" fmla="*/ 0 h 659"/>
              <a:gd name="T44" fmla="*/ 377 w 378"/>
              <a:gd name="T45" fmla="*/ 66 h 659"/>
              <a:gd name="T46" fmla="*/ 377 w 378"/>
              <a:gd name="T47" fmla="*/ 590 h 659"/>
              <a:gd name="T48" fmla="*/ 377 w 378"/>
              <a:gd name="T49" fmla="*/ 590 h 659"/>
              <a:gd name="T50" fmla="*/ 310 w 378"/>
              <a:gd name="T51" fmla="*/ 658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8" h="659">
                <a:moveTo>
                  <a:pt x="67" y="44"/>
                </a:moveTo>
                <a:lnTo>
                  <a:pt x="67" y="44"/>
                </a:lnTo>
                <a:cubicBezTo>
                  <a:pt x="54" y="44"/>
                  <a:pt x="44" y="54"/>
                  <a:pt x="44" y="66"/>
                </a:cubicBezTo>
                <a:lnTo>
                  <a:pt x="44" y="590"/>
                </a:lnTo>
                <a:lnTo>
                  <a:pt x="44" y="590"/>
                </a:lnTo>
                <a:cubicBezTo>
                  <a:pt x="44" y="603"/>
                  <a:pt x="54" y="613"/>
                  <a:pt x="67" y="613"/>
                </a:cubicBezTo>
                <a:lnTo>
                  <a:pt x="310" y="613"/>
                </a:lnTo>
                <a:lnTo>
                  <a:pt x="310" y="613"/>
                </a:lnTo>
                <a:cubicBezTo>
                  <a:pt x="322" y="613"/>
                  <a:pt x="333" y="603"/>
                  <a:pt x="333" y="590"/>
                </a:cubicBezTo>
                <a:lnTo>
                  <a:pt x="333" y="66"/>
                </a:lnTo>
                <a:lnTo>
                  <a:pt x="333" y="66"/>
                </a:lnTo>
                <a:cubicBezTo>
                  <a:pt x="333" y="54"/>
                  <a:pt x="322" y="44"/>
                  <a:pt x="310" y="44"/>
                </a:cubicBezTo>
                <a:lnTo>
                  <a:pt x="67" y="44"/>
                </a:lnTo>
                <a:close/>
                <a:moveTo>
                  <a:pt x="310" y="658"/>
                </a:moveTo>
                <a:lnTo>
                  <a:pt x="67" y="658"/>
                </a:lnTo>
                <a:lnTo>
                  <a:pt x="67" y="658"/>
                </a:lnTo>
                <a:cubicBezTo>
                  <a:pt x="30" y="658"/>
                  <a:pt x="0" y="628"/>
                  <a:pt x="0" y="590"/>
                </a:cubicBezTo>
                <a:lnTo>
                  <a:pt x="0" y="66"/>
                </a:lnTo>
                <a:lnTo>
                  <a:pt x="0" y="66"/>
                </a:lnTo>
                <a:cubicBezTo>
                  <a:pt x="0" y="30"/>
                  <a:pt x="30" y="0"/>
                  <a:pt x="67" y="0"/>
                </a:cubicBezTo>
                <a:lnTo>
                  <a:pt x="310" y="0"/>
                </a:lnTo>
                <a:lnTo>
                  <a:pt x="310" y="0"/>
                </a:lnTo>
                <a:cubicBezTo>
                  <a:pt x="347" y="0"/>
                  <a:pt x="377" y="30"/>
                  <a:pt x="377" y="66"/>
                </a:cubicBezTo>
                <a:lnTo>
                  <a:pt x="377" y="590"/>
                </a:lnTo>
                <a:lnTo>
                  <a:pt x="377" y="590"/>
                </a:lnTo>
                <a:cubicBezTo>
                  <a:pt x="377" y="628"/>
                  <a:pt x="347" y="658"/>
                  <a:pt x="310" y="6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Freeform 541"/>
          <p:cNvSpPr>
            <a:spLocks noChangeArrowheads="1"/>
          </p:cNvSpPr>
          <p:nvPr/>
        </p:nvSpPr>
        <p:spPr bwMode="auto">
          <a:xfrm>
            <a:off x="5959205" y="6613288"/>
            <a:ext cx="63058" cy="63058"/>
          </a:xfrm>
          <a:custGeom>
            <a:avLst/>
            <a:gdLst>
              <a:gd name="T0" fmla="*/ 26 w 51"/>
              <a:gd name="T1" fmla="*/ 51 h 52"/>
              <a:gd name="T2" fmla="*/ 26 w 51"/>
              <a:gd name="T3" fmla="*/ 51 h 52"/>
              <a:gd name="T4" fmla="*/ 0 w 51"/>
              <a:gd name="T5" fmla="*/ 25 h 52"/>
              <a:gd name="T6" fmla="*/ 0 w 51"/>
              <a:gd name="T7" fmla="*/ 25 h 52"/>
              <a:gd name="T8" fmla="*/ 26 w 51"/>
              <a:gd name="T9" fmla="*/ 0 h 52"/>
              <a:gd name="T10" fmla="*/ 26 w 51"/>
              <a:gd name="T11" fmla="*/ 0 h 52"/>
              <a:gd name="T12" fmla="*/ 50 w 51"/>
              <a:gd name="T13" fmla="*/ 25 h 52"/>
              <a:gd name="T14" fmla="*/ 50 w 51"/>
              <a:gd name="T15" fmla="*/ 25 h 52"/>
              <a:gd name="T16" fmla="*/ 26 w 51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2">
                <a:moveTo>
                  <a:pt x="26" y="51"/>
                </a:moveTo>
                <a:lnTo>
                  <a:pt x="26" y="51"/>
                </a:lnTo>
                <a:cubicBezTo>
                  <a:pt x="11" y="51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6" y="0"/>
                </a:cubicBezTo>
                <a:lnTo>
                  <a:pt x="26" y="0"/>
                </a:lnTo>
                <a:cubicBezTo>
                  <a:pt x="39" y="0"/>
                  <a:pt x="50" y="11"/>
                  <a:pt x="50" y="25"/>
                </a:cubicBezTo>
                <a:lnTo>
                  <a:pt x="50" y="25"/>
                </a:lnTo>
                <a:cubicBezTo>
                  <a:pt x="50" y="39"/>
                  <a:pt x="39" y="51"/>
                  <a:pt x="26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542"/>
          <p:cNvSpPr>
            <a:spLocks noChangeArrowheads="1"/>
          </p:cNvSpPr>
          <p:nvPr/>
        </p:nvSpPr>
        <p:spPr bwMode="auto">
          <a:xfrm>
            <a:off x="5932929" y="6087804"/>
            <a:ext cx="120863" cy="26273"/>
          </a:xfrm>
          <a:custGeom>
            <a:avLst/>
            <a:gdLst>
              <a:gd name="T0" fmla="*/ 90 w 101"/>
              <a:gd name="T1" fmla="*/ 22 h 23"/>
              <a:gd name="T2" fmla="*/ 11 w 101"/>
              <a:gd name="T3" fmla="*/ 22 h 23"/>
              <a:gd name="T4" fmla="*/ 11 w 101"/>
              <a:gd name="T5" fmla="*/ 22 h 23"/>
              <a:gd name="T6" fmla="*/ 0 w 101"/>
              <a:gd name="T7" fmla="*/ 11 h 23"/>
              <a:gd name="T8" fmla="*/ 0 w 101"/>
              <a:gd name="T9" fmla="*/ 11 h 23"/>
              <a:gd name="T10" fmla="*/ 11 w 101"/>
              <a:gd name="T11" fmla="*/ 0 h 23"/>
              <a:gd name="T12" fmla="*/ 90 w 101"/>
              <a:gd name="T13" fmla="*/ 0 h 23"/>
              <a:gd name="T14" fmla="*/ 90 w 101"/>
              <a:gd name="T15" fmla="*/ 0 h 23"/>
              <a:gd name="T16" fmla="*/ 100 w 101"/>
              <a:gd name="T17" fmla="*/ 11 h 23"/>
              <a:gd name="T18" fmla="*/ 100 w 101"/>
              <a:gd name="T19" fmla="*/ 11 h 23"/>
              <a:gd name="T20" fmla="*/ 90 w 101"/>
              <a:gd name="T2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" h="23">
                <a:moveTo>
                  <a:pt x="90" y="22"/>
                </a:moveTo>
                <a:lnTo>
                  <a:pt x="11" y="22"/>
                </a:lnTo>
                <a:lnTo>
                  <a:pt x="11" y="22"/>
                </a:lnTo>
                <a:cubicBezTo>
                  <a:pt x="5" y="22"/>
                  <a:pt x="0" y="17"/>
                  <a:pt x="0" y="11"/>
                </a:cubicBez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lnTo>
                  <a:pt x="90" y="0"/>
                </a:lnTo>
                <a:lnTo>
                  <a:pt x="90" y="0"/>
                </a:lnTo>
                <a:cubicBezTo>
                  <a:pt x="96" y="0"/>
                  <a:pt x="100" y="5"/>
                  <a:pt x="100" y="11"/>
                </a:cubicBezTo>
                <a:lnTo>
                  <a:pt x="100" y="11"/>
                </a:lnTo>
                <a:cubicBezTo>
                  <a:pt x="100" y="17"/>
                  <a:pt x="96" y="22"/>
                  <a:pt x="90" y="2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CuadroTexto 603"/>
          <p:cNvSpPr txBox="1"/>
          <p:nvPr/>
        </p:nvSpPr>
        <p:spPr>
          <a:xfrm>
            <a:off x="4261039" y="9848007"/>
            <a:ext cx="2173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93605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167"/>
          <p:cNvSpPr>
            <a:spLocks noChangeArrowheads="1"/>
          </p:cNvSpPr>
          <p:nvPr/>
        </p:nvSpPr>
        <p:spPr bwMode="auto">
          <a:xfrm>
            <a:off x="16260949" y="7651568"/>
            <a:ext cx="244175" cy="5198887"/>
          </a:xfrm>
          <a:custGeom>
            <a:avLst/>
            <a:gdLst>
              <a:gd name="T0" fmla="*/ 212 w 213"/>
              <a:gd name="T1" fmla="*/ 4504 h 4505"/>
              <a:gd name="T2" fmla="*/ 0 w 213"/>
              <a:gd name="T3" fmla="*/ 4504 h 4505"/>
              <a:gd name="T4" fmla="*/ 0 w 213"/>
              <a:gd name="T5" fmla="*/ 0 h 4505"/>
              <a:gd name="T6" fmla="*/ 212 w 213"/>
              <a:gd name="T7" fmla="*/ 0 h 4505"/>
              <a:gd name="T8" fmla="*/ 212 w 213"/>
              <a:gd name="T9" fmla="*/ 4504 h 4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4505">
                <a:moveTo>
                  <a:pt x="212" y="4504"/>
                </a:moveTo>
                <a:lnTo>
                  <a:pt x="0" y="4504"/>
                </a:lnTo>
                <a:lnTo>
                  <a:pt x="0" y="0"/>
                </a:lnTo>
                <a:lnTo>
                  <a:pt x="212" y="0"/>
                </a:lnTo>
                <a:lnTo>
                  <a:pt x="212" y="45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168"/>
          <p:cNvSpPr>
            <a:spLocks noChangeArrowheads="1"/>
          </p:cNvSpPr>
          <p:nvPr/>
        </p:nvSpPr>
        <p:spPr bwMode="auto">
          <a:xfrm>
            <a:off x="14867118" y="5072474"/>
            <a:ext cx="3036922" cy="2752051"/>
          </a:xfrm>
          <a:custGeom>
            <a:avLst/>
            <a:gdLst>
              <a:gd name="T0" fmla="*/ 1683 w 2631"/>
              <a:gd name="T1" fmla="*/ 0 h 2384"/>
              <a:gd name="T2" fmla="*/ 947 w 2631"/>
              <a:gd name="T3" fmla="*/ 0 h 2384"/>
              <a:gd name="T4" fmla="*/ 947 w 2631"/>
              <a:gd name="T5" fmla="*/ 0 h 2384"/>
              <a:gd name="T6" fmla="*/ 467 w 2631"/>
              <a:gd name="T7" fmla="*/ 277 h 2384"/>
              <a:gd name="T8" fmla="*/ 100 w 2631"/>
              <a:gd name="T9" fmla="*/ 915 h 2384"/>
              <a:gd name="T10" fmla="*/ 100 w 2631"/>
              <a:gd name="T11" fmla="*/ 915 h 2384"/>
              <a:gd name="T12" fmla="*/ 100 w 2631"/>
              <a:gd name="T13" fmla="*/ 1468 h 2384"/>
              <a:gd name="T14" fmla="*/ 467 w 2631"/>
              <a:gd name="T15" fmla="*/ 2105 h 2384"/>
              <a:gd name="T16" fmla="*/ 467 w 2631"/>
              <a:gd name="T17" fmla="*/ 2105 h 2384"/>
              <a:gd name="T18" fmla="*/ 947 w 2631"/>
              <a:gd name="T19" fmla="*/ 2383 h 2384"/>
              <a:gd name="T20" fmla="*/ 1683 w 2631"/>
              <a:gd name="T21" fmla="*/ 2383 h 2384"/>
              <a:gd name="T22" fmla="*/ 1683 w 2631"/>
              <a:gd name="T23" fmla="*/ 2383 h 2384"/>
              <a:gd name="T24" fmla="*/ 2163 w 2631"/>
              <a:gd name="T25" fmla="*/ 2105 h 2384"/>
              <a:gd name="T26" fmla="*/ 2532 w 2631"/>
              <a:gd name="T27" fmla="*/ 1468 h 2384"/>
              <a:gd name="T28" fmla="*/ 2532 w 2631"/>
              <a:gd name="T29" fmla="*/ 1468 h 2384"/>
              <a:gd name="T30" fmla="*/ 2532 w 2631"/>
              <a:gd name="T31" fmla="*/ 915 h 2384"/>
              <a:gd name="T32" fmla="*/ 2163 w 2631"/>
              <a:gd name="T33" fmla="*/ 277 h 2384"/>
              <a:gd name="T34" fmla="*/ 2163 w 2631"/>
              <a:gd name="T35" fmla="*/ 277 h 2384"/>
              <a:gd name="T36" fmla="*/ 1683 w 2631"/>
              <a:gd name="T37" fmla="*/ 0 h 2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31" h="2384">
                <a:moveTo>
                  <a:pt x="1683" y="0"/>
                </a:moveTo>
                <a:lnTo>
                  <a:pt x="947" y="0"/>
                </a:lnTo>
                <a:lnTo>
                  <a:pt x="947" y="0"/>
                </a:lnTo>
                <a:cubicBezTo>
                  <a:pt x="749" y="0"/>
                  <a:pt x="566" y="106"/>
                  <a:pt x="467" y="277"/>
                </a:cubicBezTo>
                <a:lnTo>
                  <a:pt x="100" y="915"/>
                </a:lnTo>
                <a:lnTo>
                  <a:pt x="100" y="915"/>
                </a:lnTo>
                <a:cubicBezTo>
                  <a:pt x="0" y="1086"/>
                  <a:pt x="0" y="1296"/>
                  <a:pt x="100" y="1468"/>
                </a:cubicBezTo>
                <a:lnTo>
                  <a:pt x="467" y="2105"/>
                </a:lnTo>
                <a:lnTo>
                  <a:pt x="467" y="2105"/>
                </a:lnTo>
                <a:cubicBezTo>
                  <a:pt x="566" y="2277"/>
                  <a:pt x="749" y="2383"/>
                  <a:pt x="947" y="2383"/>
                </a:cubicBezTo>
                <a:lnTo>
                  <a:pt x="1683" y="2383"/>
                </a:lnTo>
                <a:lnTo>
                  <a:pt x="1683" y="2383"/>
                </a:lnTo>
                <a:cubicBezTo>
                  <a:pt x="1881" y="2383"/>
                  <a:pt x="2064" y="2277"/>
                  <a:pt x="2163" y="2105"/>
                </a:cubicBezTo>
                <a:lnTo>
                  <a:pt x="2532" y="1468"/>
                </a:lnTo>
                <a:lnTo>
                  <a:pt x="2532" y="1468"/>
                </a:lnTo>
                <a:cubicBezTo>
                  <a:pt x="2630" y="1296"/>
                  <a:pt x="2630" y="1086"/>
                  <a:pt x="2532" y="915"/>
                </a:cubicBezTo>
                <a:lnTo>
                  <a:pt x="2163" y="277"/>
                </a:lnTo>
                <a:lnTo>
                  <a:pt x="2163" y="277"/>
                </a:lnTo>
                <a:cubicBezTo>
                  <a:pt x="2064" y="106"/>
                  <a:pt x="1881" y="0"/>
                  <a:pt x="168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169"/>
          <p:cNvSpPr>
            <a:spLocks noChangeArrowheads="1"/>
          </p:cNvSpPr>
          <p:nvPr/>
        </p:nvSpPr>
        <p:spPr bwMode="auto">
          <a:xfrm>
            <a:off x="17629343" y="2788421"/>
            <a:ext cx="4054320" cy="3632099"/>
          </a:xfrm>
          <a:custGeom>
            <a:avLst/>
            <a:gdLst>
              <a:gd name="T0" fmla="*/ 2344 w 3513"/>
              <a:gd name="T1" fmla="*/ 0 h 3148"/>
              <a:gd name="T2" fmla="*/ 1168 w 3513"/>
              <a:gd name="T3" fmla="*/ 0 h 3148"/>
              <a:gd name="T4" fmla="*/ 1168 w 3513"/>
              <a:gd name="T5" fmla="*/ 0 h 3148"/>
              <a:gd name="T6" fmla="*/ 687 w 3513"/>
              <a:gd name="T7" fmla="*/ 278 h 3148"/>
              <a:gd name="T8" fmla="*/ 99 w 3513"/>
              <a:gd name="T9" fmla="*/ 1296 h 3148"/>
              <a:gd name="T10" fmla="*/ 99 w 3513"/>
              <a:gd name="T11" fmla="*/ 1296 h 3148"/>
              <a:gd name="T12" fmla="*/ 99 w 3513"/>
              <a:gd name="T13" fmla="*/ 1851 h 3148"/>
              <a:gd name="T14" fmla="*/ 687 w 3513"/>
              <a:gd name="T15" fmla="*/ 2871 h 3148"/>
              <a:gd name="T16" fmla="*/ 687 w 3513"/>
              <a:gd name="T17" fmla="*/ 2871 h 3148"/>
              <a:gd name="T18" fmla="*/ 1168 w 3513"/>
              <a:gd name="T19" fmla="*/ 3147 h 3148"/>
              <a:gd name="T20" fmla="*/ 2344 w 3513"/>
              <a:gd name="T21" fmla="*/ 3147 h 3148"/>
              <a:gd name="T22" fmla="*/ 2344 w 3513"/>
              <a:gd name="T23" fmla="*/ 3147 h 3148"/>
              <a:gd name="T24" fmla="*/ 2824 w 3513"/>
              <a:gd name="T25" fmla="*/ 2871 h 3148"/>
              <a:gd name="T26" fmla="*/ 3414 w 3513"/>
              <a:gd name="T27" fmla="*/ 1851 h 3148"/>
              <a:gd name="T28" fmla="*/ 3414 w 3513"/>
              <a:gd name="T29" fmla="*/ 1851 h 3148"/>
              <a:gd name="T30" fmla="*/ 3414 w 3513"/>
              <a:gd name="T31" fmla="*/ 1296 h 3148"/>
              <a:gd name="T32" fmla="*/ 2824 w 3513"/>
              <a:gd name="T33" fmla="*/ 278 h 3148"/>
              <a:gd name="T34" fmla="*/ 2824 w 3513"/>
              <a:gd name="T35" fmla="*/ 278 h 3148"/>
              <a:gd name="T36" fmla="*/ 2344 w 3513"/>
              <a:gd name="T37" fmla="*/ 0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148">
                <a:moveTo>
                  <a:pt x="2344" y="0"/>
                </a:moveTo>
                <a:lnTo>
                  <a:pt x="1168" y="0"/>
                </a:lnTo>
                <a:lnTo>
                  <a:pt x="1168" y="0"/>
                </a:lnTo>
                <a:cubicBezTo>
                  <a:pt x="970" y="0"/>
                  <a:pt x="786" y="106"/>
                  <a:pt x="687" y="278"/>
                </a:cubicBezTo>
                <a:lnTo>
                  <a:pt x="99" y="1296"/>
                </a:lnTo>
                <a:lnTo>
                  <a:pt x="99" y="1296"/>
                </a:lnTo>
                <a:cubicBezTo>
                  <a:pt x="0" y="1468"/>
                  <a:pt x="0" y="1680"/>
                  <a:pt x="99" y="1851"/>
                </a:cubicBezTo>
                <a:lnTo>
                  <a:pt x="687" y="2871"/>
                </a:lnTo>
                <a:lnTo>
                  <a:pt x="687" y="2871"/>
                </a:lnTo>
                <a:cubicBezTo>
                  <a:pt x="786" y="3042"/>
                  <a:pt x="970" y="3147"/>
                  <a:pt x="1168" y="3147"/>
                </a:cubicBezTo>
                <a:lnTo>
                  <a:pt x="2344" y="3147"/>
                </a:lnTo>
                <a:lnTo>
                  <a:pt x="2344" y="3147"/>
                </a:lnTo>
                <a:cubicBezTo>
                  <a:pt x="2542" y="3147"/>
                  <a:pt x="2725" y="3042"/>
                  <a:pt x="2824" y="2871"/>
                </a:cubicBezTo>
                <a:lnTo>
                  <a:pt x="3414" y="1851"/>
                </a:lnTo>
                <a:lnTo>
                  <a:pt x="3414" y="1851"/>
                </a:lnTo>
                <a:cubicBezTo>
                  <a:pt x="3512" y="1680"/>
                  <a:pt x="3512" y="1468"/>
                  <a:pt x="3414" y="1296"/>
                </a:cubicBezTo>
                <a:lnTo>
                  <a:pt x="2824" y="278"/>
                </a:lnTo>
                <a:lnTo>
                  <a:pt x="2824" y="278"/>
                </a:lnTo>
                <a:cubicBezTo>
                  <a:pt x="2725" y="106"/>
                  <a:pt x="2542" y="0"/>
                  <a:pt x="234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170"/>
          <p:cNvSpPr>
            <a:spLocks noChangeArrowheads="1"/>
          </p:cNvSpPr>
          <p:nvPr/>
        </p:nvSpPr>
        <p:spPr bwMode="auto">
          <a:xfrm>
            <a:off x="14353332" y="865545"/>
            <a:ext cx="4054320" cy="3632099"/>
          </a:xfrm>
          <a:custGeom>
            <a:avLst/>
            <a:gdLst>
              <a:gd name="T0" fmla="*/ 2345 w 3513"/>
              <a:gd name="T1" fmla="*/ 0 h 3149"/>
              <a:gd name="T2" fmla="*/ 1168 w 3513"/>
              <a:gd name="T3" fmla="*/ 0 h 3149"/>
              <a:gd name="T4" fmla="*/ 1168 w 3513"/>
              <a:gd name="T5" fmla="*/ 0 h 3149"/>
              <a:gd name="T6" fmla="*/ 688 w 3513"/>
              <a:gd name="T7" fmla="*/ 278 h 3149"/>
              <a:gd name="T8" fmla="*/ 99 w 3513"/>
              <a:gd name="T9" fmla="*/ 1297 h 3149"/>
              <a:gd name="T10" fmla="*/ 99 w 3513"/>
              <a:gd name="T11" fmla="*/ 1297 h 3149"/>
              <a:gd name="T12" fmla="*/ 99 w 3513"/>
              <a:gd name="T13" fmla="*/ 1851 h 3149"/>
              <a:gd name="T14" fmla="*/ 688 w 3513"/>
              <a:gd name="T15" fmla="*/ 2870 h 3149"/>
              <a:gd name="T16" fmla="*/ 688 w 3513"/>
              <a:gd name="T17" fmla="*/ 2870 h 3149"/>
              <a:gd name="T18" fmla="*/ 1168 w 3513"/>
              <a:gd name="T19" fmla="*/ 3148 h 3149"/>
              <a:gd name="T20" fmla="*/ 2345 w 3513"/>
              <a:gd name="T21" fmla="*/ 3148 h 3149"/>
              <a:gd name="T22" fmla="*/ 2345 w 3513"/>
              <a:gd name="T23" fmla="*/ 3148 h 3149"/>
              <a:gd name="T24" fmla="*/ 2825 w 3513"/>
              <a:gd name="T25" fmla="*/ 2870 h 3149"/>
              <a:gd name="T26" fmla="*/ 3413 w 3513"/>
              <a:gd name="T27" fmla="*/ 1851 h 3149"/>
              <a:gd name="T28" fmla="*/ 3413 w 3513"/>
              <a:gd name="T29" fmla="*/ 1851 h 3149"/>
              <a:gd name="T30" fmla="*/ 3413 w 3513"/>
              <a:gd name="T31" fmla="*/ 1297 h 3149"/>
              <a:gd name="T32" fmla="*/ 2825 w 3513"/>
              <a:gd name="T33" fmla="*/ 278 h 3149"/>
              <a:gd name="T34" fmla="*/ 2825 w 3513"/>
              <a:gd name="T35" fmla="*/ 278 h 3149"/>
              <a:gd name="T36" fmla="*/ 2345 w 3513"/>
              <a:gd name="T37" fmla="*/ 0 h 3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149">
                <a:moveTo>
                  <a:pt x="2345" y="0"/>
                </a:moveTo>
                <a:lnTo>
                  <a:pt x="1168" y="0"/>
                </a:lnTo>
                <a:lnTo>
                  <a:pt x="1168" y="0"/>
                </a:lnTo>
                <a:cubicBezTo>
                  <a:pt x="970" y="0"/>
                  <a:pt x="787" y="106"/>
                  <a:pt x="688" y="278"/>
                </a:cubicBezTo>
                <a:lnTo>
                  <a:pt x="99" y="1297"/>
                </a:lnTo>
                <a:lnTo>
                  <a:pt x="99" y="1297"/>
                </a:lnTo>
                <a:cubicBezTo>
                  <a:pt x="0" y="1468"/>
                  <a:pt x="0" y="1680"/>
                  <a:pt x="99" y="1851"/>
                </a:cubicBezTo>
                <a:lnTo>
                  <a:pt x="688" y="2870"/>
                </a:lnTo>
                <a:lnTo>
                  <a:pt x="688" y="2870"/>
                </a:lnTo>
                <a:cubicBezTo>
                  <a:pt x="787" y="3042"/>
                  <a:pt x="970" y="3148"/>
                  <a:pt x="1168" y="3148"/>
                </a:cubicBezTo>
                <a:lnTo>
                  <a:pt x="2345" y="3148"/>
                </a:lnTo>
                <a:lnTo>
                  <a:pt x="2345" y="3148"/>
                </a:lnTo>
                <a:cubicBezTo>
                  <a:pt x="2543" y="3148"/>
                  <a:pt x="2726" y="3042"/>
                  <a:pt x="2825" y="2870"/>
                </a:cubicBezTo>
                <a:lnTo>
                  <a:pt x="3413" y="1851"/>
                </a:lnTo>
                <a:lnTo>
                  <a:pt x="3413" y="1851"/>
                </a:lnTo>
                <a:cubicBezTo>
                  <a:pt x="3512" y="1680"/>
                  <a:pt x="3512" y="1468"/>
                  <a:pt x="3413" y="1297"/>
                </a:cubicBezTo>
                <a:lnTo>
                  <a:pt x="2825" y="278"/>
                </a:lnTo>
                <a:lnTo>
                  <a:pt x="2825" y="278"/>
                </a:lnTo>
                <a:cubicBezTo>
                  <a:pt x="2726" y="106"/>
                  <a:pt x="2543" y="0"/>
                  <a:pt x="234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171"/>
          <p:cNvSpPr>
            <a:spLocks noChangeArrowheads="1"/>
          </p:cNvSpPr>
          <p:nvPr/>
        </p:nvSpPr>
        <p:spPr bwMode="auto">
          <a:xfrm>
            <a:off x="11087495" y="2788421"/>
            <a:ext cx="4049231" cy="3632099"/>
          </a:xfrm>
          <a:custGeom>
            <a:avLst/>
            <a:gdLst>
              <a:gd name="T0" fmla="*/ 2343 w 3512"/>
              <a:gd name="T1" fmla="*/ 0 h 3148"/>
              <a:gd name="T2" fmla="*/ 1166 w 3512"/>
              <a:gd name="T3" fmla="*/ 0 h 3148"/>
              <a:gd name="T4" fmla="*/ 1166 w 3512"/>
              <a:gd name="T5" fmla="*/ 0 h 3148"/>
              <a:gd name="T6" fmla="*/ 687 w 3512"/>
              <a:gd name="T7" fmla="*/ 278 h 3148"/>
              <a:gd name="T8" fmla="*/ 99 w 3512"/>
              <a:gd name="T9" fmla="*/ 1296 h 3148"/>
              <a:gd name="T10" fmla="*/ 99 w 3512"/>
              <a:gd name="T11" fmla="*/ 1296 h 3148"/>
              <a:gd name="T12" fmla="*/ 99 w 3512"/>
              <a:gd name="T13" fmla="*/ 1851 h 3148"/>
              <a:gd name="T14" fmla="*/ 687 w 3512"/>
              <a:gd name="T15" fmla="*/ 2871 h 3148"/>
              <a:gd name="T16" fmla="*/ 687 w 3512"/>
              <a:gd name="T17" fmla="*/ 2871 h 3148"/>
              <a:gd name="T18" fmla="*/ 1166 w 3512"/>
              <a:gd name="T19" fmla="*/ 3147 h 3148"/>
              <a:gd name="T20" fmla="*/ 2343 w 3512"/>
              <a:gd name="T21" fmla="*/ 3147 h 3148"/>
              <a:gd name="T22" fmla="*/ 2343 w 3512"/>
              <a:gd name="T23" fmla="*/ 3147 h 3148"/>
              <a:gd name="T24" fmla="*/ 2824 w 3512"/>
              <a:gd name="T25" fmla="*/ 2871 h 3148"/>
              <a:gd name="T26" fmla="*/ 3412 w 3512"/>
              <a:gd name="T27" fmla="*/ 1851 h 3148"/>
              <a:gd name="T28" fmla="*/ 3412 w 3512"/>
              <a:gd name="T29" fmla="*/ 1851 h 3148"/>
              <a:gd name="T30" fmla="*/ 3412 w 3512"/>
              <a:gd name="T31" fmla="*/ 1296 h 3148"/>
              <a:gd name="T32" fmla="*/ 2824 w 3512"/>
              <a:gd name="T33" fmla="*/ 278 h 3148"/>
              <a:gd name="T34" fmla="*/ 2824 w 3512"/>
              <a:gd name="T35" fmla="*/ 278 h 3148"/>
              <a:gd name="T36" fmla="*/ 2343 w 3512"/>
              <a:gd name="T37" fmla="*/ 0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2" h="3148">
                <a:moveTo>
                  <a:pt x="2343" y="0"/>
                </a:moveTo>
                <a:lnTo>
                  <a:pt x="1166" y="0"/>
                </a:lnTo>
                <a:lnTo>
                  <a:pt x="1166" y="0"/>
                </a:lnTo>
                <a:cubicBezTo>
                  <a:pt x="968" y="0"/>
                  <a:pt x="786" y="106"/>
                  <a:pt x="687" y="278"/>
                </a:cubicBezTo>
                <a:lnTo>
                  <a:pt x="99" y="1296"/>
                </a:lnTo>
                <a:lnTo>
                  <a:pt x="99" y="1296"/>
                </a:lnTo>
                <a:cubicBezTo>
                  <a:pt x="0" y="1468"/>
                  <a:pt x="0" y="1680"/>
                  <a:pt x="99" y="1851"/>
                </a:cubicBezTo>
                <a:lnTo>
                  <a:pt x="687" y="2871"/>
                </a:lnTo>
                <a:lnTo>
                  <a:pt x="687" y="2871"/>
                </a:lnTo>
                <a:cubicBezTo>
                  <a:pt x="786" y="3042"/>
                  <a:pt x="968" y="3147"/>
                  <a:pt x="1166" y="3147"/>
                </a:cubicBezTo>
                <a:lnTo>
                  <a:pt x="2343" y="3147"/>
                </a:lnTo>
                <a:lnTo>
                  <a:pt x="2343" y="3147"/>
                </a:lnTo>
                <a:cubicBezTo>
                  <a:pt x="2541" y="3147"/>
                  <a:pt x="2725" y="3042"/>
                  <a:pt x="2824" y="2871"/>
                </a:cubicBezTo>
                <a:lnTo>
                  <a:pt x="3412" y="1851"/>
                </a:lnTo>
                <a:lnTo>
                  <a:pt x="3412" y="1851"/>
                </a:lnTo>
                <a:cubicBezTo>
                  <a:pt x="3511" y="1680"/>
                  <a:pt x="3511" y="1468"/>
                  <a:pt x="3412" y="1296"/>
                </a:cubicBezTo>
                <a:lnTo>
                  <a:pt x="2824" y="278"/>
                </a:lnTo>
                <a:lnTo>
                  <a:pt x="2824" y="278"/>
                </a:lnTo>
                <a:cubicBezTo>
                  <a:pt x="2725" y="106"/>
                  <a:pt x="2541" y="0"/>
                  <a:pt x="234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172"/>
          <p:cNvSpPr>
            <a:spLocks noChangeArrowheads="1"/>
          </p:cNvSpPr>
          <p:nvPr/>
        </p:nvSpPr>
        <p:spPr bwMode="auto">
          <a:xfrm>
            <a:off x="11204497" y="6557870"/>
            <a:ext cx="4054317" cy="3632099"/>
          </a:xfrm>
          <a:custGeom>
            <a:avLst/>
            <a:gdLst>
              <a:gd name="T0" fmla="*/ 2344 w 3513"/>
              <a:gd name="T1" fmla="*/ 0 h 3148"/>
              <a:gd name="T2" fmla="*/ 1167 w 3513"/>
              <a:gd name="T3" fmla="*/ 0 h 3148"/>
              <a:gd name="T4" fmla="*/ 1167 w 3513"/>
              <a:gd name="T5" fmla="*/ 0 h 3148"/>
              <a:gd name="T6" fmla="*/ 688 w 3513"/>
              <a:gd name="T7" fmla="*/ 278 h 3148"/>
              <a:gd name="T8" fmla="*/ 99 w 3513"/>
              <a:gd name="T9" fmla="*/ 1296 h 3148"/>
              <a:gd name="T10" fmla="*/ 99 w 3513"/>
              <a:gd name="T11" fmla="*/ 1296 h 3148"/>
              <a:gd name="T12" fmla="*/ 99 w 3513"/>
              <a:gd name="T13" fmla="*/ 1851 h 3148"/>
              <a:gd name="T14" fmla="*/ 688 w 3513"/>
              <a:gd name="T15" fmla="*/ 2871 h 3148"/>
              <a:gd name="T16" fmla="*/ 688 w 3513"/>
              <a:gd name="T17" fmla="*/ 2871 h 3148"/>
              <a:gd name="T18" fmla="*/ 1167 w 3513"/>
              <a:gd name="T19" fmla="*/ 3147 h 3148"/>
              <a:gd name="T20" fmla="*/ 2344 w 3513"/>
              <a:gd name="T21" fmla="*/ 3147 h 3148"/>
              <a:gd name="T22" fmla="*/ 2344 w 3513"/>
              <a:gd name="T23" fmla="*/ 3147 h 3148"/>
              <a:gd name="T24" fmla="*/ 2825 w 3513"/>
              <a:gd name="T25" fmla="*/ 2871 h 3148"/>
              <a:gd name="T26" fmla="*/ 3413 w 3513"/>
              <a:gd name="T27" fmla="*/ 1851 h 3148"/>
              <a:gd name="T28" fmla="*/ 3413 w 3513"/>
              <a:gd name="T29" fmla="*/ 1851 h 3148"/>
              <a:gd name="T30" fmla="*/ 3413 w 3513"/>
              <a:gd name="T31" fmla="*/ 1296 h 3148"/>
              <a:gd name="T32" fmla="*/ 2825 w 3513"/>
              <a:gd name="T33" fmla="*/ 278 h 3148"/>
              <a:gd name="T34" fmla="*/ 2825 w 3513"/>
              <a:gd name="T35" fmla="*/ 278 h 3148"/>
              <a:gd name="T36" fmla="*/ 2344 w 3513"/>
              <a:gd name="T37" fmla="*/ 0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3" h="3148">
                <a:moveTo>
                  <a:pt x="2344" y="0"/>
                </a:moveTo>
                <a:lnTo>
                  <a:pt x="1167" y="0"/>
                </a:lnTo>
                <a:lnTo>
                  <a:pt x="1167" y="0"/>
                </a:lnTo>
                <a:cubicBezTo>
                  <a:pt x="969" y="0"/>
                  <a:pt x="786" y="106"/>
                  <a:pt x="688" y="278"/>
                </a:cubicBezTo>
                <a:lnTo>
                  <a:pt x="99" y="1296"/>
                </a:lnTo>
                <a:lnTo>
                  <a:pt x="99" y="1296"/>
                </a:lnTo>
                <a:cubicBezTo>
                  <a:pt x="0" y="1468"/>
                  <a:pt x="0" y="1680"/>
                  <a:pt x="99" y="1851"/>
                </a:cubicBezTo>
                <a:lnTo>
                  <a:pt x="688" y="2871"/>
                </a:lnTo>
                <a:lnTo>
                  <a:pt x="688" y="2871"/>
                </a:lnTo>
                <a:cubicBezTo>
                  <a:pt x="786" y="3042"/>
                  <a:pt x="969" y="3147"/>
                  <a:pt x="1167" y="3147"/>
                </a:cubicBezTo>
                <a:lnTo>
                  <a:pt x="2344" y="3147"/>
                </a:lnTo>
                <a:lnTo>
                  <a:pt x="2344" y="3147"/>
                </a:lnTo>
                <a:cubicBezTo>
                  <a:pt x="2542" y="3147"/>
                  <a:pt x="2726" y="3042"/>
                  <a:pt x="2825" y="2871"/>
                </a:cubicBezTo>
                <a:lnTo>
                  <a:pt x="3413" y="1851"/>
                </a:lnTo>
                <a:lnTo>
                  <a:pt x="3413" y="1851"/>
                </a:lnTo>
                <a:cubicBezTo>
                  <a:pt x="3512" y="1680"/>
                  <a:pt x="3512" y="1468"/>
                  <a:pt x="3413" y="1296"/>
                </a:cubicBezTo>
                <a:lnTo>
                  <a:pt x="2825" y="278"/>
                </a:lnTo>
                <a:lnTo>
                  <a:pt x="2825" y="278"/>
                </a:lnTo>
                <a:cubicBezTo>
                  <a:pt x="2726" y="106"/>
                  <a:pt x="2542" y="0"/>
                  <a:pt x="234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173"/>
          <p:cNvSpPr>
            <a:spLocks noChangeArrowheads="1"/>
          </p:cNvSpPr>
          <p:nvPr/>
        </p:nvSpPr>
        <p:spPr bwMode="auto">
          <a:xfrm>
            <a:off x="17507256" y="6557870"/>
            <a:ext cx="4054320" cy="3632099"/>
          </a:xfrm>
          <a:custGeom>
            <a:avLst/>
            <a:gdLst>
              <a:gd name="T0" fmla="*/ 2345 w 3514"/>
              <a:gd name="T1" fmla="*/ 0 h 3148"/>
              <a:gd name="T2" fmla="*/ 1169 w 3514"/>
              <a:gd name="T3" fmla="*/ 0 h 3148"/>
              <a:gd name="T4" fmla="*/ 1169 w 3514"/>
              <a:gd name="T5" fmla="*/ 0 h 3148"/>
              <a:gd name="T6" fmla="*/ 688 w 3514"/>
              <a:gd name="T7" fmla="*/ 278 h 3148"/>
              <a:gd name="T8" fmla="*/ 100 w 3514"/>
              <a:gd name="T9" fmla="*/ 1296 h 3148"/>
              <a:gd name="T10" fmla="*/ 100 w 3514"/>
              <a:gd name="T11" fmla="*/ 1296 h 3148"/>
              <a:gd name="T12" fmla="*/ 100 w 3514"/>
              <a:gd name="T13" fmla="*/ 1851 h 3148"/>
              <a:gd name="T14" fmla="*/ 688 w 3514"/>
              <a:gd name="T15" fmla="*/ 2871 h 3148"/>
              <a:gd name="T16" fmla="*/ 688 w 3514"/>
              <a:gd name="T17" fmla="*/ 2871 h 3148"/>
              <a:gd name="T18" fmla="*/ 1169 w 3514"/>
              <a:gd name="T19" fmla="*/ 3147 h 3148"/>
              <a:gd name="T20" fmla="*/ 2345 w 3514"/>
              <a:gd name="T21" fmla="*/ 3147 h 3148"/>
              <a:gd name="T22" fmla="*/ 2345 w 3514"/>
              <a:gd name="T23" fmla="*/ 3147 h 3148"/>
              <a:gd name="T24" fmla="*/ 2826 w 3514"/>
              <a:gd name="T25" fmla="*/ 2871 h 3148"/>
              <a:gd name="T26" fmla="*/ 3414 w 3514"/>
              <a:gd name="T27" fmla="*/ 1851 h 3148"/>
              <a:gd name="T28" fmla="*/ 3414 w 3514"/>
              <a:gd name="T29" fmla="*/ 1851 h 3148"/>
              <a:gd name="T30" fmla="*/ 3414 w 3514"/>
              <a:gd name="T31" fmla="*/ 1296 h 3148"/>
              <a:gd name="T32" fmla="*/ 2826 w 3514"/>
              <a:gd name="T33" fmla="*/ 278 h 3148"/>
              <a:gd name="T34" fmla="*/ 2826 w 3514"/>
              <a:gd name="T35" fmla="*/ 278 h 3148"/>
              <a:gd name="T36" fmla="*/ 2345 w 3514"/>
              <a:gd name="T37" fmla="*/ 0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14" h="3148">
                <a:moveTo>
                  <a:pt x="2345" y="0"/>
                </a:moveTo>
                <a:lnTo>
                  <a:pt x="1169" y="0"/>
                </a:lnTo>
                <a:lnTo>
                  <a:pt x="1169" y="0"/>
                </a:lnTo>
                <a:cubicBezTo>
                  <a:pt x="970" y="0"/>
                  <a:pt x="787" y="106"/>
                  <a:pt x="688" y="278"/>
                </a:cubicBezTo>
                <a:lnTo>
                  <a:pt x="100" y="1296"/>
                </a:lnTo>
                <a:lnTo>
                  <a:pt x="100" y="1296"/>
                </a:lnTo>
                <a:cubicBezTo>
                  <a:pt x="0" y="1468"/>
                  <a:pt x="0" y="1680"/>
                  <a:pt x="100" y="1851"/>
                </a:cubicBezTo>
                <a:lnTo>
                  <a:pt x="688" y="2871"/>
                </a:lnTo>
                <a:lnTo>
                  <a:pt x="688" y="2871"/>
                </a:lnTo>
                <a:cubicBezTo>
                  <a:pt x="787" y="3042"/>
                  <a:pt x="970" y="3147"/>
                  <a:pt x="1169" y="3147"/>
                </a:cubicBezTo>
                <a:lnTo>
                  <a:pt x="2345" y="3147"/>
                </a:lnTo>
                <a:lnTo>
                  <a:pt x="2345" y="3147"/>
                </a:lnTo>
                <a:cubicBezTo>
                  <a:pt x="2543" y="3147"/>
                  <a:pt x="2727" y="3042"/>
                  <a:pt x="2826" y="2871"/>
                </a:cubicBezTo>
                <a:lnTo>
                  <a:pt x="3414" y="1851"/>
                </a:lnTo>
                <a:lnTo>
                  <a:pt x="3414" y="1851"/>
                </a:lnTo>
                <a:cubicBezTo>
                  <a:pt x="3513" y="1680"/>
                  <a:pt x="3513" y="1468"/>
                  <a:pt x="3414" y="1296"/>
                </a:cubicBezTo>
                <a:lnTo>
                  <a:pt x="2826" y="278"/>
                </a:lnTo>
                <a:lnTo>
                  <a:pt x="2826" y="278"/>
                </a:lnTo>
                <a:cubicBezTo>
                  <a:pt x="2727" y="106"/>
                  <a:pt x="2543" y="0"/>
                  <a:pt x="23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174"/>
          <p:cNvSpPr>
            <a:spLocks noChangeArrowheads="1"/>
          </p:cNvSpPr>
          <p:nvPr/>
        </p:nvSpPr>
        <p:spPr bwMode="auto">
          <a:xfrm>
            <a:off x="15965904" y="6028825"/>
            <a:ext cx="890219" cy="361174"/>
          </a:xfrm>
          <a:custGeom>
            <a:avLst/>
            <a:gdLst>
              <a:gd name="T0" fmla="*/ 746 w 770"/>
              <a:gd name="T1" fmla="*/ 108 h 311"/>
              <a:gd name="T2" fmla="*/ 746 w 770"/>
              <a:gd name="T3" fmla="*/ 108 h 311"/>
              <a:gd name="T4" fmla="*/ 706 w 770"/>
              <a:gd name="T5" fmla="*/ 125 h 311"/>
              <a:gd name="T6" fmla="*/ 677 w 770"/>
              <a:gd name="T7" fmla="*/ 197 h 311"/>
              <a:gd name="T8" fmla="*/ 677 w 770"/>
              <a:gd name="T9" fmla="*/ 197 h 311"/>
              <a:gd name="T10" fmla="*/ 355 w 770"/>
              <a:gd name="T11" fmla="*/ 0 h 311"/>
              <a:gd name="T12" fmla="*/ 355 w 770"/>
              <a:gd name="T13" fmla="*/ 0 h 311"/>
              <a:gd name="T14" fmla="*/ 5 w 770"/>
              <a:gd name="T15" fmla="*/ 271 h 311"/>
              <a:gd name="T16" fmla="*/ 5 w 770"/>
              <a:gd name="T17" fmla="*/ 271 h 311"/>
              <a:gd name="T18" fmla="*/ 27 w 770"/>
              <a:gd name="T19" fmla="*/ 309 h 311"/>
              <a:gd name="T20" fmla="*/ 27 w 770"/>
              <a:gd name="T21" fmla="*/ 309 h 311"/>
              <a:gd name="T22" fmla="*/ 34 w 770"/>
              <a:gd name="T23" fmla="*/ 310 h 311"/>
              <a:gd name="T24" fmla="*/ 34 w 770"/>
              <a:gd name="T25" fmla="*/ 310 h 311"/>
              <a:gd name="T26" fmla="*/ 64 w 770"/>
              <a:gd name="T27" fmla="*/ 286 h 311"/>
              <a:gd name="T28" fmla="*/ 64 w 770"/>
              <a:gd name="T29" fmla="*/ 286 h 311"/>
              <a:gd name="T30" fmla="*/ 355 w 770"/>
              <a:gd name="T31" fmla="*/ 61 h 311"/>
              <a:gd name="T32" fmla="*/ 355 w 770"/>
              <a:gd name="T33" fmla="*/ 61 h 311"/>
              <a:gd name="T34" fmla="*/ 621 w 770"/>
              <a:gd name="T35" fmla="*/ 223 h 311"/>
              <a:gd name="T36" fmla="*/ 545 w 770"/>
              <a:gd name="T37" fmla="*/ 192 h 311"/>
              <a:gd name="T38" fmla="*/ 545 w 770"/>
              <a:gd name="T39" fmla="*/ 192 h 311"/>
              <a:gd name="T40" fmla="*/ 505 w 770"/>
              <a:gd name="T41" fmla="*/ 208 h 311"/>
              <a:gd name="T42" fmla="*/ 505 w 770"/>
              <a:gd name="T43" fmla="*/ 208 h 311"/>
              <a:gd name="T44" fmla="*/ 522 w 770"/>
              <a:gd name="T45" fmla="*/ 249 h 311"/>
              <a:gd name="T46" fmla="*/ 664 w 770"/>
              <a:gd name="T47" fmla="*/ 307 h 311"/>
              <a:gd name="T48" fmla="*/ 664 w 770"/>
              <a:gd name="T49" fmla="*/ 307 h 311"/>
              <a:gd name="T50" fmla="*/ 676 w 770"/>
              <a:gd name="T51" fmla="*/ 310 h 311"/>
              <a:gd name="T52" fmla="*/ 676 w 770"/>
              <a:gd name="T53" fmla="*/ 310 h 311"/>
              <a:gd name="T54" fmla="*/ 704 w 770"/>
              <a:gd name="T55" fmla="*/ 291 h 311"/>
              <a:gd name="T56" fmla="*/ 763 w 770"/>
              <a:gd name="T57" fmla="*/ 149 h 311"/>
              <a:gd name="T58" fmla="*/ 763 w 770"/>
              <a:gd name="T59" fmla="*/ 149 h 311"/>
              <a:gd name="T60" fmla="*/ 746 w 770"/>
              <a:gd name="T61" fmla="*/ 10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70" h="311">
                <a:moveTo>
                  <a:pt x="746" y="108"/>
                </a:moveTo>
                <a:lnTo>
                  <a:pt x="746" y="108"/>
                </a:lnTo>
                <a:cubicBezTo>
                  <a:pt x="730" y="102"/>
                  <a:pt x="713" y="110"/>
                  <a:pt x="706" y="125"/>
                </a:cubicBezTo>
                <a:lnTo>
                  <a:pt x="677" y="197"/>
                </a:lnTo>
                <a:lnTo>
                  <a:pt x="677" y="197"/>
                </a:lnTo>
                <a:cubicBezTo>
                  <a:pt x="616" y="78"/>
                  <a:pt x="493" y="0"/>
                  <a:pt x="355" y="0"/>
                </a:cubicBezTo>
                <a:lnTo>
                  <a:pt x="355" y="0"/>
                </a:lnTo>
                <a:cubicBezTo>
                  <a:pt x="190" y="0"/>
                  <a:pt x="45" y="112"/>
                  <a:pt x="5" y="271"/>
                </a:cubicBezTo>
                <a:lnTo>
                  <a:pt x="5" y="271"/>
                </a:lnTo>
                <a:cubicBezTo>
                  <a:pt x="0" y="288"/>
                  <a:pt x="10" y="305"/>
                  <a:pt x="27" y="309"/>
                </a:cubicBezTo>
                <a:lnTo>
                  <a:pt x="27" y="309"/>
                </a:lnTo>
                <a:cubicBezTo>
                  <a:pt x="29" y="310"/>
                  <a:pt x="32" y="310"/>
                  <a:pt x="34" y="310"/>
                </a:cubicBezTo>
                <a:lnTo>
                  <a:pt x="34" y="310"/>
                </a:lnTo>
                <a:cubicBezTo>
                  <a:pt x="48" y="310"/>
                  <a:pt x="61" y="301"/>
                  <a:pt x="64" y="286"/>
                </a:cubicBezTo>
                <a:lnTo>
                  <a:pt x="64" y="286"/>
                </a:lnTo>
                <a:cubicBezTo>
                  <a:pt x="98" y="154"/>
                  <a:pt x="218" y="61"/>
                  <a:pt x="355" y="61"/>
                </a:cubicBezTo>
                <a:lnTo>
                  <a:pt x="355" y="61"/>
                </a:lnTo>
                <a:cubicBezTo>
                  <a:pt x="469" y="61"/>
                  <a:pt x="571" y="126"/>
                  <a:pt x="621" y="223"/>
                </a:cubicBezTo>
                <a:lnTo>
                  <a:pt x="545" y="192"/>
                </a:lnTo>
                <a:lnTo>
                  <a:pt x="545" y="192"/>
                </a:lnTo>
                <a:cubicBezTo>
                  <a:pt x="530" y="186"/>
                  <a:pt x="511" y="193"/>
                  <a:pt x="505" y="208"/>
                </a:cubicBezTo>
                <a:lnTo>
                  <a:pt x="505" y="208"/>
                </a:lnTo>
                <a:cubicBezTo>
                  <a:pt x="499" y="224"/>
                  <a:pt x="506" y="242"/>
                  <a:pt x="522" y="249"/>
                </a:cubicBezTo>
                <a:lnTo>
                  <a:pt x="664" y="307"/>
                </a:lnTo>
                <a:lnTo>
                  <a:pt x="664" y="307"/>
                </a:lnTo>
                <a:cubicBezTo>
                  <a:pt x="668" y="309"/>
                  <a:pt x="672" y="310"/>
                  <a:pt x="676" y="310"/>
                </a:cubicBezTo>
                <a:lnTo>
                  <a:pt x="676" y="310"/>
                </a:lnTo>
                <a:cubicBezTo>
                  <a:pt x="688" y="310"/>
                  <a:pt x="699" y="302"/>
                  <a:pt x="704" y="291"/>
                </a:cubicBezTo>
                <a:lnTo>
                  <a:pt x="763" y="149"/>
                </a:lnTo>
                <a:lnTo>
                  <a:pt x="763" y="149"/>
                </a:lnTo>
                <a:cubicBezTo>
                  <a:pt x="769" y="133"/>
                  <a:pt x="762" y="115"/>
                  <a:pt x="746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175"/>
          <p:cNvSpPr>
            <a:spLocks noChangeArrowheads="1"/>
          </p:cNvSpPr>
          <p:nvPr/>
        </p:nvSpPr>
        <p:spPr bwMode="auto">
          <a:xfrm>
            <a:off x="15909946" y="6507000"/>
            <a:ext cx="874960" cy="361174"/>
          </a:xfrm>
          <a:custGeom>
            <a:avLst/>
            <a:gdLst>
              <a:gd name="T0" fmla="*/ 729 w 757"/>
              <a:gd name="T1" fmla="*/ 4 h 313"/>
              <a:gd name="T2" fmla="*/ 692 w 757"/>
              <a:gd name="T3" fmla="*/ 25 h 313"/>
              <a:gd name="T4" fmla="*/ 401 w 757"/>
              <a:gd name="T5" fmla="*/ 250 h 313"/>
              <a:gd name="T6" fmla="*/ 218 w 757"/>
              <a:gd name="T7" fmla="*/ 107 h 313"/>
              <a:gd name="T8" fmla="*/ 227 w 757"/>
              <a:gd name="T9" fmla="*/ 109 h 313"/>
              <a:gd name="T10" fmla="*/ 257 w 757"/>
              <a:gd name="T11" fmla="*/ 87 h 313"/>
              <a:gd name="T12" fmla="*/ 236 w 757"/>
              <a:gd name="T13" fmla="*/ 49 h 313"/>
              <a:gd name="T14" fmla="*/ 90 w 757"/>
              <a:gd name="T15" fmla="*/ 4 h 313"/>
              <a:gd name="T16" fmla="*/ 88 w 757"/>
              <a:gd name="T17" fmla="*/ 3 h 313"/>
              <a:gd name="T18" fmla="*/ 87 w 757"/>
              <a:gd name="T19" fmla="*/ 3 h 313"/>
              <a:gd name="T20" fmla="*/ 85 w 757"/>
              <a:gd name="T21" fmla="*/ 3 h 313"/>
              <a:gd name="T22" fmla="*/ 84 w 757"/>
              <a:gd name="T23" fmla="*/ 3 h 313"/>
              <a:gd name="T24" fmla="*/ 82 w 757"/>
              <a:gd name="T25" fmla="*/ 3 h 313"/>
              <a:gd name="T26" fmla="*/ 81 w 757"/>
              <a:gd name="T27" fmla="*/ 2 h 313"/>
              <a:gd name="T28" fmla="*/ 80 w 757"/>
              <a:gd name="T29" fmla="*/ 2 h 313"/>
              <a:gd name="T30" fmla="*/ 80 w 757"/>
              <a:gd name="T31" fmla="*/ 2 h 313"/>
              <a:gd name="T32" fmla="*/ 78 w 757"/>
              <a:gd name="T33" fmla="*/ 3 h 313"/>
              <a:gd name="T34" fmla="*/ 77 w 757"/>
              <a:gd name="T35" fmla="*/ 3 h 313"/>
              <a:gd name="T36" fmla="*/ 75 w 757"/>
              <a:gd name="T37" fmla="*/ 3 h 313"/>
              <a:gd name="T38" fmla="*/ 74 w 757"/>
              <a:gd name="T39" fmla="*/ 3 h 313"/>
              <a:gd name="T40" fmla="*/ 73 w 757"/>
              <a:gd name="T41" fmla="*/ 3 h 313"/>
              <a:gd name="T42" fmla="*/ 72 w 757"/>
              <a:gd name="T43" fmla="*/ 3 h 313"/>
              <a:gd name="T44" fmla="*/ 71 w 757"/>
              <a:gd name="T45" fmla="*/ 4 h 313"/>
              <a:gd name="T46" fmla="*/ 51 w 757"/>
              <a:gd name="T47" fmla="*/ 25 h 313"/>
              <a:gd name="T48" fmla="*/ 5 w 757"/>
              <a:gd name="T49" fmla="*/ 169 h 313"/>
              <a:gd name="T50" fmla="*/ 25 w 757"/>
              <a:gd name="T51" fmla="*/ 208 h 313"/>
              <a:gd name="T52" fmla="*/ 34 w 757"/>
              <a:gd name="T53" fmla="*/ 210 h 313"/>
              <a:gd name="T54" fmla="*/ 84 w 757"/>
              <a:gd name="T55" fmla="*/ 123 h 313"/>
              <a:gd name="T56" fmla="*/ 178 w 757"/>
              <a:gd name="T57" fmla="*/ 234 h 313"/>
              <a:gd name="T58" fmla="*/ 401 w 757"/>
              <a:gd name="T59" fmla="*/ 312 h 313"/>
              <a:gd name="T60" fmla="*/ 751 w 757"/>
              <a:gd name="T61" fmla="*/ 40 h 313"/>
              <a:gd name="T62" fmla="*/ 729 w 757"/>
              <a:gd name="T63" fmla="*/ 4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57" h="313">
                <a:moveTo>
                  <a:pt x="729" y="4"/>
                </a:moveTo>
                <a:lnTo>
                  <a:pt x="729" y="4"/>
                </a:lnTo>
                <a:cubicBezTo>
                  <a:pt x="713" y="0"/>
                  <a:pt x="696" y="9"/>
                  <a:pt x="692" y="25"/>
                </a:cubicBezTo>
                <a:lnTo>
                  <a:pt x="692" y="25"/>
                </a:lnTo>
                <a:cubicBezTo>
                  <a:pt x="658" y="158"/>
                  <a:pt x="538" y="250"/>
                  <a:pt x="401" y="250"/>
                </a:cubicBezTo>
                <a:lnTo>
                  <a:pt x="401" y="250"/>
                </a:lnTo>
                <a:cubicBezTo>
                  <a:pt x="283" y="250"/>
                  <a:pt x="179" y="183"/>
                  <a:pt x="130" y="80"/>
                </a:cubicBezTo>
                <a:lnTo>
                  <a:pt x="218" y="107"/>
                </a:lnTo>
                <a:lnTo>
                  <a:pt x="218" y="107"/>
                </a:lnTo>
                <a:cubicBezTo>
                  <a:pt x="221" y="109"/>
                  <a:pt x="224" y="109"/>
                  <a:pt x="227" y="109"/>
                </a:cubicBezTo>
                <a:lnTo>
                  <a:pt x="227" y="109"/>
                </a:lnTo>
                <a:cubicBezTo>
                  <a:pt x="240" y="109"/>
                  <a:pt x="252" y="101"/>
                  <a:pt x="257" y="87"/>
                </a:cubicBezTo>
                <a:lnTo>
                  <a:pt x="257" y="87"/>
                </a:lnTo>
                <a:cubicBezTo>
                  <a:pt x="262" y="71"/>
                  <a:pt x="252" y="54"/>
                  <a:pt x="236" y="49"/>
                </a:cubicBezTo>
                <a:lnTo>
                  <a:pt x="90" y="4"/>
                </a:lnTo>
                <a:lnTo>
                  <a:pt x="90" y="4"/>
                </a:lnTo>
                <a:lnTo>
                  <a:pt x="90" y="4"/>
                </a:lnTo>
                <a:cubicBezTo>
                  <a:pt x="89" y="4"/>
                  <a:pt x="88" y="3"/>
                  <a:pt x="88" y="3"/>
                </a:cubicBezTo>
                <a:lnTo>
                  <a:pt x="88" y="3"/>
                </a:lnTo>
                <a:cubicBezTo>
                  <a:pt x="88" y="3"/>
                  <a:pt x="88" y="3"/>
                  <a:pt x="87" y="3"/>
                </a:cubicBezTo>
                <a:lnTo>
                  <a:pt x="87" y="3"/>
                </a:lnTo>
                <a:cubicBezTo>
                  <a:pt x="86" y="3"/>
                  <a:pt x="86" y="3"/>
                  <a:pt x="85" y="3"/>
                </a:cubicBezTo>
                <a:lnTo>
                  <a:pt x="85" y="3"/>
                </a:lnTo>
                <a:cubicBezTo>
                  <a:pt x="85" y="3"/>
                  <a:pt x="85" y="3"/>
                  <a:pt x="84" y="3"/>
                </a:cubicBezTo>
                <a:lnTo>
                  <a:pt x="84" y="3"/>
                </a:lnTo>
                <a:cubicBezTo>
                  <a:pt x="84" y="3"/>
                  <a:pt x="83" y="3"/>
                  <a:pt x="82" y="3"/>
                </a:cubicBezTo>
                <a:lnTo>
                  <a:pt x="82" y="3"/>
                </a:lnTo>
                <a:cubicBezTo>
                  <a:pt x="82" y="3"/>
                  <a:pt x="82" y="3"/>
                  <a:pt x="81" y="2"/>
                </a:cubicBezTo>
                <a:lnTo>
                  <a:pt x="81" y="2"/>
                </a:lnTo>
                <a:lnTo>
                  <a:pt x="80" y="2"/>
                </a:lnTo>
                <a:lnTo>
                  <a:pt x="80" y="2"/>
                </a:lnTo>
                <a:lnTo>
                  <a:pt x="80" y="2"/>
                </a:lnTo>
                <a:lnTo>
                  <a:pt x="80" y="2"/>
                </a:lnTo>
                <a:cubicBezTo>
                  <a:pt x="79" y="2"/>
                  <a:pt x="79" y="3"/>
                  <a:pt x="78" y="3"/>
                </a:cubicBezTo>
                <a:lnTo>
                  <a:pt x="78" y="3"/>
                </a:lnTo>
                <a:cubicBezTo>
                  <a:pt x="77" y="3"/>
                  <a:pt x="77" y="3"/>
                  <a:pt x="77" y="3"/>
                </a:cubicBezTo>
                <a:lnTo>
                  <a:pt x="77" y="3"/>
                </a:lnTo>
                <a:cubicBezTo>
                  <a:pt x="76" y="3"/>
                  <a:pt x="75" y="3"/>
                  <a:pt x="75" y="3"/>
                </a:cubicBezTo>
                <a:lnTo>
                  <a:pt x="75" y="3"/>
                </a:lnTo>
                <a:cubicBezTo>
                  <a:pt x="74" y="3"/>
                  <a:pt x="74" y="3"/>
                  <a:pt x="74" y="3"/>
                </a:cubicBezTo>
                <a:lnTo>
                  <a:pt x="74" y="3"/>
                </a:lnTo>
                <a:lnTo>
                  <a:pt x="73" y="3"/>
                </a:lnTo>
                <a:lnTo>
                  <a:pt x="73" y="3"/>
                </a:lnTo>
                <a:lnTo>
                  <a:pt x="72" y="3"/>
                </a:lnTo>
                <a:lnTo>
                  <a:pt x="72" y="3"/>
                </a:lnTo>
                <a:cubicBezTo>
                  <a:pt x="72" y="4"/>
                  <a:pt x="72" y="4"/>
                  <a:pt x="71" y="4"/>
                </a:cubicBezTo>
                <a:lnTo>
                  <a:pt x="71" y="4"/>
                </a:lnTo>
                <a:cubicBezTo>
                  <a:pt x="61" y="7"/>
                  <a:pt x="53" y="15"/>
                  <a:pt x="51" y="25"/>
                </a:cubicBezTo>
                <a:lnTo>
                  <a:pt x="5" y="169"/>
                </a:lnTo>
                <a:lnTo>
                  <a:pt x="5" y="169"/>
                </a:lnTo>
                <a:cubicBezTo>
                  <a:pt x="0" y="186"/>
                  <a:pt x="9" y="203"/>
                  <a:pt x="25" y="208"/>
                </a:cubicBezTo>
                <a:lnTo>
                  <a:pt x="25" y="208"/>
                </a:lnTo>
                <a:cubicBezTo>
                  <a:pt x="28" y="209"/>
                  <a:pt x="31" y="210"/>
                  <a:pt x="34" y="210"/>
                </a:cubicBezTo>
                <a:lnTo>
                  <a:pt x="34" y="210"/>
                </a:lnTo>
                <a:cubicBezTo>
                  <a:pt x="47" y="210"/>
                  <a:pt x="59" y="201"/>
                  <a:pt x="63" y="188"/>
                </a:cubicBezTo>
                <a:lnTo>
                  <a:pt x="84" y="123"/>
                </a:lnTo>
                <a:lnTo>
                  <a:pt x="84" y="123"/>
                </a:lnTo>
                <a:cubicBezTo>
                  <a:pt x="107" y="166"/>
                  <a:pt x="139" y="204"/>
                  <a:pt x="178" y="234"/>
                </a:cubicBezTo>
                <a:lnTo>
                  <a:pt x="178" y="234"/>
                </a:lnTo>
                <a:cubicBezTo>
                  <a:pt x="242" y="285"/>
                  <a:pt x="319" y="312"/>
                  <a:pt x="401" y="312"/>
                </a:cubicBezTo>
                <a:lnTo>
                  <a:pt x="401" y="312"/>
                </a:lnTo>
                <a:cubicBezTo>
                  <a:pt x="566" y="312"/>
                  <a:pt x="710" y="200"/>
                  <a:pt x="751" y="40"/>
                </a:cubicBezTo>
                <a:lnTo>
                  <a:pt x="751" y="40"/>
                </a:lnTo>
                <a:cubicBezTo>
                  <a:pt x="756" y="24"/>
                  <a:pt x="746" y="8"/>
                  <a:pt x="729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176"/>
          <p:cNvSpPr>
            <a:spLocks noChangeArrowheads="1"/>
          </p:cNvSpPr>
          <p:nvPr/>
        </p:nvSpPr>
        <p:spPr bwMode="auto">
          <a:xfrm>
            <a:off x="12557632" y="3088554"/>
            <a:ext cx="1103872" cy="930915"/>
          </a:xfrm>
          <a:custGeom>
            <a:avLst/>
            <a:gdLst>
              <a:gd name="T0" fmla="*/ 777 w 955"/>
              <a:gd name="T1" fmla="*/ 746 h 809"/>
              <a:gd name="T2" fmla="*/ 649 w 955"/>
              <a:gd name="T3" fmla="*/ 746 h 809"/>
              <a:gd name="T4" fmla="*/ 649 w 955"/>
              <a:gd name="T5" fmla="*/ 533 h 809"/>
              <a:gd name="T6" fmla="*/ 649 w 955"/>
              <a:gd name="T7" fmla="*/ 533 h 809"/>
              <a:gd name="T8" fmla="*/ 613 w 955"/>
              <a:gd name="T9" fmla="*/ 495 h 809"/>
              <a:gd name="T10" fmla="*/ 340 w 955"/>
              <a:gd name="T11" fmla="*/ 495 h 809"/>
              <a:gd name="T12" fmla="*/ 340 w 955"/>
              <a:gd name="T13" fmla="*/ 495 h 809"/>
              <a:gd name="T14" fmla="*/ 304 w 955"/>
              <a:gd name="T15" fmla="*/ 533 h 809"/>
              <a:gd name="T16" fmla="*/ 304 w 955"/>
              <a:gd name="T17" fmla="*/ 746 h 809"/>
              <a:gd name="T18" fmla="*/ 177 w 955"/>
              <a:gd name="T19" fmla="*/ 746 h 809"/>
              <a:gd name="T20" fmla="*/ 177 w 955"/>
              <a:gd name="T21" fmla="*/ 295 h 809"/>
              <a:gd name="T22" fmla="*/ 477 w 955"/>
              <a:gd name="T23" fmla="*/ 71 h 809"/>
              <a:gd name="T24" fmla="*/ 777 w 955"/>
              <a:gd name="T25" fmla="*/ 295 h 809"/>
              <a:gd name="T26" fmla="*/ 777 w 955"/>
              <a:gd name="T27" fmla="*/ 746 h 809"/>
              <a:gd name="T28" fmla="*/ 587 w 955"/>
              <a:gd name="T29" fmla="*/ 746 h 809"/>
              <a:gd name="T30" fmla="*/ 365 w 955"/>
              <a:gd name="T31" fmla="*/ 746 h 809"/>
              <a:gd name="T32" fmla="*/ 365 w 955"/>
              <a:gd name="T33" fmla="*/ 557 h 809"/>
              <a:gd name="T34" fmla="*/ 587 w 955"/>
              <a:gd name="T35" fmla="*/ 557 h 809"/>
              <a:gd name="T36" fmla="*/ 587 w 955"/>
              <a:gd name="T37" fmla="*/ 746 h 809"/>
              <a:gd name="T38" fmla="*/ 938 w 955"/>
              <a:gd name="T39" fmla="*/ 339 h 809"/>
              <a:gd name="T40" fmla="*/ 495 w 955"/>
              <a:gd name="T41" fmla="*/ 8 h 809"/>
              <a:gd name="T42" fmla="*/ 495 w 955"/>
              <a:gd name="T43" fmla="*/ 8 h 809"/>
              <a:gd name="T44" fmla="*/ 458 w 955"/>
              <a:gd name="T45" fmla="*/ 8 h 809"/>
              <a:gd name="T46" fmla="*/ 15 w 955"/>
              <a:gd name="T47" fmla="*/ 339 h 809"/>
              <a:gd name="T48" fmla="*/ 15 w 955"/>
              <a:gd name="T49" fmla="*/ 339 h 809"/>
              <a:gd name="T50" fmla="*/ 9 w 955"/>
              <a:gd name="T51" fmla="*/ 382 h 809"/>
              <a:gd name="T52" fmla="*/ 9 w 955"/>
              <a:gd name="T53" fmla="*/ 382 h 809"/>
              <a:gd name="T54" fmla="*/ 52 w 955"/>
              <a:gd name="T55" fmla="*/ 388 h 809"/>
              <a:gd name="T56" fmla="*/ 116 w 955"/>
              <a:gd name="T57" fmla="*/ 341 h 809"/>
              <a:gd name="T58" fmla="*/ 116 w 955"/>
              <a:gd name="T59" fmla="*/ 765 h 809"/>
              <a:gd name="T60" fmla="*/ 116 w 955"/>
              <a:gd name="T61" fmla="*/ 765 h 809"/>
              <a:gd name="T62" fmla="*/ 159 w 955"/>
              <a:gd name="T63" fmla="*/ 808 h 809"/>
              <a:gd name="T64" fmla="*/ 340 w 955"/>
              <a:gd name="T65" fmla="*/ 808 h 809"/>
              <a:gd name="T66" fmla="*/ 613 w 955"/>
              <a:gd name="T67" fmla="*/ 808 h 809"/>
              <a:gd name="T68" fmla="*/ 795 w 955"/>
              <a:gd name="T69" fmla="*/ 808 h 809"/>
              <a:gd name="T70" fmla="*/ 795 w 955"/>
              <a:gd name="T71" fmla="*/ 808 h 809"/>
              <a:gd name="T72" fmla="*/ 838 w 955"/>
              <a:gd name="T73" fmla="*/ 765 h 809"/>
              <a:gd name="T74" fmla="*/ 838 w 955"/>
              <a:gd name="T75" fmla="*/ 341 h 809"/>
              <a:gd name="T76" fmla="*/ 901 w 955"/>
              <a:gd name="T77" fmla="*/ 388 h 809"/>
              <a:gd name="T78" fmla="*/ 901 w 955"/>
              <a:gd name="T79" fmla="*/ 388 h 809"/>
              <a:gd name="T80" fmla="*/ 919 w 955"/>
              <a:gd name="T81" fmla="*/ 394 h 809"/>
              <a:gd name="T82" fmla="*/ 919 w 955"/>
              <a:gd name="T83" fmla="*/ 394 h 809"/>
              <a:gd name="T84" fmla="*/ 944 w 955"/>
              <a:gd name="T85" fmla="*/ 382 h 809"/>
              <a:gd name="T86" fmla="*/ 944 w 955"/>
              <a:gd name="T87" fmla="*/ 382 h 809"/>
              <a:gd name="T88" fmla="*/ 938 w 955"/>
              <a:gd name="T89" fmla="*/ 339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55" h="809">
                <a:moveTo>
                  <a:pt x="777" y="746"/>
                </a:moveTo>
                <a:lnTo>
                  <a:pt x="649" y="746"/>
                </a:lnTo>
                <a:lnTo>
                  <a:pt x="649" y="533"/>
                </a:lnTo>
                <a:lnTo>
                  <a:pt x="649" y="533"/>
                </a:lnTo>
                <a:cubicBezTo>
                  <a:pt x="649" y="513"/>
                  <a:pt x="632" y="495"/>
                  <a:pt x="613" y="495"/>
                </a:cubicBezTo>
                <a:lnTo>
                  <a:pt x="340" y="495"/>
                </a:lnTo>
                <a:lnTo>
                  <a:pt x="340" y="495"/>
                </a:lnTo>
                <a:cubicBezTo>
                  <a:pt x="320" y="495"/>
                  <a:pt x="304" y="513"/>
                  <a:pt x="304" y="533"/>
                </a:cubicBezTo>
                <a:lnTo>
                  <a:pt x="304" y="746"/>
                </a:lnTo>
                <a:lnTo>
                  <a:pt x="177" y="746"/>
                </a:lnTo>
                <a:lnTo>
                  <a:pt x="177" y="295"/>
                </a:lnTo>
                <a:lnTo>
                  <a:pt x="477" y="71"/>
                </a:lnTo>
                <a:lnTo>
                  <a:pt x="777" y="295"/>
                </a:lnTo>
                <a:lnTo>
                  <a:pt x="777" y="746"/>
                </a:lnTo>
                <a:close/>
                <a:moveTo>
                  <a:pt x="587" y="746"/>
                </a:moveTo>
                <a:lnTo>
                  <a:pt x="365" y="746"/>
                </a:lnTo>
                <a:lnTo>
                  <a:pt x="365" y="557"/>
                </a:lnTo>
                <a:lnTo>
                  <a:pt x="587" y="557"/>
                </a:lnTo>
                <a:lnTo>
                  <a:pt x="587" y="746"/>
                </a:lnTo>
                <a:close/>
                <a:moveTo>
                  <a:pt x="938" y="339"/>
                </a:moveTo>
                <a:lnTo>
                  <a:pt x="495" y="8"/>
                </a:lnTo>
                <a:lnTo>
                  <a:pt x="495" y="8"/>
                </a:lnTo>
                <a:cubicBezTo>
                  <a:pt x="484" y="0"/>
                  <a:pt x="469" y="0"/>
                  <a:pt x="458" y="8"/>
                </a:cubicBezTo>
                <a:lnTo>
                  <a:pt x="15" y="339"/>
                </a:lnTo>
                <a:lnTo>
                  <a:pt x="15" y="339"/>
                </a:lnTo>
                <a:cubicBezTo>
                  <a:pt x="2" y="349"/>
                  <a:pt x="0" y="368"/>
                  <a:pt x="9" y="382"/>
                </a:cubicBezTo>
                <a:lnTo>
                  <a:pt x="9" y="382"/>
                </a:lnTo>
                <a:cubicBezTo>
                  <a:pt x="20" y="395"/>
                  <a:pt x="39" y="398"/>
                  <a:pt x="52" y="388"/>
                </a:cubicBezTo>
                <a:lnTo>
                  <a:pt x="116" y="341"/>
                </a:lnTo>
                <a:lnTo>
                  <a:pt x="116" y="765"/>
                </a:lnTo>
                <a:lnTo>
                  <a:pt x="116" y="765"/>
                </a:lnTo>
                <a:cubicBezTo>
                  <a:pt x="116" y="788"/>
                  <a:pt x="135" y="808"/>
                  <a:pt x="159" y="808"/>
                </a:cubicBezTo>
                <a:lnTo>
                  <a:pt x="340" y="808"/>
                </a:lnTo>
                <a:lnTo>
                  <a:pt x="613" y="808"/>
                </a:lnTo>
                <a:lnTo>
                  <a:pt x="795" y="808"/>
                </a:lnTo>
                <a:lnTo>
                  <a:pt x="795" y="808"/>
                </a:lnTo>
                <a:cubicBezTo>
                  <a:pt x="819" y="808"/>
                  <a:pt x="838" y="788"/>
                  <a:pt x="838" y="765"/>
                </a:cubicBezTo>
                <a:lnTo>
                  <a:pt x="838" y="341"/>
                </a:lnTo>
                <a:lnTo>
                  <a:pt x="901" y="388"/>
                </a:lnTo>
                <a:lnTo>
                  <a:pt x="901" y="388"/>
                </a:lnTo>
                <a:cubicBezTo>
                  <a:pt x="907" y="392"/>
                  <a:pt x="913" y="394"/>
                  <a:pt x="919" y="394"/>
                </a:cubicBezTo>
                <a:lnTo>
                  <a:pt x="919" y="394"/>
                </a:lnTo>
                <a:cubicBezTo>
                  <a:pt x="929" y="394"/>
                  <a:pt x="938" y="390"/>
                  <a:pt x="944" y="382"/>
                </a:cubicBezTo>
                <a:lnTo>
                  <a:pt x="944" y="382"/>
                </a:lnTo>
                <a:cubicBezTo>
                  <a:pt x="954" y="368"/>
                  <a:pt x="952" y="349"/>
                  <a:pt x="938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177"/>
          <p:cNvSpPr>
            <a:spLocks noChangeArrowheads="1"/>
          </p:cNvSpPr>
          <p:nvPr/>
        </p:nvSpPr>
        <p:spPr bwMode="auto">
          <a:xfrm>
            <a:off x="15930294" y="1211459"/>
            <a:ext cx="1042831" cy="1037743"/>
          </a:xfrm>
          <a:custGeom>
            <a:avLst/>
            <a:gdLst>
              <a:gd name="T0" fmla="*/ 313 w 905"/>
              <a:gd name="T1" fmla="*/ 347 h 898"/>
              <a:gd name="T2" fmla="*/ 686 w 905"/>
              <a:gd name="T3" fmla="*/ 597 h 898"/>
              <a:gd name="T4" fmla="*/ 197 w 905"/>
              <a:gd name="T5" fmla="*/ 61 h 898"/>
              <a:gd name="T6" fmla="*/ 158 w 905"/>
              <a:gd name="T7" fmla="*/ 66 h 898"/>
              <a:gd name="T8" fmla="*/ 76 w 905"/>
              <a:gd name="T9" fmla="*/ 136 h 898"/>
              <a:gd name="T10" fmla="*/ 120 w 905"/>
              <a:gd name="T11" fmla="*/ 337 h 898"/>
              <a:gd name="T12" fmla="*/ 165 w 905"/>
              <a:gd name="T13" fmla="*/ 399 h 898"/>
              <a:gd name="T14" fmla="*/ 278 w 905"/>
              <a:gd name="T15" fmla="*/ 539 h 898"/>
              <a:gd name="T16" fmla="*/ 449 w 905"/>
              <a:gd name="T17" fmla="*/ 699 h 898"/>
              <a:gd name="T18" fmla="*/ 507 w 905"/>
              <a:gd name="T19" fmla="*/ 747 h 898"/>
              <a:gd name="T20" fmla="*/ 720 w 905"/>
              <a:gd name="T21" fmla="*/ 838 h 898"/>
              <a:gd name="T22" fmla="*/ 816 w 905"/>
              <a:gd name="T23" fmla="*/ 790 h 898"/>
              <a:gd name="T24" fmla="*/ 840 w 905"/>
              <a:gd name="T25" fmla="*/ 698 h 898"/>
              <a:gd name="T26" fmla="*/ 769 w 905"/>
              <a:gd name="T27" fmla="*/ 642 h 898"/>
              <a:gd name="T28" fmla="*/ 686 w 905"/>
              <a:gd name="T29" fmla="*/ 597 h 898"/>
              <a:gd name="T30" fmla="*/ 641 w 905"/>
              <a:gd name="T31" fmla="*/ 617 h 898"/>
              <a:gd name="T32" fmla="*/ 548 w 905"/>
              <a:gd name="T33" fmla="*/ 649 h 898"/>
              <a:gd name="T34" fmla="*/ 434 w 905"/>
              <a:gd name="T35" fmla="*/ 575 h 898"/>
              <a:gd name="T36" fmla="*/ 307 w 905"/>
              <a:gd name="T37" fmla="*/ 444 h 898"/>
              <a:gd name="T38" fmla="*/ 257 w 905"/>
              <a:gd name="T39" fmla="*/ 339 h 898"/>
              <a:gd name="T40" fmla="*/ 286 w 905"/>
              <a:gd name="T41" fmla="*/ 272 h 898"/>
              <a:gd name="T42" fmla="*/ 307 w 905"/>
              <a:gd name="T43" fmla="*/ 226 h 898"/>
              <a:gd name="T44" fmla="*/ 210 w 905"/>
              <a:gd name="T45" fmla="*/ 62 h 898"/>
              <a:gd name="T46" fmla="*/ 197 w 905"/>
              <a:gd name="T47" fmla="*/ 61 h 898"/>
              <a:gd name="T48" fmla="*/ 708 w 905"/>
              <a:gd name="T49" fmla="*/ 897 h 898"/>
              <a:gd name="T50" fmla="*/ 574 w 905"/>
              <a:gd name="T51" fmla="*/ 860 h 898"/>
              <a:gd name="T52" fmla="*/ 471 w 905"/>
              <a:gd name="T53" fmla="*/ 791 h 898"/>
              <a:gd name="T54" fmla="*/ 412 w 905"/>
              <a:gd name="T55" fmla="*/ 744 h 898"/>
              <a:gd name="T56" fmla="*/ 235 w 905"/>
              <a:gd name="T57" fmla="*/ 578 h 898"/>
              <a:gd name="T58" fmla="*/ 118 w 905"/>
              <a:gd name="T59" fmla="*/ 432 h 898"/>
              <a:gd name="T60" fmla="*/ 67 w 905"/>
              <a:gd name="T61" fmla="*/ 361 h 898"/>
              <a:gd name="T62" fmla="*/ 8 w 905"/>
              <a:gd name="T63" fmla="*/ 232 h 898"/>
              <a:gd name="T64" fmla="*/ 26 w 905"/>
              <a:gd name="T65" fmla="*/ 107 h 898"/>
              <a:gd name="T66" fmla="*/ 141 w 905"/>
              <a:gd name="T67" fmla="*/ 12 h 898"/>
              <a:gd name="T68" fmla="*/ 226 w 905"/>
              <a:gd name="T69" fmla="*/ 6 h 898"/>
              <a:gd name="T70" fmla="*/ 250 w 905"/>
              <a:gd name="T71" fmla="*/ 21 h 898"/>
              <a:gd name="T72" fmla="*/ 311 w 905"/>
              <a:gd name="T73" fmla="*/ 105 h 898"/>
              <a:gd name="T74" fmla="*/ 365 w 905"/>
              <a:gd name="T75" fmla="*/ 223 h 898"/>
              <a:gd name="T76" fmla="*/ 336 w 905"/>
              <a:gd name="T77" fmla="*/ 301 h 898"/>
              <a:gd name="T78" fmla="*/ 313 w 905"/>
              <a:gd name="T79" fmla="*/ 347 h 898"/>
              <a:gd name="T80" fmla="*/ 343 w 905"/>
              <a:gd name="T81" fmla="*/ 397 h 898"/>
              <a:gd name="T82" fmla="*/ 418 w 905"/>
              <a:gd name="T83" fmla="*/ 482 h 898"/>
              <a:gd name="T84" fmla="*/ 553 w 905"/>
              <a:gd name="T85" fmla="*/ 592 h 898"/>
              <a:gd name="T86" fmla="*/ 614 w 905"/>
              <a:gd name="T87" fmla="*/ 567 h 898"/>
              <a:gd name="T88" fmla="*/ 690 w 905"/>
              <a:gd name="T89" fmla="*/ 539 h 898"/>
              <a:gd name="T90" fmla="*/ 803 w 905"/>
              <a:gd name="T91" fmla="*/ 596 h 898"/>
              <a:gd name="T92" fmla="*/ 882 w 905"/>
              <a:gd name="T93" fmla="*/ 659 h 898"/>
              <a:gd name="T94" fmla="*/ 896 w 905"/>
              <a:gd name="T95" fmla="*/ 684 h 898"/>
              <a:gd name="T96" fmla="*/ 862 w 905"/>
              <a:gd name="T97" fmla="*/ 826 h 898"/>
              <a:gd name="T98" fmla="*/ 725 w 905"/>
              <a:gd name="T99" fmla="*/ 896 h 898"/>
              <a:gd name="T100" fmla="*/ 708 w 905"/>
              <a:gd name="T101" fmla="*/ 89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05" h="898">
                <a:moveTo>
                  <a:pt x="313" y="347"/>
                </a:moveTo>
                <a:lnTo>
                  <a:pt x="313" y="347"/>
                </a:lnTo>
                <a:close/>
                <a:moveTo>
                  <a:pt x="686" y="597"/>
                </a:moveTo>
                <a:lnTo>
                  <a:pt x="686" y="597"/>
                </a:lnTo>
                <a:close/>
                <a:moveTo>
                  <a:pt x="197" y="61"/>
                </a:moveTo>
                <a:lnTo>
                  <a:pt x="197" y="61"/>
                </a:lnTo>
                <a:cubicBezTo>
                  <a:pt x="186" y="61"/>
                  <a:pt x="172" y="62"/>
                  <a:pt x="158" y="66"/>
                </a:cubicBezTo>
                <a:lnTo>
                  <a:pt x="158" y="66"/>
                </a:lnTo>
                <a:cubicBezTo>
                  <a:pt x="124" y="76"/>
                  <a:pt x="96" y="99"/>
                  <a:pt x="76" y="136"/>
                </a:cubicBezTo>
                <a:lnTo>
                  <a:pt x="76" y="136"/>
                </a:lnTo>
                <a:cubicBezTo>
                  <a:pt x="49" y="184"/>
                  <a:pt x="63" y="259"/>
                  <a:pt x="113" y="327"/>
                </a:cubicBezTo>
                <a:lnTo>
                  <a:pt x="120" y="337"/>
                </a:lnTo>
                <a:lnTo>
                  <a:pt x="120" y="337"/>
                </a:lnTo>
                <a:cubicBezTo>
                  <a:pt x="135" y="357"/>
                  <a:pt x="150" y="378"/>
                  <a:pt x="165" y="399"/>
                </a:cubicBezTo>
                <a:lnTo>
                  <a:pt x="165" y="399"/>
                </a:lnTo>
                <a:cubicBezTo>
                  <a:pt x="200" y="448"/>
                  <a:pt x="237" y="495"/>
                  <a:pt x="278" y="539"/>
                </a:cubicBezTo>
                <a:lnTo>
                  <a:pt x="278" y="539"/>
                </a:lnTo>
                <a:cubicBezTo>
                  <a:pt x="330" y="597"/>
                  <a:pt x="388" y="651"/>
                  <a:pt x="449" y="699"/>
                </a:cubicBezTo>
                <a:lnTo>
                  <a:pt x="449" y="699"/>
                </a:lnTo>
                <a:cubicBezTo>
                  <a:pt x="472" y="717"/>
                  <a:pt x="490" y="732"/>
                  <a:pt x="507" y="747"/>
                </a:cubicBezTo>
                <a:lnTo>
                  <a:pt x="507" y="747"/>
                </a:lnTo>
                <a:cubicBezTo>
                  <a:pt x="544" y="777"/>
                  <a:pt x="637" y="846"/>
                  <a:pt x="720" y="838"/>
                </a:cubicBezTo>
                <a:lnTo>
                  <a:pt x="720" y="838"/>
                </a:lnTo>
                <a:cubicBezTo>
                  <a:pt x="759" y="835"/>
                  <a:pt x="795" y="817"/>
                  <a:pt x="816" y="790"/>
                </a:cubicBezTo>
                <a:lnTo>
                  <a:pt x="816" y="790"/>
                </a:lnTo>
                <a:cubicBezTo>
                  <a:pt x="836" y="766"/>
                  <a:pt x="844" y="735"/>
                  <a:pt x="840" y="698"/>
                </a:cubicBezTo>
                <a:lnTo>
                  <a:pt x="840" y="698"/>
                </a:lnTo>
                <a:cubicBezTo>
                  <a:pt x="827" y="687"/>
                  <a:pt x="799" y="664"/>
                  <a:pt x="769" y="642"/>
                </a:cubicBezTo>
                <a:lnTo>
                  <a:pt x="769" y="642"/>
                </a:lnTo>
                <a:cubicBezTo>
                  <a:pt x="714" y="602"/>
                  <a:pt x="691" y="597"/>
                  <a:pt x="686" y="597"/>
                </a:cubicBezTo>
                <a:lnTo>
                  <a:pt x="686" y="597"/>
                </a:lnTo>
                <a:cubicBezTo>
                  <a:pt x="678" y="597"/>
                  <a:pt x="655" y="610"/>
                  <a:pt x="641" y="617"/>
                </a:cubicBezTo>
                <a:lnTo>
                  <a:pt x="641" y="617"/>
                </a:lnTo>
                <a:cubicBezTo>
                  <a:pt x="610" y="634"/>
                  <a:pt x="577" y="651"/>
                  <a:pt x="548" y="649"/>
                </a:cubicBezTo>
                <a:lnTo>
                  <a:pt x="548" y="649"/>
                </a:lnTo>
                <a:cubicBezTo>
                  <a:pt x="539" y="648"/>
                  <a:pt x="514" y="646"/>
                  <a:pt x="434" y="575"/>
                </a:cubicBezTo>
                <a:lnTo>
                  <a:pt x="434" y="575"/>
                </a:lnTo>
                <a:cubicBezTo>
                  <a:pt x="386" y="534"/>
                  <a:pt x="339" y="485"/>
                  <a:pt x="307" y="444"/>
                </a:cubicBezTo>
                <a:lnTo>
                  <a:pt x="307" y="444"/>
                </a:lnTo>
                <a:cubicBezTo>
                  <a:pt x="281" y="412"/>
                  <a:pt x="252" y="372"/>
                  <a:pt x="257" y="339"/>
                </a:cubicBezTo>
                <a:lnTo>
                  <a:pt x="257" y="339"/>
                </a:lnTo>
                <a:cubicBezTo>
                  <a:pt x="260" y="317"/>
                  <a:pt x="273" y="294"/>
                  <a:pt x="286" y="272"/>
                </a:cubicBezTo>
                <a:lnTo>
                  <a:pt x="286" y="272"/>
                </a:lnTo>
                <a:cubicBezTo>
                  <a:pt x="295" y="257"/>
                  <a:pt x="308" y="235"/>
                  <a:pt x="307" y="226"/>
                </a:cubicBezTo>
                <a:lnTo>
                  <a:pt x="307" y="226"/>
                </a:lnTo>
                <a:cubicBezTo>
                  <a:pt x="306" y="202"/>
                  <a:pt x="265" y="133"/>
                  <a:pt x="210" y="62"/>
                </a:cubicBezTo>
                <a:lnTo>
                  <a:pt x="210" y="62"/>
                </a:lnTo>
                <a:cubicBezTo>
                  <a:pt x="206" y="61"/>
                  <a:pt x="202" y="61"/>
                  <a:pt x="197" y="61"/>
                </a:cubicBezTo>
                <a:lnTo>
                  <a:pt x="708" y="897"/>
                </a:lnTo>
                <a:lnTo>
                  <a:pt x="708" y="897"/>
                </a:lnTo>
                <a:cubicBezTo>
                  <a:pt x="667" y="897"/>
                  <a:pt x="622" y="884"/>
                  <a:pt x="574" y="860"/>
                </a:cubicBezTo>
                <a:lnTo>
                  <a:pt x="574" y="860"/>
                </a:lnTo>
                <a:cubicBezTo>
                  <a:pt x="531" y="837"/>
                  <a:pt x="494" y="810"/>
                  <a:pt x="471" y="791"/>
                </a:cubicBezTo>
                <a:lnTo>
                  <a:pt x="471" y="791"/>
                </a:lnTo>
                <a:cubicBezTo>
                  <a:pt x="454" y="777"/>
                  <a:pt x="436" y="762"/>
                  <a:pt x="412" y="744"/>
                </a:cubicBezTo>
                <a:lnTo>
                  <a:pt x="412" y="744"/>
                </a:lnTo>
                <a:cubicBezTo>
                  <a:pt x="349" y="693"/>
                  <a:pt x="289" y="638"/>
                  <a:pt x="235" y="578"/>
                </a:cubicBezTo>
                <a:lnTo>
                  <a:pt x="235" y="578"/>
                </a:lnTo>
                <a:cubicBezTo>
                  <a:pt x="193" y="532"/>
                  <a:pt x="154" y="483"/>
                  <a:pt x="118" y="432"/>
                </a:cubicBezTo>
                <a:lnTo>
                  <a:pt x="118" y="432"/>
                </a:lnTo>
                <a:cubicBezTo>
                  <a:pt x="104" y="411"/>
                  <a:pt x="89" y="391"/>
                  <a:pt x="74" y="371"/>
                </a:cubicBezTo>
                <a:lnTo>
                  <a:pt x="67" y="361"/>
                </a:lnTo>
                <a:lnTo>
                  <a:pt x="67" y="361"/>
                </a:lnTo>
                <a:cubicBezTo>
                  <a:pt x="37" y="320"/>
                  <a:pt x="16" y="276"/>
                  <a:pt x="8" y="232"/>
                </a:cubicBezTo>
                <a:lnTo>
                  <a:pt x="8" y="232"/>
                </a:lnTo>
                <a:cubicBezTo>
                  <a:pt x="0" y="185"/>
                  <a:pt x="7" y="142"/>
                  <a:pt x="26" y="107"/>
                </a:cubicBezTo>
                <a:lnTo>
                  <a:pt x="26" y="107"/>
                </a:lnTo>
                <a:cubicBezTo>
                  <a:pt x="54" y="59"/>
                  <a:pt x="93" y="25"/>
                  <a:pt x="141" y="12"/>
                </a:cubicBezTo>
                <a:lnTo>
                  <a:pt x="141" y="12"/>
                </a:lnTo>
                <a:cubicBezTo>
                  <a:pt x="180" y="0"/>
                  <a:pt x="213" y="4"/>
                  <a:pt x="226" y="6"/>
                </a:cubicBezTo>
                <a:lnTo>
                  <a:pt x="226" y="6"/>
                </a:lnTo>
                <a:cubicBezTo>
                  <a:pt x="235" y="7"/>
                  <a:pt x="244" y="13"/>
                  <a:pt x="250" y="21"/>
                </a:cubicBezTo>
                <a:lnTo>
                  <a:pt x="250" y="21"/>
                </a:lnTo>
                <a:cubicBezTo>
                  <a:pt x="258" y="30"/>
                  <a:pt x="285" y="66"/>
                  <a:pt x="311" y="105"/>
                </a:cubicBezTo>
                <a:lnTo>
                  <a:pt x="311" y="105"/>
                </a:lnTo>
                <a:cubicBezTo>
                  <a:pt x="357" y="175"/>
                  <a:pt x="364" y="206"/>
                  <a:pt x="365" y="223"/>
                </a:cubicBezTo>
                <a:lnTo>
                  <a:pt x="365" y="223"/>
                </a:lnTo>
                <a:cubicBezTo>
                  <a:pt x="366" y="249"/>
                  <a:pt x="351" y="276"/>
                  <a:pt x="336" y="301"/>
                </a:cubicBezTo>
                <a:lnTo>
                  <a:pt x="336" y="301"/>
                </a:lnTo>
                <a:cubicBezTo>
                  <a:pt x="326" y="317"/>
                  <a:pt x="315" y="335"/>
                  <a:pt x="313" y="347"/>
                </a:cubicBezTo>
                <a:lnTo>
                  <a:pt x="313" y="347"/>
                </a:lnTo>
                <a:cubicBezTo>
                  <a:pt x="313" y="348"/>
                  <a:pt x="317" y="363"/>
                  <a:pt x="343" y="397"/>
                </a:cubicBezTo>
                <a:lnTo>
                  <a:pt x="343" y="397"/>
                </a:lnTo>
                <a:cubicBezTo>
                  <a:pt x="361" y="422"/>
                  <a:pt x="388" y="451"/>
                  <a:pt x="418" y="482"/>
                </a:cubicBezTo>
                <a:lnTo>
                  <a:pt x="418" y="482"/>
                </a:lnTo>
                <a:cubicBezTo>
                  <a:pt x="483" y="547"/>
                  <a:pt x="538" y="588"/>
                  <a:pt x="553" y="592"/>
                </a:cubicBezTo>
                <a:lnTo>
                  <a:pt x="553" y="592"/>
                </a:lnTo>
                <a:cubicBezTo>
                  <a:pt x="566" y="592"/>
                  <a:pt x="594" y="576"/>
                  <a:pt x="614" y="567"/>
                </a:cubicBezTo>
                <a:lnTo>
                  <a:pt x="614" y="567"/>
                </a:lnTo>
                <a:cubicBezTo>
                  <a:pt x="642" y="552"/>
                  <a:pt x="667" y="538"/>
                  <a:pt x="690" y="539"/>
                </a:cubicBezTo>
                <a:lnTo>
                  <a:pt x="690" y="539"/>
                </a:lnTo>
                <a:cubicBezTo>
                  <a:pt x="725" y="542"/>
                  <a:pt x="771" y="572"/>
                  <a:pt x="803" y="596"/>
                </a:cubicBezTo>
                <a:lnTo>
                  <a:pt x="803" y="596"/>
                </a:lnTo>
                <a:cubicBezTo>
                  <a:pt x="839" y="621"/>
                  <a:pt x="871" y="648"/>
                  <a:pt x="882" y="659"/>
                </a:cubicBezTo>
                <a:lnTo>
                  <a:pt x="882" y="659"/>
                </a:lnTo>
                <a:cubicBezTo>
                  <a:pt x="890" y="665"/>
                  <a:pt x="894" y="674"/>
                  <a:pt x="896" y="684"/>
                </a:cubicBezTo>
                <a:lnTo>
                  <a:pt x="896" y="684"/>
                </a:lnTo>
                <a:cubicBezTo>
                  <a:pt x="904" y="739"/>
                  <a:pt x="892" y="788"/>
                  <a:pt x="862" y="826"/>
                </a:cubicBezTo>
                <a:lnTo>
                  <a:pt x="862" y="826"/>
                </a:lnTo>
                <a:cubicBezTo>
                  <a:pt x="830" y="865"/>
                  <a:pt x="780" y="891"/>
                  <a:pt x="725" y="896"/>
                </a:cubicBezTo>
                <a:lnTo>
                  <a:pt x="725" y="896"/>
                </a:lnTo>
                <a:cubicBezTo>
                  <a:pt x="720" y="897"/>
                  <a:pt x="714" y="897"/>
                  <a:pt x="708" y="897"/>
                </a:cubicBezTo>
                <a:lnTo>
                  <a:pt x="197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78"/>
          <p:cNvSpPr>
            <a:spLocks noChangeArrowheads="1"/>
          </p:cNvSpPr>
          <p:nvPr/>
        </p:nvSpPr>
        <p:spPr bwMode="auto">
          <a:xfrm>
            <a:off x="19109654" y="3220815"/>
            <a:ext cx="1093698" cy="900393"/>
          </a:xfrm>
          <a:custGeom>
            <a:avLst/>
            <a:gdLst>
              <a:gd name="T0" fmla="*/ 815 w 949"/>
              <a:gd name="T1" fmla="*/ 473 h 779"/>
              <a:gd name="T2" fmla="*/ 815 w 949"/>
              <a:gd name="T3" fmla="*/ 473 h 779"/>
              <a:gd name="T4" fmla="*/ 645 w 949"/>
              <a:gd name="T5" fmla="*/ 543 h 779"/>
              <a:gd name="T6" fmla="*/ 645 w 949"/>
              <a:gd name="T7" fmla="*/ 543 h 779"/>
              <a:gd name="T8" fmla="*/ 419 w 949"/>
              <a:gd name="T9" fmla="*/ 594 h 779"/>
              <a:gd name="T10" fmla="*/ 419 w 949"/>
              <a:gd name="T11" fmla="*/ 594 h 779"/>
              <a:gd name="T12" fmla="*/ 165 w 949"/>
              <a:gd name="T13" fmla="*/ 700 h 779"/>
              <a:gd name="T14" fmla="*/ 165 w 949"/>
              <a:gd name="T15" fmla="*/ 700 h 779"/>
              <a:gd name="T16" fmla="*/ 194 w 949"/>
              <a:gd name="T17" fmla="*/ 542 h 779"/>
              <a:gd name="T18" fmla="*/ 194 w 949"/>
              <a:gd name="T19" fmla="*/ 542 h 779"/>
              <a:gd name="T20" fmla="*/ 180 w 949"/>
              <a:gd name="T21" fmla="*/ 509 h 779"/>
              <a:gd name="T22" fmla="*/ 180 w 949"/>
              <a:gd name="T23" fmla="*/ 509 h 779"/>
              <a:gd name="T24" fmla="*/ 179 w 949"/>
              <a:gd name="T25" fmla="*/ 509 h 779"/>
              <a:gd name="T26" fmla="*/ 179 w 949"/>
              <a:gd name="T27" fmla="*/ 509 h 779"/>
              <a:gd name="T28" fmla="*/ 94 w 949"/>
              <a:gd name="T29" fmla="*/ 423 h 779"/>
              <a:gd name="T30" fmla="*/ 94 w 949"/>
              <a:gd name="T31" fmla="*/ 423 h 779"/>
              <a:gd name="T32" fmla="*/ 62 w 949"/>
              <a:gd name="T33" fmla="*/ 303 h 779"/>
              <a:gd name="T34" fmla="*/ 62 w 949"/>
              <a:gd name="T35" fmla="*/ 303 h 779"/>
              <a:gd name="T36" fmla="*/ 132 w 949"/>
              <a:gd name="T37" fmla="*/ 133 h 779"/>
              <a:gd name="T38" fmla="*/ 132 w 949"/>
              <a:gd name="T39" fmla="*/ 133 h 779"/>
              <a:gd name="T40" fmla="*/ 302 w 949"/>
              <a:gd name="T41" fmla="*/ 62 h 779"/>
              <a:gd name="T42" fmla="*/ 643 w 949"/>
              <a:gd name="T43" fmla="*/ 62 h 779"/>
              <a:gd name="T44" fmla="*/ 643 w 949"/>
              <a:gd name="T45" fmla="*/ 62 h 779"/>
              <a:gd name="T46" fmla="*/ 816 w 949"/>
              <a:gd name="T47" fmla="*/ 134 h 779"/>
              <a:gd name="T48" fmla="*/ 816 w 949"/>
              <a:gd name="T49" fmla="*/ 134 h 779"/>
              <a:gd name="T50" fmla="*/ 886 w 949"/>
              <a:gd name="T51" fmla="*/ 303 h 779"/>
              <a:gd name="T52" fmla="*/ 886 w 949"/>
              <a:gd name="T53" fmla="*/ 303 h 779"/>
              <a:gd name="T54" fmla="*/ 886 w 949"/>
              <a:gd name="T55" fmla="*/ 303 h 779"/>
              <a:gd name="T56" fmla="*/ 815 w 949"/>
              <a:gd name="T57" fmla="*/ 473 h 779"/>
              <a:gd name="T58" fmla="*/ 859 w 949"/>
              <a:gd name="T59" fmla="*/ 91 h 779"/>
              <a:gd name="T60" fmla="*/ 859 w 949"/>
              <a:gd name="T61" fmla="*/ 91 h 779"/>
              <a:gd name="T62" fmla="*/ 643 w 949"/>
              <a:gd name="T63" fmla="*/ 0 h 779"/>
              <a:gd name="T64" fmla="*/ 302 w 949"/>
              <a:gd name="T65" fmla="*/ 0 h 779"/>
              <a:gd name="T66" fmla="*/ 302 w 949"/>
              <a:gd name="T67" fmla="*/ 0 h 779"/>
              <a:gd name="T68" fmla="*/ 89 w 949"/>
              <a:gd name="T69" fmla="*/ 89 h 779"/>
              <a:gd name="T70" fmla="*/ 89 w 949"/>
              <a:gd name="T71" fmla="*/ 89 h 779"/>
              <a:gd name="T72" fmla="*/ 0 w 949"/>
              <a:gd name="T73" fmla="*/ 303 h 779"/>
              <a:gd name="T74" fmla="*/ 0 w 949"/>
              <a:gd name="T75" fmla="*/ 303 h 779"/>
              <a:gd name="T76" fmla="*/ 41 w 949"/>
              <a:gd name="T77" fmla="*/ 454 h 779"/>
              <a:gd name="T78" fmla="*/ 41 w 949"/>
              <a:gd name="T79" fmla="*/ 454 h 779"/>
              <a:gd name="T80" fmla="*/ 130 w 949"/>
              <a:gd name="T81" fmla="*/ 550 h 779"/>
              <a:gd name="T82" fmla="*/ 130 w 949"/>
              <a:gd name="T83" fmla="*/ 550 h 779"/>
              <a:gd name="T84" fmla="*/ 97 w 949"/>
              <a:gd name="T85" fmla="*/ 742 h 779"/>
              <a:gd name="T86" fmla="*/ 97 w 949"/>
              <a:gd name="T87" fmla="*/ 742 h 779"/>
              <a:gd name="T88" fmla="*/ 108 w 949"/>
              <a:gd name="T89" fmla="*/ 771 h 779"/>
              <a:gd name="T90" fmla="*/ 108 w 949"/>
              <a:gd name="T91" fmla="*/ 771 h 779"/>
              <a:gd name="T92" fmla="*/ 127 w 949"/>
              <a:gd name="T93" fmla="*/ 778 h 779"/>
              <a:gd name="T94" fmla="*/ 127 w 949"/>
              <a:gd name="T95" fmla="*/ 778 h 779"/>
              <a:gd name="T96" fmla="*/ 137 w 949"/>
              <a:gd name="T97" fmla="*/ 776 h 779"/>
              <a:gd name="T98" fmla="*/ 137 w 949"/>
              <a:gd name="T99" fmla="*/ 776 h 779"/>
              <a:gd name="T100" fmla="*/ 445 w 949"/>
              <a:gd name="T101" fmla="*/ 649 h 779"/>
              <a:gd name="T102" fmla="*/ 445 w 949"/>
              <a:gd name="T103" fmla="*/ 649 h 779"/>
              <a:gd name="T104" fmla="*/ 645 w 949"/>
              <a:gd name="T105" fmla="*/ 605 h 779"/>
              <a:gd name="T106" fmla="*/ 645 w 949"/>
              <a:gd name="T107" fmla="*/ 605 h 779"/>
              <a:gd name="T108" fmla="*/ 859 w 949"/>
              <a:gd name="T109" fmla="*/ 516 h 779"/>
              <a:gd name="T110" fmla="*/ 859 w 949"/>
              <a:gd name="T111" fmla="*/ 516 h 779"/>
              <a:gd name="T112" fmla="*/ 947 w 949"/>
              <a:gd name="T113" fmla="*/ 304 h 779"/>
              <a:gd name="T114" fmla="*/ 947 w 949"/>
              <a:gd name="T115" fmla="*/ 304 h 779"/>
              <a:gd name="T116" fmla="*/ 859 w 949"/>
              <a:gd name="T117" fmla="*/ 91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9" h="779">
                <a:moveTo>
                  <a:pt x="815" y="473"/>
                </a:moveTo>
                <a:lnTo>
                  <a:pt x="815" y="473"/>
                </a:lnTo>
                <a:cubicBezTo>
                  <a:pt x="770" y="518"/>
                  <a:pt x="709" y="543"/>
                  <a:pt x="645" y="543"/>
                </a:cubicBezTo>
                <a:lnTo>
                  <a:pt x="645" y="543"/>
                </a:lnTo>
                <a:cubicBezTo>
                  <a:pt x="568" y="543"/>
                  <a:pt x="489" y="561"/>
                  <a:pt x="419" y="594"/>
                </a:cubicBezTo>
                <a:lnTo>
                  <a:pt x="419" y="594"/>
                </a:lnTo>
                <a:cubicBezTo>
                  <a:pt x="321" y="640"/>
                  <a:pt x="222" y="679"/>
                  <a:pt x="165" y="700"/>
                </a:cubicBezTo>
                <a:lnTo>
                  <a:pt x="165" y="700"/>
                </a:lnTo>
                <a:cubicBezTo>
                  <a:pt x="171" y="662"/>
                  <a:pt x="181" y="606"/>
                  <a:pt x="194" y="542"/>
                </a:cubicBezTo>
                <a:lnTo>
                  <a:pt x="194" y="542"/>
                </a:lnTo>
                <a:cubicBezTo>
                  <a:pt x="197" y="530"/>
                  <a:pt x="191" y="516"/>
                  <a:pt x="180" y="509"/>
                </a:cubicBezTo>
                <a:lnTo>
                  <a:pt x="180" y="509"/>
                </a:lnTo>
                <a:cubicBezTo>
                  <a:pt x="180" y="509"/>
                  <a:pt x="180" y="509"/>
                  <a:pt x="179" y="509"/>
                </a:cubicBezTo>
                <a:lnTo>
                  <a:pt x="179" y="509"/>
                </a:lnTo>
                <a:cubicBezTo>
                  <a:pt x="145" y="488"/>
                  <a:pt x="114" y="459"/>
                  <a:pt x="94" y="423"/>
                </a:cubicBezTo>
                <a:lnTo>
                  <a:pt x="94" y="423"/>
                </a:lnTo>
                <a:cubicBezTo>
                  <a:pt x="73" y="387"/>
                  <a:pt x="62" y="345"/>
                  <a:pt x="62" y="303"/>
                </a:cubicBezTo>
                <a:lnTo>
                  <a:pt x="62" y="303"/>
                </a:lnTo>
                <a:cubicBezTo>
                  <a:pt x="62" y="239"/>
                  <a:pt x="87" y="178"/>
                  <a:pt x="132" y="133"/>
                </a:cubicBezTo>
                <a:lnTo>
                  <a:pt x="132" y="133"/>
                </a:lnTo>
                <a:cubicBezTo>
                  <a:pt x="178" y="87"/>
                  <a:pt x="238" y="62"/>
                  <a:pt x="302" y="62"/>
                </a:cubicBezTo>
                <a:lnTo>
                  <a:pt x="643" y="62"/>
                </a:lnTo>
                <a:lnTo>
                  <a:pt x="643" y="62"/>
                </a:lnTo>
                <a:cubicBezTo>
                  <a:pt x="708" y="62"/>
                  <a:pt x="770" y="87"/>
                  <a:pt x="816" y="134"/>
                </a:cubicBezTo>
                <a:lnTo>
                  <a:pt x="816" y="134"/>
                </a:lnTo>
                <a:cubicBezTo>
                  <a:pt x="861" y="180"/>
                  <a:pt x="886" y="240"/>
                  <a:pt x="886" y="303"/>
                </a:cubicBezTo>
                <a:lnTo>
                  <a:pt x="886" y="303"/>
                </a:lnTo>
                <a:lnTo>
                  <a:pt x="886" y="303"/>
                </a:lnTo>
                <a:cubicBezTo>
                  <a:pt x="886" y="367"/>
                  <a:pt x="861" y="428"/>
                  <a:pt x="815" y="473"/>
                </a:cubicBezTo>
                <a:close/>
                <a:moveTo>
                  <a:pt x="859" y="91"/>
                </a:moveTo>
                <a:lnTo>
                  <a:pt x="859" y="91"/>
                </a:lnTo>
                <a:cubicBezTo>
                  <a:pt x="801" y="32"/>
                  <a:pt x="725" y="0"/>
                  <a:pt x="643" y="0"/>
                </a:cubicBezTo>
                <a:lnTo>
                  <a:pt x="302" y="0"/>
                </a:lnTo>
                <a:lnTo>
                  <a:pt x="302" y="0"/>
                </a:lnTo>
                <a:cubicBezTo>
                  <a:pt x="222" y="0"/>
                  <a:pt x="146" y="32"/>
                  <a:pt x="89" y="89"/>
                </a:cubicBezTo>
                <a:lnTo>
                  <a:pt x="89" y="89"/>
                </a:lnTo>
                <a:cubicBezTo>
                  <a:pt x="32" y="147"/>
                  <a:pt x="0" y="222"/>
                  <a:pt x="0" y="303"/>
                </a:cubicBezTo>
                <a:lnTo>
                  <a:pt x="0" y="303"/>
                </a:lnTo>
                <a:cubicBezTo>
                  <a:pt x="0" y="356"/>
                  <a:pt x="14" y="408"/>
                  <a:pt x="41" y="454"/>
                </a:cubicBezTo>
                <a:lnTo>
                  <a:pt x="41" y="454"/>
                </a:lnTo>
                <a:cubicBezTo>
                  <a:pt x="63" y="492"/>
                  <a:pt x="94" y="525"/>
                  <a:pt x="130" y="550"/>
                </a:cubicBezTo>
                <a:lnTo>
                  <a:pt x="130" y="550"/>
                </a:lnTo>
                <a:cubicBezTo>
                  <a:pt x="109" y="656"/>
                  <a:pt x="97" y="739"/>
                  <a:pt x="97" y="742"/>
                </a:cubicBezTo>
                <a:lnTo>
                  <a:pt x="97" y="742"/>
                </a:lnTo>
                <a:cubicBezTo>
                  <a:pt x="95" y="753"/>
                  <a:pt x="99" y="764"/>
                  <a:pt x="108" y="771"/>
                </a:cubicBezTo>
                <a:lnTo>
                  <a:pt x="108" y="771"/>
                </a:lnTo>
                <a:cubicBezTo>
                  <a:pt x="113" y="775"/>
                  <a:pt x="120" y="778"/>
                  <a:pt x="127" y="778"/>
                </a:cubicBezTo>
                <a:lnTo>
                  <a:pt x="127" y="778"/>
                </a:lnTo>
                <a:cubicBezTo>
                  <a:pt x="130" y="778"/>
                  <a:pt x="134" y="777"/>
                  <a:pt x="137" y="776"/>
                </a:cubicBezTo>
                <a:lnTo>
                  <a:pt x="137" y="776"/>
                </a:lnTo>
                <a:cubicBezTo>
                  <a:pt x="144" y="774"/>
                  <a:pt x="295" y="719"/>
                  <a:pt x="445" y="649"/>
                </a:cubicBezTo>
                <a:lnTo>
                  <a:pt x="445" y="649"/>
                </a:lnTo>
                <a:cubicBezTo>
                  <a:pt x="508" y="620"/>
                  <a:pt x="577" y="605"/>
                  <a:pt x="645" y="605"/>
                </a:cubicBezTo>
                <a:lnTo>
                  <a:pt x="645" y="605"/>
                </a:lnTo>
                <a:cubicBezTo>
                  <a:pt x="726" y="605"/>
                  <a:pt x="802" y="573"/>
                  <a:pt x="859" y="516"/>
                </a:cubicBezTo>
                <a:lnTo>
                  <a:pt x="859" y="516"/>
                </a:lnTo>
                <a:cubicBezTo>
                  <a:pt x="916" y="459"/>
                  <a:pt x="947" y="383"/>
                  <a:pt x="947" y="304"/>
                </a:cubicBezTo>
                <a:lnTo>
                  <a:pt x="947" y="304"/>
                </a:lnTo>
                <a:cubicBezTo>
                  <a:pt x="948" y="224"/>
                  <a:pt x="917" y="148"/>
                  <a:pt x="859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179"/>
          <p:cNvSpPr>
            <a:spLocks noChangeArrowheads="1"/>
          </p:cNvSpPr>
          <p:nvPr/>
        </p:nvSpPr>
        <p:spPr bwMode="auto">
          <a:xfrm>
            <a:off x="19877786" y="3485338"/>
            <a:ext cx="147524" cy="147521"/>
          </a:xfrm>
          <a:custGeom>
            <a:avLst/>
            <a:gdLst>
              <a:gd name="T0" fmla="*/ 63 w 127"/>
              <a:gd name="T1" fmla="*/ 0 h 127"/>
              <a:gd name="T2" fmla="*/ 63 w 127"/>
              <a:gd name="T3" fmla="*/ 0 h 127"/>
              <a:gd name="T4" fmla="*/ 0 w 127"/>
              <a:gd name="T5" fmla="*/ 63 h 127"/>
              <a:gd name="T6" fmla="*/ 0 w 127"/>
              <a:gd name="T7" fmla="*/ 63 h 127"/>
              <a:gd name="T8" fmla="*/ 63 w 127"/>
              <a:gd name="T9" fmla="*/ 126 h 127"/>
              <a:gd name="T10" fmla="*/ 63 w 127"/>
              <a:gd name="T11" fmla="*/ 126 h 127"/>
              <a:gd name="T12" fmla="*/ 126 w 127"/>
              <a:gd name="T13" fmla="*/ 63 h 127"/>
              <a:gd name="T14" fmla="*/ 126 w 127"/>
              <a:gd name="T15" fmla="*/ 63 h 127"/>
              <a:gd name="T16" fmla="*/ 63 w 127"/>
              <a:gd name="T1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7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9"/>
                  <a:pt x="0" y="63"/>
                </a:cubicBezTo>
                <a:lnTo>
                  <a:pt x="0" y="63"/>
                </a:lnTo>
                <a:cubicBezTo>
                  <a:pt x="0" y="98"/>
                  <a:pt x="28" y="126"/>
                  <a:pt x="63" y="126"/>
                </a:cubicBezTo>
                <a:lnTo>
                  <a:pt x="63" y="126"/>
                </a:lnTo>
                <a:cubicBezTo>
                  <a:pt x="97" y="126"/>
                  <a:pt x="126" y="98"/>
                  <a:pt x="126" y="63"/>
                </a:cubicBezTo>
                <a:lnTo>
                  <a:pt x="126" y="63"/>
                </a:lnTo>
                <a:cubicBezTo>
                  <a:pt x="126" y="29"/>
                  <a:pt x="97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180"/>
          <p:cNvSpPr>
            <a:spLocks noChangeArrowheads="1"/>
          </p:cNvSpPr>
          <p:nvPr/>
        </p:nvSpPr>
        <p:spPr bwMode="auto">
          <a:xfrm>
            <a:off x="19587830" y="3485338"/>
            <a:ext cx="147521" cy="147521"/>
          </a:xfrm>
          <a:custGeom>
            <a:avLst/>
            <a:gdLst>
              <a:gd name="T0" fmla="*/ 63 w 126"/>
              <a:gd name="T1" fmla="*/ 0 h 126"/>
              <a:gd name="T2" fmla="*/ 63 w 126"/>
              <a:gd name="T3" fmla="*/ 0 h 126"/>
              <a:gd name="T4" fmla="*/ 0 w 126"/>
              <a:gd name="T5" fmla="*/ 62 h 126"/>
              <a:gd name="T6" fmla="*/ 0 w 126"/>
              <a:gd name="T7" fmla="*/ 62 h 126"/>
              <a:gd name="T8" fmla="*/ 63 w 126"/>
              <a:gd name="T9" fmla="*/ 125 h 126"/>
              <a:gd name="T10" fmla="*/ 63 w 126"/>
              <a:gd name="T11" fmla="*/ 125 h 126"/>
              <a:gd name="T12" fmla="*/ 125 w 126"/>
              <a:gd name="T13" fmla="*/ 62 h 126"/>
              <a:gd name="T14" fmla="*/ 125 w 126"/>
              <a:gd name="T15" fmla="*/ 62 h 126"/>
              <a:gd name="T16" fmla="*/ 63 w 126"/>
              <a:gd name="T1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126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2"/>
                </a:lnTo>
                <a:cubicBezTo>
                  <a:pt x="0" y="97"/>
                  <a:pt x="28" y="125"/>
                  <a:pt x="63" y="125"/>
                </a:cubicBezTo>
                <a:lnTo>
                  <a:pt x="63" y="125"/>
                </a:lnTo>
                <a:cubicBezTo>
                  <a:pt x="97" y="125"/>
                  <a:pt x="125" y="97"/>
                  <a:pt x="125" y="62"/>
                </a:cubicBezTo>
                <a:lnTo>
                  <a:pt x="125" y="62"/>
                </a:lnTo>
                <a:cubicBezTo>
                  <a:pt x="125" y="28"/>
                  <a:pt x="97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181"/>
          <p:cNvSpPr>
            <a:spLocks noChangeArrowheads="1"/>
          </p:cNvSpPr>
          <p:nvPr/>
        </p:nvSpPr>
        <p:spPr bwMode="auto">
          <a:xfrm>
            <a:off x="19297871" y="3485338"/>
            <a:ext cx="147524" cy="147521"/>
          </a:xfrm>
          <a:custGeom>
            <a:avLst/>
            <a:gdLst>
              <a:gd name="T0" fmla="*/ 62 w 126"/>
              <a:gd name="T1" fmla="*/ 0 h 127"/>
              <a:gd name="T2" fmla="*/ 62 w 126"/>
              <a:gd name="T3" fmla="*/ 0 h 127"/>
              <a:gd name="T4" fmla="*/ 0 w 126"/>
              <a:gd name="T5" fmla="*/ 63 h 127"/>
              <a:gd name="T6" fmla="*/ 0 w 126"/>
              <a:gd name="T7" fmla="*/ 63 h 127"/>
              <a:gd name="T8" fmla="*/ 62 w 126"/>
              <a:gd name="T9" fmla="*/ 126 h 127"/>
              <a:gd name="T10" fmla="*/ 62 w 126"/>
              <a:gd name="T11" fmla="*/ 126 h 127"/>
              <a:gd name="T12" fmla="*/ 125 w 126"/>
              <a:gd name="T13" fmla="*/ 63 h 127"/>
              <a:gd name="T14" fmla="*/ 125 w 126"/>
              <a:gd name="T15" fmla="*/ 63 h 127"/>
              <a:gd name="T16" fmla="*/ 62 w 126"/>
              <a:gd name="T1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127">
                <a:moveTo>
                  <a:pt x="62" y="0"/>
                </a:moveTo>
                <a:lnTo>
                  <a:pt x="62" y="0"/>
                </a:lnTo>
                <a:cubicBezTo>
                  <a:pt x="28" y="0"/>
                  <a:pt x="0" y="29"/>
                  <a:pt x="0" y="63"/>
                </a:cubicBezTo>
                <a:lnTo>
                  <a:pt x="0" y="63"/>
                </a:lnTo>
                <a:cubicBezTo>
                  <a:pt x="0" y="98"/>
                  <a:pt x="28" y="126"/>
                  <a:pt x="62" y="126"/>
                </a:cubicBezTo>
                <a:lnTo>
                  <a:pt x="62" y="126"/>
                </a:lnTo>
                <a:cubicBezTo>
                  <a:pt x="97" y="126"/>
                  <a:pt x="125" y="98"/>
                  <a:pt x="125" y="63"/>
                </a:cubicBezTo>
                <a:lnTo>
                  <a:pt x="125" y="63"/>
                </a:lnTo>
                <a:cubicBezTo>
                  <a:pt x="125" y="29"/>
                  <a:pt x="97" y="0"/>
                  <a:pt x="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182"/>
          <p:cNvSpPr>
            <a:spLocks noChangeArrowheads="1"/>
          </p:cNvSpPr>
          <p:nvPr/>
        </p:nvSpPr>
        <p:spPr bwMode="auto">
          <a:xfrm>
            <a:off x="18860391" y="7142871"/>
            <a:ext cx="1348050" cy="839352"/>
          </a:xfrm>
          <a:custGeom>
            <a:avLst/>
            <a:gdLst>
              <a:gd name="T0" fmla="*/ 71 w 1169"/>
              <a:gd name="T1" fmla="*/ 363 h 726"/>
              <a:gd name="T2" fmla="*/ 71 w 1169"/>
              <a:gd name="T3" fmla="*/ 363 h 726"/>
              <a:gd name="T4" fmla="*/ 585 w 1169"/>
              <a:gd name="T5" fmla="*/ 664 h 726"/>
              <a:gd name="T6" fmla="*/ 585 w 1169"/>
              <a:gd name="T7" fmla="*/ 664 h 726"/>
              <a:gd name="T8" fmla="*/ 590 w 1169"/>
              <a:gd name="T9" fmla="*/ 664 h 726"/>
              <a:gd name="T10" fmla="*/ 590 w 1169"/>
              <a:gd name="T11" fmla="*/ 664 h 726"/>
              <a:gd name="T12" fmla="*/ 937 w 1169"/>
              <a:gd name="T13" fmla="*/ 529 h 726"/>
              <a:gd name="T14" fmla="*/ 937 w 1169"/>
              <a:gd name="T15" fmla="*/ 529 h 726"/>
              <a:gd name="T16" fmla="*/ 1097 w 1169"/>
              <a:gd name="T17" fmla="*/ 364 h 726"/>
              <a:gd name="T18" fmla="*/ 1097 w 1169"/>
              <a:gd name="T19" fmla="*/ 364 h 726"/>
              <a:gd name="T20" fmla="*/ 584 w 1169"/>
              <a:gd name="T21" fmla="*/ 63 h 726"/>
              <a:gd name="T22" fmla="*/ 584 w 1169"/>
              <a:gd name="T23" fmla="*/ 63 h 726"/>
              <a:gd name="T24" fmla="*/ 578 w 1169"/>
              <a:gd name="T25" fmla="*/ 63 h 726"/>
              <a:gd name="T26" fmla="*/ 578 w 1169"/>
              <a:gd name="T27" fmla="*/ 63 h 726"/>
              <a:gd name="T28" fmla="*/ 231 w 1169"/>
              <a:gd name="T29" fmla="*/ 197 h 726"/>
              <a:gd name="T30" fmla="*/ 231 w 1169"/>
              <a:gd name="T31" fmla="*/ 197 h 726"/>
              <a:gd name="T32" fmla="*/ 71 w 1169"/>
              <a:gd name="T33" fmla="*/ 363 h 726"/>
              <a:gd name="T34" fmla="*/ 585 w 1169"/>
              <a:gd name="T35" fmla="*/ 725 h 726"/>
              <a:gd name="T36" fmla="*/ 585 w 1169"/>
              <a:gd name="T37" fmla="*/ 725 h 726"/>
              <a:gd name="T38" fmla="*/ 196 w 1169"/>
              <a:gd name="T39" fmla="*/ 580 h 726"/>
              <a:gd name="T40" fmla="*/ 196 w 1169"/>
              <a:gd name="T41" fmla="*/ 580 h 726"/>
              <a:gd name="T42" fmla="*/ 12 w 1169"/>
              <a:gd name="T43" fmla="*/ 386 h 726"/>
              <a:gd name="T44" fmla="*/ 12 w 1169"/>
              <a:gd name="T45" fmla="*/ 386 h 726"/>
              <a:gd name="T46" fmla="*/ 5 w 1169"/>
              <a:gd name="T47" fmla="*/ 378 h 726"/>
              <a:gd name="T48" fmla="*/ 5 w 1169"/>
              <a:gd name="T49" fmla="*/ 378 h 726"/>
              <a:gd name="T50" fmla="*/ 8 w 1169"/>
              <a:gd name="T51" fmla="*/ 345 h 726"/>
              <a:gd name="T52" fmla="*/ 8 w 1169"/>
              <a:gd name="T53" fmla="*/ 345 h 726"/>
              <a:gd name="T54" fmla="*/ 192 w 1169"/>
              <a:gd name="T55" fmla="*/ 150 h 726"/>
              <a:gd name="T56" fmla="*/ 192 w 1169"/>
              <a:gd name="T57" fmla="*/ 150 h 726"/>
              <a:gd name="T58" fmla="*/ 577 w 1169"/>
              <a:gd name="T59" fmla="*/ 2 h 726"/>
              <a:gd name="T60" fmla="*/ 577 w 1169"/>
              <a:gd name="T61" fmla="*/ 2 h 726"/>
              <a:gd name="T62" fmla="*/ 972 w 1169"/>
              <a:gd name="T63" fmla="*/ 147 h 726"/>
              <a:gd name="T64" fmla="*/ 972 w 1169"/>
              <a:gd name="T65" fmla="*/ 147 h 726"/>
              <a:gd name="T66" fmla="*/ 1156 w 1169"/>
              <a:gd name="T67" fmla="*/ 342 h 726"/>
              <a:gd name="T68" fmla="*/ 1156 w 1169"/>
              <a:gd name="T69" fmla="*/ 342 h 726"/>
              <a:gd name="T70" fmla="*/ 1162 w 1169"/>
              <a:gd name="T71" fmla="*/ 350 h 726"/>
              <a:gd name="T72" fmla="*/ 1162 w 1169"/>
              <a:gd name="T73" fmla="*/ 350 h 726"/>
              <a:gd name="T74" fmla="*/ 1160 w 1169"/>
              <a:gd name="T75" fmla="*/ 382 h 726"/>
              <a:gd name="T76" fmla="*/ 1160 w 1169"/>
              <a:gd name="T77" fmla="*/ 382 h 726"/>
              <a:gd name="T78" fmla="*/ 975 w 1169"/>
              <a:gd name="T79" fmla="*/ 578 h 726"/>
              <a:gd name="T80" fmla="*/ 975 w 1169"/>
              <a:gd name="T81" fmla="*/ 578 h 726"/>
              <a:gd name="T82" fmla="*/ 591 w 1169"/>
              <a:gd name="T83" fmla="*/ 725 h 726"/>
              <a:gd name="T84" fmla="*/ 591 w 1169"/>
              <a:gd name="T85" fmla="*/ 725 h 726"/>
              <a:gd name="T86" fmla="*/ 585 w 1169"/>
              <a:gd name="T87" fmla="*/ 725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69" h="726">
                <a:moveTo>
                  <a:pt x="71" y="363"/>
                </a:moveTo>
                <a:lnTo>
                  <a:pt x="71" y="363"/>
                </a:lnTo>
                <a:cubicBezTo>
                  <a:pt x="149" y="466"/>
                  <a:pt x="331" y="664"/>
                  <a:pt x="585" y="664"/>
                </a:cubicBezTo>
                <a:lnTo>
                  <a:pt x="585" y="664"/>
                </a:lnTo>
                <a:cubicBezTo>
                  <a:pt x="587" y="664"/>
                  <a:pt x="588" y="664"/>
                  <a:pt x="590" y="664"/>
                </a:cubicBezTo>
                <a:lnTo>
                  <a:pt x="590" y="664"/>
                </a:lnTo>
                <a:cubicBezTo>
                  <a:pt x="710" y="662"/>
                  <a:pt x="827" y="617"/>
                  <a:pt x="937" y="529"/>
                </a:cubicBezTo>
                <a:lnTo>
                  <a:pt x="937" y="529"/>
                </a:lnTo>
                <a:cubicBezTo>
                  <a:pt x="994" y="484"/>
                  <a:pt x="1049" y="427"/>
                  <a:pt x="1097" y="364"/>
                </a:cubicBezTo>
                <a:lnTo>
                  <a:pt x="1097" y="364"/>
                </a:lnTo>
                <a:cubicBezTo>
                  <a:pt x="1019" y="261"/>
                  <a:pt x="837" y="63"/>
                  <a:pt x="584" y="63"/>
                </a:cubicBezTo>
                <a:lnTo>
                  <a:pt x="584" y="63"/>
                </a:lnTo>
                <a:cubicBezTo>
                  <a:pt x="582" y="63"/>
                  <a:pt x="580" y="63"/>
                  <a:pt x="578" y="63"/>
                </a:cubicBezTo>
                <a:lnTo>
                  <a:pt x="578" y="63"/>
                </a:lnTo>
                <a:cubicBezTo>
                  <a:pt x="458" y="65"/>
                  <a:pt x="341" y="110"/>
                  <a:pt x="231" y="197"/>
                </a:cubicBezTo>
                <a:lnTo>
                  <a:pt x="231" y="197"/>
                </a:lnTo>
                <a:cubicBezTo>
                  <a:pt x="174" y="243"/>
                  <a:pt x="118" y="300"/>
                  <a:pt x="71" y="363"/>
                </a:cubicBezTo>
                <a:close/>
                <a:moveTo>
                  <a:pt x="585" y="725"/>
                </a:moveTo>
                <a:lnTo>
                  <a:pt x="585" y="725"/>
                </a:lnTo>
                <a:cubicBezTo>
                  <a:pt x="449" y="725"/>
                  <a:pt x="319" y="676"/>
                  <a:pt x="196" y="580"/>
                </a:cubicBezTo>
                <a:lnTo>
                  <a:pt x="196" y="580"/>
                </a:lnTo>
                <a:cubicBezTo>
                  <a:pt x="129" y="527"/>
                  <a:pt x="65" y="460"/>
                  <a:pt x="12" y="386"/>
                </a:cubicBezTo>
                <a:lnTo>
                  <a:pt x="12" y="386"/>
                </a:lnTo>
                <a:cubicBezTo>
                  <a:pt x="9" y="383"/>
                  <a:pt x="7" y="381"/>
                  <a:pt x="5" y="378"/>
                </a:cubicBezTo>
                <a:lnTo>
                  <a:pt x="5" y="378"/>
                </a:lnTo>
                <a:cubicBezTo>
                  <a:pt x="0" y="367"/>
                  <a:pt x="1" y="355"/>
                  <a:pt x="8" y="345"/>
                </a:cubicBezTo>
                <a:lnTo>
                  <a:pt x="8" y="345"/>
                </a:lnTo>
                <a:cubicBezTo>
                  <a:pt x="62" y="271"/>
                  <a:pt x="125" y="203"/>
                  <a:pt x="192" y="150"/>
                </a:cubicBezTo>
                <a:lnTo>
                  <a:pt x="192" y="150"/>
                </a:lnTo>
                <a:cubicBezTo>
                  <a:pt x="314" y="54"/>
                  <a:pt x="443" y="4"/>
                  <a:pt x="577" y="2"/>
                </a:cubicBezTo>
                <a:lnTo>
                  <a:pt x="577" y="2"/>
                </a:lnTo>
                <a:cubicBezTo>
                  <a:pt x="714" y="0"/>
                  <a:pt x="847" y="49"/>
                  <a:pt x="972" y="147"/>
                </a:cubicBezTo>
                <a:lnTo>
                  <a:pt x="972" y="147"/>
                </a:lnTo>
                <a:cubicBezTo>
                  <a:pt x="1039" y="200"/>
                  <a:pt x="1103" y="267"/>
                  <a:pt x="1156" y="342"/>
                </a:cubicBezTo>
                <a:lnTo>
                  <a:pt x="1156" y="342"/>
                </a:lnTo>
                <a:cubicBezTo>
                  <a:pt x="1159" y="344"/>
                  <a:pt x="1161" y="347"/>
                  <a:pt x="1162" y="350"/>
                </a:cubicBezTo>
                <a:lnTo>
                  <a:pt x="1162" y="350"/>
                </a:lnTo>
                <a:cubicBezTo>
                  <a:pt x="1168" y="360"/>
                  <a:pt x="1167" y="372"/>
                  <a:pt x="1160" y="382"/>
                </a:cubicBezTo>
                <a:lnTo>
                  <a:pt x="1160" y="382"/>
                </a:lnTo>
                <a:cubicBezTo>
                  <a:pt x="1107" y="456"/>
                  <a:pt x="1043" y="524"/>
                  <a:pt x="975" y="578"/>
                </a:cubicBezTo>
                <a:lnTo>
                  <a:pt x="975" y="578"/>
                </a:lnTo>
                <a:cubicBezTo>
                  <a:pt x="854" y="674"/>
                  <a:pt x="725" y="723"/>
                  <a:pt x="591" y="725"/>
                </a:cubicBezTo>
                <a:lnTo>
                  <a:pt x="591" y="725"/>
                </a:lnTo>
                <a:cubicBezTo>
                  <a:pt x="588" y="725"/>
                  <a:pt x="587" y="725"/>
                  <a:pt x="585" y="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183"/>
          <p:cNvSpPr>
            <a:spLocks noChangeArrowheads="1"/>
          </p:cNvSpPr>
          <p:nvPr/>
        </p:nvSpPr>
        <p:spPr bwMode="auto">
          <a:xfrm>
            <a:off x="19257175" y="7285306"/>
            <a:ext cx="554482" cy="554482"/>
          </a:xfrm>
          <a:custGeom>
            <a:avLst/>
            <a:gdLst>
              <a:gd name="T0" fmla="*/ 240 w 480"/>
              <a:gd name="T1" fmla="*/ 61 h 480"/>
              <a:gd name="T2" fmla="*/ 240 w 480"/>
              <a:gd name="T3" fmla="*/ 61 h 480"/>
              <a:gd name="T4" fmla="*/ 61 w 480"/>
              <a:gd name="T5" fmla="*/ 240 h 480"/>
              <a:gd name="T6" fmla="*/ 61 w 480"/>
              <a:gd name="T7" fmla="*/ 240 h 480"/>
              <a:gd name="T8" fmla="*/ 240 w 480"/>
              <a:gd name="T9" fmla="*/ 418 h 480"/>
              <a:gd name="T10" fmla="*/ 240 w 480"/>
              <a:gd name="T11" fmla="*/ 418 h 480"/>
              <a:gd name="T12" fmla="*/ 418 w 480"/>
              <a:gd name="T13" fmla="*/ 240 h 480"/>
              <a:gd name="T14" fmla="*/ 418 w 480"/>
              <a:gd name="T15" fmla="*/ 240 h 480"/>
              <a:gd name="T16" fmla="*/ 240 w 480"/>
              <a:gd name="T17" fmla="*/ 61 h 480"/>
              <a:gd name="T18" fmla="*/ 240 w 480"/>
              <a:gd name="T19" fmla="*/ 479 h 480"/>
              <a:gd name="T20" fmla="*/ 240 w 480"/>
              <a:gd name="T21" fmla="*/ 479 h 480"/>
              <a:gd name="T22" fmla="*/ 0 w 480"/>
              <a:gd name="T23" fmla="*/ 240 h 480"/>
              <a:gd name="T24" fmla="*/ 0 w 480"/>
              <a:gd name="T25" fmla="*/ 240 h 480"/>
              <a:gd name="T26" fmla="*/ 240 w 480"/>
              <a:gd name="T27" fmla="*/ 0 h 480"/>
              <a:gd name="T28" fmla="*/ 240 w 480"/>
              <a:gd name="T29" fmla="*/ 0 h 480"/>
              <a:gd name="T30" fmla="*/ 479 w 480"/>
              <a:gd name="T31" fmla="*/ 240 h 480"/>
              <a:gd name="T32" fmla="*/ 479 w 480"/>
              <a:gd name="T33" fmla="*/ 240 h 480"/>
              <a:gd name="T34" fmla="*/ 240 w 480"/>
              <a:gd name="T3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480">
                <a:moveTo>
                  <a:pt x="240" y="61"/>
                </a:moveTo>
                <a:lnTo>
                  <a:pt x="240" y="61"/>
                </a:lnTo>
                <a:cubicBezTo>
                  <a:pt x="141" y="61"/>
                  <a:pt x="61" y="141"/>
                  <a:pt x="61" y="240"/>
                </a:cubicBezTo>
                <a:lnTo>
                  <a:pt x="61" y="240"/>
                </a:lnTo>
                <a:cubicBezTo>
                  <a:pt x="61" y="338"/>
                  <a:pt x="141" y="418"/>
                  <a:pt x="240" y="418"/>
                </a:cubicBezTo>
                <a:lnTo>
                  <a:pt x="240" y="418"/>
                </a:lnTo>
                <a:cubicBezTo>
                  <a:pt x="338" y="418"/>
                  <a:pt x="418" y="338"/>
                  <a:pt x="418" y="240"/>
                </a:cubicBezTo>
                <a:lnTo>
                  <a:pt x="418" y="240"/>
                </a:lnTo>
                <a:cubicBezTo>
                  <a:pt x="418" y="141"/>
                  <a:pt x="338" y="61"/>
                  <a:pt x="240" y="61"/>
                </a:cubicBezTo>
                <a:close/>
                <a:moveTo>
                  <a:pt x="240" y="479"/>
                </a:moveTo>
                <a:lnTo>
                  <a:pt x="240" y="479"/>
                </a:lnTo>
                <a:cubicBezTo>
                  <a:pt x="107" y="479"/>
                  <a:pt x="0" y="372"/>
                  <a:pt x="0" y="240"/>
                </a:cubicBezTo>
                <a:lnTo>
                  <a:pt x="0" y="240"/>
                </a:lnTo>
                <a:cubicBezTo>
                  <a:pt x="0" y="108"/>
                  <a:pt x="107" y="0"/>
                  <a:pt x="240" y="0"/>
                </a:cubicBezTo>
                <a:lnTo>
                  <a:pt x="240" y="0"/>
                </a:lnTo>
                <a:cubicBezTo>
                  <a:pt x="372" y="0"/>
                  <a:pt x="479" y="108"/>
                  <a:pt x="479" y="240"/>
                </a:cubicBezTo>
                <a:lnTo>
                  <a:pt x="479" y="240"/>
                </a:lnTo>
                <a:cubicBezTo>
                  <a:pt x="479" y="372"/>
                  <a:pt x="372" y="479"/>
                  <a:pt x="240" y="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184"/>
          <p:cNvSpPr>
            <a:spLocks noChangeArrowheads="1"/>
          </p:cNvSpPr>
          <p:nvPr/>
        </p:nvSpPr>
        <p:spPr bwMode="auto">
          <a:xfrm>
            <a:off x="13086677" y="7081827"/>
            <a:ext cx="71218" cy="152609"/>
          </a:xfrm>
          <a:custGeom>
            <a:avLst/>
            <a:gdLst>
              <a:gd name="T0" fmla="*/ 31 w 62"/>
              <a:gd name="T1" fmla="*/ 132 h 133"/>
              <a:gd name="T2" fmla="*/ 31 w 62"/>
              <a:gd name="T3" fmla="*/ 132 h 133"/>
              <a:gd name="T4" fmla="*/ 61 w 62"/>
              <a:gd name="T5" fmla="*/ 102 h 133"/>
              <a:gd name="T6" fmla="*/ 61 w 62"/>
              <a:gd name="T7" fmla="*/ 30 h 133"/>
              <a:gd name="T8" fmla="*/ 61 w 62"/>
              <a:gd name="T9" fmla="*/ 30 h 133"/>
              <a:gd name="T10" fmla="*/ 31 w 62"/>
              <a:gd name="T11" fmla="*/ 0 h 133"/>
              <a:gd name="T12" fmla="*/ 31 w 62"/>
              <a:gd name="T13" fmla="*/ 0 h 133"/>
              <a:gd name="T14" fmla="*/ 0 w 62"/>
              <a:gd name="T15" fmla="*/ 30 h 133"/>
              <a:gd name="T16" fmla="*/ 0 w 62"/>
              <a:gd name="T17" fmla="*/ 102 h 133"/>
              <a:gd name="T18" fmla="*/ 0 w 62"/>
              <a:gd name="T19" fmla="*/ 102 h 133"/>
              <a:gd name="T20" fmla="*/ 31 w 62"/>
              <a:gd name="T21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133">
                <a:moveTo>
                  <a:pt x="31" y="132"/>
                </a:moveTo>
                <a:lnTo>
                  <a:pt x="31" y="132"/>
                </a:lnTo>
                <a:cubicBezTo>
                  <a:pt x="48" y="132"/>
                  <a:pt x="61" y="118"/>
                  <a:pt x="61" y="102"/>
                </a:cubicBezTo>
                <a:lnTo>
                  <a:pt x="61" y="30"/>
                </a:lnTo>
                <a:lnTo>
                  <a:pt x="61" y="30"/>
                </a:lnTo>
                <a:cubicBezTo>
                  <a:pt x="61" y="13"/>
                  <a:pt x="48" y="0"/>
                  <a:pt x="31" y="0"/>
                </a:cubicBezTo>
                <a:lnTo>
                  <a:pt x="31" y="0"/>
                </a:lnTo>
                <a:cubicBezTo>
                  <a:pt x="14" y="0"/>
                  <a:pt x="0" y="13"/>
                  <a:pt x="0" y="30"/>
                </a:cubicBezTo>
                <a:lnTo>
                  <a:pt x="0" y="102"/>
                </a:lnTo>
                <a:lnTo>
                  <a:pt x="0" y="102"/>
                </a:lnTo>
                <a:cubicBezTo>
                  <a:pt x="0" y="118"/>
                  <a:pt x="14" y="132"/>
                  <a:pt x="31" y="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185"/>
          <p:cNvSpPr>
            <a:spLocks noChangeArrowheads="1"/>
          </p:cNvSpPr>
          <p:nvPr/>
        </p:nvSpPr>
        <p:spPr bwMode="auto">
          <a:xfrm>
            <a:off x="13264720" y="7173392"/>
            <a:ext cx="137350" cy="132261"/>
          </a:xfrm>
          <a:custGeom>
            <a:avLst/>
            <a:gdLst>
              <a:gd name="T0" fmla="*/ 34 w 119"/>
              <a:gd name="T1" fmla="*/ 115 h 116"/>
              <a:gd name="T2" fmla="*/ 34 w 119"/>
              <a:gd name="T3" fmla="*/ 115 h 116"/>
              <a:gd name="T4" fmla="*/ 55 w 119"/>
              <a:gd name="T5" fmla="*/ 106 h 116"/>
              <a:gd name="T6" fmla="*/ 106 w 119"/>
              <a:gd name="T7" fmla="*/ 56 h 116"/>
              <a:gd name="T8" fmla="*/ 106 w 119"/>
              <a:gd name="T9" fmla="*/ 56 h 116"/>
              <a:gd name="T10" fmla="*/ 106 w 119"/>
              <a:gd name="T11" fmla="*/ 12 h 116"/>
              <a:gd name="T12" fmla="*/ 106 w 119"/>
              <a:gd name="T13" fmla="*/ 12 h 116"/>
              <a:gd name="T14" fmla="*/ 63 w 119"/>
              <a:gd name="T15" fmla="*/ 12 h 116"/>
              <a:gd name="T16" fmla="*/ 12 w 119"/>
              <a:gd name="T17" fmla="*/ 62 h 116"/>
              <a:gd name="T18" fmla="*/ 12 w 119"/>
              <a:gd name="T19" fmla="*/ 62 h 116"/>
              <a:gd name="T20" fmla="*/ 12 w 119"/>
              <a:gd name="T21" fmla="*/ 106 h 116"/>
              <a:gd name="T22" fmla="*/ 12 w 119"/>
              <a:gd name="T23" fmla="*/ 106 h 116"/>
              <a:gd name="T24" fmla="*/ 34 w 119"/>
              <a:gd name="T25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116">
                <a:moveTo>
                  <a:pt x="34" y="115"/>
                </a:moveTo>
                <a:lnTo>
                  <a:pt x="34" y="115"/>
                </a:lnTo>
                <a:cubicBezTo>
                  <a:pt x="42" y="115"/>
                  <a:pt x="49" y="112"/>
                  <a:pt x="55" y="106"/>
                </a:cubicBezTo>
                <a:lnTo>
                  <a:pt x="106" y="56"/>
                </a:lnTo>
                <a:lnTo>
                  <a:pt x="106" y="56"/>
                </a:lnTo>
                <a:cubicBezTo>
                  <a:pt x="118" y="44"/>
                  <a:pt x="118" y="24"/>
                  <a:pt x="106" y="12"/>
                </a:cubicBezTo>
                <a:lnTo>
                  <a:pt x="106" y="12"/>
                </a:lnTo>
                <a:cubicBezTo>
                  <a:pt x="94" y="0"/>
                  <a:pt x="74" y="0"/>
                  <a:pt x="63" y="12"/>
                </a:cubicBezTo>
                <a:lnTo>
                  <a:pt x="12" y="62"/>
                </a:lnTo>
                <a:lnTo>
                  <a:pt x="12" y="62"/>
                </a:lnTo>
                <a:cubicBezTo>
                  <a:pt x="0" y="75"/>
                  <a:pt x="0" y="95"/>
                  <a:pt x="12" y="106"/>
                </a:cubicBezTo>
                <a:lnTo>
                  <a:pt x="12" y="106"/>
                </a:lnTo>
                <a:cubicBezTo>
                  <a:pt x="18" y="112"/>
                  <a:pt x="26" y="115"/>
                  <a:pt x="34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186"/>
          <p:cNvSpPr>
            <a:spLocks noChangeArrowheads="1"/>
          </p:cNvSpPr>
          <p:nvPr/>
        </p:nvSpPr>
        <p:spPr bwMode="auto">
          <a:xfrm>
            <a:off x="12750937" y="7412482"/>
            <a:ext cx="152609" cy="71218"/>
          </a:xfrm>
          <a:custGeom>
            <a:avLst/>
            <a:gdLst>
              <a:gd name="T0" fmla="*/ 30 w 133"/>
              <a:gd name="T1" fmla="*/ 62 h 63"/>
              <a:gd name="T2" fmla="*/ 102 w 133"/>
              <a:gd name="T3" fmla="*/ 62 h 63"/>
              <a:gd name="T4" fmla="*/ 102 w 133"/>
              <a:gd name="T5" fmla="*/ 62 h 63"/>
              <a:gd name="T6" fmla="*/ 132 w 133"/>
              <a:gd name="T7" fmla="*/ 31 h 63"/>
              <a:gd name="T8" fmla="*/ 132 w 133"/>
              <a:gd name="T9" fmla="*/ 31 h 63"/>
              <a:gd name="T10" fmla="*/ 102 w 133"/>
              <a:gd name="T11" fmla="*/ 0 h 63"/>
              <a:gd name="T12" fmla="*/ 30 w 133"/>
              <a:gd name="T13" fmla="*/ 0 h 63"/>
              <a:gd name="T14" fmla="*/ 30 w 133"/>
              <a:gd name="T15" fmla="*/ 0 h 63"/>
              <a:gd name="T16" fmla="*/ 0 w 133"/>
              <a:gd name="T17" fmla="*/ 31 h 63"/>
              <a:gd name="T18" fmla="*/ 0 w 133"/>
              <a:gd name="T19" fmla="*/ 31 h 63"/>
              <a:gd name="T20" fmla="*/ 30 w 133"/>
              <a:gd name="T21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63">
                <a:moveTo>
                  <a:pt x="30" y="62"/>
                </a:moveTo>
                <a:lnTo>
                  <a:pt x="102" y="62"/>
                </a:lnTo>
                <a:lnTo>
                  <a:pt x="102" y="62"/>
                </a:lnTo>
                <a:cubicBezTo>
                  <a:pt x="118" y="62"/>
                  <a:pt x="132" y="48"/>
                  <a:pt x="132" y="31"/>
                </a:cubicBezTo>
                <a:lnTo>
                  <a:pt x="132" y="31"/>
                </a:lnTo>
                <a:cubicBezTo>
                  <a:pt x="132" y="14"/>
                  <a:pt x="118" y="0"/>
                  <a:pt x="102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4"/>
                  <a:pt x="0" y="31"/>
                </a:cubicBezTo>
                <a:lnTo>
                  <a:pt x="0" y="31"/>
                </a:lnTo>
                <a:cubicBezTo>
                  <a:pt x="0" y="48"/>
                  <a:pt x="13" y="62"/>
                  <a:pt x="30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187"/>
          <p:cNvSpPr>
            <a:spLocks noChangeArrowheads="1"/>
          </p:cNvSpPr>
          <p:nvPr/>
        </p:nvSpPr>
        <p:spPr bwMode="auto">
          <a:xfrm>
            <a:off x="12847588" y="7173392"/>
            <a:ext cx="137350" cy="132261"/>
          </a:xfrm>
          <a:custGeom>
            <a:avLst/>
            <a:gdLst>
              <a:gd name="T0" fmla="*/ 63 w 120"/>
              <a:gd name="T1" fmla="*/ 106 h 115"/>
              <a:gd name="T2" fmla="*/ 63 w 120"/>
              <a:gd name="T3" fmla="*/ 106 h 115"/>
              <a:gd name="T4" fmla="*/ 85 w 120"/>
              <a:gd name="T5" fmla="*/ 114 h 115"/>
              <a:gd name="T6" fmla="*/ 85 w 120"/>
              <a:gd name="T7" fmla="*/ 114 h 115"/>
              <a:gd name="T8" fmla="*/ 106 w 120"/>
              <a:gd name="T9" fmla="*/ 106 h 115"/>
              <a:gd name="T10" fmla="*/ 106 w 120"/>
              <a:gd name="T11" fmla="*/ 106 h 115"/>
              <a:gd name="T12" fmla="*/ 106 w 120"/>
              <a:gd name="T13" fmla="*/ 62 h 115"/>
              <a:gd name="T14" fmla="*/ 56 w 120"/>
              <a:gd name="T15" fmla="*/ 12 h 115"/>
              <a:gd name="T16" fmla="*/ 56 w 120"/>
              <a:gd name="T17" fmla="*/ 12 h 115"/>
              <a:gd name="T18" fmla="*/ 13 w 120"/>
              <a:gd name="T19" fmla="*/ 12 h 115"/>
              <a:gd name="T20" fmla="*/ 13 w 120"/>
              <a:gd name="T21" fmla="*/ 12 h 115"/>
              <a:gd name="T22" fmla="*/ 13 w 120"/>
              <a:gd name="T23" fmla="*/ 55 h 115"/>
              <a:gd name="T24" fmla="*/ 63 w 120"/>
              <a:gd name="T25" fmla="*/ 10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115">
                <a:moveTo>
                  <a:pt x="63" y="106"/>
                </a:moveTo>
                <a:lnTo>
                  <a:pt x="63" y="106"/>
                </a:lnTo>
                <a:cubicBezTo>
                  <a:pt x="69" y="112"/>
                  <a:pt x="77" y="114"/>
                  <a:pt x="85" y="114"/>
                </a:cubicBezTo>
                <a:lnTo>
                  <a:pt x="85" y="114"/>
                </a:lnTo>
                <a:cubicBezTo>
                  <a:pt x="93" y="114"/>
                  <a:pt x="101" y="112"/>
                  <a:pt x="106" y="106"/>
                </a:cubicBezTo>
                <a:lnTo>
                  <a:pt x="106" y="106"/>
                </a:lnTo>
                <a:cubicBezTo>
                  <a:pt x="119" y="94"/>
                  <a:pt x="119" y="74"/>
                  <a:pt x="106" y="62"/>
                </a:cubicBezTo>
                <a:lnTo>
                  <a:pt x="56" y="12"/>
                </a:lnTo>
                <a:lnTo>
                  <a:pt x="56" y="12"/>
                </a:lnTo>
                <a:cubicBezTo>
                  <a:pt x="44" y="0"/>
                  <a:pt x="25" y="0"/>
                  <a:pt x="13" y="12"/>
                </a:cubicBezTo>
                <a:lnTo>
                  <a:pt x="13" y="12"/>
                </a:lnTo>
                <a:cubicBezTo>
                  <a:pt x="0" y="24"/>
                  <a:pt x="0" y="44"/>
                  <a:pt x="13" y="55"/>
                </a:cubicBezTo>
                <a:lnTo>
                  <a:pt x="63" y="10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188"/>
          <p:cNvSpPr>
            <a:spLocks noChangeArrowheads="1"/>
          </p:cNvSpPr>
          <p:nvPr/>
        </p:nvSpPr>
        <p:spPr bwMode="auto">
          <a:xfrm>
            <a:off x="12608502" y="7290394"/>
            <a:ext cx="1231048" cy="752872"/>
          </a:xfrm>
          <a:custGeom>
            <a:avLst/>
            <a:gdLst>
              <a:gd name="T0" fmla="*/ 940 w 1067"/>
              <a:gd name="T1" fmla="*/ 521 h 654"/>
              <a:gd name="T2" fmla="*/ 254 w 1067"/>
              <a:gd name="T3" fmla="*/ 591 h 654"/>
              <a:gd name="T4" fmla="*/ 91 w 1067"/>
              <a:gd name="T5" fmla="*/ 510 h 654"/>
              <a:gd name="T6" fmla="*/ 92 w 1067"/>
              <a:gd name="T7" fmla="*/ 361 h 654"/>
              <a:gd name="T8" fmla="*/ 163 w 1067"/>
              <a:gd name="T9" fmla="*/ 296 h 654"/>
              <a:gd name="T10" fmla="*/ 288 w 1067"/>
              <a:gd name="T11" fmla="*/ 269 h 654"/>
              <a:gd name="T12" fmla="*/ 291 w 1067"/>
              <a:gd name="T13" fmla="*/ 269 h 654"/>
              <a:gd name="T14" fmla="*/ 365 w 1067"/>
              <a:gd name="T15" fmla="*/ 284 h 654"/>
              <a:gd name="T16" fmla="*/ 393 w 1067"/>
              <a:gd name="T17" fmla="*/ 283 h 654"/>
              <a:gd name="T18" fmla="*/ 408 w 1067"/>
              <a:gd name="T19" fmla="*/ 260 h 654"/>
              <a:gd name="T20" fmla="*/ 591 w 1067"/>
              <a:gd name="T21" fmla="*/ 96 h 654"/>
              <a:gd name="T22" fmla="*/ 742 w 1067"/>
              <a:gd name="T23" fmla="*/ 174 h 654"/>
              <a:gd name="T24" fmla="*/ 773 w 1067"/>
              <a:gd name="T25" fmla="*/ 187 h 654"/>
              <a:gd name="T26" fmla="*/ 806 w 1067"/>
              <a:gd name="T27" fmla="*/ 184 h 654"/>
              <a:gd name="T28" fmla="*/ 955 w 1067"/>
              <a:gd name="T29" fmla="*/ 243 h 654"/>
              <a:gd name="T30" fmla="*/ 1004 w 1067"/>
              <a:gd name="T31" fmla="*/ 373 h 654"/>
              <a:gd name="T32" fmla="*/ 940 w 1067"/>
              <a:gd name="T33" fmla="*/ 521 h 654"/>
              <a:gd name="T34" fmla="*/ 447 w 1067"/>
              <a:gd name="T35" fmla="*/ 61 h 654"/>
              <a:gd name="T36" fmla="*/ 472 w 1067"/>
              <a:gd name="T37" fmla="*/ 66 h 654"/>
              <a:gd name="T38" fmla="*/ 373 w 1067"/>
              <a:gd name="T39" fmla="*/ 168 h 654"/>
              <a:gd name="T40" fmla="*/ 368 w 1067"/>
              <a:gd name="T41" fmla="*/ 140 h 654"/>
              <a:gd name="T42" fmla="*/ 1000 w 1067"/>
              <a:gd name="T43" fmla="*/ 202 h 654"/>
              <a:gd name="T44" fmla="*/ 807 w 1067"/>
              <a:gd name="T45" fmla="*/ 122 h 654"/>
              <a:gd name="T46" fmla="*/ 781 w 1067"/>
              <a:gd name="T47" fmla="*/ 123 h 654"/>
              <a:gd name="T48" fmla="*/ 591 w 1067"/>
              <a:gd name="T49" fmla="*/ 35 h 654"/>
              <a:gd name="T50" fmla="*/ 544 w 1067"/>
              <a:gd name="T51" fmla="*/ 39 h 654"/>
              <a:gd name="T52" fmla="*/ 447 w 1067"/>
              <a:gd name="T53" fmla="*/ 0 h 654"/>
              <a:gd name="T54" fmla="*/ 306 w 1067"/>
              <a:gd name="T55" fmla="*/ 140 h 654"/>
              <a:gd name="T56" fmla="*/ 325 w 1067"/>
              <a:gd name="T57" fmla="*/ 210 h 654"/>
              <a:gd name="T58" fmla="*/ 292 w 1067"/>
              <a:gd name="T59" fmla="*/ 208 h 654"/>
              <a:gd name="T60" fmla="*/ 135 w 1067"/>
              <a:gd name="T61" fmla="*/ 241 h 654"/>
              <a:gd name="T62" fmla="*/ 39 w 1067"/>
              <a:gd name="T63" fmla="*/ 330 h 654"/>
              <a:gd name="T64" fmla="*/ 37 w 1067"/>
              <a:gd name="T65" fmla="*/ 541 h 654"/>
              <a:gd name="T66" fmla="*/ 254 w 1067"/>
              <a:gd name="T67" fmla="*/ 653 h 654"/>
              <a:gd name="T68" fmla="*/ 737 w 1067"/>
              <a:gd name="T69" fmla="*/ 653 h 654"/>
              <a:gd name="T70" fmla="*/ 982 w 1067"/>
              <a:gd name="T71" fmla="*/ 565 h 654"/>
              <a:gd name="T72" fmla="*/ 1066 w 1067"/>
              <a:gd name="T73" fmla="*/ 37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7" h="654">
                <a:moveTo>
                  <a:pt x="940" y="521"/>
                </a:moveTo>
                <a:lnTo>
                  <a:pt x="940" y="521"/>
                </a:lnTo>
                <a:cubicBezTo>
                  <a:pt x="892" y="567"/>
                  <a:pt x="821" y="591"/>
                  <a:pt x="737" y="591"/>
                </a:cubicBezTo>
                <a:lnTo>
                  <a:pt x="254" y="591"/>
                </a:lnTo>
                <a:lnTo>
                  <a:pt x="254" y="591"/>
                </a:lnTo>
                <a:cubicBezTo>
                  <a:pt x="178" y="591"/>
                  <a:pt x="120" y="562"/>
                  <a:pt x="91" y="510"/>
                </a:cubicBezTo>
                <a:lnTo>
                  <a:pt x="91" y="510"/>
                </a:lnTo>
                <a:cubicBezTo>
                  <a:pt x="64" y="465"/>
                  <a:pt x="65" y="408"/>
                  <a:pt x="92" y="361"/>
                </a:cubicBezTo>
                <a:lnTo>
                  <a:pt x="92" y="361"/>
                </a:lnTo>
                <a:cubicBezTo>
                  <a:pt x="108" y="334"/>
                  <a:pt x="132" y="312"/>
                  <a:pt x="163" y="296"/>
                </a:cubicBezTo>
                <a:lnTo>
                  <a:pt x="163" y="296"/>
                </a:lnTo>
                <a:cubicBezTo>
                  <a:pt x="198" y="278"/>
                  <a:pt x="240" y="269"/>
                  <a:pt x="288" y="269"/>
                </a:cubicBezTo>
                <a:lnTo>
                  <a:pt x="288" y="269"/>
                </a:lnTo>
                <a:cubicBezTo>
                  <a:pt x="289" y="269"/>
                  <a:pt x="290" y="269"/>
                  <a:pt x="291" y="269"/>
                </a:cubicBezTo>
                <a:lnTo>
                  <a:pt x="291" y="269"/>
                </a:lnTo>
                <a:cubicBezTo>
                  <a:pt x="317" y="269"/>
                  <a:pt x="343" y="274"/>
                  <a:pt x="365" y="284"/>
                </a:cubicBezTo>
                <a:lnTo>
                  <a:pt x="365" y="284"/>
                </a:lnTo>
                <a:cubicBezTo>
                  <a:pt x="374" y="288"/>
                  <a:pt x="384" y="288"/>
                  <a:pt x="393" y="283"/>
                </a:cubicBezTo>
                <a:lnTo>
                  <a:pt x="393" y="283"/>
                </a:lnTo>
                <a:cubicBezTo>
                  <a:pt x="401" y="278"/>
                  <a:pt x="407" y="269"/>
                  <a:pt x="408" y="260"/>
                </a:cubicBezTo>
                <a:lnTo>
                  <a:pt x="408" y="260"/>
                </a:lnTo>
                <a:cubicBezTo>
                  <a:pt x="419" y="167"/>
                  <a:pt x="497" y="96"/>
                  <a:pt x="591" y="96"/>
                </a:cubicBezTo>
                <a:lnTo>
                  <a:pt x="591" y="96"/>
                </a:lnTo>
                <a:cubicBezTo>
                  <a:pt x="651" y="96"/>
                  <a:pt x="707" y="126"/>
                  <a:pt x="742" y="174"/>
                </a:cubicBezTo>
                <a:lnTo>
                  <a:pt x="742" y="174"/>
                </a:lnTo>
                <a:cubicBezTo>
                  <a:pt x="749" y="184"/>
                  <a:pt x="761" y="189"/>
                  <a:pt x="773" y="187"/>
                </a:cubicBezTo>
                <a:lnTo>
                  <a:pt x="773" y="187"/>
                </a:lnTo>
                <a:cubicBezTo>
                  <a:pt x="785" y="184"/>
                  <a:pt x="796" y="183"/>
                  <a:pt x="806" y="184"/>
                </a:cubicBezTo>
                <a:lnTo>
                  <a:pt x="806" y="184"/>
                </a:lnTo>
                <a:cubicBezTo>
                  <a:pt x="868" y="184"/>
                  <a:pt x="919" y="205"/>
                  <a:pt x="955" y="243"/>
                </a:cubicBezTo>
                <a:lnTo>
                  <a:pt x="955" y="243"/>
                </a:lnTo>
                <a:cubicBezTo>
                  <a:pt x="987" y="277"/>
                  <a:pt x="1004" y="324"/>
                  <a:pt x="1004" y="373"/>
                </a:cubicBezTo>
                <a:lnTo>
                  <a:pt x="1004" y="373"/>
                </a:lnTo>
                <a:cubicBezTo>
                  <a:pt x="1004" y="429"/>
                  <a:pt x="981" y="482"/>
                  <a:pt x="940" y="521"/>
                </a:cubicBezTo>
                <a:close/>
                <a:moveTo>
                  <a:pt x="447" y="61"/>
                </a:moveTo>
                <a:lnTo>
                  <a:pt x="447" y="61"/>
                </a:lnTo>
                <a:cubicBezTo>
                  <a:pt x="456" y="61"/>
                  <a:pt x="464" y="63"/>
                  <a:pt x="472" y="66"/>
                </a:cubicBezTo>
                <a:lnTo>
                  <a:pt x="472" y="66"/>
                </a:lnTo>
                <a:cubicBezTo>
                  <a:pt x="430" y="89"/>
                  <a:pt x="395" y="124"/>
                  <a:pt x="373" y="168"/>
                </a:cubicBezTo>
                <a:lnTo>
                  <a:pt x="373" y="168"/>
                </a:lnTo>
                <a:cubicBezTo>
                  <a:pt x="369" y="159"/>
                  <a:pt x="368" y="150"/>
                  <a:pt x="368" y="140"/>
                </a:cubicBezTo>
                <a:lnTo>
                  <a:pt x="368" y="140"/>
                </a:lnTo>
                <a:cubicBezTo>
                  <a:pt x="368" y="97"/>
                  <a:pt x="403" y="61"/>
                  <a:pt x="447" y="61"/>
                </a:cubicBezTo>
                <a:close/>
                <a:moveTo>
                  <a:pt x="1000" y="202"/>
                </a:moveTo>
                <a:lnTo>
                  <a:pt x="1000" y="202"/>
                </a:lnTo>
                <a:cubicBezTo>
                  <a:pt x="952" y="151"/>
                  <a:pt x="886" y="123"/>
                  <a:pt x="807" y="122"/>
                </a:cubicBezTo>
                <a:lnTo>
                  <a:pt x="807" y="122"/>
                </a:lnTo>
                <a:cubicBezTo>
                  <a:pt x="798" y="122"/>
                  <a:pt x="790" y="123"/>
                  <a:pt x="781" y="123"/>
                </a:cubicBezTo>
                <a:lnTo>
                  <a:pt x="781" y="123"/>
                </a:lnTo>
                <a:cubicBezTo>
                  <a:pt x="734" y="67"/>
                  <a:pt x="664" y="35"/>
                  <a:pt x="591" y="35"/>
                </a:cubicBezTo>
                <a:lnTo>
                  <a:pt x="591" y="35"/>
                </a:lnTo>
                <a:cubicBezTo>
                  <a:pt x="575" y="35"/>
                  <a:pt x="559" y="36"/>
                  <a:pt x="544" y="39"/>
                </a:cubicBezTo>
                <a:lnTo>
                  <a:pt x="544" y="39"/>
                </a:lnTo>
                <a:cubicBezTo>
                  <a:pt x="518" y="14"/>
                  <a:pt x="483" y="0"/>
                  <a:pt x="447" y="0"/>
                </a:cubicBezTo>
                <a:lnTo>
                  <a:pt x="447" y="0"/>
                </a:lnTo>
                <a:cubicBezTo>
                  <a:pt x="369" y="0"/>
                  <a:pt x="306" y="63"/>
                  <a:pt x="306" y="140"/>
                </a:cubicBezTo>
                <a:lnTo>
                  <a:pt x="306" y="140"/>
                </a:lnTo>
                <a:cubicBezTo>
                  <a:pt x="306" y="165"/>
                  <a:pt x="313" y="189"/>
                  <a:pt x="325" y="210"/>
                </a:cubicBezTo>
                <a:lnTo>
                  <a:pt x="325" y="210"/>
                </a:lnTo>
                <a:cubicBezTo>
                  <a:pt x="314" y="208"/>
                  <a:pt x="303" y="208"/>
                  <a:pt x="292" y="208"/>
                </a:cubicBezTo>
                <a:lnTo>
                  <a:pt x="292" y="208"/>
                </a:lnTo>
                <a:cubicBezTo>
                  <a:pt x="232" y="207"/>
                  <a:pt x="179" y="219"/>
                  <a:pt x="135" y="241"/>
                </a:cubicBezTo>
                <a:lnTo>
                  <a:pt x="135" y="241"/>
                </a:lnTo>
                <a:cubicBezTo>
                  <a:pt x="94" y="262"/>
                  <a:pt x="61" y="293"/>
                  <a:pt x="39" y="330"/>
                </a:cubicBezTo>
                <a:lnTo>
                  <a:pt x="39" y="330"/>
                </a:lnTo>
                <a:cubicBezTo>
                  <a:pt x="1" y="396"/>
                  <a:pt x="0" y="477"/>
                  <a:pt x="37" y="541"/>
                </a:cubicBezTo>
                <a:lnTo>
                  <a:pt x="37" y="541"/>
                </a:lnTo>
                <a:cubicBezTo>
                  <a:pt x="78" y="612"/>
                  <a:pt x="157" y="653"/>
                  <a:pt x="254" y="653"/>
                </a:cubicBezTo>
                <a:lnTo>
                  <a:pt x="737" y="653"/>
                </a:lnTo>
                <a:lnTo>
                  <a:pt x="737" y="653"/>
                </a:lnTo>
                <a:cubicBezTo>
                  <a:pt x="837" y="653"/>
                  <a:pt x="922" y="622"/>
                  <a:pt x="982" y="565"/>
                </a:cubicBezTo>
                <a:lnTo>
                  <a:pt x="982" y="565"/>
                </a:lnTo>
                <a:cubicBezTo>
                  <a:pt x="1035" y="515"/>
                  <a:pt x="1065" y="447"/>
                  <a:pt x="1066" y="374"/>
                </a:cubicBezTo>
                <a:lnTo>
                  <a:pt x="1066" y="374"/>
                </a:lnTo>
                <a:cubicBezTo>
                  <a:pt x="1066" y="308"/>
                  <a:pt x="1043" y="247"/>
                  <a:pt x="1000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CuadroTexto 675"/>
          <p:cNvSpPr txBox="1"/>
          <p:nvPr/>
        </p:nvSpPr>
        <p:spPr>
          <a:xfrm>
            <a:off x="2605167" y="3499854"/>
            <a:ext cx="53136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677" name="CuadroTexto 676"/>
          <p:cNvSpPr txBox="1"/>
          <p:nvPr/>
        </p:nvSpPr>
        <p:spPr>
          <a:xfrm>
            <a:off x="2592591" y="6000797"/>
            <a:ext cx="5637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8" name="CuadroTexto 677"/>
          <p:cNvSpPr txBox="1"/>
          <p:nvPr/>
        </p:nvSpPr>
        <p:spPr>
          <a:xfrm>
            <a:off x="12228735" y="8180616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79" name="Rectángulo 678"/>
          <p:cNvSpPr/>
          <p:nvPr/>
        </p:nvSpPr>
        <p:spPr>
          <a:xfrm>
            <a:off x="11975845" y="8615153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80" name="CuadroTexto 679"/>
          <p:cNvSpPr txBox="1"/>
          <p:nvPr/>
        </p:nvSpPr>
        <p:spPr>
          <a:xfrm>
            <a:off x="12143936" y="4143701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81" name="Rectángulo 680"/>
          <p:cNvSpPr/>
          <p:nvPr/>
        </p:nvSpPr>
        <p:spPr>
          <a:xfrm>
            <a:off x="11891046" y="4578238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82" name="CuadroTexto 681"/>
          <p:cNvSpPr txBox="1"/>
          <p:nvPr/>
        </p:nvSpPr>
        <p:spPr>
          <a:xfrm>
            <a:off x="15377259" y="2468795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83" name="Rectángulo 682"/>
          <p:cNvSpPr/>
          <p:nvPr/>
        </p:nvSpPr>
        <p:spPr>
          <a:xfrm>
            <a:off x="15124369" y="2903332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84" name="CuadroTexto 683"/>
          <p:cNvSpPr txBox="1"/>
          <p:nvPr/>
        </p:nvSpPr>
        <p:spPr>
          <a:xfrm>
            <a:off x="18686038" y="4219332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85" name="Rectángulo 684"/>
          <p:cNvSpPr/>
          <p:nvPr/>
        </p:nvSpPr>
        <p:spPr>
          <a:xfrm>
            <a:off x="18433148" y="4653869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86" name="CuadroTexto 685"/>
          <p:cNvSpPr txBox="1"/>
          <p:nvPr/>
        </p:nvSpPr>
        <p:spPr>
          <a:xfrm>
            <a:off x="18545989" y="8126604"/>
            <a:ext cx="199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87" name="Rectángulo 686"/>
          <p:cNvSpPr/>
          <p:nvPr/>
        </p:nvSpPr>
        <p:spPr>
          <a:xfrm>
            <a:off x="18293099" y="8561141"/>
            <a:ext cx="25894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08272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67"/>
          <p:cNvSpPr>
            <a:spLocks noChangeArrowheads="1"/>
          </p:cNvSpPr>
          <p:nvPr/>
        </p:nvSpPr>
        <p:spPr bwMode="auto">
          <a:xfrm>
            <a:off x="5337660" y="3715889"/>
            <a:ext cx="6102804" cy="9005538"/>
          </a:xfrm>
          <a:custGeom>
            <a:avLst/>
            <a:gdLst>
              <a:gd name="T0" fmla="*/ 747 w 5339"/>
              <a:gd name="T1" fmla="*/ 7722 h 7882"/>
              <a:gd name="T2" fmla="*/ 747 w 5339"/>
              <a:gd name="T3" fmla="*/ 7722 h 7882"/>
              <a:gd name="T4" fmla="*/ 2188 w 5339"/>
              <a:gd name="T5" fmla="*/ 4868 h 7882"/>
              <a:gd name="T6" fmla="*/ 2188 w 5339"/>
              <a:gd name="T7" fmla="*/ 4868 h 7882"/>
              <a:gd name="T8" fmla="*/ 866 w 5339"/>
              <a:gd name="T9" fmla="*/ 2543 h 7882"/>
              <a:gd name="T10" fmla="*/ 866 w 5339"/>
              <a:gd name="T11" fmla="*/ 2543 h 7882"/>
              <a:gd name="T12" fmla="*/ 38 w 5339"/>
              <a:gd name="T13" fmla="*/ 2263 h 7882"/>
              <a:gd name="T14" fmla="*/ 38 w 5339"/>
              <a:gd name="T15" fmla="*/ 2263 h 7882"/>
              <a:gd name="T16" fmla="*/ 46 w 5339"/>
              <a:gd name="T17" fmla="*/ 2201 h 7882"/>
              <a:gd name="T18" fmla="*/ 46 w 5339"/>
              <a:gd name="T19" fmla="*/ 2201 h 7882"/>
              <a:gd name="T20" fmla="*/ 2227 w 5339"/>
              <a:gd name="T21" fmla="*/ 3104 h 7882"/>
              <a:gd name="T22" fmla="*/ 2227 w 5339"/>
              <a:gd name="T23" fmla="*/ 3104 h 7882"/>
              <a:gd name="T24" fmla="*/ 2383 w 5339"/>
              <a:gd name="T25" fmla="*/ 3044 h 7882"/>
              <a:gd name="T26" fmla="*/ 2383 w 5339"/>
              <a:gd name="T27" fmla="*/ 3044 h 7882"/>
              <a:gd name="T28" fmla="*/ 3859 w 5339"/>
              <a:gd name="T29" fmla="*/ 48 h 7882"/>
              <a:gd name="T30" fmla="*/ 3859 w 5339"/>
              <a:gd name="T31" fmla="*/ 48 h 7882"/>
              <a:gd name="T32" fmla="*/ 3945 w 5339"/>
              <a:gd name="T33" fmla="*/ 106 h 7882"/>
              <a:gd name="T34" fmla="*/ 3945 w 5339"/>
              <a:gd name="T35" fmla="*/ 106 h 7882"/>
              <a:gd name="T36" fmla="*/ 3143 w 5339"/>
              <a:gd name="T37" fmla="*/ 3509 h 7882"/>
              <a:gd name="T38" fmla="*/ 3143 w 5339"/>
              <a:gd name="T39" fmla="*/ 3509 h 7882"/>
              <a:gd name="T40" fmla="*/ 3156 w 5339"/>
              <a:gd name="T41" fmla="*/ 3523 h 7882"/>
              <a:gd name="T42" fmla="*/ 3156 w 5339"/>
              <a:gd name="T43" fmla="*/ 3523 h 7882"/>
              <a:gd name="T44" fmla="*/ 4938 w 5339"/>
              <a:gd name="T45" fmla="*/ 3325 h 7882"/>
              <a:gd name="T46" fmla="*/ 4938 w 5339"/>
              <a:gd name="T47" fmla="*/ 3325 h 7882"/>
              <a:gd name="T48" fmla="*/ 4978 w 5339"/>
              <a:gd name="T49" fmla="*/ 3354 h 7882"/>
              <a:gd name="T50" fmla="*/ 4978 w 5339"/>
              <a:gd name="T51" fmla="*/ 3354 h 7882"/>
              <a:gd name="T52" fmla="*/ 3585 w 5339"/>
              <a:gd name="T53" fmla="*/ 4573 h 7882"/>
              <a:gd name="T54" fmla="*/ 3585 w 5339"/>
              <a:gd name="T55" fmla="*/ 4573 h 7882"/>
              <a:gd name="T56" fmla="*/ 3335 w 5339"/>
              <a:gd name="T57" fmla="*/ 4787 h 7882"/>
              <a:gd name="T58" fmla="*/ 3335 w 5339"/>
              <a:gd name="T59" fmla="*/ 4787 h 7882"/>
              <a:gd name="T60" fmla="*/ 4653 w 5339"/>
              <a:gd name="T61" fmla="*/ 7604 h 7882"/>
              <a:gd name="T62" fmla="*/ 4653 w 5339"/>
              <a:gd name="T63" fmla="*/ 7604 h 7882"/>
              <a:gd name="T64" fmla="*/ 4837 w 5339"/>
              <a:gd name="T65" fmla="*/ 7821 h 7882"/>
              <a:gd name="T66" fmla="*/ 4837 w 5339"/>
              <a:gd name="T67" fmla="*/ 7821 h 7882"/>
              <a:gd name="T68" fmla="*/ 4231 w 5339"/>
              <a:gd name="T69" fmla="*/ 7811 h 7882"/>
              <a:gd name="T70" fmla="*/ 4231 w 5339"/>
              <a:gd name="T71" fmla="*/ 7811 h 7882"/>
              <a:gd name="T72" fmla="*/ 2705 w 5339"/>
              <a:gd name="T73" fmla="*/ 7729 h 7882"/>
              <a:gd name="T74" fmla="*/ 2705 w 5339"/>
              <a:gd name="T75" fmla="*/ 7729 h 7882"/>
              <a:gd name="T76" fmla="*/ 2368 w 5339"/>
              <a:gd name="T77" fmla="*/ 7798 h 7882"/>
              <a:gd name="T78" fmla="*/ 2368 w 5339"/>
              <a:gd name="T79" fmla="*/ 7798 h 7882"/>
              <a:gd name="T80" fmla="*/ 774 w 5339"/>
              <a:gd name="T81" fmla="*/ 7863 h 7882"/>
              <a:gd name="T82" fmla="*/ 774 w 5339"/>
              <a:gd name="T83" fmla="*/ 7863 h 7882"/>
              <a:gd name="T84" fmla="*/ 747 w 5339"/>
              <a:gd name="T85" fmla="*/ 7722 h 7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39" h="7882">
                <a:moveTo>
                  <a:pt x="747" y="7722"/>
                </a:moveTo>
                <a:lnTo>
                  <a:pt x="747" y="7722"/>
                </a:lnTo>
                <a:cubicBezTo>
                  <a:pt x="1129" y="7494"/>
                  <a:pt x="2010" y="6767"/>
                  <a:pt x="2188" y="4868"/>
                </a:cubicBezTo>
                <a:lnTo>
                  <a:pt x="2188" y="4868"/>
                </a:lnTo>
                <a:cubicBezTo>
                  <a:pt x="2280" y="3892"/>
                  <a:pt x="1754" y="2958"/>
                  <a:pt x="866" y="2543"/>
                </a:cubicBezTo>
                <a:lnTo>
                  <a:pt x="866" y="2543"/>
                </a:lnTo>
                <a:cubicBezTo>
                  <a:pt x="631" y="2433"/>
                  <a:pt x="357" y="2336"/>
                  <a:pt x="38" y="2263"/>
                </a:cubicBezTo>
                <a:lnTo>
                  <a:pt x="38" y="2263"/>
                </a:lnTo>
                <a:cubicBezTo>
                  <a:pt x="0" y="2254"/>
                  <a:pt x="8" y="2199"/>
                  <a:pt x="46" y="2201"/>
                </a:cubicBezTo>
                <a:lnTo>
                  <a:pt x="46" y="2201"/>
                </a:lnTo>
                <a:cubicBezTo>
                  <a:pt x="552" y="2231"/>
                  <a:pt x="1513" y="2388"/>
                  <a:pt x="2227" y="3104"/>
                </a:cubicBezTo>
                <a:lnTo>
                  <a:pt x="2227" y="3104"/>
                </a:lnTo>
                <a:cubicBezTo>
                  <a:pt x="2283" y="3161"/>
                  <a:pt x="2380" y="3124"/>
                  <a:pt x="2383" y="3044"/>
                </a:cubicBezTo>
                <a:lnTo>
                  <a:pt x="2383" y="3044"/>
                </a:lnTo>
                <a:cubicBezTo>
                  <a:pt x="2403" y="2592"/>
                  <a:pt x="2603" y="1528"/>
                  <a:pt x="3859" y="48"/>
                </a:cubicBezTo>
                <a:lnTo>
                  <a:pt x="3859" y="48"/>
                </a:lnTo>
                <a:cubicBezTo>
                  <a:pt x="3899" y="0"/>
                  <a:pt x="3974" y="51"/>
                  <a:pt x="3945" y="106"/>
                </a:cubicBezTo>
                <a:lnTo>
                  <a:pt x="3945" y="106"/>
                </a:lnTo>
                <a:cubicBezTo>
                  <a:pt x="3562" y="836"/>
                  <a:pt x="2517" y="2323"/>
                  <a:pt x="3143" y="3509"/>
                </a:cubicBezTo>
                <a:lnTo>
                  <a:pt x="3143" y="3509"/>
                </a:lnTo>
                <a:cubicBezTo>
                  <a:pt x="3146" y="3514"/>
                  <a:pt x="3152" y="3519"/>
                  <a:pt x="3156" y="3523"/>
                </a:cubicBezTo>
                <a:lnTo>
                  <a:pt x="3156" y="3523"/>
                </a:lnTo>
                <a:cubicBezTo>
                  <a:pt x="3244" y="3608"/>
                  <a:pt x="4054" y="4349"/>
                  <a:pt x="4938" y="3325"/>
                </a:cubicBezTo>
                <a:lnTo>
                  <a:pt x="4938" y="3325"/>
                </a:lnTo>
                <a:cubicBezTo>
                  <a:pt x="4958" y="3303"/>
                  <a:pt x="4993" y="3328"/>
                  <a:pt x="4978" y="3354"/>
                </a:cubicBezTo>
                <a:lnTo>
                  <a:pt x="4978" y="3354"/>
                </a:lnTo>
                <a:cubicBezTo>
                  <a:pt x="4731" y="3765"/>
                  <a:pt x="4601" y="4043"/>
                  <a:pt x="3585" y="4573"/>
                </a:cubicBezTo>
                <a:lnTo>
                  <a:pt x="3585" y="4573"/>
                </a:lnTo>
                <a:cubicBezTo>
                  <a:pt x="3479" y="4629"/>
                  <a:pt x="3368" y="4672"/>
                  <a:pt x="3335" y="4787"/>
                </a:cubicBezTo>
                <a:lnTo>
                  <a:pt x="3335" y="4787"/>
                </a:lnTo>
                <a:cubicBezTo>
                  <a:pt x="3169" y="5357"/>
                  <a:pt x="2886" y="6953"/>
                  <a:pt x="4653" y="7604"/>
                </a:cubicBezTo>
                <a:lnTo>
                  <a:pt x="4653" y="7604"/>
                </a:lnTo>
                <a:cubicBezTo>
                  <a:pt x="4653" y="7604"/>
                  <a:pt x="5338" y="7738"/>
                  <a:pt x="4837" y="7821"/>
                </a:cubicBezTo>
                <a:lnTo>
                  <a:pt x="4837" y="7821"/>
                </a:lnTo>
                <a:cubicBezTo>
                  <a:pt x="4636" y="7854"/>
                  <a:pt x="4431" y="7850"/>
                  <a:pt x="4231" y="7811"/>
                </a:cubicBezTo>
                <a:lnTo>
                  <a:pt x="4231" y="7811"/>
                </a:lnTo>
                <a:cubicBezTo>
                  <a:pt x="3863" y="7739"/>
                  <a:pt x="3134" y="7623"/>
                  <a:pt x="2705" y="7729"/>
                </a:cubicBezTo>
                <a:lnTo>
                  <a:pt x="2705" y="7729"/>
                </a:lnTo>
                <a:cubicBezTo>
                  <a:pt x="2594" y="7756"/>
                  <a:pt x="2481" y="7781"/>
                  <a:pt x="2368" y="7798"/>
                </a:cubicBezTo>
                <a:lnTo>
                  <a:pt x="2368" y="7798"/>
                </a:lnTo>
                <a:cubicBezTo>
                  <a:pt x="1990" y="7856"/>
                  <a:pt x="1385" y="7705"/>
                  <a:pt x="774" y="7863"/>
                </a:cubicBezTo>
                <a:lnTo>
                  <a:pt x="774" y="7863"/>
                </a:lnTo>
                <a:cubicBezTo>
                  <a:pt x="706" y="7881"/>
                  <a:pt x="687" y="7759"/>
                  <a:pt x="747" y="77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68"/>
          <p:cNvSpPr>
            <a:spLocks noChangeArrowheads="1"/>
          </p:cNvSpPr>
          <p:nvPr/>
        </p:nvSpPr>
        <p:spPr bwMode="auto">
          <a:xfrm>
            <a:off x="9364201" y="4799374"/>
            <a:ext cx="1945237" cy="1945237"/>
          </a:xfrm>
          <a:custGeom>
            <a:avLst/>
            <a:gdLst>
              <a:gd name="T0" fmla="*/ 1701 w 1702"/>
              <a:gd name="T1" fmla="*/ 850 h 1702"/>
              <a:gd name="T2" fmla="*/ 1701 w 1702"/>
              <a:gd name="T3" fmla="*/ 850 h 1702"/>
              <a:gd name="T4" fmla="*/ 850 w 1702"/>
              <a:gd name="T5" fmla="*/ 0 h 1702"/>
              <a:gd name="T6" fmla="*/ 850 w 1702"/>
              <a:gd name="T7" fmla="*/ 0 h 1702"/>
              <a:gd name="T8" fmla="*/ 0 w 1702"/>
              <a:gd name="T9" fmla="*/ 850 h 1702"/>
              <a:gd name="T10" fmla="*/ 0 w 1702"/>
              <a:gd name="T11" fmla="*/ 850 h 1702"/>
              <a:gd name="T12" fmla="*/ 850 w 1702"/>
              <a:gd name="T13" fmla="*/ 1701 h 1702"/>
              <a:gd name="T14" fmla="*/ 850 w 1702"/>
              <a:gd name="T15" fmla="*/ 1701 h 1702"/>
              <a:gd name="T16" fmla="*/ 1701 w 1702"/>
              <a:gd name="T17" fmla="*/ 85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2" h="1702">
                <a:moveTo>
                  <a:pt x="1701" y="850"/>
                </a:moveTo>
                <a:lnTo>
                  <a:pt x="1701" y="850"/>
                </a:lnTo>
                <a:cubicBezTo>
                  <a:pt x="1701" y="381"/>
                  <a:pt x="1320" y="0"/>
                  <a:pt x="850" y="0"/>
                </a:cubicBezTo>
                <a:lnTo>
                  <a:pt x="850" y="0"/>
                </a:lnTo>
                <a:cubicBezTo>
                  <a:pt x="381" y="0"/>
                  <a:pt x="0" y="381"/>
                  <a:pt x="0" y="850"/>
                </a:cubicBezTo>
                <a:lnTo>
                  <a:pt x="0" y="850"/>
                </a:lnTo>
                <a:cubicBezTo>
                  <a:pt x="0" y="1320"/>
                  <a:pt x="381" y="1701"/>
                  <a:pt x="850" y="1701"/>
                </a:cubicBezTo>
                <a:lnTo>
                  <a:pt x="850" y="1701"/>
                </a:lnTo>
                <a:cubicBezTo>
                  <a:pt x="1320" y="1701"/>
                  <a:pt x="1701" y="1320"/>
                  <a:pt x="1701" y="8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9"/>
          <p:cNvSpPr>
            <a:spLocks noChangeArrowheads="1"/>
          </p:cNvSpPr>
          <p:nvPr/>
        </p:nvSpPr>
        <p:spPr bwMode="auto">
          <a:xfrm>
            <a:off x="5352780" y="7253599"/>
            <a:ext cx="1945237" cy="1945237"/>
          </a:xfrm>
          <a:custGeom>
            <a:avLst/>
            <a:gdLst>
              <a:gd name="T0" fmla="*/ 1700 w 1701"/>
              <a:gd name="T1" fmla="*/ 850 h 1702"/>
              <a:gd name="T2" fmla="*/ 1700 w 1701"/>
              <a:gd name="T3" fmla="*/ 850 h 1702"/>
              <a:gd name="T4" fmla="*/ 850 w 1701"/>
              <a:gd name="T5" fmla="*/ 0 h 1702"/>
              <a:gd name="T6" fmla="*/ 850 w 1701"/>
              <a:gd name="T7" fmla="*/ 0 h 1702"/>
              <a:gd name="T8" fmla="*/ 0 w 1701"/>
              <a:gd name="T9" fmla="*/ 850 h 1702"/>
              <a:gd name="T10" fmla="*/ 0 w 1701"/>
              <a:gd name="T11" fmla="*/ 850 h 1702"/>
              <a:gd name="T12" fmla="*/ 850 w 1701"/>
              <a:gd name="T13" fmla="*/ 1701 h 1702"/>
              <a:gd name="T14" fmla="*/ 850 w 1701"/>
              <a:gd name="T15" fmla="*/ 1701 h 1702"/>
              <a:gd name="T16" fmla="*/ 1700 w 1701"/>
              <a:gd name="T17" fmla="*/ 850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1" h="1702">
                <a:moveTo>
                  <a:pt x="1700" y="850"/>
                </a:moveTo>
                <a:lnTo>
                  <a:pt x="1700" y="850"/>
                </a:lnTo>
                <a:cubicBezTo>
                  <a:pt x="1700" y="381"/>
                  <a:pt x="1320" y="0"/>
                  <a:pt x="850" y="0"/>
                </a:cubicBezTo>
                <a:lnTo>
                  <a:pt x="850" y="0"/>
                </a:lnTo>
                <a:cubicBezTo>
                  <a:pt x="381" y="0"/>
                  <a:pt x="0" y="381"/>
                  <a:pt x="0" y="850"/>
                </a:cubicBezTo>
                <a:lnTo>
                  <a:pt x="0" y="850"/>
                </a:lnTo>
                <a:cubicBezTo>
                  <a:pt x="0" y="1320"/>
                  <a:pt x="381" y="1701"/>
                  <a:pt x="850" y="1701"/>
                </a:cubicBezTo>
                <a:lnTo>
                  <a:pt x="850" y="1701"/>
                </a:lnTo>
                <a:cubicBezTo>
                  <a:pt x="1320" y="1701"/>
                  <a:pt x="1700" y="1320"/>
                  <a:pt x="1700" y="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0"/>
          <p:cNvSpPr>
            <a:spLocks noChangeArrowheads="1"/>
          </p:cNvSpPr>
          <p:nvPr/>
        </p:nvSpPr>
        <p:spPr bwMode="auto">
          <a:xfrm>
            <a:off x="6108701" y="4169442"/>
            <a:ext cx="2202248" cy="2202248"/>
          </a:xfrm>
          <a:custGeom>
            <a:avLst/>
            <a:gdLst>
              <a:gd name="T0" fmla="*/ 1925 w 1926"/>
              <a:gd name="T1" fmla="*/ 963 h 1926"/>
              <a:gd name="T2" fmla="*/ 1925 w 1926"/>
              <a:gd name="T3" fmla="*/ 963 h 1926"/>
              <a:gd name="T4" fmla="*/ 962 w 1926"/>
              <a:gd name="T5" fmla="*/ 0 h 1926"/>
              <a:gd name="T6" fmla="*/ 962 w 1926"/>
              <a:gd name="T7" fmla="*/ 0 h 1926"/>
              <a:gd name="T8" fmla="*/ 0 w 1926"/>
              <a:gd name="T9" fmla="*/ 963 h 1926"/>
              <a:gd name="T10" fmla="*/ 0 w 1926"/>
              <a:gd name="T11" fmla="*/ 963 h 1926"/>
              <a:gd name="T12" fmla="*/ 962 w 1926"/>
              <a:gd name="T13" fmla="*/ 1925 h 1926"/>
              <a:gd name="T14" fmla="*/ 962 w 1926"/>
              <a:gd name="T15" fmla="*/ 1925 h 1926"/>
              <a:gd name="T16" fmla="*/ 1925 w 1926"/>
              <a:gd name="T17" fmla="*/ 96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6" h="1926">
                <a:moveTo>
                  <a:pt x="1925" y="963"/>
                </a:moveTo>
                <a:lnTo>
                  <a:pt x="1925" y="963"/>
                </a:lnTo>
                <a:cubicBezTo>
                  <a:pt x="1925" y="431"/>
                  <a:pt x="1494" y="0"/>
                  <a:pt x="962" y="0"/>
                </a:cubicBezTo>
                <a:lnTo>
                  <a:pt x="962" y="0"/>
                </a:lnTo>
                <a:cubicBezTo>
                  <a:pt x="431" y="0"/>
                  <a:pt x="0" y="431"/>
                  <a:pt x="0" y="963"/>
                </a:cubicBezTo>
                <a:lnTo>
                  <a:pt x="0" y="963"/>
                </a:lnTo>
                <a:cubicBezTo>
                  <a:pt x="0" y="1494"/>
                  <a:pt x="431" y="1925"/>
                  <a:pt x="962" y="1925"/>
                </a:cubicBezTo>
                <a:lnTo>
                  <a:pt x="962" y="1925"/>
                </a:lnTo>
                <a:cubicBezTo>
                  <a:pt x="1494" y="1925"/>
                  <a:pt x="1925" y="1494"/>
                  <a:pt x="1925" y="9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1"/>
          <p:cNvSpPr>
            <a:spLocks noChangeArrowheads="1"/>
          </p:cNvSpPr>
          <p:nvPr/>
        </p:nvSpPr>
        <p:spPr bwMode="auto">
          <a:xfrm>
            <a:off x="9127344" y="1493479"/>
            <a:ext cx="2887620" cy="2887620"/>
          </a:xfrm>
          <a:custGeom>
            <a:avLst/>
            <a:gdLst>
              <a:gd name="T0" fmla="*/ 2525 w 2526"/>
              <a:gd name="T1" fmla="*/ 1262 h 2525"/>
              <a:gd name="T2" fmla="*/ 2525 w 2526"/>
              <a:gd name="T3" fmla="*/ 1262 h 2525"/>
              <a:gd name="T4" fmla="*/ 1263 w 2526"/>
              <a:gd name="T5" fmla="*/ 0 h 2525"/>
              <a:gd name="T6" fmla="*/ 1263 w 2526"/>
              <a:gd name="T7" fmla="*/ 0 h 2525"/>
              <a:gd name="T8" fmla="*/ 0 w 2526"/>
              <a:gd name="T9" fmla="*/ 1262 h 2525"/>
              <a:gd name="T10" fmla="*/ 0 w 2526"/>
              <a:gd name="T11" fmla="*/ 1262 h 2525"/>
              <a:gd name="T12" fmla="*/ 1263 w 2526"/>
              <a:gd name="T13" fmla="*/ 2524 h 2525"/>
              <a:gd name="T14" fmla="*/ 1263 w 2526"/>
              <a:gd name="T15" fmla="*/ 2524 h 2525"/>
              <a:gd name="T16" fmla="*/ 2525 w 2526"/>
              <a:gd name="T17" fmla="*/ 1262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6" h="2525">
                <a:moveTo>
                  <a:pt x="2525" y="1262"/>
                </a:moveTo>
                <a:lnTo>
                  <a:pt x="2525" y="1262"/>
                </a:lnTo>
                <a:cubicBezTo>
                  <a:pt x="2525" y="565"/>
                  <a:pt x="1960" y="0"/>
                  <a:pt x="1263" y="0"/>
                </a:cubicBezTo>
                <a:lnTo>
                  <a:pt x="1263" y="0"/>
                </a:lnTo>
                <a:cubicBezTo>
                  <a:pt x="566" y="0"/>
                  <a:pt x="0" y="565"/>
                  <a:pt x="0" y="1262"/>
                </a:cubicBezTo>
                <a:lnTo>
                  <a:pt x="0" y="1262"/>
                </a:lnTo>
                <a:cubicBezTo>
                  <a:pt x="0" y="1959"/>
                  <a:pt x="566" y="2524"/>
                  <a:pt x="1263" y="2524"/>
                </a:cubicBezTo>
                <a:lnTo>
                  <a:pt x="1263" y="2524"/>
                </a:lnTo>
                <a:cubicBezTo>
                  <a:pt x="1960" y="2524"/>
                  <a:pt x="2525" y="1959"/>
                  <a:pt x="2525" y="12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2"/>
          <p:cNvSpPr>
            <a:spLocks noChangeArrowheads="1"/>
          </p:cNvSpPr>
          <p:nvPr/>
        </p:nvSpPr>
        <p:spPr bwMode="auto">
          <a:xfrm>
            <a:off x="2772569" y="4804415"/>
            <a:ext cx="2887617" cy="2882579"/>
          </a:xfrm>
          <a:custGeom>
            <a:avLst/>
            <a:gdLst>
              <a:gd name="T0" fmla="*/ 2524 w 2525"/>
              <a:gd name="T1" fmla="*/ 1262 h 2524"/>
              <a:gd name="T2" fmla="*/ 2524 w 2525"/>
              <a:gd name="T3" fmla="*/ 1262 h 2524"/>
              <a:gd name="T4" fmla="*/ 1262 w 2525"/>
              <a:gd name="T5" fmla="*/ 0 h 2524"/>
              <a:gd name="T6" fmla="*/ 1262 w 2525"/>
              <a:gd name="T7" fmla="*/ 0 h 2524"/>
              <a:gd name="T8" fmla="*/ 0 w 2525"/>
              <a:gd name="T9" fmla="*/ 1262 h 2524"/>
              <a:gd name="T10" fmla="*/ 0 w 2525"/>
              <a:gd name="T11" fmla="*/ 1262 h 2524"/>
              <a:gd name="T12" fmla="*/ 1262 w 2525"/>
              <a:gd name="T13" fmla="*/ 2523 h 2524"/>
              <a:gd name="T14" fmla="*/ 1262 w 2525"/>
              <a:gd name="T15" fmla="*/ 2523 h 2524"/>
              <a:gd name="T16" fmla="*/ 2524 w 2525"/>
              <a:gd name="T17" fmla="*/ 1262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2524">
                <a:moveTo>
                  <a:pt x="2524" y="1262"/>
                </a:moveTo>
                <a:lnTo>
                  <a:pt x="2524" y="1262"/>
                </a:lnTo>
                <a:cubicBezTo>
                  <a:pt x="2524" y="565"/>
                  <a:pt x="1959" y="0"/>
                  <a:pt x="1262" y="0"/>
                </a:cubicBezTo>
                <a:lnTo>
                  <a:pt x="1262" y="0"/>
                </a:lnTo>
                <a:cubicBezTo>
                  <a:pt x="565" y="0"/>
                  <a:pt x="0" y="565"/>
                  <a:pt x="0" y="1262"/>
                </a:cubicBezTo>
                <a:lnTo>
                  <a:pt x="0" y="1262"/>
                </a:lnTo>
                <a:cubicBezTo>
                  <a:pt x="0" y="1958"/>
                  <a:pt x="565" y="2523"/>
                  <a:pt x="1262" y="2523"/>
                </a:cubicBezTo>
                <a:lnTo>
                  <a:pt x="1262" y="2523"/>
                </a:lnTo>
                <a:cubicBezTo>
                  <a:pt x="1959" y="2523"/>
                  <a:pt x="2524" y="1958"/>
                  <a:pt x="2524" y="1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3"/>
          <p:cNvSpPr>
            <a:spLocks noChangeArrowheads="1"/>
          </p:cNvSpPr>
          <p:nvPr/>
        </p:nvSpPr>
        <p:spPr bwMode="auto">
          <a:xfrm>
            <a:off x="10745017" y="6064284"/>
            <a:ext cx="2887617" cy="2882579"/>
          </a:xfrm>
          <a:custGeom>
            <a:avLst/>
            <a:gdLst>
              <a:gd name="T0" fmla="*/ 2524 w 2525"/>
              <a:gd name="T1" fmla="*/ 1261 h 2524"/>
              <a:gd name="T2" fmla="*/ 2524 w 2525"/>
              <a:gd name="T3" fmla="*/ 1261 h 2524"/>
              <a:gd name="T4" fmla="*/ 1263 w 2525"/>
              <a:gd name="T5" fmla="*/ 0 h 2524"/>
              <a:gd name="T6" fmla="*/ 1263 w 2525"/>
              <a:gd name="T7" fmla="*/ 0 h 2524"/>
              <a:gd name="T8" fmla="*/ 0 w 2525"/>
              <a:gd name="T9" fmla="*/ 1261 h 2524"/>
              <a:gd name="T10" fmla="*/ 0 w 2525"/>
              <a:gd name="T11" fmla="*/ 1261 h 2524"/>
              <a:gd name="T12" fmla="*/ 1263 w 2525"/>
              <a:gd name="T13" fmla="*/ 2523 h 2524"/>
              <a:gd name="T14" fmla="*/ 1263 w 2525"/>
              <a:gd name="T15" fmla="*/ 2523 h 2524"/>
              <a:gd name="T16" fmla="*/ 2524 w 2525"/>
              <a:gd name="T17" fmla="*/ 1261 h 2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2524">
                <a:moveTo>
                  <a:pt x="2524" y="1261"/>
                </a:moveTo>
                <a:lnTo>
                  <a:pt x="2524" y="1261"/>
                </a:lnTo>
                <a:cubicBezTo>
                  <a:pt x="2524" y="565"/>
                  <a:pt x="1959" y="0"/>
                  <a:pt x="1263" y="0"/>
                </a:cubicBezTo>
                <a:lnTo>
                  <a:pt x="1263" y="0"/>
                </a:lnTo>
                <a:cubicBezTo>
                  <a:pt x="565" y="0"/>
                  <a:pt x="0" y="565"/>
                  <a:pt x="0" y="1261"/>
                </a:cubicBezTo>
                <a:lnTo>
                  <a:pt x="0" y="1261"/>
                </a:lnTo>
                <a:cubicBezTo>
                  <a:pt x="0" y="1958"/>
                  <a:pt x="565" y="2523"/>
                  <a:pt x="1263" y="2523"/>
                </a:cubicBezTo>
                <a:lnTo>
                  <a:pt x="1263" y="2523"/>
                </a:lnTo>
                <a:cubicBezTo>
                  <a:pt x="1959" y="2523"/>
                  <a:pt x="2524" y="1958"/>
                  <a:pt x="2524" y="12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5856727" y="1014731"/>
            <a:ext cx="2887617" cy="2887617"/>
          </a:xfrm>
          <a:custGeom>
            <a:avLst/>
            <a:gdLst>
              <a:gd name="T0" fmla="*/ 2524 w 2525"/>
              <a:gd name="T1" fmla="*/ 1261 h 2525"/>
              <a:gd name="T2" fmla="*/ 2524 w 2525"/>
              <a:gd name="T3" fmla="*/ 1261 h 2525"/>
              <a:gd name="T4" fmla="*/ 1261 w 2525"/>
              <a:gd name="T5" fmla="*/ 0 h 2525"/>
              <a:gd name="T6" fmla="*/ 1261 w 2525"/>
              <a:gd name="T7" fmla="*/ 0 h 2525"/>
              <a:gd name="T8" fmla="*/ 0 w 2525"/>
              <a:gd name="T9" fmla="*/ 1261 h 2525"/>
              <a:gd name="T10" fmla="*/ 0 w 2525"/>
              <a:gd name="T11" fmla="*/ 1261 h 2525"/>
              <a:gd name="T12" fmla="*/ 1261 w 2525"/>
              <a:gd name="T13" fmla="*/ 2524 h 2525"/>
              <a:gd name="T14" fmla="*/ 1261 w 2525"/>
              <a:gd name="T15" fmla="*/ 2524 h 2525"/>
              <a:gd name="T16" fmla="*/ 2524 w 2525"/>
              <a:gd name="T17" fmla="*/ 1261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2525">
                <a:moveTo>
                  <a:pt x="2524" y="1261"/>
                </a:moveTo>
                <a:lnTo>
                  <a:pt x="2524" y="1261"/>
                </a:lnTo>
                <a:cubicBezTo>
                  <a:pt x="2524" y="565"/>
                  <a:pt x="1959" y="0"/>
                  <a:pt x="1261" y="0"/>
                </a:cubicBezTo>
                <a:lnTo>
                  <a:pt x="1261" y="0"/>
                </a:lnTo>
                <a:cubicBezTo>
                  <a:pt x="565" y="0"/>
                  <a:pt x="0" y="565"/>
                  <a:pt x="0" y="1261"/>
                </a:cubicBezTo>
                <a:lnTo>
                  <a:pt x="0" y="1261"/>
                </a:lnTo>
                <a:cubicBezTo>
                  <a:pt x="0" y="1959"/>
                  <a:pt x="565" y="2524"/>
                  <a:pt x="1261" y="2524"/>
                </a:cubicBezTo>
                <a:lnTo>
                  <a:pt x="1261" y="2524"/>
                </a:lnTo>
                <a:cubicBezTo>
                  <a:pt x="1959" y="2524"/>
                  <a:pt x="2524" y="1959"/>
                  <a:pt x="2524" y="12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5"/>
          <p:cNvSpPr>
            <a:spLocks noChangeArrowheads="1"/>
          </p:cNvSpPr>
          <p:nvPr/>
        </p:nvSpPr>
        <p:spPr bwMode="auto">
          <a:xfrm>
            <a:off x="11858739" y="3438716"/>
            <a:ext cx="2298000" cy="2303041"/>
          </a:xfrm>
          <a:custGeom>
            <a:avLst/>
            <a:gdLst>
              <a:gd name="T0" fmla="*/ 2011 w 2012"/>
              <a:gd name="T1" fmla="*/ 1007 h 2014"/>
              <a:gd name="T2" fmla="*/ 2011 w 2012"/>
              <a:gd name="T3" fmla="*/ 1007 h 2014"/>
              <a:gd name="T4" fmla="*/ 1005 w 2012"/>
              <a:gd name="T5" fmla="*/ 0 h 2014"/>
              <a:gd name="T6" fmla="*/ 1005 w 2012"/>
              <a:gd name="T7" fmla="*/ 0 h 2014"/>
              <a:gd name="T8" fmla="*/ 0 w 2012"/>
              <a:gd name="T9" fmla="*/ 1007 h 2014"/>
              <a:gd name="T10" fmla="*/ 0 w 2012"/>
              <a:gd name="T11" fmla="*/ 1007 h 2014"/>
              <a:gd name="T12" fmla="*/ 1005 w 2012"/>
              <a:gd name="T13" fmla="*/ 2013 h 2014"/>
              <a:gd name="T14" fmla="*/ 1005 w 2012"/>
              <a:gd name="T15" fmla="*/ 2013 h 2014"/>
              <a:gd name="T16" fmla="*/ 2011 w 2012"/>
              <a:gd name="T17" fmla="*/ 1007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2" h="2014">
                <a:moveTo>
                  <a:pt x="2011" y="1007"/>
                </a:moveTo>
                <a:lnTo>
                  <a:pt x="2011" y="1007"/>
                </a:lnTo>
                <a:cubicBezTo>
                  <a:pt x="2011" y="451"/>
                  <a:pt x="1561" y="0"/>
                  <a:pt x="1005" y="0"/>
                </a:cubicBezTo>
                <a:lnTo>
                  <a:pt x="1005" y="0"/>
                </a:lnTo>
                <a:cubicBezTo>
                  <a:pt x="450" y="0"/>
                  <a:pt x="0" y="451"/>
                  <a:pt x="0" y="1007"/>
                </a:cubicBezTo>
                <a:lnTo>
                  <a:pt x="0" y="1007"/>
                </a:lnTo>
                <a:cubicBezTo>
                  <a:pt x="0" y="1562"/>
                  <a:pt x="450" y="2013"/>
                  <a:pt x="1005" y="2013"/>
                </a:cubicBezTo>
                <a:lnTo>
                  <a:pt x="1005" y="2013"/>
                </a:lnTo>
                <a:cubicBezTo>
                  <a:pt x="1561" y="2013"/>
                  <a:pt x="2011" y="1562"/>
                  <a:pt x="2011" y="10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3357148" y="2264520"/>
            <a:ext cx="2303038" cy="2303038"/>
          </a:xfrm>
          <a:custGeom>
            <a:avLst/>
            <a:gdLst>
              <a:gd name="T0" fmla="*/ 2013 w 2014"/>
              <a:gd name="T1" fmla="*/ 1007 h 2014"/>
              <a:gd name="T2" fmla="*/ 2013 w 2014"/>
              <a:gd name="T3" fmla="*/ 1007 h 2014"/>
              <a:gd name="T4" fmla="*/ 1006 w 2014"/>
              <a:gd name="T5" fmla="*/ 0 h 2014"/>
              <a:gd name="T6" fmla="*/ 1006 w 2014"/>
              <a:gd name="T7" fmla="*/ 0 h 2014"/>
              <a:gd name="T8" fmla="*/ 0 w 2014"/>
              <a:gd name="T9" fmla="*/ 1007 h 2014"/>
              <a:gd name="T10" fmla="*/ 0 w 2014"/>
              <a:gd name="T11" fmla="*/ 1007 h 2014"/>
              <a:gd name="T12" fmla="*/ 1006 w 2014"/>
              <a:gd name="T13" fmla="*/ 2013 h 2014"/>
              <a:gd name="T14" fmla="*/ 1006 w 2014"/>
              <a:gd name="T15" fmla="*/ 2013 h 2014"/>
              <a:gd name="T16" fmla="*/ 2013 w 2014"/>
              <a:gd name="T17" fmla="*/ 1007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4" h="2014">
                <a:moveTo>
                  <a:pt x="2013" y="1007"/>
                </a:moveTo>
                <a:lnTo>
                  <a:pt x="2013" y="1007"/>
                </a:lnTo>
                <a:cubicBezTo>
                  <a:pt x="2013" y="451"/>
                  <a:pt x="1562" y="0"/>
                  <a:pt x="1006" y="0"/>
                </a:cubicBezTo>
                <a:lnTo>
                  <a:pt x="1006" y="0"/>
                </a:lnTo>
                <a:cubicBezTo>
                  <a:pt x="450" y="0"/>
                  <a:pt x="0" y="451"/>
                  <a:pt x="0" y="1007"/>
                </a:cubicBezTo>
                <a:lnTo>
                  <a:pt x="0" y="1007"/>
                </a:lnTo>
                <a:cubicBezTo>
                  <a:pt x="0" y="1562"/>
                  <a:pt x="450" y="2013"/>
                  <a:pt x="1006" y="2013"/>
                </a:cubicBezTo>
                <a:lnTo>
                  <a:pt x="1006" y="2013"/>
                </a:lnTo>
                <a:cubicBezTo>
                  <a:pt x="1562" y="2013"/>
                  <a:pt x="2013" y="1562"/>
                  <a:pt x="2013" y="10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9"/>
          <p:cNvSpPr>
            <a:spLocks noChangeArrowheads="1"/>
          </p:cNvSpPr>
          <p:nvPr/>
        </p:nvSpPr>
        <p:spPr bwMode="auto">
          <a:xfrm>
            <a:off x="5952475" y="7656757"/>
            <a:ext cx="755921" cy="1138921"/>
          </a:xfrm>
          <a:custGeom>
            <a:avLst/>
            <a:gdLst>
              <a:gd name="T0" fmla="*/ 594 w 660"/>
              <a:gd name="T1" fmla="*/ 896 h 996"/>
              <a:gd name="T2" fmla="*/ 594 w 660"/>
              <a:gd name="T3" fmla="*/ 896 h 996"/>
              <a:gd name="T4" fmla="*/ 559 w 660"/>
              <a:gd name="T5" fmla="*/ 931 h 996"/>
              <a:gd name="T6" fmla="*/ 99 w 660"/>
              <a:gd name="T7" fmla="*/ 931 h 996"/>
              <a:gd name="T8" fmla="*/ 99 w 660"/>
              <a:gd name="T9" fmla="*/ 931 h 996"/>
              <a:gd name="T10" fmla="*/ 64 w 660"/>
              <a:gd name="T11" fmla="*/ 896 h 996"/>
              <a:gd name="T12" fmla="*/ 64 w 660"/>
              <a:gd name="T13" fmla="*/ 99 h 996"/>
              <a:gd name="T14" fmla="*/ 64 w 660"/>
              <a:gd name="T15" fmla="*/ 99 h 996"/>
              <a:gd name="T16" fmla="*/ 99 w 660"/>
              <a:gd name="T17" fmla="*/ 65 h 996"/>
              <a:gd name="T18" fmla="*/ 559 w 660"/>
              <a:gd name="T19" fmla="*/ 65 h 996"/>
              <a:gd name="T20" fmla="*/ 559 w 660"/>
              <a:gd name="T21" fmla="*/ 65 h 996"/>
              <a:gd name="T22" fmla="*/ 594 w 660"/>
              <a:gd name="T23" fmla="*/ 99 h 996"/>
              <a:gd name="T24" fmla="*/ 594 w 660"/>
              <a:gd name="T25" fmla="*/ 896 h 996"/>
              <a:gd name="T26" fmla="*/ 559 w 660"/>
              <a:gd name="T27" fmla="*/ 0 h 996"/>
              <a:gd name="T28" fmla="*/ 99 w 660"/>
              <a:gd name="T29" fmla="*/ 0 h 996"/>
              <a:gd name="T30" fmla="*/ 99 w 660"/>
              <a:gd name="T31" fmla="*/ 0 h 996"/>
              <a:gd name="T32" fmla="*/ 0 w 660"/>
              <a:gd name="T33" fmla="*/ 99 h 996"/>
              <a:gd name="T34" fmla="*/ 0 w 660"/>
              <a:gd name="T35" fmla="*/ 896 h 996"/>
              <a:gd name="T36" fmla="*/ 0 w 660"/>
              <a:gd name="T37" fmla="*/ 896 h 996"/>
              <a:gd name="T38" fmla="*/ 99 w 660"/>
              <a:gd name="T39" fmla="*/ 995 h 996"/>
              <a:gd name="T40" fmla="*/ 559 w 660"/>
              <a:gd name="T41" fmla="*/ 995 h 996"/>
              <a:gd name="T42" fmla="*/ 559 w 660"/>
              <a:gd name="T43" fmla="*/ 995 h 996"/>
              <a:gd name="T44" fmla="*/ 659 w 660"/>
              <a:gd name="T45" fmla="*/ 896 h 996"/>
              <a:gd name="T46" fmla="*/ 659 w 660"/>
              <a:gd name="T47" fmla="*/ 99 h 996"/>
              <a:gd name="T48" fmla="*/ 659 w 660"/>
              <a:gd name="T49" fmla="*/ 99 h 996"/>
              <a:gd name="T50" fmla="*/ 559 w 660"/>
              <a:gd name="T51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0" h="996">
                <a:moveTo>
                  <a:pt x="594" y="896"/>
                </a:moveTo>
                <a:lnTo>
                  <a:pt x="594" y="896"/>
                </a:lnTo>
                <a:cubicBezTo>
                  <a:pt x="594" y="915"/>
                  <a:pt x="579" y="931"/>
                  <a:pt x="559" y="931"/>
                </a:cubicBezTo>
                <a:lnTo>
                  <a:pt x="99" y="931"/>
                </a:lnTo>
                <a:lnTo>
                  <a:pt x="99" y="931"/>
                </a:lnTo>
                <a:cubicBezTo>
                  <a:pt x="80" y="931"/>
                  <a:pt x="64" y="915"/>
                  <a:pt x="64" y="896"/>
                </a:cubicBezTo>
                <a:lnTo>
                  <a:pt x="64" y="99"/>
                </a:lnTo>
                <a:lnTo>
                  <a:pt x="64" y="99"/>
                </a:lnTo>
                <a:cubicBezTo>
                  <a:pt x="64" y="80"/>
                  <a:pt x="80" y="65"/>
                  <a:pt x="99" y="65"/>
                </a:cubicBezTo>
                <a:lnTo>
                  <a:pt x="559" y="65"/>
                </a:lnTo>
                <a:lnTo>
                  <a:pt x="559" y="65"/>
                </a:lnTo>
                <a:cubicBezTo>
                  <a:pt x="579" y="65"/>
                  <a:pt x="594" y="80"/>
                  <a:pt x="594" y="99"/>
                </a:cubicBezTo>
                <a:lnTo>
                  <a:pt x="594" y="896"/>
                </a:lnTo>
                <a:close/>
                <a:moveTo>
                  <a:pt x="559" y="0"/>
                </a:moveTo>
                <a:lnTo>
                  <a:pt x="99" y="0"/>
                </a:lnTo>
                <a:lnTo>
                  <a:pt x="99" y="0"/>
                </a:lnTo>
                <a:cubicBezTo>
                  <a:pt x="44" y="0"/>
                  <a:pt x="0" y="44"/>
                  <a:pt x="0" y="99"/>
                </a:cubicBezTo>
                <a:lnTo>
                  <a:pt x="0" y="896"/>
                </a:lnTo>
                <a:lnTo>
                  <a:pt x="0" y="896"/>
                </a:lnTo>
                <a:cubicBezTo>
                  <a:pt x="0" y="951"/>
                  <a:pt x="44" y="995"/>
                  <a:pt x="99" y="995"/>
                </a:cubicBezTo>
                <a:lnTo>
                  <a:pt x="559" y="995"/>
                </a:lnTo>
                <a:lnTo>
                  <a:pt x="559" y="995"/>
                </a:lnTo>
                <a:cubicBezTo>
                  <a:pt x="614" y="995"/>
                  <a:pt x="659" y="951"/>
                  <a:pt x="659" y="896"/>
                </a:cubicBezTo>
                <a:lnTo>
                  <a:pt x="659" y="99"/>
                </a:lnTo>
                <a:lnTo>
                  <a:pt x="659" y="99"/>
                </a:lnTo>
                <a:cubicBezTo>
                  <a:pt x="659" y="44"/>
                  <a:pt x="614" y="0"/>
                  <a:pt x="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90"/>
          <p:cNvSpPr>
            <a:spLocks noChangeArrowheads="1"/>
          </p:cNvSpPr>
          <p:nvPr/>
        </p:nvSpPr>
        <p:spPr bwMode="auto">
          <a:xfrm>
            <a:off x="6441306" y="8578980"/>
            <a:ext cx="85669" cy="85673"/>
          </a:xfrm>
          <a:custGeom>
            <a:avLst/>
            <a:gdLst>
              <a:gd name="T0" fmla="*/ 38 w 77"/>
              <a:gd name="T1" fmla="*/ 0 h 76"/>
              <a:gd name="T2" fmla="*/ 38 w 77"/>
              <a:gd name="T3" fmla="*/ 0 h 76"/>
              <a:gd name="T4" fmla="*/ 0 w 77"/>
              <a:gd name="T5" fmla="*/ 37 h 76"/>
              <a:gd name="T6" fmla="*/ 0 w 77"/>
              <a:gd name="T7" fmla="*/ 37 h 76"/>
              <a:gd name="T8" fmla="*/ 38 w 77"/>
              <a:gd name="T9" fmla="*/ 75 h 76"/>
              <a:gd name="T10" fmla="*/ 38 w 77"/>
              <a:gd name="T11" fmla="*/ 75 h 76"/>
              <a:gd name="T12" fmla="*/ 76 w 77"/>
              <a:gd name="T13" fmla="*/ 37 h 76"/>
              <a:gd name="T14" fmla="*/ 76 w 77"/>
              <a:gd name="T15" fmla="*/ 37 h 76"/>
              <a:gd name="T16" fmla="*/ 38 w 77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76">
                <a:moveTo>
                  <a:pt x="38" y="0"/>
                </a:moveTo>
                <a:lnTo>
                  <a:pt x="38" y="0"/>
                </a:lnTo>
                <a:cubicBezTo>
                  <a:pt x="18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8" y="75"/>
                  <a:pt x="38" y="75"/>
                </a:cubicBezTo>
                <a:lnTo>
                  <a:pt x="38" y="75"/>
                </a:lnTo>
                <a:cubicBezTo>
                  <a:pt x="59" y="75"/>
                  <a:pt x="76" y="58"/>
                  <a:pt x="76" y="37"/>
                </a:cubicBezTo>
                <a:lnTo>
                  <a:pt x="76" y="37"/>
                </a:lnTo>
                <a:cubicBezTo>
                  <a:pt x="76" y="17"/>
                  <a:pt x="59" y="0"/>
                  <a:pt x="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91"/>
          <p:cNvSpPr>
            <a:spLocks noChangeArrowheads="1"/>
          </p:cNvSpPr>
          <p:nvPr/>
        </p:nvSpPr>
        <p:spPr bwMode="auto">
          <a:xfrm>
            <a:off x="6123817" y="8584021"/>
            <a:ext cx="277173" cy="75591"/>
          </a:xfrm>
          <a:custGeom>
            <a:avLst/>
            <a:gdLst>
              <a:gd name="T0" fmla="*/ 209 w 242"/>
              <a:gd name="T1" fmla="*/ 0 h 66"/>
              <a:gd name="T2" fmla="*/ 32 w 242"/>
              <a:gd name="T3" fmla="*/ 0 h 66"/>
              <a:gd name="T4" fmla="*/ 32 w 242"/>
              <a:gd name="T5" fmla="*/ 0 h 66"/>
              <a:gd name="T6" fmla="*/ 0 w 242"/>
              <a:gd name="T7" fmla="*/ 32 h 66"/>
              <a:gd name="T8" fmla="*/ 0 w 242"/>
              <a:gd name="T9" fmla="*/ 32 h 66"/>
              <a:gd name="T10" fmla="*/ 32 w 242"/>
              <a:gd name="T11" fmla="*/ 65 h 66"/>
              <a:gd name="T12" fmla="*/ 209 w 242"/>
              <a:gd name="T13" fmla="*/ 65 h 66"/>
              <a:gd name="T14" fmla="*/ 209 w 242"/>
              <a:gd name="T15" fmla="*/ 65 h 66"/>
              <a:gd name="T16" fmla="*/ 241 w 242"/>
              <a:gd name="T17" fmla="*/ 32 h 66"/>
              <a:gd name="T18" fmla="*/ 241 w 242"/>
              <a:gd name="T19" fmla="*/ 32 h 66"/>
              <a:gd name="T20" fmla="*/ 209 w 242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" h="66">
                <a:moveTo>
                  <a:pt x="209" y="0"/>
                </a:moveTo>
                <a:lnTo>
                  <a:pt x="32" y="0"/>
                </a:lnTo>
                <a:lnTo>
                  <a:pt x="32" y="0"/>
                </a:lnTo>
                <a:cubicBezTo>
                  <a:pt x="15" y="0"/>
                  <a:pt x="0" y="15"/>
                  <a:pt x="0" y="32"/>
                </a:cubicBezTo>
                <a:lnTo>
                  <a:pt x="0" y="32"/>
                </a:lnTo>
                <a:cubicBezTo>
                  <a:pt x="0" y="51"/>
                  <a:pt x="15" y="65"/>
                  <a:pt x="32" y="65"/>
                </a:cubicBezTo>
                <a:lnTo>
                  <a:pt x="209" y="65"/>
                </a:lnTo>
                <a:lnTo>
                  <a:pt x="209" y="65"/>
                </a:lnTo>
                <a:cubicBezTo>
                  <a:pt x="226" y="65"/>
                  <a:pt x="241" y="51"/>
                  <a:pt x="241" y="32"/>
                </a:cubicBezTo>
                <a:lnTo>
                  <a:pt x="241" y="32"/>
                </a:lnTo>
                <a:cubicBezTo>
                  <a:pt x="241" y="15"/>
                  <a:pt x="226" y="0"/>
                  <a:pt x="20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92"/>
          <p:cNvSpPr>
            <a:spLocks noChangeArrowheads="1"/>
          </p:cNvSpPr>
          <p:nvPr/>
        </p:nvSpPr>
        <p:spPr bwMode="auto">
          <a:xfrm>
            <a:off x="6073423" y="7772664"/>
            <a:ext cx="503947" cy="251974"/>
          </a:xfrm>
          <a:custGeom>
            <a:avLst/>
            <a:gdLst>
              <a:gd name="T0" fmla="*/ 46 w 441"/>
              <a:gd name="T1" fmla="*/ 32 h 220"/>
              <a:gd name="T2" fmla="*/ 395 w 441"/>
              <a:gd name="T3" fmla="*/ 32 h 220"/>
              <a:gd name="T4" fmla="*/ 395 w 441"/>
              <a:gd name="T5" fmla="*/ 32 h 220"/>
              <a:gd name="T6" fmla="*/ 408 w 441"/>
              <a:gd name="T7" fmla="*/ 45 h 220"/>
              <a:gd name="T8" fmla="*/ 408 w 441"/>
              <a:gd name="T9" fmla="*/ 173 h 220"/>
              <a:gd name="T10" fmla="*/ 408 w 441"/>
              <a:gd name="T11" fmla="*/ 173 h 220"/>
              <a:gd name="T12" fmla="*/ 395 w 441"/>
              <a:gd name="T13" fmla="*/ 186 h 220"/>
              <a:gd name="T14" fmla="*/ 46 w 441"/>
              <a:gd name="T15" fmla="*/ 186 h 220"/>
              <a:gd name="T16" fmla="*/ 46 w 441"/>
              <a:gd name="T17" fmla="*/ 186 h 220"/>
              <a:gd name="T18" fmla="*/ 33 w 441"/>
              <a:gd name="T19" fmla="*/ 173 h 220"/>
              <a:gd name="T20" fmla="*/ 33 w 441"/>
              <a:gd name="T21" fmla="*/ 45 h 220"/>
              <a:gd name="T22" fmla="*/ 33 w 441"/>
              <a:gd name="T23" fmla="*/ 45 h 220"/>
              <a:gd name="T24" fmla="*/ 46 w 441"/>
              <a:gd name="T25" fmla="*/ 32 h 220"/>
              <a:gd name="T26" fmla="*/ 13 w 441"/>
              <a:gd name="T27" fmla="*/ 219 h 220"/>
              <a:gd name="T28" fmla="*/ 427 w 441"/>
              <a:gd name="T29" fmla="*/ 219 h 220"/>
              <a:gd name="T30" fmla="*/ 427 w 441"/>
              <a:gd name="T31" fmla="*/ 219 h 220"/>
              <a:gd name="T32" fmla="*/ 440 w 441"/>
              <a:gd name="T33" fmla="*/ 206 h 220"/>
              <a:gd name="T34" fmla="*/ 440 w 441"/>
              <a:gd name="T35" fmla="*/ 13 h 220"/>
              <a:gd name="T36" fmla="*/ 440 w 441"/>
              <a:gd name="T37" fmla="*/ 13 h 220"/>
              <a:gd name="T38" fmla="*/ 427 w 441"/>
              <a:gd name="T39" fmla="*/ 0 h 220"/>
              <a:gd name="T40" fmla="*/ 13 w 441"/>
              <a:gd name="T41" fmla="*/ 0 h 220"/>
              <a:gd name="T42" fmla="*/ 13 w 441"/>
              <a:gd name="T43" fmla="*/ 0 h 220"/>
              <a:gd name="T44" fmla="*/ 0 w 441"/>
              <a:gd name="T45" fmla="*/ 13 h 220"/>
              <a:gd name="T46" fmla="*/ 0 w 441"/>
              <a:gd name="T47" fmla="*/ 206 h 220"/>
              <a:gd name="T48" fmla="*/ 0 w 441"/>
              <a:gd name="T49" fmla="*/ 206 h 220"/>
              <a:gd name="T50" fmla="*/ 13 w 441"/>
              <a:gd name="T5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1" h="220">
                <a:moveTo>
                  <a:pt x="46" y="32"/>
                </a:moveTo>
                <a:lnTo>
                  <a:pt x="395" y="32"/>
                </a:lnTo>
                <a:lnTo>
                  <a:pt x="395" y="32"/>
                </a:lnTo>
                <a:cubicBezTo>
                  <a:pt x="402" y="32"/>
                  <a:pt x="408" y="38"/>
                  <a:pt x="408" y="45"/>
                </a:cubicBezTo>
                <a:lnTo>
                  <a:pt x="408" y="173"/>
                </a:lnTo>
                <a:lnTo>
                  <a:pt x="408" y="173"/>
                </a:lnTo>
                <a:cubicBezTo>
                  <a:pt x="408" y="180"/>
                  <a:pt x="402" y="186"/>
                  <a:pt x="395" y="186"/>
                </a:cubicBezTo>
                <a:lnTo>
                  <a:pt x="46" y="186"/>
                </a:lnTo>
                <a:lnTo>
                  <a:pt x="46" y="186"/>
                </a:lnTo>
                <a:cubicBezTo>
                  <a:pt x="38" y="186"/>
                  <a:pt x="33" y="180"/>
                  <a:pt x="33" y="173"/>
                </a:cubicBezTo>
                <a:lnTo>
                  <a:pt x="33" y="45"/>
                </a:lnTo>
                <a:lnTo>
                  <a:pt x="33" y="45"/>
                </a:lnTo>
                <a:cubicBezTo>
                  <a:pt x="33" y="38"/>
                  <a:pt x="38" y="32"/>
                  <a:pt x="46" y="32"/>
                </a:cubicBezTo>
                <a:close/>
                <a:moveTo>
                  <a:pt x="13" y="219"/>
                </a:moveTo>
                <a:lnTo>
                  <a:pt x="427" y="219"/>
                </a:lnTo>
                <a:lnTo>
                  <a:pt x="427" y="219"/>
                </a:lnTo>
                <a:cubicBezTo>
                  <a:pt x="434" y="219"/>
                  <a:pt x="440" y="213"/>
                  <a:pt x="440" y="206"/>
                </a:cubicBezTo>
                <a:lnTo>
                  <a:pt x="440" y="13"/>
                </a:lnTo>
                <a:lnTo>
                  <a:pt x="440" y="13"/>
                </a:lnTo>
                <a:cubicBezTo>
                  <a:pt x="440" y="5"/>
                  <a:pt x="434" y="0"/>
                  <a:pt x="427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5"/>
                  <a:pt x="0" y="13"/>
                </a:cubicBezTo>
                <a:lnTo>
                  <a:pt x="0" y="206"/>
                </a:lnTo>
                <a:lnTo>
                  <a:pt x="0" y="206"/>
                </a:lnTo>
                <a:cubicBezTo>
                  <a:pt x="0" y="213"/>
                  <a:pt x="6" y="219"/>
                  <a:pt x="13" y="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93"/>
          <p:cNvSpPr>
            <a:spLocks noChangeArrowheads="1"/>
          </p:cNvSpPr>
          <p:nvPr/>
        </p:nvSpPr>
        <p:spPr bwMode="auto">
          <a:xfrm>
            <a:off x="6441306" y="8382442"/>
            <a:ext cx="85669" cy="85669"/>
          </a:xfrm>
          <a:custGeom>
            <a:avLst/>
            <a:gdLst>
              <a:gd name="T0" fmla="*/ 38 w 77"/>
              <a:gd name="T1" fmla="*/ 0 h 76"/>
              <a:gd name="T2" fmla="*/ 38 w 77"/>
              <a:gd name="T3" fmla="*/ 0 h 76"/>
              <a:gd name="T4" fmla="*/ 0 w 77"/>
              <a:gd name="T5" fmla="*/ 38 h 76"/>
              <a:gd name="T6" fmla="*/ 0 w 77"/>
              <a:gd name="T7" fmla="*/ 38 h 76"/>
              <a:gd name="T8" fmla="*/ 38 w 77"/>
              <a:gd name="T9" fmla="*/ 75 h 76"/>
              <a:gd name="T10" fmla="*/ 38 w 77"/>
              <a:gd name="T11" fmla="*/ 75 h 76"/>
              <a:gd name="T12" fmla="*/ 76 w 77"/>
              <a:gd name="T13" fmla="*/ 38 h 76"/>
              <a:gd name="T14" fmla="*/ 76 w 77"/>
              <a:gd name="T15" fmla="*/ 38 h 76"/>
              <a:gd name="T16" fmla="*/ 38 w 77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" h="76">
                <a:moveTo>
                  <a:pt x="38" y="0"/>
                </a:moveTo>
                <a:lnTo>
                  <a:pt x="38" y="0"/>
                </a:lnTo>
                <a:cubicBezTo>
                  <a:pt x="18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8" y="75"/>
                  <a:pt x="38" y="75"/>
                </a:cubicBezTo>
                <a:lnTo>
                  <a:pt x="38" y="75"/>
                </a:lnTo>
                <a:cubicBezTo>
                  <a:pt x="59" y="75"/>
                  <a:pt x="76" y="58"/>
                  <a:pt x="76" y="38"/>
                </a:cubicBezTo>
                <a:lnTo>
                  <a:pt x="76" y="38"/>
                </a:lnTo>
                <a:cubicBezTo>
                  <a:pt x="76" y="17"/>
                  <a:pt x="59" y="0"/>
                  <a:pt x="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94"/>
          <p:cNvSpPr>
            <a:spLocks noChangeArrowheads="1"/>
          </p:cNvSpPr>
          <p:nvPr/>
        </p:nvSpPr>
        <p:spPr bwMode="auto">
          <a:xfrm>
            <a:off x="6441306" y="8246374"/>
            <a:ext cx="85669" cy="85673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95"/>
          <p:cNvSpPr>
            <a:spLocks noChangeArrowheads="1"/>
          </p:cNvSpPr>
          <p:nvPr/>
        </p:nvSpPr>
        <p:spPr bwMode="auto">
          <a:xfrm>
            <a:off x="6280043" y="8246374"/>
            <a:ext cx="85669" cy="85673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96"/>
          <p:cNvSpPr>
            <a:spLocks noChangeArrowheads="1"/>
          </p:cNvSpPr>
          <p:nvPr/>
        </p:nvSpPr>
        <p:spPr bwMode="auto">
          <a:xfrm>
            <a:off x="6118780" y="8246374"/>
            <a:ext cx="85669" cy="85673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97"/>
          <p:cNvSpPr>
            <a:spLocks noChangeArrowheads="1"/>
          </p:cNvSpPr>
          <p:nvPr/>
        </p:nvSpPr>
        <p:spPr bwMode="auto">
          <a:xfrm>
            <a:off x="6280043" y="8382442"/>
            <a:ext cx="85669" cy="85669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8 h 76"/>
              <a:gd name="T6" fmla="*/ 75 w 76"/>
              <a:gd name="T7" fmla="*/ 38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8 h 76"/>
              <a:gd name="T14" fmla="*/ 0 w 76"/>
              <a:gd name="T15" fmla="*/ 38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98"/>
          <p:cNvSpPr>
            <a:spLocks noChangeArrowheads="1"/>
          </p:cNvSpPr>
          <p:nvPr/>
        </p:nvSpPr>
        <p:spPr bwMode="auto">
          <a:xfrm>
            <a:off x="6118780" y="8382442"/>
            <a:ext cx="85669" cy="85669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8 h 76"/>
              <a:gd name="T6" fmla="*/ 75 w 76"/>
              <a:gd name="T7" fmla="*/ 38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8 h 76"/>
              <a:gd name="T14" fmla="*/ 0 w 76"/>
              <a:gd name="T15" fmla="*/ 38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99"/>
          <p:cNvSpPr>
            <a:spLocks noChangeArrowheads="1"/>
          </p:cNvSpPr>
          <p:nvPr/>
        </p:nvSpPr>
        <p:spPr bwMode="auto">
          <a:xfrm>
            <a:off x="6441306" y="8110310"/>
            <a:ext cx="85669" cy="85669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8 h 76"/>
              <a:gd name="T6" fmla="*/ 0 w 76"/>
              <a:gd name="T7" fmla="*/ 38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8 h 76"/>
              <a:gd name="T14" fmla="*/ 75 w 76"/>
              <a:gd name="T15" fmla="*/ 38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0"/>
          <p:cNvSpPr>
            <a:spLocks noChangeArrowheads="1"/>
          </p:cNvSpPr>
          <p:nvPr/>
        </p:nvSpPr>
        <p:spPr bwMode="auto">
          <a:xfrm>
            <a:off x="6280043" y="8110310"/>
            <a:ext cx="85669" cy="85669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8 h 76"/>
              <a:gd name="T6" fmla="*/ 75 w 76"/>
              <a:gd name="T7" fmla="*/ 38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8 h 76"/>
              <a:gd name="T14" fmla="*/ 0 w 76"/>
              <a:gd name="T15" fmla="*/ 38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01"/>
          <p:cNvSpPr>
            <a:spLocks noChangeArrowheads="1"/>
          </p:cNvSpPr>
          <p:nvPr/>
        </p:nvSpPr>
        <p:spPr bwMode="auto">
          <a:xfrm>
            <a:off x="6118780" y="8110310"/>
            <a:ext cx="85669" cy="85669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8 h 76"/>
              <a:gd name="T6" fmla="*/ 75 w 76"/>
              <a:gd name="T7" fmla="*/ 38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8 h 76"/>
              <a:gd name="T14" fmla="*/ 0 w 76"/>
              <a:gd name="T15" fmla="*/ 38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2"/>
          <p:cNvSpPr>
            <a:spLocks noChangeArrowheads="1"/>
          </p:cNvSpPr>
          <p:nvPr/>
        </p:nvSpPr>
        <p:spPr bwMode="auto">
          <a:xfrm>
            <a:off x="9691765" y="5399073"/>
            <a:ext cx="1285067" cy="745842"/>
          </a:xfrm>
          <a:custGeom>
            <a:avLst/>
            <a:gdLst>
              <a:gd name="T0" fmla="*/ 304 w 1126"/>
              <a:gd name="T1" fmla="*/ 246 h 652"/>
              <a:gd name="T2" fmla="*/ 304 w 1126"/>
              <a:gd name="T3" fmla="*/ 246 h 652"/>
              <a:gd name="T4" fmla="*/ 172 w 1126"/>
              <a:gd name="T5" fmla="*/ 275 h 652"/>
              <a:gd name="T6" fmla="*/ 172 w 1126"/>
              <a:gd name="T7" fmla="*/ 275 h 652"/>
              <a:gd name="T8" fmla="*/ 97 w 1126"/>
              <a:gd name="T9" fmla="*/ 344 h 652"/>
              <a:gd name="T10" fmla="*/ 97 w 1126"/>
              <a:gd name="T11" fmla="*/ 344 h 652"/>
              <a:gd name="T12" fmla="*/ 96 w 1126"/>
              <a:gd name="T13" fmla="*/ 501 h 652"/>
              <a:gd name="T14" fmla="*/ 96 w 1126"/>
              <a:gd name="T15" fmla="*/ 501 h 652"/>
              <a:gd name="T16" fmla="*/ 268 w 1126"/>
              <a:gd name="T17" fmla="*/ 586 h 652"/>
              <a:gd name="T18" fmla="*/ 777 w 1126"/>
              <a:gd name="T19" fmla="*/ 586 h 652"/>
              <a:gd name="T20" fmla="*/ 777 w 1126"/>
              <a:gd name="T21" fmla="*/ 586 h 652"/>
              <a:gd name="T22" fmla="*/ 992 w 1126"/>
              <a:gd name="T23" fmla="*/ 512 h 652"/>
              <a:gd name="T24" fmla="*/ 992 w 1126"/>
              <a:gd name="T25" fmla="*/ 512 h 652"/>
              <a:gd name="T26" fmla="*/ 1059 w 1126"/>
              <a:gd name="T27" fmla="*/ 356 h 652"/>
              <a:gd name="T28" fmla="*/ 1059 w 1126"/>
              <a:gd name="T29" fmla="*/ 356 h 652"/>
              <a:gd name="T30" fmla="*/ 1007 w 1126"/>
              <a:gd name="T31" fmla="*/ 219 h 652"/>
              <a:gd name="T32" fmla="*/ 1007 w 1126"/>
              <a:gd name="T33" fmla="*/ 219 h 652"/>
              <a:gd name="T34" fmla="*/ 850 w 1126"/>
              <a:gd name="T35" fmla="*/ 156 h 652"/>
              <a:gd name="T36" fmla="*/ 850 w 1126"/>
              <a:gd name="T37" fmla="*/ 156 h 652"/>
              <a:gd name="T38" fmla="*/ 815 w 1126"/>
              <a:gd name="T39" fmla="*/ 159 h 652"/>
              <a:gd name="T40" fmla="*/ 815 w 1126"/>
              <a:gd name="T41" fmla="*/ 159 h 652"/>
              <a:gd name="T42" fmla="*/ 783 w 1126"/>
              <a:gd name="T43" fmla="*/ 146 h 652"/>
              <a:gd name="T44" fmla="*/ 783 w 1126"/>
              <a:gd name="T45" fmla="*/ 146 h 652"/>
              <a:gd name="T46" fmla="*/ 624 w 1126"/>
              <a:gd name="T47" fmla="*/ 65 h 652"/>
              <a:gd name="T48" fmla="*/ 624 w 1126"/>
              <a:gd name="T49" fmla="*/ 65 h 652"/>
              <a:gd name="T50" fmla="*/ 431 w 1126"/>
              <a:gd name="T51" fmla="*/ 236 h 652"/>
              <a:gd name="T52" fmla="*/ 431 w 1126"/>
              <a:gd name="T53" fmla="*/ 236 h 652"/>
              <a:gd name="T54" fmla="*/ 415 w 1126"/>
              <a:gd name="T55" fmla="*/ 261 h 652"/>
              <a:gd name="T56" fmla="*/ 415 w 1126"/>
              <a:gd name="T57" fmla="*/ 261 h 652"/>
              <a:gd name="T58" fmla="*/ 385 w 1126"/>
              <a:gd name="T59" fmla="*/ 262 h 652"/>
              <a:gd name="T60" fmla="*/ 385 w 1126"/>
              <a:gd name="T61" fmla="*/ 262 h 652"/>
              <a:gd name="T62" fmla="*/ 307 w 1126"/>
              <a:gd name="T63" fmla="*/ 246 h 652"/>
              <a:gd name="T64" fmla="*/ 307 w 1126"/>
              <a:gd name="T65" fmla="*/ 246 h 652"/>
              <a:gd name="T66" fmla="*/ 304 w 1126"/>
              <a:gd name="T67" fmla="*/ 246 h 652"/>
              <a:gd name="T68" fmla="*/ 777 w 1126"/>
              <a:gd name="T69" fmla="*/ 651 h 652"/>
              <a:gd name="T70" fmla="*/ 268 w 1126"/>
              <a:gd name="T71" fmla="*/ 651 h 652"/>
              <a:gd name="T72" fmla="*/ 268 w 1126"/>
              <a:gd name="T73" fmla="*/ 651 h 652"/>
              <a:gd name="T74" fmla="*/ 39 w 1126"/>
              <a:gd name="T75" fmla="*/ 533 h 652"/>
              <a:gd name="T76" fmla="*/ 39 w 1126"/>
              <a:gd name="T77" fmla="*/ 533 h 652"/>
              <a:gd name="T78" fmla="*/ 41 w 1126"/>
              <a:gd name="T79" fmla="*/ 311 h 652"/>
              <a:gd name="T80" fmla="*/ 41 w 1126"/>
              <a:gd name="T81" fmla="*/ 311 h 652"/>
              <a:gd name="T82" fmla="*/ 142 w 1126"/>
              <a:gd name="T83" fmla="*/ 217 h 652"/>
              <a:gd name="T84" fmla="*/ 142 w 1126"/>
              <a:gd name="T85" fmla="*/ 217 h 652"/>
              <a:gd name="T86" fmla="*/ 308 w 1126"/>
              <a:gd name="T87" fmla="*/ 181 h 652"/>
              <a:gd name="T88" fmla="*/ 308 w 1126"/>
              <a:gd name="T89" fmla="*/ 181 h 652"/>
              <a:gd name="T90" fmla="*/ 374 w 1126"/>
              <a:gd name="T91" fmla="*/ 190 h 652"/>
              <a:gd name="T92" fmla="*/ 374 w 1126"/>
              <a:gd name="T93" fmla="*/ 190 h 652"/>
              <a:gd name="T94" fmla="*/ 624 w 1126"/>
              <a:gd name="T95" fmla="*/ 0 h 652"/>
              <a:gd name="T96" fmla="*/ 624 w 1126"/>
              <a:gd name="T97" fmla="*/ 0 h 652"/>
              <a:gd name="T98" fmla="*/ 823 w 1126"/>
              <a:gd name="T99" fmla="*/ 93 h 652"/>
              <a:gd name="T100" fmla="*/ 823 w 1126"/>
              <a:gd name="T101" fmla="*/ 93 h 652"/>
              <a:gd name="T102" fmla="*/ 851 w 1126"/>
              <a:gd name="T103" fmla="*/ 91 h 652"/>
              <a:gd name="T104" fmla="*/ 851 w 1126"/>
              <a:gd name="T105" fmla="*/ 91 h 652"/>
              <a:gd name="T106" fmla="*/ 1055 w 1126"/>
              <a:gd name="T107" fmla="*/ 175 h 652"/>
              <a:gd name="T108" fmla="*/ 1055 w 1126"/>
              <a:gd name="T109" fmla="*/ 175 h 652"/>
              <a:gd name="T110" fmla="*/ 1124 w 1126"/>
              <a:gd name="T111" fmla="*/ 357 h 652"/>
              <a:gd name="T112" fmla="*/ 1124 w 1126"/>
              <a:gd name="T113" fmla="*/ 357 h 652"/>
              <a:gd name="T114" fmla="*/ 1036 w 1126"/>
              <a:gd name="T115" fmla="*/ 559 h 652"/>
              <a:gd name="T116" fmla="*/ 1036 w 1126"/>
              <a:gd name="T117" fmla="*/ 559 h 652"/>
              <a:gd name="T118" fmla="*/ 777 w 1126"/>
              <a:gd name="T119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6" h="652">
                <a:moveTo>
                  <a:pt x="304" y="246"/>
                </a:moveTo>
                <a:lnTo>
                  <a:pt x="304" y="246"/>
                </a:lnTo>
                <a:cubicBezTo>
                  <a:pt x="253" y="246"/>
                  <a:pt x="209" y="256"/>
                  <a:pt x="172" y="275"/>
                </a:cubicBezTo>
                <a:lnTo>
                  <a:pt x="172" y="275"/>
                </a:lnTo>
                <a:cubicBezTo>
                  <a:pt x="140" y="291"/>
                  <a:pt x="114" y="315"/>
                  <a:pt x="97" y="344"/>
                </a:cubicBezTo>
                <a:lnTo>
                  <a:pt x="97" y="344"/>
                </a:lnTo>
                <a:cubicBezTo>
                  <a:pt x="69" y="393"/>
                  <a:pt x="68" y="453"/>
                  <a:pt x="96" y="501"/>
                </a:cubicBezTo>
                <a:lnTo>
                  <a:pt x="96" y="501"/>
                </a:lnTo>
                <a:cubicBezTo>
                  <a:pt x="127" y="556"/>
                  <a:pt x="189" y="586"/>
                  <a:pt x="268" y="586"/>
                </a:cubicBezTo>
                <a:lnTo>
                  <a:pt x="777" y="586"/>
                </a:lnTo>
                <a:lnTo>
                  <a:pt x="777" y="586"/>
                </a:lnTo>
                <a:cubicBezTo>
                  <a:pt x="867" y="586"/>
                  <a:pt x="941" y="560"/>
                  <a:pt x="992" y="512"/>
                </a:cubicBezTo>
                <a:lnTo>
                  <a:pt x="992" y="512"/>
                </a:lnTo>
                <a:cubicBezTo>
                  <a:pt x="1035" y="471"/>
                  <a:pt x="1059" y="416"/>
                  <a:pt x="1059" y="356"/>
                </a:cubicBezTo>
                <a:lnTo>
                  <a:pt x="1059" y="356"/>
                </a:lnTo>
                <a:cubicBezTo>
                  <a:pt x="1060" y="304"/>
                  <a:pt x="1042" y="255"/>
                  <a:pt x="1007" y="219"/>
                </a:cubicBezTo>
                <a:lnTo>
                  <a:pt x="1007" y="219"/>
                </a:lnTo>
                <a:cubicBezTo>
                  <a:pt x="970" y="179"/>
                  <a:pt x="916" y="157"/>
                  <a:pt x="850" y="156"/>
                </a:cubicBezTo>
                <a:lnTo>
                  <a:pt x="850" y="156"/>
                </a:lnTo>
                <a:cubicBezTo>
                  <a:pt x="840" y="156"/>
                  <a:pt x="828" y="157"/>
                  <a:pt x="815" y="159"/>
                </a:cubicBezTo>
                <a:lnTo>
                  <a:pt x="815" y="159"/>
                </a:lnTo>
                <a:cubicBezTo>
                  <a:pt x="803" y="162"/>
                  <a:pt x="790" y="157"/>
                  <a:pt x="783" y="146"/>
                </a:cubicBezTo>
                <a:lnTo>
                  <a:pt x="783" y="146"/>
                </a:lnTo>
                <a:cubicBezTo>
                  <a:pt x="746" y="95"/>
                  <a:pt x="687" y="65"/>
                  <a:pt x="624" y="65"/>
                </a:cubicBezTo>
                <a:lnTo>
                  <a:pt x="624" y="65"/>
                </a:lnTo>
                <a:cubicBezTo>
                  <a:pt x="525" y="65"/>
                  <a:pt x="442" y="138"/>
                  <a:pt x="431" y="236"/>
                </a:cubicBezTo>
                <a:lnTo>
                  <a:pt x="431" y="236"/>
                </a:lnTo>
                <a:cubicBezTo>
                  <a:pt x="430" y="247"/>
                  <a:pt x="423" y="256"/>
                  <a:pt x="415" y="261"/>
                </a:cubicBezTo>
                <a:lnTo>
                  <a:pt x="415" y="261"/>
                </a:lnTo>
                <a:cubicBezTo>
                  <a:pt x="406" y="266"/>
                  <a:pt x="395" y="266"/>
                  <a:pt x="385" y="262"/>
                </a:cubicBezTo>
                <a:lnTo>
                  <a:pt x="385" y="262"/>
                </a:lnTo>
                <a:cubicBezTo>
                  <a:pt x="362" y="251"/>
                  <a:pt x="335" y="247"/>
                  <a:pt x="307" y="246"/>
                </a:cubicBezTo>
                <a:lnTo>
                  <a:pt x="307" y="246"/>
                </a:lnTo>
                <a:cubicBezTo>
                  <a:pt x="306" y="246"/>
                  <a:pt x="305" y="246"/>
                  <a:pt x="304" y="246"/>
                </a:cubicBezTo>
                <a:close/>
                <a:moveTo>
                  <a:pt x="777" y="651"/>
                </a:moveTo>
                <a:lnTo>
                  <a:pt x="268" y="651"/>
                </a:lnTo>
                <a:lnTo>
                  <a:pt x="268" y="651"/>
                </a:lnTo>
                <a:cubicBezTo>
                  <a:pt x="165" y="651"/>
                  <a:pt x="82" y="608"/>
                  <a:pt x="39" y="533"/>
                </a:cubicBezTo>
                <a:lnTo>
                  <a:pt x="39" y="533"/>
                </a:lnTo>
                <a:cubicBezTo>
                  <a:pt x="0" y="465"/>
                  <a:pt x="1" y="380"/>
                  <a:pt x="41" y="311"/>
                </a:cubicBezTo>
                <a:lnTo>
                  <a:pt x="41" y="311"/>
                </a:lnTo>
                <a:cubicBezTo>
                  <a:pt x="64" y="272"/>
                  <a:pt x="99" y="239"/>
                  <a:pt x="142" y="217"/>
                </a:cubicBezTo>
                <a:lnTo>
                  <a:pt x="142" y="217"/>
                </a:lnTo>
                <a:cubicBezTo>
                  <a:pt x="189" y="193"/>
                  <a:pt x="245" y="181"/>
                  <a:pt x="308" y="181"/>
                </a:cubicBezTo>
                <a:lnTo>
                  <a:pt x="308" y="181"/>
                </a:lnTo>
                <a:cubicBezTo>
                  <a:pt x="330" y="182"/>
                  <a:pt x="352" y="184"/>
                  <a:pt x="374" y="190"/>
                </a:cubicBezTo>
                <a:lnTo>
                  <a:pt x="374" y="190"/>
                </a:lnTo>
                <a:cubicBezTo>
                  <a:pt x="404" y="79"/>
                  <a:pt x="505" y="0"/>
                  <a:pt x="624" y="0"/>
                </a:cubicBezTo>
                <a:lnTo>
                  <a:pt x="624" y="0"/>
                </a:lnTo>
                <a:cubicBezTo>
                  <a:pt x="701" y="0"/>
                  <a:pt x="774" y="34"/>
                  <a:pt x="823" y="93"/>
                </a:cubicBezTo>
                <a:lnTo>
                  <a:pt x="823" y="93"/>
                </a:lnTo>
                <a:cubicBezTo>
                  <a:pt x="833" y="91"/>
                  <a:pt x="842" y="91"/>
                  <a:pt x="851" y="91"/>
                </a:cubicBezTo>
                <a:lnTo>
                  <a:pt x="851" y="91"/>
                </a:lnTo>
                <a:cubicBezTo>
                  <a:pt x="935" y="93"/>
                  <a:pt x="1005" y="121"/>
                  <a:pt x="1055" y="175"/>
                </a:cubicBezTo>
                <a:lnTo>
                  <a:pt x="1055" y="175"/>
                </a:lnTo>
                <a:cubicBezTo>
                  <a:pt x="1100" y="223"/>
                  <a:pt x="1125" y="288"/>
                  <a:pt x="1124" y="357"/>
                </a:cubicBezTo>
                <a:lnTo>
                  <a:pt x="1124" y="357"/>
                </a:lnTo>
                <a:cubicBezTo>
                  <a:pt x="1124" y="434"/>
                  <a:pt x="1092" y="506"/>
                  <a:pt x="1036" y="559"/>
                </a:cubicBezTo>
                <a:lnTo>
                  <a:pt x="1036" y="559"/>
                </a:lnTo>
                <a:cubicBezTo>
                  <a:pt x="973" y="619"/>
                  <a:pt x="884" y="651"/>
                  <a:pt x="777" y="6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03"/>
          <p:cNvSpPr>
            <a:spLocks noChangeArrowheads="1"/>
          </p:cNvSpPr>
          <p:nvPr/>
        </p:nvSpPr>
        <p:spPr bwMode="auto">
          <a:xfrm>
            <a:off x="12438280" y="4154322"/>
            <a:ext cx="1143959" cy="735763"/>
          </a:xfrm>
          <a:custGeom>
            <a:avLst/>
            <a:gdLst>
              <a:gd name="T0" fmla="*/ 64 w 999"/>
              <a:gd name="T1" fmla="*/ 577 h 642"/>
              <a:gd name="T2" fmla="*/ 934 w 999"/>
              <a:gd name="T3" fmla="*/ 577 h 642"/>
              <a:gd name="T4" fmla="*/ 934 w 999"/>
              <a:gd name="T5" fmla="*/ 65 h 642"/>
              <a:gd name="T6" fmla="*/ 64 w 999"/>
              <a:gd name="T7" fmla="*/ 65 h 642"/>
              <a:gd name="T8" fmla="*/ 64 w 999"/>
              <a:gd name="T9" fmla="*/ 577 h 642"/>
              <a:gd name="T10" fmla="*/ 949 w 999"/>
              <a:gd name="T11" fmla="*/ 641 h 642"/>
              <a:gd name="T12" fmla="*/ 49 w 999"/>
              <a:gd name="T13" fmla="*/ 641 h 642"/>
              <a:gd name="T14" fmla="*/ 49 w 999"/>
              <a:gd name="T15" fmla="*/ 641 h 642"/>
              <a:gd name="T16" fmla="*/ 0 w 999"/>
              <a:gd name="T17" fmla="*/ 593 h 642"/>
              <a:gd name="T18" fmla="*/ 0 w 999"/>
              <a:gd name="T19" fmla="*/ 49 h 642"/>
              <a:gd name="T20" fmla="*/ 0 w 999"/>
              <a:gd name="T21" fmla="*/ 49 h 642"/>
              <a:gd name="T22" fmla="*/ 49 w 999"/>
              <a:gd name="T23" fmla="*/ 0 h 642"/>
              <a:gd name="T24" fmla="*/ 949 w 999"/>
              <a:gd name="T25" fmla="*/ 0 h 642"/>
              <a:gd name="T26" fmla="*/ 949 w 999"/>
              <a:gd name="T27" fmla="*/ 0 h 642"/>
              <a:gd name="T28" fmla="*/ 998 w 999"/>
              <a:gd name="T29" fmla="*/ 49 h 642"/>
              <a:gd name="T30" fmla="*/ 998 w 999"/>
              <a:gd name="T31" fmla="*/ 593 h 642"/>
              <a:gd name="T32" fmla="*/ 998 w 999"/>
              <a:gd name="T33" fmla="*/ 593 h 642"/>
              <a:gd name="T34" fmla="*/ 949 w 999"/>
              <a:gd name="T35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9" h="642">
                <a:moveTo>
                  <a:pt x="64" y="577"/>
                </a:moveTo>
                <a:lnTo>
                  <a:pt x="934" y="577"/>
                </a:lnTo>
                <a:lnTo>
                  <a:pt x="934" y="65"/>
                </a:lnTo>
                <a:lnTo>
                  <a:pt x="64" y="65"/>
                </a:lnTo>
                <a:lnTo>
                  <a:pt x="64" y="577"/>
                </a:lnTo>
                <a:close/>
                <a:moveTo>
                  <a:pt x="949" y="641"/>
                </a:moveTo>
                <a:lnTo>
                  <a:pt x="49" y="641"/>
                </a:lnTo>
                <a:lnTo>
                  <a:pt x="49" y="641"/>
                </a:lnTo>
                <a:cubicBezTo>
                  <a:pt x="22" y="641"/>
                  <a:pt x="0" y="619"/>
                  <a:pt x="0" y="593"/>
                </a:cubicBezTo>
                <a:lnTo>
                  <a:pt x="0" y="49"/>
                </a:ln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949" y="0"/>
                </a:lnTo>
                <a:lnTo>
                  <a:pt x="949" y="0"/>
                </a:lnTo>
                <a:cubicBezTo>
                  <a:pt x="976" y="0"/>
                  <a:pt x="998" y="22"/>
                  <a:pt x="998" y="49"/>
                </a:cubicBezTo>
                <a:lnTo>
                  <a:pt x="998" y="593"/>
                </a:lnTo>
                <a:lnTo>
                  <a:pt x="998" y="593"/>
                </a:lnTo>
                <a:cubicBezTo>
                  <a:pt x="998" y="619"/>
                  <a:pt x="976" y="641"/>
                  <a:pt x="949" y="6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04"/>
          <p:cNvSpPr>
            <a:spLocks noChangeArrowheads="1"/>
          </p:cNvSpPr>
          <p:nvPr/>
        </p:nvSpPr>
        <p:spPr bwMode="auto">
          <a:xfrm>
            <a:off x="12307253" y="4950558"/>
            <a:ext cx="1400974" cy="75594"/>
          </a:xfrm>
          <a:custGeom>
            <a:avLst/>
            <a:gdLst>
              <a:gd name="T0" fmla="*/ 1195 w 1228"/>
              <a:gd name="T1" fmla="*/ 65 h 66"/>
              <a:gd name="T2" fmla="*/ 32 w 1228"/>
              <a:gd name="T3" fmla="*/ 65 h 66"/>
              <a:gd name="T4" fmla="*/ 32 w 1228"/>
              <a:gd name="T5" fmla="*/ 65 h 66"/>
              <a:gd name="T6" fmla="*/ 0 w 1228"/>
              <a:gd name="T7" fmla="*/ 33 h 66"/>
              <a:gd name="T8" fmla="*/ 0 w 1228"/>
              <a:gd name="T9" fmla="*/ 33 h 66"/>
              <a:gd name="T10" fmla="*/ 32 w 1228"/>
              <a:gd name="T11" fmla="*/ 0 h 66"/>
              <a:gd name="T12" fmla="*/ 1195 w 1228"/>
              <a:gd name="T13" fmla="*/ 0 h 66"/>
              <a:gd name="T14" fmla="*/ 1195 w 1228"/>
              <a:gd name="T15" fmla="*/ 0 h 66"/>
              <a:gd name="T16" fmla="*/ 1227 w 1228"/>
              <a:gd name="T17" fmla="*/ 33 h 66"/>
              <a:gd name="T18" fmla="*/ 1227 w 1228"/>
              <a:gd name="T19" fmla="*/ 33 h 66"/>
              <a:gd name="T20" fmla="*/ 1195 w 1228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8" h="66">
                <a:moveTo>
                  <a:pt x="1195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5" y="65"/>
                  <a:pt x="0" y="50"/>
                  <a:pt x="0" y="33"/>
                </a:cubicBezTo>
                <a:lnTo>
                  <a:pt x="0" y="33"/>
                </a:lnTo>
                <a:cubicBezTo>
                  <a:pt x="0" y="14"/>
                  <a:pt x="15" y="0"/>
                  <a:pt x="32" y="0"/>
                </a:cubicBezTo>
                <a:lnTo>
                  <a:pt x="1195" y="0"/>
                </a:lnTo>
                <a:lnTo>
                  <a:pt x="1195" y="0"/>
                </a:lnTo>
                <a:cubicBezTo>
                  <a:pt x="1213" y="0"/>
                  <a:pt x="1227" y="14"/>
                  <a:pt x="1227" y="33"/>
                </a:cubicBezTo>
                <a:lnTo>
                  <a:pt x="1227" y="33"/>
                </a:lnTo>
                <a:cubicBezTo>
                  <a:pt x="1227" y="50"/>
                  <a:pt x="1213" y="65"/>
                  <a:pt x="1195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5"/>
          <p:cNvSpPr>
            <a:spLocks noChangeArrowheads="1"/>
          </p:cNvSpPr>
          <p:nvPr/>
        </p:nvSpPr>
        <p:spPr bwMode="auto">
          <a:xfrm>
            <a:off x="4218896" y="2844058"/>
            <a:ext cx="579541" cy="1143962"/>
          </a:xfrm>
          <a:custGeom>
            <a:avLst/>
            <a:gdLst>
              <a:gd name="T0" fmla="*/ 414 w 505"/>
              <a:gd name="T1" fmla="*/ 346 h 1000"/>
              <a:gd name="T2" fmla="*/ 347 w 505"/>
              <a:gd name="T3" fmla="*/ 413 h 1000"/>
              <a:gd name="T4" fmla="*/ 326 w 505"/>
              <a:gd name="T5" fmla="*/ 463 h 1000"/>
              <a:gd name="T6" fmla="*/ 314 w 505"/>
              <a:gd name="T7" fmla="*/ 477 h 1000"/>
              <a:gd name="T8" fmla="*/ 304 w 505"/>
              <a:gd name="T9" fmla="*/ 500 h 1000"/>
              <a:gd name="T10" fmla="*/ 252 w 505"/>
              <a:gd name="T11" fmla="*/ 921 h 1000"/>
              <a:gd name="T12" fmla="*/ 249 w 505"/>
              <a:gd name="T13" fmla="*/ 845 h 1000"/>
              <a:gd name="T14" fmla="*/ 260 w 505"/>
              <a:gd name="T15" fmla="*/ 821 h 1000"/>
              <a:gd name="T16" fmla="*/ 249 w 505"/>
              <a:gd name="T17" fmla="*/ 797 h 1000"/>
              <a:gd name="T18" fmla="*/ 255 w 505"/>
              <a:gd name="T19" fmla="*/ 729 h 1000"/>
              <a:gd name="T20" fmla="*/ 267 w 505"/>
              <a:gd name="T21" fmla="*/ 704 h 1000"/>
              <a:gd name="T22" fmla="*/ 255 w 505"/>
              <a:gd name="T23" fmla="*/ 680 h 1000"/>
              <a:gd name="T24" fmla="*/ 196 w 505"/>
              <a:gd name="T25" fmla="*/ 604 h 1000"/>
              <a:gd name="T26" fmla="*/ 238 w 505"/>
              <a:gd name="T27" fmla="*/ 556 h 1000"/>
              <a:gd name="T28" fmla="*/ 246 w 505"/>
              <a:gd name="T29" fmla="*/ 532 h 1000"/>
              <a:gd name="T30" fmla="*/ 173 w 505"/>
              <a:gd name="T31" fmla="*/ 457 h 1000"/>
              <a:gd name="T32" fmla="*/ 153 w 505"/>
              <a:gd name="T33" fmla="*/ 410 h 1000"/>
              <a:gd name="T34" fmla="*/ 65 w 505"/>
              <a:gd name="T35" fmla="*/ 251 h 1000"/>
              <a:gd name="T36" fmla="*/ 252 w 505"/>
              <a:gd name="T37" fmla="*/ 65 h 1000"/>
              <a:gd name="T38" fmla="*/ 252 w 505"/>
              <a:gd name="T39" fmla="*/ 65 h 1000"/>
              <a:gd name="T40" fmla="*/ 384 w 505"/>
              <a:gd name="T41" fmla="*/ 119 h 1000"/>
              <a:gd name="T42" fmla="*/ 440 w 505"/>
              <a:gd name="T43" fmla="*/ 251 h 1000"/>
              <a:gd name="T44" fmla="*/ 430 w 505"/>
              <a:gd name="T45" fmla="*/ 73 h 1000"/>
              <a:gd name="T46" fmla="*/ 252 w 505"/>
              <a:gd name="T47" fmla="*/ 0 h 1000"/>
              <a:gd name="T48" fmla="*/ 251 w 505"/>
              <a:gd name="T49" fmla="*/ 0 h 1000"/>
              <a:gd name="T50" fmla="*/ 74 w 505"/>
              <a:gd name="T51" fmla="*/ 74 h 1000"/>
              <a:gd name="T52" fmla="*/ 0 w 505"/>
              <a:gd name="T53" fmla="*/ 251 h 1000"/>
              <a:gd name="T54" fmla="*/ 98 w 505"/>
              <a:gd name="T55" fmla="*/ 450 h 1000"/>
              <a:gd name="T56" fmla="*/ 168 w 505"/>
              <a:gd name="T57" fmla="*/ 538 h 1000"/>
              <a:gd name="T58" fmla="*/ 139 w 505"/>
              <a:gd name="T59" fmla="*/ 571 h 1000"/>
              <a:gd name="T60" fmla="*/ 131 w 505"/>
              <a:gd name="T61" fmla="*/ 646 h 1000"/>
              <a:gd name="T62" fmla="*/ 143 w 505"/>
              <a:gd name="T63" fmla="*/ 671 h 1000"/>
              <a:gd name="T64" fmla="*/ 142 w 505"/>
              <a:gd name="T65" fmla="*/ 742 h 1000"/>
              <a:gd name="T66" fmla="*/ 131 w 505"/>
              <a:gd name="T67" fmla="*/ 766 h 1000"/>
              <a:gd name="T68" fmla="*/ 142 w 505"/>
              <a:gd name="T69" fmla="*/ 791 h 1000"/>
              <a:gd name="T70" fmla="*/ 142 w 505"/>
              <a:gd name="T71" fmla="*/ 856 h 1000"/>
              <a:gd name="T72" fmla="*/ 131 w 505"/>
              <a:gd name="T73" fmla="*/ 879 h 1000"/>
              <a:gd name="T74" fmla="*/ 141 w 505"/>
              <a:gd name="T75" fmla="*/ 903 h 1000"/>
              <a:gd name="T76" fmla="*/ 230 w 505"/>
              <a:gd name="T77" fmla="*/ 990 h 1000"/>
              <a:gd name="T78" fmla="*/ 253 w 505"/>
              <a:gd name="T79" fmla="*/ 999 h 1000"/>
              <a:gd name="T80" fmla="*/ 276 w 505"/>
              <a:gd name="T81" fmla="*/ 990 h 1000"/>
              <a:gd name="T82" fmla="*/ 360 w 505"/>
              <a:gd name="T83" fmla="*/ 903 h 1000"/>
              <a:gd name="T84" fmla="*/ 369 w 505"/>
              <a:gd name="T85" fmla="*/ 514 h 1000"/>
              <a:gd name="T86" fmla="*/ 396 w 505"/>
              <a:gd name="T87" fmla="*/ 488 h 1000"/>
              <a:gd name="T88" fmla="*/ 403 w 505"/>
              <a:gd name="T89" fmla="*/ 453 h 1000"/>
              <a:gd name="T90" fmla="*/ 403 w 505"/>
              <a:gd name="T91" fmla="*/ 452 h 1000"/>
              <a:gd name="T92" fmla="*/ 470 w 505"/>
              <a:gd name="T93" fmla="*/ 378 h 1000"/>
              <a:gd name="T94" fmla="*/ 504 w 505"/>
              <a:gd name="T95" fmla="*/ 251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05" h="1000">
                <a:moveTo>
                  <a:pt x="414" y="346"/>
                </a:moveTo>
                <a:lnTo>
                  <a:pt x="414" y="346"/>
                </a:lnTo>
                <a:cubicBezTo>
                  <a:pt x="398" y="373"/>
                  <a:pt x="375" y="396"/>
                  <a:pt x="347" y="413"/>
                </a:cubicBezTo>
                <a:lnTo>
                  <a:pt x="347" y="413"/>
                </a:lnTo>
                <a:cubicBezTo>
                  <a:pt x="329" y="423"/>
                  <a:pt x="321" y="443"/>
                  <a:pt x="326" y="463"/>
                </a:cubicBezTo>
                <a:lnTo>
                  <a:pt x="326" y="463"/>
                </a:lnTo>
                <a:cubicBezTo>
                  <a:pt x="327" y="463"/>
                  <a:pt x="327" y="464"/>
                  <a:pt x="327" y="465"/>
                </a:cubicBezTo>
                <a:lnTo>
                  <a:pt x="314" y="477"/>
                </a:lnTo>
                <a:lnTo>
                  <a:pt x="314" y="477"/>
                </a:lnTo>
                <a:cubicBezTo>
                  <a:pt x="308" y="483"/>
                  <a:pt x="304" y="491"/>
                  <a:pt x="304" y="500"/>
                </a:cubicBezTo>
                <a:lnTo>
                  <a:pt x="304" y="867"/>
                </a:lnTo>
                <a:lnTo>
                  <a:pt x="252" y="921"/>
                </a:lnTo>
                <a:lnTo>
                  <a:pt x="211" y="881"/>
                </a:lnTo>
                <a:lnTo>
                  <a:pt x="249" y="845"/>
                </a:lnTo>
                <a:lnTo>
                  <a:pt x="249" y="845"/>
                </a:lnTo>
                <a:cubicBezTo>
                  <a:pt x="256" y="839"/>
                  <a:pt x="260" y="830"/>
                  <a:pt x="260" y="821"/>
                </a:cubicBezTo>
                <a:lnTo>
                  <a:pt x="260" y="821"/>
                </a:lnTo>
                <a:cubicBezTo>
                  <a:pt x="260" y="812"/>
                  <a:pt x="255" y="803"/>
                  <a:pt x="249" y="797"/>
                </a:cubicBezTo>
                <a:lnTo>
                  <a:pt x="213" y="766"/>
                </a:lnTo>
                <a:lnTo>
                  <a:pt x="255" y="729"/>
                </a:lnTo>
                <a:lnTo>
                  <a:pt x="255" y="729"/>
                </a:lnTo>
                <a:cubicBezTo>
                  <a:pt x="263" y="723"/>
                  <a:pt x="267" y="714"/>
                  <a:pt x="267" y="704"/>
                </a:cubicBezTo>
                <a:lnTo>
                  <a:pt x="267" y="704"/>
                </a:lnTo>
                <a:cubicBezTo>
                  <a:pt x="266" y="695"/>
                  <a:pt x="262" y="686"/>
                  <a:pt x="255" y="680"/>
                </a:cubicBezTo>
                <a:lnTo>
                  <a:pt x="196" y="631"/>
                </a:lnTo>
                <a:lnTo>
                  <a:pt x="196" y="604"/>
                </a:lnTo>
                <a:lnTo>
                  <a:pt x="238" y="556"/>
                </a:lnTo>
                <a:lnTo>
                  <a:pt x="238" y="556"/>
                </a:lnTo>
                <a:cubicBezTo>
                  <a:pt x="244" y="549"/>
                  <a:pt x="247" y="541"/>
                  <a:pt x="246" y="532"/>
                </a:cubicBezTo>
                <a:lnTo>
                  <a:pt x="246" y="532"/>
                </a:lnTo>
                <a:cubicBezTo>
                  <a:pt x="246" y="523"/>
                  <a:pt x="241" y="515"/>
                  <a:pt x="235" y="510"/>
                </a:cubicBezTo>
                <a:lnTo>
                  <a:pt x="173" y="457"/>
                </a:lnTo>
                <a:lnTo>
                  <a:pt x="173" y="457"/>
                </a:lnTo>
                <a:cubicBezTo>
                  <a:pt x="177" y="439"/>
                  <a:pt x="169" y="420"/>
                  <a:pt x="153" y="410"/>
                </a:cubicBezTo>
                <a:lnTo>
                  <a:pt x="153" y="410"/>
                </a:lnTo>
                <a:cubicBezTo>
                  <a:pt x="98" y="375"/>
                  <a:pt x="65" y="316"/>
                  <a:pt x="65" y="251"/>
                </a:cubicBezTo>
                <a:lnTo>
                  <a:pt x="65" y="251"/>
                </a:lnTo>
                <a:cubicBezTo>
                  <a:pt x="65" y="148"/>
                  <a:pt x="149" y="65"/>
                  <a:pt x="252" y="65"/>
                </a:cubicBezTo>
                <a:lnTo>
                  <a:pt x="252" y="65"/>
                </a:lnTo>
                <a:lnTo>
                  <a:pt x="252" y="65"/>
                </a:lnTo>
                <a:cubicBezTo>
                  <a:pt x="302" y="65"/>
                  <a:pt x="349" y="84"/>
                  <a:pt x="384" y="119"/>
                </a:cubicBezTo>
                <a:lnTo>
                  <a:pt x="384" y="119"/>
                </a:lnTo>
                <a:cubicBezTo>
                  <a:pt x="420" y="155"/>
                  <a:pt x="440" y="202"/>
                  <a:pt x="440" y="251"/>
                </a:cubicBezTo>
                <a:lnTo>
                  <a:pt x="440" y="251"/>
                </a:lnTo>
                <a:cubicBezTo>
                  <a:pt x="440" y="284"/>
                  <a:pt x="430" y="317"/>
                  <a:pt x="414" y="346"/>
                </a:cubicBezTo>
                <a:close/>
                <a:moveTo>
                  <a:pt x="430" y="73"/>
                </a:moveTo>
                <a:lnTo>
                  <a:pt x="430" y="73"/>
                </a:lnTo>
                <a:cubicBezTo>
                  <a:pt x="382" y="26"/>
                  <a:pt x="319" y="0"/>
                  <a:pt x="252" y="0"/>
                </a:cubicBezTo>
                <a:lnTo>
                  <a:pt x="251" y="0"/>
                </a:lnTo>
                <a:lnTo>
                  <a:pt x="251" y="0"/>
                </a:lnTo>
                <a:cubicBezTo>
                  <a:pt x="184" y="0"/>
                  <a:pt x="121" y="26"/>
                  <a:pt x="74" y="74"/>
                </a:cubicBezTo>
                <a:lnTo>
                  <a:pt x="74" y="74"/>
                </a:lnTo>
                <a:cubicBezTo>
                  <a:pt x="27" y="122"/>
                  <a:pt x="0" y="185"/>
                  <a:pt x="0" y="251"/>
                </a:cubicBezTo>
                <a:lnTo>
                  <a:pt x="0" y="251"/>
                </a:lnTo>
                <a:cubicBezTo>
                  <a:pt x="0" y="330"/>
                  <a:pt x="36" y="402"/>
                  <a:pt x="98" y="450"/>
                </a:cubicBezTo>
                <a:lnTo>
                  <a:pt x="98" y="450"/>
                </a:lnTo>
                <a:cubicBezTo>
                  <a:pt x="93" y="463"/>
                  <a:pt x="97" y="477"/>
                  <a:pt x="107" y="485"/>
                </a:cubicBezTo>
                <a:lnTo>
                  <a:pt x="168" y="538"/>
                </a:lnTo>
                <a:lnTo>
                  <a:pt x="139" y="571"/>
                </a:lnTo>
                <a:lnTo>
                  <a:pt x="139" y="571"/>
                </a:lnTo>
                <a:cubicBezTo>
                  <a:pt x="134" y="577"/>
                  <a:pt x="131" y="584"/>
                  <a:pt x="131" y="592"/>
                </a:cubicBezTo>
                <a:lnTo>
                  <a:pt x="131" y="646"/>
                </a:lnTo>
                <a:lnTo>
                  <a:pt x="131" y="646"/>
                </a:lnTo>
                <a:cubicBezTo>
                  <a:pt x="131" y="656"/>
                  <a:pt x="136" y="665"/>
                  <a:pt x="143" y="671"/>
                </a:cubicBezTo>
                <a:lnTo>
                  <a:pt x="184" y="706"/>
                </a:lnTo>
                <a:lnTo>
                  <a:pt x="142" y="742"/>
                </a:lnTo>
                <a:lnTo>
                  <a:pt x="142" y="742"/>
                </a:lnTo>
                <a:cubicBezTo>
                  <a:pt x="135" y="748"/>
                  <a:pt x="131" y="757"/>
                  <a:pt x="131" y="766"/>
                </a:cubicBezTo>
                <a:lnTo>
                  <a:pt x="131" y="766"/>
                </a:lnTo>
                <a:cubicBezTo>
                  <a:pt x="131" y="775"/>
                  <a:pt x="135" y="785"/>
                  <a:pt x="142" y="791"/>
                </a:cubicBezTo>
                <a:lnTo>
                  <a:pt x="178" y="822"/>
                </a:lnTo>
                <a:lnTo>
                  <a:pt x="142" y="856"/>
                </a:lnTo>
                <a:lnTo>
                  <a:pt x="142" y="856"/>
                </a:lnTo>
                <a:cubicBezTo>
                  <a:pt x="135" y="862"/>
                  <a:pt x="131" y="871"/>
                  <a:pt x="131" y="879"/>
                </a:cubicBezTo>
                <a:lnTo>
                  <a:pt x="131" y="879"/>
                </a:lnTo>
                <a:cubicBezTo>
                  <a:pt x="131" y="888"/>
                  <a:pt x="134" y="897"/>
                  <a:pt x="141" y="903"/>
                </a:cubicBezTo>
                <a:lnTo>
                  <a:pt x="230" y="990"/>
                </a:lnTo>
                <a:lnTo>
                  <a:pt x="230" y="990"/>
                </a:lnTo>
                <a:cubicBezTo>
                  <a:pt x="236" y="996"/>
                  <a:pt x="244" y="999"/>
                  <a:pt x="252" y="999"/>
                </a:cubicBezTo>
                <a:lnTo>
                  <a:pt x="253" y="999"/>
                </a:lnTo>
                <a:lnTo>
                  <a:pt x="253" y="999"/>
                </a:lnTo>
                <a:cubicBezTo>
                  <a:pt x="262" y="999"/>
                  <a:pt x="270" y="996"/>
                  <a:pt x="276" y="990"/>
                </a:cubicBezTo>
                <a:lnTo>
                  <a:pt x="360" y="903"/>
                </a:lnTo>
                <a:lnTo>
                  <a:pt x="360" y="903"/>
                </a:lnTo>
                <a:cubicBezTo>
                  <a:pt x="366" y="896"/>
                  <a:pt x="369" y="888"/>
                  <a:pt x="369" y="880"/>
                </a:cubicBezTo>
                <a:lnTo>
                  <a:pt x="369" y="514"/>
                </a:lnTo>
                <a:lnTo>
                  <a:pt x="396" y="488"/>
                </a:lnTo>
                <a:lnTo>
                  <a:pt x="396" y="488"/>
                </a:lnTo>
                <a:cubicBezTo>
                  <a:pt x="405" y="479"/>
                  <a:pt x="408" y="465"/>
                  <a:pt x="403" y="453"/>
                </a:cubicBezTo>
                <a:lnTo>
                  <a:pt x="403" y="453"/>
                </a:lnTo>
                <a:lnTo>
                  <a:pt x="403" y="452"/>
                </a:lnTo>
                <a:lnTo>
                  <a:pt x="403" y="452"/>
                </a:lnTo>
                <a:cubicBezTo>
                  <a:pt x="430" y="432"/>
                  <a:pt x="453" y="407"/>
                  <a:pt x="470" y="378"/>
                </a:cubicBezTo>
                <a:lnTo>
                  <a:pt x="470" y="378"/>
                </a:lnTo>
                <a:cubicBezTo>
                  <a:pt x="492" y="340"/>
                  <a:pt x="504" y="296"/>
                  <a:pt x="504" y="251"/>
                </a:cubicBezTo>
                <a:lnTo>
                  <a:pt x="504" y="251"/>
                </a:lnTo>
                <a:cubicBezTo>
                  <a:pt x="504" y="184"/>
                  <a:pt x="477" y="121"/>
                  <a:pt x="43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06"/>
          <p:cNvSpPr>
            <a:spLocks noChangeArrowheads="1"/>
          </p:cNvSpPr>
          <p:nvPr/>
        </p:nvSpPr>
        <p:spPr bwMode="auto">
          <a:xfrm>
            <a:off x="4425516" y="2985164"/>
            <a:ext cx="166301" cy="166304"/>
          </a:xfrm>
          <a:custGeom>
            <a:avLst/>
            <a:gdLst>
              <a:gd name="T0" fmla="*/ 72 w 146"/>
              <a:gd name="T1" fmla="*/ 112 h 145"/>
              <a:gd name="T2" fmla="*/ 72 w 146"/>
              <a:gd name="T3" fmla="*/ 112 h 145"/>
              <a:gd name="T4" fmla="*/ 33 w 146"/>
              <a:gd name="T5" fmla="*/ 72 h 145"/>
              <a:gd name="T6" fmla="*/ 33 w 146"/>
              <a:gd name="T7" fmla="*/ 72 h 145"/>
              <a:gd name="T8" fmla="*/ 72 w 146"/>
              <a:gd name="T9" fmla="*/ 32 h 145"/>
              <a:gd name="T10" fmla="*/ 72 w 146"/>
              <a:gd name="T11" fmla="*/ 32 h 145"/>
              <a:gd name="T12" fmla="*/ 112 w 146"/>
              <a:gd name="T13" fmla="*/ 72 h 145"/>
              <a:gd name="T14" fmla="*/ 112 w 146"/>
              <a:gd name="T15" fmla="*/ 72 h 145"/>
              <a:gd name="T16" fmla="*/ 72 w 146"/>
              <a:gd name="T17" fmla="*/ 112 h 145"/>
              <a:gd name="T18" fmla="*/ 72 w 146"/>
              <a:gd name="T19" fmla="*/ 0 h 145"/>
              <a:gd name="T20" fmla="*/ 72 w 146"/>
              <a:gd name="T21" fmla="*/ 0 h 145"/>
              <a:gd name="T22" fmla="*/ 0 w 146"/>
              <a:gd name="T23" fmla="*/ 72 h 145"/>
              <a:gd name="T24" fmla="*/ 0 w 146"/>
              <a:gd name="T25" fmla="*/ 72 h 145"/>
              <a:gd name="T26" fmla="*/ 72 w 146"/>
              <a:gd name="T27" fmla="*/ 144 h 145"/>
              <a:gd name="T28" fmla="*/ 72 w 146"/>
              <a:gd name="T29" fmla="*/ 144 h 145"/>
              <a:gd name="T30" fmla="*/ 145 w 146"/>
              <a:gd name="T31" fmla="*/ 72 h 145"/>
              <a:gd name="T32" fmla="*/ 145 w 146"/>
              <a:gd name="T33" fmla="*/ 72 h 145"/>
              <a:gd name="T34" fmla="*/ 72 w 146"/>
              <a:gd name="T3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145">
                <a:moveTo>
                  <a:pt x="72" y="112"/>
                </a:moveTo>
                <a:lnTo>
                  <a:pt x="72" y="112"/>
                </a:lnTo>
                <a:cubicBezTo>
                  <a:pt x="50" y="112"/>
                  <a:pt x="33" y="94"/>
                  <a:pt x="33" y="72"/>
                </a:cubicBezTo>
                <a:lnTo>
                  <a:pt x="33" y="72"/>
                </a:lnTo>
                <a:cubicBezTo>
                  <a:pt x="33" y="50"/>
                  <a:pt x="50" y="32"/>
                  <a:pt x="72" y="32"/>
                </a:cubicBezTo>
                <a:lnTo>
                  <a:pt x="72" y="32"/>
                </a:lnTo>
                <a:cubicBezTo>
                  <a:pt x="94" y="32"/>
                  <a:pt x="112" y="50"/>
                  <a:pt x="112" y="72"/>
                </a:cubicBezTo>
                <a:lnTo>
                  <a:pt x="112" y="72"/>
                </a:lnTo>
                <a:cubicBezTo>
                  <a:pt x="112" y="94"/>
                  <a:pt x="94" y="112"/>
                  <a:pt x="72" y="112"/>
                </a:cubicBezTo>
                <a:close/>
                <a:moveTo>
                  <a:pt x="72" y="0"/>
                </a:moveTo>
                <a:lnTo>
                  <a:pt x="72" y="0"/>
                </a:lnTo>
                <a:cubicBezTo>
                  <a:pt x="33" y="0"/>
                  <a:pt x="0" y="32"/>
                  <a:pt x="0" y="72"/>
                </a:cubicBezTo>
                <a:lnTo>
                  <a:pt x="0" y="72"/>
                </a:lnTo>
                <a:cubicBezTo>
                  <a:pt x="0" y="112"/>
                  <a:pt x="33" y="144"/>
                  <a:pt x="72" y="144"/>
                </a:cubicBezTo>
                <a:lnTo>
                  <a:pt x="72" y="144"/>
                </a:lnTo>
                <a:cubicBezTo>
                  <a:pt x="112" y="144"/>
                  <a:pt x="145" y="112"/>
                  <a:pt x="145" y="72"/>
                </a:cubicBezTo>
                <a:lnTo>
                  <a:pt x="145" y="72"/>
                </a:lnTo>
                <a:cubicBezTo>
                  <a:pt x="145" y="32"/>
                  <a:pt x="112" y="0"/>
                  <a:pt x="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07"/>
          <p:cNvSpPr>
            <a:spLocks noChangeArrowheads="1"/>
          </p:cNvSpPr>
          <p:nvPr/>
        </p:nvSpPr>
        <p:spPr bwMode="auto">
          <a:xfrm>
            <a:off x="6773911" y="4834652"/>
            <a:ext cx="871827" cy="866789"/>
          </a:xfrm>
          <a:custGeom>
            <a:avLst/>
            <a:gdLst>
              <a:gd name="T0" fmla="*/ 65 w 764"/>
              <a:gd name="T1" fmla="*/ 695 h 760"/>
              <a:gd name="T2" fmla="*/ 65 w 764"/>
              <a:gd name="T3" fmla="*/ 526 h 760"/>
              <a:gd name="T4" fmla="*/ 234 w 764"/>
              <a:gd name="T5" fmla="*/ 526 h 760"/>
              <a:gd name="T6" fmla="*/ 234 w 764"/>
              <a:gd name="T7" fmla="*/ 526 h 760"/>
              <a:gd name="T8" fmla="*/ 249 w 764"/>
              <a:gd name="T9" fmla="*/ 569 h 760"/>
              <a:gd name="T10" fmla="*/ 249 w 764"/>
              <a:gd name="T11" fmla="*/ 569 h 760"/>
              <a:gd name="T12" fmla="*/ 383 w 764"/>
              <a:gd name="T13" fmla="*/ 648 h 760"/>
              <a:gd name="T14" fmla="*/ 383 w 764"/>
              <a:gd name="T15" fmla="*/ 648 h 760"/>
              <a:gd name="T16" fmla="*/ 486 w 764"/>
              <a:gd name="T17" fmla="*/ 608 h 760"/>
              <a:gd name="T18" fmla="*/ 486 w 764"/>
              <a:gd name="T19" fmla="*/ 608 h 760"/>
              <a:gd name="T20" fmla="*/ 527 w 764"/>
              <a:gd name="T21" fmla="*/ 526 h 760"/>
              <a:gd name="T22" fmla="*/ 698 w 764"/>
              <a:gd name="T23" fmla="*/ 526 h 760"/>
              <a:gd name="T24" fmla="*/ 698 w 764"/>
              <a:gd name="T25" fmla="*/ 695 h 760"/>
              <a:gd name="T26" fmla="*/ 65 w 764"/>
              <a:gd name="T27" fmla="*/ 695 h 760"/>
              <a:gd name="T28" fmla="*/ 698 w 764"/>
              <a:gd name="T29" fmla="*/ 65 h 760"/>
              <a:gd name="T30" fmla="*/ 698 w 764"/>
              <a:gd name="T31" fmla="*/ 461 h 760"/>
              <a:gd name="T32" fmla="*/ 498 w 764"/>
              <a:gd name="T33" fmla="*/ 461 h 760"/>
              <a:gd name="T34" fmla="*/ 498 w 764"/>
              <a:gd name="T35" fmla="*/ 461 h 760"/>
              <a:gd name="T36" fmla="*/ 475 w 764"/>
              <a:gd name="T37" fmla="*/ 470 h 760"/>
              <a:gd name="T38" fmla="*/ 475 w 764"/>
              <a:gd name="T39" fmla="*/ 470 h 760"/>
              <a:gd name="T40" fmla="*/ 466 w 764"/>
              <a:gd name="T41" fmla="*/ 494 h 760"/>
              <a:gd name="T42" fmla="*/ 466 w 764"/>
              <a:gd name="T43" fmla="*/ 494 h 760"/>
              <a:gd name="T44" fmla="*/ 454 w 764"/>
              <a:gd name="T45" fmla="*/ 542 h 760"/>
              <a:gd name="T46" fmla="*/ 454 w 764"/>
              <a:gd name="T47" fmla="*/ 542 h 760"/>
              <a:gd name="T48" fmla="*/ 383 w 764"/>
              <a:gd name="T49" fmla="*/ 583 h 760"/>
              <a:gd name="T50" fmla="*/ 383 w 764"/>
              <a:gd name="T51" fmla="*/ 583 h 760"/>
              <a:gd name="T52" fmla="*/ 308 w 764"/>
              <a:gd name="T53" fmla="*/ 542 h 760"/>
              <a:gd name="T54" fmla="*/ 308 w 764"/>
              <a:gd name="T55" fmla="*/ 542 h 760"/>
              <a:gd name="T56" fmla="*/ 295 w 764"/>
              <a:gd name="T57" fmla="*/ 493 h 760"/>
              <a:gd name="T58" fmla="*/ 295 w 764"/>
              <a:gd name="T59" fmla="*/ 493 h 760"/>
              <a:gd name="T60" fmla="*/ 262 w 764"/>
              <a:gd name="T61" fmla="*/ 461 h 760"/>
              <a:gd name="T62" fmla="*/ 65 w 764"/>
              <a:gd name="T63" fmla="*/ 461 h 760"/>
              <a:gd name="T64" fmla="*/ 65 w 764"/>
              <a:gd name="T65" fmla="*/ 65 h 760"/>
              <a:gd name="T66" fmla="*/ 698 w 764"/>
              <a:gd name="T67" fmla="*/ 65 h 760"/>
              <a:gd name="T68" fmla="*/ 717 w 764"/>
              <a:gd name="T69" fmla="*/ 0 h 760"/>
              <a:gd name="T70" fmla="*/ 45 w 764"/>
              <a:gd name="T71" fmla="*/ 0 h 760"/>
              <a:gd name="T72" fmla="*/ 45 w 764"/>
              <a:gd name="T73" fmla="*/ 0 h 760"/>
              <a:gd name="T74" fmla="*/ 0 w 764"/>
              <a:gd name="T75" fmla="*/ 45 h 760"/>
              <a:gd name="T76" fmla="*/ 0 w 764"/>
              <a:gd name="T77" fmla="*/ 714 h 760"/>
              <a:gd name="T78" fmla="*/ 0 w 764"/>
              <a:gd name="T79" fmla="*/ 714 h 760"/>
              <a:gd name="T80" fmla="*/ 45 w 764"/>
              <a:gd name="T81" fmla="*/ 759 h 760"/>
              <a:gd name="T82" fmla="*/ 717 w 764"/>
              <a:gd name="T83" fmla="*/ 759 h 760"/>
              <a:gd name="T84" fmla="*/ 717 w 764"/>
              <a:gd name="T85" fmla="*/ 759 h 760"/>
              <a:gd name="T86" fmla="*/ 763 w 764"/>
              <a:gd name="T87" fmla="*/ 714 h 760"/>
              <a:gd name="T88" fmla="*/ 763 w 764"/>
              <a:gd name="T89" fmla="*/ 45 h 760"/>
              <a:gd name="T90" fmla="*/ 763 w 764"/>
              <a:gd name="T91" fmla="*/ 45 h 760"/>
              <a:gd name="T92" fmla="*/ 717 w 764"/>
              <a:gd name="T93" fmla="*/ 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4" h="760">
                <a:moveTo>
                  <a:pt x="65" y="695"/>
                </a:moveTo>
                <a:lnTo>
                  <a:pt x="65" y="526"/>
                </a:lnTo>
                <a:lnTo>
                  <a:pt x="234" y="526"/>
                </a:lnTo>
                <a:lnTo>
                  <a:pt x="234" y="526"/>
                </a:lnTo>
                <a:cubicBezTo>
                  <a:pt x="237" y="538"/>
                  <a:pt x="242" y="553"/>
                  <a:pt x="249" y="569"/>
                </a:cubicBezTo>
                <a:lnTo>
                  <a:pt x="249" y="569"/>
                </a:lnTo>
                <a:cubicBezTo>
                  <a:pt x="275" y="620"/>
                  <a:pt x="322" y="648"/>
                  <a:pt x="383" y="648"/>
                </a:cubicBezTo>
                <a:lnTo>
                  <a:pt x="383" y="648"/>
                </a:lnTo>
                <a:cubicBezTo>
                  <a:pt x="425" y="648"/>
                  <a:pt x="460" y="635"/>
                  <a:pt x="486" y="608"/>
                </a:cubicBezTo>
                <a:lnTo>
                  <a:pt x="486" y="608"/>
                </a:lnTo>
                <a:cubicBezTo>
                  <a:pt x="512" y="583"/>
                  <a:pt x="523" y="550"/>
                  <a:pt x="527" y="526"/>
                </a:cubicBezTo>
                <a:lnTo>
                  <a:pt x="698" y="526"/>
                </a:lnTo>
                <a:lnTo>
                  <a:pt x="698" y="695"/>
                </a:lnTo>
                <a:lnTo>
                  <a:pt x="65" y="695"/>
                </a:lnTo>
                <a:close/>
                <a:moveTo>
                  <a:pt x="698" y="65"/>
                </a:moveTo>
                <a:lnTo>
                  <a:pt x="698" y="461"/>
                </a:lnTo>
                <a:lnTo>
                  <a:pt x="498" y="461"/>
                </a:lnTo>
                <a:lnTo>
                  <a:pt x="498" y="461"/>
                </a:lnTo>
                <a:cubicBezTo>
                  <a:pt x="490" y="461"/>
                  <a:pt x="481" y="464"/>
                  <a:pt x="475" y="470"/>
                </a:cubicBezTo>
                <a:lnTo>
                  <a:pt x="475" y="470"/>
                </a:lnTo>
                <a:cubicBezTo>
                  <a:pt x="469" y="477"/>
                  <a:pt x="466" y="485"/>
                  <a:pt x="466" y="494"/>
                </a:cubicBezTo>
                <a:lnTo>
                  <a:pt x="466" y="494"/>
                </a:lnTo>
                <a:cubicBezTo>
                  <a:pt x="466" y="495"/>
                  <a:pt x="465" y="519"/>
                  <a:pt x="454" y="542"/>
                </a:cubicBezTo>
                <a:lnTo>
                  <a:pt x="454" y="542"/>
                </a:lnTo>
                <a:cubicBezTo>
                  <a:pt x="441" y="570"/>
                  <a:pt x="418" y="583"/>
                  <a:pt x="383" y="583"/>
                </a:cubicBezTo>
                <a:lnTo>
                  <a:pt x="383" y="583"/>
                </a:lnTo>
                <a:cubicBezTo>
                  <a:pt x="347" y="583"/>
                  <a:pt x="323" y="570"/>
                  <a:pt x="308" y="542"/>
                </a:cubicBezTo>
                <a:lnTo>
                  <a:pt x="308" y="542"/>
                </a:lnTo>
                <a:cubicBezTo>
                  <a:pt x="296" y="518"/>
                  <a:pt x="295" y="494"/>
                  <a:pt x="295" y="493"/>
                </a:cubicBezTo>
                <a:lnTo>
                  <a:pt x="295" y="493"/>
                </a:lnTo>
                <a:cubicBezTo>
                  <a:pt x="295" y="475"/>
                  <a:pt x="280" y="461"/>
                  <a:pt x="262" y="461"/>
                </a:cubicBezTo>
                <a:lnTo>
                  <a:pt x="65" y="461"/>
                </a:lnTo>
                <a:lnTo>
                  <a:pt x="65" y="65"/>
                </a:lnTo>
                <a:lnTo>
                  <a:pt x="698" y="65"/>
                </a:lnTo>
                <a:close/>
                <a:moveTo>
                  <a:pt x="717" y="0"/>
                </a:moveTo>
                <a:lnTo>
                  <a:pt x="45" y="0"/>
                </a:lnTo>
                <a:lnTo>
                  <a:pt x="45" y="0"/>
                </a:lnTo>
                <a:cubicBezTo>
                  <a:pt x="21" y="0"/>
                  <a:pt x="0" y="20"/>
                  <a:pt x="0" y="45"/>
                </a:cubicBezTo>
                <a:lnTo>
                  <a:pt x="0" y="714"/>
                </a:lnTo>
                <a:lnTo>
                  <a:pt x="0" y="714"/>
                </a:lnTo>
                <a:cubicBezTo>
                  <a:pt x="0" y="739"/>
                  <a:pt x="21" y="759"/>
                  <a:pt x="45" y="759"/>
                </a:cubicBezTo>
                <a:lnTo>
                  <a:pt x="717" y="759"/>
                </a:lnTo>
                <a:lnTo>
                  <a:pt x="717" y="759"/>
                </a:lnTo>
                <a:cubicBezTo>
                  <a:pt x="742" y="759"/>
                  <a:pt x="763" y="739"/>
                  <a:pt x="763" y="714"/>
                </a:cubicBezTo>
                <a:lnTo>
                  <a:pt x="763" y="45"/>
                </a:lnTo>
                <a:lnTo>
                  <a:pt x="763" y="45"/>
                </a:lnTo>
                <a:cubicBezTo>
                  <a:pt x="763" y="20"/>
                  <a:pt x="742" y="0"/>
                  <a:pt x="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08"/>
          <p:cNvSpPr>
            <a:spLocks noChangeArrowheads="1"/>
          </p:cNvSpPr>
          <p:nvPr/>
        </p:nvSpPr>
        <p:spPr bwMode="auto">
          <a:xfrm>
            <a:off x="16671438" y="994573"/>
            <a:ext cx="1199395" cy="1199395"/>
          </a:xfrm>
          <a:custGeom>
            <a:avLst/>
            <a:gdLst>
              <a:gd name="T0" fmla="*/ 1048 w 1049"/>
              <a:gd name="T1" fmla="*/ 524 h 1049"/>
              <a:gd name="T2" fmla="*/ 1048 w 1049"/>
              <a:gd name="T3" fmla="*/ 524 h 1049"/>
              <a:gd name="T4" fmla="*/ 524 w 1049"/>
              <a:gd name="T5" fmla="*/ 1048 h 1049"/>
              <a:gd name="T6" fmla="*/ 524 w 1049"/>
              <a:gd name="T7" fmla="*/ 1048 h 1049"/>
              <a:gd name="T8" fmla="*/ 0 w 1049"/>
              <a:gd name="T9" fmla="*/ 524 h 1049"/>
              <a:gd name="T10" fmla="*/ 0 w 1049"/>
              <a:gd name="T11" fmla="*/ 524 h 1049"/>
              <a:gd name="T12" fmla="*/ 524 w 1049"/>
              <a:gd name="T13" fmla="*/ 0 h 1049"/>
              <a:gd name="T14" fmla="*/ 524 w 1049"/>
              <a:gd name="T15" fmla="*/ 0 h 1049"/>
              <a:gd name="T16" fmla="*/ 1048 w 1049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49">
                <a:moveTo>
                  <a:pt x="1048" y="524"/>
                </a:moveTo>
                <a:lnTo>
                  <a:pt x="1048" y="524"/>
                </a:lnTo>
                <a:cubicBezTo>
                  <a:pt x="1048" y="813"/>
                  <a:pt x="813" y="1048"/>
                  <a:pt x="524" y="1048"/>
                </a:cubicBezTo>
                <a:lnTo>
                  <a:pt x="524" y="1048"/>
                </a:lnTo>
                <a:cubicBezTo>
                  <a:pt x="234" y="1048"/>
                  <a:pt x="0" y="813"/>
                  <a:pt x="0" y="524"/>
                </a:cubicBezTo>
                <a:lnTo>
                  <a:pt x="0" y="524"/>
                </a:lnTo>
                <a:cubicBezTo>
                  <a:pt x="0" y="235"/>
                  <a:pt x="234" y="0"/>
                  <a:pt x="524" y="0"/>
                </a:cubicBezTo>
                <a:lnTo>
                  <a:pt x="524" y="0"/>
                </a:lnTo>
                <a:cubicBezTo>
                  <a:pt x="813" y="0"/>
                  <a:pt x="1048" y="235"/>
                  <a:pt x="1048" y="5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09"/>
          <p:cNvSpPr>
            <a:spLocks noChangeArrowheads="1"/>
          </p:cNvSpPr>
          <p:nvPr/>
        </p:nvSpPr>
        <p:spPr bwMode="auto">
          <a:xfrm>
            <a:off x="16671438" y="2763427"/>
            <a:ext cx="1199395" cy="1199395"/>
          </a:xfrm>
          <a:custGeom>
            <a:avLst/>
            <a:gdLst>
              <a:gd name="T0" fmla="*/ 1048 w 1049"/>
              <a:gd name="T1" fmla="*/ 524 h 1049"/>
              <a:gd name="T2" fmla="*/ 1048 w 1049"/>
              <a:gd name="T3" fmla="*/ 524 h 1049"/>
              <a:gd name="T4" fmla="*/ 524 w 1049"/>
              <a:gd name="T5" fmla="*/ 1048 h 1049"/>
              <a:gd name="T6" fmla="*/ 524 w 1049"/>
              <a:gd name="T7" fmla="*/ 1048 h 1049"/>
              <a:gd name="T8" fmla="*/ 0 w 1049"/>
              <a:gd name="T9" fmla="*/ 524 h 1049"/>
              <a:gd name="T10" fmla="*/ 0 w 1049"/>
              <a:gd name="T11" fmla="*/ 524 h 1049"/>
              <a:gd name="T12" fmla="*/ 524 w 1049"/>
              <a:gd name="T13" fmla="*/ 0 h 1049"/>
              <a:gd name="T14" fmla="*/ 524 w 1049"/>
              <a:gd name="T15" fmla="*/ 0 h 1049"/>
              <a:gd name="T16" fmla="*/ 1048 w 1049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49">
                <a:moveTo>
                  <a:pt x="1048" y="524"/>
                </a:moveTo>
                <a:lnTo>
                  <a:pt x="1048" y="524"/>
                </a:lnTo>
                <a:cubicBezTo>
                  <a:pt x="1048" y="814"/>
                  <a:pt x="813" y="1048"/>
                  <a:pt x="524" y="1048"/>
                </a:cubicBezTo>
                <a:lnTo>
                  <a:pt x="524" y="1048"/>
                </a:lnTo>
                <a:cubicBezTo>
                  <a:pt x="234" y="1048"/>
                  <a:pt x="0" y="814"/>
                  <a:pt x="0" y="524"/>
                </a:cubicBezTo>
                <a:lnTo>
                  <a:pt x="0" y="524"/>
                </a:lnTo>
                <a:cubicBezTo>
                  <a:pt x="0" y="235"/>
                  <a:pt x="234" y="0"/>
                  <a:pt x="524" y="0"/>
                </a:cubicBezTo>
                <a:lnTo>
                  <a:pt x="524" y="0"/>
                </a:lnTo>
                <a:cubicBezTo>
                  <a:pt x="813" y="0"/>
                  <a:pt x="1048" y="235"/>
                  <a:pt x="1048" y="5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0"/>
          <p:cNvSpPr>
            <a:spLocks noChangeArrowheads="1"/>
          </p:cNvSpPr>
          <p:nvPr/>
        </p:nvSpPr>
        <p:spPr bwMode="auto">
          <a:xfrm>
            <a:off x="16671438" y="4532284"/>
            <a:ext cx="1199395" cy="1199395"/>
          </a:xfrm>
          <a:custGeom>
            <a:avLst/>
            <a:gdLst>
              <a:gd name="T0" fmla="*/ 1048 w 1049"/>
              <a:gd name="T1" fmla="*/ 524 h 1049"/>
              <a:gd name="T2" fmla="*/ 1048 w 1049"/>
              <a:gd name="T3" fmla="*/ 524 h 1049"/>
              <a:gd name="T4" fmla="*/ 524 w 1049"/>
              <a:gd name="T5" fmla="*/ 1048 h 1049"/>
              <a:gd name="T6" fmla="*/ 524 w 1049"/>
              <a:gd name="T7" fmla="*/ 1048 h 1049"/>
              <a:gd name="T8" fmla="*/ 0 w 1049"/>
              <a:gd name="T9" fmla="*/ 524 h 1049"/>
              <a:gd name="T10" fmla="*/ 0 w 1049"/>
              <a:gd name="T11" fmla="*/ 524 h 1049"/>
              <a:gd name="T12" fmla="*/ 524 w 1049"/>
              <a:gd name="T13" fmla="*/ 0 h 1049"/>
              <a:gd name="T14" fmla="*/ 524 w 1049"/>
              <a:gd name="T15" fmla="*/ 0 h 1049"/>
              <a:gd name="T16" fmla="*/ 1048 w 1049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49">
                <a:moveTo>
                  <a:pt x="1048" y="524"/>
                </a:moveTo>
                <a:lnTo>
                  <a:pt x="1048" y="524"/>
                </a:lnTo>
                <a:cubicBezTo>
                  <a:pt x="1048" y="814"/>
                  <a:pt x="813" y="1048"/>
                  <a:pt x="524" y="1048"/>
                </a:cubicBezTo>
                <a:lnTo>
                  <a:pt x="524" y="1048"/>
                </a:lnTo>
                <a:cubicBezTo>
                  <a:pt x="234" y="1048"/>
                  <a:pt x="0" y="814"/>
                  <a:pt x="0" y="524"/>
                </a:cubicBezTo>
                <a:lnTo>
                  <a:pt x="0" y="524"/>
                </a:lnTo>
                <a:cubicBezTo>
                  <a:pt x="0" y="235"/>
                  <a:pt x="234" y="0"/>
                  <a:pt x="524" y="0"/>
                </a:cubicBezTo>
                <a:lnTo>
                  <a:pt x="524" y="0"/>
                </a:lnTo>
                <a:cubicBezTo>
                  <a:pt x="813" y="0"/>
                  <a:pt x="1048" y="235"/>
                  <a:pt x="1048" y="5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11"/>
          <p:cNvSpPr>
            <a:spLocks noChangeArrowheads="1"/>
          </p:cNvSpPr>
          <p:nvPr/>
        </p:nvSpPr>
        <p:spPr bwMode="auto">
          <a:xfrm>
            <a:off x="16671438" y="6301137"/>
            <a:ext cx="1199395" cy="1194357"/>
          </a:xfrm>
          <a:custGeom>
            <a:avLst/>
            <a:gdLst>
              <a:gd name="T0" fmla="*/ 1048 w 1049"/>
              <a:gd name="T1" fmla="*/ 522 h 1047"/>
              <a:gd name="T2" fmla="*/ 1048 w 1049"/>
              <a:gd name="T3" fmla="*/ 522 h 1047"/>
              <a:gd name="T4" fmla="*/ 524 w 1049"/>
              <a:gd name="T5" fmla="*/ 1046 h 1047"/>
              <a:gd name="T6" fmla="*/ 524 w 1049"/>
              <a:gd name="T7" fmla="*/ 1046 h 1047"/>
              <a:gd name="T8" fmla="*/ 0 w 1049"/>
              <a:gd name="T9" fmla="*/ 522 h 1047"/>
              <a:gd name="T10" fmla="*/ 0 w 1049"/>
              <a:gd name="T11" fmla="*/ 522 h 1047"/>
              <a:gd name="T12" fmla="*/ 524 w 1049"/>
              <a:gd name="T13" fmla="*/ 0 h 1047"/>
              <a:gd name="T14" fmla="*/ 524 w 1049"/>
              <a:gd name="T15" fmla="*/ 0 h 1047"/>
              <a:gd name="T16" fmla="*/ 1048 w 1049"/>
              <a:gd name="T17" fmla="*/ 522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1047">
                <a:moveTo>
                  <a:pt x="1048" y="522"/>
                </a:moveTo>
                <a:lnTo>
                  <a:pt x="1048" y="522"/>
                </a:lnTo>
                <a:cubicBezTo>
                  <a:pt x="1048" y="812"/>
                  <a:pt x="813" y="1046"/>
                  <a:pt x="524" y="1046"/>
                </a:cubicBezTo>
                <a:lnTo>
                  <a:pt x="524" y="1046"/>
                </a:lnTo>
                <a:cubicBezTo>
                  <a:pt x="234" y="1046"/>
                  <a:pt x="0" y="812"/>
                  <a:pt x="0" y="522"/>
                </a:cubicBezTo>
                <a:lnTo>
                  <a:pt x="0" y="522"/>
                </a:lnTo>
                <a:cubicBezTo>
                  <a:pt x="0" y="234"/>
                  <a:pt x="234" y="0"/>
                  <a:pt x="524" y="0"/>
                </a:cubicBezTo>
                <a:lnTo>
                  <a:pt x="524" y="0"/>
                </a:lnTo>
                <a:cubicBezTo>
                  <a:pt x="813" y="0"/>
                  <a:pt x="1048" y="234"/>
                  <a:pt x="1048" y="5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CuadroTexto 444"/>
          <p:cNvSpPr txBox="1"/>
          <p:nvPr/>
        </p:nvSpPr>
        <p:spPr>
          <a:xfrm>
            <a:off x="16703774" y="8223393"/>
            <a:ext cx="4458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6740342" y="10420733"/>
            <a:ext cx="4676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8240194" y="88918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8" name="Rectángulo 447"/>
          <p:cNvSpPr/>
          <p:nvPr/>
        </p:nvSpPr>
        <p:spPr>
          <a:xfrm>
            <a:off x="18214669" y="1421629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8240194" y="2553511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0" name="Rectángulo 449"/>
          <p:cNvSpPr/>
          <p:nvPr/>
        </p:nvSpPr>
        <p:spPr>
          <a:xfrm>
            <a:off x="18214669" y="3085953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8230910" y="439695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8205385" y="4929399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8240194" y="617128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18214669" y="6703728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309351" y="5731679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6465749" y="1874882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</a:t>
            </a:r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%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9730365" y="2434287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1392087" y="6964491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</a:t>
            </a:r>
            <a:r>
              <a:rPr lang="en-US" sz="6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%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6974272" y="1049862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16993563" y="281673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6974272" y="460618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6974272" y="6365905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  <a:endParaRPr lang="en-US" sz="6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39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reeform 379"/>
          <p:cNvSpPr>
            <a:spLocks noChangeArrowheads="1"/>
          </p:cNvSpPr>
          <p:nvPr/>
        </p:nvSpPr>
        <p:spPr bwMode="auto">
          <a:xfrm>
            <a:off x="10098041" y="4570721"/>
            <a:ext cx="2688871" cy="2688868"/>
          </a:xfrm>
          <a:custGeom>
            <a:avLst/>
            <a:gdLst>
              <a:gd name="T0" fmla="*/ 2356 w 2357"/>
              <a:gd name="T1" fmla="*/ 0 h 2357"/>
              <a:gd name="T2" fmla="*/ 2077 w 2357"/>
              <a:gd name="T3" fmla="*/ 0 h 2357"/>
              <a:gd name="T4" fmla="*/ 2077 w 2357"/>
              <a:gd name="T5" fmla="*/ 0 h 2357"/>
              <a:gd name="T6" fmla="*/ 0 w 2357"/>
              <a:gd name="T7" fmla="*/ 2078 h 2357"/>
              <a:gd name="T8" fmla="*/ 0 w 2357"/>
              <a:gd name="T9" fmla="*/ 2356 h 2357"/>
              <a:gd name="T10" fmla="*/ 279 w 2357"/>
              <a:gd name="T11" fmla="*/ 2356 h 2357"/>
              <a:gd name="T12" fmla="*/ 279 w 2357"/>
              <a:gd name="T13" fmla="*/ 2356 h 2357"/>
              <a:gd name="T14" fmla="*/ 2356 w 2357"/>
              <a:gd name="T15" fmla="*/ 279 h 2357"/>
              <a:gd name="T16" fmla="*/ 2356 w 2357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7" h="2357">
                <a:moveTo>
                  <a:pt x="2356" y="0"/>
                </a:moveTo>
                <a:lnTo>
                  <a:pt x="2077" y="0"/>
                </a:lnTo>
                <a:lnTo>
                  <a:pt x="2077" y="0"/>
                </a:lnTo>
                <a:cubicBezTo>
                  <a:pt x="930" y="0"/>
                  <a:pt x="0" y="930"/>
                  <a:pt x="0" y="2078"/>
                </a:cubicBezTo>
                <a:lnTo>
                  <a:pt x="0" y="2356"/>
                </a:lnTo>
                <a:lnTo>
                  <a:pt x="279" y="2356"/>
                </a:lnTo>
                <a:lnTo>
                  <a:pt x="279" y="2356"/>
                </a:lnTo>
                <a:cubicBezTo>
                  <a:pt x="1427" y="2356"/>
                  <a:pt x="2356" y="1426"/>
                  <a:pt x="2356" y="279"/>
                </a:cubicBezTo>
                <a:lnTo>
                  <a:pt x="235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80"/>
          <p:cNvSpPr>
            <a:spLocks noChangeArrowheads="1"/>
          </p:cNvSpPr>
          <p:nvPr/>
        </p:nvSpPr>
        <p:spPr bwMode="auto">
          <a:xfrm>
            <a:off x="10098041" y="7551093"/>
            <a:ext cx="2688871" cy="2688871"/>
          </a:xfrm>
          <a:custGeom>
            <a:avLst/>
            <a:gdLst>
              <a:gd name="T0" fmla="*/ 2356 w 2357"/>
              <a:gd name="T1" fmla="*/ 0 h 2357"/>
              <a:gd name="T2" fmla="*/ 2077 w 2357"/>
              <a:gd name="T3" fmla="*/ 0 h 2357"/>
              <a:gd name="T4" fmla="*/ 2077 w 2357"/>
              <a:gd name="T5" fmla="*/ 0 h 2357"/>
              <a:gd name="T6" fmla="*/ 0 w 2357"/>
              <a:gd name="T7" fmla="*/ 2078 h 2357"/>
              <a:gd name="T8" fmla="*/ 0 w 2357"/>
              <a:gd name="T9" fmla="*/ 2356 h 2357"/>
              <a:gd name="T10" fmla="*/ 279 w 2357"/>
              <a:gd name="T11" fmla="*/ 2356 h 2357"/>
              <a:gd name="T12" fmla="*/ 279 w 2357"/>
              <a:gd name="T13" fmla="*/ 2356 h 2357"/>
              <a:gd name="T14" fmla="*/ 2356 w 2357"/>
              <a:gd name="T15" fmla="*/ 279 h 2357"/>
              <a:gd name="T16" fmla="*/ 2356 w 2357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7" h="2357">
                <a:moveTo>
                  <a:pt x="2356" y="0"/>
                </a:moveTo>
                <a:lnTo>
                  <a:pt x="2077" y="0"/>
                </a:lnTo>
                <a:lnTo>
                  <a:pt x="2077" y="0"/>
                </a:lnTo>
                <a:cubicBezTo>
                  <a:pt x="930" y="0"/>
                  <a:pt x="0" y="930"/>
                  <a:pt x="0" y="2078"/>
                </a:cubicBezTo>
                <a:lnTo>
                  <a:pt x="0" y="2356"/>
                </a:lnTo>
                <a:lnTo>
                  <a:pt x="279" y="2356"/>
                </a:lnTo>
                <a:lnTo>
                  <a:pt x="279" y="2356"/>
                </a:lnTo>
                <a:cubicBezTo>
                  <a:pt x="1427" y="2356"/>
                  <a:pt x="2356" y="1426"/>
                  <a:pt x="2356" y="279"/>
                </a:cubicBezTo>
                <a:lnTo>
                  <a:pt x="235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81"/>
          <p:cNvSpPr>
            <a:spLocks noChangeArrowheads="1"/>
          </p:cNvSpPr>
          <p:nvPr/>
        </p:nvSpPr>
        <p:spPr bwMode="auto">
          <a:xfrm>
            <a:off x="4207658" y="5842279"/>
            <a:ext cx="2688871" cy="2688871"/>
          </a:xfrm>
          <a:custGeom>
            <a:avLst/>
            <a:gdLst>
              <a:gd name="T0" fmla="*/ 0 w 2358"/>
              <a:gd name="T1" fmla="*/ 0 h 2357"/>
              <a:gd name="T2" fmla="*/ 280 w 2358"/>
              <a:gd name="T3" fmla="*/ 0 h 2357"/>
              <a:gd name="T4" fmla="*/ 280 w 2358"/>
              <a:gd name="T5" fmla="*/ 0 h 2357"/>
              <a:gd name="T6" fmla="*/ 2357 w 2358"/>
              <a:gd name="T7" fmla="*/ 2076 h 2357"/>
              <a:gd name="T8" fmla="*/ 2357 w 2358"/>
              <a:gd name="T9" fmla="*/ 2356 h 2357"/>
              <a:gd name="T10" fmla="*/ 2078 w 2358"/>
              <a:gd name="T11" fmla="*/ 2356 h 2357"/>
              <a:gd name="T12" fmla="*/ 2078 w 2358"/>
              <a:gd name="T13" fmla="*/ 2356 h 2357"/>
              <a:gd name="T14" fmla="*/ 0 w 2358"/>
              <a:gd name="T15" fmla="*/ 279 h 2357"/>
              <a:gd name="T16" fmla="*/ 0 w 2358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8" h="2357">
                <a:moveTo>
                  <a:pt x="0" y="0"/>
                </a:moveTo>
                <a:lnTo>
                  <a:pt x="280" y="0"/>
                </a:lnTo>
                <a:lnTo>
                  <a:pt x="280" y="0"/>
                </a:lnTo>
                <a:cubicBezTo>
                  <a:pt x="1427" y="0"/>
                  <a:pt x="2357" y="930"/>
                  <a:pt x="2357" y="2076"/>
                </a:cubicBezTo>
                <a:lnTo>
                  <a:pt x="2357" y="2356"/>
                </a:lnTo>
                <a:lnTo>
                  <a:pt x="2078" y="2356"/>
                </a:lnTo>
                <a:lnTo>
                  <a:pt x="2078" y="2356"/>
                </a:lnTo>
                <a:cubicBezTo>
                  <a:pt x="931" y="2356"/>
                  <a:pt x="0" y="1425"/>
                  <a:pt x="0" y="279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82"/>
          <p:cNvSpPr>
            <a:spLocks noChangeArrowheads="1"/>
          </p:cNvSpPr>
          <p:nvPr/>
        </p:nvSpPr>
        <p:spPr bwMode="auto">
          <a:xfrm>
            <a:off x="4182530" y="8460787"/>
            <a:ext cx="2688868" cy="2688868"/>
          </a:xfrm>
          <a:custGeom>
            <a:avLst/>
            <a:gdLst>
              <a:gd name="T0" fmla="*/ 0 w 2358"/>
              <a:gd name="T1" fmla="*/ 0 h 2357"/>
              <a:gd name="T2" fmla="*/ 280 w 2358"/>
              <a:gd name="T3" fmla="*/ 0 h 2357"/>
              <a:gd name="T4" fmla="*/ 280 w 2358"/>
              <a:gd name="T5" fmla="*/ 0 h 2357"/>
              <a:gd name="T6" fmla="*/ 2357 w 2358"/>
              <a:gd name="T7" fmla="*/ 2077 h 2357"/>
              <a:gd name="T8" fmla="*/ 2357 w 2358"/>
              <a:gd name="T9" fmla="*/ 2356 h 2357"/>
              <a:gd name="T10" fmla="*/ 2078 w 2358"/>
              <a:gd name="T11" fmla="*/ 2356 h 2357"/>
              <a:gd name="T12" fmla="*/ 2078 w 2358"/>
              <a:gd name="T13" fmla="*/ 2356 h 2357"/>
              <a:gd name="T14" fmla="*/ 0 w 2358"/>
              <a:gd name="T15" fmla="*/ 279 h 2357"/>
              <a:gd name="T16" fmla="*/ 0 w 2358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8" h="2357">
                <a:moveTo>
                  <a:pt x="0" y="0"/>
                </a:moveTo>
                <a:lnTo>
                  <a:pt x="280" y="0"/>
                </a:lnTo>
                <a:lnTo>
                  <a:pt x="280" y="0"/>
                </a:lnTo>
                <a:cubicBezTo>
                  <a:pt x="1427" y="0"/>
                  <a:pt x="2357" y="930"/>
                  <a:pt x="2357" y="2077"/>
                </a:cubicBezTo>
                <a:lnTo>
                  <a:pt x="2357" y="2356"/>
                </a:lnTo>
                <a:lnTo>
                  <a:pt x="2078" y="2356"/>
                </a:lnTo>
                <a:lnTo>
                  <a:pt x="2078" y="2356"/>
                </a:lnTo>
                <a:cubicBezTo>
                  <a:pt x="930" y="2356"/>
                  <a:pt x="0" y="1426"/>
                  <a:pt x="0" y="279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83"/>
          <p:cNvSpPr>
            <a:spLocks noChangeArrowheads="1"/>
          </p:cNvSpPr>
          <p:nvPr/>
        </p:nvSpPr>
        <p:spPr bwMode="auto">
          <a:xfrm>
            <a:off x="8384203" y="7088708"/>
            <a:ext cx="1889747" cy="1889748"/>
          </a:xfrm>
          <a:custGeom>
            <a:avLst/>
            <a:gdLst>
              <a:gd name="T0" fmla="*/ 1659 w 1660"/>
              <a:gd name="T1" fmla="*/ 62 h 1660"/>
              <a:gd name="T2" fmla="*/ 1597 w 1660"/>
              <a:gd name="T3" fmla="*/ 0 h 1660"/>
              <a:gd name="T4" fmla="*/ 0 w 1660"/>
              <a:gd name="T5" fmla="*/ 1449 h 1660"/>
              <a:gd name="T6" fmla="*/ 210 w 1660"/>
              <a:gd name="T7" fmla="*/ 1659 h 1660"/>
              <a:gd name="T8" fmla="*/ 1659 w 1660"/>
              <a:gd name="T9" fmla="*/ 62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1660">
                <a:moveTo>
                  <a:pt x="1659" y="62"/>
                </a:moveTo>
                <a:lnTo>
                  <a:pt x="1597" y="0"/>
                </a:lnTo>
                <a:lnTo>
                  <a:pt x="0" y="1449"/>
                </a:lnTo>
                <a:lnTo>
                  <a:pt x="210" y="1659"/>
                </a:lnTo>
                <a:lnTo>
                  <a:pt x="1659" y="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384"/>
          <p:cNvSpPr>
            <a:spLocks noChangeArrowheads="1"/>
          </p:cNvSpPr>
          <p:nvPr/>
        </p:nvSpPr>
        <p:spPr bwMode="auto">
          <a:xfrm>
            <a:off x="8384203" y="10028875"/>
            <a:ext cx="1889747" cy="1889748"/>
          </a:xfrm>
          <a:custGeom>
            <a:avLst/>
            <a:gdLst>
              <a:gd name="T0" fmla="*/ 1659 w 1660"/>
              <a:gd name="T1" fmla="*/ 62 h 1660"/>
              <a:gd name="T2" fmla="*/ 1597 w 1660"/>
              <a:gd name="T3" fmla="*/ 0 h 1660"/>
              <a:gd name="T4" fmla="*/ 0 w 1660"/>
              <a:gd name="T5" fmla="*/ 1449 h 1660"/>
              <a:gd name="T6" fmla="*/ 210 w 1660"/>
              <a:gd name="T7" fmla="*/ 1659 h 1660"/>
              <a:gd name="T8" fmla="*/ 1659 w 1660"/>
              <a:gd name="T9" fmla="*/ 62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1660">
                <a:moveTo>
                  <a:pt x="1659" y="62"/>
                </a:moveTo>
                <a:lnTo>
                  <a:pt x="1597" y="0"/>
                </a:lnTo>
                <a:lnTo>
                  <a:pt x="0" y="1449"/>
                </a:lnTo>
                <a:lnTo>
                  <a:pt x="210" y="1659"/>
                </a:lnTo>
                <a:lnTo>
                  <a:pt x="1659" y="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385"/>
          <p:cNvSpPr>
            <a:spLocks noChangeArrowheads="1"/>
          </p:cNvSpPr>
          <p:nvPr/>
        </p:nvSpPr>
        <p:spPr bwMode="auto">
          <a:xfrm>
            <a:off x="6645233" y="8224567"/>
            <a:ext cx="1889747" cy="1889748"/>
          </a:xfrm>
          <a:custGeom>
            <a:avLst/>
            <a:gdLst>
              <a:gd name="T0" fmla="*/ 0 w 1660"/>
              <a:gd name="T1" fmla="*/ 61 h 1660"/>
              <a:gd name="T2" fmla="*/ 61 w 1660"/>
              <a:gd name="T3" fmla="*/ 0 h 1660"/>
              <a:gd name="T4" fmla="*/ 1659 w 1660"/>
              <a:gd name="T5" fmla="*/ 1449 h 1660"/>
              <a:gd name="T6" fmla="*/ 1449 w 1660"/>
              <a:gd name="T7" fmla="*/ 1659 h 1660"/>
              <a:gd name="T8" fmla="*/ 0 w 1660"/>
              <a:gd name="T9" fmla="*/ 61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1660">
                <a:moveTo>
                  <a:pt x="0" y="61"/>
                </a:moveTo>
                <a:lnTo>
                  <a:pt x="61" y="0"/>
                </a:lnTo>
                <a:lnTo>
                  <a:pt x="1659" y="1449"/>
                </a:lnTo>
                <a:lnTo>
                  <a:pt x="1449" y="1659"/>
                </a:lnTo>
                <a:lnTo>
                  <a:pt x="0" y="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86"/>
          <p:cNvSpPr>
            <a:spLocks noChangeArrowheads="1"/>
          </p:cNvSpPr>
          <p:nvPr/>
        </p:nvSpPr>
        <p:spPr bwMode="auto">
          <a:xfrm>
            <a:off x="6620102" y="10807892"/>
            <a:ext cx="1889747" cy="1889748"/>
          </a:xfrm>
          <a:custGeom>
            <a:avLst/>
            <a:gdLst>
              <a:gd name="T0" fmla="*/ 0 w 1660"/>
              <a:gd name="T1" fmla="*/ 62 h 1660"/>
              <a:gd name="T2" fmla="*/ 61 w 1660"/>
              <a:gd name="T3" fmla="*/ 0 h 1660"/>
              <a:gd name="T4" fmla="*/ 1659 w 1660"/>
              <a:gd name="T5" fmla="*/ 1449 h 1660"/>
              <a:gd name="T6" fmla="*/ 1450 w 1660"/>
              <a:gd name="T7" fmla="*/ 1659 h 1660"/>
              <a:gd name="T8" fmla="*/ 0 w 1660"/>
              <a:gd name="T9" fmla="*/ 62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0" h="1660">
                <a:moveTo>
                  <a:pt x="0" y="62"/>
                </a:moveTo>
                <a:lnTo>
                  <a:pt x="61" y="0"/>
                </a:lnTo>
                <a:lnTo>
                  <a:pt x="1659" y="1449"/>
                </a:lnTo>
                <a:lnTo>
                  <a:pt x="1450" y="1659"/>
                </a:lnTo>
                <a:lnTo>
                  <a:pt x="0" y="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87"/>
          <p:cNvSpPr>
            <a:spLocks noChangeArrowheads="1"/>
          </p:cNvSpPr>
          <p:nvPr/>
        </p:nvSpPr>
        <p:spPr bwMode="auto">
          <a:xfrm>
            <a:off x="7333783" y="3811805"/>
            <a:ext cx="2301873" cy="3799599"/>
          </a:xfrm>
          <a:custGeom>
            <a:avLst/>
            <a:gdLst>
              <a:gd name="T0" fmla="*/ 1008 w 2019"/>
              <a:gd name="T1" fmla="*/ 0 h 3333"/>
              <a:gd name="T2" fmla="*/ 811 w 2019"/>
              <a:gd name="T3" fmla="*/ 198 h 3333"/>
              <a:gd name="T4" fmla="*/ 811 w 2019"/>
              <a:gd name="T5" fmla="*/ 198 h 3333"/>
              <a:gd name="T6" fmla="*/ 811 w 2019"/>
              <a:gd name="T7" fmla="*/ 3134 h 3333"/>
              <a:gd name="T8" fmla="*/ 1008 w 2019"/>
              <a:gd name="T9" fmla="*/ 3332 h 3333"/>
              <a:gd name="T10" fmla="*/ 1206 w 2019"/>
              <a:gd name="T11" fmla="*/ 3134 h 3333"/>
              <a:gd name="T12" fmla="*/ 1206 w 2019"/>
              <a:gd name="T13" fmla="*/ 3134 h 3333"/>
              <a:gd name="T14" fmla="*/ 1206 w 2019"/>
              <a:gd name="T15" fmla="*/ 198 h 3333"/>
              <a:gd name="T16" fmla="*/ 1008 w 2019"/>
              <a:gd name="T17" fmla="*/ 0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9" h="3333">
                <a:moveTo>
                  <a:pt x="1008" y="0"/>
                </a:moveTo>
                <a:lnTo>
                  <a:pt x="811" y="198"/>
                </a:lnTo>
                <a:lnTo>
                  <a:pt x="811" y="198"/>
                </a:lnTo>
                <a:cubicBezTo>
                  <a:pt x="0" y="1008"/>
                  <a:pt x="0" y="2324"/>
                  <a:pt x="811" y="3134"/>
                </a:cubicBezTo>
                <a:lnTo>
                  <a:pt x="1008" y="3332"/>
                </a:lnTo>
                <a:lnTo>
                  <a:pt x="1206" y="3134"/>
                </a:lnTo>
                <a:lnTo>
                  <a:pt x="1206" y="3134"/>
                </a:lnTo>
                <a:cubicBezTo>
                  <a:pt x="2018" y="2324"/>
                  <a:pt x="2018" y="1008"/>
                  <a:pt x="1206" y="198"/>
                </a:cubicBezTo>
                <a:lnTo>
                  <a:pt x="10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88"/>
          <p:cNvSpPr>
            <a:spLocks noChangeArrowheads="1"/>
          </p:cNvSpPr>
          <p:nvPr/>
        </p:nvSpPr>
        <p:spPr bwMode="auto">
          <a:xfrm>
            <a:off x="15234536" y="4590825"/>
            <a:ext cx="959953" cy="959950"/>
          </a:xfrm>
          <a:custGeom>
            <a:avLst/>
            <a:gdLst>
              <a:gd name="T0" fmla="*/ 841 w 842"/>
              <a:gd name="T1" fmla="*/ 0 h 843"/>
              <a:gd name="T2" fmla="*/ 742 w 842"/>
              <a:gd name="T3" fmla="*/ 0 h 843"/>
              <a:gd name="T4" fmla="*/ 742 w 842"/>
              <a:gd name="T5" fmla="*/ 0 h 843"/>
              <a:gd name="T6" fmla="*/ 0 w 842"/>
              <a:gd name="T7" fmla="*/ 742 h 843"/>
              <a:gd name="T8" fmla="*/ 0 w 842"/>
              <a:gd name="T9" fmla="*/ 842 h 843"/>
              <a:gd name="T10" fmla="*/ 99 w 842"/>
              <a:gd name="T11" fmla="*/ 842 h 843"/>
              <a:gd name="T12" fmla="*/ 99 w 842"/>
              <a:gd name="T13" fmla="*/ 842 h 843"/>
              <a:gd name="T14" fmla="*/ 841 w 842"/>
              <a:gd name="T15" fmla="*/ 100 h 843"/>
              <a:gd name="T16" fmla="*/ 841 w 842"/>
              <a:gd name="T17" fmla="*/ 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3">
                <a:moveTo>
                  <a:pt x="841" y="0"/>
                </a:moveTo>
                <a:lnTo>
                  <a:pt x="742" y="0"/>
                </a:lnTo>
                <a:lnTo>
                  <a:pt x="742" y="0"/>
                </a:lnTo>
                <a:cubicBezTo>
                  <a:pt x="332" y="0"/>
                  <a:pt x="0" y="332"/>
                  <a:pt x="0" y="742"/>
                </a:cubicBezTo>
                <a:lnTo>
                  <a:pt x="0" y="842"/>
                </a:lnTo>
                <a:lnTo>
                  <a:pt x="99" y="842"/>
                </a:lnTo>
                <a:lnTo>
                  <a:pt x="99" y="842"/>
                </a:lnTo>
                <a:cubicBezTo>
                  <a:pt x="509" y="842"/>
                  <a:pt x="841" y="510"/>
                  <a:pt x="841" y="100"/>
                </a:cubicBezTo>
                <a:lnTo>
                  <a:pt x="84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389"/>
          <p:cNvSpPr>
            <a:spLocks noChangeArrowheads="1"/>
          </p:cNvSpPr>
          <p:nvPr/>
        </p:nvSpPr>
        <p:spPr bwMode="auto">
          <a:xfrm>
            <a:off x="15234536" y="6299639"/>
            <a:ext cx="959953" cy="959950"/>
          </a:xfrm>
          <a:custGeom>
            <a:avLst/>
            <a:gdLst>
              <a:gd name="T0" fmla="*/ 0 w 842"/>
              <a:gd name="T1" fmla="*/ 0 h 842"/>
              <a:gd name="T2" fmla="*/ 99 w 842"/>
              <a:gd name="T3" fmla="*/ 0 h 842"/>
              <a:gd name="T4" fmla="*/ 99 w 842"/>
              <a:gd name="T5" fmla="*/ 0 h 842"/>
              <a:gd name="T6" fmla="*/ 841 w 842"/>
              <a:gd name="T7" fmla="*/ 742 h 842"/>
              <a:gd name="T8" fmla="*/ 841 w 842"/>
              <a:gd name="T9" fmla="*/ 841 h 842"/>
              <a:gd name="T10" fmla="*/ 742 w 842"/>
              <a:gd name="T11" fmla="*/ 841 h 842"/>
              <a:gd name="T12" fmla="*/ 742 w 842"/>
              <a:gd name="T13" fmla="*/ 841 h 842"/>
              <a:gd name="T14" fmla="*/ 0 w 842"/>
              <a:gd name="T15" fmla="*/ 100 h 842"/>
              <a:gd name="T16" fmla="*/ 0 w 842"/>
              <a:gd name="T17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0" y="0"/>
                </a:moveTo>
                <a:lnTo>
                  <a:pt x="99" y="0"/>
                </a:lnTo>
                <a:lnTo>
                  <a:pt x="99" y="0"/>
                </a:lnTo>
                <a:cubicBezTo>
                  <a:pt x="509" y="0"/>
                  <a:pt x="841" y="333"/>
                  <a:pt x="841" y="742"/>
                </a:cubicBezTo>
                <a:lnTo>
                  <a:pt x="841" y="841"/>
                </a:lnTo>
                <a:lnTo>
                  <a:pt x="742" y="841"/>
                </a:lnTo>
                <a:lnTo>
                  <a:pt x="742" y="841"/>
                </a:lnTo>
                <a:cubicBezTo>
                  <a:pt x="332" y="841"/>
                  <a:pt x="0" y="510"/>
                  <a:pt x="0" y="10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90"/>
          <p:cNvSpPr>
            <a:spLocks noChangeArrowheads="1"/>
          </p:cNvSpPr>
          <p:nvPr/>
        </p:nvSpPr>
        <p:spPr bwMode="auto">
          <a:xfrm>
            <a:off x="15234536" y="8003426"/>
            <a:ext cx="959953" cy="959953"/>
          </a:xfrm>
          <a:custGeom>
            <a:avLst/>
            <a:gdLst>
              <a:gd name="T0" fmla="*/ 841 w 842"/>
              <a:gd name="T1" fmla="*/ 0 h 842"/>
              <a:gd name="T2" fmla="*/ 742 w 842"/>
              <a:gd name="T3" fmla="*/ 0 h 842"/>
              <a:gd name="T4" fmla="*/ 742 w 842"/>
              <a:gd name="T5" fmla="*/ 0 h 842"/>
              <a:gd name="T6" fmla="*/ 0 w 842"/>
              <a:gd name="T7" fmla="*/ 742 h 842"/>
              <a:gd name="T8" fmla="*/ 0 w 842"/>
              <a:gd name="T9" fmla="*/ 841 h 842"/>
              <a:gd name="T10" fmla="*/ 99 w 842"/>
              <a:gd name="T11" fmla="*/ 841 h 842"/>
              <a:gd name="T12" fmla="*/ 99 w 842"/>
              <a:gd name="T13" fmla="*/ 841 h 842"/>
              <a:gd name="T14" fmla="*/ 841 w 842"/>
              <a:gd name="T15" fmla="*/ 99 h 842"/>
              <a:gd name="T16" fmla="*/ 841 w 842"/>
              <a:gd name="T17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841" y="0"/>
                </a:moveTo>
                <a:lnTo>
                  <a:pt x="742" y="0"/>
                </a:lnTo>
                <a:lnTo>
                  <a:pt x="742" y="0"/>
                </a:lnTo>
                <a:cubicBezTo>
                  <a:pt x="332" y="0"/>
                  <a:pt x="0" y="332"/>
                  <a:pt x="0" y="742"/>
                </a:cubicBezTo>
                <a:lnTo>
                  <a:pt x="0" y="841"/>
                </a:lnTo>
                <a:lnTo>
                  <a:pt x="99" y="841"/>
                </a:lnTo>
                <a:lnTo>
                  <a:pt x="99" y="841"/>
                </a:lnTo>
                <a:cubicBezTo>
                  <a:pt x="509" y="841"/>
                  <a:pt x="841" y="509"/>
                  <a:pt x="841" y="99"/>
                </a:cubicBezTo>
                <a:lnTo>
                  <a:pt x="84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91"/>
          <p:cNvSpPr>
            <a:spLocks noChangeArrowheads="1"/>
          </p:cNvSpPr>
          <p:nvPr/>
        </p:nvSpPr>
        <p:spPr bwMode="auto">
          <a:xfrm>
            <a:off x="15234536" y="9707216"/>
            <a:ext cx="959953" cy="959950"/>
          </a:xfrm>
          <a:custGeom>
            <a:avLst/>
            <a:gdLst>
              <a:gd name="T0" fmla="*/ 0 w 842"/>
              <a:gd name="T1" fmla="*/ 0 h 844"/>
              <a:gd name="T2" fmla="*/ 99 w 842"/>
              <a:gd name="T3" fmla="*/ 0 h 844"/>
              <a:gd name="T4" fmla="*/ 99 w 842"/>
              <a:gd name="T5" fmla="*/ 0 h 844"/>
              <a:gd name="T6" fmla="*/ 841 w 842"/>
              <a:gd name="T7" fmla="*/ 743 h 844"/>
              <a:gd name="T8" fmla="*/ 841 w 842"/>
              <a:gd name="T9" fmla="*/ 843 h 844"/>
              <a:gd name="T10" fmla="*/ 742 w 842"/>
              <a:gd name="T11" fmla="*/ 843 h 844"/>
              <a:gd name="T12" fmla="*/ 742 w 842"/>
              <a:gd name="T13" fmla="*/ 843 h 844"/>
              <a:gd name="T14" fmla="*/ 0 w 842"/>
              <a:gd name="T15" fmla="*/ 100 h 844"/>
              <a:gd name="T16" fmla="*/ 0 w 842"/>
              <a:gd name="T17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4">
                <a:moveTo>
                  <a:pt x="0" y="0"/>
                </a:moveTo>
                <a:lnTo>
                  <a:pt x="99" y="0"/>
                </a:lnTo>
                <a:lnTo>
                  <a:pt x="99" y="0"/>
                </a:lnTo>
                <a:cubicBezTo>
                  <a:pt x="509" y="0"/>
                  <a:pt x="841" y="333"/>
                  <a:pt x="841" y="743"/>
                </a:cubicBezTo>
                <a:lnTo>
                  <a:pt x="841" y="843"/>
                </a:lnTo>
                <a:lnTo>
                  <a:pt x="742" y="843"/>
                </a:lnTo>
                <a:lnTo>
                  <a:pt x="742" y="843"/>
                </a:lnTo>
                <a:cubicBezTo>
                  <a:pt x="332" y="843"/>
                  <a:pt x="0" y="510"/>
                  <a:pt x="0" y="10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92"/>
          <p:cNvSpPr>
            <a:spLocks noChangeArrowheads="1"/>
          </p:cNvSpPr>
          <p:nvPr/>
        </p:nvSpPr>
        <p:spPr bwMode="auto">
          <a:xfrm>
            <a:off x="15234536" y="11411003"/>
            <a:ext cx="959953" cy="959953"/>
          </a:xfrm>
          <a:custGeom>
            <a:avLst/>
            <a:gdLst>
              <a:gd name="T0" fmla="*/ 841 w 842"/>
              <a:gd name="T1" fmla="*/ 0 h 842"/>
              <a:gd name="T2" fmla="*/ 742 w 842"/>
              <a:gd name="T3" fmla="*/ 0 h 842"/>
              <a:gd name="T4" fmla="*/ 742 w 842"/>
              <a:gd name="T5" fmla="*/ 0 h 842"/>
              <a:gd name="T6" fmla="*/ 0 w 842"/>
              <a:gd name="T7" fmla="*/ 742 h 842"/>
              <a:gd name="T8" fmla="*/ 0 w 842"/>
              <a:gd name="T9" fmla="*/ 841 h 842"/>
              <a:gd name="T10" fmla="*/ 99 w 842"/>
              <a:gd name="T11" fmla="*/ 841 h 842"/>
              <a:gd name="T12" fmla="*/ 99 w 842"/>
              <a:gd name="T13" fmla="*/ 841 h 842"/>
              <a:gd name="T14" fmla="*/ 841 w 842"/>
              <a:gd name="T15" fmla="*/ 100 h 842"/>
              <a:gd name="T16" fmla="*/ 841 w 842"/>
              <a:gd name="T17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2" h="842">
                <a:moveTo>
                  <a:pt x="841" y="0"/>
                </a:moveTo>
                <a:lnTo>
                  <a:pt x="742" y="0"/>
                </a:lnTo>
                <a:lnTo>
                  <a:pt x="742" y="0"/>
                </a:lnTo>
                <a:cubicBezTo>
                  <a:pt x="332" y="0"/>
                  <a:pt x="0" y="332"/>
                  <a:pt x="0" y="742"/>
                </a:cubicBezTo>
                <a:lnTo>
                  <a:pt x="0" y="841"/>
                </a:lnTo>
                <a:lnTo>
                  <a:pt x="99" y="841"/>
                </a:lnTo>
                <a:lnTo>
                  <a:pt x="99" y="841"/>
                </a:lnTo>
                <a:cubicBezTo>
                  <a:pt x="509" y="841"/>
                  <a:pt x="841" y="509"/>
                  <a:pt x="841" y="100"/>
                </a:cubicBezTo>
                <a:lnTo>
                  <a:pt x="84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93"/>
          <p:cNvSpPr>
            <a:spLocks noChangeArrowheads="1"/>
          </p:cNvSpPr>
          <p:nvPr/>
        </p:nvSpPr>
        <p:spPr bwMode="auto">
          <a:xfrm>
            <a:off x="8153010" y="6998241"/>
            <a:ext cx="658394" cy="6227122"/>
          </a:xfrm>
          <a:custGeom>
            <a:avLst/>
            <a:gdLst>
              <a:gd name="T0" fmla="*/ 373 w 578"/>
              <a:gd name="T1" fmla="*/ 0 h 5462"/>
              <a:gd name="T2" fmla="*/ 204 w 578"/>
              <a:gd name="T3" fmla="*/ 0 h 5462"/>
              <a:gd name="T4" fmla="*/ 0 w 578"/>
              <a:gd name="T5" fmla="*/ 5461 h 5462"/>
              <a:gd name="T6" fmla="*/ 577 w 578"/>
              <a:gd name="T7" fmla="*/ 5461 h 5462"/>
              <a:gd name="T8" fmla="*/ 373 w 578"/>
              <a:gd name="T9" fmla="*/ 0 h 5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462">
                <a:moveTo>
                  <a:pt x="373" y="0"/>
                </a:moveTo>
                <a:lnTo>
                  <a:pt x="204" y="0"/>
                </a:lnTo>
                <a:lnTo>
                  <a:pt x="0" y="5461"/>
                </a:lnTo>
                <a:lnTo>
                  <a:pt x="577" y="5461"/>
                </a:lnTo>
                <a:lnTo>
                  <a:pt x="37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94"/>
          <p:cNvSpPr>
            <a:spLocks noChangeArrowheads="1"/>
          </p:cNvSpPr>
          <p:nvPr/>
        </p:nvSpPr>
        <p:spPr bwMode="auto">
          <a:xfrm>
            <a:off x="5152532" y="6721817"/>
            <a:ext cx="789072" cy="924770"/>
          </a:xfrm>
          <a:custGeom>
            <a:avLst/>
            <a:gdLst>
              <a:gd name="T0" fmla="*/ 446 w 694"/>
              <a:gd name="T1" fmla="*/ 707 h 812"/>
              <a:gd name="T2" fmla="*/ 195 w 694"/>
              <a:gd name="T3" fmla="*/ 515 h 812"/>
              <a:gd name="T4" fmla="*/ 195 w 694"/>
              <a:gd name="T5" fmla="*/ 291 h 812"/>
              <a:gd name="T6" fmla="*/ 201 w 694"/>
              <a:gd name="T7" fmla="*/ 287 h 812"/>
              <a:gd name="T8" fmla="*/ 446 w 694"/>
              <a:gd name="T9" fmla="*/ 580 h 812"/>
              <a:gd name="T10" fmla="*/ 446 w 694"/>
              <a:gd name="T11" fmla="*/ 707 h 812"/>
              <a:gd name="T12" fmla="*/ 126 w 694"/>
              <a:gd name="T13" fmla="*/ 497 h 812"/>
              <a:gd name="T14" fmla="*/ 72 w 694"/>
              <a:gd name="T15" fmla="*/ 497 h 812"/>
              <a:gd name="T16" fmla="*/ 72 w 694"/>
              <a:gd name="T17" fmla="*/ 308 h 812"/>
              <a:gd name="T18" fmla="*/ 126 w 694"/>
              <a:gd name="T19" fmla="*/ 308 h 812"/>
              <a:gd name="T20" fmla="*/ 126 w 694"/>
              <a:gd name="T21" fmla="*/ 497 h 812"/>
              <a:gd name="T22" fmla="*/ 446 w 694"/>
              <a:gd name="T23" fmla="*/ 107 h 812"/>
              <a:gd name="T24" fmla="*/ 446 w 694"/>
              <a:gd name="T25" fmla="*/ 473 h 812"/>
              <a:gd name="T26" fmla="*/ 256 w 694"/>
              <a:gd name="T27" fmla="*/ 246 h 812"/>
              <a:gd name="T28" fmla="*/ 446 w 694"/>
              <a:gd name="T29" fmla="*/ 107 h 812"/>
              <a:gd name="T30" fmla="*/ 680 w 694"/>
              <a:gd name="T31" fmla="*/ 755 h 812"/>
              <a:gd name="T32" fmla="*/ 515 w 694"/>
              <a:gd name="T33" fmla="*/ 556 h 812"/>
              <a:gd name="T34" fmla="*/ 515 w 694"/>
              <a:gd name="T35" fmla="*/ 38 h 812"/>
              <a:gd name="T36" fmla="*/ 515 w 694"/>
              <a:gd name="T37" fmla="*/ 38 h 812"/>
              <a:gd name="T38" fmla="*/ 496 w 694"/>
              <a:gd name="T39" fmla="*/ 8 h 812"/>
              <a:gd name="T40" fmla="*/ 496 w 694"/>
              <a:gd name="T41" fmla="*/ 8 h 812"/>
              <a:gd name="T42" fmla="*/ 460 w 694"/>
              <a:gd name="T43" fmla="*/ 11 h 812"/>
              <a:gd name="T44" fmla="*/ 212 w 694"/>
              <a:gd name="T45" fmla="*/ 194 h 812"/>
              <a:gd name="T46" fmla="*/ 65 w 694"/>
              <a:gd name="T47" fmla="*/ 17 h 812"/>
              <a:gd name="T48" fmla="*/ 65 w 694"/>
              <a:gd name="T49" fmla="*/ 17 h 812"/>
              <a:gd name="T50" fmla="*/ 16 w 694"/>
              <a:gd name="T51" fmla="*/ 12 h 812"/>
              <a:gd name="T52" fmla="*/ 16 w 694"/>
              <a:gd name="T53" fmla="*/ 12 h 812"/>
              <a:gd name="T54" fmla="*/ 12 w 694"/>
              <a:gd name="T55" fmla="*/ 60 h 812"/>
              <a:gd name="T56" fmla="*/ 157 w 694"/>
              <a:gd name="T57" fmla="*/ 234 h 812"/>
              <a:gd name="T58" fmla="*/ 149 w 694"/>
              <a:gd name="T59" fmla="*/ 240 h 812"/>
              <a:gd name="T60" fmla="*/ 40 w 694"/>
              <a:gd name="T61" fmla="*/ 240 h 812"/>
              <a:gd name="T62" fmla="*/ 40 w 694"/>
              <a:gd name="T63" fmla="*/ 240 h 812"/>
              <a:gd name="T64" fmla="*/ 9 w 694"/>
              <a:gd name="T65" fmla="*/ 259 h 812"/>
              <a:gd name="T66" fmla="*/ 7 w 694"/>
              <a:gd name="T67" fmla="*/ 264 h 812"/>
              <a:gd name="T68" fmla="*/ 7 w 694"/>
              <a:gd name="T69" fmla="*/ 264 h 812"/>
              <a:gd name="T70" fmla="*/ 4 w 694"/>
              <a:gd name="T71" fmla="*/ 278 h 812"/>
              <a:gd name="T72" fmla="*/ 4 w 694"/>
              <a:gd name="T73" fmla="*/ 527 h 812"/>
              <a:gd name="T74" fmla="*/ 4 w 694"/>
              <a:gd name="T75" fmla="*/ 527 h 812"/>
              <a:gd name="T76" fmla="*/ 7 w 694"/>
              <a:gd name="T77" fmla="*/ 542 h 812"/>
              <a:gd name="T78" fmla="*/ 9 w 694"/>
              <a:gd name="T79" fmla="*/ 547 h 812"/>
              <a:gd name="T80" fmla="*/ 9 w 694"/>
              <a:gd name="T81" fmla="*/ 547 h 812"/>
              <a:gd name="T82" fmla="*/ 40 w 694"/>
              <a:gd name="T83" fmla="*/ 566 h 812"/>
              <a:gd name="T84" fmla="*/ 148 w 694"/>
              <a:gd name="T85" fmla="*/ 566 h 812"/>
              <a:gd name="T86" fmla="*/ 460 w 694"/>
              <a:gd name="T87" fmla="*/ 804 h 812"/>
              <a:gd name="T88" fmla="*/ 460 w 694"/>
              <a:gd name="T89" fmla="*/ 804 h 812"/>
              <a:gd name="T90" fmla="*/ 480 w 694"/>
              <a:gd name="T91" fmla="*/ 811 h 812"/>
              <a:gd name="T92" fmla="*/ 480 w 694"/>
              <a:gd name="T93" fmla="*/ 811 h 812"/>
              <a:gd name="T94" fmla="*/ 496 w 694"/>
              <a:gd name="T95" fmla="*/ 807 h 812"/>
              <a:gd name="T96" fmla="*/ 496 w 694"/>
              <a:gd name="T97" fmla="*/ 807 h 812"/>
              <a:gd name="T98" fmla="*/ 515 w 694"/>
              <a:gd name="T99" fmla="*/ 777 h 812"/>
              <a:gd name="T100" fmla="*/ 515 w 694"/>
              <a:gd name="T101" fmla="*/ 663 h 812"/>
              <a:gd name="T102" fmla="*/ 628 w 694"/>
              <a:gd name="T103" fmla="*/ 799 h 812"/>
              <a:gd name="T104" fmla="*/ 628 w 694"/>
              <a:gd name="T105" fmla="*/ 799 h 812"/>
              <a:gd name="T106" fmla="*/ 654 w 694"/>
              <a:gd name="T107" fmla="*/ 811 h 812"/>
              <a:gd name="T108" fmla="*/ 654 w 694"/>
              <a:gd name="T109" fmla="*/ 811 h 812"/>
              <a:gd name="T110" fmla="*/ 676 w 694"/>
              <a:gd name="T111" fmla="*/ 803 h 812"/>
              <a:gd name="T112" fmla="*/ 676 w 694"/>
              <a:gd name="T113" fmla="*/ 803 h 812"/>
              <a:gd name="T114" fmla="*/ 680 w 694"/>
              <a:gd name="T115" fmla="*/ 755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812">
                <a:moveTo>
                  <a:pt x="446" y="707"/>
                </a:moveTo>
                <a:lnTo>
                  <a:pt x="195" y="515"/>
                </a:lnTo>
                <a:lnTo>
                  <a:pt x="195" y="291"/>
                </a:lnTo>
                <a:lnTo>
                  <a:pt x="201" y="287"/>
                </a:lnTo>
                <a:lnTo>
                  <a:pt x="446" y="580"/>
                </a:lnTo>
                <a:lnTo>
                  <a:pt x="446" y="707"/>
                </a:lnTo>
                <a:close/>
                <a:moveTo>
                  <a:pt x="126" y="497"/>
                </a:moveTo>
                <a:lnTo>
                  <a:pt x="72" y="497"/>
                </a:lnTo>
                <a:lnTo>
                  <a:pt x="72" y="308"/>
                </a:lnTo>
                <a:lnTo>
                  <a:pt x="126" y="308"/>
                </a:lnTo>
                <a:lnTo>
                  <a:pt x="126" y="497"/>
                </a:lnTo>
                <a:close/>
                <a:moveTo>
                  <a:pt x="446" y="107"/>
                </a:moveTo>
                <a:lnTo>
                  <a:pt x="446" y="473"/>
                </a:lnTo>
                <a:lnTo>
                  <a:pt x="256" y="246"/>
                </a:lnTo>
                <a:lnTo>
                  <a:pt x="446" y="107"/>
                </a:lnTo>
                <a:close/>
                <a:moveTo>
                  <a:pt x="680" y="755"/>
                </a:moveTo>
                <a:lnTo>
                  <a:pt x="515" y="556"/>
                </a:lnTo>
                <a:lnTo>
                  <a:pt x="515" y="38"/>
                </a:lnTo>
                <a:lnTo>
                  <a:pt x="515" y="38"/>
                </a:lnTo>
                <a:cubicBezTo>
                  <a:pt x="515" y="25"/>
                  <a:pt x="507" y="14"/>
                  <a:pt x="496" y="8"/>
                </a:cubicBezTo>
                <a:lnTo>
                  <a:pt x="496" y="8"/>
                </a:lnTo>
                <a:cubicBezTo>
                  <a:pt x="484" y="2"/>
                  <a:pt x="470" y="3"/>
                  <a:pt x="460" y="11"/>
                </a:cubicBezTo>
                <a:lnTo>
                  <a:pt x="212" y="194"/>
                </a:lnTo>
                <a:lnTo>
                  <a:pt x="65" y="17"/>
                </a:lnTo>
                <a:lnTo>
                  <a:pt x="65" y="17"/>
                </a:lnTo>
                <a:cubicBezTo>
                  <a:pt x="52" y="2"/>
                  <a:pt x="31" y="0"/>
                  <a:pt x="16" y="12"/>
                </a:cubicBezTo>
                <a:lnTo>
                  <a:pt x="16" y="12"/>
                </a:lnTo>
                <a:cubicBezTo>
                  <a:pt x="2" y="24"/>
                  <a:pt x="0" y="46"/>
                  <a:pt x="12" y="60"/>
                </a:cubicBezTo>
                <a:lnTo>
                  <a:pt x="157" y="234"/>
                </a:lnTo>
                <a:lnTo>
                  <a:pt x="149" y="240"/>
                </a:lnTo>
                <a:lnTo>
                  <a:pt x="40" y="240"/>
                </a:lnTo>
                <a:lnTo>
                  <a:pt x="40" y="240"/>
                </a:lnTo>
                <a:cubicBezTo>
                  <a:pt x="27" y="240"/>
                  <a:pt x="15" y="247"/>
                  <a:pt x="9" y="259"/>
                </a:cubicBezTo>
                <a:lnTo>
                  <a:pt x="7" y="264"/>
                </a:lnTo>
                <a:lnTo>
                  <a:pt x="7" y="264"/>
                </a:lnTo>
                <a:cubicBezTo>
                  <a:pt x="5" y="268"/>
                  <a:pt x="4" y="273"/>
                  <a:pt x="4" y="278"/>
                </a:cubicBezTo>
                <a:lnTo>
                  <a:pt x="4" y="527"/>
                </a:lnTo>
                <a:lnTo>
                  <a:pt x="4" y="527"/>
                </a:lnTo>
                <a:cubicBezTo>
                  <a:pt x="4" y="533"/>
                  <a:pt x="5" y="538"/>
                  <a:pt x="7" y="542"/>
                </a:cubicBezTo>
                <a:lnTo>
                  <a:pt x="9" y="547"/>
                </a:lnTo>
                <a:lnTo>
                  <a:pt x="9" y="547"/>
                </a:lnTo>
                <a:cubicBezTo>
                  <a:pt x="15" y="558"/>
                  <a:pt x="27" y="566"/>
                  <a:pt x="40" y="566"/>
                </a:cubicBezTo>
                <a:lnTo>
                  <a:pt x="148" y="566"/>
                </a:lnTo>
                <a:lnTo>
                  <a:pt x="460" y="804"/>
                </a:lnTo>
                <a:lnTo>
                  <a:pt x="460" y="804"/>
                </a:lnTo>
                <a:cubicBezTo>
                  <a:pt x="466" y="809"/>
                  <a:pt x="473" y="811"/>
                  <a:pt x="480" y="811"/>
                </a:cubicBezTo>
                <a:lnTo>
                  <a:pt x="480" y="811"/>
                </a:lnTo>
                <a:cubicBezTo>
                  <a:pt x="485" y="811"/>
                  <a:pt x="491" y="810"/>
                  <a:pt x="496" y="807"/>
                </a:cubicBezTo>
                <a:lnTo>
                  <a:pt x="496" y="807"/>
                </a:lnTo>
                <a:cubicBezTo>
                  <a:pt x="507" y="802"/>
                  <a:pt x="515" y="790"/>
                  <a:pt x="515" y="777"/>
                </a:cubicBezTo>
                <a:lnTo>
                  <a:pt x="515" y="663"/>
                </a:lnTo>
                <a:lnTo>
                  <a:pt x="628" y="799"/>
                </a:lnTo>
                <a:lnTo>
                  <a:pt x="628" y="799"/>
                </a:lnTo>
                <a:cubicBezTo>
                  <a:pt x="635" y="807"/>
                  <a:pt x="644" y="811"/>
                  <a:pt x="654" y="811"/>
                </a:cubicBezTo>
                <a:lnTo>
                  <a:pt x="654" y="811"/>
                </a:lnTo>
                <a:cubicBezTo>
                  <a:pt x="662" y="811"/>
                  <a:pt x="669" y="809"/>
                  <a:pt x="676" y="803"/>
                </a:cubicBezTo>
                <a:lnTo>
                  <a:pt x="676" y="803"/>
                </a:lnTo>
                <a:cubicBezTo>
                  <a:pt x="691" y="791"/>
                  <a:pt x="693" y="769"/>
                  <a:pt x="680" y="7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395"/>
          <p:cNvSpPr>
            <a:spLocks noChangeArrowheads="1"/>
          </p:cNvSpPr>
          <p:nvPr/>
        </p:nvSpPr>
        <p:spPr bwMode="auto">
          <a:xfrm>
            <a:off x="8198242" y="5244195"/>
            <a:ext cx="1030316" cy="789069"/>
          </a:xfrm>
          <a:custGeom>
            <a:avLst/>
            <a:gdLst>
              <a:gd name="T0" fmla="*/ 899 w 905"/>
              <a:gd name="T1" fmla="*/ 390 h 691"/>
              <a:gd name="T2" fmla="*/ 899 w 905"/>
              <a:gd name="T3" fmla="*/ 390 h 691"/>
              <a:gd name="T4" fmla="*/ 892 w 905"/>
              <a:gd name="T5" fmla="*/ 380 h 691"/>
              <a:gd name="T6" fmla="*/ 892 w 905"/>
              <a:gd name="T7" fmla="*/ 380 h 691"/>
              <a:gd name="T8" fmla="*/ 685 w 905"/>
              <a:gd name="T9" fmla="*/ 164 h 691"/>
              <a:gd name="T10" fmla="*/ 685 w 905"/>
              <a:gd name="T11" fmla="*/ 164 h 691"/>
              <a:gd name="T12" fmla="*/ 244 w 905"/>
              <a:gd name="T13" fmla="*/ 2 h 691"/>
              <a:gd name="T14" fmla="*/ 244 w 905"/>
              <a:gd name="T15" fmla="*/ 2 h 691"/>
              <a:gd name="T16" fmla="*/ 27 w 905"/>
              <a:gd name="T17" fmla="*/ 43 h 691"/>
              <a:gd name="T18" fmla="*/ 27 w 905"/>
              <a:gd name="T19" fmla="*/ 43 h 691"/>
              <a:gd name="T20" fmla="*/ 7 w 905"/>
              <a:gd name="T21" fmla="*/ 87 h 691"/>
              <a:gd name="T22" fmla="*/ 7 w 905"/>
              <a:gd name="T23" fmla="*/ 87 h 691"/>
              <a:gd name="T24" fmla="*/ 51 w 905"/>
              <a:gd name="T25" fmla="*/ 107 h 691"/>
              <a:gd name="T26" fmla="*/ 51 w 905"/>
              <a:gd name="T27" fmla="*/ 107 h 691"/>
              <a:gd name="T28" fmla="*/ 245 w 905"/>
              <a:gd name="T29" fmla="*/ 70 h 691"/>
              <a:gd name="T30" fmla="*/ 245 w 905"/>
              <a:gd name="T31" fmla="*/ 70 h 691"/>
              <a:gd name="T32" fmla="*/ 251 w 905"/>
              <a:gd name="T33" fmla="*/ 70 h 691"/>
              <a:gd name="T34" fmla="*/ 251 w 905"/>
              <a:gd name="T35" fmla="*/ 70 h 691"/>
              <a:gd name="T36" fmla="*/ 825 w 905"/>
              <a:gd name="T37" fmla="*/ 406 h 691"/>
              <a:gd name="T38" fmla="*/ 825 w 905"/>
              <a:gd name="T39" fmla="*/ 406 h 691"/>
              <a:gd name="T40" fmla="*/ 596 w 905"/>
              <a:gd name="T41" fmla="*/ 628 h 691"/>
              <a:gd name="T42" fmla="*/ 596 w 905"/>
              <a:gd name="T43" fmla="*/ 628 h 691"/>
              <a:gd name="T44" fmla="*/ 587 w 905"/>
              <a:gd name="T45" fmla="*/ 676 h 691"/>
              <a:gd name="T46" fmla="*/ 587 w 905"/>
              <a:gd name="T47" fmla="*/ 676 h 691"/>
              <a:gd name="T48" fmla="*/ 615 w 905"/>
              <a:gd name="T49" fmla="*/ 690 h 691"/>
              <a:gd name="T50" fmla="*/ 615 w 905"/>
              <a:gd name="T51" fmla="*/ 690 h 691"/>
              <a:gd name="T52" fmla="*/ 634 w 905"/>
              <a:gd name="T53" fmla="*/ 685 h 691"/>
              <a:gd name="T54" fmla="*/ 634 w 905"/>
              <a:gd name="T55" fmla="*/ 685 h 691"/>
              <a:gd name="T56" fmla="*/ 895 w 905"/>
              <a:gd name="T57" fmla="*/ 426 h 691"/>
              <a:gd name="T58" fmla="*/ 895 w 905"/>
              <a:gd name="T59" fmla="*/ 426 h 691"/>
              <a:gd name="T60" fmla="*/ 899 w 905"/>
              <a:gd name="T61" fmla="*/ 3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05" h="691">
                <a:moveTo>
                  <a:pt x="899" y="390"/>
                </a:moveTo>
                <a:lnTo>
                  <a:pt x="899" y="390"/>
                </a:lnTo>
                <a:cubicBezTo>
                  <a:pt x="897" y="386"/>
                  <a:pt x="894" y="383"/>
                  <a:pt x="892" y="380"/>
                </a:cubicBezTo>
                <a:lnTo>
                  <a:pt x="892" y="380"/>
                </a:lnTo>
                <a:cubicBezTo>
                  <a:pt x="831" y="298"/>
                  <a:pt x="761" y="223"/>
                  <a:pt x="685" y="164"/>
                </a:cubicBezTo>
                <a:lnTo>
                  <a:pt x="685" y="164"/>
                </a:lnTo>
                <a:cubicBezTo>
                  <a:pt x="546" y="54"/>
                  <a:pt x="398" y="0"/>
                  <a:pt x="244" y="2"/>
                </a:cubicBezTo>
                <a:lnTo>
                  <a:pt x="244" y="2"/>
                </a:lnTo>
                <a:cubicBezTo>
                  <a:pt x="171" y="2"/>
                  <a:pt x="98" y="17"/>
                  <a:pt x="27" y="43"/>
                </a:cubicBezTo>
                <a:lnTo>
                  <a:pt x="27" y="43"/>
                </a:lnTo>
                <a:cubicBezTo>
                  <a:pt x="9" y="49"/>
                  <a:pt x="0" y="70"/>
                  <a:pt x="7" y="87"/>
                </a:cubicBezTo>
                <a:lnTo>
                  <a:pt x="7" y="87"/>
                </a:lnTo>
                <a:cubicBezTo>
                  <a:pt x="14" y="105"/>
                  <a:pt x="34" y="114"/>
                  <a:pt x="51" y="107"/>
                </a:cubicBezTo>
                <a:lnTo>
                  <a:pt x="51" y="107"/>
                </a:lnTo>
                <a:cubicBezTo>
                  <a:pt x="114" y="83"/>
                  <a:pt x="180" y="71"/>
                  <a:pt x="245" y="70"/>
                </a:cubicBezTo>
                <a:lnTo>
                  <a:pt x="245" y="70"/>
                </a:lnTo>
                <a:cubicBezTo>
                  <a:pt x="247" y="70"/>
                  <a:pt x="249" y="70"/>
                  <a:pt x="251" y="70"/>
                </a:cubicBezTo>
                <a:lnTo>
                  <a:pt x="251" y="70"/>
                </a:lnTo>
                <a:cubicBezTo>
                  <a:pt x="535" y="70"/>
                  <a:pt x="738" y="291"/>
                  <a:pt x="825" y="406"/>
                </a:cubicBezTo>
                <a:lnTo>
                  <a:pt x="825" y="406"/>
                </a:lnTo>
                <a:cubicBezTo>
                  <a:pt x="758" y="495"/>
                  <a:pt x="679" y="572"/>
                  <a:pt x="596" y="628"/>
                </a:cubicBezTo>
                <a:lnTo>
                  <a:pt x="596" y="628"/>
                </a:lnTo>
                <a:cubicBezTo>
                  <a:pt x="580" y="638"/>
                  <a:pt x="576" y="660"/>
                  <a:pt x="587" y="676"/>
                </a:cubicBezTo>
                <a:lnTo>
                  <a:pt x="587" y="676"/>
                </a:lnTo>
                <a:cubicBezTo>
                  <a:pt x="594" y="685"/>
                  <a:pt x="605" y="690"/>
                  <a:pt x="615" y="690"/>
                </a:cubicBezTo>
                <a:lnTo>
                  <a:pt x="615" y="690"/>
                </a:lnTo>
                <a:cubicBezTo>
                  <a:pt x="622" y="690"/>
                  <a:pt x="628" y="689"/>
                  <a:pt x="634" y="685"/>
                </a:cubicBezTo>
                <a:lnTo>
                  <a:pt x="634" y="685"/>
                </a:lnTo>
                <a:cubicBezTo>
                  <a:pt x="730" y="620"/>
                  <a:pt x="821" y="530"/>
                  <a:pt x="895" y="426"/>
                </a:cubicBezTo>
                <a:lnTo>
                  <a:pt x="895" y="426"/>
                </a:lnTo>
                <a:cubicBezTo>
                  <a:pt x="904" y="415"/>
                  <a:pt x="904" y="401"/>
                  <a:pt x="899" y="3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396"/>
          <p:cNvSpPr>
            <a:spLocks noChangeArrowheads="1"/>
          </p:cNvSpPr>
          <p:nvPr/>
        </p:nvSpPr>
        <p:spPr bwMode="auto">
          <a:xfrm>
            <a:off x="8318864" y="5405025"/>
            <a:ext cx="467413" cy="452333"/>
          </a:xfrm>
          <a:custGeom>
            <a:avLst/>
            <a:gdLst>
              <a:gd name="T0" fmla="*/ 339 w 409"/>
              <a:gd name="T1" fmla="*/ 395 h 399"/>
              <a:gd name="T2" fmla="*/ 339 w 409"/>
              <a:gd name="T3" fmla="*/ 395 h 399"/>
              <a:gd name="T4" fmla="*/ 353 w 409"/>
              <a:gd name="T5" fmla="*/ 398 h 399"/>
              <a:gd name="T6" fmla="*/ 353 w 409"/>
              <a:gd name="T7" fmla="*/ 398 h 399"/>
              <a:gd name="T8" fmla="*/ 385 w 409"/>
              <a:gd name="T9" fmla="*/ 378 h 399"/>
              <a:gd name="T10" fmla="*/ 385 w 409"/>
              <a:gd name="T11" fmla="*/ 378 h 399"/>
              <a:gd name="T12" fmla="*/ 408 w 409"/>
              <a:gd name="T13" fmla="*/ 267 h 399"/>
              <a:gd name="T14" fmla="*/ 408 w 409"/>
              <a:gd name="T15" fmla="*/ 267 h 399"/>
              <a:gd name="T16" fmla="*/ 140 w 409"/>
              <a:gd name="T17" fmla="*/ 0 h 399"/>
              <a:gd name="T18" fmla="*/ 140 w 409"/>
              <a:gd name="T19" fmla="*/ 0 h 399"/>
              <a:gd name="T20" fmla="*/ 25 w 409"/>
              <a:gd name="T21" fmla="*/ 25 h 399"/>
              <a:gd name="T22" fmla="*/ 25 w 409"/>
              <a:gd name="T23" fmla="*/ 25 h 399"/>
              <a:gd name="T24" fmla="*/ 8 w 409"/>
              <a:gd name="T25" fmla="*/ 71 h 399"/>
              <a:gd name="T26" fmla="*/ 8 w 409"/>
              <a:gd name="T27" fmla="*/ 71 h 399"/>
              <a:gd name="T28" fmla="*/ 54 w 409"/>
              <a:gd name="T29" fmla="*/ 87 h 399"/>
              <a:gd name="T30" fmla="*/ 54 w 409"/>
              <a:gd name="T31" fmla="*/ 87 h 399"/>
              <a:gd name="T32" fmla="*/ 140 w 409"/>
              <a:gd name="T33" fmla="*/ 68 h 399"/>
              <a:gd name="T34" fmla="*/ 140 w 409"/>
              <a:gd name="T35" fmla="*/ 68 h 399"/>
              <a:gd name="T36" fmla="*/ 339 w 409"/>
              <a:gd name="T37" fmla="*/ 267 h 399"/>
              <a:gd name="T38" fmla="*/ 339 w 409"/>
              <a:gd name="T39" fmla="*/ 267 h 399"/>
              <a:gd name="T40" fmla="*/ 322 w 409"/>
              <a:gd name="T41" fmla="*/ 349 h 399"/>
              <a:gd name="T42" fmla="*/ 322 w 409"/>
              <a:gd name="T43" fmla="*/ 349 h 399"/>
              <a:gd name="T44" fmla="*/ 339 w 409"/>
              <a:gd name="T45" fmla="*/ 395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9" h="399">
                <a:moveTo>
                  <a:pt x="339" y="395"/>
                </a:moveTo>
                <a:lnTo>
                  <a:pt x="339" y="395"/>
                </a:lnTo>
                <a:cubicBezTo>
                  <a:pt x="344" y="396"/>
                  <a:pt x="349" y="398"/>
                  <a:pt x="353" y="398"/>
                </a:cubicBezTo>
                <a:lnTo>
                  <a:pt x="353" y="398"/>
                </a:lnTo>
                <a:cubicBezTo>
                  <a:pt x="366" y="398"/>
                  <a:pt x="378" y="390"/>
                  <a:pt x="385" y="378"/>
                </a:cubicBezTo>
                <a:lnTo>
                  <a:pt x="385" y="378"/>
                </a:lnTo>
                <a:cubicBezTo>
                  <a:pt x="400" y="343"/>
                  <a:pt x="408" y="305"/>
                  <a:pt x="408" y="267"/>
                </a:cubicBezTo>
                <a:lnTo>
                  <a:pt x="408" y="267"/>
                </a:lnTo>
                <a:cubicBezTo>
                  <a:pt x="408" y="120"/>
                  <a:pt x="287" y="0"/>
                  <a:pt x="140" y="0"/>
                </a:cubicBezTo>
                <a:lnTo>
                  <a:pt x="140" y="0"/>
                </a:lnTo>
                <a:cubicBezTo>
                  <a:pt x="100" y="0"/>
                  <a:pt x="61" y="8"/>
                  <a:pt x="25" y="25"/>
                </a:cubicBezTo>
                <a:lnTo>
                  <a:pt x="25" y="25"/>
                </a:lnTo>
                <a:cubicBezTo>
                  <a:pt x="7" y="34"/>
                  <a:pt x="0" y="54"/>
                  <a:pt x="8" y="71"/>
                </a:cubicBezTo>
                <a:lnTo>
                  <a:pt x="8" y="71"/>
                </a:lnTo>
                <a:cubicBezTo>
                  <a:pt x="16" y="88"/>
                  <a:pt x="37" y="96"/>
                  <a:pt x="54" y="87"/>
                </a:cubicBezTo>
                <a:lnTo>
                  <a:pt x="54" y="87"/>
                </a:lnTo>
                <a:cubicBezTo>
                  <a:pt x="81" y="74"/>
                  <a:pt x="109" y="68"/>
                  <a:pt x="140" y="68"/>
                </a:cubicBezTo>
                <a:lnTo>
                  <a:pt x="140" y="68"/>
                </a:lnTo>
                <a:cubicBezTo>
                  <a:pt x="250" y="68"/>
                  <a:pt x="339" y="157"/>
                  <a:pt x="339" y="267"/>
                </a:cubicBezTo>
                <a:lnTo>
                  <a:pt x="339" y="267"/>
                </a:lnTo>
                <a:cubicBezTo>
                  <a:pt x="339" y="295"/>
                  <a:pt x="333" y="323"/>
                  <a:pt x="322" y="349"/>
                </a:cubicBezTo>
                <a:lnTo>
                  <a:pt x="322" y="349"/>
                </a:lnTo>
                <a:cubicBezTo>
                  <a:pt x="314" y="367"/>
                  <a:pt x="322" y="387"/>
                  <a:pt x="339" y="3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397"/>
          <p:cNvSpPr>
            <a:spLocks noChangeArrowheads="1"/>
          </p:cNvSpPr>
          <p:nvPr/>
        </p:nvSpPr>
        <p:spPr bwMode="auto">
          <a:xfrm>
            <a:off x="7740884" y="5103469"/>
            <a:ext cx="1346948" cy="1211246"/>
          </a:xfrm>
          <a:custGeom>
            <a:avLst/>
            <a:gdLst>
              <a:gd name="T0" fmla="*/ 659 w 1183"/>
              <a:gd name="T1" fmla="*/ 868 h 1062"/>
              <a:gd name="T2" fmla="*/ 659 w 1183"/>
              <a:gd name="T3" fmla="*/ 868 h 1062"/>
              <a:gd name="T4" fmla="*/ 79 w 1183"/>
              <a:gd name="T5" fmla="*/ 532 h 1062"/>
              <a:gd name="T6" fmla="*/ 79 w 1183"/>
              <a:gd name="T7" fmla="*/ 532 h 1062"/>
              <a:gd name="T8" fmla="*/ 352 w 1183"/>
              <a:gd name="T9" fmla="*/ 282 h 1062"/>
              <a:gd name="T10" fmla="*/ 438 w 1183"/>
              <a:gd name="T11" fmla="*/ 369 h 1062"/>
              <a:gd name="T12" fmla="*/ 438 w 1183"/>
              <a:gd name="T13" fmla="*/ 369 h 1062"/>
              <a:gd name="T14" fmla="*/ 382 w 1183"/>
              <a:gd name="T15" fmla="*/ 532 h 1062"/>
              <a:gd name="T16" fmla="*/ 382 w 1183"/>
              <a:gd name="T17" fmla="*/ 532 h 1062"/>
              <a:gd name="T18" fmla="*/ 650 w 1183"/>
              <a:gd name="T19" fmla="*/ 800 h 1062"/>
              <a:gd name="T20" fmla="*/ 650 w 1183"/>
              <a:gd name="T21" fmla="*/ 800 h 1062"/>
              <a:gd name="T22" fmla="*/ 813 w 1183"/>
              <a:gd name="T23" fmla="*/ 745 h 1062"/>
              <a:gd name="T24" fmla="*/ 886 w 1183"/>
              <a:gd name="T25" fmla="*/ 817 h 1062"/>
              <a:gd name="T26" fmla="*/ 886 w 1183"/>
              <a:gd name="T27" fmla="*/ 817 h 1062"/>
              <a:gd name="T28" fmla="*/ 659 w 1183"/>
              <a:gd name="T29" fmla="*/ 868 h 1062"/>
              <a:gd name="T30" fmla="*/ 487 w 1183"/>
              <a:gd name="T31" fmla="*/ 417 h 1062"/>
              <a:gd name="T32" fmla="*/ 765 w 1183"/>
              <a:gd name="T33" fmla="*/ 696 h 1062"/>
              <a:gd name="T34" fmla="*/ 765 w 1183"/>
              <a:gd name="T35" fmla="*/ 696 h 1062"/>
              <a:gd name="T36" fmla="*/ 650 w 1183"/>
              <a:gd name="T37" fmla="*/ 732 h 1062"/>
              <a:gd name="T38" fmla="*/ 650 w 1183"/>
              <a:gd name="T39" fmla="*/ 732 h 1062"/>
              <a:gd name="T40" fmla="*/ 451 w 1183"/>
              <a:gd name="T41" fmla="*/ 532 h 1062"/>
              <a:gd name="T42" fmla="*/ 451 w 1183"/>
              <a:gd name="T43" fmla="*/ 532 h 1062"/>
              <a:gd name="T44" fmla="*/ 487 w 1183"/>
              <a:gd name="T45" fmla="*/ 417 h 1062"/>
              <a:gd name="T46" fmla="*/ 179 w 1183"/>
              <a:gd name="T47" fmla="*/ 13 h 1062"/>
              <a:gd name="T48" fmla="*/ 179 w 1183"/>
              <a:gd name="T49" fmla="*/ 13 h 1062"/>
              <a:gd name="T50" fmla="*/ 131 w 1183"/>
              <a:gd name="T51" fmla="*/ 13 h 1062"/>
              <a:gd name="T52" fmla="*/ 131 w 1183"/>
              <a:gd name="T53" fmla="*/ 13 h 1062"/>
              <a:gd name="T54" fmla="*/ 131 w 1183"/>
              <a:gd name="T55" fmla="*/ 61 h 1062"/>
              <a:gd name="T56" fmla="*/ 302 w 1183"/>
              <a:gd name="T57" fmla="*/ 233 h 1062"/>
              <a:gd name="T58" fmla="*/ 302 w 1183"/>
              <a:gd name="T59" fmla="*/ 233 h 1062"/>
              <a:gd name="T60" fmla="*/ 121 w 1183"/>
              <a:gd name="T61" fmla="*/ 378 h 1062"/>
              <a:gd name="T62" fmla="*/ 121 w 1183"/>
              <a:gd name="T63" fmla="*/ 378 h 1062"/>
              <a:gd name="T64" fmla="*/ 9 w 1183"/>
              <a:gd name="T65" fmla="*/ 512 h 1062"/>
              <a:gd name="T66" fmla="*/ 9 w 1183"/>
              <a:gd name="T67" fmla="*/ 512 h 1062"/>
              <a:gd name="T68" fmla="*/ 5 w 1183"/>
              <a:gd name="T69" fmla="*/ 548 h 1062"/>
              <a:gd name="T70" fmla="*/ 5 w 1183"/>
              <a:gd name="T71" fmla="*/ 548 h 1062"/>
              <a:gd name="T72" fmla="*/ 13 w 1183"/>
              <a:gd name="T73" fmla="*/ 557 h 1062"/>
              <a:gd name="T74" fmla="*/ 13 w 1183"/>
              <a:gd name="T75" fmla="*/ 557 h 1062"/>
              <a:gd name="T76" fmla="*/ 219 w 1183"/>
              <a:gd name="T77" fmla="*/ 774 h 1062"/>
              <a:gd name="T78" fmla="*/ 219 w 1183"/>
              <a:gd name="T79" fmla="*/ 774 h 1062"/>
              <a:gd name="T80" fmla="*/ 653 w 1183"/>
              <a:gd name="T81" fmla="*/ 936 h 1062"/>
              <a:gd name="T82" fmla="*/ 653 w 1183"/>
              <a:gd name="T83" fmla="*/ 936 h 1062"/>
              <a:gd name="T84" fmla="*/ 660 w 1183"/>
              <a:gd name="T85" fmla="*/ 936 h 1062"/>
              <a:gd name="T86" fmla="*/ 660 w 1183"/>
              <a:gd name="T87" fmla="*/ 936 h 1062"/>
              <a:gd name="T88" fmla="*/ 938 w 1183"/>
              <a:gd name="T89" fmla="*/ 868 h 1062"/>
              <a:gd name="T90" fmla="*/ 1121 w 1183"/>
              <a:gd name="T91" fmla="*/ 1052 h 1062"/>
              <a:gd name="T92" fmla="*/ 1121 w 1183"/>
              <a:gd name="T93" fmla="*/ 1052 h 1062"/>
              <a:gd name="T94" fmla="*/ 1145 w 1183"/>
              <a:gd name="T95" fmla="*/ 1061 h 1062"/>
              <a:gd name="T96" fmla="*/ 1145 w 1183"/>
              <a:gd name="T97" fmla="*/ 1061 h 1062"/>
              <a:gd name="T98" fmla="*/ 1169 w 1183"/>
              <a:gd name="T99" fmla="*/ 1052 h 1062"/>
              <a:gd name="T100" fmla="*/ 1169 w 1183"/>
              <a:gd name="T101" fmla="*/ 1052 h 1062"/>
              <a:gd name="T102" fmla="*/ 1169 w 1183"/>
              <a:gd name="T103" fmla="*/ 1003 h 1062"/>
              <a:gd name="T104" fmla="*/ 179 w 1183"/>
              <a:gd name="T105" fmla="*/ 13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83" h="1062">
                <a:moveTo>
                  <a:pt x="659" y="868"/>
                </a:moveTo>
                <a:lnTo>
                  <a:pt x="659" y="868"/>
                </a:lnTo>
                <a:cubicBezTo>
                  <a:pt x="372" y="870"/>
                  <a:pt x="166" y="648"/>
                  <a:pt x="79" y="532"/>
                </a:cubicBezTo>
                <a:lnTo>
                  <a:pt x="79" y="532"/>
                </a:lnTo>
                <a:cubicBezTo>
                  <a:pt x="158" y="427"/>
                  <a:pt x="254" y="340"/>
                  <a:pt x="352" y="282"/>
                </a:cubicBezTo>
                <a:lnTo>
                  <a:pt x="438" y="369"/>
                </a:lnTo>
                <a:lnTo>
                  <a:pt x="438" y="369"/>
                </a:lnTo>
                <a:cubicBezTo>
                  <a:pt x="402" y="416"/>
                  <a:pt x="382" y="472"/>
                  <a:pt x="382" y="532"/>
                </a:cubicBezTo>
                <a:lnTo>
                  <a:pt x="382" y="532"/>
                </a:lnTo>
                <a:cubicBezTo>
                  <a:pt x="382" y="680"/>
                  <a:pt x="502" y="800"/>
                  <a:pt x="650" y="800"/>
                </a:cubicBezTo>
                <a:lnTo>
                  <a:pt x="650" y="800"/>
                </a:lnTo>
                <a:cubicBezTo>
                  <a:pt x="710" y="800"/>
                  <a:pt x="767" y="781"/>
                  <a:pt x="813" y="745"/>
                </a:cubicBezTo>
                <a:lnTo>
                  <a:pt x="886" y="817"/>
                </a:lnTo>
                <a:lnTo>
                  <a:pt x="886" y="817"/>
                </a:lnTo>
                <a:cubicBezTo>
                  <a:pt x="812" y="850"/>
                  <a:pt x="736" y="867"/>
                  <a:pt x="659" y="868"/>
                </a:cubicBezTo>
                <a:close/>
                <a:moveTo>
                  <a:pt x="487" y="417"/>
                </a:moveTo>
                <a:lnTo>
                  <a:pt x="765" y="696"/>
                </a:lnTo>
                <a:lnTo>
                  <a:pt x="765" y="696"/>
                </a:lnTo>
                <a:cubicBezTo>
                  <a:pt x="732" y="719"/>
                  <a:pt x="692" y="732"/>
                  <a:pt x="650" y="732"/>
                </a:cubicBezTo>
                <a:lnTo>
                  <a:pt x="650" y="732"/>
                </a:lnTo>
                <a:cubicBezTo>
                  <a:pt x="540" y="732"/>
                  <a:pt x="451" y="643"/>
                  <a:pt x="451" y="532"/>
                </a:cubicBezTo>
                <a:lnTo>
                  <a:pt x="451" y="532"/>
                </a:lnTo>
                <a:cubicBezTo>
                  <a:pt x="451" y="491"/>
                  <a:pt x="463" y="451"/>
                  <a:pt x="487" y="417"/>
                </a:cubicBezTo>
                <a:close/>
                <a:moveTo>
                  <a:pt x="179" y="13"/>
                </a:moveTo>
                <a:lnTo>
                  <a:pt x="179" y="13"/>
                </a:lnTo>
                <a:cubicBezTo>
                  <a:pt x="166" y="0"/>
                  <a:pt x="144" y="0"/>
                  <a:pt x="131" y="13"/>
                </a:cubicBezTo>
                <a:lnTo>
                  <a:pt x="131" y="13"/>
                </a:lnTo>
                <a:cubicBezTo>
                  <a:pt x="117" y="27"/>
                  <a:pt x="117" y="48"/>
                  <a:pt x="131" y="61"/>
                </a:cubicBezTo>
                <a:lnTo>
                  <a:pt x="302" y="233"/>
                </a:lnTo>
                <a:lnTo>
                  <a:pt x="302" y="233"/>
                </a:lnTo>
                <a:cubicBezTo>
                  <a:pt x="239" y="271"/>
                  <a:pt x="178" y="320"/>
                  <a:pt x="121" y="378"/>
                </a:cubicBezTo>
                <a:lnTo>
                  <a:pt x="121" y="378"/>
                </a:lnTo>
                <a:cubicBezTo>
                  <a:pt x="81" y="419"/>
                  <a:pt x="43" y="465"/>
                  <a:pt x="9" y="512"/>
                </a:cubicBezTo>
                <a:lnTo>
                  <a:pt x="9" y="512"/>
                </a:lnTo>
                <a:cubicBezTo>
                  <a:pt x="1" y="523"/>
                  <a:pt x="0" y="537"/>
                  <a:pt x="5" y="548"/>
                </a:cubicBezTo>
                <a:lnTo>
                  <a:pt x="5" y="548"/>
                </a:lnTo>
                <a:cubicBezTo>
                  <a:pt x="7" y="551"/>
                  <a:pt x="10" y="554"/>
                  <a:pt x="13" y="557"/>
                </a:cubicBezTo>
                <a:lnTo>
                  <a:pt x="13" y="557"/>
                </a:lnTo>
                <a:cubicBezTo>
                  <a:pt x="73" y="640"/>
                  <a:pt x="144" y="715"/>
                  <a:pt x="219" y="774"/>
                </a:cubicBezTo>
                <a:lnTo>
                  <a:pt x="219" y="774"/>
                </a:lnTo>
                <a:cubicBezTo>
                  <a:pt x="356" y="881"/>
                  <a:pt x="502" y="936"/>
                  <a:pt x="653" y="936"/>
                </a:cubicBezTo>
                <a:lnTo>
                  <a:pt x="653" y="936"/>
                </a:lnTo>
                <a:cubicBezTo>
                  <a:pt x="655" y="936"/>
                  <a:pt x="657" y="936"/>
                  <a:pt x="660" y="936"/>
                </a:cubicBezTo>
                <a:lnTo>
                  <a:pt x="660" y="936"/>
                </a:lnTo>
                <a:cubicBezTo>
                  <a:pt x="754" y="935"/>
                  <a:pt x="848" y="912"/>
                  <a:pt x="938" y="868"/>
                </a:cubicBezTo>
                <a:lnTo>
                  <a:pt x="1121" y="1052"/>
                </a:lnTo>
                <a:lnTo>
                  <a:pt x="1121" y="1052"/>
                </a:lnTo>
                <a:cubicBezTo>
                  <a:pt x="1127" y="1058"/>
                  <a:pt x="1136" y="1061"/>
                  <a:pt x="1145" y="1061"/>
                </a:cubicBezTo>
                <a:lnTo>
                  <a:pt x="1145" y="1061"/>
                </a:lnTo>
                <a:cubicBezTo>
                  <a:pt x="1153" y="1061"/>
                  <a:pt x="1163" y="1058"/>
                  <a:pt x="1169" y="1052"/>
                </a:cubicBezTo>
                <a:lnTo>
                  <a:pt x="1169" y="1052"/>
                </a:lnTo>
                <a:cubicBezTo>
                  <a:pt x="1182" y="1038"/>
                  <a:pt x="1182" y="1016"/>
                  <a:pt x="1169" y="1003"/>
                </a:cubicBezTo>
                <a:lnTo>
                  <a:pt x="179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398"/>
          <p:cNvSpPr>
            <a:spLocks noChangeArrowheads="1"/>
          </p:cNvSpPr>
          <p:nvPr/>
        </p:nvSpPr>
        <p:spPr bwMode="auto">
          <a:xfrm>
            <a:off x="4926367" y="9325246"/>
            <a:ext cx="1201194" cy="1191142"/>
          </a:xfrm>
          <a:custGeom>
            <a:avLst/>
            <a:gdLst>
              <a:gd name="T0" fmla="*/ 896 w 1053"/>
              <a:gd name="T1" fmla="*/ 977 h 1047"/>
              <a:gd name="T2" fmla="*/ 896 w 1053"/>
              <a:gd name="T3" fmla="*/ 977 h 1047"/>
              <a:gd name="T4" fmla="*/ 808 w 1053"/>
              <a:gd name="T5" fmla="*/ 890 h 1047"/>
              <a:gd name="T6" fmla="*/ 808 w 1053"/>
              <a:gd name="T7" fmla="*/ 890 h 1047"/>
              <a:gd name="T8" fmla="*/ 896 w 1053"/>
              <a:gd name="T9" fmla="*/ 802 h 1047"/>
              <a:gd name="T10" fmla="*/ 896 w 1053"/>
              <a:gd name="T11" fmla="*/ 802 h 1047"/>
              <a:gd name="T12" fmla="*/ 983 w 1053"/>
              <a:gd name="T13" fmla="*/ 890 h 1047"/>
              <a:gd name="T14" fmla="*/ 983 w 1053"/>
              <a:gd name="T15" fmla="*/ 890 h 1047"/>
              <a:gd name="T16" fmla="*/ 896 w 1053"/>
              <a:gd name="T17" fmla="*/ 977 h 1047"/>
              <a:gd name="T18" fmla="*/ 156 w 1053"/>
              <a:gd name="T19" fmla="*/ 607 h 1047"/>
              <a:gd name="T20" fmla="*/ 156 w 1053"/>
              <a:gd name="T21" fmla="*/ 607 h 1047"/>
              <a:gd name="T22" fmla="*/ 69 w 1053"/>
              <a:gd name="T23" fmla="*/ 520 h 1047"/>
              <a:gd name="T24" fmla="*/ 69 w 1053"/>
              <a:gd name="T25" fmla="*/ 520 h 1047"/>
              <a:gd name="T26" fmla="*/ 156 w 1053"/>
              <a:gd name="T27" fmla="*/ 433 h 1047"/>
              <a:gd name="T28" fmla="*/ 156 w 1053"/>
              <a:gd name="T29" fmla="*/ 433 h 1047"/>
              <a:gd name="T30" fmla="*/ 243 w 1053"/>
              <a:gd name="T31" fmla="*/ 520 h 1047"/>
              <a:gd name="T32" fmla="*/ 243 w 1053"/>
              <a:gd name="T33" fmla="*/ 520 h 1047"/>
              <a:gd name="T34" fmla="*/ 156 w 1053"/>
              <a:gd name="T35" fmla="*/ 607 h 1047"/>
              <a:gd name="T36" fmla="*/ 896 w 1053"/>
              <a:gd name="T37" fmla="*/ 69 h 1047"/>
              <a:gd name="T38" fmla="*/ 896 w 1053"/>
              <a:gd name="T39" fmla="*/ 69 h 1047"/>
              <a:gd name="T40" fmla="*/ 983 w 1053"/>
              <a:gd name="T41" fmla="*/ 156 h 1047"/>
              <a:gd name="T42" fmla="*/ 983 w 1053"/>
              <a:gd name="T43" fmla="*/ 156 h 1047"/>
              <a:gd name="T44" fmla="*/ 896 w 1053"/>
              <a:gd name="T45" fmla="*/ 243 h 1047"/>
              <a:gd name="T46" fmla="*/ 896 w 1053"/>
              <a:gd name="T47" fmla="*/ 243 h 1047"/>
              <a:gd name="T48" fmla="*/ 808 w 1053"/>
              <a:gd name="T49" fmla="*/ 156 h 1047"/>
              <a:gd name="T50" fmla="*/ 808 w 1053"/>
              <a:gd name="T51" fmla="*/ 156 h 1047"/>
              <a:gd name="T52" fmla="*/ 896 w 1053"/>
              <a:gd name="T53" fmla="*/ 69 h 1047"/>
              <a:gd name="T54" fmla="*/ 896 w 1053"/>
              <a:gd name="T55" fmla="*/ 734 h 1047"/>
              <a:gd name="T56" fmla="*/ 896 w 1053"/>
              <a:gd name="T57" fmla="*/ 734 h 1047"/>
              <a:gd name="T58" fmla="*/ 814 w 1053"/>
              <a:gd name="T59" fmla="*/ 756 h 1047"/>
              <a:gd name="T60" fmla="*/ 369 w 1053"/>
              <a:gd name="T61" fmla="*/ 521 h 1047"/>
              <a:gd name="T62" fmla="*/ 820 w 1053"/>
              <a:gd name="T63" fmla="*/ 292 h 1047"/>
              <a:gd name="T64" fmla="*/ 820 w 1053"/>
              <a:gd name="T65" fmla="*/ 292 h 1047"/>
              <a:gd name="T66" fmla="*/ 896 w 1053"/>
              <a:gd name="T67" fmla="*/ 312 h 1047"/>
              <a:gd name="T68" fmla="*/ 896 w 1053"/>
              <a:gd name="T69" fmla="*/ 312 h 1047"/>
              <a:gd name="T70" fmla="*/ 1052 w 1053"/>
              <a:gd name="T71" fmla="*/ 156 h 1047"/>
              <a:gd name="T72" fmla="*/ 1052 w 1053"/>
              <a:gd name="T73" fmla="*/ 156 h 1047"/>
              <a:gd name="T74" fmla="*/ 896 w 1053"/>
              <a:gd name="T75" fmla="*/ 0 h 1047"/>
              <a:gd name="T76" fmla="*/ 896 w 1053"/>
              <a:gd name="T77" fmla="*/ 0 h 1047"/>
              <a:gd name="T78" fmla="*/ 740 w 1053"/>
              <a:gd name="T79" fmla="*/ 156 h 1047"/>
              <a:gd name="T80" fmla="*/ 740 w 1053"/>
              <a:gd name="T81" fmla="*/ 156 h 1047"/>
              <a:gd name="T82" fmla="*/ 766 w 1053"/>
              <a:gd name="T83" fmla="*/ 243 h 1047"/>
              <a:gd name="T84" fmla="*/ 306 w 1053"/>
              <a:gd name="T85" fmla="*/ 476 h 1047"/>
              <a:gd name="T86" fmla="*/ 306 w 1053"/>
              <a:gd name="T87" fmla="*/ 476 h 1047"/>
              <a:gd name="T88" fmla="*/ 156 w 1053"/>
              <a:gd name="T89" fmla="*/ 364 h 1047"/>
              <a:gd name="T90" fmla="*/ 156 w 1053"/>
              <a:gd name="T91" fmla="*/ 364 h 1047"/>
              <a:gd name="T92" fmla="*/ 0 w 1053"/>
              <a:gd name="T93" fmla="*/ 520 h 1047"/>
              <a:gd name="T94" fmla="*/ 0 w 1053"/>
              <a:gd name="T95" fmla="*/ 520 h 1047"/>
              <a:gd name="T96" fmla="*/ 156 w 1053"/>
              <a:gd name="T97" fmla="*/ 675 h 1047"/>
              <a:gd name="T98" fmla="*/ 156 w 1053"/>
              <a:gd name="T99" fmla="*/ 675 h 1047"/>
              <a:gd name="T100" fmla="*/ 306 w 1053"/>
              <a:gd name="T101" fmla="*/ 564 h 1047"/>
              <a:gd name="T102" fmla="*/ 764 w 1053"/>
              <a:gd name="T103" fmla="*/ 807 h 1047"/>
              <a:gd name="T104" fmla="*/ 764 w 1053"/>
              <a:gd name="T105" fmla="*/ 807 h 1047"/>
              <a:gd name="T106" fmla="*/ 740 w 1053"/>
              <a:gd name="T107" fmla="*/ 890 h 1047"/>
              <a:gd name="T108" fmla="*/ 740 w 1053"/>
              <a:gd name="T109" fmla="*/ 890 h 1047"/>
              <a:gd name="T110" fmla="*/ 896 w 1053"/>
              <a:gd name="T111" fmla="*/ 1046 h 1047"/>
              <a:gd name="T112" fmla="*/ 896 w 1053"/>
              <a:gd name="T113" fmla="*/ 1046 h 1047"/>
              <a:gd name="T114" fmla="*/ 1052 w 1053"/>
              <a:gd name="T115" fmla="*/ 890 h 1047"/>
              <a:gd name="T116" fmla="*/ 1052 w 1053"/>
              <a:gd name="T117" fmla="*/ 890 h 1047"/>
              <a:gd name="T118" fmla="*/ 896 w 1053"/>
              <a:gd name="T119" fmla="*/ 734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53" h="1047">
                <a:moveTo>
                  <a:pt x="896" y="977"/>
                </a:moveTo>
                <a:lnTo>
                  <a:pt x="896" y="977"/>
                </a:lnTo>
                <a:cubicBezTo>
                  <a:pt x="847" y="977"/>
                  <a:pt x="808" y="938"/>
                  <a:pt x="808" y="890"/>
                </a:cubicBezTo>
                <a:lnTo>
                  <a:pt x="808" y="890"/>
                </a:lnTo>
                <a:cubicBezTo>
                  <a:pt x="808" y="841"/>
                  <a:pt x="847" y="802"/>
                  <a:pt x="896" y="802"/>
                </a:cubicBezTo>
                <a:lnTo>
                  <a:pt x="896" y="802"/>
                </a:lnTo>
                <a:cubicBezTo>
                  <a:pt x="943" y="802"/>
                  <a:pt x="983" y="841"/>
                  <a:pt x="983" y="890"/>
                </a:cubicBezTo>
                <a:lnTo>
                  <a:pt x="983" y="890"/>
                </a:lnTo>
                <a:cubicBezTo>
                  <a:pt x="983" y="938"/>
                  <a:pt x="943" y="977"/>
                  <a:pt x="896" y="977"/>
                </a:cubicBezTo>
                <a:close/>
                <a:moveTo>
                  <a:pt x="156" y="607"/>
                </a:moveTo>
                <a:lnTo>
                  <a:pt x="156" y="607"/>
                </a:lnTo>
                <a:cubicBezTo>
                  <a:pt x="108" y="607"/>
                  <a:pt x="69" y="568"/>
                  <a:pt x="69" y="520"/>
                </a:cubicBezTo>
                <a:lnTo>
                  <a:pt x="69" y="520"/>
                </a:lnTo>
                <a:cubicBezTo>
                  <a:pt x="69" y="472"/>
                  <a:pt x="108" y="433"/>
                  <a:pt x="156" y="433"/>
                </a:cubicBezTo>
                <a:lnTo>
                  <a:pt x="156" y="433"/>
                </a:lnTo>
                <a:cubicBezTo>
                  <a:pt x="204" y="433"/>
                  <a:pt x="243" y="472"/>
                  <a:pt x="243" y="520"/>
                </a:cubicBezTo>
                <a:lnTo>
                  <a:pt x="243" y="520"/>
                </a:lnTo>
                <a:cubicBezTo>
                  <a:pt x="243" y="568"/>
                  <a:pt x="204" y="607"/>
                  <a:pt x="156" y="607"/>
                </a:cubicBezTo>
                <a:close/>
                <a:moveTo>
                  <a:pt x="896" y="69"/>
                </a:moveTo>
                <a:lnTo>
                  <a:pt x="896" y="69"/>
                </a:lnTo>
                <a:cubicBezTo>
                  <a:pt x="943" y="69"/>
                  <a:pt x="983" y="108"/>
                  <a:pt x="983" y="156"/>
                </a:cubicBezTo>
                <a:lnTo>
                  <a:pt x="983" y="156"/>
                </a:lnTo>
                <a:cubicBezTo>
                  <a:pt x="983" y="204"/>
                  <a:pt x="943" y="243"/>
                  <a:pt x="896" y="243"/>
                </a:cubicBezTo>
                <a:lnTo>
                  <a:pt x="896" y="243"/>
                </a:lnTo>
                <a:cubicBezTo>
                  <a:pt x="847" y="243"/>
                  <a:pt x="808" y="204"/>
                  <a:pt x="808" y="156"/>
                </a:cubicBezTo>
                <a:lnTo>
                  <a:pt x="808" y="156"/>
                </a:lnTo>
                <a:cubicBezTo>
                  <a:pt x="808" y="108"/>
                  <a:pt x="847" y="69"/>
                  <a:pt x="896" y="69"/>
                </a:cubicBezTo>
                <a:close/>
                <a:moveTo>
                  <a:pt x="896" y="734"/>
                </a:moveTo>
                <a:lnTo>
                  <a:pt x="896" y="734"/>
                </a:lnTo>
                <a:cubicBezTo>
                  <a:pt x="866" y="734"/>
                  <a:pt x="838" y="742"/>
                  <a:pt x="814" y="756"/>
                </a:cubicBezTo>
                <a:lnTo>
                  <a:pt x="369" y="521"/>
                </a:lnTo>
                <a:lnTo>
                  <a:pt x="820" y="292"/>
                </a:lnTo>
                <a:lnTo>
                  <a:pt x="820" y="292"/>
                </a:lnTo>
                <a:cubicBezTo>
                  <a:pt x="842" y="305"/>
                  <a:pt x="868" y="312"/>
                  <a:pt x="896" y="312"/>
                </a:cubicBezTo>
                <a:lnTo>
                  <a:pt x="896" y="312"/>
                </a:lnTo>
                <a:cubicBezTo>
                  <a:pt x="981" y="312"/>
                  <a:pt x="1052" y="242"/>
                  <a:pt x="1052" y="156"/>
                </a:cubicBezTo>
                <a:lnTo>
                  <a:pt x="1052" y="156"/>
                </a:lnTo>
                <a:cubicBezTo>
                  <a:pt x="1052" y="70"/>
                  <a:pt x="981" y="0"/>
                  <a:pt x="896" y="0"/>
                </a:cubicBezTo>
                <a:lnTo>
                  <a:pt x="896" y="0"/>
                </a:lnTo>
                <a:cubicBezTo>
                  <a:pt x="809" y="0"/>
                  <a:pt x="740" y="70"/>
                  <a:pt x="740" y="156"/>
                </a:cubicBezTo>
                <a:lnTo>
                  <a:pt x="740" y="156"/>
                </a:lnTo>
                <a:cubicBezTo>
                  <a:pt x="740" y="188"/>
                  <a:pt x="749" y="218"/>
                  <a:pt x="766" y="243"/>
                </a:cubicBezTo>
                <a:lnTo>
                  <a:pt x="306" y="476"/>
                </a:lnTo>
                <a:lnTo>
                  <a:pt x="306" y="476"/>
                </a:lnTo>
                <a:cubicBezTo>
                  <a:pt x="287" y="411"/>
                  <a:pt x="227" y="364"/>
                  <a:pt x="156" y="364"/>
                </a:cubicBezTo>
                <a:lnTo>
                  <a:pt x="156" y="364"/>
                </a:lnTo>
                <a:cubicBezTo>
                  <a:pt x="70" y="364"/>
                  <a:pt x="0" y="434"/>
                  <a:pt x="0" y="520"/>
                </a:cubicBezTo>
                <a:lnTo>
                  <a:pt x="0" y="520"/>
                </a:lnTo>
                <a:cubicBezTo>
                  <a:pt x="0" y="606"/>
                  <a:pt x="70" y="675"/>
                  <a:pt x="156" y="675"/>
                </a:cubicBezTo>
                <a:lnTo>
                  <a:pt x="156" y="675"/>
                </a:lnTo>
                <a:cubicBezTo>
                  <a:pt x="227" y="675"/>
                  <a:pt x="286" y="628"/>
                  <a:pt x="306" y="564"/>
                </a:cubicBezTo>
                <a:lnTo>
                  <a:pt x="764" y="807"/>
                </a:lnTo>
                <a:lnTo>
                  <a:pt x="764" y="807"/>
                </a:lnTo>
                <a:cubicBezTo>
                  <a:pt x="748" y="831"/>
                  <a:pt x="740" y="859"/>
                  <a:pt x="740" y="890"/>
                </a:cubicBezTo>
                <a:lnTo>
                  <a:pt x="740" y="890"/>
                </a:lnTo>
                <a:cubicBezTo>
                  <a:pt x="740" y="975"/>
                  <a:pt x="809" y="1046"/>
                  <a:pt x="896" y="1046"/>
                </a:cubicBezTo>
                <a:lnTo>
                  <a:pt x="896" y="1046"/>
                </a:lnTo>
                <a:cubicBezTo>
                  <a:pt x="981" y="1046"/>
                  <a:pt x="1052" y="975"/>
                  <a:pt x="1052" y="890"/>
                </a:cubicBezTo>
                <a:lnTo>
                  <a:pt x="1052" y="890"/>
                </a:lnTo>
                <a:cubicBezTo>
                  <a:pt x="1052" y="803"/>
                  <a:pt x="981" y="734"/>
                  <a:pt x="896" y="7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399"/>
          <p:cNvSpPr>
            <a:spLocks noChangeArrowheads="1"/>
          </p:cNvSpPr>
          <p:nvPr/>
        </p:nvSpPr>
        <p:spPr bwMode="auto">
          <a:xfrm>
            <a:off x="10841878" y="5500516"/>
            <a:ext cx="1201197" cy="678501"/>
          </a:xfrm>
          <a:custGeom>
            <a:avLst/>
            <a:gdLst>
              <a:gd name="T0" fmla="*/ 1054 w 1056"/>
              <a:gd name="T1" fmla="*/ 175 h 596"/>
              <a:gd name="T2" fmla="*/ 1054 w 1056"/>
              <a:gd name="T3" fmla="*/ 174 h 596"/>
              <a:gd name="T4" fmla="*/ 1055 w 1056"/>
              <a:gd name="T5" fmla="*/ 167 h 596"/>
              <a:gd name="T6" fmla="*/ 1047 w 1056"/>
              <a:gd name="T7" fmla="*/ 145 h 596"/>
              <a:gd name="T8" fmla="*/ 915 w 1056"/>
              <a:gd name="T9" fmla="*/ 13 h 596"/>
              <a:gd name="T10" fmla="*/ 867 w 1056"/>
              <a:gd name="T11" fmla="*/ 13 h 596"/>
              <a:gd name="T12" fmla="*/ 867 w 1056"/>
              <a:gd name="T13" fmla="*/ 62 h 596"/>
              <a:gd name="T14" fmla="*/ 726 w 1056"/>
              <a:gd name="T15" fmla="*/ 133 h 596"/>
              <a:gd name="T16" fmla="*/ 726 w 1056"/>
              <a:gd name="T17" fmla="*/ 133 h 596"/>
              <a:gd name="T18" fmla="*/ 725 w 1056"/>
              <a:gd name="T19" fmla="*/ 133 h 596"/>
              <a:gd name="T20" fmla="*/ 723 w 1056"/>
              <a:gd name="T21" fmla="*/ 133 h 596"/>
              <a:gd name="T22" fmla="*/ 722 w 1056"/>
              <a:gd name="T23" fmla="*/ 133 h 596"/>
              <a:gd name="T24" fmla="*/ 720 w 1056"/>
              <a:gd name="T25" fmla="*/ 133 h 596"/>
              <a:gd name="T26" fmla="*/ 718 w 1056"/>
              <a:gd name="T27" fmla="*/ 134 h 596"/>
              <a:gd name="T28" fmla="*/ 716 w 1056"/>
              <a:gd name="T29" fmla="*/ 134 h 596"/>
              <a:gd name="T30" fmla="*/ 715 w 1056"/>
              <a:gd name="T31" fmla="*/ 134 h 596"/>
              <a:gd name="T32" fmla="*/ 713 w 1056"/>
              <a:gd name="T33" fmla="*/ 135 h 596"/>
              <a:gd name="T34" fmla="*/ 711 w 1056"/>
              <a:gd name="T35" fmla="*/ 136 h 596"/>
              <a:gd name="T36" fmla="*/ 710 w 1056"/>
              <a:gd name="T37" fmla="*/ 136 h 596"/>
              <a:gd name="T38" fmla="*/ 709 w 1056"/>
              <a:gd name="T39" fmla="*/ 137 h 596"/>
              <a:gd name="T40" fmla="*/ 707 w 1056"/>
              <a:gd name="T41" fmla="*/ 138 h 596"/>
              <a:gd name="T42" fmla="*/ 705 w 1056"/>
              <a:gd name="T43" fmla="*/ 139 h 596"/>
              <a:gd name="T44" fmla="*/ 218 w 1056"/>
              <a:gd name="T45" fmla="*/ 527 h 596"/>
              <a:gd name="T46" fmla="*/ 34 w 1056"/>
              <a:gd name="T47" fmla="*/ 527 h 596"/>
              <a:gd name="T48" fmla="*/ 0 w 1056"/>
              <a:gd name="T49" fmla="*/ 561 h 596"/>
              <a:gd name="T50" fmla="*/ 34 w 1056"/>
              <a:gd name="T51" fmla="*/ 595 h 596"/>
              <a:gd name="T52" fmla="*/ 230 w 1056"/>
              <a:gd name="T53" fmla="*/ 595 h 596"/>
              <a:gd name="T54" fmla="*/ 230 w 1056"/>
              <a:gd name="T55" fmla="*/ 595 h 596"/>
              <a:gd name="T56" fmla="*/ 233 w 1056"/>
              <a:gd name="T57" fmla="*/ 595 h 596"/>
              <a:gd name="T58" fmla="*/ 234 w 1056"/>
              <a:gd name="T59" fmla="*/ 595 h 596"/>
              <a:gd name="T60" fmla="*/ 236 w 1056"/>
              <a:gd name="T61" fmla="*/ 595 h 596"/>
              <a:gd name="T62" fmla="*/ 238 w 1056"/>
              <a:gd name="T63" fmla="*/ 595 h 596"/>
              <a:gd name="T64" fmla="*/ 239 w 1056"/>
              <a:gd name="T65" fmla="*/ 594 h 596"/>
              <a:gd name="T66" fmla="*/ 241 w 1056"/>
              <a:gd name="T67" fmla="*/ 594 h 596"/>
              <a:gd name="T68" fmla="*/ 242 w 1056"/>
              <a:gd name="T69" fmla="*/ 593 h 596"/>
              <a:gd name="T70" fmla="*/ 244 w 1056"/>
              <a:gd name="T71" fmla="*/ 593 h 596"/>
              <a:gd name="T72" fmla="*/ 246 w 1056"/>
              <a:gd name="T73" fmla="*/ 592 h 596"/>
              <a:gd name="T74" fmla="*/ 247 w 1056"/>
              <a:gd name="T75" fmla="*/ 591 h 596"/>
              <a:gd name="T76" fmla="*/ 249 w 1056"/>
              <a:gd name="T77" fmla="*/ 590 h 596"/>
              <a:gd name="T78" fmla="*/ 250 w 1056"/>
              <a:gd name="T79" fmla="*/ 589 h 596"/>
              <a:gd name="T80" fmla="*/ 738 w 1056"/>
              <a:gd name="T81" fmla="*/ 201 h 596"/>
              <a:gd name="T82" fmla="*/ 867 w 1056"/>
              <a:gd name="T83" fmla="*/ 272 h 596"/>
              <a:gd name="T84" fmla="*/ 867 w 1056"/>
              <a:gd name="T85" fmla="*/ 321 h 596"/>
              <a:gd name="T86" fmla="*/ 891 w 1056"/>
              <a:gd name="T87" fmla="*/ 331 h 596"/>
              <a:gd name="T88" fmla="*/ 915 w 1056"/>
              <a:gd name="T89" fmla="*/ 321 h 596"/>
              <a:gd name="T90" fmla="*/ 1045 w 1056"/>
              <a:gd name="T91" fmla="*/ 191 h 596"/>
              <a:gd name="T92" fmla="*/ 1046 w 1056"/>
              <a:gd name="T93" fmla="*/ 190 h 596"/>
              <a:gd name="T94" fmla="*/ 1047 w 1056"/>
              <a:gd name="T95" fmla="*/ 189 h 596"/>
              <a:gd name="T96" fmla="*/ 1049 w 1056"/>
              <a:gd name="T97" fmla="*/ 187 h 596"/>
              <a:gd name="T98" fmla="*/ 1049 w 1056"/>
              <a:gd name="T99" fmla="*/ 186 h 596"/>
              <a:gd name="T100" fmla="*/ 1050 w 1056"/>
              <a:gd name="T101" fmla="*/ 184 h 596"/>
              <a:gd name="T102" fmla="*/ 1051 w 1056"/>
              <a:gd name="T103" fmla="*/ 183 h 596"/>
              <a:gd name="T104" fmla="*/ 1052 w 1056"/>
              <a:gd name="T105" fmla="*/ 181 h 596"/>
              <a:gd name="T106" fmla="*/ 1052 w 1056"/>
              <a:gd name="T107" fmla="*/ 180 h 596"/>
              <a:gd name="T108" fmla="*/ 1054 w 1056"/>
              <a:gd name="T109" fmla="*/ 178 h 596"/>
              <a:gd name="T110" fmla="*/ 1054 w 1056"/>
              <a:gd name="T111" fmla="*/ 177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56" h="596">
                <a:moveTo>
                  <a:pt x="1054" y="175"/>
                </a:moveTo>
                <a:lnTo>
                  <a:pt x="1054" y="175"/>
                </a:lnTo>
                <a:cubicBezTo>
                  <a:pt x="1054" y="174"/>
                  <a:pt x="1054" y="174"/>
                  <a:pt x="1054" y="174"/>
                </a:cubicBezTo>
                <a:lnTo>
                  <a:pt x="1054" y="174"/>
                </a:lnTo>
                <a:cubicBezTo>
                  <a:pt x="1055" y="172"/>
                  <a:pt x="1055" y="169"/>
                  <a:pt x="1055" y="167"/>
                </a:cubicBezTo>
                <a:lnTo>
                  <a:pt x="1055" y="167"/>
                </a:lnTo>
                <a:cubicBezTo>
                  <a:pt x="1055" y="159"/>
                  <a:pt x="1052" y="152"/>
                  <a:pt x="1047" y="145"/>
                </a:cubicBezTo>
                <a:lnTo>
                  <a:pt x="1047" y="145"/>
                </a:lnTo>
                <a:cubicBezTo>
                  <a:pt x="1047" y="145"/>
                  <a:pt x="1046" y="144"/>
                  <a:pt x="1045" y="143"/>
                </a:cubicBezTo>
                <a:lnTo>
                  <a:pt x="915" y="13"/>
                </a:lnTo>
                <a:lnTo>
                  <a:pt x="915" y="13"/>
                </a:lnTo>
                <a:cubicBezTo>
                  <a:pt x="902" y="0"/>
                  <a:pt x="880" y="0"/>
                  <a:pt x="867" y="13"/>
                </a:cubicBezTo>
                <a:lnTo>
                  <a:pt x="867" y="13"/>
                </a:lnTo>
                <a:cubicBezTo>
                  <a:pt x="853" y="27"/>
                  <a:pt x="853" y="49"/>
                  <a:pt x="867" y="62"/>
                </a:cubicBezTo>
                <a:lnTo>
                  <a:pt x="938" y="133"/>
                </a:lnTo>
                <a:lnTo>
                  <a:pt x="726" y="133"/>
                </a:lnTo>
                <a:lnTo>
                  <a:pt x="726" y="133"/>
                </a:lnTo>
                <a:lnTo>
                  <a:pt x="726" y="133"/>
                </a:lnTo>
                <a:cubicBezTo>
                  <a:pt x="726" y="133"/>
                  <a:pt x="726" y="133"/>
                  <a:pt x="725" y="133"/>
                </a:cubicBezTo>
                <a:lnTo>
                  <a:pt x="725" y="133"/>
                </a:lnTo>
                <a:cubicBezTo>
                  <a:pt x="724" y="133"/>
                  <a:pt x="724" y="133"/>
                  <a:pt x="723" y="133"/>
                </a:cubicBezTo>
                <a:lnTo>
                  <a:pt x="723" y="133"/>
                </a:lnTo>
                <a:cubicBezTo>
                  <a:pt x="722" y="133"/>
                  <a:pt x="722" y="133"/>
                  <a:pt x="722" y="133"/>
                </a:cubicBezTo>
                <a:lnTo>
                  <a:pt x="722" y="133"/>
                </a:lnTo>
                <a:cubicBezTo>
                  <a:pt x="721" y="133"/>
                  <a:pt x="720" y="133"/>
                  <a:pt x="720" y="133"/>
                </a:cubicBezTo>
                <a:lnTo>
                  <a:pt x="720" y="133"/>
                </a:lnTo>
                <a:cubicBezTo>
                  <a:pt x="720" y="133"/>
                  <a:pt x="719" y="133"/>
                  <a:pt x="718" y="134"/>
                </a:cubicBezTo>
                <a:lnTo>
                  <a:pt x="718" y="134"/>
                </a:lnTo>
                <a:cubicBezTo>
                  <a:pt x="718" y="134"/>
                  <a:pt x="717" y="134"/>
                  <a:pt x="716" y="134"/>
                </a:cubicBezTo>
                <a:lnTo>
                  <a:pt x="716" y="134"/>
                </a:lnTo>
                <a:lnTo>
                  <a:pt x="715" y="134"/>
                </a:lnTo>
                <a:lnTo>
                  <a:pt x="715" y="134"/>
                </a:lnTo>
                <a:cubicBezTo>
                  <a:pt x="715" y="134"/>
                  <a:pt x="714" y="135"/>
                  <a:pt x="713" y="135"/>
                </a:cubicBezTo>
                <a:lnTo>
                  <a:pt x="713" y="135"/>
                </a:lnTo>
                <a:cubicBezTo>
                  <a:pt x="713" y="135"/>
                  <a:pt x="712" y="136"/>
                  <a:pt x="711" y="136"/>
                </a:cubicBezTo>
                <a:lnTo>
                  <a:pt x="711" y="136"/>
                </a:lnTo>
                <a:cubicBezTo>
                  <a:pt x="711" y="136"/>
                  <a:pt x="711" y="136"/>
                  <a:pt x="710" y="136"/>
                </a:cubicBezTo>
                <a:lnTo>
                  <a:pt x="710" y="136"/>
                </a:lnTo>
                <a:cubicBezTo>
                  <a:pt x="710" y="137"/>
                  <a:pt x="709" y="137"/>
                  <a:pt x="709" y="137"/>
                </a:cubicBezTo>
                <a:lnTo>
                  <a:pt x="709" y="137"/>
                </a:lnTo>
                <a:cubicBezTo>
                  <a:pt x="709" y="137"/>
                  <a:pt x="708" y="138"/>
                  <a:pt x="707" y="138"/>
                </a:cubicBezTo>
                <a:lnTo>
                  <a:pt x="707" y="138"/>
                </a:lnTo>
                <a:cubicBezTo>
                  <a:pt x="707" y="139"/>
                  <a:pt x="706" y="139"/>
                  <a:pt x="705" y="139"/>
                </a:cubicBezTo>
                <a:lnTo>
                  <a:pt x="705" y="139"/>
                </a:lnTo>
                <a:cubicBezTo>
                  <a:pt x="705" y="140"/>
                  <a:pt x="705" y="140"/>
                  <a:pt x="705" y="140"/>
                </a:cubicBezTo>
                <a:lnTo>
                  <a:pt x="218" y="527"/>
                </a:lnTo>
                <a:lnTo>
                  <a:pt x="34" y="527"/>
                </a:lnTo>
                <a:lnTo>
                  <a:pt x="34" y="527"/>
                </a:lnTo>
                <a:lnTo>
                  <a:pt x="34" y="527"/>
                </a:lnTo>
                <a:cubicBezTo>
                  <a:pt x="16" y="527"/>
                  <a:pt x="0" y="542"/>
                  <a:pt x="0" y="561"/>
                </a:cubicBezTo>
                <a:lnTo>
                  <a:pt x="0" y="561"/>
                </a:lnTo>
                <a:cubicBezTo>
                  <a:pt x="0" y="580"/>
                  <a:pt x="16" y="595"/>
                  <a:pt x="34" y="595"/>
                </a:cubicBezTo>
                <a:lnTo>
                  <a:pt x="230" y="595"/>
                </a:lnTo>
                <a:lnTo>
                  <a:pt x="230" y="595"/>
                </a:lnTo>
                <a:lnTo>
                  <a:pt x="230" y="595"/>
                </a:lnTo>
                <a:lnTo>
                  <a:pt x="230" y="595"/>
                </a:lnTo>
                <a:cubicBezTo>
                  <a:pt x="232" y="595"/>
                  <a:pt x="232" y="595"/>
                  <a:pt x="233" y="595"/>
                </a:cubicBezTo>
                <a:lnTo>
                  <a:pt x="233" y="595"/>
                </a:lnTo>
                <a:cubicBezTo>
                  <a:pt x="234" y="595"/>
                  <a:pt x="234" y="595"/>
                  <a:pt x="234" y="595"/>
                </a:cubicBezTo>
                <a:lnTo>
                  <a:pt x="234" y="595"/>
                </a:lnTo>
                <a:cubicBezTo>
                  <a:pt x="235" y="595"/>
                  <a:pt x="236" y="595"/>
                  <a:pt x="236" y="595"/>
                </a:cubicBezTo>
                <a:lnTo>
                  <a:pt x="236" y="595"/>
                </a:lnTo>
                <a:cubicBezTo>
                  <a:pt x="237" y="595"/>
                  <a:pt x="238" y="595"/>
                  <a:pt x="238" y="595"/>
                </a:cubicBezTo>
                <a:lnTo>
                  <a:pt x="238" y="595"/>
                </a:lnTo>
                <a:lnTo>
                  <a:pt x="239" y="594"/>
                </a:lnTo>
                <a:lnTo>
                  <a:pt x="239" y="594"/>
                </a:lnTo>
                <a:cubicBezTo>
                  <a:pt x="240" y="594"/>
                  <a:pt x="241" y="594"/>
                  <a:pt x="241" y="594"/>
                </a:cubicBezTo>
                <a:lnTo>
                  <a:pt x="241" y="594"/>
                </a:lnTo>
                <a:cubicBezTo>
                  <a:pt x="241" y="594"/>
                  <a:pt x="242" y="594"/>
                  <a:pt x="242" y="593"/>
                </a:cubicBezTo>
                <a:lnTo>
                  <a:pt x="242" y="593"/>
                </a:lnTo>
                <a:cubicBezTo>
                  <a:pt x="243" y="593"/>
                  <a:pt x="244" y="593"/>
                  <a:pt x="244" y="593"/>
                </a:cubicBezTo>
                <a:lnTo>
                  <a:pt x="244" y="593"/>
                </a:lnTo>
                <a:cubicBezTo>
                  <a:pt x="244" y="592"/>
                  <a:pt x="246" y="592"/>
                  <a:pt x="246" y="592"/>
                </a:cubicBezTo>
                <a:lnTo>
                  <a:pt x="246" y="592"/>
                </a:lnTo>
                <a:cubicBezTo>
                  <a:pt x="246" y="592"/>
                  <a:pt x="246" y="592"/>
                  <a:pt x="247" y="591"/>
                </a:cubicBezTo>
                <a:lnTo>
                  <a:pt x="247" y="591"/>
                </a:lnTo>
                <a:cubicBezTo>
                  <a:pt x="247" y="591"/>
                  <a:pt x="249" y="591"/>
                  <a:pt x="249" y="590"/>
                </a:cubicBezTo>
                <a:lnTo>
                  <a:pt x="249" y="590"/>
                </a:lnTo>
                <a:cubicBezTo>
                  <a:pt x="250" y="589"/>
                  <a:pt x="250" y="589"/>
                  <a:pt x="250" y="589"/>
                </a:cubicBezTo>
                <a:lnTo>
                  <a:pt x="250" y="589"/>
                </a:lnTo>
                <a:cubicBezTo>
                  <a:pt x="250" y="589"/>
                  <a:pt x="251" y="589"/>
                  <a:pt x="252" y="588"/>
                </a:cubicBezTo>
                <a:lnTo>
                  <a:pt x="738" y="201"/>
                </a:lnTo>
                <a:lnTo>
                  <a:pt x="938" y="202"/>
                </a:lnTo>
                <a:lnTo>
                  <a:pt x="867" y="272"/>
                </a:lnTo>
                <a:lnTo>
                  <a:pt x="867" y="272"/>
                </a:lnTo>
                <a:cubicBezTo>
                  <a:pt x="853" y="286"/>
                  <a:pt x="853" y="307"/>
                  <a:pt x="867" y="321"/>
                </a:cubicBezTo>
                <a:lnTo>
                  <a:pt x="867" y="321"/>
                </a:lnTo>
                <a:cubicBezTo>
                  <a:pt x="874" y="328"/>
                  <a:pt x="882" y="331"/>
                  <a:pt x="891" y="331"/>
                </a:cubicBezTo>
                <a:lnTo>
                  <a:pt x="891" y="331"/>
                </a:lnTo>
                <a:cubicBezTo>
                  <a:pt x="900" y="331"/>
                  <a:pt x="908" y="328"/>
                  <a:pt x="915" y="321"/>
                </a:cubicBezTo>
                <a:lnTo>
                  <a:pt x="1045" y="191"/>
                </a:lnTo>
                <a:lnTo>
                  <a:pt x="1045" y="191"/>
                </a:lnTo>
                <a:cubicBezTo>
                  <a:pt x="1045" y="191"/>
                  <a:pt x="1045" y="191"/>
                  <a:pt x="1046" y="190"/>
                </a:cubicBezTo>
                <a:lnTo>
                  <a:pt x="1046" y="190"/>
                </a:lnTo>
                <a:cubicBezTo>
                  <a:pt x="1047" y="190"/>
                  <a:pt x="1047" y="189"/>
                  <a:pt x="1047" y="189"/>
                </a:cubicBezTo>
                <a:lnTo>
                  <a:pt x="1047" y="189"/>
                </a:lnTo>
                <a:cubicBezTo>
                  <a:pt x="1048" y="188"/>
                  <a:pt x="1048" y="188"/>
                  <a:pt x="1049" y="187"/>
                </a:cubicBezTo>
                <a:lnTo>
                  <a:pt x="1049" y="187"/>
                </a:lnTo>
                <a:lnTo>
                  <a:pt x="1049" y="186"/>
                </a:lnTo>
                <a:lnTo>
                  <a:pt x="1049" y="186"/>
                </a:lnTo>
                <a:cubicBezTo>
                  <a:pt x="1050" y="186"/>
                  <a:pt x="1050" y="185"/>
                  <a:pt x="1050" y="184"/>
                </a:cubicBezTo>
                <a:lnTo>
                  <a:pt x="1050" y="184"/>
                </a:lnTo>
                <a:cubicBezTo>
                  <a:pt x="1050" y="184"/>
                  <a:pt x="1051" y="184"/>
                  <a:pt x="1051" y="183"/>
                </a:cubicBezTo>
                <a:lnTo>
                  <a:pt x="1051" y="183"/>
                </a:lnTo>
                <a:cubicBezTo>
                  <a:pt x="1051" y="183"/>
                  <a:pt x="1052" y="182"/>
                  <a:pt x="1052" y="181"/>
                </a:cubicBezTo>
                <a:lnTo>
                  <a:pt x="1052" y="181"/>
                </a:lnTo>
                <a:cubicBezTo>
                  <a:pt x="1052" y="181"/>
                  <a:pt x="1052" y="181"/>
                  <a:pt x="1052" y="180"/>
                </a:cubicBezTo>
                <a:lnTo>
                  <a:pt x="1052" y="180"/>
                </a:lnTo>
                <a:cubicBezTo>
                  <a:pt x="1053" y="180"/>
                  <a:pt x="1053" y="179"/>
                  <a:pt x="1054" y="178"/>
                </a:cubicBezTo>
                <a:lnTo>
                  <a:pt x="1054" y="178"/>
                </a:lnTo>
                <a:cubicBezTo>
                  <a:pt x="1054" y="178"/>
                  <a:pt x="1054" y="178"/>
                  <a:pt x="1054" y="177"/>
                </a:cubicBezTo>
                <a:lnTo>
                  <a:pt x="1054" y="177"/>
                </a:lnTo>
                <a:lnTo>
                  <a:pt x="1054" y="17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00"/>
          <p:cNvSpPr>
            <a:spLocks noChangeArrowheads="1"/>
          </p:cNvSpPr>
          <p:nvPr/>
        </p:nvSpPr>
        <p:spPr bwMode="auto">
          <a:xfrm>
            <a:off x="11424885" y="5937773"/>
            <a:ext cx="618190" cy="386995"/>
          </a:xfrm>
          <a:custGeom>
            <a:avLst/>
            <a:gdLst>
              <a:gd name="T0" fmla="*/ 532 w 541"/>
              <a:gd name="T1" fmla="*/ 196 h 340"/>
              <a:gd name="T2" fmla="*/ 532 w 541"/>
              <a:gd name="T3" fmla="*/ 195 h 340"/>
              <a:gd name="T4" fmla="*/ 534 w 541"/>
              <a:gd name="T5" fmla="*/ 192 h 340"/>
              <a:gd name="T6" fmla="*/ 534 w 541"/>
              <a:gd name="T7" fmla="*/ 192 h 340"/>
              <a:gd name="T8" fmla="*/ 535 w 541"/>
              <a:gd name="T9" fmla="*/ 190 h 340"/>
              <a:gd name="T10" fmla="*/ 535 w 541"/>
              <a:gd name="T11" fmla="*/ 189 h 340"/>
              <a:gd name="T12" fmla="*/ 536 w 541"/>
              <a:gd name="T13" fmla="*/ 186 h 340"/>
              <a:gd name="T14" fmla="*/ 537 w 541"/>
              <a:gd name="T15" fmla="*/ 186 h 340"/>
              <a:gd name="T16" fmla="*/ 537 w 541"/>
              <a:gd name="T17" fmla="*/ 183 h 340"/>
              <a:gd name="T18" fmla="*/ 537 w 541"/>
              <a:gd name="T19" fmla="*/ 183 h 340"/>
              <a:gd name="T20" fmla="*/ 398 w 541"/>
              <a:gd name="T21" fmla="*/ 22 h 340"/>
              <a:gd name="T22" fmla="*/ 350 w 541"/>
              <a:gd name="T23" fmla="*/ 22 h 340"/>
              <a:gd name="T24" fmla="*/ 350 w 541"/>
              <a:gd name="T25" fmla="*/ 70 h 340"/>
              <a:gd name="T26" fmla="*/ 224 w 541"/>
              <a:gd name="T27" fmla="*/ 141 h 340"/>
              <a:gd name="T28" fmla="*/ 60 w 541"/>
              <a:gd name="T29" fmla="*/ 12 h 340"/>
              <a:gd name="T30" fmla="*/ 12 w 541"/>
              <a:gd name="T31" fmla="*/ 17 h 340"/>
              <a:gd name="T32" fmla="*/ 190 w 541"/>
              <a:gd name="T33" fmla="*/ 202 h 340"/>
              <a:gd name="T34" fmla="*/ 192 w 541"/>
              <a:gd name="T35" fmla="*/ 203 h 340"/>
              <a:gd name="T36" fmla="*/ 193 w 541"/>
              <a:gd name="T37" fmla="*/ 204 h 340"/>
              <a:gd name="T38" fmla="*/ 195 w 541"/>
              <a:gd name="T39" fmla="*/ 205 h 340"/>
              <a:gd name="T40" fmla="*/ 196 w 541"/>
              <a:gd name="T41" fmla="*/ 205 h 340"/>
              <a:gd name="T42" fmla="*/ 198 w 541"/>
              <a:gd name="T43" fmla="*/ 207 h 340"/>
              <a:gd name="T44" fmla="*/ 200 w 541"/>
              <a:gd name="T45" fmla="*/ 207 h 340"/>
              <a:gd name="T46" fmla="*/ 201 w 541"/>
              <a:gd name="T47" fmla="*/ 208 h 340"/>
              <a:gd name="T48" fmla="*/ 203 w 541"/>
              <a:gd name="T49" fmla="*/ 208 h 340"/>
              <a:gd name="T50" fmla="*/ 205 w 541"/>
              <a:gd name="T51" fmla="*/ 209 h 340"/>
              <a:gd name="T52" fmla="*/ 206 w 541"/>
              <a:gd name="T53" fmla="*/ 209 h 340"/>
              <a:gd name="T54" fmla="*/ 207 w 541"/>
              <a:gd name="T55" fmla="*/ 210 h 340"/>
              <a:gd name="T56" fmla="*/ 209 w 541"/>
              <a:gd name="T57" fmla="*/ 210 h 340"/>
              <a:gd name="T58" fmla="*/ 212 w 541"/>
              <a:gd name="T59" fmla="*/ 210 h 340"/>
              <a:gd name="T60" fmla="*/ 212 w 541"/>
              <a:gd name="T61" fmla="*/ 210 h 340"/>
              <a:gd name="T62" fmla="*/ 350 w 541"/>
              <a:gd name="T63" fmla="*/ 281 h 340"/>
              <a:gd name="T64" fmla="*/ 350 w 541"/>
              <a:gd name="T65" fmla="*/ 329 h 340"/>
              <a:gd name="T66" fmla="*/ 374 w 541"/>
              <a:gd name="T67" fmla="*/ 339 h 340"/>
              <a:gd name="T68" fmla="*/ 398 w 541"/>
              <a:gd name="T69" fmla="*/ 329 h 340"/>
              <a:gd name="T70" fmla="*/ 528 w 541"/>
              <a:gd name="T71" fmla="*/ 200 h 340"/>
              <a:gd name="T72" fmla="*/ 529 w 541"/>
              <a:gd name="T73" fmla="*/ 198 h 340"/>
              <a:gd name="T74" fmla="*/ 530 w 541"/>
              <a:gd name="T75" fmla="*/ 197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41" h="340">
                <a:moveTo>
                  <a:pt x="532" y="196"/>
                </a:moveTo>
                <a:lnTo>
                  <a:pt x="532" y="196"/>
                </a:lnTo>
                <a:lnTo>
                  <a:pt x="532" y="195"/>
                </a:lnTo>
                <a:lnTo>
                  <a:pt x="532" y="195"/>
                </a:lnTo>
                <a:cubicBezTo>
                  <a:pt x="533" y="194"/>
                  <a:pt x="533" y="194"/>
                  <a:pt x="534" y="192"/>
                </a:cubicBezTo>
                <a:lnTo>
                  <a:pt x="534" y="192"/>
                </a:lnTo>
                <a:lnTo>
                  <a:pt x="534" y="192"/>
                </a:lnTo>
                <a:lnTo>
                  <a:pt x="534" y="192"/>
                </a:lnTo>
                <a:cubicBezTo>
                  <a:pt x="534" y="191"/>
                  <a:pt x="535" y="191"/>
                  <a:pt x="535" y="190"/>
                </a:cubicBezTo>
                <a:lnTo>
                  <a:pt x="535" y="190"/>
                </a:lnTo>
                <a:cubicBezTo>
                  <a:pt x="535" y="190"/>
                  <a:pt x="535" y="190"/>
                  <a:pt x="535" y="189"/>
                </a:cubicBezTo>
                <a:lnTo>
                  <a:pt x="535" y="189"/>
                </a:lnTo>
                <a:cubicBezTo>
                  <a:pt x="535" y="188"/>
                  <a:pt x="536" y="187"/>
                  <a:pt x="536" y="186"/>
                </a:cubicBezTo>
                <a:lnTo>
                  <a:pt x="536" y="186"/>
                </a:lnTo>
                <a:cubicBezTo>
                  <a:pt x="537" y="186"/>
                  <a:pt x="537" y="186"/>
                  <a:pt x="537" y="186"/>
                </a:cubicBezTo>
                <a:lnTo>
                  <a:pt x="537" y="186"/>
                </a:lnTo>
                <a:cubicBezTo>
                  <a:pt x="537" y="185"/>
                  <a:pt x="537" y="184"/>
                  <a:pt x="537" y="183"/>
                </a:cubicBezTo>
                <a:lnTo>
                  <a:pt x="537" y="183"/>
                </a:lnTo>
                <a:lnTo>
                  <a:pt x="537" y="183"/>
                </a:lnTo>
                <a:lnTo>
                  <a:pt x="537" y="183"/>
                </a:lnTo>
                <a:cubicBezTo>
                  <a:pt x="540" y="172"/>
                  <a:pt x="537" y="160"/>
                  <a:pt x="528" y="151"/>
                </a:cubicBezTo>
                <a:lnTo>
                  <a:pt x="398" y="22"/>
                </a:lnTo>
                <a:lnTo>
                  <a:pt x="398" y="22"/>
                </a:lnTo>
                <a:cubicBezTo>
                  <a:pt x="385" y="8"/>
                  <a:pt x="363" y="8"/>
                  <a:pt x="350" y="22"/>
                </a:cubicBezTo>
                <a:lnTo>
                  <a:pt x="350" y="22"/>
                </a:lnTo>
                <a:cubicBezTo>
                  <a:pt x="337" y="35"/>
                  <a:pt x="337" y="57"/>
                  <a:pt x="350" y="70"/>
                </a:cubicBezTo>
                <a:lnTo>
                  <a:pt x="421" y="141"/>
                </a:lnTo>
                <a:lnTo>
                  <a:pt x="224" y="141"/>
                </a:lnTo>
                <a:lnTo>
                  <a:pt x="60" y="12"/>
                </a:lnTo>
                <a:lnTo>
                  <a:pt x="60" y="12"/>
                </a:lnTo>
                <a:cubicBezTo>
                  <a:pt x="46" y="0"/>
                  <a:pt x="23" y="2"/>
                  <a:pt x="12" y="17"/>
                </a:cubicBezTo>
                <a:lnTo>
                  <a:pt x="12" y="17"/>
                </a:lnTo>
                <a:cubicBezTo>
                  <a:pt x="0" y="32"/>
                  <a:pt x="3" y="54"/>
                  <a:pt x="17" y="65"/>
                </a:cubicBezTo>
                <a:lnTo>
                  <a:pt x="190" y="202"/>
                </a:lnTo>
                <a:lnTo>
                  <a:pt x="190" y="202"/>
                </a:lnTo>
                <a:cubicBezTo>
                  <a:pt x="191" y="203"/>
                  <a:pt x="192" y="203"/>
                  <a:pt x="192" y="203"/>
                </a:cubicBezTo>
                <a:lnTo>
                  <a:pt x="192" y="203"/>
                </a:lnTo>
                <a:cubicBezTo>
                  <a:pt x="192" y="203"/>
                  <a:pt x="193" y="203"/>
                  <a:pt x="193" y="204"/>
                </a:cubicBezTo>
                <a:lnTo>
                  <a:pt x="193" y="204"/>
                </a:lnTo>
                <a:cubicBezTo>
                  <a:pt x="194" y="205"/>
                  <a:pt x="195" y="205"/>
                  <a:pt x="195" y="205"/>
                </a:cubicBezTo>
                <a:lnTo>
                  <a:pt x="195" y="205"/>
                </a:lnTo>
                <a:cubicBezTo>
                  <a:pt x="195" y="205"/>
                  <a:pt x="195" y="205"/>
                  <a:pt x="196" y="205"/>
                </a:cubicBezTo>
                <a:lnTo>
                  <a:pt x="196" y="205"/>
                </a:lnTo>
                <a:cubicBezTo>
                  <a:pt x="196" y="206"/>
                  <a:pt x="198" y="207"/>
                  <a:pt x="198" y="207"/>
                </a:cubicBezTo>
                <a:lnTo>
                  <a:pt x="198" y="207"/>
                </a:lnTo>
                <a:cubicBezTo>
                  <a:pt x="199" y="207"/>
                  <a:pt x="199" y="207"/>
                  <a:pt x="200" y="207"/>
                </a:cubicBezTo>
                <a:lnTo>
                  <a:pt x="200" y="207"/>
                </a:lnTo>
                <a:cubicBezTo>
                  <a:pt x="200" y="208"/>
                  <a:pt x="201" y="208"/>
                  <a:pt x="201" y="208"/>
                </a:cubicBezTo>
                <a:lnTo>
                  <a:pt x="201" y="208"/>
                </a:lnTo>
                <a:cubicBezTo>
                  <a:pt x="201" y="208"/>
                  <a:pt x="202" y="208"/>
                  <a:pt x="203" y="208"/>
                </a:cubicBezTo>
                <a:lnTo>
                  <a:pt x="203" y="208"/>
                </a:lnTo>
                <a:cubicBezTo>
                  <a:pt x="203" y="208"/>
                  <a:pt x="204" y="208"/>
                  <a:pt x="205" y="209"/>
                </a:cubicBezTo>
                <a:lnTo>
                  <a:pt x="205" y="209"/>
                </a:lnTo>
                <a:cubicBezTo>
                  <a:pt x="205" y="209"/>
                  <a:pt x="205" y="209"/>
                  <a:pt x="206" y="209"/>
                </a:cubicBezTo>
                <a:lnTo>
                  <a:pt x="206" y="209"/>
                </a:lnTo>
                <a:lnTo>
                  <a:pt x="207" y="210"/>
                </a:lnTo>
                <a:lnTo>
                  <a:pt x="207" y="210"/>
                </a:lnTo>
                <a:cubicBezTo>
                  <a:pt x="208" y="210"/>
                  <a:pt x="208" y="210"/>
                  <a:pt x="209" y="210"/>
                </a:cubicBezTo>
                <a:lnTo>
                  <a:pt x="209" y="210"/>
                </a:lnTo>
                <a:cubicBezTo>
                  <a:pt x="210" y="210"/>
                  <a:pt x="211" y="210"/>
                  <a:pt x="212" y="210"/>
                </a:cubicBezTo>
                <a:lnTo>
                  <a:pt x="212" y="210"/>
                </a:lnTo>
                <a:lnTo>
                  <a:pt x="212" y="210"/>
                </a:lnTo>
                <a:lnTo>
                  <a:pt x="421" y="210"/>
                </a:lnTo>
                <a:lnTo>
                  <a:pt x="350" y="281"/>
                </a:lnTo>
                <a:lnTo>
                  <a:pt x="350" y="281"/>
                </a:lnTo>
                <a:cubicBezTo>
                  <a:pt x="337" y="295"/>
                  <a:pt x="337" y="316"/>
                  <a:pt x="350" y="329"/>
                </a:cubicBezTo>
                <a:lnTo>
                  <a:pt x="350" y="329"/>
                </a:lnTo>
                <a:cubicBezTo>
                  <a:pt x="357" y="336"/>
                  <a:pt x="365" y="339"/>
                  <a:pt x="374" y="339"/>
                </a:cubicBezTo>
                <a:lnTo>
                  <a:pt x="374" y="339"/>
                </a:lnTo>
                <a:cubicBezTo>
                  <a:pt x="383" y="339"/>
                  <a:pt x="392" y="336"/>
                  <a:pt x="398" y="329"/>
                </a:cubicBezTo>
                <a:lnTo>
                  <a:pt x="528" y="200"/>
                </a:lnTo>
                <a:lnTo>
                  <a:pt x="528" y="200"/>
                </a:lnTo>
                <a:cubicBezTo>
                  <a:pt x="529" y="200"/>
                  <a:pt x="529" y="199"/>
                  <a:pt x="529" y="198"/>
                </a:cubicBezTo>
                <a:lnTo>
                  <a:pt x="529" y="198"/>
                </a:lnTo>
                <a:cubicBezTo>
                  <a:pt x="529" y="198"/>
                  <a:pt x="530" y="198"/>
                  <a:pt x="530" y="197"/>
                </a:cubicBezTo>
                <a:lnTo>
                  <a:pt x="530" y="197"/>
                </a:lnTo>
                <a:cubicBezTo>
                  <a:pt x="530" y="197"/>
                  <a:pt x="531" y="196"/>
                  <a:pt x="532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01"/>
          <p:cNvSpPr>
            <a:spLocks noChangeArrowheads="1"/>
          </p:cNvSpPr>
          <p:nvPr/>
        </p:nvSpPr>
        <p:spPr bwMode="auto">
          <a:xfrm>
            <a:off x="10841878" y="5651294"/>
            <a:ext cx="507620" cy="236220"/>
          </a:xfrm>
          <a:custGeom>
            <a:avLst/>
            <a:gdLst>
              <a:gd name="T0" fmla="*/ 34 w 444"/>
              <a:gd name="T1" fmla="*/ 69 h 208"/>
              <a:gd name="T2" fmla="*/ 218 w 444"/>
              <a:gd name="T3" fmla="*/ 69 h 208"/>
              <a:gd name="T4" fmla="*/ 383 w 444"/>
              <a:gd name="T5" fmla="*/ 200 h 208"/>
              <a:gd name="T6" fmla="*/ 383 w 444"/>
              <a:gd name="T7" fmla="*/ 200 h 208"/>
              <a:gd name="T8" fmla="*/ 405 w 444"/>
              <a:gd name="T9" fmla="*/ 207 h 208"/>
              <a:gd name="T10" fmla="*/ 405 w 444"/>
              <a:gd name="T11" fmla="*/ 207 h 208"/>
              <a:gd name="T12" fmla="*/ 432 w 444"/>
              <a:gd name="T13" fmla="*/ 193 h 208"/>
              <a:gd name="T14" fmla="*/ 432 w 444"/>
              <a:gd name="T15" fmla="*/ 193 h 208"/>
              <a:gd name="T16" fmla="*/ 426 w 444"/>
              <a:gd name="T17" fmla="*/ 146 h 208"/>
              <a:gd name="T18" fmla="*/ 251 w 444"/>
              <a:gd name="T19" fmla="*/ 7 h 208"/>
              <a:gd name="T20" fmla="*/ 251 w 444"/>
              <a:gd name="T21" fmla="*/ 7 h 208"/>
              <a:gd name="T22" fmla="*/ 250 w 444"/>
              <a:gd name="T23" fmla="*/ 7 h 208"/>
              <a:gd name="T24" fmla="*/ 250 w 444"/>
              <a:gd name="T25" fmla="*/ 7 h 208"/>
              <a:gd name="T26" fmla="*/ 249 w 444"/>
              <a:gd name="T27" fmla="*/ 6 h 208"/>
              <a:gd name="T28" fmla="*/ 249 w 444"/>
              <a:gd name="T29" fmla="*/ 6 h 208"/>
              <a:gd name="T30" fmla="*/ 248 w 444"/>
              <a:gd name="T31" fmla="*/ 5 h 208"/>
              <a:gd name="T32" fmla="*/ 248 w 444"/>
              <a:gd name="T33" fmla="*/ 5 h 208"/>
              <a:gd name="T34" fmla="*/ 246 w 444"/>
              <a:gd name="T35" fmla="*/ 4 h 208"/>
              <a:gd name="T36" fmla="*/ 246 w 444"/>
              <a:gd name="T37" fmla="*/ 4 h 208"/>
              <a:gd name="T38" fmla="*/ 245 w 444"/>
              <a:gd name="T39" fmla="*/ 3 h 208"/>
              <a:gd name="T40" fmla="*/ 245 w 444"/>
              <a:gd name="T41" fmla="*/ 3 h 208"/>
              <a:gd name="T42" fmla="*/ 243 w 444"/>
              <a:gd name="T43" fmla="*/ 3 h 208"/>
              <a:gd name="T44" fmla="*/ 243 w 444"/>
              <a:gd name="T45" fmla="*/ 3 h 208"/>
              <a:gd name="T46" fmla="*/ 241 w 444"/>
              <a:gd name="T47" fmla="*/ 2 h 208"/>
              <a:gd name="T48" fmla="*/ 241 w 444"/>
              <a:gd name="T49" fmla="*/ 2 h 208"/>
              <a:gd name="T50" fmla="*/ 240 w 444"/>
              <a:gd name="T51" fmla="*/ 1 h 208"/>
              <a:gd name="T52" fmla="*/ 240 w 444"/>
              <a:gd name="T53" fmla="*/ 1 h 208"/>
              <a:gd name="T54" fmla="*/ 238 w 444"/>
              <a:gd name="T55" fmla="*/ 1 h 208"/>
              <a:gd name="T56" fmla="*/ 238 w 444"/>
              <a:gd name="T57" fmla="*/ 1 h 208"/>
              <a:gd name="T58" fmla="*/ 236 w 444"/>
              <a:gd name="T59" fmla="*/ 1 h 208"/>
              <a:gd name="T60" fmla="*/ 236 w 444"/>
              <a:gd name="T61" fmla="*/ 1 h 208"/>
              <a:gd name="T62" fmla="*/ 234 w 444"/>
              <a:gd name="T63" fmla="*/ 0 h 208"/>
              <a:gd name="T64" fmla="*/ 234 w 444"/>
              <a:gd name="T65" fmla="*/ 0 h 208"/>
              <a:gd name="T66" fmla="*/ 233 w 444"/>
              <a:gd name="T67" fmla="*/ 0 h 208"/>
              <a:gd name="T68" fmla="*/ 233 w 444"/>
              <a:gd name="T69" fmla="*/ 0 h 208"/>
              <a:gd name="T70" fmla="*/ 231 w 444"/>
              <a:gd name="T71" fmla="*/ 0 h 208"/>
              <a:gd name="T72" fmla="*/ 231 w 444"/>
              <a:gd name="T73" fmla="*/ 0 h 208"/>
              <a:gd name="T74" fmla="*/ 230 w 444"/>
              <a:gd name="T75" fmla="*/ 0 h 208"/>
              <a:gd name="T76" fmla="*/ 34 w 444"/>
              <a:gd name="T77" fmla="*/ 0 h 208"/>
              <a:gd name="T78" fmla="*/ 34 w 444"/>
              <a:gd name="T79" fmla="*/ 0 h 208"/>
              <a:gd name="T80" fmla="*/ 34 w 444"/>
              <a:gd name="T81" fmla="*/ 0 h 208"/>
              <a:gd name="T82" fmla="*/ 0 w 444"/>
              <a:gd name="T83" fmla="*/ 34 h 208"/>
              <a:gd name="T84" fmla="*/ 0 w 444"/>
              <a:gd name="T85" fmla="*/ 34 h 208"/>
              <a:gd name="T86" fmla="*/ 34 w 444"/>
              <a:gd name="T87" fmla="*/ 6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4" h="208">
                <a:moveTo>
                  <a:pt x="34" y="69"/>
                </a:moveTo>
                <a:lnTo>
                  <a:pt x="218" y="69"/>
                </a:lnTo>
                <a:lnTo>
                  <a:pt x="383" y="200"/>
                </a:lnTo>
                <a:lnTo>
                  <a:pt x="383" y="200"/>
                </a:lnTo>
                <a:cubicBezTo>
                  <a:pt x="389" y="204"/>
                  <a:pt x="397" y="207"/>
                  <a:pt x="405" y="207"/>
                </a:cubicBezTo>
                <a:lnTo>
                  <a:pt x="405" y="207"/>
                </a:lnTo>
                <a:cubicBezTo>
                  <a:pt x="415" y="207"/>
                  <a:pt x="424" y="202"/>
                  <a:pt x="432" y="193"/>
                </a:cubicBezTo>
                <a:lnTo>
                  <a:pt x="432" y="193"/>
                </a:lnTo>
                <a:cubicBezTo>
                  <a:pt x="443" y="179"/>
                  <a:pt x="441" y="157"/>
                  <a:pt x="426" y="146"/>
                </a:cubicBezTo>
                <a:lnTo>
                  <a:pt x="251" y="7"/>
                </a:lnTo>
                <a:lnTo>
                  <a:pt x="251" y="7"/>
                </a:lnTo>
                <a:cubicBezTo>
                  <a:pt x="251" y="7"/>
                  <a:pt x="251" y="7"/>
                  <a:pt x="250" y="7"/>
                </a:cubicBezTo>
                <a:lnTo>
                  <a:pt x="250" y="7"/>
                </a:lnTo>
                <a:cubicBezTo>
                  <a:pt x="249" y="6"/>
                  <a:pt x="249" y="6"/>
                  <a:pt x="249" y="6"/>
                </a:cubicBezTo>
                <a:lnTo>
                  <a:pt x="249" y="6"/>
                </a:lnTo>
                <a:cubicBezTo>
                  <a:pt x="248" y="6"/>
                  <a:pt x="248" y="5"/>
                  <a:pt x="248" y="5"/>
                </a:cubicBezTo>
                <a:lnTo>
                  <a:pt x="248" y="5"/>
                </a:lnTo>
                <a:cubicBezTo>
                  <a:pt x="247" y="4"/>
                  <a:pt x="246" y="4"/>
                  <a:pt x="246" y="4"/>
                </a:cubicBezTo>
                <a:lnTo>
                  <a:pt x="246" y="4"/>
                </a:lnTo>
                <a:cubicBezTo>
                  <a:pt x="245" y="4"/>
                  <a:pt x="245" y="3"/>
                  <a:pt x="245" y="3"/>
                </a:cubicBezTo>
                <a:lnTo>
                  <a:pt x="245" y="3"/>
                </a:lnTo>
                <a:cubicBezTo>
                  <a:pt x="244" y="3"/>
                  <a:pt x="243" y="3"/>
                  <a:pt x="243" y="3"/>
                </a:cubicBezTo>
                <a:lnTo>
                  <a:pt x="243" y="3"/>
                </a:lnTo>
                <a:cubicBezTo>
                  <a:pt x="242" y="3"/>
                  <a:pt x="241" y="2"/>
                  <a:pt x="241" y="2"/>
                </a:cubicBezTo>
                <a:lnTo>
                  <a:pt x="241" y="2"/>
                </a:lnTo>
                <a:cubicBezTo>
                  <a:pt x="240" y="2"/>
                  <a:pt x="240" y="1"/>
                  <a:pt x="240" y="1"/>
                </a:cubicBezTo>
                <a:lnTo>
                  <a:pt x="240" y="1"/>
                </a:lnTo>
                <a:cubicBezTo>
                  <a:pt x="239" y="1"/>
                  <a:pt x="238" y="1"/>
                  <a:pt x="238" y="1"/>
                </a:cubicBezTo>
                <a:lnTo>
                  <a:pt x="238" y="1"/>
                </a:lnTo>
                <a:cubicBezTo>
                  <a:pt x="237" y="1"/>
                  <a:pt x="237" y="1"/>
                  <a:pt x="236" y="1"/>
                </a:cubicBezTo>
                <a:lnTo>
                  <a:pt x="236" y="1"/>
                </a:lnTo>
                <a:cubicBezTo>
                  <a:pt x="235" y="1"/>
                  <a:pt x="235" y="0"/>
                  <a:pt x="234" y="0"/>
                </a:cubicBezTo>
                <a:lnTo>
                  <a:pt x="234" y="0"/>
                </a:lnTo>
                <a:lnTo>
                  <a:pt x="233" y="0"/>
                </a:lnTo>
                <a:lnTo>
                  <a:pt x="233" y="0"/>
                </a:lnTo>
                <a:cubicBezTo>
                  <a:pt x="232" y="0"/>
                  <a:pt x="232" y="0"/>
                  <a:pt x="231" y="0"/>
                </a:cubicBezTo>
                <a:lnTo>
                  <a:pt x="231" y="0"/>
                </a:lnTo>
                <a:cubicBezTo>
                  <a:pt x="231" y="0"/>
                  <a:pt x="231" y="0"/>
                  <a:pt x="230" y="0"/>
                </a:cubicBez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34"/>
                </a:lnTo>
                <a:cubicBezTo>
                  <a:pt x="0" y="53"/>
                  <a:pt x="15" y="69"/>
                  <a:pt x="34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02"/>
          <p:cNvSpPr>
            <a:spLocks noChangeArrowheads="1"/>
          </p:cNvSpPr>
          <p:nvPr/>
        </p:nvSpPr>
        <p:spPr bwMode="auto">
          <a:xfrm>
            <a:off x="10992656" y="8440683"/>
            <a:ext cx="447309" cy="447306"/>
          </a:xfrm>
          <a:custGeom>
            <a:avLst/>
            <a:gdLst>
              <a:gd name="T0" fmla="*/ 195 w 392"/>
              <a:gd name="T1" fmla="*/ 68 h 392"/>
              <a:gd name="T2" fmla="*/ 195 w 392"/>
              <a:gd name="T3" fmla="*/ 68 h 392"/>
              <a:gd name="T4" fmla="*/ 68 w 392"/>
              <a:gd name="T5" fmla="*/ 196 h 392"/>
              <a:gd name="T6" fmla="*/ 68 w 392"/>
              <a:gd name="T7" fmla="*/ 196 h 392"/>
              <a:gd name="T8" fmla="*/ 195 w 392"/>
              <a:gd name="T9" fmla="*/ 323 h 392"/>
              <a:gd name="T10" fmla="*/ 195 w 392"/>
              <a:gd name="T11" fmla="*/ 323 h 392"/>
              <a:gd name="T12" fmla="*/ 322 w 392"/>
              <a:gd name="T13" fmla="*/ 196 h 392"/>
              <a:gd name="T14" fmla="*/ 322 w 392"/>
              <a:gd name="T15" fmla="*/ 196 h 392"/>
              <a:gd name="T16" fmla="*/ 195 w 392"/>
              <a:gd name="T17" fmla="*/ 68 h 392"/>
              <a:gd name="T18" fmla="*/ 195 w 392"/>
              <a:gd name="T19" fmla="*/ 391 h 392"/>
              <a:gd name="T20" fmla="*/ 195 w 392"/>
              <a:gd name="T21" fmla="*/ 391 h 392"/>
              <a:gd name="T22" fmla="*/ 0 w 392"/>
              <a:gd name="T23" fmla="*/ 196 h 392"/>
              <a:gd name="T24" fmla="*/ 0 w 392"/>
              <a:gd name="T25" fmla="*/ 196 h 392"/>
              <a:gd name="T26" fmla="*/ 195 w 392"/>
              <a:gd name="T27" fmla="*/ 0 h 392"/>
              <a:gd name="T28" fmla="*/ 195 w 392"/>
              <a:gd name="T29" fmla="*/ 0 h 392"/>
              <a:gd name="T30" fmla="*/ 391 w 392"/>
              <a:gd name="T31" fmla="*/ 196 h 392"/>
              <a:gd name="T32" fmla="*/ 391 w 392"/>
              <a:gd name="T33" fmla="*/ 196 h 392"/>
              <a:gd name="T34" fmla="*/ 195 w 392"/>
              <a:gd name="T35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2" h="392">
                <a:moveTo>
                  <a:pt x="195" y="68"/>
                </a:moveTo>
                <a:lnTo>
                  <a:pt x="195" y="68"/>
                </a:lnTo>
                <a:cubicBezTo>
                  <a:pt x="125" y="68"/>
                  <a:pt x="68" y="125"/>
                  <a:pt x="68" y="196"/>
                </a:cubicBezTo>
                <a:lnTo>
                  <a:pt x="68" y="196"/>
                </a:lnTo>
                <a:cubicBezTo>
                  <a:pt x="68" y="266"/>
                  <a:pt x="125" y="323"/>
                  <a:pt x="195" y="323"/>
                </a:cubicBezTo>
                <a:lnTo>
                  <a:pt x="195" y="323"/>
                </a:lnTo>
                <a:cubicBezTo>
                  <a:pt x="265" y="323"/>
                  <a:pt x="322" y="266"/>
                  <a:pt x="322" y="196"/>
                </a:cubicBezTo>
                <a:lnTo>
                  <a:pt x="322" y="196"/>
                </a:lnTo>
                <a:cubicBezTo>
                  <a:pt x="322" y="125"/>
                  <a:pt x="265" y="68"/>
                  <a:pt x="195" y="68"/>
                </a:cubicBezTo>
                <a:close/>
                <a:moveTo>
                  <a:pt x="195" y="391"/>
                </a:moveTo>
                <a:lnTo>
                  <a:pt x="195" y="391"/>
                </a:lnTo>
                <a:cubicBezTo>
                  <a:pt x="87" y="391"/>
                  <a:pt x="0" y="303"/>
                  <a:pt x="0" y="196"/>
                </a:cubicBezTo>
                <a:lnTo>
                  <a:pt x="0" y="196"/>
                </a:lnTo>
                <a:cubicBezTo>
                  <a:pt x="0" y="87"/>
                  <a:pt x="87" y="0"/>
                  <a:pt x="195" y="0"/>
                </a:cubicBezTo>
                <a:lnTo>
                  <a:pt x="195" y="0"/>
                </a:lnTo>
                <a:cubicBezTo>
                  <a:pt x="303" y="0"/>
                  <a:pt x="391" y="87"/>
                  <a:pt x="391" y="196"/>
                </a:cubicBezTo>
                <a:lnTo>
                  <a:pt x="391" y="196"/>
                </a:lnTo>
                <a:cubicBezTo>
                  <a:pt x="391" y="303"/>
                  <a:pt x="303" y="391"/>
                  <a:pt x="195" y="3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03"/>
          <p:cNvSpPr>
            <a:spLocks noChangeArrowheads="1"/>
          </p:cNvSpPr>
          <p:nvPr/>
        </p:nvSpPr>
        <p:spPr bwMode="auto">
          <a:xfrm>
            <a:off x="10841878" y="8928196"/>
            <a:ext cx="758916" cy="427205"/>
          </a:xfrm>
          <a:custGeom>
            <a:avLst/>
            <a:gdLst>
              <a:gd name="T0" fmla="*/ 69 w 664"/>
              <a:gd name="T1" fmla="*/ 303 h 373"/>
              <a:gd name="T2" fmla="*/ 595 w 664"/>
              <a:gd name="T3" fmla="*/ 303 h 373"/>
              <a:gd name="T4" fmla="*/ 595 w 664"/>
              <a:gd name="T5" fmla="*/ 303 h 373"/>
              <a:gd name="T6" fmla="*/ 594 w 664"/>
              <a:gd name="T7" fmla="*/ 200 h 373"/>
              <a:gd name="T8" fmla="*/ 594 w 664"/>
              <a:gd name="T9" fmla="*/ 200 h 373"/>
              <a:gd name="T10" fmla="*/ 562 w 664"/>
              <a:gd name="T11" fmla="*/ 139 h 373"/>
              <a:gd name="T12" fmla="*/ 562 w 664"/>
              <a:gd name="T13" fmla="*/ 139 h 373"/>
              <a:gd name="T14" fmla="*/ 331 w 664"/>
              <a:gd name="T15" fmla="*/ 69 h 373"/>
              <a:gd name="T16" fmla="*/ 331 w 664"/>
              <a:gd name="T17" fmla="*/ 69 h 373"/>
              <a:gd name="T18" fmla="*/ 101 w 664"/>
              <a:gd name="T19" fmla="*/ 138 h 373"/>
              <a:gd name="T20" fmla="*/ 101 w 664"/>
              <a:gd name="T21" fmla="*/ 138 h 373"/>
              <a:gd name="T22" fmla="*/ 69 w 664"/>
              <a:gd name="T23" fmla="*/ 200 h 373"/>
              <a:gd name="T24" fmla="*/ 69 w 664"/>
              <a:gd name="T25" fmla="*/ 303 h 373"/>
              <a:gd name="T26" fmla="*/ 629 w 664"/>
              <a:gd name="T27" fmla="*/ 372 h 373"/>
              <a:gd name="T28" fmla="*/ 34 w 664"/>
              <a:gd name="T29" fmla="*/ 372 h 373"/>
              <a:gd name="T30" fmla="*/ 34 w 664"/>
              <a:gd name="T31" fmla="*/ 372 h 373"/>
              <a:gd name="T32" fmla="*/ 0 w 664"/>
              <a:gd name="T33" fmla="*/ 338 h 373"/>
              <a:gd name="T34" fmla="*/ 0 w 664"/>
              <a:gd name="T35" fmla="*/ 200 h 373"/>
              <a:gd name="T36" fmla="*/ 0 w 664"/>
              <a:gd name="T37" fmla="*/ 200 h 373"/>
              <a:gd name="T38" fmla="*/ 62 w 664"/>
              <a:gd name="T39" fmla="*/ 81 h 373"/>
              <a:gd name="T40" fmla="*/ 62 w 664"/>
              <a:gd name="T41" fmla="*/ 81 h 373"/>
              <a:gd name="T42" fmla="*/ 331 w 664"/>
              <a:gd name="T43" fmla="*/ 0 h 373"/>
              <a:gd name="T44" fmla="*/ 331 w 664"/>
              <a:gd name="T45" fmla="*/ 0 h 373"/>
              <a:gd name="T46" fmla="*/ 602 w 664"/>
              <a:gd name="T47" fmla="*/ 83 h 373"/>
              <a:gd name="T48" fmla="*/ 602 w 664"/>
              <a:gd name="T49" fmla="*/ 83 h 373"/>
              <a:gd name="T50" fmla="*/ 663 w 664"/>
              <a:gd name="T51" fmla="*/ 200 h 373"/>
              <a:gd name="T52" fmla="*/ 663 w 664"/>
              <a:gd name="T53" fmla="*/ 200 h 373"/>
              <a:gd name="T54" fmla="*/ 663 w 664"/>
              <a:gd name="T55" fmla="*/ 338 h 373"/>
              <a:gd name="T56" fmla="*/ 663 w 664"/>
              <a:gd name="T57" fmla="*/ 338 h 373"/>
              <a:gd name="T58" fmla="*/ 629 w 664"/>
              <a:gd name="T59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64" h="373">
                <a:moveTo>
                  <a:pt x="69" y="303"/>
                </a:moveTo>
                <a:lnTo>
                  <a:pt x="595" y="303"/>
                </a:lnTo>
                <a:lnTo>
                  <a:pt x="595" y="303"/>
                </a:lnTo>
                <a:cubicBezTo>
                  <a:pt x="594" y="267"/>
                  <a:pt x="594" y="229"/>
                  <a:pt x="594" y="200"/>
                </a:cubicBezTo>
                <a:lnTo>
                  <a:pt x="594" y="200"/>
                </a:lnTo>
                <a:cubicBezTo>
                  <a:pt x="594" y="176"/>
                  <a:pt x="582" y="153"/>
                  <a:pt x="562" y="139"/>
                </a:cubicBezTo>
                <a:lnTo>
                  <a:pt x="562" y="139"/>
                </a:lnTo>
                <a:cubicBezTo>
                  <a:pt x="498" y="94"/>
                  <a:pt x="416" y="69"/>
                  <a:pt x="331" y="69"/>
                </a:cubicBezTo>
                <a:lnTo>
                  <a:pt x="331" y="69"/>
                </a:lnTo>
                <a:cubicBezTo>
                  <a:pt x="247" y="69"/>
                  <a:pt x="165" y="93"/>
                  <a:pt x="101" y="138"/>
                </a:cubicBezTo>
                <a:lnTo>
                  <a:pt x="101" y="138"/>
                </a:lnTo>
                <a:cubicBezTo>
                  <a:pt x="81" y="153"/>
                  <a:pt x="69" y="176"/>
                  <a:pt x="69" y="200"/>
                </a:cubicBezTo>
                <a:lnTo>
                  <a:pt x="69" y="303"/>
                </a:lnTo>
                <a:close/>
                <a:moveTo>
                  <a:pt x="629" y="372"/>
                </a:moveTo>
                <a:lnTo>
                  <a:pt x="34" y="372"/>
                </a:lnTo>
                <a:lnTo>
                  <a:pt x="34" y="372"/>
                </a:lnTo>
                <a:cubicBezTo>
                  <a:pt x="16" y="372"/>
                  <a:pt x="0" y="357"/>
                  <a:pt x="0" y="338"/>
                </a:cubicBezTo>
                <a:lnTo>
                  <a:pt x="0" y="200"/>
                </a:lnTo>
                <a:lnTo>
                  <a:pt x="0" y="200"/>
                </a:lnTo>
                <a:cubicBezTo>
                  <a:pt x="0" y="153"/>
                  <a:pt x="23" y="109"/>
                  <a:pt x="62" y="81"/>
                </a:cubicBezTo>
                <a:lnTo>
                  <a:pt x="62" y="81"/>
                </a:lnTo>
                <a:cubicBezTo>
                  <a:pt x="137" y="29"/>
                  <a:pt x="233" y="0"/>
                  <a:pt x="331" y="0"/>
                </a:cubicBezTo>
                <a:lnTo>
                  <a:pt x="331" y="0"/>
                </a:lnTo>
                <a:cubicBezTo>
                  <a:pt x="430" y="0"/>
                  <a:pt x="526" y="29"/>
                  <a:pt x="602" y="83"/>
                </a:cubicBezTo>
                <a:lnTo>
                  <a:pt x="602" y="83"/>
                </a:lnTo>
                <a:cubicBezTo>
                  <a:pt x="639" y="110"/>
                  <a:pt x="662" y="153"/>
                  <a:pt x="663" y="200"/>
                </a:cubicBezTo>
                <a:lnTo>
                  <a:pt x="663" y="200"/>
                </a:lnTo>
                <a:cubicBezTo>
                  <a:pt x="663" y="237"/>
                  <a:pt x="663" y="293"/>
                  <a:pt x="663" y="338"/>
                </a:cubicBezTo>
                <a:lnTo>
                  <a:pt x="663" y="338"/>
                </a:lnTo>
                <a:cubicBezTo>
                  <a:pt x="663" y="357"/>
                  <a:pt x="648" y="372"/>
                  <a:pt x="629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04"/>
          <p:cNvSpPr>
            <a:spLocks noChangeArrowheads="1"/>
          </p:cNvSpPr>
          <p:nvPr/>
        </p:nvSpPr>
        <p:spPr bwMode="auto">
          <a:xfrm>
            <a:off x="11510327" y="8521098"/>
            <a:ext cx="376943" cy="376943"/>
          </a:xfrm>
          <a:custGeom>
            <a:avLst/>
            <a:gdLst>
              <a:gd name="T0" fmla="*/ 164 w 329"/>
              <a:gd name="T1" fmla="*/ 68 h 329"/>
              <a:gd name="T2" fmla="*/ 164 w 329"/>
              <a:gd name="T3" fmla="*/ 68 h 329"/>
              <a:gd name="T4" fmla="*/ 68 w 329"/>
              <a:gd name="T5" fmla="*/ 164 h 329"/>
              <a:gd name="T6" fmla="*/ 68 w 329"/>
              <a:gd name="T7" fmla="*/ 164 h 329"/>
              <a:gd name="T8" fmla="*/ 164 w 329"/>
              <a:gd name="T9" fmla="*/ 259 h 329"/>
              <a:gd name="T10" fmla="*/ 164 w 329"/>
              <a:gd name="T11" fmla="*/ 259 h 329"/>
              <a:gd name="T12" fmla="*/ 259 w 329"/>
              <a:gd name="T13" fmla="*/ 164 h 329"/>
              <a:gd name="T14" fmla="*/ 259 w 329"/>
              <a:gd name="T15" fmla="*/ 164 h 329"/>
              <a:gd name="T16" fmla="*/ 164 w 329"/>
              <a:gd name="T17" fmla="*/ 68 h 329"/>
              <a:gd name="T18" fmla="*/ 164 w 329"/>
              <a:gd name="T19" fmla="*/ 328 h 329"/>
              <a:gd name="T20" fmla="*/ 164 w 329"/>
              <a:gd name="T21" fmla="*/ 328 h 329"/>
              <a:gd name="T22" fmla="*/ 0 w 329"/>
              <a:gd name="T23" fmla="*/ 164 h 329"/>
              <a:gd name="T24" fmla="*/ 0 w 329"/>
              <a:gd name="T25" fmla="*/ 164 h 329"/>
              <a:gd name="T26" fmla="*/ 164 w 329"/>
              <a:gd name="T27" fmla="*/ 0 h 329"/>
              <a:gd name="T28" fmla="*/ 164 w 329"/>
              <a:gd name="T29" fmla="*/ 0 h 329"/>
              <a:gd name="T30" fmla="*/ 328 w 329"/>
              <a:gd name="T31" fmla="*/ 164 h 329"/>
              <a:gd name="T32" fmla="*/ 328 w 329"/>
              <a:gd name="T33" fmla="*/ 164 h 329"/>
              <a:gd name="T34" fmla="*/ 164 w 329"/>
              <a:gd name="T3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9" h="329">
                <a:moveTo>
                  <a:pt x="164" y="68"/>
                </a:moveTo>
                <a:lnTo>
                  <a:pt x="164" y="68"/>
                </a:lnTo>
                <a:cubicBezTo>
                  <a:pt x="111" y="68"/>
                  <a:pt x="68" y="111"/>
                  <a:pt x="68" y="164"/>
                </a:cubicBezTo>
                <a:lnTo>
                  <a:pt x="68" y="164"/>
                </a:lnTo>
                <a:cubicBezTo>
                  <a:pt x="68" y="216"/>
                  <a:pt x="111" y="259"/>
                  <a:pt x="164" y="259"/>
                </a:cubicBezTo>
                <a:lnTo>
                  <a:pt x="164" y="259"/>
                </a:lnTo>
                <a:cubicBezTo>
                  <a:pt x="216" y="259"/>
                  <a:pt x="259" y="216"/>
                  <a:pt x="259" y="164"/>
                </a:cubicBezTo>
                <a:lnTo>
                  <a:pt x="259" y="164"/>
                </a:lnTo>
                <a:cubicBezTo>
                  <a:pt x="259" y="111"/>
                  <a:pt x="216" y="68"/>
                  <a:pt x="164" y="68"/>
                </a:cubicBezTo>
                <a:close/>
                <a:moveTo>
                  <a:pt x="164" y="328"/>
                </a:moveTo>
                <a:lnTo>
                  <a:pt x="164" y="328"/>
                </a:lnTo>
                <a:cubicBezTo>
                  <a:pt x="73" y="328"/>
                  <a:pt x="0" y="254"/>
                  <a:pt x="0" y="164"/>
                </a:cubicBezTo>
                <a:lnTo>
                  <a:pt x="0" y="164"/>
                </a:lnTo>
                <a:cubicBezTo>
                  <a:pt x="0" y="73"/>
                  <a:pt x="73" y="0"/>
                  <a:pt x="164" y="0"/>
                </a:cubicBezTo>
                <a:lnTo>
                  <a:pt x="164" y="0"/>
                </a:lnTo>
                <a:cubicBezTo>
                  <a:pt x="254" y="0"/>
                  <a:pt x="328" y="73"/>
                  <a:pt x="328" y="164"/>
                </a:cubicBezTo>
                <a:lnTo>
                  <a:pt x="328" y="164"/>
                </a:lnTo>
                <a:cubicBezTo>
                  <a:pt x="328" y="254"/>
                  <a:pt x="254" y="328"/>
                  <a:pt x="164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05"/>
          <p:cNvSpPr>
            <a:spLocks noChangeArrowheads="1"/>
          </p:cNvSpPr>
          <p:nvPr/>
        </p:nvSpPr>
        <p:spPr bwMode="auto">
          <a:xfrm>
            <a:off x="11560587" y="8948300"/>
            <a:ext cx="482489" cy="386998"/>
          </a:xfrm>
          <a:custGeom>
            <a:avLst/>
            <a:gdLst>
              <a:gd name="T0" fmla="*/ 387 w 423"/>
              <a:gd name="T1" fmla="*/ 339 h 340"/>
              <a:gd name="T2" fmla="*/ 125 w 423"/>
              <a:gd name="T3" fmla="*/ 339 h 340"/>
              <a:gd name="T4" fmla="*/ 125 w 423"/>
              <a:gd name="T5" fmla="*/ 339 h 340"/>
              <a:gd name="T6" fmla="*/ 91 w 423"/>
              <a:gd name="T7" fmla="*/ 304 h 340"/>
              <a:gd name="T8" fmla="*/ 91 w 423"/>
              <a:gd name="T9" fmla="*/ 304 h 340"/>
              <a:gd name="T10" fmla="*/ 125 w 423"/>
              <a:gd name="T11" fmla="*/ 269 h 340"/>
              <a:gd name="T12" fmla="*/ 353 w 423"/>
              <a:gd name="T13" fmla="*/ 269 h 340"/>
              <a:gd name="T14" fmla="*/ 353 w 423"/>
              <a:gd name="T15" fmla="*/ 269 h 340"/>
              <a:gd name="T16" fmla="*/ 353 w 423"/>
              <a:gd name="T17" fmla="*/ 181 h 340"/>
              <a:gd name="T18" fmla="*/ 353 w 423"/>
              <a:gd name="T19" fmla="*/ 181 h 340"/>
              <a:gd name="T20" fmla="*/ 326 w 423"/>
              <a:gd name="T21" fmla="*/ 130 h 340"/>
              <a:gd name="T22" fmla="*/ 326 w 423"/>
              <a:gd name="T23" fmla="*/ 130 h 340"/>
              <a:gd name="T24" fmla="*/ 123 w 423"/>
              <a:gd name="T25" fmla="*/ 68 h 340"/>
              <a:gd name="T26" fmla="*/ 123 w 423"/>
              <a:gd name="T27" fmla="*/ 68 h 340"/>
              <a:gd name="T28" fmla="*/ 44 w 423"/>
              <a:gd name="T29" fmla="*/ 77 h 340"/>
              <a:gd name="T30" fmla="*/ 44 w 423"/>
              <a:gd name="T31" fmla="*/ 77 h 340"/>
              <a:gd name="T32" fmla="*/ 3 w 423"/>
              <a:gd name="T33" fmla="*/ 50 h 340"/>
              <a:gd name="T34" fmla="*/ 3 w 423"/>
              <a:gd name="T35" fmla="*/ 50 h 340"/>
              <a:gd name="T36" fmla="*/ 30 w 423"/>
              <a:gd name="T37" fmla="*/ 10 h 340"/>
              <a:gd name="T38" fmla="*/ 30 w 423"/>
              <a:gd name="T39" fmla="*/ 10 h 340"/>
              <a:gd name="T40" fmla="*/ 123 w 423"/>
              <a:gd name="T41" fmla="*/ 0 h 340"/>
              <a:gd name="T42" fmla="*/ 123 w 423"/>
              <a:gd name="T43" fmla="*/ 0 h 340"/>
              <a:gd name="T44" fmla="*/ 366 w 423"/>
              <a:gd name="T45" fmla="*/ 74 h 340"/>
              <a:gd name="T46" fmla="*/ 366 w 423"/>
              <a:gd name="T47" fmla="*/ 74 h 340"/>
              <a:gd name="T48" fmla="*/ 422 w 423"/>
              <a:gd name="T49" fmla="*/ 181 h 340"/>
              <a:gd name="T50" fmla="*/ 422 w 423"/>
              <a:gd name="T51" fmla="*/ 181 h 340"/>
              <a:gd name="T52" fmla="*/ 422 w 423"/>
              <a:gd name="T53" fmla="*/ 304 h 340"/>
              <a:gd name="T54" fmla="*/ 422 w 423"/>
              <a:gd name="T55" fmla="*/ 304 h 340"/>
              <a:gd name="T56" fmla="*/ 387 w 423"/>
              <a:gd name="T57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3" h="340">
                <a:moveTo>
                  <a:pt x="387" y="339"/>
                </a:moveTo>
                <a:lnTo>
                  <a:pt x="125" y="339"/>
                </a:lnTo>
                <a:lnTo>
                  <a:pt x="125" y="339"/>
                </a:lnTo>
                <a:cubicBezTo>
                  <a:pt x="106" y="339"/>
                  <a:pt x="91" y="323"/>
                  <a:pt x="91" y="304"/>
                </a:cubicBezTo>
                <a:lnTo>
                  <a:pt x="91" y="304"/>
                </a:lnTo>
                <a:cubicBezTo>
                  <a:pt x="91" y="285"/>
                  <a:pt x="106" y="269"/>
                  <a:pt x="125" y="269"/>
                </a:cubicBezTo>
                <a:lnTo>
                  <a:pt x="353" y="269"/>
                </a:lnTo>
                <a:lnTo>
                  <a:pt x="353" y="269"/>
                </a:lnTo>
                <a:cubicBezTo>
                  <a:pt x="353" y="238"/>
                  <a:pt x="353" y="206"/>
                  <a:pt x="353" y="181"/>
                </a:cubicBezTo>
                <a:lnTo>
                  <a:pt x="353" y="181"/>
                </a:lnTo>
                <a:cubicBezTo>
                  <a:pt x="353" y="161"/>
                  <a:pt x="343" y="142"/>
                  <a:pt x="326" y="130"/>
                </a:cubicBezTo>
                <a:lnTo>
                  <a:pt x="326" y="130"/>
                </a:lnTo>
                <a:cubicBezTo>
                  <a:pt x="270" y="90"/>
                  <a:pt x="198" y="68"/>
                  <a:pt x="123" y="68"/>
                </a:cubicBezTo>
                <a:lnTo>
                  <a:pt x="123" y="68"/>
                </a:lnTo>
                <a:cubicBezTo>
                  <a:pt x="96" y="68"/>
                  <a:pt x="69" y="71"/>
                  <a:pt x="44" y="77"/>
                </a:cubicBezTo>
                <a:lnTo>
                  <a:pt x="44" y="77"/>
                </a:lnTo>
                <a:cubicBezTo>
                  <a:pt x="26" y="80"/>
                  <a:pt x="8" y="69"/>
                  <a:pt x="3" y="50"/>
                </a:cubicBezTo>
                <a:lnTo>
                  <a:pt x="3" y="50"/>
                </a:lnTo>
                <a:cubicBezTo>
                  <a:pt x="0" y="32"/>
                  <a:pt x="11" y="13"/>
                  <a:pt x="30" y="10"/>
                </a:cubicBezTo>
                <a:lnTo>
                  <a:pt x="30" y="10"/>
                </a:lnTo>
                <a:cubicBezTo>
                  <a:pt x="60" y="3"/>
                  <a:pt x="91" y="0"/>
                  <a:pt x="123" y="0"/>
                </a:cubicBezTo>
                <a:lnTo>
                  <a:pt x="123" y="0"/>
                </a:lnTo>
                <a:cubicBezTo>
                  <a:pt x="212" y="0"/>
                  <a:pt x="298" y="26"/>
                  <a:pt x="366" y="74"/>
                </a:cubicBezTo>
                <a:lnTo>
                  <a:pt x="366" y="74"/>
                </a:lnTo>
                <a:cubicBezTo>
                  <a:pt x="400" y="99"/>
                  <a:pt x="421" y="138"/>
                  <a:pt x="422" y="181"/>
                </a:cubicBezTo>
                <a:lnTo>
                  <a:pt x="422" y="181"/>
                </a:lnTo>
                <a:cubicBezTo>
                  <a:pt x="422" y="215"/>
                  <a:pt x="422" y="264"/>
                  <a:pt x="422" y="304"/>
                </a:cubicBezTo>
                <a:lnTo>
                  <a:pt x="422" y="304"/>
                </a:lnTo>
                <a:cubicBezTo>
                  <a:pt x="422" y="323"/>
                  <a:pt x="406" y="339"/>
                  <a:pt x="387" y="3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CuadroTexto 508"/>
          <p:cNvSpPr txBox="1"/>
          <p:nvPr/>
        </p:nvSpPr>
        <p:spPr>
          <a:xfrm>
            <a:off x="8522949" y="649950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1682306" y="2142024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6607337" y="4319443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2" name="Rectángulo 511"/>
          <p:cNvSpPr/>
          <p:nvPr/>
        </p:nvSpPr>
        <p:spPr>
          <a:xfrm>
            <a:off x="16581812" y="485188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16607337" y="609227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4" name="Rectángulo 513"/>
          <p:cNvSpPr/>
          <p:nvPr/>
        </p:nvSpPr>
        <p:spPr>
          <a:xfrm>
            <a:off x="16581812" y="662472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6607337" y="7708713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6" name="Rectángulo 515"/>
          <p:cNvSpPr/>
          <p:nvPr/>
        </p:nvSpPr>
        <p:spPr>
          <a:xfrm>
            <a:off x="16581812" y="8241155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6607337" y="9479421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8" name="Rectángulo 517"/>
          <p:cNvSpPr/>
          <p:nvPr/>
        </p:nvSpPr>
        <p:spPr>
          <a:xfrm>
            <a:off x="16581812" y="10011863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6605679" y="1113332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0" name="Rectángulo 519"/>
          <p:cNvSpPr/>
          <p:nvPr/>
        </p:nvSpPr>
        <p:spPr>
          <a:xfrm>
            <a:off x="16580154" y="11665768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85333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9320065" y="9347018"/>
            <a:ext cx="2024398" cy="1874633"/>
          </a:xfrm>
          <a:custGeom>
            <a:avLst/>
            <a:gdLst>
              <a:gd name="T0" fmla="*/ 1005 w 1727"/>
              <a:gd name="T1" fmla="*/ 0 h 1601"/>
              <a:gd name="T2" fmla="*/ 721 w 1727"/>
              <a:gd name="T3" fmla="*/ 0 h 1601"/>
              <a:gd name="T4" fmla="*/ 721 w 1727"/>
              <a:gd name="T5" fmla="*/ 0 h 1601"/>
              <a:gd name="T6" fmla="*/ 241 w 1727"/>
              <a:gd name="T7" fmla="*/ 277 h 1601"/>
              <a:gd name="T8" fmla="*/ 99 w 1727"/>
              <a:gd name="T9" fmla="*/ 523 h 1601"/>
              <a:gd name="T10" fmla="*/ 99 w 1727"/>
              <a:gd name="T11" fmla="*/ 523 h 1601"/>
              <a:gd name="T12" fmla="*/ 99 w 1727"/>
              <a:gd name="T13" fmla="*/ 1078 h 1601"/>
              <a:gd name="T14" fmla="*/ 241 w 1727"/>
              <a:gd name="T15" fmla="*/ 1323 h 1601"/>
              <a:gd name="T16" fmla="*/ 241 w 1727"/>
              <a:gd name="T17" fmla="*/ 1323 h 1601"/>
              <a:gd name="T18" fmla="*/ 721 w 1727"/>
              <a:gd name="T19" fmla="*/ 1600 h 1601"/>
              <a:gd name="T20" fmla="*/ 1005 w 1727"/>
              <a:gd name="T21" fmla="*/ 1600 h 1601"/>
              <a:gd name="T22" fmla="*/ 1005 w 1727"/>
              <a:gd name="T23" fmla="*/ 1600 h 1601"/>
              <a:gd name="T24" fmla="*/ 1485 w 1727"/>
              <a:gd name="T25" fmla="*/ 1323 h 1601"/>
              <a:gd name="T26" fmla="*/ 1627 w 1727"/>
              <a:gd name="T27" fmla="*/ 1078 h 1601"/>
              <a:gd name="T28" fmla="*/ 1627 w 1727"/>
              <a:gd name="T29" fmla="*/ 1078 h 1601"/>
              <a:gd name="T30" fmla="*/ 1627 w 1727"/>
              <a:gd name="T31" fmla="*/ 523 h 1601"/>
              <a:gd name="T32" fmla="*/ 1485 w 1727"/>
              <a:gd name="T33" fmla="*/ 277 h 1601"/>
              <a:gd name="T34" fmla="*/ 1485 w 1727"/>
              <a:gd name="T35" fmla="*/ 277 h 1601"/>
              <a:gd name="T36" fmla="*/ 1005 w 1727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1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7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5"/>
                  <a:pt x="0" y="906"/>
                  <a:pt x="99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0"/>
                  <a:pt x="721" y="1600"/>
                </a:cubicBezTo>
                <a:lnTo>
                  <a:pt x="1005" y="1600"/>
                </a:lnTo>
                <a:lnTo>
                  <a:pt x="1005" y="1600"/>
                </a:lnTo>
                <a:cubicBezTo>
                  <a:pt x="1203" y="1600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5"/>
                  <a:pt x="1627" y="523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6"/>
                  <a:pt x="1203" y="0"/>
                  <a:pt x="10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9898465" y="8035290"/>
            <a:ext cx="2024398" cy="1874633"/>
          </a:xfrm>
          <a:custGeom>
            <a:avLst/>
            <a:gdLst>
              <a:gd name="T0" fmla="*/ 1004 w 1727"/>
              <a:gd name="T1" fmla="*/ 0 h 1601"/>
              <a:gd name="T2" fmla="*/ 721 w 1727"/>
              <a:gd name="T3" fmla="*/ 0 h 1601"/>
              <a:gd name="T4" fmla="*/ 721 w 1727"/>
              <a:gd name="T5" fmla="*/ 0 h 1601"/>
              <a:gd name="T6" fmla="*/ 241 w 1727"/>
              <a:gd name="T7" fmla="*/ 277 h 1601"/>
              <a:gd name="T8" fmla="*/ 99 w 1727"/>
              <a:gd name="T9" fmla="*/ 523 h 1601"/>
              <a:gd name="T10" fmla="*/ 99 w 1727"/>
              <a:gd name="T11" fmla="*/ 523 h 1601"/>
              <a:gd name="T12" fmla="*/ 99 w 1727"/>
              <a:gd name="T13" fmla="*/ 1078 h 1601"/>
              <a:gd name="T14" fmla="*/ 241 w 1727"/>
              <a:gd name="T15" fmla="*/ 1323 h 1601"/>
              <a:gd name="T16" fmla="*/ 241 w 1727"/>
              <a:gd name="T17" fmla="*/ 1323 h 1601"/>
              <a:gd name="T18" fmla="*/ 721 w 1727"/>
              <a:gd name="T19" fmla="*/ 1600 h 1601"/>
              <a:gd name="T20" fmla="*/ 1004 w 1727"/>
              <a:gd name="T21" fmla="*/ 1600 h 1601"/>
              <a:gd name="T22" fmla="*/ 1004 w 1727"/>
              <a:gd name="T23" fmla="*/ 1600 h 1601"/>
              <a:gd name="T24" fmla="*/ 1485 w 1727"/>
              <a:gd name="T25" fmla="*/ 1323 h 1601"/>
              <a:gd name="T26" fmla="*/ 1627 w 1727"/>
              <a:gd name="T27" fmla="*/ 1078 h 1601"/>
              <a:gd name="T28" fmla="*/ 1627 w 1727"/>
              <a:gd name="T29" fmla="*/ 1078 h 1601"/>
              <a:gd name="T30" fmla="*/ 1627 w 1727"/>
              <a:gd name="T31" fmla="*/ 523 h 1601"/>
              <a:gd name="T32" fmla="*/ 1485 w 1727"/>
              <a:gd name="T33" fmla="*/ 277 h 1601"/>
              <a:gd name="T34" fmla="*/ 1485 w 1727"/>
              <a:gd name="T35" fmla="*/ 277 h 1601"/>
              <a:gd name="T36" fmla="*/ 1004 w 1727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1">
                <a:moveTo>
                  <a:pt x="1004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7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4"/>
                  <a:pt x="0" y="906"/>
                  <a:pt x="99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4"/>
                  <a:pt x="523" y="1600"/>
                  <a:pt x="721" y="1600"/>
                </a:cubicBezTo>
                <a:lnTo>
                  <a:pt x="1004" y="1600"/>
                </a:lnTo>
                <a:lnTo>
                  <a:pt x="1004" y="1600"/>
                </a:lnTo>
                <a:cubicBezTo>
                  <a:pt x="1202" y="1600"/>
                  <a:pt x="1386" y="1494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4"/>
                  <a:pt x="1627" y="523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6"/>
                  <a:pt x="1202" y="0"/>
                  <a:pt x="100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11747278" y="7740924"/>
            <a:ext cx="2019236" cy="1874635"/>
          </a:xfrm>
          <a:custGeom>
            <a:avLst/>
            <a:gdLst>
              <a:gd name="T0" fmla="*/ 1003 w 1726"/>
              <a:gd name="T1" fmla="*/ 0 h 1601"/>
              <a:gd name="T2" fmla="*/ 720 w 1726"/>
              <a:gd name="T3" fmla="*/ 0 h 1601"/>
              <a:gd name="T4" fmla="*/ 720 w 1726"/>
              <a:gd name="T5" fmla="*/ 0 h 1601"/>
              <a:gd name="T6" fmla="*/ 240 w 1726"/>
              <a:gd name="T7" fmla="*/ 278 h 1601"/>
              <a:gd name="T8" fmla="*/ 99 w 1726"/>
              <a:gd name="T9" fmla="*/ 523 h 1601"/>
              <a:gd name="T10" fmla="*/ 99 w 1726"/>
              <a:gd name="T11" fmla="*/ 523 h 1601"/>
              <a:gd name="T12" fmla="*/ 99 w 1726"/>
              <a:gd name="T13" fmla="*/ 1077 h 1601"/>
              <a:gd name="T14" fmla="*/ 240 w 1726"/>
              <a:gd name="T15" fmla="*/ 1323 h 1601"/>
              <a:gd name="T16" fmla="*/ 240 w 1726"/>
              <a:gd name="T17" fmla="*/ 1323 h 1601"/>
              <a:gd name="T18" fmla="*/ 720 w 1726"/>
              <a:gd name="T19" fmla="*/ 1600 h 1601"/>
              <a:gd name="T20" fmla="*/ 1003 w 1726"/>
              <a:gd name="T21" fmla="*/ 1600 h 1601"/>
              <a:gd name="T22" fmla="*/ 1003 w 1726"/>
              <a:gd name="T23" fmla="*/ 1600 h 1601"/>
              <a:gd name="T24" fmla="*/ 1484 w 1726"/>
              <a:gd name="T25" fmla="*/ 1323 h 1601"/>
              <a:gd name="T26" fmla="*/ 1626 w 1726"/>
              <a:gd name="T27" fmla="*/ 1077 h 1601"/>
              <a:gd name="T28" fmla="*/ 1626 w 1726"/>
              <a:gd name="T29" fmla="*/ 1077 h 1601"/>
              <a:gd name="T30" fmla="*/ 1626 w 1726"/>
              <a:gd name="T31" fmla="*/ 523 h 1601"/>
              <a:gd name="T32" fmla="*/ 1484 w 1726"/>
              <a:gd name="T33" fmla="*/ 278 h 1601"/>
              <a:gd name="T34" fmla="*/ 1484 w 1726"/>
              <a:gd name="T35" fmla="*/ 278 h 1601"/>
              <a:gd name="T36" fmla="*/ 1003 w 1726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6" h="1601">
                <a:moveTo>
                  <a:pt x="1003" y="0"/>
                </a:moveTo>
                <a:lnTo>
                  <a:pt x="720" y="0"/>
                </a:lnTo>
                <a:lnTo>
                  <a:pt x="720" y="0"/>
                </a:lnTo>
                <a:cubicBezTo>
                  <a:pt x="522" y="0"/>
                  <a:pt x="339" y="106"/>
                  <a:pt x="240" y="278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4"/>
                  <a:pt x="0" y="906"/>
                  <a:pt x="99" y="1077"/>
                </a:cubicBezTo>
                <a:lnTo>
                  <a:pt x="240" y="1323"/>
                </a:lnTo>
                <a:lnTo>
                  <a:pt x="240" y="1323"/>
                </a:lnTo>
                <a:cubicBezTo>
                  <a:pt x="339" y="1494"/>
                  <a:pt x="522" y="1600"/>
                  <a:pt x="720" y="1600"/>
                </a:cubicBezTo>
                <a:lnTo>
                  <a:pt x="1003" y="1600"/>
                </a:lnTo>
                <a:lnTo>
                  <a:pt x="1003" y="1600"/>
                </a:lnTo>
                <a:cubicBezTo>
                  <a:pt x="1201" y="1600"/>
                  <a:pt x="1385" y="1494"/>
                  <a:pt x="1484" y="1323"/>
                </a:cubicBezTo>
                <a:lnTo>
                  <a:pt x="1626" y="1077"/>
                </a:lnTo>
                <a:lnTo>
                  <a:pt x="1626" y="1077"/>
                </a:lnTo>
                <a:cubicBezTo>
                  <a:pt x="1725" y="906"/>
                  <a:pt x="1725" y="694"/>
                  <a:pt x="1626" y="523"/>
                </a:cubicBezTo>
                <a:lnTo>
                  <a:pt x="1484" y="278"/>
                </a:lnTo>
                <a:lnTo>
                  <a:pt x="1484" y="278"/>
                </a:lnTo>
                <a:cubicBezTo>
                  <a:pt x="1385" y="106"/>
                  <a:pt x="1201" y="0"/>
                  <a:pt x="100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12351501" y="8773781"/>
            <a:ext cx="2024398" cy="1874635"/>
          </a:xfrm>
          <a:custGeom>
            <a:avLst/>
            <a:gdLst>
              <a:gd name="T0" fmla="*/ 1005 w 1727"/>
              <a:gd name="T1" fmla="*/ 0 h 1602"/>
              <a:gd name="T2" fmla="*/ 721 w 1727"/>
              <a:gd name="T3" fmla="*/ 0 h 1602"/>
              <a:gd name="T4" fmla="*/ 721 w 1727"/>
              <a:gd name="T5" fmla="*/ 0 h 1602"/>
              <a:gd name="T6" fmla="*/ 241 w 1727"/>
              <a:gd name="T7" fmla="*/ 277 h 1602"/>
              <a:gd name="T8" fmla="*/ 99 w 1727"/>
              <a:gd name="T9" fmla="*/ 523 h 1602"/>
              <a:gd name="T10" fmla="*/ 99 w 1727"/>
              <a:gd name="T11" fmla="*/ 523 h 1602"/>
              <a:gd name="T12" fmla="*/ 99 w 1727"/>
              <a:gd name="T13" fmla="*/ 1078 h 1602"/>
              <a:gd name="T14" fmla="*/ 241 w 1727"/>
              <a:gd name="T15" fmla="*/ 1323 h 1602"/>
              <a:gd name="T16" fmla="*/ 241 w 1727"/>
              <a:gd name="T17" fmla="*/ 1323 h 1602"/>
              <a:gd name="T18" fmla="*/ 721 w 1727"/>
              <a:gd name="T19" fmla="*/ 1601 h 1602"/>
              <a:gd name="T20" fmla="*/ 1005 w 1727"/>
              <a:gd name="T21" fmla="*/ 1601 h 1602"/>
              <a:gd name="T22" fmla="*/ 1005 w 1727"/>
              <a:gd name="T23" fmla="*/ 1601 h 1602"/>
              <a:gd name="T24" fmla="*/ 1485 w 1727"/>
              <a:gd name="T25" fmla="*/ 1323 h 1602"/>
              <a:gd name="T26" fmla="*/ 1627 w 1727"/>
              <a:gd name="T27" fmla="*/ 1078 h 1602"/>
              <a:gd name="T28" fmla="*/ 1627 w 1727"/>
              <a:gd name="T29" fmla="*/ 1078 h 1602"/>
              <a:gd name="T30" fmla="*/ 1627 w 1727"/>
              <a:gd name="T31" fmla="*/ 523 h 1602"/>
              <a:gd name="T32" fmla="*/ 1485 w 1727"/>
              <a:gd name="T33" fmla="*/ 277 h 1602"/>
              <a:gd name="T34" fmla="*/ 1485 w 1727"/>
              <a:gd name="T35" fmla="*/ 277 h 1602"/>
              <a:gd name="T36" fmla="*/ 1005 w 1727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2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7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4"/>
                  <a:pt x="0" y="906"/>
                  <a:pt x="99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1"/>
                  <a:pt x="721" y="1601"/>
                </a:cubicBezTo>
                <a:lnTo>
                  <a:pt x="1005" y="1601"/>
                </a:lnTo>
                <a:lnTo>
                  <a:pt x="1005" y="1601"/>
                </a:lnTo>
                <a:cubicBezTo>
                  <a:pt x="1203" y="1601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4"/>
                  <a:pt x="1627" y="523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6"/>
                  <a:pt x="1203" y="0"/>
                  <a:pt x="100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13100320" y="9961566"/>
            <a:ext cx="2024398" cy="1874635"/>
          </a:xfrm>
          <a:custGeom>
            <a:avLst/>
            <a:gdLst>
              <a:gd name="T0" fmla="*/ 1005 w 1727"/>
              <a:gd name="T1" fmla="*/ 0 h 1601"/>
              <a:gd name="T2" fmla="*/ 721 w 1727"/>
              <a:gd name="T3" fmla="*/ 0 h 1601"/>
              <a:gd name="T4" fmla="*/ 721 w 1727"/>
              <a:gd name="T5" fmla="*/ 0 h 1601"/>
              <a:gd name="T6" fmla="*/ 241 w 1727"/>
              <a:gd name="T7" fmla="*/ 277 h 1601"/>
              <a:gd name="T8" fmla="*/ 99 w 1727"/>
              <a:gd name="T9" fmla="*/ 522 h 1601"/>
              <a:gd name="T10" fmla="*/ 99 w 1727"/>
              <a:gd name="T11" fmla="*/ 522 h 1601"/>
              <a:gd name="T12" fmla="*/ 99 w 1727"/>
              <a:gd name="T13" fmla="*/ 1077 h 1601"/>
              <a:gd name="T14" fmla="*/ 241 w 1727"/>
              <a:gd name="T15" fmla="*/ 1322 h 1601"/>
              <a:gd name="T16" fmla="*/ 241 w 1727"/>
              <a:gd name="T17" fmla="*/ 1322 h 1601"/>
              <a:gd name="T18" fmla="*/ 721 w 1727"/>
              <a:gd name="T19" fmla="*/ 1600 h 1601"/>
              <a:gd name="T20" fmla="*/ 1005 w 1727"/>
              <a:gd name="T21" fmla="*/ 1600 h 1601"/>
              <a:gd name="T22" fmla="*/ 1005 w 1727"/>
              <a:gd name="T23" fmla="*/ 1600 h 1601"/>
              <a:gd name="T24" fmla="*/ 1485 w 1727"/>
              <a:gd name="T25" fmla="*/ 1322 h 1601"/>
              <a:gd name="T26" fmla="*/ 1627 w 1727"/>
              <a:gd name="T27" fmla="*/ 1077 h 1601"/>
              <a:gd name="T28" fmla="*/ 1627 w 1727"/>
              <a:gd name="T29" fmla="*/ 1077 h 1601"/>
              <a:gd name="T30" fmla="*/ 1627 w 1727"/>
              <a:gd name="T31" fmla="*/ 522 h 1601"/>
              <a:gd name="T32" fmla="*/ 1485 w 1727"/>
              <a:gd name="T33" fmla="*/ 277 h 1601"/>
              <a:gd name="T34" fmla="*/ 1485 w 1727"/>
              <a:gd name="T35" fmla="*/ 277 h 1601"/>
              <a:gd name="T36" fmla="*/ 1005 w 1727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1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5"/>
                  <a:pt x="241" y="277"/>
                </a:cubicBezTo>
                <a:lnTo>
                  <a:pt x="99" y="522"/>
                </a:lnTo>
                <a:lnTo>
                  <a:pt x="99" y="522"/>
                </a:lnTo>
                <a:cubicBezTo>
                  <a:pt x="0" y="694"/>
                  <a:pt x="0" y="906"/>
                  <a:pt x="99" y="1077"/>
                </a:cubicBezTo>
                <a:lnTo>
                  <a:pt x="241" y="1322"/>
                </a:lnTo>
                <a:lnTo>
                  <a:pt x="241" y="1322"/>
                </a:lnTo>
                <a:cubicBezTo>
                  <a:pt x="340" y="1494"/>
                  <a:pt x="523" y="1600"/>
                  <a:pt x="721" y="1600"/>
                </a:cubicBezTo>
                <a:lnTo>
                  <a:pt x="1005" y="1600"/>
                </a:lnTo>
                <a:lnTo>
                  <a:pt x="1005" y="1600"/>
                </a:lnTo>
                <a:cubicBezTo>
                  <a:pt x="1203" y="1600"/>
                  <a:pt x="1386" y="1494"/>
                  <a:pt x="1485" y="1322"/>
                </a:cubicBezTo>
                <a:lnTo>
                  <a:pt x="1627" y="1077"/>
                </a:lnTo>
                <a:lnTo>
                  <a:pt x="1627" y="1077"/>
                </a:lnTo>
                <a:cubicBezTo>
                  <a:pt x="1726" y="906"/>
                  <a:pt x="1726" y="694"/>
                  <a:pt x="1627" y="522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5"/>
                  <a:pt x="1203" y="0"/>
                  <a:pt x="10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>
            <a:off x="8581575" y="8267681"/>
            <a:ext cx="2024398" cy="1874635"/>
          </a:xfrm>
          <a:custGeom>
            <a:avLst/>
            <a:gdLst>
              <a:gd name="T0" fmla="*/ 1005 w 1727"/>
              <a:gd name="T1" fmla="*/ 0 h 1602"/>
              <a:gd name="T2" fmla="*/ 721 w 1727"/>
              <a:gd name="T3" fmla="*/ 0 h 1602"/>
              <a:gd name="T4" fmla="*/ 721 w 1727"/>
              <a:gd name="T5" fmla="*/ 0 h 1602"/>
              <a:gd name="T6" fmla="*/ 241 w 1727"/>
              <a:gd name="T7" fmla="*/ 278 h 1602"/>
              <a:gd name="T8" fmla="*/ 100 w 1727"/>
              <a:gd name="T9" fmla="*/ 523 h 1602"/>
              <a:gd name="T10" fmla="*/ 100 w 1727"/>
              <a:gd name="T11" fmla="*/ 523 h 1602"/>
              <a:gd name="T12" fmla="*/ 100 w 1727"/>
              <a:gd name="T13" fmla="*/ 1078 h 1602"/>
              <a:gd name="T14" fmla="*/ 241 w 1727"/>
              <a:gd name="T15" fmla="*/ 1323 h 1602"/>
              <a:gd name="T16" fmla="*/ 241 w 1727"/>
              <a:gd name="T17" fmla="*/ 1323 h 1602"/>
              <a:gd name="T18" fmla="*/ 721 w 1727"/>
              <a:gd name="T19" fmla="*/ 1601 h 1602"/>
              <a:gd name="T20" fmla="*/ 1005 w 1727"/>
              <a:gd name="T21" fmla="*/ 1601 h 1602"/>
              <a:gd name="T22" fmla="*/ 1005 w 1727"/>
              <a:gd name="T23" fmla="*/ 1601 h 1602"/>
              <a:gd name="T24" fmla="*/ 1485 w 1727"/>
              <a:gd name="T25" fmla="*/ 1323 h 1602"/>
              <a:gd name="T26" fmla="*/ 1627 w 1727"/>
              <a:gd name="T27" fmla="*/ 1078 h 1602"/>
              <a:gd name="T28" fmla="*/ 1627 w 1727"/>
              <a:gd name="T29" fmla="*/ 1078 h 1602"/>
              <a:gd name="T30" fmla="*/ 1627 w 1727"/>
              <a:gd name="T31" fmla="*/ 523 h 1602"/>
              <a:gd name="T32" fmla="*/ 1485 w 1727"/>
              <a:gd name="T33" fmla="*/ 278 h 1602"/>
              <a:gd name="T34" fmla="*/ 1485 w 1727"/>
              <a:gd name="T35" fmla="*/ 278 h 1602"/>
              <a:gd name="T36" fmla="*/ 1005 w 1727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2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8"/>
                </a:cubicBezTo>
                <a:lnTo>
                  <a:pt x="100" y="523"/>
                </a:lnTo>
                <a:lnTo>
                  <a:pt x="100" y="523"/>
                </a:lnTo>
                <a:cubicBezTo>
                  <a:pt x="0" y="695"/>
                  <a:pt x="0" y="906"/>
                  <a:pt x="100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1"/>
                  <a:pt x="721" y="1601"/>
                </a:cubicBezTo>
                <a:lnTo>
                  <a:pt x="1005" y="1601"/>
                </a:lnTo>
                <a:lnTo>
                  <a:pt x="1005" y="1601"/>
                </a:lnTo>
                <a:cubicBezTo>
                  <a:pt x="1203" y="1601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5"/>
                  <a:pt x="1627" y="523"/>
                </a:cubicBezTo>
                <a:lnTo>
                  <a:pt x="1485" y="278"/>
                </a:lnTo>
                <a:lnTo>
                  <a:pt x="1485" y="278"/>
                </a:lnTo>
                <a:cubicBezTo>
                  <a:pt x="1386" y="106"/>
                  <a:pt x="1203" y="0"/>
                  <a:pt x="10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"/>
          <p:cNvSpPr>
            <a:spLocks noChangeArrowheads="1"/>
          </p:cNvSpPr>
          <p:nvPr/>
        </p:nvSpPr>
        <p:spPr bwMode="auto">
          <a:xfrm>
            <a:off x="12769806" y="7317454"/>
            <a:ext cx="2024398" cy="1874635"/>
          </a:xfrm>
          <a:custGeom>
            <a:avLst/>
            <a:gdLst>
              <a:gd name="T0" fmla="*/ 1005 w 1727"/>
              <a:gd name="T1" fmla="*/ 0 h 1600"/>
              <a:gd name="T2" fmla="*/ 722 w 1727"/>
              <a:gd name="T3" fmla="*/ 0 h 1600"/>
              <a:gd name="T4" fmla="*/ 722 w 1727"/>
              <a:gd name="T5" fmla="*/ 0 h 1600"/>
              <a:gd name="T6" fmla="*/ 241 w 1727"/>
              <a:gd name="T7" fmla="*/ 277 h 1600"/>
              <a:gd name="T8" fmla="*/ 99 w 1727"/>
              <a:gd name="T9" fmla="*/ 522 h 1600"/>
              <a:gd name="T10" fmla="*/ 99 w 1727"/>
              <a:gd name="T11" fmla="*/ 522 h 1600"/>
              <a:gd name="T12" fmla="*/ 99 w 1727"/>
              <a:gd name="T13" fmla="*/ 1077 h 1600"/>
              <a:gd name="T14" fmla="*/ 241 w 1727"/>
              <a:gd name="T15" fmla="*/ 1322 h 1600"/>
              <a:gd name="T16" fmla="*/ 241 w 1727"/>
              <a:gd name="T17" fmla="*/ 1322 h 1600"/>
              <a:gd name="T18" fmla="*/ 722 w 1727"/>
              <a:gd name="T19" fmla="*/ 1599 h 1600"/>
              <a:gd name="T20" fmla="*/ 1005 w 1727"/>
              <a:gd name="T21" fmla="*/ 1599 h 1600"/>
              <a:gd name="T22" fmla="*/ 1005 w 1727"/>
              <a:gd name="T23" fmla="*/ 1599 h 1600"/>
              <a:gd name="T24" fmla="*/ 1485 w 1727"/>
              <a:gd name="T25" fmla="*/ 1322 h 1600"/>
              <a:gd name="T26" fmla="*/ 1627 w 1727"/>
              <a:gd name="T27" fmla="*/ 1077 h 1600"/>
              <a:gd name="T28" fmla="*/ 1627 w 1727"/>
              <a:gd name="T29" fmla="*/ 1077 h 1600"/>
              <a:gd name="T30" fmla="*/ 1627 w 1727"/>
              <a:gd name="T31" fmla="*/ 522 h 1600"/>
              <a:gd name="T32" fmla="*/ 1485 w 1727"/>
              <a:gd name="T33" fmla="*/ 277 h 1600"/>
              <a:gd name="T34" fmla="*/ 1485 w 1727"/>
              <a:gd name="T35" fmla="*/ 277 h 1600"/>
              <a:gd name="T36" fmla="*/ 1005 w 1727"/>
              <a:gd name="T37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0">
                <a:moveTo>
                  <a:pt x="1005" y="0"/>
                </a:moveTo>
                <a:lnTo>
                  <a:pt x="722" y="0"/>
                </a:lnTo>
                <a:lnTo>
                  <a:pt x="722" y="0"/>
                </a:lnTo>
                <a:cubicBezTo>
                  <a:pt x="524" y="0"/>
                  <a:pt x="340" y="105"/>
                  <a:pt x="241" y="277"/>
                </a:cubicBezTo>
                <a:lnTo>
                  <a:pt x="99" y="522"/>
                </a:lnTo>
                <a:lnTo>
                  <a:pt x="99" y="522"/>
                </a:lnTo>
                <a:cubicBezTo>
                  <a:pt x="0" y="694"/>
                  <a:pt x="0" y="905"/>
                  <a:pt x="99" y="1077"/>
                </a:cubicBezTo>
                <a:lnTo>
                  <a:pt x="241" y="1322"/>
                </a:lnTo>
                <a:lnTo>
                  <a:pt x="241" y="1322"/>
                </a:lnTo>
                <a:cubicBezTo>
                  <a:pt x="340" y="1494"/>
                  <a:pt x="524" y="1599"/>
                  <a:pt x="722" y="1599"/>
                </a:cubicBezTo>
                <a:lnTo>
                  <a:pt x="1005" y="1599"/>
                </a:lnTo>
                <a:lnTo>
                  <a:pt x="1005" y="1599"/>
                </a:lnTo>
                <a:cubicBezTo>
                  <a:pt x="1203" y="1599"/>
                  <a:pt x="1386" y="1494"/>
                  <a:pt x="1485" y="1322"/>
                </a:cubicBezTo>
                <a:lnTo>
                  <a:pt x="1627" y="1077"/>
                </a:lnTo>
                <a:lnTo>
                  <a:pt x="1627" y="1077"/>
                </a:lnTo>
                <a:cubicBezTo>
                  <a:pt x="1726" y="905"/>
                  <a:pt x="1726" y="694"/>
                  <a:pt x="1627" y="522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5"/>
                  <a:pt x="1203" y="0"/>
                  <a:pt x="100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8"/>
          <p:cNvSpPr>
            <a:spLocks noChangeArrowheads="1"/>
          </p:cNvSpPr>
          <p:nvPr/>
        </p:nvSpPr>
        <p:spPr bwMode="auto">
          <a:xfrm>
            <a:off x="13771677" y="8747961"/>
            <a:ext cx="2024398" cy="1874633"/>
          </a:xfrm>
          <a:custGeom>
            <a:avLst/>
            <a:gdLst>
              <a:gd name="T0" fmla="*/ 1004 w 1727"/>
              <a:gd name="T1" fmla="*/ 0 h 1602"/>
              <a:gd name="T2" fmla="*/ 721 w 1727"/>
              <a:gd name="T3" fmla="*/ 0 h 1602"/>
              <a:gd name="T4" fmla="*/ 721 w 1727"/>
              <a:gd name="T5" fmla="*/ 0 h 1602"/>
              <a:gd name="T6" fmla="*/ 241 w 1727"/>
              <a:gd name="T7" fmla="*/ 278 h 1602"/>
              <a:gd name="T8" fmla="*/ 100 w 1727"/>
              <a:gd name="T9" fmla="*/ 523 h 1602"/>
              <a:gd name="T10" fmla="*/ 100 w 1727"/>
              <a:gd name="T11" fmla="*/ 523 h 1602"/>
              <a:gd name="T12" fmla="*/ 100 w 1727"/>
              <a:gd name="T13" fmla="*/ 1078 h 1602"/>
              <a:gd name="T14" fmla="*/ 241 w 1727"/>
              <a:gd name="T15" fmla="*/ 1323 h 1602"/>
              <a:gd name="T16" fmla="*/ 241 w 1727"/>
              <a:gd name="T17" fmla="*/ 1323 h 1602"/>
              <a:gd name="T18" fmla="*/ 721 w 1727"/>
              <a:gd name="T19" fmla="*/ 1601 h 1602"/>
              <a:gd name="T20" fmla="*/ 1004 w 1727"/>
              <a:gd name="T21" fmla="*/ 1601 h 1602"/>
              <a:gd name="T22" fmla="*/ 1004 w 1727"/>
              <a:gd name="T23" fmla="*/ 1601 h 1602"/>
              <a:gd name="T24" fmla="*/ 1485 w 1727"/>
              <a:gd name="T25" fmla="*/ 1323 h 1602"/>
              <a:gd name="T26" fmla="*/ 1627 w 1727"/>
              <a:gd name="T27" fmla="*/ 1078 h 1602"/>
              <a:gd name="T28" fmla="*/ 1627 w 1727"/>
              <a:gd name="T29" fmla="*/ 1078 h 1602"/>
              <a:gd name="T30" fmla="*/ 1627 w 1727"/>
              <a:gd name="T31" fmla="*/ 523 h 1602"/>
              <a:gd name="T32" fmla="*/ 1485 w 1727"/>
              <a:gd name="T33" fmla="*/ 278 h 1602"/>
              <a:gd name="T34" fmla="*/ 1485 w 1727"/>
              <a:gd name="T35" fmla="*/ 278 h 1602"/>
              <a:gd name="T36" fmla="*/ 1004 w 1727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2">
                <a:moveTo>
                  <a:pt x="1004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8"/>
                </a:cubicBezTo>
                <a:lnTo>
                  <a:pt x="100" y="523"/>
                </a:lnTo>
                <a:lnTo>
                  <a:pt x="100" y="523"/>
                </a:lnTo>
                <a:cubicBezTo>
                  <a:pt x="0" y="695"/>
                  <a:pt x="0" y="907"/>
                  <a:pt x="100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1"/>
                  <a:pt x="721" y="1601"/>
                </a:cubicBezTo>
                <a:lnTo>
                  <a:pt x="1004" y="1601"/>
                </a:lnTo>
                <a:lnTo>
                  <a:pt x="1004" y="1601"/>
                </a:lnTo>
                <a:cubicBezTo>
                  <a:pt x="1203" y="1601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7"/>
                  <a:pt x="1726" y="695"/>
                  <a:pt x="1627" y="523"/>
                </a:cubicBezTo>
                <a:lnTo>
                  <a:pt x="1485" y="278"/>
                </a:lnTo>
                <a:lnTo>
                  <a:pt x="1485" y="278"/>
                </a:lnTo>
                <a:cubicBezTo>
                  <a:pt x="1386" y="106"/>
                  <a:pt x="1203" y="0"/>
                  <a:pt x="100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9"/>
          <p:cNvSpPr>
            <a:spLocks noChangeArrowheads="1"/>
          </p:cNvSpPr>
          <p:nvPr/>
        </p:nvSpPr>
        <p:spPr bwMode="auto">
          <a:xfrm>
            <a:off x="8622889" y="9894431"/>
            <a:ext cx="2019232" cy="1874633"/>
          </a:xfrm>
          <a:custGeom>
            <a:avLst/>
            <a:gdLst>
              <a:gd name="T0" fmla="*/ 1004 w 1726"/>
              <a:gd name="T1" fmla="*/ 0 h 1602"/>
              <a:gd name="T2" fmla="*/ 721 w 1726"/>
              <a:gd name="T3" fmla="*/ 0 h 1602"/>
              <a:gd name="T4" fmla="*/ 721 w 1726"/>
              <a:gd name="T5" fmla="*/ 0 h 1602"/>
              <a:gd name="T6" fmla="*/ 240 w 1726"/>
              <a:gd name="T7" fmla="*/ 278 h 1602"/>
              <a:gd name="T8" fmla="*/ 99 w 1726"/>
              <a:gd name="T9" fmla="*/ 523 h 1602"/>
              <a:gd name="T10" fmla="*/ 99 w 1726"/>
              <a:gd name="T11" fmla="*/ 523 h 1602"/>
              <a:gd name="T12" fmla="*/ 99 w 1726"/>
              <a:gd name="T13" fmla="*/ 1078 h 1602"/>
              <a:gd name="T14" fmla="*/ 240 w 1726"/>
              <a:gd name="T15" fmla="*/ 1323 h 1602"/>
              <a:gd name="T16" fmla="*/ 240 w 1726"/>
              <a:gd name="T17" fmla="*/ 1323 h 1602"/>
              <a:gd name="T18" fmla="*/ 721 w 1726"/>
              <a:gd name="T19" fmla="*/ 1601 h 1602"/>
              <a:gd name="T20" fmla="*/ 1004 w 1726"/>
              <a:gd name="T21" fmla="*/ 1601 h 1602"/>
              <a:gd name="T22" fmla="*/ 1004 w 1726"/>
              <a:gd name="T23" fmla="*/ 1601 h 1602"/>
              <a:gd name="T24" fmla="*/ 1484 w 1726"/>
              <a:gd name="T25" fmla="*/ 1323 h 1602"/>
              <a:gd name="T26" fmla="*/ 1626 w 1726"/>
              <a:gd name="T27" fmla="*/ 1078 h 1602"/>
              <a:gd name="T28" fmla="*/ 1626 w 1726"/>
              <a:gd name="T29" fmla="*/ 1078 h 1602"/>
              <a:gd name="T30" fmla="*/ 1626 w 1726"/>
              <a:gd name="T31" fmla="*/ 523 h 1602"/>
              <a:gd name="T32" fmla="*/ 1484 w 1726"/>
              <a:gd name="T33" fmla="*/ 278 h 1602"/>
              <a:gd name="T34" fmla="*/ 1484 w 1726"/>
              <a:gd name="T35" fmla="*/ 278 h 1602"/>
              <a:gd name="T36" fmla="*/ 1004 w 1726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6" h="1602">
                <a:moveTo>
                  <a:pt x="1004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2" y="0"/>
                  <a:pt x="340" y="106"/>
                  <a:pt x="240" y="278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5"/>
                  <a:pt x="0" y="906"/>
                  <a:pt x="99" y="1078"/>
                </a:cubicBezTo>
                <a:lnTo>
                  <a:pt x="240" y="1323"/>
                </a:lnTo>
                <a:lnTo>
                  <a:pt x="240" y="1323"/>
                </a:lnTo>
                <a:cubicBezTo>
                  <a:pt x="340" y="1495"/>
                  <a:pt x="522" y="1601"/>
                  <a:pt x="721" y="1601"/>
                </a:cubicBezTo>
                <a:lnTo>
                  <a:pt x="1004" y="1601"/>
                </a:lnTo>
                <a:lnTo>
                  <a:pt x="1004" y="1601"/>
                </a:lnTo>
                <a:cubicBezTo>
                  <a:pt x="1203" y="1601"/>
                  <a:pt x="1385" y="1495"/>
                  <a:pt x="1484" y="1323"/>
                </a:cubicBezTo>
                <a:lnTo>
                  <a:pt x="1626" y="1078"/>
                </a:lnTo>
                <a:lnTo>
                  <a:pt x="1626" y="1078"/>
                </a:lnTo>
                <a:cubicBezTo>
                  <a:pt x="1725" y="906"/>
                  <a:pt x="1725" y="695"/>
                  <a:pt x="1626" y="523"/>
                </a:cubicBezTo>
                <a:lnTo>
                  <a:pt x="1484" y="278"/>
                </a:lnTo>
                <a:lnTo>
                  <a:pt x="1484" y="278"/>
                </a:lnTo>
                <a:cubicBezTo>
                  <a:pt x="1385" y="106"/>
                  <a:pt x="1203" y="0"/>
                  <a:pt x="100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9454337" y="7332948"/>
            <a:ext cx="2024398" cy="1874633"/>
          </a:xfrm>
          <a:custGeom>
            <a:avLst/>
            <a:gdLst>
              <a:gd name="T0" fmla="*/ 1005 w 1727"/>
              <a:gd name="T1" fmla="*/ 0 h 1602"/>
              <a:gd name="T2" fmla="*/ 721 w 1727"/>
              <a:gd name="T3" fmla="*/ 0 h 1602"/>
              <a:gd name="T4" fmla="*/ 721 w 1727"/>
              <a:gd name="T5" fmla="*/ 0 h 1602"/>
              <a:gd name="T6" fmla="*/ 241 w 1727"/>
              <a:gd name="T7" fmla="*/ 277 h 1602"/>
              <a:gd name="T8" fmla="*/ 99 w 1727"/>
              <a:gd name="T9" fmla="*/ 523 h 1602"/>
              <a:gd name="T10" fmla="*/ 99 w 1727"/>
              <a:gd name="T11" fmla="*/ 523 h 1602"/>
              <a:gd name="T12" fmla="*/ 99 w 1727"/>
              <a:gd name="T13" fmla="*/ 1078 h 1602"/>
              <a:gd name="T14" fmla="*/ 241 w 1727"/>
              <a:gd name="T15" fmla="*/ 1323 h 1602"/>
              <a:gd name="T16" fmla="*/ 241 w 1727"/>
              <a:gd name="T17" fmla="*/ 1323 h 1602"/>
              <a:gd name="T18" fmla="*/ 721 w 1727"/>
              <a:gd name="T19" fmla="*/ 1601 h 1602"/>
              <a:gd name="T20" fmla="*/ 1005 w 1727"/>
              <a:gd name="T21" fmla="*/ 1601 h 1602"/>
              <a:gd name="T22" fmla="*/ 1005 w 1727"/>
              <a:gd name="T23" fmla="*/ 1601 h 1602"/>
              <a:gd name="T24" fmla="*/ 1485 w 1727"/>
              <a:gd name="T25" fmla="*/ 1323 h 1602"/>
              <a:gd name="T26" fmla="*/ 1627 w 1727"/>
              <a:gd name="T27" fmla="*/ 1078 h 1602"/>
              <a:gd name="T28" fmla="*/ 1627 w 1727"/>
              <a:gd name="T29" fmla="*/ 1078 h 1602"/>
              <a:gd name="T30" fmla="*/ 1627 w 1727"/>
              <a:gd name="T31" fmla="*/ 523 h 1602"/>
              <a:gd name="T32" fmla="*/ 1485 w 1727"/>
              <a:gd name="T33" fmla="*/ 277 h 1602"/>
              <a:gd name="T34" fmla="*/ 1485 w 1727"/>
              <a:gd name="T35" fmla="*/ 277 h 1602"/>
              <a:gd name="T36" fmla="*/ 1005 w 1727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7" h="1602">
                <a:moveTo>
                  <a:pt x="1005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3" y="0"/>
                  <a:pt x="340" y="106"/>
                  <a:pt x="241" y="277"/>
                </a:cubicBezTo>
                <a:lnTo>
                  <a:pt x="99" y="523"/>
                </a:lnTo>
                <a:lnTo>
                  <a:pt x="99" y="523"/>
                </a:lnTo>
                <a:cubicBezTo>
                  <a:pt x="0" y="694"/>
                  <a:pt x="0" y="906"/>
                  <a:pt x="99" y="1078"/>
                </a:cubicBezTo>
                <a:lnTo>
                  <a:pt x="241" y="1323"/>
                </a:lnTo>
                <a:lnTo>
                  <a:pt x="241" y="1323"/>
                </a:lnTo>
                <a:cubicBezTo>
                  <a:pt x="340" y="1495"/>
                  <a:pt x="523" y="1601"/>
                  <a:pt x="721" y="1601"/>
                </a:cubicBezTo>
                <a:lnTo>
                  <a:pt x="1005" y="1601"/>
                </a:lnTo>
                <a:lnTo>
                  <a:pt x="1005" y="1601"/>
                </a:lnTo>
                <a:cubicBezTo>
                  <a:pt x="1203" y="1601"/>
                  <a:pt x="1386" y="1495"/>
                  <a:pt x="1485" y="1323"/>
                </a:cubicBezTo>
                <a:lnTo>
                  <a:pt x="1627" y="1078"/>
                </a:lnTo>
                <a:lnTo>
                  <a:pt x="1627" y="1078"/>
                </a:lnTo>
                <a:cubicBezTo>
                  <a:pt x="1726" y="906"/>
                  <a:pt x="1726" y="694"/>
                  <a:pt x="1627" y="523"/>
                </a:cubicBezTo>
                <a:lnTo>
                  <a:pt x="1485" y="277"/>
                </a:lnTo>
                <a:lnTo>
                  <a:pt x="1485" y="277"/>
                </a:lnTo>
                <a:cubicBezTo>
                  <a:pt x="1386" y="106"/>
                  <a:pt x="1203" y="0"/>
                  <a:pt x="10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10704093" y="6904311"/>
            <a:ext cx="2019236" cy="1874635"/>
          </a:xfrm>
          <a:custGeom>
            <a:avLst/>
            <a:gdLst>
              <a:gd name="T0" fmla="*/ 1004 w 1726"/>
              <a:gd name="T1" fmla="*/ 0 h 1600"/>
              <a:gd name="T2" fmla="*/ 721 w 1726"/>
              <a:gd name="T3" fmla="*/ 0 h 1600"/>
              <a:gd name="T4" fmla="*/ 721 w 1726"/>
              <a:gd name="T5" fmla="*/ 0 h 1600"/>
              <a:gd name="T6" fmla="*/ 240 w 1726"/>
              <a:gd name="T7" fmla="*/ 277 h 1600"/>
              <a:gd name="T8" fmla="*/ 99 w 1726"/>
              <a:gd name="T9" fmla="*/ 522 h 1600"/>
              <a:gd name="T10" fmla="*/ 99 w 1726"/>
              <a:gd name="T11" fmla="*/ 522 h 1600"/>
              <a:gd name="T12" fmla="*/ 99 w 1726"/>
              <a:gd name="T13" fmla="*/ 1076 h 1600"/>
              <a:gd name="T14" fmla="*/ 240 w 1726"/>
              <a:gd name="T15" fmla="*/ 1322 h 1600"/>
              <a:gd name="T16" fmla="*/ 240 w 1726"/>
              <a:gd name="T17" fmla="*/ 1322 h 1600"/>
              <a:gd name="T18" fmla="*/ 721 w 1726"/>
              <a:gd name="T19" fmla="*/ 1599 h 1600"/>
              <a:gd name="T20" fmla="*/ 1004 w 1726"/>
              <a:gd name="T21" fmla="*/ 1599 h 1600"/>
              <a:gd name="T22" fmla="*/ 1004 w 1726"/>
              <a:gd name="T23" fmla="*/ 1599 h 1600"/>
              <a:gd name="T24" fmla="*/ 1484 w 1726"/>
              <a:gd name="T25" fmla="*/ 1322 h 1600"/>
              <a:gd name="T26" fmla="*/ 1626 w 1726"/>
              <a:gd name="T27" fmla="*/ 1076 h 1600"/>
              <a:gd name="T28" fmla="*/ 1626 w 1726"/>
              <a:gd name="T29" fmla="*/ 1076 h 1600"/>
              <a:gd name="T30" fmla="*/ 1626 w 1726"/>
              <a:gd name="T31" fmla="*/ 522 h 1600"/>
              <a:gd name="T32" fmla="*/ 1484 w 1726"/>
              <a:gd name="T33" fmla="*/ 277 h 1600"/>
              <a:gd name="T34" fmla="*/ 1484 w 1726"/>
              <a:gd name="T35" fmla="*/ 277 h 1600"/>
              <a:gd name="T36" fmla="*/ 1004 w 1726"/>
              <a:gd name="T37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6" h="1600">
                <a:moveTo>
                  <a:pt x="1004" y="0"/>
                </a:moveTo>
                <a:lnTo>
                  <a:pt x="721" y="0"/>
                </a:lnTo>
                <a:lnTo>
                  <a:pt x="721" y="0"/>
                </a:lnTo>
                <a:cubicBezTo>
                  <a:pt x="522" y="0"/>
                  <a:pt x="340" y="105"/>
                  <a:pt x="240" y="277"/>
                </a:cubicBezTo>
                <a:lnTo>
                  <a:pt x="99" y="522"/>
                </a:lnTo>
                <a:lnTo>
                  <a:pt x="99" y="522"/>
                </a:lnTo>
                <a:cubicBezTo>
                  <a:pt x="0" y="694"/>
                  <a:pt x="0" y="904"/>
                  <a:pt x="99" y="1076"/>
                </a:cubicBezTo>
                <a:lnTo>
                  <a:pt x="240" y="1322"/>
                </a:lnTo>
                <a:lnTo>
                  <a:pt x="240" y="1322"/>
                </a:lnTo>
                <a:cubicBezTo>
                  <a:pt x="340" y="1493"/>
                  <a:pt x="522" y="1599"/>
                  <a:pt x="721" y="1599"/>
                </a:cubicBezTo>
                <a:lnTo>
                  <a:pt x="1004" y="1599"/>
                </a:lnTo>
                <a:lnTo>
                  <a:pt x="1004" y="1599"/>
                </a:lnTo>
                <a:cubicBezTo>
                  <a:pt x="1202" y="1599"/>
                  <a:pt x="1385" y="1493"/>
                  <a:pt x="1484" y="1322"/>
                </a:cubicBezTo>
                <a:lnTo>
                  <a:pt x="1626" y="1076"/>
                </a:lnTo>
                <a:lnTo>
                  <a:pt x="1626" y="1076"/>
                </a:lnTo>
                <a:cubicBezTo>
                  <a:pt x="1725" y="904"/>
                  <a:pt x="1725" y="694"/>
                  <a:pt x="1626" y="522"/>
                </a:cubicBezTo>
                <a:lnTo>
                  <a:pt x="1484" y="277"/>
                </a:lnTo>
                <a:lnTo>
                  <a:pt x="1484" y="277"/>
                </a:lnTo>
                <a:cubicBezTo>
                  <a:pt x="1385" y="105"/>
                  <a:pt x="1202" y="0"/>
                  <a:pt x="100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94"/>
          <p:cNvSpPr>
            <a:spLocks noChangeArrowheads="1"/>
          </p:cNvSpPr>
          <p:nvPr/>
        </p:nvSpPr>
        <p:spPr bwMode="auto">
          <a:xfrm>
            <a:off x="11308316" y="9088804"/>
            <a:ext cx="872762" cy="4627196"/>
          </a:xfrm>
          <a:custGeom>
            <a:avLst/>
            <a:gdLst>
              <a:gd name="T0" fmla="*/ 642 w 746"/>
              <a:gd name="T1" fmla="*/ 3950 h 3951"/>
              <a:gd name="T2" fmla="*/ 0 w 746"/>
              <a:gd name="T3" fmla="*/ 3950 h 3951"/>
              <a:gd name="T4" fmla="*/ 0 w 746"/>
              <a:gd name="T5" fmla="*/ 3950 h 3951"/>
              <a:gd name="T6" fmla="*/ 104 w 746"/>
              <a:gd name="T7" fmla="*/ 3422 h 3951"/>
              <a:gd name="T8" fmla="*/ 104 w 746"/>
              <a:gd name="T9" fmla="*/ 3422 h 3951"/>
              <a:gd name="T10" fmla="*/ 369 w 746"/>
              <a:gd name="T11" fmla="*/ 0 h 3951"/>
              <a:gd name="T12" fmla="*/ 397 w 746"/>
              <a:gd name="T13" fmla="*/ 0 h 3951"/>
              <a:gd name="T14" fmla="*/ 397 w 746"/>
              <a:gd name="T15" fmla="*/ 0 h 3951"/>
              <a:gd name="T16" fmla="*/ 669 w 746"/>
              <a:gd name="T17" fmla="*/ 3494 h 3951"/>
              <a:gd name="T18" fmla="*/ 669 w 746"/>
              <a:gd name="T19" fmla="*/ 3494 h 3951"/>
              <a:gd name="T20" fmla="*/ 642 w 746"/>
              <a:gd name="T21" fmla="*/ 3950 h 3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6" h="3951">
                <a:moveTo>
                  <a:pt x="642" y="3950"/>
                </a:moveTo>
                <a:lnTo>
                  <a:pt x="0" y="3950"/>
                </a:lnTo>
                <a:lnTo>
                  <a:pt x="0" y="3950"/>
                </a:lnTo>
                <a:cubicBezTo>
                  <a:pt x="37" y="3778"/>
                  <a:pt x="72" y="3602"/>
                  <a:pt x="104" y="3422"/>
                </a:cubicBezTo>
                <a:lnTo>
                  <a:pt x="104" y="3422"/>
                </a:lnTo>
                <a:cubicBezTo>
                  <a:pt x="382" y="1895"/>
                  <a:pt x="432" y="1279"/>
                  <a:pt x="369" y="0"/>
                </a:cubicBezTo>
                <a:lnTo>
                  <a:pt x="397" y="0"/>
                </a:lnTo>
                <a:lnTo>
                  <a:pt x="397" y="0"/>
                </a:lnTo>
                <a:cubicBezTo>
                  <a:pt x="620" y="1293"/>
                  <a:pt x="745" y="1919"/>
                  <a:pt x="669" y="3494"/>
                </a:cubicBezTo>
                <a:lnTo>
                  <a:pt x="669" y="3494"/>
                </a:lnTo>
                <a:cubicBezTo>
                  <a:pt x="662" y="3649"/>
                  <a:pt x="653" y="3800"/>
                  <a:pt x="642" y="39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95"/>
          <p:cNvSpPr>
            <a:spLocks noChangeArrowheads="1"/>
          </p:cNvSpPr>
          <p:nvPr/>
        </p:nvSpPr>
        <p:spPr bwMode="auto">
          <a:xfrm>
            <a:off x="11881550" y="10591608"/>
            <a:ext cx="1869470" cy="1544121"/>
          </a:xfrm>
          <a:custGeom>
            <a:avLst/>
            <a:gdLst>
              <a:gd name="T0" fmla="*/ 0 w 1596"/>
              <a:gd name="T1" fmla="*/ 885 h 1319"/>
              <a:gd name="T2" fmla="*/ 40 w 1596"/>
              <a:gd name="T3" fmla="*/ 1318 h 1319"/>
              <a:gd name="T4" fmla="*/ 1595 w 1596"/>
              <a:gd name="T5" fmla="*/ 0 h 1319"/>
              <a:gd name="T6" fmla="*/ 0 w 1596"/>
              <a:gd name="T7" fmla="*/ 885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6" h="1319">
                <a:moveTo>
                  <a:pt x="0" y="885"/>
                </a:moveTo>
                <a:lnTo>
                  <a:pt x="40" y="1318"/>
                </a:lnTo>
                <a:lnTo>
                  <a:pt x="1595" y="0"/>
                </a:lnTo>
                <a:lnTo>
                  <a:pt x="0" y="8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96"/>
          <p:cNvSpPr>
            <a:spLocks noChangeArrowheads="1"/>
          </p:cNvSpPr>
          <p:nvPr/>
        </p:nvSpPr>
        <p:spPr bwMode="auto">
          <a:xfrm>
            <a:off x="11881550" y="9894431"/>
            <a:ext cx="1239428" cy="1187785"/>
          </a:xfrm>
          <a:custGeom>
            <a:avLst/>
            <a:gdLst>
              <a:gd name="T0" fmla="*/ 0 w 1057"/>
              <a:gd name="T1" fmla="*/ 680 h 1014"/>
              <a:gd name="T2" fmla="*/ 27 w 1057"/>
              <a:gd name="T3" fmla="*/ 1013 h 1014"/>
              <a:gd name="T4" fmla="*/ 1056 w 1057"/>
              <a:gd name="T5" fmla="*/ 0 h 1014"/>
              <a:gd name="T6" fmla="*/ 0 w 1057"/>
              <a:gd name="T7" fmla="*/ 680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7" h="1014">
                <a:moveTo>
                  <a:pt x="0" y="680"/>
                </a:moveTo>
                <a:lnTo>
                  <a:pt x="27" y="1013"/>
                </a:lnTo>
                <a:lnTo>
                  <a:pt x="1056" y="0"/>
                </a:lnTo>
                <a:lnTo>
                  <a:pt x="0" y="6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97"/>
          <p:cNvSpPr>
            <a:spLocks noChangeArrowheads="1"/>
          </p:cNvSpPr>
          <p:nvPr/>
        </p:nvSpPr>
        <p:spPr bwMode="auto">
          <a:xfrm>
            <a:off x="11829906" y="9290209"/>
            <a:ext cx="619714" cy="790137"/>
          </a:xfrm>
          <a:custGeom>
            <a:avLst/>
            <a:gdLst>
              <a:gd name="T0" fmla="*/ 0 w 529"/>
              <a:gd name="T1" fmla="*/ 451 h 673"/>
              <a:gd name="T2" fmla="*/ 14 w 529"/>
              <a:gd name="T3" fmla="*/ 672 h 673"/>
              <a:gd name="T4" fmla="*/ 528 w 529"/>
              <a:gd name="T5" fmla="*/ 0 h 673"/>
              <a:gd name="T6" fmla="*/ 0 w 529"/>
              <a:gd name="T7" fmla="*/ 451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673">
                <a:moveTo>
                  <a:pt x="0" y="451"/>
                </a:moveTo>
                <a:lnTo>
                  <a:pt x="14" y="672"/>
                </a:lnTo>
                <a:lnTo>
                  <a:pt x="528" y="0"/>
                </a:lnTo>
                <a:lnTo>
                  <a:pt x="0" y="4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98"/>
          <p:cNvSpPr>
            <a:spLocks noChangeArrowheads="1"/>
          </p:cNvSpPr>
          <p:nvPr/>
        </p:nvSpPr>
        <p:spPr bwMode="auto">
          <a:xfrm>
            <a:off x="10667945" y="10395365"/>
            <a:ext cx="1239428" cy="1187785"/>
          </a:xfrm>
          <a:custGeom>
            <a:avLst/>
            <a:gdLst>
              <a:gd name="T0" fmla="*/ 1057 w 1058"/>
              <a:gd name="T1" fmla="*/ 680 h 1013"/>
              <a:gd name="T2" fmla="*/ 1030 w 1058"/>
              <a:gd name="T3" fmla="*/ 1012 h 1013"/>
              <a:gd name="T4" fmla="*/ 0 w 1058"/>
              <a:gd name="T5" fmla="*/ 0 h 1013"/>
              <a:gd name="T6" fmla="*/ 1057 w 1058"/>
              <a:gd name="T7" fmla="*/ 68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8" h="1013">
                <a:moveTo>
                  <a:pt x="1057" y="680"/>
                </a:moveTo>
                <a:lnTo>
                  <a:pt x="1030" y="1012"/>
                </a:lnTo>
                <a:lnTo>
                  <a:pt x="0" y="0"/>
                </a:lnTo>
                <a:lnTo>
                  <a:pt x="1057" y="6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99"/>
          <p:cNvSpPr>
            <a:spLocks noChangeArrowheads="1"/>
          </p:cNvSpPr>
          <p:nvPr/>
        </p:nvSpPr>
        <p:spPr bwMode="auto">
          <a:xfrm>
            <a:off x="11277330" y="9822131"/>
            <a:ext cx="619714" cy="790133"/>
          </a:xfrm>
          <a:custGeom>
            <a:avLst/>
            <a:gdLst>
              <a:gd name="T0" fmla="*/ 528 w 529"/>
              <a:gd name="T1" fmla="*/ 452 h 674"/>
              <a:gd name="T2" fmla="*/ 515 w 529"/>
              <a:gd name="T3" fmla="*/ 673 h 674"/>
              <a:gd name="T4" fmla="*/ 0 w 529"/>
              <a:gd name="T5" fmla="*/ 0 h 674"/>
              <a:gd name="T6" fmla="*/ 528 w 529"/>
              <a:gd name="T7" fmla="*/ 452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674">
                <a:moveTo>
                  <a:pt x="528" y="452"/>
                </a:moveTo>
                <a:lnTo>
                  <a:pt x="515" y="673"/>
                </a:lnTo>
                <a:lnTo>
                  <a:pt x="0" y="0"/>
                </a:lnTo>
                <a:lnTo>
                  <a:pt x="528" y="45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400"/>
          <p:cNvSpPr>
            <a:spLocks noChangeArrowheads="1"/>
          </p:cNvSpPr>
          <p:nvPr/>
        </p:nvSpPr>
        <p:spPr bwMode="auto">
          <a:xfrm>
            <a:off x="7125248" y="5675212"/>
            <a:ext cx="9930912" cy="4968039"/>
          </a:xfrm>
          <a:custGeom>
            <a:avLst/>
            <a:gdLst>
              <a:gd name="T0" fmla="*/ 0 w 8479"/>
              <a:gd name="T1" fmla="*/ 4239 h 4240"/>
              <a:gd name="T2" fmla="*/ 0 w 8479"/>
              <a:gd name="T3" fmla="*/ 4239 h 4240"/>
              <a:gd name="T4" fmla="*/ 4238 w 8479"/>
              <a:gd name="T5" fmla="*/ 0 h 4240"/>
              <a:gd name="T6" fmla="*/ 4238 w 8479"/>
              <a:gd name="T7" fmla="*/ 0 h 4240"/>
              <a:gd name="T8" fmla="*/ 8478 w 8479"/>
              <a:gd name="T9" fmla="*/ 4239 h 4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79" h="4240">
                <a:moveTo>
                  <a:pt x="0" y="4239"/>
                </a:moveTo>
                <a:lnTo>
                  <a:pt x="0" y="4239"/>
                </a:lnTo>
                <a:cubicBezTo>
                  <a:pt x="0" y="1898"/>
                  <a:pt x="1898" y="0"/>
                  <a:pt x="4238" y="0"/>
                </a:cubicBezTo>
                <a:lnTo>
                  <a:pt x="4238" y="0"/>
                </a:lnTo>
                <a:cubicBezTo>
                  <a:pt x="6580" y="0"/>
                  <a:pt x="8478" y="1898"/>
                  <a:pt x="8478" y="4239"/>
                </a:cubicBezTo>
              </a:path>
            </a:pathLst>
          </a:custGeom>
          <a:noFill/>
          <a:ln w="3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Freeform 401"/>
          <p:cNvSpPr>
            <a:spLocks noChangeArrowheads="1"/>
          </p:cNvSpPr>
          <p:nvPr/>
        </p:nvSpPr>
        <p:spPr bwMode="auto">
          <a:xfrm>
            <a:off x="11416764" y="5003855"/>
            <a:ext cx="1342714" cy="1342714"/>
          </a:xfrm>
          <a:custGeom>
            <a:avLst/>
            <a:gdLst>
              <a:gd name="T0" fmla="*/ 1146 w 1147"/>
              <a:gd name="T1" fmla="*/ 573 h 1148"/>
              <a:gd name="T2" fmla="*/ 1146 w 1147"/>
              <a:gd name="T3" fmla="*/ 573 h 1148"/>
              <a:gd name="T4" fmla="*/ 572 w 1147"/>
              <a:gd name="T5" fmla="*/ 1147 h 1148"/>
              <a:gd name="T6" fmla="*/ 572 w 1147"/>
              <a:gd name="T7" fmla="*/ 1147 h 1148"/>
              <a:gd name="T8" fmla="*/ 0 w 1147"/>
              <a:gd name="T9" fmla="*/ 573 h 1148"/>
              <a:gd name="T10" fmla="*/ 0 w 1147"/>
              <a:gd name="T11" fmla="*/ 573 h 1148"/>
              <a:gd name="T12" fmla="*/ 572 w 1147"/>
              <a:gd name="T13" fmla="*/ 0 h 1148"/>
              <a:gd name="T14" fmla="*/ 572 w 1147"/>
              <a:gd name="T15" fmla="*/ 0 h 1148"/>
              <a:gd name="T16" fmla="*/ 1146 w 1147"/>
              <a:gd name="T17" fmla="*/ 573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7" h="1148">
                <a:moveTo>
                  <a:pt x="1146" y="573"/>
                </a:moveTo>
                <a:lnTo>
                  <a:pt x="1146" y="573"/>
                </a:lnTo>
                <a:cubicBezTo>
                  <a:pt x="1146" y="890"/>
                  <a:pt x="889" y="1147"/>
                  <a:pt x="572" y="1147"/>
                </a:cubicBezTo>
                <a:lnTo>
                  <a:pt x="572" y="1147"/>
                </a:lnTo>
                <a:cubicBezTo>
                  <a:pt x="257" y="1147"/>
                  <a:pt x="0" y="890"/>
                  <a:pt x="0" y="573"/>
                </a:cubicBezTo>
                <a:lnTo>
                  <a:pt x="0" y="573"/>
                </a:lnTo>
                <a:cubicBezTo>
                  <a:pt x="0" y="257"/>
                  <a:pt x="257" y="0"/>
                  <a:pt x="572" y="0"/>
                </a:cubicBezTo>
                <a:lnTo>
                  <a:pt x="572" y="0"/>
                </a:lnTo>
                <a:cubicBezTo>
                  <a:pt x="889" y="0"/>
                  <a:pt x="1146" y="257"/>
                  <a:pt x="1146" y="5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402"/>
          <p:cNvSpPr>
            <a:spLocks noChangeArrowheads="1"/>
          </p:cNvSpPr>
          <p:nvPr/>
        </p:nvSpPr>
        <p:spPr bwMode="auto">
          <a:xfrm>
            <a:off x="15036927" y="6553139"/>
            <a:ext cx="1347876" cy="1342714"/>
          </a:xfrm>
          <a:custGeom>
            <a:avLst/>
            <a:gdLst>
              <a:gd name="T0" fmla="*/ 1148 w 1149"/>
              <a:gd name="T1" fmla="*/ 574 h 1148"/>
              <a:gd name="T2" fmla="*/ 1148 w 1149"/>
              <a:gd name="T3" fmla="*/ 574 h 1148"/>
              <a:gd name="T4" fmla="*/ 574 w 1149"/>
              <a:gd name="T5" fmla="*/ 1147 h 1148"/>
              <a:gd name="T6" fmla="*/ 574 w 1149"/>
              <a:gd name="T7" fmla="*/ 1147 h 1148"/>
              <a:gd name="T8" fmla="*/ 0 w 1149"/>
              <a:gd name="T9" fmla="*/ 574 h 1148"/>
              <a:gd name="T10" fmla="*/ 0 w 1149"/>
              <a:gd name="T11" fmla="*/ 574 h 1148"/>
              <a:gd name="T12" fmla="*/ 574 w 1149"/>
              <a:gd name="T13" fmla="*/ 0 h 1148"/>
              <a:gd name="T14" fmla="*/ 574 w 1149"/>
              <a:gd name="T15" fmla="*/ 0 h 1148"/>
              <a:gd name="T16" fmla="*/ 1148 w 1149"/>
              <a:gd name="T17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9" h="1148">
                <a:moveTo>
                  <a:pt x="1148" y="574"/>
                </a:moveTo>
                <a:lnTo>
                  <a:pt x="1148" y="574"/>
                </a:lnTo>
                <a:cubicBezTo>
                  <a:pt x="1148" y="890"/>
                  <a:pt x="891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1" y="0"/>
                  <a:pt x="1148" y="257"/>
                  <a:pt x="1148" y="5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403"/>
          <p:cNvSpPr>
            <a:spLocks noChangeArrowheads="1"/>
          </p:cNvSpPr>
          <p:nvPr/>
        </p:nvSpPr>
        <p:spPr bwMode="auto">
          <a:xfrm>
            <a:off x="7843081" y="6553139"/>
            <a:ext cx="1342714" cy="1342714"/>
          </a:xfrm>
          <a:custGeom>
            <a:avLst/>
            <a:gdLst>
              <a:gd name="T0" fmla="*/ 1147 w 1148"/>
              <a:gd name="T1" fmla="*/ 574 h 1148"/>
              <a:gd name="T2" fmla="*/ 1147 w 1148"/>
              <a:gd name="T3" fmla="*/ 574 h 1148"/>
              <a:gd name="T4" fmla="*/ 574 w 1148"/>
              <a:gd name="T5" fmla="*/ 1147 h 1148"/>
              <a:gd name="T6" fmla="*/ 574 w 1148"/>
              <a:gd name="T7" fmla="*/ 1147 h 1148"/>
              <a:gd name="T8" fmla="*/ 0 w 1148"/>
              <a:gd name="T9" fmla="*/ 574 h 1148"/>
              <a:gd name="T10" fmla="*/ 0 w 1148"/>
              <a:gd name="T11" fmla="*/ 574 h 1148"/>
              <a:gd name="T12" fmla="*/ 574 w 1148"/>
              <a:gd name="T13" fmla="*/ 0 h 1148"/>
              <a:gd name="T14" fmla="*/ 574 w 1148"/>
              <a:gd name="T15" fmla="*/ 0 h 1148"/>
              <a:gd name="T16" fmla="*/ 1147 w 1148"/>
              <a:gd name="T17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8">
                <a:moveTo>
                  <a:pt x="1147" y="574"/>
                </a:moveTo>
                <a:lnTo>
                  <a:pt x="1147" y="574"/>
                </a:lnTo>
                <a:cubicBezTo>
                  <a:pt x="1147" y="890"/>
                  <a:pt x="890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404"/>
          <p:cNvSpPr>
            <a:spLocks noChangeArrowheads="1"/>
          </p:cNvSpPr>
          <p:nvPr/>
        </p:nvSpPr>
        <p:spPr bwMode="auto">
          <a:xfrm>
            <a:off x="16379641" y="9615560"/>
            <a:ext cx="1342714" cy="1347876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4 w 1148"/>
              <a:gd name="T5" fmla="*/ 1148 h 1149"/>
              <a:gd name="T6" fmla="*/ 574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4 w 1148"/>
              <a:gd name="T13" fmla="*/ 0 h 1149"/>
              <a:gd name="T14" fmla="*/ 574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1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1" y="0"/>
                  <a:pt x="1147" y="257"/>
                  <a:pt x="1147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405"/>
          <p:cNvSpPr>
            <a:spLocks noChangeArrowheads="1"/>
          </p:cNvSpPr>
          <p:nvPr/>
        </p:nvSpPr>
        <p:spPr bwMode="auto">
          <a:xfrm>
            <a:off x="6500368" y="9615560"/>
            <a:ext cx="1342714" cy="1347876"/>
          </a:xfrm>
          <a:custGeom>
            <a:avLst/>
            <a:gdLst>
              <a:gd name="T0" fmla="*/ 1147 w 1148"/>
              <a:gd name="T1" fmla="*/ 574 h 1149"/>
              <a:gd name="T2" fmla="*/ 1147 w 1148"/>
              <a:gd name="T3" fmla="*/ 574 h 1149"/>
              <a:gd name="T4" fmla="*/ 573 w 1148"/>
              <a:gd name="T5" fmla="*/ 1148 h 1149"/>
              <a:gd name="T6" fmla="*/ 573 w 1148"/>
              <a:gd name="T7" fmla="*/ 1148 h 1149"/>
              <a:gd name="T8" fmla="*/ 0 w 1148"/>
              <a:gd name="T9" fmla="*/ 574 h 1149"/>
              <a:gd name="T10" fmla="*/ 0 w 1148"/>
              <a:gd name="T11" fmla="*/ 574 h 1149"/>
              <a:gd name="T12" fmla="*/ 573 w 1148"/>
              <a:gd name="T13" fmla="*/ 0 h 1149"/>
              <a:gd name="T14" fmla="*/ 573 w 1148"/>
              <a:gd name="T15" fmla="*/ 0 h 1149"/>
              <a:gd name="T16" fmla="*/ 1147 w 1148"/>
              <a:gd name="T17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8" h="1149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3" y="1148"/>
                </a:cubicBezTo>
                <a:lnTo>
                  <a:pt x="573" y="1148"/>
                </a:lnTo>
                <a:cubicBezTo>
                  <a:pt x="256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6" y="0"/>
                  <a:pt x="573" y="0"/>
                </a:cubicBezTo>
                <a:lnTo>
                  <a:pt x="573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406"/>
          <p:cNvSpPr>
            <a:spLocks noChangeArrowheads="1"/>
          </p:cNvSpPr>
          <p:nvPr/>
        </p:nvSpPr>
        <p:spPr bwMode="auto">
          <a:xfrm>
            <a:off x="8137447" y="6764877"/>
            <a:ext cx="753985" cy="919242"/>
          </a:xfrm>
          <a:custGeom>
            <a:avLst/>
            <a:gdLst>
              <a:gd name="T0" fmla="*/ 530 w 644"/>
              <a:gd name="T1" fmla="*/ 620 h 785"/>
              <a:gd name="T2" fmla="*/ 68 w 644"/>
              <a:gd name="T3" fmla="*/ 620 h 785"/>
              <a:gd name="T4" fmla="*/ 120 w 644"/>
              <a:gd name="T5" fmla="*/ 465 h 785"/>
              <a:gd name="T6" fmla="*/ 127 w 644"/>
              <a:gd name="T7" fmla="*/ 289 h 785"/>
              <a:gd name="T8" fmla="*/ 126 w 644"/>
              <a:gd name="T9" fmla="*/ 278 h 785"/>
              <a:gd name="T10" fmla="*/ 124 w 644"/>
              <a:gd name="T11" fmla="*/ 236 h 785"/>
              <a:gd name="T12" fmla="*/ 126 w 644"/>
              <a:gd name="T13" fmla="*/ 200 h 785"/>
              <a:gd name="T14" fmla="*/ 194 w 644"/>
              <a:gd name="T15" fmla="*/ 93 h 785"/>
              <a:gd name="T16" fmla="*/ 319 w 644"/>
              <a:gd name="T17" fmla="*/ 50 h 785"/>
              <a:gd name="T18" fmla="*/ 513 w 644"/>
              <a:gd name="T19" fmla="*/ 207 h 785"/>
              <a:gd name="T20" fmla="*/ 514 w 644"/>
              <a:gd name="T21" fmla="*/ 234 h 785"/>
              <a:gd name="T22" fmla="*/ 512 w 644"/>
              <a:gd name="T23" fmla="*/ 284 h 785"/>
              <a:gd name="T24" fmla="*/ 521 w 644"/>
              <a:gd name="T25" fmla="*/ 460 h 785"/>
              <a:gd name="T26" fmla="*/ 575 w 644"/>
              <a:gd name="T27" fmla="*/ 620 h 785"/>
              <a:gd name="T28" fmla="*/ 412 w 644"/>
              <a:gd name="T29" fmla="*/ 706 h 785"/>
              <a:gd name="T30" fmla="*/ 322 w 644"/>
              <a:gd name="T31" fmla="*/ 732 h 785"/>
              <a:gd name="T32" fmla="*/ 232 w 644"/>
              <a:gd name="T33" fmla="*/ 706 h 785"/>
              <a:gd name="T34" fmla="*/ 195 w 644"/>
              <a:gd name="T35" fmla="*/ 671 h 785"/>
              <a:gd name="T36" fmla="*/ 449 w 644"/>
              <a:gd name="T37" fmla="*/ 671 h 785"/>
              <a:gd name="T38" fmla="*/ 412 w 644"/>
              <a:gd name="T39" fmla="*/ 706 h 785"/>
              <a:gd name="T40" fmla="*/ 633 w 644"/>
              <a:gd name="T41" fmla="*/ 613 h 785"/>
              <a:gd name="T42" fmla="*/ 571 w 644"/>
              <a:gd name="T43" fmla="*/ 452 h 785"/>
              <a:gd name="T44" fmla="*/ 562 w 644"/>
              <a:gd name="T45" fmla="*/ 286 h 785"/>
              <a:gd name="T46" fmla="*/ 565 w 644"/>
              <a:gd name="T47" fmla="*/ 238 h 785"/>
              <a:gd name="T48" fmla="*/ 563 w 644"/>
              <a:gd name="T49" fmla="*/ 197 h 785"/>
              <a:gd name="T50" fmla="*/ 319 w 644"/>
              <a:gd name="T51" fmla="*/ 0 h 785"/>
              <a:gd name="T52" fmla="*/ 163 w 644"/>
              <a:gd name="T53" fmla="*/ 53 h 785"/>
              <a:gd name="T54" fmla="*/ 76 w 644"/>
              <a:gd name="T55" fmla="*/ 188 h 785"/>
              <a:gd name="T56" fmla="*/ 73 w 644"/>
              <a:gd name="T57" fmla="*/ 240 h 785"/>
              <a:gd name="T58" fmla="*/ 76 w 644"/>
              <a:gd name="T59" fmla="*/ 301 h 785"/>
              <a:gd name="T60" fmla="*/ 77 w 644"/>
              <a:gd name="T61" fmla="*/ 301 h 785"/>
              <a:gd name="T62" fmla="*/ 70 w 644"/>
              <a:gd name="T63" fmla="*/ 457 h 785"/>
              <a:gd name="T64" fmla="*/ 11 w 644"/>
              <a:gd name="T65" fmla="*/ 612 h 785"/>
              <a:gd name="T66" fmla="*/ 6 w 644"/>
              <a:gd name="T67" fmla="*/ 650 h 785"/>
              <a:gd name="T68" fmla="*/ 39 w 644"/>
              <a:gd name="T69" fmla="*/ 671 h 785"/>
              <a:gd name="T70" fmla="*/ 135 w 644"/>
              <a:gd name="T71" fmla="*/ 671 h 785"/>
              <a:gd name="T72" fmla="*/ 203 w 644"/>
              <a:gd name="T73" fmla="*/ 748 h 785"/>
              <a:gd name="T74" fmla="*/ 322 w 644"/>
              <a:gd name="T75" fmla="*/ 784 h 785"/>
              <a:gd name="T76" fmla="*/ 440 w 644"/>
              <a:gd name="T77" fmla="*/ 748 h 785"/>
              <a:gd name="T78" fmla="*/ 605 w 644"/>
              <a:gd name="T79" fmla="*/ 671 h 785"/>
              <a:gd name="T80" fmla="*/ 605 w 644"/>
              <a:gd name="T81" fmla="*/ 671 h 785"/>
              <a:gd name="T82" fmla="*/ 637 w 644"/>
              <a:gd name="T83" fmla="*/ 65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4" h="785">
                <a:moveTo>
                  <a:pt x="530" y="620"/>
                </a:moveTo>
                <a:lnTo>
                  <a:pt x="530" y="620"/>
                </a:lnTo>
                <a:lnTo>
                  <a:pt x="322" y="620"/>
                </a:lnTo>
                <a:lnTo>
                  <a:pt x="68" y="620"/>
                </a:lnTo>
                <a:lnTo>
                  <a:pt x="68" y="620"/>
                </a:lnTo>
                <a:cubicBezTo>
                  <a:pt x="93" y="580"/>
                  <a:pt x="110" y="528"/>
                  <a:pt x="120" y="465"/>
                </a:cubicBezTo>
                <a:lnTo>
                  <a:pt x="120" y="465"/>
                </a:lnTo>
                <a:cubicBezTo>
                  <a:pt x="130" y="399"/>
                  <a:pt x="130" y="333"/>
                  <a:pt x="127" y="289"/>
                </a:cubicBezTo>
                <a:lnTo>
                  <a:pt x="126" y="278"/>
                </a:lnTo>
                <a:lnTo>
                  <a:pt x="126" y="278"/>
                </a:lnTo>
                <a:lnTo>
                  <a:pt x="126" y="278"/>
                </a:lnTo>
                <a:cubicBezTo>
                  <a:pt x="126" y="260"/>
                  <a:pt x="125" y="244"/>
                  <a:pt x="124" y="236"/>
                </a:cubicBezTo>
                <a:lnTo>
                  <a:pt x="124" y="236"/>
                </a:lnTo>
                <a:cubicBezTo>
                  <a:pt x="123" y="224"/>
                  <a:pt x="124" y="212"/>
                  <a:pt x="126" y="200"/>
                </a:cubicBezTo>
                <a:lnTo>
                  <a:pt x="126" y="200"/>
                </a:lnTo>
                <a:cubicBezTo>
                  <a:pt x="136" y="158"/>
                  <a:pt x="160" y="121"/>
                  <a:pt x="194" y="93"/>
                </a:cubicBezTo>
                <a:lnTo>
                  <a:pt x="194" y="93"/>
                </a:lnTo>
                <a:cubicBezTo>
                  <a:pt x="229" y="66"/>
                  <a:pt x="274" y="50"/>
                  <a:pt x="319" y="50"/>
                </a:cubicBezTo>
                <a:lnTo>
                  <a:pt x="319" y="50"/>
                </a:lnTo>
                <a:cubicBezTo>
                  <a:pt x="415" y="50"/>
                  <a:pt x="496" y="116"/>
                  <a:pt x="513" y="207"/>
                </a:cubicBezTo>
                <a:lnTo>
                  <a:pt x="513" y="207"/>
                </a:lnTo>
                <a:cubicBezTo>
                  <a:pt x="515" y="215"/>
                  <a:pt x="515" y="225"/>
                  <a:pt x="514" y="234"/>
                </a:cubicBezTo>
                <a:lnTo>
                  <a:pt x="514" y="234"/>
                </a:lnTo>
                <a:cubicBezTo>
                  <a:pt x="514" y="247"/>
                  <a:pt x="512" y="267"/>
                  <a:pt x="512" y="284"/>
                </a:cubicBezTo>
                <a:lnTo>
                  <a:pt x="512" y="284"/>
                </a:lnTo>
                <a:cubicBezTo>
                  <a:pt x="510" y="329"/>
                  <a:pt x="510" y="394"/>
                  <a:pt x="521" y="460"/>
                </a:cubicBezTo>
                <a:lnTo>
                  <a:pt x="521" y="460"/>
                </a:lnTo>
                <a:cubicBezTo>
                  <a:pt x="531" y="525"/>
                  <a:pt x="549" y="578"/>
                  <a:pt x="575" y="620"/>
                </a:cubicBezTo>
                <a:lnTo>
                  <a:pt x="530" y="620"/>
                </a:lnTo>
                <a:close/>
                <a:moveTo>
                  <a:pt x="412" y="706"/>
                </a:moveTo>
                <a:lnTo>
                  <a:pt x="412" y="706"/>
                </a:lnTo>
                <a:cubicBezTo>
                  <a:pt x="385" y="723"/>
                  <a:pt x="354" y="732"/>
                  <a:pt x="322" y="732"/>
                </a:cubicBezTo>
                <a:lnTo>
                  <a:pt x="322" y="732"/>
                </a:lnTo>
                <a:cubicBezTo>
                  <a:pt x="289" y="732"/>
                  <a:pt x="258" y="723"/>
                  <a:pt x="232" y="706"/>
                </a:cubicBezTo>
                <a:lnTo>
                  <a:pt x="232" y="706"/>
                </a:lnTo>
                <a:cubicBezTo>
                  <a:pt x="217" y="696"/>
                  <a:pt x="205" y="684"/>
                  <a:pt x="195" y="671"/>
                </a:cubicBezTo>
                <a:lnTo>
                  <a:pt x="322" y="671"/>
                </a:lnTo>
                <a:lnTo>
                  <a:pt x="449" y="671"/>
                </a:lnTo>
                <a:lnTo>
                  <a:pt x="449" y="671"/>
                </a:lnTo>
                <a:cubicBezTo>
                  <a:pt x="438" y="684"/>
                  <a:pt x="426" y="696"/>
                  <a:pt x="412" y="706"/>
                </a:cubicBezTo>
                <a:close/>
                <a:moveTo>
                  <a:pt x="633" y="613"/>
                </a:moveTo>
                <a:lnTo>
                  <a:pt x="633" y="613"/>
                </a:lnTo>
                <a:cubicBezTo>
                  <a:pt x="603" y="576"/>
                  <a:pt x="582" y="523"/>
                  <a:pt x="571" y="452"/>
                </a:cubicBezTo>
                <a:lnTo>
                  <a:pt x="571" y="452"/>
                </a:lnTo>
                <a:cubicBezTo>
                  <a:pt x="561" y="391"/>
                  <a:pt x="561" y="328"/>
                  <a:pt x="562" y="286"/>
                </a:cubicBezTo>
                <a:lnTo>
                  <a:pt x="562" y="286"/>
                </a:lnTo>
                <a:cubicBezTo>
                  <a:pt x="563" y="269"/>
                  <a:pt x="564" y="251"/>
                  <a:pt x="565" y="238"/>
                </a:cubicBezTo>
                <a:lnTo>
                  <a:pt x="565" y="238"/>
                </a:lnTo>
                <a:cubicBezTo>
                  <a:pt x="566" y="224"/>
                  <a:pt x="566" y="210"/>
                  <a:pt x="563" y="197"/>
                </a:cubicBezTo>
                <a:lnTo>
                  <a:pt x="563" y="197"/>
                </a:lnTo>
                <a:cubicBezTo>
                  <a:pt x="542" y="83"/>
                  <a:pt x="439" y="0"/>
                  <a:pt x="319" y="0"/>
                </a:cubicBezTo>
                <a:lnTo>
                  <a:pt x="319" y="0"/>
                </a:lnTo>
                <a:cubicBezTo>
                  <a:pt x="262" y="0"/>
                  <a:pt x="207" y="19"/>
                  <a:pt x="163" y="53"/>
                </a:cubicBezTo>
                <a:lnTo>
                  <a:pt x="163" y="53"/>
                </a:lnTo>
                <a:cubicBezTo>
                  <a:pt x="119" y="88"/>
                  <a:pt x="89" y="136"/>
                  <a:pt x="76" y="188"/>
                </a:cubicBezTo>
                <a:lnTo>
                  <a:pt x="76" y="188"/>
                </a:lnTo>
                <a:cubicBezTo>
                  <a:pt x="73" y="205"/>
                  <a:pt x="72" y="223"/>
                  <a:pt x="73" y="240"/>
                </a:cubicBezTo>
                <a:lnTo>
                  <a:pt x="73" y="240"/>
                </a:lnTo>
                <a:cubicBezTo>
                  <a:pt x="74" y="250"/>
                  <a:pt x="75" y="268"/>
                  <a:pt x="76" y="291"/>
                </a:cubicBezTo>
                <a:lnTo>
                  <a:pt x="76" y="301"/>
                </a:lnTo>
                <a:lnTo>
                  <a:pt x="77" y="301"/>
                </a:lnTo>
                <a:lnTo>
                  <a:pt x="77" y="301"/>
                </a:lnTo>
                <a:cubicBezTo>
                  <a:pt x="78" y="342"/>
                  <a:pt x="78" y="401"/>
                  <a:pt x="70" y="457"/>
                </a:cubicBezTo>
                <a:lnTo>
                  <a:pt x="70" y="457"/>
                </a:lnTo>
                <a:cubicBezTo>
                  <a:pt x="59" y="526"/>
                  <a:pt x="40" y="578"/>
                  <a:pt x="11" y="612"/>
                </a:cubicBezTo>
                <a:lnTo>
                  <a:pt x="11" y="612"/>
                </a:lnTo>
                <a:cubicBezTo>
                  <a:pt x="2" y="623"/>
                  <a:pt x="0" y="638"/>
                  <a:pt x="6" y="650"/>
                </a:cubicBezTo>
                <a:lnTo>
                  <a:pt x="6" y="650"/>
                </a:lnTo>
                <a:cubicBezTo>
                  <a:pt x="12" y="663"/>
                  <a:pt x="24" y="671"/>
                  <a:pt x="39" y="671"/>
                </a:cubicBezTo>
                <a:lnTo>
                  <a:pt x="39" y="671"/>
                </a:lnTo>
                <a:lnTo>
                  <a:pt x="135" y="671"/>
                </a:lnTo>
                <a:lnTo>
                  <a:pt x="135" y="671"/>
                </a:lnTo>
                <a:cubicBezTo>
                  <a:pt x="150" y="701"/>
                  <a:pt x="174" y="727"/>
                  <a:pt x="203" y="748"/>
                </a:cubicBezTo>
                <a:lnTo>
                  <a:pt x="203" y="748"/>
                </a:lnTo>
                <a:cubicBezTo>
                  <a:pt x="238" y="771"/>
                  <a:pt x="279" y="784"/>
                  <a:pt x="322" y="784"/>
                </a:cubicBezTo>
                <a:lnTo>
                  <a:pt x="322" y="784"/>
                </a:lnTo>
                <a:cubicBezTo>
                  <a:pt x="365" y="784"/>
                  <a:pt x="405" y="771"/>
                  <a:pt x="440" y="748"/>
                </a:cubicBezTo>
                <a:lnTo>
                  <a:pt x="440" y="748"/>
                </a:lnTo>
                <a:cubicBezTo>
                  <a:pt x="470" y="727"/>
                  <a:pt x="493" y="701"/>
                  <a:pt x="509" y="671"/>
                </a:cubicBezTo>
                <a:lnTo>
                  <a:pt x="605" y="671"/>
                </a:lnTo>
                <a:lnTo>
                  <a:pt x="605" y="671"/>
                </a:lnTo>
                <a:lnTo>
                  <a:pt x="605" y="671"/>
                </a:lnTo>
                <a:cubicBezTo>
                  <a:pt x="619" y="671"/>
                  <a:pt x="631" y="663"/>
                  <a:pt x="637" y="650"/>
                </a:cubicBezTo>
                <a:lnTo>
                  <a:pt x="637" y="650"/>
                </a:lnTo>
                <a:cubicBezTo>
                  <a:pt x="643" y="638"/>
                  <a:pt x="641" y="623"/>
                  <a:pt x="633" y="6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407"/>
          <p:cNvSpPr>
            <a:spLocks noChangeArrowheads="1"/>
          </p:cNvSpPr>
          <p:nvPr/>
        </p:nvSpPr>
        <p:spPr bwMode="auto">
          <a:xfrm>
            <a:off x="15357113" y="6821683"/>
            <a:ext cx="702342" cy="810794"/>
          </a:xfrm>
          <a:custGeom>
            <a:avLst/>
            <a:gdLst>
              <a:gd name="T0" fmla="*/ 314 w 600"/>
              <a:gd name="T1" fmla="*/ 464 h 692"/>
              <a:gd name="T2" fmla="*/ 309 w 600"/>
              <a:gd name="T3" fmla="*/ 462 h 692"/>
              <a:gd name="T4" fmla="*/ 306 w 600"/>
              <a:gd name="T5" fmla="*/ 461 h 692"/>
              <a:gd name="T6" fmla="*/ 303 w 600"/>
              <a:gd name="T7" fmla="*/ 460 h 692"/>
              <a:gd name="T8" fmla="*/ 299 w 600"/>
              <a:gd name="T9" fmla="*/ 460 h 692"/>
              <a:gd name="T10" fmla="*/ 295 w 600"/>
              <a:gd name="T11" fmla="*/ 460 h 692"/>
              <a:gd name="T12" fmla="*/ 291 w 600"/>
              <a:gd name="T13" fmla="*/ 461 h 692"/>
              <a:gd name="T14" fmla="*/ 288 w 600"/>
              <a:gd name="T15" fmla="*/ 462 h 692"/>
              <a:gd name="T16" fmla="*/ 286 w 600"/>
              <a:gd name="T17" fmla="*/ 464 h 692"/>
              <a:gd name="T18" fmla="*/ 594 w 600"/>
              <a:gd name="T19" fmla="*/ 681 h 692"/>
              <a:gd name="T20" fmla="*/ 595 w 600"/>
              <a:gd name="T21" fmla="*/ 678 h 692"/>
              <a:gd name="T22" fmla="*/ 598 w 600"/>
              <a:gd name="T23" fmla="*/ 671 h 692"/>
              <a:gd name="T24" fmla="*/ 599 w 600"/>
              <a:gd name="T25" fmla="*/ 668 h 692"/>
              <a:gd name="T26" fmla="*/ 599 w 600"/>
              <a:gd name="T27" fmla="*/ 665 h 692"/>
              <a:gd name="T28" fmla="*/ 597 w 600"/>
              <a:gd name="T29" fmla="*/ 658 h 692"/>
              <a:gd name="T30" fmla="*/ 323 w 600"/>
              <a:gd name="T31" fmla="*/ 15 h 692"/>
              <a:gd name="T32" fmla="*/ 321 w 600"/>
              <a:gd name="T33" fmla="*/ 12 h 692"/>
              <a:gd name="T34" fmla="*/ 319 w 600"/>
              <a:gd name="T35" fmla="*/ 9 h 692"/>
              <a:gd name="T36" fmla="*/ 317 w 600"/>
              <a:gd name="T37" fmla="*/ 7 h 692"/>
              <a:gd name="T38" fmla="*/ 314 w 600"/>
              <a:gd name="T39" fmla="*/ 4 h 692"/>
              <a:gd name="T40" fmla="*/ 310 w 600"/>
              <a:gd name="T41" fmla="*/ 2 h 692"/>
              <a:gd name="T42" fmla="*/ 308 w 600"/>
              <a:gd name="T43" fmla="*/ 1 h 692"/>
              <a:gd name="T44" fmla="*/ 304 w 600"/>
              <a:gd name="T45" fmla="*/ 1 h 692"/>
              <a:gd name="T46" fmla="*/ 301 w 600"/>
              <a:gd name="T47" fmla="*/ 0 h 692"/>
              <a:gd name="T48" fmla="*/ 297 w 600"/>
              <a:gd name="T49" fmla="*/ 0 h 692"/>
              <a:gd name="T50" fmla="*/ 293 w 600"/>
              <a:gd name="T51" fmla="*/ 1 h 692"/>
              <a:gd name="T52" fmla="*/ 290 w 600"/>
              <a:gd name="T53" fmla="*/ 2 h 692"/>
              <a:gd name="T54" fmla="*/ 287 w 600"/>
              <a:gd name="T55" fmla="*/ 3 h 692"/>
              <a:gd name="T56" fmla="*/ 284 w 600"/>
              <a:gd name="T57" fmla="*/ 5 h 692"/>
              <a:gd name="T58" fmla="*/ 282 w 600"/>
              <a:gd name="T59" fmla="*/ 7 h 692"/>
              <a:gd name="T60" fmla="*/ 279 w 600"/>
              <a:gd name="T61" fmla="*/ 10 h 692"/>
              <a:gd name="T62" fmla="*/ 277 w 600"/>
              <a:gd name="T63" fmla="*/ 13 h 692"/>
              <a:gd name="T64" fmla="*/ 2 w 600"/>
              <a:gd name="T65" fmla="*/ 656 h 692"/>
              <a:gd name="T66" fmla="*/ 0 w 600"/>
              <a:gd name="T67" fmla="*/ 659 h 692"/>
              <a:gd name="T68" fmla="*/ 0 w 600"/>
              <a:gd name="T69" fmla="*/ 664 h 692"/>
              <a:gd name="T70" fmla="*/ 0 w 600"/>
              <a:gd name="T71" fmla="*/ 668 h 692"/>
              <a:gd name="T72" fmla="*/ 0 w 600"/>
              <a:gd name="T73" fmla="*/ 671 h 692"/>
              <a:gd name="T74" fmla="*/ 2 w 600"/>
              <a:gd name="T75" fmla="*/ 677 h 692"/>
              <a:gd name="T76" fmla="*/ 4 w 600"/>
              <a:gd name="T77" fmla="*/ 680 h 692"/>
              <a:gd name="T78" fmla="*/ 5 w 600"/>
              <a:gd name="T79" fmla="*/ 681 h 692"/>
              <a:gd name="T80" fmla="*/ 9 w 600"/>
              <a:gd name="T81" fmla="*/ 685 h 692"/>
              <a:gd name="T82" fmla="*/ 15 w 600"/>
              <a:gd name="T83" fmla="*/ 689 h 692"/>
              <a:gd name="T84" fmla="*/ 17 w 600"/>
              <a:gd name="T85" fmla="*/ 690 h 692"/>
              <a:gd name="T86" fmla="*/ 20 w 600"/>
              <a:gd name="T87" fmla="*/ 691 h 692"/>
              <a:gd name="T88" fmla="*/ 25 w 600"/>
              <a:gd name="T89" fmla="*/ 691 h 692"/>
              <a:gd name="T90" fmla="*/ 37 w 600"/>
              <a:gd name="T91" fmla="*/ 688 h 692"/>
              <a:gd name="T92" fmla="*/ 39 w 600"/>
              <a:gd name="T93" fmla="*/ 687 h 692"/>
              <a:gd name="T94" fmla="*/ 561 w 600"/>
              <a:gd name="T95" fmla="*/ 688 h 692"/>
              <a:gd name="T96" fmla="*/ 571 w 600"/>
              <a:gd name="T97" fmla="*/ 691 h 692"/>
              <a:gd name="T98" fmla="*/ 575 w 600"/>
              <a:gd name="T99" fmla="*/ 691 h 692"/>
              <a:gd name="T100" fmla="*/ 578 w 600"/>
              <a:gd name="T101" fmla="*/ 691 h 692"/>
              <a:gd name="T102" fmla="*/ 583 w 600"/>
              <a:gd name="T103" fmla="*/ 689 h 692"/>
              <a:gd name="T104" fmla="*/ 586 w 600"/>
              <a:gd name="T105" fmla="*/ 688 h 692"/>
              <a:gd name="T106" fmla="*/ 592 w 600"/>
              <a:gd name="T107" fmla="*/ 683 h 692"/>
              <a:gd name="T108" fmla="*/ 594 w 600"/>
              <a:gd name="T109" fmla="*/ 681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00" h="692">
                <a:moveTo>
                  <a:pt x="314" y="464"/>
                </a:moveTo>
                <a:lnTo>
                  <a:pt x="314" y="464"/>
                </a:lnTo>
                <a:lnTo>
                  <a:pt x="314" y="464"/>
                </a:lnTo>
                <a:lnTo>
                  <a:pt x="314" y="464"/>
                </a:lnTo>
                <a:lnTo>
                  <a:pt x="314" y="464"/>
                </a:lnTo>
                <a:lnTo>
                  <a:pt x="314" y="464"/>
                </a:lnTo>
                <a:lnTo>
                  <a:pt x="314" y="464"/>
                </a:lnTo>
                <a:cubicBezTo>
                  <a:pt x="313" y="464"/>
                  <a:pt x="312" y="463"/>
                  <a:pt x="312" y="462"/>
                </a:cubicBezTo>
                <a:lnTo>
                  <a:pt x="312" y="462"/>
                </a:lnTo>
                <a:cubicBezTo>
                  <a:pt x="311" y="462"/>
                  <a:pt x="311" y="462"/>
                  <a:pt x="311" y="462"/>
                </a:cubicBezTo>
                <a:lnTo>
                  <a:pt x="311" y="462"/>
                </a:lnTo>
                <a:cubicBezTo>
                  <a:pt x="310" y="462"/>
                  <a:pt x="310" y="462"/>
                  <a:pt x="309" y="462"/>
                </a:cubicBezTo>
                <a:lnTo>
                  <a:pt x="309" y="462"/>
                </a:lnTo>
                <a:cubicBezTo>
                  <a:pt x="309" y="461"/>
                  <a:pt x="309" y="461"/>
                  <a:pt x="308" y="461"/>
                </a:cubicBezTo>
                <a:lnTo>
                  <a:pt x="308" y="461"/>
                </a:lnTo>
                <a:lnTo>
                  <a:pt x="307" y="461"/>
                </a:lnTo>
                <a:lnTo>
                  <a:pt x="307" y="461"/>
                </a:lnTo>
                <a:lnTo>
                  <a:pt x="306" y="461"/>
                </a:lnTo>
                <a:lnTo>
                  <a:pt x="306" y="461"/>
                </a:lnTo>
                <a:lnTo>
                  <a:pt x="305" y="460"/>
                </a:lnTo>
                <a:lnTo>
                  <a:pt x="305" y="460"/>
                </a:lnTo>
                <a:cubicBezTo>
                  <a:pt x="304" y="460"/>
                  <a:pt x="304" y="460"/>
                  <a:pt x="303" y="460"/>
                </a:cubicBezTo>
                <a:lnTo>
                  <a:pt x="303" y="460"/>
                </a:lnTo>
                <a:lnTo>
                  <a:pt x="303" y="460"/>
                </a:lnTo>
                <a:lnTo>
                  <a:pt x="303" y="460"/>
                </a:lnTo>
                <a:cubicBezTo>
                  <a:pt x="302" y="460"/>
                  <a:pt x="301" y="460"/>
                  <a:pt x="301" y="460"/>
                </a:cubicBezTo>
                <a:lnTo>
                  <a:pt x="301" y="460"/>
                </a:lnTo>
                <a:lnTo>
                  <a:pt x="300" y="460"/>
                </a:lnTo>
                <a:lnTo>
                  <a:pt x="300" y="460"/>
                </a:lnTo>
                <a:cubicBezTo>
                  <a:pt x="299" y="460"/>
                  <a:pt x="299" y="460"/>
                  <a:pt x="299" y="460"/>
                </a:cubicBezTo>
                <a:lnTo>
                  <a:pt x="299" y="460"/>
                </a:lnTo>
                <a:cubicBezTo>
                  <a:pt x="298" y="460"/>
                  <a:pt x="298" y="460"/>
                  <a:pt x="298" y="460"/>
                </a:cubicBezTo>
                <a:lnTo>
                  <a:pt x="298" y="460"/>
                </a:lnTo>
                <a:cubicBezTo>
                  <a:pt x="297" y="460"/>
                  <a:pt x="296" y="460"/>
                  <a:pt x="296" y="460"/>
                </a:cubicBezTo>
                <a:lnTo>
                  <a:pt x="296" y="460"/>
                </a:lnTo>
                <a:lnTo>
                  <a:pt x="295" y="460"/>
                </a:lnTo>
                <a:lnTo>
                  <a:pt x="295" y="460"/>
                </a:lnTo>
                <a:cubicBezTo>
                  <a:pt x="295" y="460"/>
                  <a:pt x="295" y="461"/>
                  <a:pt x="294" y="461"/>
                </a:cubicBezTo>
                <a:lnTo>
                  <a:pt x="294" y="461"/>
                </a:lnTo>
                <a:cubicBezTo>
                  <a:pt x="293" y="461"/>
                  <a:pt x="293" y="461"/>
                  <a:pt x="293" y="461"/>
                </a:cubicBezTo>
                <a:lnTo>
                  <a:pt x="293" y="461"/>
                </a:lnTo>
                <a:cubicBezTo>
                  <a:pt x="292" y="461"/>
                  <a:pt x="292" y="461"/>
                  <a:pt x="291" y="461"/>
                </a:cubicBezTo>
                <a:lnTo>
                  <a:pt x="291" y="461"/>
                </a:lnTo>
                <a:cubicBezTo>
                  <a:pt x="291" y="461"/>
                  <a:pt x="291" y="461"/>
                  <a:pt x="290" y="462"/>
                </a:cubicBezTo>
                <a:lnTo>
                  <a:pt x="290" y="462"/>
                </a:lnTo>
                <a:lnTo>
                  <a:pt x="289" y="462"/>
                </a:lnTo>
                <a:lnTo>
                  <a:pt x="289" y="462"/>
                </a:lnTo>
                <a:cubicBezTo>
                  <a:pt x="288" y="462"/>
                  <a:pt x="288" y="462"/>
                  <a:pt x="288" y="462"/>
                </a:cubicBezTo>
                <a:lnTo>
                  <a:pt x="288" y="462"/>
                </a:lnTo>
                <a:cubicBezTo>
                  <a:pt x="287" y="463"/>
                  <a:pt x="287" y="464"/>
                  <a:pt x="286" y="464"/>
                </a:cubicBezTo>
                <a:lnTo>
                  <a:pt x="286" y="464"/>
                </a:lnTo>
                <a:lnTo>
                  <a:pt x="286" y="464"/>
                </a:lnTo>
                <a:lnTo>
                  <a:pt x="286" y="464"/>
                </a:lnTo>
                <a:lnTo>
                  <a:pt x="286" y="464"/>
                </a:lnTo>
                <a:lnTo>
                  <a:pt x="285" y="464"/>
                </a:lnTo>
                <a:lnTo>
                  <a:pt x="82" y="598"/>
                </a:lnTo>
                <a:lnTo>
                  <a:pt x="299" y="90"/>
                </a:lnTo>
                <a:lnTo>
                  <a:pt x="516" y="598"/>
                </a:lnTo>
                <a:lnTo>
                  <a:pt x="314" y="464"/>
                </a:lnTo>
                <a:close/>
                <a:moveTo>
                  <a:pt x="594" y="681"/>
                </a:moveTo>
                <a:lnTo>
                  <a:pt x="594" y="681"/>
                </a:lnTo>
                <a:lnTo>
                  <a:pt x="594" y="680"/>
                </a:lnTo>
                <a:lnTo>
                  <a:pt x="594" y="680"/>
                </a:lnTo>
                <a:lnTo>
                  <a:pt x="594" y="680"/>
                </a:lnTo>
                <a:lnTo>
                  <a:pt x="594" y="680"/>
                </a:lnTo>
                <a:cubicBezTo>
                  <a:pt x="595" y="679"/>
                  <a:pt x="595" y="679"/>
                  <a:pt x="595" y="678"/>
                </a:cubicBezTo>
                <a:lnTo>
                  <a:pt x="595" y="678"/>
                </a:lnTo>
                <a:cubicBezTo>
                  <a:pt x="595" y="678"/>
                  <a:pt x="595" y="678"/>
                  <a:pt x="596" y="677"/>
                </a:cubicBezTo>
                <a:lnTo>
                  <a:pt x="596" y="677"/>
                </a:lnTo>
                <a:lnTo>
                  <a:pt x="596" y="677"/>
                </a:lnTo>
                <a:lnTo>
                  <a:pt x="596" y="677"/>
                </a:lnTo>
                <a:cubicBezTo>
                  <a:pt x="597" y="675"/>
                  <a:pt x="598" y="673"/>
                  <a:pt x="598" y="671"/>
                </a:cubicBezTo>
                <a:lnTo>
                  <a:pt x="598" y="671"/>
                </a:lnTo>
                <a:cubicBezTo>
                  <a:pt x="598" y="670"/>
                  <a:pt x="598" y="670"/>
                  <a:pt x="599" y="670"/>
                </a:cubicBezTo>
                <a:lnTo>
                  <a:pt x="599" y="670"/>
                </a:lnTo>
                <a:lnTo>
                  <a:pt x="599" y="669"/>
                </a:lnTo>
                <a:lnTo>
                  <a:pt x="599" y="669"/>
                </a:lnTo>
                <a:lnTo>
                  <a:pt x="599" y="668"/>
                </a:lnTo>
                <a:lnTo>
                  <a:pt x="599" y="668"/>
                </a:lnTo>
                <a:cubicBezTo>
                  <a:pt x="599" y="667"/>
                  <a:pt x="599" y="667"/>
                  <a:pt x="599" y="667"/>
                </a:cubicBezTo>
                <a:lnTo>
                  <a:pt x="599" y="667"/>
                </a:lnTo>
                <a:cubicBezTo>
                  <a:pt x="599" y="666"/>
                  <a:pt x="599" y="666"/>
                  <a:pt x="599" y="666"/>
                </a:cubicBezTo>
                <a:lnTo>
                  <a:pt x="599" y="666"/>
                </a:lnTo>
                <a:cubicBezTo>
                  <a:pt x="599" y="665"/>
                  <a:pt x="599" y="665"/>
                  <a:pt x="599" y="665"/>
                </a:cubicBezTo>
                <a:lnTo>
                  <a:pt x="599" y="665"/>
                </a:lnTo>
                <a:cubicBezTo>
                  <a:pt x="599" y="663"/>
                  <a:pt x="599" y="661"/>
                  <a:pt x="598" y="659"/>
                </a:cubicBezTo>
                <a:lnTo>
                  <a:pt x="598" y="659"/>
                </a:lnTo>
                <a:cubicBezTo>
                  <a:pt x="598" y="659"/>
                  <a:pt x="598" y="658"/>
                  <a:pt x="597" y="658"/>
                </a:cubicBezTo>
                <a:lnTo>
                  <a:pt x="597" y="658"/>
                </a:lnTo>
                <a:lnTo>
                  <a:pt x="597" y="658"/>
                </a:lnTo>
                <a:lnTo>
                  <a:pt x="597" y="658"/>
                </a:lnTo>
                <a:cubicBezTo>
                  <a:pt x="597" y="657"/>
                  <a:pt x="597" y="656"/>
                  <a:pt x="597" y="656"/>
                </a:cubicBezTo>
                <a:lnTo>
                  <a:pt x="597" y="656"/>
                </a:lnTo>
                <a:lnTo>
                  <a:pt x="597" y="656"/>
                </a:lnTo>
                <a:lnTo>
                  <a:pt x="323" y="15"/>
                </a:lnTo>
                <a:lnTo>
                  <a:pt x="323" y="15"/>
                </a:lnTo>
                <a:lnTo>
                  <a:pt x="323" y="15"/>
                </a:lnTo>
                <a:lnTo>
                  <a:pt x="323" y="15"/>
                </a:lnTo>
                <a:cubicBezTo>
                  <a:pt x="322" y="14"/>
                  <a:pt x="322" y="14"/>
                  <a:pt x="322" y="13"/>
                </a:cubicBezTo>
                <a:lnTo>
                  <a:pt x="322" y="13"/>
                </a:lnTo>
                <a:cubicBezTo>
                  <a:pt x="321" y="13"/>
                  <a:pt x="321" y="13"/>
                  <a:pt x="321" y="12"/>
                </a:cubicBezTo>
                <a:lnTo>
                  <a:pt x="321" y="12"/>
                </a:lnTo>
                <a:lnTo>
                  <a:pt x="321" y="12"/>
                </a:lnTo>
                <a:lnTo>
                  <a:pt x="321" y="12"/>
                </a:lnTo>
                <a:cubicBezTo>
                  <a:pt x="320" y="11"/>
                  <a:pt x="320" y="10"/>
                  <a:pt x="320" y="10"/>
                </a:cubicBezTo>
                <a:lnTo>
                  <a:pt x="320" y="10"/>
                </a:lnTo>
                <a:cubicBezTo>
                  <a:pt x="320" y="10"/>
                  <a:pt x="320" y="10"/>
                  <a:pt x="319" y="9"/>
                </a:cubicBezTo>
                <a:lnTo>
                  <a:pt x="319" y="9"/>
                </a:lnTo>
                <a:lnTo>
                  <a:pt x="319" y="9"/>
                </a:lnTo>
                <a:lnTo>
                  <a:pt x="319" y="9"/>
                </a:lnTo>
                <a:cubicBezTo>
                  <a:pt x="318" y="8"/>
                  <a:pt x="318" y="8"/>
                  <a:pt x="317" y="7"/>
                </a:cubicBezTo>
                <a:lnTo>
                  <a:pt x="317" y="7"/>
                </a:lnTo>
                <a:lnTo>
                  <a:pt x="317" y="7"/>
                </a:lnTo>
                <a:lnTo>
                  <a:pt x="317" y="7"/>
                </a:lnTo>
                <a:cubicBezTo>
                  <a:pt x="316" y="6"/>
                  <a:pt x="316" y="6"/>
                  <a:pt x="315" y="6"/>
                </a:cubicBezTo>
                <a:lnTo>
                  <a:pt x="315" y="6"/>
                </a:lnTo>
                <a:cubicBezTo>
                  <a:pt x="315" y="6"/>
                  <a:pt x="315" y="6"/>
                  <a:pt x="315" y="5"/>
                </a:cubicBezTo>
                <a:lnTo>
                  <a:pt x="315" y="5"/>
                </a:lnTo>
                <a:cubicBezTo>
                  <a:pt x="314" y="5"/>
                  <a:pt x="314" y="4"/>
                  <a:pt x="314" y="4"/>
                </a:cubicBezTo>
                <a:lnTo>
                  <a:pt x="314" y="4"/>
                </a:lnTo>
                <a:cubicBezTo>
                  <a:pt x="314" y="4"/>
                  <a:pt x="313" y="4"/>
                  <a:pt x="312" y="4"/>
                </a:cubicBezTo>
                <a:lnTo>
                  <a:pt x="312" y="4"/>
                </a:lnTo>
                <a:lnTo>
                  <a:pt x="312" y="3"/>
                </a:lnTo>
                <a:lnTo>
                  <a:pt x="312" y="3"/>
                </a:lnTo>
                <a:cubicBezTo>
                  <a:pt x="311" y="3"/>
                  <a:pt x="310" y="2"/>
                  <a:pt x="310" y="2"/>
                </a:cubicBezTo>
                <a:lnTo>
                  <a:pt x="310" y="2"/>
                </a:lnTo>
                <a:cubicBezTo>
                  <a:pt x="310" y="2"/>
                  <a:pt x="310" y="2"/>
                  <a:pt x="309" y="2"/>
                </a:cubicBezTo>
                <a:lnTo>
                  <a:pt x="309" y="2"/>
                </a:lnTo>
                <a:lnTo>
                  <a:pt x="309" y="2"/>
                </a:lnTo>
                <a:lnTo>
                  <a:pt x="309" y="2"/>
                </a:lnTo>
                <a:cubicBezTo>
                  <a:pt x="309" y="2"/>
                  <a:pt x="309" y="2"/>
                  <a:pt x="308" y="1"/>
                </a:cubicBezTo>
                <a:lnTo>
                  <a:pt x="308" y="1"/>
                </a:lnTo>
                <a:cubicBezTo>
                  <a:pt x="307" y="1"/>
                  <a:pt x="307" y="1"/>
                  <a:pt x="307" y="1"/>
                </a:cubicBezTo>
                <a:lnTo>
                  <a:pt x="307" y="1"/>
                </a:lnTo>
                <a:cubicBezTo>
                  <a:pt x="306" y="1"/>
                  <a:pt x="306" y="1"/>
                  <a:pt x="306" y="1"/>
                </a:cubicBezTo>
                <a:lnTo>
                  <a:pt x="306" y="1"/>
                </a:lnTo>
                <a:cubicBezTo>
                  <a:pt x="305" y="1"/>
                  <a:pt x="305" y="1"/>
                  <a:pt x="304" y="1"/>
                </a:cubicBezTo>
                <a:lnTo>
                  <a:pt x="304" y="1"/>
                </a:lnTo>
                <a:cubicBezTo>
                  <a:pt x="304" y="1"/>
                  <a:pt x="304" y="1"/>
                  <a:pt x="303" y="1"/>
                </a:cubicBezTo>
                <a:lnTo>
                  <a:pt x="303" y="1"/>
                </a:lnTo>
                <a:cubicBezTo>
                  <a:pt x="303" y="0"/>
                  <a:pt x="303" y="0"/>
                  <a:pt x="302" y="0"/>
                </a:cubicBezTo>
                <a:lnTo>
                  <a:pt x="302" y="0"/>
                </a:lnTo>
                <a:cubicBezTo>
                  <a:pt x="301" y="0"/>
                  <a:pt x="301" y="0"/>
                  <a:pt x="301" y="0"/>
                </a:cubicBezTo>
                <a:lnTo>
                  <a:pt x="301" y="0"/>
                </a:lnTo>
                <a:cubicBezTo>
                  <a:pt x="300" y="0"/>
                  <a:pt x="300" y="0"/>
                  <a:pt x="299" y="0"/>
                </a:cubicBezTo>
                <a:lnTo>
                  <a:pt x="299" y="0"/>
                </a:lnTo>
                <a:cubicBezTo>
                  <a:pt x="299" y="0"/>
                  <a:pt x="299" y="0"/>
                  <a:pt x="298" y="0"/>
                </a:cubicBezTo>
                <a:lnTo>
                  <a:pt x="298" y="0"/>
                </a:lnTo>
                <a:cubicBezTo>
                  <a:pt x="298" y="0"/>
                  <a:pt x="298" y="0"/>
                  <a:pt x="297" y="0"/>
                </a:cubicBezTo>
                <a:lnTo>
                  <a:pt x="297" y="0"/>
                </a:lnTo>
                <a:cubicBezTo>
                  <a:pt x="296" y="0"/>
                  <a:pt x="296" y="0"/>
                  <a:pt x="296" y="1"/>
                </a:cubicBezTo>
                <a:lnTo>
                  <a:pt x="296" y="1"/>
                </a:lnTo>
                <a:cubicBezTo>
                  <a:pt x="295" y="1"/>
                  <a:pt x="295" y="1"/>
                  <a:pt x="295" y="1"/>
                </a:cubicBezTo>
                <a:lnTo>
                  <a:pt x="295" y="1"/>
                </a:lnTo>
                <a:cubicBezTo>
                  <a:pt x="294" y="1"/>
                  <a:pt x="294" y="1"/>
                  <a:pt x="293" y="1"/>
                </a:cubicBezTo>
                <a:lnTo>
                  <a:pt x="293" y="1"/>
                </a:lnTo>
                <a:cubicBezTo>
                  <a:pt x="293" y="1"/>
                  <a:pt x="293" y="1"/>
                  <a:pt x="292" y="1"/>
                </a:cubicBezTo>
                <a:lnTo>
                  <a:pt x="292" y="1"/>
                </a:lnTo>
                <a:cubicBezTo>
                  <a:pt x="291" y="1"/>
                  <a:pt x="291" y="1"/>
                  <a:pt x="291" y="1"/>
                </a:cubicBezTo>
                <a:lnTo>
                  <a:pt x="291" y="1"/>
                </a:lnTo>
                <a:cubicBezTo>
                  <a:pt x="291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2"/>
                  <a:pt x="289" y="2"/>
                  <a:pt x="288" y="2"/>
                </a:cubicBezTo>
                <a:lnTo>
                  <a:pt x="288" y="2"/>
                </a:lnTo>
                <a:cubicBezTo>
                  <a:pt x="288" y="2"/>
                  <a:pt x="288" y="3"/>
                  <a:pt x="287" y="3"/>
                </a:cubicBezTo>
                <a:lnTo>
                  <a:pt x="287" y="3"/>
                </a:lnTo>
                <a:lnTo>
                  <a:pt x="287" y="4"/>
                </a:lnTo>
                <a:lnTo>
                  <a:pt x="287" y="4"/>
                </a:lnTo>
                <a:cubicBezTo>
                  <a:pt x="286" y="4"/>
                  <a:pt x="286" y="4"/>
                  <a:pt x="285" y="4"/>
                </a:cubicBezTo>
                <a:lnTo>
                  <a:pt x="285" y="4"/>
                </a:lnTo>
                <a:cubicBezTo>
                  <a:pt x="285" y="4"/>
                  <a:pt x="285" y="5"/>
                  <a:pt x="284" y="5"/>
                </a:cubicBezTo>
                <a:lnTo>
                  <a:pt x="284" y="5"/>
                </a:lnTo>
                <a:cubicBezTo>
                  <a:pt x="284" y="6"/>
                  <a:pt x="284" y="6"/>
                  <a:pt x="284" y="6"/>
                </a:cubicBezTo>
                <a:lnTo>
                  <a:pt x="284" y="6"/>
                </a:lnTo>
                <a:cubicBezTo>
                  <a:pt x="283" y="6"/>
                  <a:pt x="283" y="6"/>
                  <a:pt x="282" y="7"/>
                </a:cubicBezTo>
                <a:lnTo>
                  <a:pt x="282" y="7"/>
                </a:lnTo>
                <a:lnTo>
                  <a:pt x="282" y="7"/>
                </a:lnTo>
                <a:lnTo>
                  <a:pt x="282" y="7"/>
                </a:lnTo>
                <a:cubicBezTo>
                  <a:pt x="281" y="8"/>
                  <a:pt x="281" y="8"/>
                  <a:pt x="280" y="9"/>
                </a:cubicBezTo>
                <a:lnTo>
                  <a:pt x="280" y="9"/>
                </a:lnTo>
                <a:lnTo>
                  <a:pt x="280" y="9"/>
                </a:lnTo>
                <a:lnTo>
                  <a:pt x="280" y="9"/>
                </a:lnTo>
                <a:cubicBezTo>
                  <a:pt x="279" y="10"/>
                  <a:pt x="279" y="10"/>
                  <a:pt x="279" y="10"/>
                </a:cubicBezTo>
                <a:lnTo>
                  <a:pt x="279" y="10"/>
                </a:lnTo>
                <a:cubicBezTo>
                  <a:pt x="279" y="10"/>
                  <a:pt x="279" y="11"/>
                  <a:pt x="278" y="11"/>
                </a:cubicBezTo>
                <a:lnTo>
                  <a:pt x="278" y="11"/>
                </a:lnTo>
                <a:cubicBezTo>
                  <a:pt x="278" y="12"/>
                  <a:pt x="278" y="12"/>
                  <a:pt x="277" y="12"/>
                </a:cubicBezTo>
                <a:lnTo>
                  <a:pt x="277" y="12"/>
                </a:lnTo>
                <a:cubicBezTo>
                  <a:pt x="277" y="13"/>
                  <a:pt x="277" y="13"/>
                  <a:pt x="277" y="13"/>
                </a:cubicBezTo>
                <a:lnTo>
                  <a:pt x="277" y="13"/>
                </a:lnTo>
                <a:cubicBezTo>
                  <a:pt x="277" y="14"/>
                  <a:pt x="277" y="14"/>
                  <a:pt x="276" y="15"/>
                </a:cubicBezTo>
                <a:lnTo>
                  <a:pt x="276" y="15"/>
                </a:lnTo>
                <a:lnTo>
                  <a:pt x="276" y="15"/>
                </a:lnTo>
                <a:lnTo>
                  <a:pt x="2" y="656"/>
                </a:lnTo>
                <a:lnTo>
                  <a:pt x="2" y="656"/>
                </a:lnTo>
                <a:lnTo>
                  <a:pt x="2" y="656"/>
                </a:lnTo>
                <a:lnTo>
                  <a:pt x="2" y="656"/>
                </a:lnTo>
                <a:cubicBezTo>
                  <a:pt x="2" y="656"/>
                  <a:pt x="1" y="657"/>
                  <a:pt x="1" y="658"/>
                </a:cubicBezTo>
                <a:lnTo>
                  <a:pt x="1" y="658"/>
                </a:lnTo>
                <a:lnTo>
                  <a:pt x="1" y="658"/>
                </a:lnTo>
                <a:lnTo>
                  <a:pt x="1" y="658"/>
                </a:lnTo>
                <a:cubicBezTo>
                  <a:pt x="0" y="658"/>
                  <a:pt x="0" y="658"/>
                  <a:pt x="0" y="659"/>
                </a:cubicBezTo>
                <a:lnTo>
                  <a:pt x="0" y="659"/>
                </a:lnTo>
                <a:cubicBezTo>
                  <a:pt x="0" y="660"/>
                  <a:pt x="0" y="661"/>
                  <a:pt x="0" y="662"/>
                </a:cubicBezTo>
                <a:lnTo>
                  <a:pt x="0" y="662"/>
                </a:lnTo>
                <a:cubicBezTo>
                  <a:pt x="0" y="662"/>
                  <a:pt x="0" y="662"/>
                  <a:pt x="0" y="663"/>
                </a:cubicBezTo>
                <a:lnTo>
                  <a:pt x="0" y="663"/>
                </a:lnTo>
                <a:cubicBezTo>
                  <a:pt x="0" y="664"/>
                  <a:pt x="0" y="664"/>
                  <a:pt x="0" y="664"/>
                </a:cubicBezTo>
                <a:lnTo>
                  <a:pt x="0" y="664"/>
                </a:lnTo>
                <a:cubicBezTo>
                  <a:pt x="0" y="665"/>
                  <a:pt x="0" y="665"/>
                  <a:pt x="0" y="666"/>
                </a:cubicBezTo>
                <a:lnTo>
                  <a:pt x="0" y="666"/>
                </a:lnTo>
                <a:cubicBezTo>
                  <a:pt x="0" y="666"/>
                  <a:pt x="0" y="666"/>
                  <a:pt x="0" y="667"/>
                </a:cubicBezTo>
                <a:lnTo>
                  <a:pt x="0" y="667"/>
                </a:lnTo>
                <a:cubicBezTo>
                  <a:pt x="0" y="667"/>
                  <a:pt x="0" y="667"/>
                  <a:pt x="0" y="668"/>
                </a:cubicBezTo>
                <a:lnTo>
                  <a:pt x="0" y="668"/>
                </a:lnTo>
                <a:lnTo>
                  <a:pt x="0" y="669"/>
                </a:lnTo>
                <a:lnTo>
                  <a:pt x="0" y="669"/>
                </a:lnTo>
                <a:lnTo>
                  <a:pt x="0" y="670"/>
                </a:lnTo>
                <a:lnTo>
                  <a:pt x="0" y="670"/>
                </a:lnTo>
                <a:cubicBezTo>
                  <a:pt x="0" y="670"/>
                  <a:pt x="0" y="670"/>
                  <a:pt x="0" y="671"/>
                </a:cubicBezTo>
                <a:lnTo>
                  <a:pt x="0" y="671"/>
                </a:lnTo>
                <a:cubicBezTo>
                  <a:pt x="0" y="672"/>
                  <a:pt x="0" y="672"/>
                  <a:pt x="0" y="673"/>
                </a:cubicBezTo>
                <a:lnTo>
                  <a:pt x="0" y="673"/>
                </a:lnTo>
                <a:lnTo>
                  <a:pt x="0" y="673"/>
                </a:lnTo>
                <a:lnTo>
                  <a:pt x="0" y="673"/>
                </a:lnTo>
                <a:cubicBezTo>
                  <a:pt x="1" y="674"/>
                  <a:pt x="2" y="675"/>
                  <a:pt x="2" y="677"/>
                </a:cubicBezTo>
                <a:lnTo>
                  <a:pt x="2" y="677"/>
                </a:lnTo>
                <a:lnTo>
                  <a:pt x="2" y="677"/>
                </a:lnTo>
                <a:lnTo>
                  <a:pt x="2" y="677"/>
                </a:lnTo>
                <a:lnTo>
                  <a:pt x="3" y="678"/>
                </a:lnTo>
                <a:lnTo>
                  <a:pt x="3" y="678"/>
                </a:lnTo>
                <a:cubicBezTo>
                  <a:pt x="3" y="679"/>
                  <a:pt x="4" y="679"/>
                  <a:pt x="4" y="680"/>
                </a:cubicBezTo>
                <a:lnTo>
                  <a:pt x="4" y="680"/>
                </a:lnTo>
                <a:lnTo>
                  <a:pt x="4" y="680"/>
                </a:lnTo>
                <a:lnTo>
                  <a:pt x="5" y="681"/>
                </a:lnTo>
                <a:lnTo>
                  <a:pt x="5" y="681"/>
                </a:lnTo>
                <a:lnTo>
                  <a:pt x="5" y="681"/>
                </a:lnTo>
                <a:lnTo>
                  <a:pt x="5" y="681"/>
                </a:lnTo>
                <a:cubicBezTo>
                  <a:pt x="6" y="682"/>
                  <a:pt x="6" y="683"/>
                  <a:pt x="6" y="683"/>
                </a:cubicBezTo>
                <a:lnTo>
                  <a:pt x="6" y="683"/>
                </a:lnTo>
                <a:lnTo>
                  <a:pt x="6" y="683"/>
                </a:lnTo>
                <a:lnTo>
                  <a:pt x="6" y="683"/>
                </a:lnTo>
                <a:cubicBezTo>
                  <a:pt x="7" y="684"/>
                  <a:pt x="8" y="685"/>
                  <a:pt x="8" y="685"/>
                </a:cubicBezTo>
                <a:lnTo>
                  <a:pt x="9" y="685"/>
                </a:lnTo>
                <a:lnTo>
                  <a:pt x="9" y="685"/>
                </a:lnTo>
                <a:cubicBezTo>
                  <a:pt x="10" y="686"/>
                  <a:pt x="11" y="687"/>
                  <a:pt x="13" y="688"/>
                </a:cubicBezTo>
                <a:lnTo>
                  <a:pt x="13" y="688"/>
                </a:lnTo>
                <a:lnTo>
                  <a:pt x="13" y="688"/>
                </a:lnTo>
                <a:lnTo>
                  <a:pt x="15" y="689"/>
                </a:lnTo>
                <a:lnTo>
                  <a:pt x="15" y="689"/>
                </a:lnTo>
                <a:lnTo>
                  <a:pt x="15" y="689"/>
                </a:lnTo>
                <a:lnTo>
                  <a:pt x="15" y="689"/>
                </a:lnTo>
                <a:lnTo>
                  <a:pt x="15" y="689"/>
                </a:lnTo>
                <a:lnTo>
                  <a:pt x="15" y="689"/>
                </a:lnTo>
                <a:cubicBezTo>
                  <a:pt x="16" y="690"/>
                  <a:pt x="17" y="690"/>
                  <a:pt x="17" y="690"/>
                </a:cubicBezTo>
                <a:lnTo>
                  <a:pt x="17" y="690"/>
                </a:lnTo>
                <a:lnTo>
                  <a:pt x="17" y="690"/>
                </a:lnTo>
                <a:lnTo>
                  <a:pt x="17" y="690"/>
                </a:lnTo>
                <a:cubicBezTo>
                  <a:pt x="18" y="690"/>
                  <a:pt x="19" y="690"/>
                  <a:pt x="19" y="691"/>
                </a:cubicBezTo>
                <a:lnTo>
                  <a:pt x="19" y="691"/>
                </a:lnTo>
                <a:cubicBezTo>
                  <a:pt x="20" y="691"/>
                  <a:pt x="20" y="691"/>
                  <a:pt x="20" y="691"/>
                </a:cubicBezTo>
                <a:lnTo>
                  <a:pt x="20" y="691"/>
                </a:lnTo>
                <a:cubicBezTo>
                  <a:pt x="21" y="691"/>
                  <a:pt x="22" y="691"/>
                  <a:pt x="22" y="691"/>
                </a:cubicBezTo>
                <a:lnTo>
                  <a:pt x="22" y="691"/>
                </a:lnTo>
                <a:cubicBezTo>
                  <a:pt x="22" y="691"/>
                  <a:pt x="22" y="691"/>
                  <a:pt x="23" y="691"/>
                </a:cubicBezTo>
                <a:lnTo>
                  <a:pt x="23" y="691"/>
                </a:lnTo>
                <a:cubicBezTo>
                  <a:pt x="24" y="691"/>
                  <a:pt x="24" y="691"/>
                  <a:pt x="25" y="691"/>
                </a:cubicBezTo>
                <a:lnTo>
                  <a:pt x="25" y="691"/>
                </a:lnTo>
                <a:lnTo>
                  <a:pt x="25" y="691"/>
                </a:lnTo>
                <a:lnTo>
                  <a:pt x="25" y="691"/>
                </a:lnTo>
                <a:cubicBezTo>
                  <a:pt x="26" y="691"/>
                  <a:pt x="27" y="691"/>
                  <a:pt x="27" y="691"/>
                </a:cubicBezTo>
                <a:lnTo>
                  <a:pt x="27" y="691"/>
                </a:lnTo>
                <a:cubicBezTo>
                  <a:pt x="30" y="691"/>
                  <a:pt x="33" y="690"/>
                  <a:pt x="37" y="688"/>
                </a:cubicBezTo>
                <a:lnTo>
                  <a:pt x="37" y="688"/>
                </a:lnTo>
                <a:lnTo>
                  <a:pt x="37" y="688"/>
                </a:lnTo>
                <a:lnTo>
                  <a:pt x="37" y="688"/>
                </a:lnTo>
                <a:cubicBezTo>
                  <a:pt x="38" y="688"/>
                  <a:pt x="38" y="688"/>
                  <a:pt x="38" y="688"/>
                </a:cubicBezTo>
                <a:lnTo>
                  <a:pt x="38" y="688"/>
                </a:lnTo>
                <a:cubicBezTo>
                  <a:pt x="38" y="688"/>
                  <a:pt x="38" y="687"/>
                  <a:pt x="39" y="687"/>
                </a:cubicBezTo>
                <a:lnTo>
                  <a:pt x="39" y="687"/>
                </a:lnTo>
                <a:lnTo>
                  <a:pt x="300" y="516"/>
                </a:lnTo>
                <a:lnTo>
                  <a:pt x="559" y="687"/>
                </a:lnTo>
                <a:lnTo>
                  <a:pt x="559" y="687"/>
                </a:lnTo>
                <a:lnTo>
                  <a:pt x="559" y="687"/>
                </a:lnTo>
                <a:lnTo>
                  <a:pt x="559" y="687"/>
                </a:lnTo>
                <a:cubicBezTo>
                  <a:pt x="559" y="687"/>
                  <a:pt x="560" y="688"/>
                  <a:pt x="561" y="688"/>
                </a:cubicBezTo>
                <a:lnTo>
                  <a:pt x="561" y="688"/>
                </a:lnTo>
                <a:lnTo>
                  <a:pt x="561" y="688"/>
                </a:lnTo>
                <a:lnTo>
                  <a:pt x="561" y="688"/>
                </a:lnTo>
                <a:cubicBezTo>
                  <a:pt x="561" y="688"/>
                  <a:pt x="561" y="688"/>
                  <a:pt x="562" y="688"/>
                </a:cubicBezTo>
                <a:lnTo>
                  <a:pt x="562" y="688"/>
                </a:lnTo>
                <a:cubicBezTo>
                  <a:pt x="565" y="690"/>
                  <a:pt x="568" y="691"/>
                  <a:pt x="571" y="691"/>
                </a:cubicBezTo>
                <a:lnTo>
                  <a:pt x="571" y="691"/>
                </a:lnTo>
                <a:cubicBezTo>
                  <a:pt x="572" y="691"/>
                  <a:pt x="572" y="691"/>
                  <a:pt x="573" y="691"/>
                </a:cubicBezTo>
                <a:lnTo>
                  <a:pt x="573" y="691"/>
                </a:lnTo>
                <a:lnTo>
                  <a:pt x="573" y="691"/>
                </a:lnTo>
                <a:lnTo>
                  <a:pt x="573" y="691"/>
                </a:lnTo>
                <a:cubicBezTo>
                  <a:pt x="574" y="691"/>
                  <a:pt x="575" y="691"/>
                  <a:pt x="575" y="691"/>
                </a:cubicBezTo>
                <a:lnTo>
                  <a:pt x="576" y="691"/>
                </a:lnTo>
                <a:lnTo>
                  <a:pt x="576" y="691"/>
                </a:lnTo>
                <a:cubicBezTo>
                  <a:pt x="577" y="691"/>
                  <a:pt x="577" y="691"/>
                  <a:pt x="578" y="691"/>
                </a:cubicBezTo>
                <a:lnTo>
                  <a:pt x="578" y="691"/>
                </a:lnTo>
                <a:lnTo>
                  <a:pt x="578" y="691"/>
                </a:lnTo>
                <a:lnTo>
                  <a:pt x="578" y="691"/>
                </a:lnTo>
                <a:cubicBezTo>
                  <a:pt x="579" y="690"/>
                  <a:pt x="580" y="690"/>
                  <a:pt x="581" y="690"/>
                </a:cubicBezTo>
                <a:lnTo>
                  <a:pt x="581" y="690"/>
                </a:lnTo>
                <a:lnTo>
                  <a:pt x="581" y="690"/>
                </a:lnTo>
                <a:lnTo>
                  <a:pt x="581" y="690"/>
                </a:lnTo>
                <a:cubicBezTo>
                  <a:pt x="581" y="690"/>
                  <a:pt x="583" y="690"/>
                  <a:pt x="583" y="689"/>
                </a:cubicBezTo>
                <a:lnTo>
                  <a:pt x="583" y="689"/>
                </a:lnTo>
                <a:lnTo>
                  <a:pt x="583" y="689"/>
                </a:lnTo>
                <a:lnTo>
                  <a:pt x="583" y="689"/>
                </a:lnTo>
                <a:lnTo>
                  <a:pt x="583" y="689"/>
                </a:lnTo>
                <a:lnTo>
                  <a:pt x="583" y="689"/>
                </a:lnTo>
                <a:cubicBezTo>
                  <a:pt x="584" y="689"/>
                  <a:pt x="585" y="688"/>
                  <a:pt x="586" y="688"/>
                </a:cubicBezTo>
                <a:lnTo>
                  <a:pt x="586" y="688"/>
                </a:lnTo>
                <a:lnTo>
                  <a:pt x="586" y="688"/>
                </a:lnTo>
                <a:lnTo>
                  <a:pt x="586" y="688"/>
                </a:lnTo>
                <a:cubicBezTo>
                  <a:pt x="587" y="687"/>
                  <a:pt x="588" y="686"/>
                  <a:pt x="589" y="685"/>
                </a:cubicBezTo>
                <a:lnTo>
                  <a:pt x="590" y="685"/>
                </a:lnTo>
                <a:lnTo>
                  <a:pt x="590" y="685"/>
                </a:lnTo>
                <a:cubicBezTo>
                  <a:pt x="590" y="685"/>
                  <a:pt x="591" y="684"/>
                  <a:pt x="592" y="683"/>
                </a:cubicBezTo>
                <a:lnTo>
                  <a:pt x="592" y="683"/>
                </a:lnTo>
                <a:lnTo>
                  <a:pt x="592" y="683"/>
                </a:lnTo>
                <a:lnTo>
                  <a:pt x="592" y="683"/>
                </a:lnTo>
                <a:cubicBezTo>
                  <a:pt x="592" y="683"/>
                  <a:pt x="592" y="682"/>
                  <a:pt x="593" y="681"/>
                </a:cubicBezTo>
                <a:lnTo>
                  <a:pt x="593" y="681"/>
                </a:lnTo>
                <a:cubicBezTo>
                  <a:pt x="593" y="681"/>
                  <a:pt x="593" y="681"/>
                  <a:pt x="594" y="6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408"/>
          <p:cNvSpPr>
            <a:spLocks noChangeArrowheads="1"/>
          </p:cNvSpPr>
          <p:nvPr/>
        </p:nvSpPr>
        <p:spPr bwMode="auto">
          <a:xfrm>
            <a:off x="11618173" y="5272398"/>
            <a:ext cx="934734" cy="810794"/>
          </a:xfrm>
          <a:custGeom>
            <a:avLst/>
            <a:gdLst>
              <a:gd name="T0" fmla="*/ 719 w 800"/>
              <a:gd name="T1" fmla="*/ 348 h 694"/>
              <a:gd name="T2" fmla="*/ 399 w 800"/>
              <a:gd name="T3" fmla="*/ 631 h 694"/>
              <a:gd name="T4" fmla="*/ 646 w 800"/>
              <a:gd name="T5" fmla="*/ 384 h 694"/>
              <a:gd name="T6" fmla="*/ 701 w 800"/>
              <a:gd name="T7" fmla="*/ 330 h 694"/>
              <a:gd name="T8" fmla="*/ 749 w 800"/>
              <a:gd name="T9" fmla="*/ 214 h 694"/>
              <a:gd name="T10" fmla="*/ 701 w 800"/>
              <a:gd name="T11" fmla="*/ 99 h 694"/>
              <a:gd name="T12" fmla="*/ 585 w 800"/>
              <a:gd name="T13" fmla="*/ 51 h 694"/>
              <a:gd name="T14" fmla="*/ 470 w 800"/>
              <a:gd name="T15" fmla="*/ 99 h 694"/>
              <a:gd name="T16" fmla="*/ 417 w 800"/>
              <a:gd name="T17" fmla="*/ 152 h 694"/>
              <a:gd name="T18" fmla="*/ 399 w 800"/>
              <a:gd name="T19" fmla="*/ 159 h 694"/>
              <a:gd name="T20" fmla="*/ 328 w 800"/>
              <a:gd name="T21" fmla="*/ 99 h 694"/>
              <a:gd name="T22" fmla="*/ 214 w 800"/>
              <a:gd name="T23" fmla="*/ 51 h 694"/>
              <a:gd name="T24" fmla="*/ 99 w 800"/>
              <a:gd name="T25" fmla="*/ 99 h 694"/>
              <a:gd name="T26" fmla="*/ 51 w 800"/>
              <a:gd name="T27" fmla="*/ 214 h 694"/>
              <a:gd name="T28" fmla="*/ 99 w 800"/>
              <a:gd name="T29" fmla="*/ 330 h 694"/>
              <a:gd name="T30" fmla="*/ 152 w 800"/>
              <a:gd name="T31" fmla="*/ 383 h 694"/>
              <a:gd name="T32" fmla="*/ 399 w 800"/>
              <a:gd name="T33" fmla="*/ 693 h 694"/>
              <a:gd name="T34" fmla="*/ 381 w 800"/>
              <a:gd name="T35" fmla="*/ 685 h 694"/>
              <a:gd name="T36" fmla="*/ 117 w 800"/>
              <a:gd name="T37" fmla="*/ 419 h 694"/>
              <a:gd name="T38" fmla="*/ 63 w 800"/>
              <a:gd name="T39" fmla="*/ 366 h 694"/>
              <a:gd name="T40" fmla="*/ 0 w 800"/>
              <a:gd name="T41" fmla="*/ 214 h 694"/>
              <a:gd name="T42" fmla="*/ 63 w 800"/>
              <a:gd name="T43" fmla="*/ 63 h 694"/>
              <a:gd name="T44" fmla="*/ 214 w 800"/>
              <a:gd name="T45" fmla="*/ 0 h 694"/>
              <a:gd name="T46" fmla="*/ 365 w 800"/>
              <a:gd name="T47" fmla="*/ 63 h 694"/>
              <a:gd name="T48" fmla="*/ 434 w 800"/>
              <a:gd name="T49" fmla="*/ 63 h 694"/>
              <a:gd name="T50" fmla="*/ 585 w 800"/>
              <a:gd name="T51" fmla="*/ 0 h 694"/>
              <a:gd name="T52" fmla="*/ 737 w 800"/>
              <a:gd name="T53" fmla="*/ 63 h 694"/>
              <a:gd name="T54" fmla="*/ 799 w 800"/>
              <a:gd name="T55" fmla="*/ 214 h 694"/>
              <a:gd name="T56" fmla="*/ 737 w 800"/>
              <a:gd name="T57" fmla="*/ 365 h 694"/>
              <a:gd name="T58" fmla="*/ 684 w 800"/>
              <a:gd name="T59" fmla="*/ 418 h 694"/>
              <a:gd name="T60" fmla="*/ 683 w 800"/>
              <a:gd name="T61" fmla="*/ 419 h 694"/>
              <a:gd name="T62" fmla="*/ 417 w 800"/>
              <a:gd name="T63" fmla="*/ 68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694">
                <a:moveTo>
                  <a:pt x="719" y="348"/>
                </a:moveTo>
                <a:lnTo>
                  <a:pt x="719" y="348"/>
                </a:lnTo>
                <a:close/>
                <a:moveTo>
                  <a:pt x="154" y="384"/>
                </a:moveTo>
                <a:lnTo>
                  <a:pt x="399" y="631"/>
                </a:lnTo>
                <a:lnTo>
                  <a:pt x="646" y="384"/>
                </a:lnTo>
                <a:lnTo>
                  <a:pt x="646" y="384"/>
                </a:lnTo>
                <a:cubicBezTo>
                  <a:pt x="646" y="384"/>
                  <a:pt x="647" y="384"/>
                  <a:pt x="647" y="383"/>
                </a:cubicBezTo>
                <a:lnTo>
                  <a:pt x="701" y="330"/>
                </a:lnTo>
                <a:lnTo>
                  <a:pt x="701" y="330"/>
                </a:lnTo>
                <a:cubicBezTo>
                  <a:pt x="732" y="298"/>
                  <a:pt x="749" y="258"/>
                  <a:pt x="749" y="214"/>
                </a:cubicBezTo>
                <a:lnTo>
                  <a:pt x="749" y="214"/>
                </a:lnTo>
                <a:cubicBezTo>
                  <a:pt x="749" y="171"/>
                  <a:pt x="732" y="130"/>
                  <a:pt x="701" y="99"/>
                </a:cubicBezTo>
                <a:lnTo>
                  <a:pt x="701" y="99"/>
                </a:lnTo>
                <a:cubicBezTo>
                  <a:pt x="670" y="68"/>
                  <a:pt x="629" y="51"/>
                  <a:pt x="585" y="51"/>
                </a:cubicBezTo>
                <a:lnTo>
                  <a:pt x="585" y="51"/>
                </a:lnTo>
                <a:cubicBezTo>
                  <a:pt x="542" y="51"/>
                  <a:pt x="501" y="68"/>
                  <a:pt x="470" y="99"/>
                </a:cubicBezTo>
                <a:lnTo>
                  <a:pt x="417" y="152"/>
                </a:lnTo>
                <a:lnTo>
                  <a:pt x="417" y="152"/>
                </a:lnTo>
                <a:cubicBezTo>
                  <a:pt x="412" y="157"/>
                  <a:pt x="406" y="159"/>
                  <a:pt x="399" y="159"/>
                </a:cubicBezTo>
                <a:lnTo>
                  <a:pt x="399" y="159"/>
                </a:lnTo>
                <a:cubicBezTo>
                  <a:pt x="393" y="159"/>
                  <a:pt x="386" y="157"/>
                  <a:pt x="381" y="152"/>
                </a:cubicBezTo>
                <a:lnTo>
                  <a:pt x="328" y="99"/>
                </a:lnTo>
                <a:lnTo>
                  <a:pt x="328" y="99"/>
                </a:lnTo>
                <a:cubicBezTo>
                  <a:pt x="298" y="68"/>
                  <a:pt x="258" y="51"/>
                  <a:pt x="214" y="51"/>
                </a:cubicBezTo>
                <a:lnTo>
                  <a:pt x="214" y="51"/>
                </a:lnTo>
                <a:cubicBezTo>
                  <a:pt x="171" y="51"/>
                  <a:pt x="130" y="68"/>
                  <a:pt x="99" y="99"/>
                </a:cubicBezTo>
                <a:lnTo>
                  <a:pt x="99" y="99"/>
                </a:lnTo>
                <a:cubicBezTo>
                  <a:pt x="68" y="130"/>
                  <a:pt x="51" y="171"/>
                  <a:pt x="51" y="214"/>
                </a:cubicBezTo>
                <a:lnTo>
                  <a:pt x="51" y="214"/>
                </a:lnTo>
                <a:cubicBezTo>
                  <a:pt x="51" y="258"/>
                  <a:pt x="68" y="298"/>
                  <a:pt x="99" y="330"/>
                </a:cubicBezTo>
                <a:lnTo>
                  <a:pt x="152" y="383"/>
                </a:lnTo>
                <a:lnTo>
                  <a:pt x="152" y="383"/>
                </a:lnTo>
                <a:cubicBezTo>
                  <a:pt x="153" y="384"/>
                  <a:pt x="153" y="384"/>
                  <a:pt x="154" y="384"/>
                </a:cubicBezTo>
                <a:close/>
                <a:moveTo>
                  <a:pt x="399" y="693"/>
                </a:moveTo>
                <a:lnTo>
                  <a:pt x="399" y="693"/>
                </a:lnTo>
                <a:cubicBezTo>
                  <a:pt x="393" y="693"/>
                  <a:pt x="386" y="690"/>
                  <a:pt x="381" y="685"/>
                </a:cubicBezTo>
                <a:lnTo>
                  <a:pt x="117" y="419"/>
                </a:lnTo>
                <a:lnTo>
                  <a:pt x="117" y="419"/>
                </a:lnTo>
                <a:cubicBezTo>
                  <a:pt x="116" y="418"/>
                  <a:pt x="115" y="418"/>
                  <a:pt x="115" y="418"/>
                </a:cubicBezTo>
                <a:lnTo>
                  <a:pt x="63" y="366"/>
                </a:lnTo>
                <a:lnTo>
                  <a:pt x="63" y="366"/>
                </a:lnTo>
                <a:cubicBezTo>
                  <a:pt x="22" y="325"/>
                  <a:pt x="0" y="272"/>
                  <a:pt x="0" y="214"/>
                </a:cubicBezTo>
                <a:lnTo>
                  <a:pt x="0" y="214"/>
                </a:lnTo>
                <a:cubicBezTo>
                  <a:pt x="0" y="157"/>
                  <a:pt x="22" y="103"/>
                  <a:pt x="63" y="63"/>
                </a:cubicBezTo>
                <a:lnTo>
                  <a:pt x="63" y="63"/>
                </a:lnTo>
                <a:cubicBezTo>
                  <a:pt x="103" y="23"/>
                  <a:pt x="157" y="0"/>
                  <a:pt x="214" y="0"/>
                </a:cubicBezTo>
                <a:lnTo>
                  <a:pt x="214" y="0"/>
                </a:lnTo>
                <a:cubicBezTo>
                  <a:pt x="271" y="0"/>
                  <a:pt x="324" y="23"/>
                  <a:pt x="365" y="63"/>
                </a:cubicBezTo>
                <a:lnTo>
                  <a:pt x="399" y="98"/>
                </a:lnTo>
                <a:lnTo>
                  <a:pt x="434" y="63"/>
                </a:lnTo>
                <a:lnTo>
                  <a:pt x="434" y="63"/>
                </a:lnTo>
                <a:cubicBezTo>
                  <a:pt x="475" y="23"/>
                  <a:pt x="528" y="0"/>
                  <a:pt x="585" y="0"/>
                </a:cubicBezTo>
                <a:lnTo>
                  <a:pt x="585" y="0"/>
                </a:lnTo>
                <a:cubicBezTo>
                  <a:pt x="643" y="0"/>
                  <a:pt x="696" y="23"/>
                  <a:pt x="737" y="63"/>
                </a:cubicBezTo>
                <a:lnTo>
                  <a:pt x="737" y="63"/>
                </a:lnTo>
                <a:cubicBezTo>
                  <a:pt x="777" y="103"/>
                  <a:pt x="799" y="157"/>
                  <a:pt x="799" y="214"/>
                </a:cubicBezTo>
                <a:lnTo>
                  <a:pt x="799" y="214"/>
                </a:lnTo>
                <a:cubicBezTo>
                  <a:pt x="799" y="272"/>
                  <a:pt x="777" y="325"/>
                  <a:pt x="737" y="365"/>
                </a:cubicBezTo>
                <a:lnTo>
                  <a:pt x="736" y="366"/>
                </a:lnTo>
                <a:lnTo>
                  <a:pt x="684" y="418"/>
                </a:lnTo>
                <a:lnTo>
                  <a:pt x="684" y="418"/>
                </a:lnTo>
                <a:cubicBezTo>
                  <a:pt x="684" y="418"/>
                  <a:pt x="683" y="418"/>
                  <a:pt x="683" y="419"/>
                </a:cubicBezTo>
                <a:lnTo>
                  <a:pt x="417" y="685"/>
                </a:lnTo>
                <a:lnTo>
                  <a:pt x="417" y="685"/>
                </a:lnTo>
                <a:cubicBezTo>
                  <a:pt x="412" y="690"/>
                  <a:pt x="406" y="693"/>
                  <a:pt x="399" y="6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409"/>
          <p:cNvSpPr>
            <a:spLocks noChangeArrowheads="1"/>
          </p:cNvSpPr>
          <p:nvPr/>
        </p:nvSpPr>
        <p:spPr bwMode="auto">
          <a:xfrm>
            <a:off x="6877362" y="9827295"/>
            <a:ext cx="583562" cy="919242"/>
          </a:xfrm>
          <a:custGeom>
            <a:avLst/>
            <a:gdLst>
              <a:gd name="T0" fmla="*/ 248 w 498"/>
              <a:gd name="T1" fmla="*/ 51 h 787"/>
              <a:gd name="T2" fmla="*/ 248 w 498"/>
              <a:gd name="T3" fmla="*/ 51 h 787"/>
              <a:gd name="T4" fmla="*/ 51 w 498"/>
              <a:gd name="T5" fmla="*/ 249 h 787"/>
              <a:gd name="T6" fmla="*/ 51 w 498"/>
              <a:gd name="T7" fmla="*/ 249 h 787"/>
              <a:gd name="T8" fmla="*/ 161 w 498"/>
              <a:gd name="T9" fmla="*/ 546 h 787"/>
              <a:gd name="T10" fmla="*/ 161 w 498"/>
              <a:gd name="T11" fmla="*/ 546 h 787"/>
              <a:gd name="T12" fmla="*/ 251 w 498"/>
              <a:gd name="T13" fmla="*/ 710 h 787"/>
              <a:gd name="T14" fmla="*/ 251 w 498"/>
              <a:gd name="T15" fmla="*/ 710 h 787"/>
              <a:gd name="T16" fmla="*/ 339 w 498"/>
              <a:gd name="T17" fmla="*/ 547 h 787"/>
              <a:gd name="T18" fmla="*/ 339 w 498"/>
              <a:gd name="T19" fmla="*/ 547 h 787"/>
              <a:gd name="T20" fmla="*/ 446 w 498"/>
              <a:gd name="T21" fmla="*/ 249 h 787"/>
              <a:gd name="T22" fmla="*/ 446 w 498"/>
              <a:gd name="T23" fmla="*/ 249 h 787"/>
              <a:gd name="T24" fmla="*/ 248 w 498"/>
              <a:gd name="T25" fmla="*/ 51 h 787"/>
              <a:gd name="T26" fmla="*/ 252 w 498"/>
              <a:gd name="T27" fmla="*/ 786 h 787"/>
              <a:gd name="T28" fmla="*/ 252 w 498"/>
              <a:gd name="T29" fmla="*/ 786 h 787"/>
              <a:gd name="T30" fmla="*/ 230 w 498"/>
              <a:gd name="T31" fmla="*/ 773 h 787"/>
              <a:gd name="T32" fmla="*/ 230 w 498"/>
              <a:gd name="T33" fmla="*/ 773 h 787"/>
              <a:gd name="T34" fmla="*/ 116 w 498"/>
              <a:gd name="T35" fmla="*/ 570 h 787"/>
              <a:gd name="T36" fmla="*/ 116 w 498"/>
              <a:gd name="T37" fmla="*/ 570 h 787"/>
              <a:gd name="T38" fmla="*/ 0 w 498"/>
              <a:gd name="T39" fmla="*/ 249 h 787"/>
              <a:gd name="T40" fmla="*/ 0 w 498"/>
              <a:gd name="T41" fmla="*/ 249 h 787"/>
              <a:gd name="T42" fmla="*/ 248 w 498"/>
              <a:gd name="T43" fmla="*/ 0 h 787"/>
              <a:gd name="T44" fmla="*/ 248 w 498"/>
              <a:gd name="T45" fmla="*/ 0 h 787"/>
              <a:gd name="T46" fmla="*/ 497 w 498"/>
              <a:gd name="T47" fmla="*/ 249 h 787"/>
              <a:gd name="T48" fmla="*/ 497 w 498"/>
              <a:gd name="T49" fmla="*/ 249 h 787"/>
              <a:gd name="T50" fmla="*/ 384 w 498"/>
              <a:gd name="T51" fmla="*/ 570 h 787"/>
              <a:gd name="T52" fmla="*/ 384 w 498"/>
              <a:gd name="T53" fmla="*/ 570 h 787"/>
              <a:gd name="T54" fmla="*/ 274 w 498"/>
              <a:gd name="T55" fmla="*/ 773 h 787"/>
              <a:gd name="T56" fmla="*/ 274 w 498"/>
              <a:gd name="T57" fmla="*/ 773 h 787"/>
              <a:gd name="T58" fmla="*/ 252 w 498"/>
              <a:gd name="T5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8" h="787">
                <a:moveTo>
                  <a:pt x="248" y="51"/>
                </a:moveTo>
                <a:lnTo>
                  <a:pt x="248" y="51"/>
                </a:lnTo>
                <a:cubicBezTo>
                  <a:pt x="139" y="51"/>
                  <a:pt x="51" y="140"/>
                  <a:pt x="51" y="249"/>
                </a:cubicBezTo>
                <a:lnTo>
                  <a:pt x="51" y="249"/>
                </a:lnTo>
                <a:cubicBezTo>
                  <a:pt x="51" y="287"/>
                  <a:pt x="70" y="370"/>
                  <a:pt x="161" y="546"/>
                </a:cubicBezTo>
                <a:lnTo>
                  <a:pt x="161" y="546"/>
                </a:lnTo>
                <a:cubicBezTo>
                  <a:pt x="196" y="613"/>
                  <a:pt x="230" y="673"/>
                  <a:pt x="251" y="710"/>
                </a:cubicBezTo>
                <a:lnTo>
                  <a:pt x="251" y="710"/>
                </a:lnTo>
                <a:cubicBezTo>
                  <a:pt x="273" y="673"/>
                  <a:pt x="306" y="613"/>
                  <a:pt x="339" y="547"/>
                </a:cubicBezTo>
                <a:lnTo>
                  <a:pt x="339" y="547"/>
                </a:lnTo>
                <a:cubicBezTo>
                  <a:pt x="427" y="370"/>
                  <a:pt x="446" y="287"/>
                  <a:pt x="446" y="249"/>
                </a:cubicBezTo>
                <a:lnTo>
                  <a:pt x="446" y="249"/>
                </a:lnTo>
                <a:cubicBezTo>
                  <a:pt x="446" y="140"/>
                  <a:pt x="357" y="51"/>
                  <a:pt x="248" y="51"/>
                </a:cubicBezTo>
                <a:close/>
                <a:moveTo>
                  <a:pt x="252" y="786"/>
                </a:moveTo>
                <a:lnTo>
                  <a:pt x="252" y="786"/>
                </a:lnTo>
                <a:cubicBezTo>
                  <a:pt x="243" y="786"/>
                  <a:pt x="235" y="781"/>
                  <a:pt x="230" y="773"/>
                </a:cubicBezTo>
                <a:lnTo>
                  <a:pt x="230" y="773"/>
                </a:lnTo>
                <a:cubicBezTo>
                  <a:pt x="230" y="773"/>
                  <a:pt x="172" y="680"/>
                  <a:pt x="116" y="570"/>
                </a:cubicBezTo>
                <a:lnTo>
                  <a:pt x="116" y="570"/>
                </a:lnTo>
                <a:cubicBezTo>
                  <a:pt x="39" y="421"/>
                  <a:pt x="0" y="313"/>
                  <a:pt x="0" y="249"/>
                </a:cubicBezTo>
                <a:lnTo>
                  <a:pt x="0" y="249"/>
                </a:lnTo>
                <a:cubicBezTo>
                  <a:pt x="0" y="112"/>
                  <a:pt x="111" y="0"/>
                  <a:pt x="248" y="0"/>
                </a:cubicBezTo>
                <a:lnTo>
                  <a:pt x="248" y="0"/>
                </a:lnTo>
                <a:cubicBezTo>
                  <a:pt x="385" y="0"/>
                  <a:pt x="497" y="112"/>
                  <a:pt x="497" y="249"/>
                </a:cubicBezTo>
                <a:lnTo>
                  <a:pt x="497" y="249"/>
                </a:lnTo>
                <a:cubicBezTo>
                  <a:pt x="497" y="313"/>
                  <a:pt x="459" y="420"/>
                  <a:pt x="384" y="570"/>
                </a:cubicBezTo>
                <a:lnTo>
                  <a:pt x="384" y="570"/>
                </a:lnTo>
                <a:cubicBezTo>
                  <a:pt x="330" y="679"/>
                  <a:pt x="275" y="772"/>
                  <a:pt x="274" y="773"/>
                </a:cubicBezTo>
                <a:lnTo>
                  <a:pt x="274" y="773"/>
                </a:lnTo>
                <a:cubicBezTo>
                  <a:pt x="269" y="781"/>
                  <a:pt x="261" y="786"/>
                  <a:pt x="252" y="7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410"/>
          <p:cNvSpPr>
            <a:spLocks noChangeArrowheads="1"/>
          </p:cNvSpPr>
          <p:nvPr/>
        </p:nvSpPr>
        <p:spPr bwMode="auto">
          <a:xfrm>
            <a:off x="7037453" y="9971894"/>
            <a:ext cx="273709" cy="273709"/>
          </a:xfrm>
          <a:custGeom>
            <a:avLst/>
            <a:gdLst>
              <a:gd name="T0" fmla="*/ 115 w 232"/>
              <a:gd name="T1" fmla="*/ 51 h 233"/>
              <a:gd name="T2" fmla="*/ 115 w 232"/>
              <a:gd name="T3" fmla="*/ 51 h 233"/>
              <a:gd name="T4" fmla="*/ 50 w 232"/>
              <a:gd name="T5" fmla="*/ 116 h 233"/>
              <a:gd name="T6" fmla="*/ 50 w 232"/>
              <a:gd name="T7" fmla="*/ 116 h 233"/>
              <a:gd name="T8" fmla="*/ 115 w 232"/>
              <a:gd name="T9" fmla="*/ 181 h 233"/>
              <a:gd name="T10" fmla="*/ 115 w 232"/>
              <a:gd name="T11" fmla="*/ 181 h 233"/>
              <a:gd name="T12" fmla="*/ 180 w 232"/>
              <a:gd name="T13" fmla="*/ 116 h 233"/>
              <a:gd name="T14" fmla="*/ 180 w 232"/>
              <a:gd name="T15" fmla="*/ 116 h 233"/>
              <a:gd name="T16" fmla="*/ 115 w 232"/>
              <a:gd name="T17" fmla="*/ 51 h 233"/>
              <a:gd name="T18" fmla="*/ 115 w 232"/>
              <a:gd name="T19" fmla="*/ 232 h 233"/>
              <a:gd name="T20" fmla="*/ 115 w 232"/>
              <a:gd name="T21" fmla="*/ 232 h 233"/>
              <a:gd name="T22" fmla="*/ 0 w 232"/>
              <a:gd name="T23" fmla="*/ 116 h 233"/>
              <a:gd name="T24" fmla="*/ 0 w 232"/>
              <a:gd name="T25" fmla="*/ 116 h 233"/>
              <a:gd name="T26" fmla="*/ 115 w 232"/>
              <a:gd name="T27" fmla="*/ 0 h 233"/>
              <a:gd name="T28" fmla="*/ 115 w 232"/>
              <a:gd name="T29" fmla="*/ 0 h 233"/>
              <a:gd name="T30" fmla="*/ 231 w 232"/>
              <a:gd name="T31" fmla="*/ 116 h 233"/>
              <a:gd name="T32" fmla="*/ 231 w 232"/>
              <a:gd name="T33" fmla="*/ 116 h 233"/>
              <a:gd name="T34" fmla="*/ 115 w 232"/>
              <a:gd name="T35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2" h="233">
                <a:moveTo>
                  <a:pt x="115" y="51"/>
                </a:moveTo>
                <a:lnTo>
                  <a:pt x="115" y="51"/>
                </a:lnTo>
                <a:cubicBezTo>
                  <a:pt x="80" y="51"/>
                  <a:pt x="50" y="80"/>
                  <a:pt x="50" y="116"/>
                </a:cubicBezTo>
                <a:lnTo>
                  <a:pt x="50" y="116"/>
                </a:lnTo>
                <a:cubicBezTo>
                  <a:pt x="50" y="152"/>
                  <a:pt x="80" y="181"/>
                  <a:pt x="115" y="181"/>
                </a:cubicBezTo>
                <a:lnTo>
                  <a:pt x="115" y="181"/>
                </a:lnTo>
                <a:cubicBezTo>
                  <a:pt x="151" y="181"/>
                  <a:pt x="180" y="152"/>
                  <a:pt x="180" y="116"/>
                </a:cubicBezTo>
                <a:lnTo>
                  <a:pt x="180" y="116"/>
                </a:lnTo>
                <a:cubicBezTo>
                  <a:pt x="180" y="80"/>
                  <a:pt x="151" y="51"/>
                  <a:pt x="115" y="51"/>
                </a:cubicBezTo>
                <a:close/>
                <a:moveTo>
                  <a:pt x="115" y="232"/>
                </a:moveTo>
                <a:lnTo>
                  <a:pt x="115" y="232"/>
                </a:lnTo>
                <a:cubicBezTo>
                  <a:pt x="52" y="232"/>
                  <a:pt x="0" y="180"/>
                  <a:pt x="0" y="116"/>
                </a:cubicBezTo>
                <a:lnTo>
                  <a:pt x="0" y="116"/>
                </a:lnTo>
                <a:cubicBezTo>
                  <a:pt x="0" y="52"/>
                  <a:pt x="52" y="0"/>
                  <a:pt x="115" y="0"/>
                </a:cubicBezTo>
                <a:lnTo>
                  <a:pt x="115" y="0"/>
                </a:lnTo>
                <a:cubicBezTo>
                  <a:pt x="179" y="0"/>
                  <a:pt x="231" y="52"/>
                  <a:pt x="231" y="116"/>
                </a:cubicBezTo>
                <a:lnTo>
                  <a:pt x="231" y="116"/>
                </a:lnTo>
                <a:cubicBezTo>
                  <a:pt x="231" y="180"/>
                  <a:pt x="179" y="232"/>
                  <a:pt x="115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411"/>
          <p:cNvSpPr>
            <a:spLocks noChangeArrowheads="1"/>
          </p:cNvSpPr>
          <p:nvPr/>
        </p:nvSpPr>
        <p:spPr bwMode="auto">
          <a:xfrm>
            <a:off x="16699827" y="9827295"/>
            <a:ext cx="702342" cy="919242"/>
          </a:xfrm>
          <a:custGeom>
            <a:avLst/>
            <a:gdLst>
              <a:gd name="T0" fmla="*/ 548 w 600"/>
              <a:gd name="T1" fmla="*/ 735 h 787"/>
              <a:gd name="T2" fmla="*/ 51 w 600"/>
              <a:gd name="T3" fmla="*/ 735 h 787"/>
              <a:gd name="T4" fmla="*/ 51 w 600"/>
              <a:gd name="T5" fmla="*/ 419 h 787"/>
              <a:gd name="T6" fmla="*/ 548 w 600"/>
              <a:gd name="T7" fmla="*/ 419 h 787"/>
              <a:gd name="T8" fmla="*/ 548 w 600"/>
              <a:gd name="T9" fmla="*/ 735 h 787"/>
              <a:gd name="T10" fmla="*/ 102 w 600"/>
              <a:gd name="T11" fmla="*/ 249 h 787"/>
              <a:gd name="T12" fmla="*/ 102 w 600"/>
              <a:gd name="T13" fmla="*/ 249 h 787"/>
              <a:gd name="T14" fmla="*/ 299 w 600"/>
              <a:gd name="T15" fmla="*/ 51 h 787"/>
              <a:gd name="T16" fmla="*/ 299 w 600"/>
              <a:gd name="T17" fmla="*/ 51 h 787"/>
              <a:gd name="T18" fmla="*/ 496 w 600"/>
              <a:gd name="T19" fmla="*/ 249 h 787"/>
              <a:gd name="T20" fmla="*/ 497 w 600"/>
              <a:gd name="T21" fmla="*/ 367 h 787"/>
              <a:gd name="T22" fmla="*/ 102 w 600"/>
              <a:gd name="T23" fmla="*/ 367 h 787"/>
              <a:gd name="T24" fmla="*/ 102 w 600"/>
              <a:gd name="T25" fmla="*/ 249 h 787"/>
              <a:gd name="T26" fmla="*/ 563 w 600"/>
              <a:gd name="T27" fmla="*/ 367 h 787"/>
              <a:gd name="T28" fmla="*/ 547 w 600"/>
              <a:gd name="T29" fmla="*/ 367 h 787"/>
              <a:gd name="T30" fmla="*/ 547 w 600"/>
              <a:gd name="T31" fmla="*/ 249 h 787"/>
              <a:gd name="T32" fmla="*/ 547 w 600"/>
              <a:gd name="T33" fmla="*/ 249 h 787"/>
              <a:gd name="T34" fmla="*/ 299 w 600"/>
              <a:gd name="T35" fmla="*/ 0 h 787"/>
              <a:gd name="T36" fmla="*/ 299 w 600"/>
              <a:gd name="T37" fmla="*/ 0 h 787"/>
              <a:gd name="T38" fmla="*/ 51 w 600"/>
              <a:gd name="T39" fmla="*/ 249 h 787"/>
              <a:gd name="T40" fmla="*/ 51 w 600"/>
              <a:gd name="T41" fmla="*/ 367 h 787"/>
              <a:gd name="T42" fmla="*/ 35 w 600"/>
              <a:gd name="T43" fmla="*/ 367 h 787"/>
              <a:gd name="T44" fmla="*/ 35 w 600"/>
              <a:gd name="T45" fmla="*/ 367 h 787"/>
              <a:gd name="T46" fmla="*/ 0 w 600"/>
              <a:gd name="T47" fmla="*/ 403 h 787"/>
              <a:gd name="T48" fmla="*/ 0 w 600"/>
              <a:gd name="T49" fmla="*/ 750 h 787"/>
              <a:gd name="T50" fmla="*/ 0 w 600"/>
              <a:gd name="T51" fmla="*/ 750 h 787"/>
              <a:gd name="T52" fmla="*/ 35 w 600"/>
              <a:gd name="T53" fmla="*/ 786 h 787"/>
              <a:gd name="T54" fmla="*/ 563 w 600"/>
              <a:gd name="T55" fmla="*/ 786 h 787"/>
              <a:gd name="T56" fmla="*/ 563 w 600"/>
              <a:gd name="T57" fmla="*/ 786 h 787"/>
              <a:gd name="T58" fmla="*/ 599 w 600"/>
              <a:gd name="T59" fmla="*/ 750 h 787"/>
              <a:gd name="T60" fmla="*/ 599 w 600"/>
              <a:gd name="T61" fmla="*/ 403 h 787"/>
              <a:gd name="T62" fmla="*/ 599 w 600"/>
              <a:gd name="T63" fmla="*/ 403 h 787"/>
              <a:gd name="T64" fmla="*/ 563 w 600"/>
              <a:gd name="T65" fmla="*/ 36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0" h="787">
                <a:moveTo>
                  <a:pt x="548" y="735"/>
                </a:moveTo>
                <a:lnTo>
                  <a:pt x="51" y="735"/>
                </a:lnTo>
                <a:lnTo>
                  <a:pt x="51" y="419"/>
                </a:lnTo>
                <a:lnTo>
                  <a:pt x="548" y="419"/>
                </a:lnTo>
                <a:lnTo>
                  <a:pt x="548" y="735"/>
                </a:lnTo>
                <a:close/>
                <a:moveTo>
                  <a:pt x="102" y="249"/>
                </a:moveTo>
                <a:lnTo>
                  <a:pt x="102" y="249"/>
                </a:lnTo>
                <a:cubicBezTo>
                  <a:pt x="102" y="140"/>
                  <a:pt x="190" y="51"/>
                  <a:pt x="299" y="51"/>
                </a:cubicBezTo>
                <a:lnTo>
                  <a:pt x="299" y="51"/>
                </a:lnTo>
                <a:cubicBezTo>
                  <a:pt x="408" y="51"/>
                  <a:pt x="496" y="140"/>
                  <a:pt x="496" y="249"/>
                </a:cubicBezTo>
                <a:lnTo>
                  <a:pt x="497" y="367"/>
                </a:lnTo>
                <a:lnTo>
                  <a:pt x="102" y="367"/>
                </a:lnTo>
                <a:lnTo>
                  <a:pt x="102" y="249"/>
                </a:lnTo>
                <a:close/>
                <a:moveTo>
                  <a:pt x="563" y="367"/>
                </a:moveTo>
                <a:lnTo>
                  <a:pt x="547" y="367"/>
                </a:lnTo>
                <a:lnTo>
                  <a:pt x="547" y="249"/>
                </a:lnTo>
                <a:lnTo>
                  <a:pt x="547" y="249"/>
                </a:lnTo>
                <a:cubicBezTo>
                  <a:pt x="547" y="112"/>
                  <a:pt x="436" y="0"/>
                  <a:pt x="299" y="0"/>
                </a:cubicBezTo>
                <a:lnTo>
                  <a:pt x="299" y="0"/>
                </a:lnTo>
                <a:cubicBezTo>
                  <a:pt x="162" y="0"/>
                  <a:pt x="51" y="112"/>
                  <a:pt x="51" y="249"/>
                </a:cubicBezTo>
                <a:lnTo>
                  <a:pt x="51" y="367"/>
                </a:lnTo>
                <a:lnTo>
                  <a:pt x="35" y="367"/>
                </a:lnTo>
                <a:lnTo>
                  <a:pt x="35" y="367"/>
                </a:lnTo>
                <a:cubicBezTo>
                  <a:pt x="16" y="367"/>
                  <a:pt x="0" y="384"/>
                  <a:pt x="0" y="403"/>
                </a:cubicBezTo>
                <a:lnTo>
                  <a:pt x="0" y="750"/>
                </a:lnTo>
                <a:lnTo>
                  <a:pt x="0" y="750"/>
                </a:lnTo>
                <a:cubicBezTo>
                  <a:pt x="0" y="770"/>
                  <a:pt x="16" y="786"/>
                  <a:pt x="35" y="786"/>
                </a:cubicBezTo>
                <a:lnTo>
                  <a:pt x="563" y="786"/>
                </a:lnTo>
                <a:lnTo>
                  <a:pt x="563" y="786"/>
                </a:lnTo>
                <a:cubicBezTo>
                  <a:pt x="583" y="786"/>
                  <a:pt x="599" y="770"/>
                  <a:pt x="599" y="750"/>
                </a:cubicBezTo>
                <a:lnTo>
                  <a:pt x="599" y="403"/>
                </a:lnTo>
                <a:lnTo>
                  <a:pt x="599" y="403"/>
                </a:lnTo>
                <a:cubicBezTo>
                  <a:pt x="599" y="384"/>
                  <a:pt x="583" y="367"/>
                  <a:pt x="563" y="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412"/>
          <p:cNvSpPr>
            <a:spLocks noChangeArrowheads="1"/>
          </p:cNvSpPr>
          <p:nvPr/>
        </p:nvSpPr>
        <p:spPr bwMode="auto">
          <a:xfrm>
            <a:off x="17195598" y="10416022"/>
            <a:ext cx="61971" cy="170423"/>
          </a:xfrm>
          <a:custGeom>
            <a:avLst/>
            <a:gdLst>
              <a:gd name="T0" fmla="*/ 25 w 51"/>
              <a:gd name="T1" fmla="*/ 143 h 144"/>
              <a:gd name="T2" fmla="*/ 25 w 51"/>
              <a:gd name="T3" fmla="*/ 143 h 144"/>
              <a:gd name="T4" fmla="*/ 50 w 51"/>
              <a:gd name="T5" fmla="*/ 118 h 144"/>
              <a:gd name="T6" fmla="*/ 50 w 51"/>
              <a:gd name="T7" fmla="*/ 26 h 144"/>
              <a:gd name="T8" fmla="*/ 50 w 51"/>
              <a:gd name="T9" fmla="*/ 26 h 144"/>
              <a:gd name="T10" fmla="*/ 25 w 51"/>
              <a:gd name="T11" fmla="*/ 0 h 144"/>
              <a:gd name="T12" fmla="*/ 25 w 51"/>
              <a:gd name="T13" fmla="*/ 0 h 144"/>
              <a:gd name="T14" fmla="*/ 0 w 51"/>
              <a:gd name="T15" fmla="*/ 26 h 144"/>
              <a:gd name="T16" fmla="*/ 0 w 51"/>
              <a:gd name="T17" fmla="*/ 118 h 144"/>
              <a:gd name="T18" fmla="*/ 0 w 51"/>
              <a:gd name="T19" fmla="*/ 118 h 144"/>
              <a:gd name="T20" fmla="*/ 25 w 51"/>
              <a:gd name="T2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144">
                <a:moveTo>
                  <a:pt x="25" y="143"/>
                </a:moveTo>
                <a:lnTo>
                  <a:pt x="25" y="143"/>
                </a:lnTo>
                <a:cubicBezTo>
                  <a:pt x="39" y="143"/>
                  <a:pt x="50" y="132"/>
                  <a:pt x="50" y="118"/>
                </a:cubicBezTo>
                <a:lnTo>
                  <a:pt x="50" y="26"/>
                </a:lnTo>
                <a:lnTo>
                  <a:pt x="50" y="26"/>
                </a:lnTo>
                <a:cubicBezTo>
                  <a:pt x="50" y="12"/>
                  <a:pt x="39" y="0"/>
                  <a:pt x="25" y="0"/>
                </a:cubicBezTo>
                <a:lnTo>
                  <a:pt x="25" y="0"/>
                </a:lnTo>
                <a:cubicBezTo>
                  <a:pt x="11" y="0"/>
                  <a:pt x="0" y="12"/>
                  <a:pt x="0" y="26"/>
                </a:cubicBezTo>
                <a:lnTo>
                  <a:pt x="0" y="118"/>
                </a:lnTo>
                <a:lnTo>
                  <a:pt x="0" y="118"/>
                </a:lnTo>
                <a:cubicBezTo>
                  <a:pt x="0" y="132"/>
                  <a:pt x="11" y="143"/>
                  <a:pt x="2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CuadroTexto 453"/>
          <p:cNvSpPr txBox="1"/>
          <p:nvPr/>
        </p:nvSpPr>
        <p:spPr>
          <a:xfrm>
            <a:off x="8522949" y="588990"/>
            <a:ext cx="7331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Infographics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682306" y="2081064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6607924" y="652094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6582399" y="7053386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8162249" y="954273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8136724" y="1007518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5354839" y="648342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4447568" y="7015869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4133195" y="9563052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4" name="Rectángulo 463"/>
          <p:cNvSpPr/>
          <p:nvPr/>
        </p:nvSpPr>
        <p:spPr>
          <a:xfrm>
            <a:off x="3225924" y="10095494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1022752" y="356439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0582942" y="4071069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50678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Freeform 472"/>
          <p:cNvSpPr>
            <a:spLocks noChangeArrowheads="1"/>
          </p:cNvSpPr>
          <p:nvPr/>
        </p:nvSpPr>
        <p:spPr bwMode="auto">
          <a:xfrm>
            <a:off x="8552014" y="8539027"/>
            <a:ext cx="6769066" cy="3077302"/>
          </a:xfrm>
          <a:custGeom>
            <a:avLst/>
            <a:gdLst>
              <a:gd name="T0" fmla="*/ 4383 w 5974"/>
              <a:gd name="T1" fmla="*/ 1155 h 2717"/>
              <a:gd name="T2" fmla="*/ 3702 w 5974"/>
              <a:gd name="T3" fmla="*/ 575 h 2717"/>
              <a:gd name="T4" fmla="*/ 4680 w 5974"/>
              <a:gd name="T5" fmla="*/ 1047 h 2717"/>
              <a:gd name="T6" fmla="*/ 3179 w 5974"/>
              <a:gd name="T7" fmla="*/ 1274 h 2717"/>
              <a:gd name="T8" fmla="*/ 3084 w 5974"/>
              <a:gd name="T9" fmla="*/ 1606 h 2717"/>
              <a:gd name="T10" fmla="*/ 3143 w 5974"/>
              <a:gd name="T11" fmla="*/ 437 h 2717"/>
              <a:gd name="T12" fmla="*/ 3660 w 5974"/>
              <a:gd name="T13" fmla="*/ 1152 h 2717"/>
              <a:gd name="T14" fmla="*/ 3421 w 5974"/>
              <a:gd name="T15" fmla="*/ 2196 h 2717"/>
              <a:gd name="T16" fmla="*/ 3209 w 5974"/>
              <a:gd name="T17" fmla="*/ 1948 h 2717"/>
              <a:gd name="T18" fmla="*/ 3331 w 5974"/>
              <a:gd name="T19" fmla="*/ 2185 h 2717"/>
              <a:gd name="T20" fmla="*/ 2811 w 5974"/>
              <a:gd name="T21" fmla="*/ 1629 h 2717"/>
              <a:gd name="T22" fmla="*/ 2304 w 5974"/>
              <a:gd name="T23" fmla="*/ 1153 h 2717"/>
              <a:gd name="T24" fmla="*/ 2601 w 5974"/>
              <a:gd name="T25" fmla="*/ 515 h 2717"/>
              <a:gd name="T26" fmla="*/ 3003 w 5974"/>
              <a:gd name="T27" fmla="*/ 895 h 2717"/>
              <a:gd name="T28" fmla="*/ 2552 w 5974"/>
              <a:gd name="T29" fmla="*/ 2190 h 2717"/>
              <a:gd name="T30" fmla="*/ 1877 w 5974"/>
              <a:gd name="T31" fmla="*/ 864 h 2717"/>
              <a:gd name="T32" fmla="*/ 1127 w 5974"/>
              <a:gd name="T33" fmla="*/ 1390 h 2717"/>
              <a:gd name="T34" fmla="*/ 1378 w 5974"/>
              <a:gd name="T35" fmla="*/ 769 h 2717"/>
              <a:gd name="T36" fmla="*/ 2319 w 5974"/>
              <a:gd name="T37" fmla="*/ 469 h 2717"/>
              <a:gd name="T38" fmla="*/ 5589 w 5974"/>
              <a:gd name="T39" fmla="*/ 1055 h 2717"/>
              <a:gd name="T40" fmla="*/ 5028 w 5974"/>
              <a:gd name="T41" fmla="*/ 485 h 2717"/>
              <a:gd name="T42" fmla="*/ 5918 w 5974"/>
              <a:gd name="T43" fmla="*/ 770 h 2717"/>
              <a:gd name="T44" fmla="*/ 5746 w 5974"/>
              <a:gd name="T45" fmla="*/ 63 h 2717"/>
              <a:gd name="T46" fmla="*/ 4331 w 5974"/>
              <a:gd name="T47" fmla="*/ 324 h 2717"/>
              <a:gd name="T48" fmla="*/ 3742 w 5974"/>
              <a:gd name="T49" fmla="*/ 186 h 2717"/>
              <a:gd name="T50" fmla="*/ 2454 w 5974"/>
              <a:gd name="T51" fmla="*/ 99 h 2717"/>
              <a:gd name="T52" fmla="*/ 2173 w 5974"/>
              <a:gd name="T53" fmla="*/ 77 h 2717"/>
              <a:gd name="T54" fmla="*/ 1617 w 5974"/>
              <a:gd name="T55" fmla="*/ 365 h 2717"/>
              <a:gd name="T56" fmla="*/ 196 w 5974"/>
              <a:gd name="T57" fmla="*/ 120 h 2717"/>
              <a:gd name="T58" fmla="*/ 682 w 5974"/>
              <a:gd name="T59" fmla="*/ 494 h 2717"/>
              <a:gd name="T60" fmla="*/ 922 w 5974"/>
              <a:gd name="T61" fmla="*/ 526 h 2717"/>
              <a:gd name="T62" fmla="*/ 375 w 5974"/>
              <a:gd name="T63" fmla="*/ 1108 h 2717"/>
              <a:gd name="T64" fmla="*/ 387 w 5974"/>
              <a:gd name="T65" fmla="*/ 1655 h 2717"/>
              <a:gd name="T66" fmla="*/ 933 w 5974"/>
              <a:gd name="T67" fmla="*/ 1050 h 2717"/>
              <a:gd name="T68" fmla="*/ 763 w 5974"/>
              <a:gd name="T69" fmla="*/ 1756 h 2717"/>
              <a:gd name="T70" fmla="*/ 809 w 5974"/>
              <a:gd name="T71" fmla="*/ 1676 h 2717"/>
              <a:gd name="T72" fmla="*/ 1011 w 5974"/>
              <a:gd name="T73" fmla="*/ 1519 h 2717"/>
              <a:gd name="T74" fmla="*/ 1098 w 5974"/>
              <a:gd name="T75" fmla="*/ 1787 h 2717"/>
              <a:gd name="T76" fmla="*/ 1415 w 5974"/>
              <a:gd name="T77" fmla="*/ 2143 h 2717"/>
              <a:gd name="T78" fmla="*/ 1669 w 5974"/>
              <a:gd name="T79" fmla="*/ 1913 h 2717"/>
              <a:gd name="T80" fmla="*/ 1848 w 5974"/>
              <a:gd name="T81" fmla="*/ 2100 h 2717"/>
              <a:gd name="T82" fmla="*/ 2045 w 5974"/>
              <a:gd name="T83" fmla="*/ 2026 h 2717"/>
              <a:gd name="T84" fmla="*/ 2133 w 5974"/>
              <a:gd name="T85" fmla="*/ 1886 h 2717"/>
              <a:gd name="T86" fmla="*/ 2759 w 5974"/>
              <a:gd name="T87" fmla="*/ 2701 h 2717"/>
              <a:gd name="T88" fmla="*/ 2827 w 5974"/>
              <a:gd name="T89" fmla="*/ 2426 h 2717"/>
              <a:gd name="T90" fmla="*/ 2718 w 5974"/>
              <a:gd name="T91" fmla="*/ 1887 h 2717"/>
              <a:gd name="T92" fmla="*/ 3267 w 5974"/>
              <a:gd name="T93" fmla="*/ 2523 h 2717"/>
              <a:gd name="T94" fmla="*/ 3224 w 5974"/>
              <a:gd name="T95" fmla="*/ 2715 h 2717"/>
              <a:gd name="T96" fmla="*/ 3845 w 5974"/>
              <a:gd name="T97" fmla="*/ 1886 h 2717"/>
              <a:gd name="T98" fmla="*/ 3943 w 5974"/>
              <a:gd name="T99" fmla="*/ 2026 h 2717"/>
              <a:gd name="T100" fmla="*/ 4129 w 5974"/>
              <a:gd name="T101" fmla="*/ 2100 h 2717"/>
              <a:gd name="T102" fmla="*/ 4308 w 5974"/>
              <a:gd name="T103" fmla="*/ 1913 h 2717"/>
              <a:gd name="T104" fmla="*/ 4578 w 5974"/>
              <a:gd name="T105" fmla="*/ 2147 h 2717"/>
              <a:gd name="T106" fmla="*/ 4880 w 5974"/>
              <a:gd name="T107" fmla="*/ 1749 h 2717"/>
              <a:gd name="T108" fmla="*/ 4895 w 5974"/>
              <a:gd name="T109" fmla="*/ 1434 h 2717"/>
              <a:gd name="T110" fmla="*/ 5167 w 5974"/>
              <a:gd name="T111" fmla="*/ 1632 h 2717"/>
              <a:gd name="T112" fmla="*/ 5391 w 5974"/>
              <a:gd name="T113" fmla="*/ 2127 h 2717"/>
              <a:gd name="T114" fmla="*/ 5030 w 5974"/>
              <a:gd name="T115" fmla="*/ 1009 h 2717"/>
              <a:gd name="T116" fmla="*/ 5398 w 5974"/>
              <a:gd name="T117" fmla="*/ 1145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4" h="2717">
                <a:moveTo>
                  <a:pt x="4915" y="1113"/>
                </a:moveTo>
                <a:lnTo>
                  <a:pt x="4915" y="1113"/>
                </a:lnTo>
                <a:cubicBezTo>
                  <a:pt x="4915" y="1114"/>
                  <a:pt x="4915" y="1114"/>
                  <a:pt x="4915" y="1114"/>
                </a:cubicBezTo>
                <a:lnTo>
                  <a:pt x="4915" y="1114"/>
                </a:lnTo>
                <a:cubicBezTo>
                  <a:pt x="4873" y="1212"/>
                  <a:pt x="4849" y="1300"/>
                  <a:pt x="4838" y="1379"/>
                </a:cubicBezTo>
                <a:lnTo>
                  <a:pt x="4838" y="1379"/>
                </a:lnTo>
                <a:cubicBezTo>
                  <a:pt x="4623" y="1183"/>
                  <a:pt x="4402" y="1157"/>
                  <a:pt x="4384" y="1156"/>
                </a:cubicBezTo>
                <a:lnTo>
                  <a:pt x="4384" y="1156"/>
                </a:lnTo>
                <a:cubicBezTo>
                  <a:pt x="4384" y="1156"/>
                  <a:pt x="4383" y="1156"/>
                  <a:pt x="4383" y="1155"/>
                </a:cubicBezTo>
                <a:lnTo>
                  <a:pt x="4383" y="1155"/>
                </a:lnTo>
                <a:cubicBezTo>
                  <a:pt x="3961" y="985"/>
                  <a:pt x="3815" y="768"/>
                  <a:pt x="3776" y="698"/>
                </a:cubicBezTo>
                <a:lnTo>
                  <a:pt x="3776" y="698"/>
                </a:lnTo>
                <a:cubicBezTo>
                  <a:pt x="3773" y="691"/>
                  <a:pt x="3780" y="684"/>
                  <a:pt x="3787" y="688"/>
                </a:cubicBezTo>
                <a:lnTo>
                  <a:pt x="4101" y="864"/>
                </a:lnTo>
                <a:lnTo>
                  <a:pt x="3705" y="578"/>
                </a:lnTo>
                <a:lnTo>
                  <a:pt x="3705" y="578"/>
                </a:lnTo>
                <a:cubicBezTo>
                  <a:pt x="3704" y="577"/>
                  <a:pt x="3703" y="576"/>
                  <a:pt x="3702" y="575"/>
                </a:cubicBezTo>
                <a:lnTo>
                  <a:pt x="3702" y="575"/>
                </a:lnTo>
                <a:cubicBezTo>
                  <a:pt x="3665" y="493"/>
                  <a:pt x="3640" y="423"/>
                  <a:pt x="3623" y="364"/>
                </a:cubicBezTo>
                <a:lnTo>
                  <a:pt x="3623" y="364"/>
                </a:lnTo>
                <a:cubicBezTo>
                  <a:pt x="3644" y="358"/>
                  <a:pt x="3679" y="359"/>
                  <a:pt x="3730" y="385"/>
                </a:cubicBezTo>
                <a:lnTo>
                  <a:pt x="3730" y="385"/>
                </a:lnTo>
                <a:cubicBezTo>
                  <a:pt x="3854" y="521"/>
                  <a:pt x="4466" y="693"/>
                  <a:pt x="4527" y="710"/>
                </a:cubicBezTo>
                <a:lnTo>
                  <a:pt x="4527" y="710"/>
                </a:lnTo>
                <a:cubicBezTo>
                  <a:pt x="4530" y="711"/>
                  <a:pt x="4532" y="713"/>
                  <a:pt x="4533" y="716"/>
                </a:cubicBezTo>
                <a:lnTo>
                  <a:pt x="4533" y="716"/>
                </a:lnTo>
                <a:cubicBezTo>
                  <a:pt x="4550" y="879"/>
                  <a:pt x="4638" y="997"/>
                  <a:pt x="4680" y="1047"/>
                </a:cubicBezTo>
                <a:lnTo>
                  <a:pt x="4680" y="1047"/>
                </a:lnTo>
                <a:cubicBezTo>
                  <a:pt x="4641" y="979"/>
                  <a:pt x="4591" y="791"/>
                  <a:pt x="4578" y="737"/>
                </a:cubicBezTo>
                <a:lnTo>
                  <a:pt x="4578" y="737"/>
                </a:lnTo>
                <a:cubicBezTo>
                  <a:pt x="4576" y="731"/>
                  <a:pt x="4582" y="726"/>
                  <a:pt x="4588" y="729"/>
                </a:cubicBezTo>
                <a:lnTo>
                  <a:pt x="4588" y="729"/>
                </a:lnTo>
                <a:cubicBezTo>
                  <a:pt x="4982" y="877"/>
                  <a:pt x="4917" y="1106"/>
                  <a:pt x="4915" y="1113"/>
                </a:cubicBezTo>
                <a:close/>
                <a:moveTo>
                  <a:pt x="3178" y="1276"/>
                </a:moveTo>
                <a:lnTo>
                  <a:pt x="3178" y="1276"/>
                </a:lnTo>
                <a:cubicBezTo>
                  <a:pt x="3178" y="1275"/>
                  <a:pt x="3179" y="1274"/>
                  <a:pt x="3179" y="1274"/>
                </a:cubicBezTo>
                <a:lnTo>
                  <a:pt x="3178" y="1276"/>
                </a:lnTo>
                <a:close/>
                <a:moveTo>
                  <a:pt x="3621" y="1656"/>
                </a:moveTo>
                <a:lnTo>
                  <a:pt x="3621" y="1656"/>
                </a:lnTo>
                <a:lnTo>
                  <a:pt x="3621" y="1656"/>
                </a:lnTo>
                <a:lnTo>
                  <a:pt x="3621" y="1656"/>
                </a:lnTo>
                <a:cubicBezTo>
                  <a:pt x="3445" y="1722"/>
                  <a:pt x="3330" y="1809"/>
                  <a:pt x="3256" y="1890"/>
                </a:cubicBezTo>
                <a:lnTo>
                  <a:pt x="3256" y="1890"/>
                </a:lnTo>
                <a:cubicBezTo>
                  <a:pt x="3218" y="1791"/>
                  <a:pt x="3163" y="1690"/>
                  <a:pt x="3084" y="1606"/>
                </a:cubicBezTo>
                <a:lnTo>
                  <a:pt x="3084" y="1606"/>
                </a:lnTo>
                <a:cubicBezTo>
                  <a:pt x="3082" y="1604"/>
                  <a:pt x="3082" y="1601"/>
                  <a:pt x="3082" y="1599"/>
                </a:cubicBezTo>
                <a:lnTo>
                  <a:pt x="3165" y="1319"/>
                </a:lnTo>
                <a:lnTo>
                  <a:pt x="3165" y="1319"/>
                </a:lnTo>
                <a:cubicBezTo>
                  <a:pt x="3207" y="1367"/>
                  <a:pt x="3275" y="1553"/>
                  <a:pt x="3275" y="1553"/>
                </a:cubicBezTo>
                <a:lnTo>
                  <a:pt x="3275" y="1553"/>
                </a:lnTo>
                <a:cubicBezTo>
                  <a:pt x="3261" y="1456"/>
                  <a:pt x="3202" y="1289"/>
                  <a:pt x="3192" y="1264"/>
                </a:cubicBezTo>
                <a:lnTo>
                  <a:pt x="3192" y="1264"/>
                </a:lnTo>
                <a:cubicBezTo>
                  <a:pt x="3200" y="1192"/>
                  <a:pt x="3239" y="799"/>
                  <a:pt x="3143" y="437"/>
                </a:cubicBezTo>
                <a:lnTo>
                  <a:pt x="3143" y="437"/>
                </a:lnTo>
                <a:cubicBezTo>
                  <a:pt x="3172" y="402"/>
                  <a:pt x="3228" y="359"/>
                  <a:pt x="3333" y="359"/>
                </a:cubicBezTo>
                <a:lnTo>
                  <a:pt x="3333" y="359"/>
                </a:lnTo>
                <a:cubicBezTo>
                  <a:pt x="3371" y="585"/>
                  <a:pt x="3618" y="1046"/>
                  <a:pt x="3644" y="1096"/>
                </a:cubicBezTo>
                <a:lnTo>
                  <a:pt x="3644" y="1096"/>
                </a:lnTo>
                <a:cubicBezTo>
                  <a:pt x="3646" y="1099"/>
                  <a:pt x="3645" y="1102"/>
                  <a:pt x="3643" y="1105"/>
                </a:cubicBezTo>
                <a:lnTo>
                  <a:pt x="3643" y="1105"/>
                </a:lnTo>
                <a:cubicBezTo>
                  <a:pt x="3539" y="1230"/>
                  <a:pt x="3513" y="1375"/>
                  <a:pt x="3507" y="1439"/>
                </a:cubicBezTo>
                <a:lnTo>
                  <a:pt x="3507" y="1439"/>
                </a:lnTo>
                <a:cubicBezTo>
                  <a:pt x="3529" y="1364"/>
                  <a:pt x="3631" y="1199"/>
                  <a:pt x="3660" y="1152"/>
                </a:cubicBezTo>
                <a:lnTo>
                  <a:pt x="3660" y="1152"/>
                </a:lnTo>
                <a:cubicBezTo>
                  <a:pt x="3663" y="1146"/>
                  <a:pt x="3671" y="1148"/>
                  <a:pt x="3673" y="1153"/>
                </a:cubicBezTo>
                <a:lnTo>
                  <a:pt x="3673" y="1153"/>
                </a:lnTo>
                <a:cubicBezTo>
                  <a:pt x="3838" y="1541"/>
                  <a:pt x="3629" y="1652"/>
                  <a:pt x="3621" y="1656"/>
                </a:cubicBezTo>
                <a:close/>
                <a:moveTo>
                  <a:pt x="3460" y="1850"/>
                </a:moveTo>
                <a:lnTo>
                  <a:pt x="3460" y="1850"/>
                </a:lnTo>
                <a:cubicBezTo>
                  <a:pt x="3444" y="1904"/>
                  <a:pt x="3428" y="2151"/>
                  <a:pt x="3425" y="2190"/>
                </a:cubicBezTo>
                <a:lnTo>
                  <a:pt x="3425" y="2190"/>
                </a:lnTo>
                <a:cubicBezTo>
                  <a:pt x="3425" y="2193"/>
                  <a:pt x="3424" y="2195"/>
                  <a:pt x="3421" y="2196"/>
                </a:cubicBezTo>
                <a:lnTo>
                  <a:pt x="3421" y="2196"/>
                </a:lnTo>
                <a:cubicBezTo>
                  <a:pt x="3276" y="2247"/>
                  <a:pt x="3203" y="2330"/>
                  <a:pt x="3166" y="2398"/>
                </a:cubicBezTo>
                <a:lnTo>
                  <a:pt x="3166" y="2398"/>
                </a:lnTo>
                <a:cubicBezTo>
                  <a:pt x="3076" y="2270"/>
                  <a:pt x="2988" y="2077"/>
                  <a:pt x="3020" y="1840"/>
                </a:cubicBezTo>
                <a:lnTo>
                  <a:pt x="3020" y="1840"/>
                </a:lnTo>
                <a:cubicBezTo>
                  <a:pt x="3020" y="1836"/>
                  <a:pt x="3024" y="1833"/>
                  <a:pt x="3028" y="1833"/>
                </a:cubicBezTo>
                <a:lnTo>
                  <a:pt x="3028" y="1833"/>
                </a:lnTo>
                <a:cubicBezTo>
                  <a:pt x="3051" y="1833"/>
                  <a:pt x="3131" y="1843"/>
                  <a:pt x="3209" y="1948"/>
                </a:cubicBezTo>
                <a:lnTo>
                  <a:pt x="3209" y="1948"/>
                </a:lnTo>
                <a:cubicBezTo>
                  <a:pt x="3173" y="1996"/>
                  <a:pt x="3151" y="2039"/>
                  <a:pt x="3139" y="2070"/>
                </a:cubicBezTo>
                <a:lnTo>
                  <a:pt x="3139" y="2070"/>
                </a:lnTo>
                <a:cubicBezTo>
                  <a:pt x="3135" y="2078"/>
                  <a:pt x="3146" y="2085"/>
                  <a:pt x="3152" y="2077"/>
                </a:cubicBezTo>
                <a:lnTo>
                  <a:pt x="3152" y="2077"/>
                </a:lnTo>
                <a:cubicBezTo>
                  <a:pt x="3179" y="2039"/>
                  <a:pt x="3206" y="2007"/>
                  <a:pt x="3230" y="1980"/>
                </a:cubicBezTo>
                <a:lnTo>
                  <a:pt x="3230" y="1980"/>
                </a:lnTo>
                <a:cubicBezTo>
                  <a:pt x="3261" y="2030"/>
                  <a:pt x="3291" y="2097"/>
                  <a:pt x="3315" y="2188"/>
                </a:cubicBezTo>
                <a:lnTo>
                  <a:pt x="3315" y="2188"/>
                </a:lnTo>
                <a:cubicBezTo>
                  <a:pt x="3318" y="2198"/>
                  <a:pt x="3332" y="2195"/>
                  <a:pt x="3331" y="2185"/>
                </a:cubicBezTo>
                <a:lnTo>
                  <a:pt x="3331" y="2185"/>
                </a:lnTo>
                <a:cubicBezTo>
                  <a:pt x="3321" y="2117"/>
                  <a:pt x="3303" y="2030"/>
                  <a:pt x="3272" y="1937"/>
                </a:cubicBezTo>
                <a:lnTo>
                  <a:pt x="3272" y="1937"/>
                </a:lnTo>
                <a:cubicBezTo>
                  <a:pt x="3362" y="1853"/>
                  <a:pt x="3427" y="1841"/>
                  <a:pt x="3452" y="1840"/>
                </a:cubicBezTo>
                <a:lnTo>
                  <a:pt x="3452" y="1840"/>
                </a:lnTo>
                <a:cubicBezTo>
                  <a:pt x="3457" y="1840"/>
                  <a:pt x="3462" y="1845"/>
                  <a:pt x="3460" y="1850"/>
                </a:cubicBezTo>
                <a:close/>
                <a:moveTo>
                  <a:pt x="2812" y="1628"/>
                </a:moveTo>
                <a:lnTo>
                  <a:pt x="2812" y="1628"/>
                </a:lnTo>
                <a:cubicBezTo>
                  <a:pt x="2812" y="1628"/>
                  <a:pt x="2812" y="1629"/>
                  <a:pt x="2811" y="1629"/>
                </a:cubicBezTo>
                <a:lnTo>
                  <a:pt x="2811" y="1629"/>
                </a:lnTo>
                <a:cubicBezTo>
                  <a:pt x="2803" y="1637"/>
                  <a:pt x="2730" y="1707"/>
                  <a:pt x="2667" y="1836"/>
                </a:cubicBezTo>
                <a:lnTo>
                  <a:pt x="2667" y="1836"/>
                </a:lnTo>
                <a:cubicBezTo>
                  <a:pt x="2594" y="1771"/>
                  <a:pt x="2493" y="1707"/>
                  <a:pt x="2357" y="1656"/>
                </a:cubicBezTo>
                <a:lnTo>
                  <a:pt x="2357" y="1656"/>
                </a:lnTo>
                <a:cubicBezTo>
                  <a:pt x="2356" y="1656"/>
                  <a:pt x="2356" y="1656"/>
                  <a:pt x="2356" y="1656"/>
                </a:cubicBezTo>
                <a:lnTo>
                  <a:pt x="2356" y="1656"/>
                </a:lnTo>
                <a:cubicBezTo>
                  <a:pt x="2349" y="1652"/>
                  <a:pt x="2139" y="1541"/>
                  <a:pt x="2304" y="1153"/>
                </a:cubicBezTo>
                <a:lnTo>
                  <a:pt x="2304" y="1153"/>
                </a:lnTo>
                <a:cubicBezTo>
                  <a:pt x="2306" y="1148"/>
                  <a:pt x="2314" y="1146"/>
                  <a:pt x="2318" y="1152"/>
                </a:cubicBezTo>
                <a:lnTo>
                  <a:pt x="2318" y="1152"/>
                </a:lnTo>
                <a:cubicBezTo>
                  <a:pt x="2347" y="1199"/>
                  <a:pt x="2448" y="1364"/>
                  <a:pt x="2470" y="1439"/>
                </a:cubicBezTo>
                <a:lnTo>
                  <a:pt x="2470" y="1439"/>
                </a:lnTo>
                <a:cubicBezTo>
                  <a:pt x="2464" y="1375"/>
                  <a:pt x="2439" y="1230"/>
                  <a:pt x="2334" y="1105"/>
                </a:cubicBezTo>
                <a:lnTo>
                  <a:pt x="2334" y="1105"/>
                </a:lnTo>
                <a:cubicBezTo>
                  <a:pt x="2332" y="1102"/>
                  <a:pt x="2331" y="1099"/>
                  <a:pt x="2333" y="1096"/>
                </a:cubicBezTo>
                <a:lnTo>
                  <a:pt x="2333" y="1096"/>
                </a:lnTo>
                <a:cubicBezTo>
                  <a:pt x="2354" y="1056"/>
                  <a:pt x="2518" y="750"/>
                  <a:pt x="2601" y="515"/>
                </a:cubicBezTo>
                <a:lnTo>
                  <a:pt x="2601" y="515"/>
                </a:lnTo>
                <a:cubicBezTo>
                  <a:pt x="2655" y="471"/>
                  <a:pt x="2772" y="402"/>
                  <a:pt x="2905" y="464"/>
                </a:cubicBezTo>
                <a:lnTo>
                  <a:pt x="2905" y="464"/>
                </a:lnTo>
                <a:cubicBezTo>
                  <a:pt x="2937" y="530"/>
                  <a:pt x="2972" y="623"/>
                  <a:pt x="3001" y="753"/>
                </a:cubicBezTo>
                <a:lnTo>
                  <a:pt x="3001" y="753"/>
                </a:lnTo>
                <a:cubicBezTo>
                  <a:pt x="3002" y="754"/>
                  <a:pt x="3002" y="756"/>
                  <a:pt x="3001" y="758"/>
                </a:cubicBezTo>
                <a:lnTo>
                  <a:pt x="2860" y="1225"/>
                </a:lnTo>
                <a:lnTo>
                  <a:pt x="3003" y="895"/>
                </a:lnTo>
                <a:lnTo>
                  <a:pt x="3003" y="895"/>
                </a:lnTo>
                <a:cubicBezTo>
                  <a:pt x="3006" y="888"/>
                  <a:pt x="3016" y="889"/>
                  <a:pt x="3017" y="897"/>
                </a:cubicBezTo>
                <a:lnTo>
                  <a:pt x="3017" y="897"/>
                </a:lnTo>
                <a:cubicBezTo>
                  <a:pt x="3030" y="975"/>
                  <a:pt x="3045" y="1237"/>
                  <a:pt x="2812" y="1628"/>
                </a:cubicBezTo>
                <a:lnTo>
                  <a:pt x="2571" y="2201"/>
                </a:lnTo>
                <a:lnTo>
                  <a:pt x="2571" y="2201"/>
                </a:lnTo>
                <a:cubicBezTo>
                  <a:pt x="2566" y="2200"/>
                  <a:pt x="2562" y="2198"/>
                  <a:pt x="2557" y="2196"/>
                </a:cubicBezTo>
                <a:lnTo>
                  <a:pt x="2557" y="2196"/>
                </a:lnTo>
                <a:cubicBezTo>
                  <a:pt x="2554" y="2195"/>
                  <a:pt x="2552" y="2193"/>
                  <a:pt x="2552" y="2190"/>
                </a:cubicBezTo>
                <a:lnTo>
                  <a:pt x="2552" y="2190"/>
                </a:lnTo>
                <a:cubicBezTo>
                  <a:pt x="2549" y="2151"/>
                  <a:pt x="2534" y="1904"/>
                  <a:pt x="2517" y="1850"/>
                </a:cubicBezTo>
                <a:lnTo>
                  <a:pt x="2517" y="1850"/>
                </a:lnTo>
                <a:cubicBezTo>
                  <a:pt x="2516" y="1845"/>
                  <a:pt x="2520" y="1840"/>
                  <a:pt x="2525" y="1840"/>
                </a:cubicBezTo>
                <a:lnTo>
                  <a:pt x="2525" y="1840"/>
                </a:lnTo>
                <a:cubicBezTo>
                  <a:pt x="2544" y="1840"/>
                  <a:pt x="2586" y="1848"/>
                  <a:pt x="2643" y="1887"/>
                </a:cubicBezTo>
                <a:lnTo>
                  <a:pt x="2643" y="1887"/>
                </a:lnTo>
                <a:cubicBezTo>
                  <a:pt x="2608" y="1971"/>
                  <a:pt x="2579" y="2077"/>
                  <a:pt x="2571" y="2201"/>
                </a:cubicBezTo>
                <a:lnTo>
                  <a:pt x="2812" y="1628"/>
                </a:lnTo>
                <a:close/>
                <a:moveTo>
                  <a:pt x="1877" y="864"/>
                </a:moveTo>
                <a:lnTo>
                  <a:pt x="2190" y="688"/>
                </a:lnTo>
                <a:lnTo>
                  <a:pt x="2190" y="688"/>
                </a:lnTo>
                <a:cubicBezTo>
                  <a:pt x="2197" y="684"/>
                  <a:pt x="2204" y="691"/>
                  <a:pt x="2201" y="698"/>
                </a:cubicBezTo>
                <a:lnTo>
                  <a:pt x="2201" y="698"/>
                </a:lnTo>
                <a:cubicBezTo>
                  <a:pt x="2162" y="768"/>
                  <a:pt x="2016" y="985"/>
                  <a:pt x="1595" y="1155"/>
                </a:cubicBezTo>
                <a:lnTo>
                  <a:pt x="1595" y="1155"/>
                </a:lnTo>
                <a:cubicBezTo>
                  <a:pt x="1594" y="1156"/>
                  <a:pt x="1593" y="1156"/>
                  <a:pt x="1593" y="1156"/>
                </a:cubicBezTo>
                <a:lnTo>
                  <a:pt x="1593" y="1156"/>
                </a:lnTo>
                <a:cubicBezTo>
                  <a:pt x="1575" y="1157"/>
                  <a:pt x="1346" y="1184"/>
                  <a:pt x="1127" y="1390"/>
                </a:cubicBezTo>
                <a:lnTo>
                  <a:pt x="1127" y="1390"/>
                </a:lnTo>
                <a:cubicBezTo>
                  <a:pt x="1113" y="1318"/>
                  <a:pt x="1089" y="1239"/>
                  <a:pt x="1050" y="1152"/>
                </a:cubicBezTo>
                <a:lnTo>
                  <a:pt x="1050" y="1152"/>
                </a:lnTo>
                <a:cubicBezTo>
                  <a:pt x="1049" y="1152"/>
                  <a:pt x="1049" y="1152"/>
                  <a:pt x="1049" y="1152"/>
                </a:cubicBezTo>
                <a:lnTo>
                  <a:pt x="1049" y="1152"/>
                </a:lnTo>
                <a:cubicBezTo>
                  <a:pt x="1047" y="1145"/>
                  <a:pt x="977" y="918"/>
                  <a:pt x="1367" y="760"/>
                </a:cubicBezTo>
                <a:lnTo>
                  <a:pt x="1367" y="760"/>
                </a:lnTo>
                <a:cubicBezTo>
                  <a:pt x="1374" y="758"/>
                  <a:pt x="1380" y="763"/>
                  <a:pt x="1378" y="769"/>
                </a:cubicBezTo>
                <a:lnTo>
                  <a:pt x="1378" y="769"/>
                </a:lnTo>
                <a:cubicBezTo>
                  <a:pt x="1366" y="822"/>
                  <a:pt x="1320" y="1011"/>
                  <a:pt x="1283" y="1080"/>
                </a:cubicBezTo>
                <a:lnTo>
                  <a:pt x="1283" y="1080"/>
                </a:lnTo>
                <a:cubicBezTo>
                  <a:pt x="1324" y="1030"/>
                  <a:pt x="1410" y="909"/>
                  <a:pt x="1424" y="747"/>
                </a:cubicBezTo>
                <a:lnTo>
                  <a:pt x="1424" y="747"/>
                </a:lnTo>
                <a:cubicBezTo>
                  <a:pt x="1424" y="744"/>
                  <a:pt x="1426" y="741"/>
                  <a:pt x="1428" y="740"/>
                </a:cubicBezTo>
                <a:lnTo>
                  <a:pt x="1428" y="740"/>
                </a:lnTo>
                <a:cubicBezTo>
                  <a:pt x="1485" y="723"/>
                  <a:pt x="2030" y="558"/>
                  <a:pt x="2192" y="421"/>
                </a:cubicBezTo>
                <a:lnTo>
                  <a:pt x="2192" y="421"/>
                </a:lnTo>
                <a:cubicBezTo>
                  <a:pt x="2237" y="425"/>
                  <a:pt x="2281" y="439"/>
                  <a:pt x="2319" y="469"/>
                </a:cubicBezTo>
                <a:lnTo>
                  <a:pt x="2319" y="469"/>
                </a:lnTo>
                <a:cubicBezTo>
                  <a:pt x="2307" y="502"/>
                  <a:pt x="2292" y="537"/>
                  <a:pt x="2275" y="575"/>
                </a:cubicBezTo>
                <a:lnTo>
                  <a:pt x="2275" y="575"/>
                </a:lnTo>
                <a:cubicBezTo>
                  <a:pt x="2274" y="576"/>
                  <a:pt x="2274" y="577"/>
                  <a:pt x="2272" y="578"/>
                </a:cubicBezTo>
                <a:lnTo>
                  <a:pt x="1877" y="864"/>
                </a:lnTo>
                <a:close/>
                <a:moveTo>
                  <a:pt x="5970" y="1480"/>
                </a:moveTo>
                <a:lnTo>
                  <a:pt x="5970" y="1480"/>
                </a:lnTo>
                <a:cubicBezTo>
                  <a:pt x="5863" y="1167"/>
                  <a:pt x="5600" y="1059"/>
                  <a:pt x="5589" y="1055"/>
                </a:cubicBezTo>
                <a:lnTo>
                  <a:pt x="5589" y="1055"/>
                </a:lnTo>
                <a:cubicBezTo>
                  <a:pt x="5588" y="1055"/>
                  <a:pt x="5588" y="1055"/>
                  <a:pt x="5588" y="1055"/>
                </a:cubicBezTo>
                <a:lnTo>
                  <a:pt x="5588" y="1055"/>
                </a:lnTo>
                <a:cubicBezTo>
                  <a:pt x="5175" y="962"/>
                  <a:pt x="4762" y="619"/>
                  <a:pt x="4687" y="554"/>
                </a:cubicBezTo>
                <a:lnTo>
                  <a:pt x="4687" y="554"/>
                </a:lnTo>
                <a:cubicBezTo>
                  <a:pt x="4682" y="549"/>
                  <a:pt x="4685" y="542"/>
                  <a:pt x="4691" y="540"/>
                </a:cubicBezTo>
                <a:lnTo>
                  <a:pt x="5021" y="482"/>
                </a:lnTo>
                <a:lnTo>
                  <a:pt x="5021" y="482"/>
                </a:lnTo>
                <a:cubicBezTo>
                  <a:pt x="5024" y="482"/>
                  <a:pt x="5027" y="483"/>
                  <a:pt x="5028" y="485"/>
                </a:cubicBezTo>
                <a:lnTo>
                  <a:pt x="5028" y="485"/>
                </a:lnTo>
                <a:cubicBezTo>
                  <a:pt x="5184" y="669"/>
                  <a:pt x="5428" y="758"/>
                  <a:pt x="5576" y="796"/>
                </a:cubicBezTo>
                <a:lnTo>
                  <a:pt x="5576" y="796"/>
                </a:lnTo>
                <a:cubicBezTo>
                  <a:pt x="5586" y="799"/>
                  <a:pt x="5589" y="784"/>
                  <a:pt x="5581" y="781"/>
                </a:cubicBezTo>
                <a:lnTo>
                  <a:pt x="5581" y="781"/>
                </a:lnTo>
                <a:cubicBezTo>
                  <a:pt x="5259" y="654"/>
                  <a:pt x="5257" y="490"/>
                  <a:pt x="5260" y="454"/>
                </a:cubicBezTo>
                <a:lnTo>
                  <a:pt x="5260" y="454"/>
                </a:lnTo>
                <a:cubicBezTo>
                  <a:pt x="5260" y="450"/>
                  <a:pt x="5264" y="448"/>
                  <a:pt x="5268" y="448"/>
                </a:cubicBezTo>
                <a:lnTo>
                  <a:pt x="5268" y="448"/>
                </a:lnTo>
                <a:cubicBezTo>
                  <a:pt x="5605" y="439"/>
                  <a:pt x="5828" y="660"/>
                  <a:pt x="5918" y="770"/>
                </a:cubicBezTo>
                <a:lnTo>
                  <a:pt x="5918" y="770"/>
                </a:lnTo>
                <a:cubicBezTo>
                  <a:pt x="5924" y="778"/>
                  <a:pt x="5935" y="770"/>
                  <a:pt x="5931" y="762"/>
                </a:cubicBezTo>
                <a:lnTo>
                  <a:pt x="5931" y="762"/>
                </a:lnTo>
                <a:cubicBezTo>
                  <a:pt x="5720" y="359"/>
                  <a:pt x="5242" y="309"/>
                  <a:pt x="5147" y="302"/>
                </a:cubicBezTo>
                <a:lnTo>
                  <a:pt x="5147" y="302"/>
                </a:lnTo>
                <a:cubicBezTo>
                  <a:pt x="5140" y="302"/>
                  <a:pt x="5137" y="295"/>
                  <a:pt x="5142" y="290"/>
                </a:cubicBezTo>
                <a:lnTo>
                  <a:pt x="5142" y="290"/>
                </a:lnTo>
                <a:cubicBezTo>
                  <a:pt x="5306" y="117"/>
                  <a:pt x="5605" y="74"/>
                  <a:pt x="5746" y="63"/>
                </a:cubicBezTo>
                <a:lnTo>
                  <a:pt x="5746" y="63"/>
                </a:lnTo>
                <a:cubicBezTo>
                  <a:pt x="5756" y="62"/>
                  <a:pt x="5756" y="49"/>
                  <a:pt x="5746" y="47"/>
                </a:cubicBezTo>
                <a:lnTo>
                  <a:pt x="5746" y="47"/>
                </a:lnTo>
                <a:cubicBezTo>
                  <a:pt x="5342" y="0"/>
                  <a:pt x="5097" y="203"/>
                  <a:pt x="5082" y="216"/>
                </a:cubicBezTo>
                <a:lnTo>
                  <a:pt x="5082" y="216"/>
                </a:lnTo>
                <a:cubicBezTo>
                  <a:pt x="5081" y="217"/>
                  <a:pt x="5080" y="218"/>
                  <a:pt x="5080" y="218"/>
                </a:cubicBezTo>
                <a:lnTo>
                  <a:pt x="5080" y="218"/>
                </a:lnTo>
                <a:cubicBezTo>
                  <a:pt x="4666" y="405"/>
                  <a:pt x="4408" y="360"/>
                  <a:pt x="4331" y="339"/>
                </a:cubicBezTo>
                <a:lnTo>
                  <a:pt x="4331" y="339"/>
                </a:lnTo>
                <a:cubicBezTo>
                  <a:pt x="4323" y="337"/>
                  <a:pt x="4323" y="326"/>
                  <a:pt x="4331" y="324"/>
                </a:cubicBezTo>
                <a:lnTo>
                  <a:pt x="4675" y="220"/>
                </a:lnTo>
                <a:lnTo>
                  <a:pt x="4194" y="308"/>
                </a:lnTo>
                <a:lnTo>
                  <a:pt x="4194" y="308"/>
                </a:lnTo>
                <a:cubicBezTo>
                  <a:pt x="4193" y="308"/>
                  <a:pt x="4191" y="308"/>
                  <a:pt x="4190" y="307"/>
                </a:cubicBezTo>
                <a:lnTo>
                  <a:pt x="4190" y="307"/>
                </a:lnTo>
                <a:cubicBezTo>
                  <a:pt x="3898" y="205"/>
                  <a:pt x="3808" y="101"/>
                  <a:pt x="3782" y="60"/>
                </a:cubicBezTo>
                <a:lnTo>
                  <a:pt x="3782" y="60"/>
                </a:lnTo>
                <a:cubicBezTo>
                  <a:pt x="3778" y="54"/>
                  <a:pt x="3770" y="56"/>
                  <a:pt x="3768" y="63"/>
                </a:cubicBezTo>
                <a:lnTo>
                  <a:pt x="3742" y="186"/>
                </a:lnTo>
                <a:lnTo>
                  <a:pt x="3592" y="161"/>
                </a:lnTo>
                <a:lnTo>
                  <a:pt x="3592" y="161"/>
                </a:lnTo>
                <a:cubicBezTo>
                  <a:pt x="3593" y="137"/>
                  <a:pt x="3596" y="121"/>
                  <a:pt x="3598" y="109"/>
                </a:cubicBezTo>
                <a:lnTo>
                  <a:pt x="3598" y="109"/>
                </a:lnTo>
                <a:cubicBezTo>
                  <a:pt x="3601" y="103"/>
                  <a:pt x="3593" y="97"/>
                  <a:pt x="3587" y="101"/>
                </a:cubicBezTo>
                <a:lnTo>
                  <a:pt x="3512" y="146"/>
                </a:lnTo>
                <a:lnTo>
                  <a:pt x="3331" y="116"/>
                </a:lnTo>
                <a:lnTo>
                  <a:pt x="2841" y="31"/>
                </a:lnTo>
                <a:lnTo>
                  <a:pt x="2454" y="99"/>
                </a:lnTo>
                <a:lnTo>
                  <a:pt x="2416" y="117"/>
                </a:lnTo>
                <a:lnTo>
                  <a:pt x="2390" y="101"/>
                </a:lnTo>
                <a:lnTo>
                  <a:pt x="2390" y="101"/>
                </a:lnTo>
                <a:cubicBezTo>
                  <a:pt x="2385" y="97"/>
                  <a:pt x="2376" y="103"/>
                  <a:pt x="2378" y="109"/>
                </a:cubicBezTo>
                <a:lnTo>
                  <a:pt x="2378" y="109"/>
                </a:lnTo>
                <a:cubicBezTo>
                  <a:pt x="2380" y="115"/>
                  <a:pt x="2381" y="122"/>
                  <a:pt x="2382" y="131"/>
                </a:cubicBezTo>
                <a:lnTo>
                  <a:pt x="2204" y="210"/>
                </a:lnTo>
                <a:lnTo>
                  <a:pt x="2173" y="77"/>
                </a:lnTo>
                <a:lnTo>
                  <a:pt x="2173" y="77"/>
                </a:lnTo>
                <a:cubicBezTo>
                  <a:pt x="2172" y="70"/>
                  <a:pt x="2162" y="68"/>
                  <a:pt x="2159" y="74"/>
                </a:cubicBezTo>
                <a:lnTo>
                  <a:pt x="2159" y="74"/>
                </a:lnTo>
                <a:cubicBezTo>
                  <a:pt x="2134" y="116"/>
                  <a:pt x="2047" y="221"/>
                  <a:pt x="1757" y="330"/>
                </a:cubicBezTo>
                <a:lnTo>
                  <a:pt x="1757" y="330"/>
                </a:lnTo>
                <a:cubicBezTo>
                  <a:pt x="1755" y="330"/>
                  <a:pt x="1754" y="331"/>
                  <a:pt x="1753" y="330"/>
                </a:cubicBezTo>
                <a:lnTo>
                  <a:pt x="1270" y="254"/>
                </a:lnTo>
                <a:lnTo>
                  <a:pt x="1616" y="350"/>
                </a:lnTo>
                <a:lnTo>
                  <a:pt x="1616" y="350"/>
                </a:lnTo>
                <a:cubicBezTo>
                  <a:pt x="1624" y="353"/>
                  <a:pt x="1624" y="363"/>
                  <a:pt x="1617" y="365"/>
                </a:cubicBezTo>
                <a:lnTo>
                  <a:pt x="1617" y="365"/>
                </a:lnTo>
                <a:cubicBezTo>
                  <a:pt x="1541" y="387"/>
                  <a:pt x="1283" y="438"/>
                  <a:pt x="865" y="260"/>
                </a:cubicBezTo>
                <a:lnTo>
                  <a:pt x="865" y="260"/>
                </a:lnTo>
                <a:cubicBezTo>
                  <a:pt x="864" y="260"/>
                  <a:pt x="864" y="259"/>
                  <a:pt x="863" y="259"/>
                </a:cubicBezTo>
                <a:lnTo>
                  <a:pt x="863" y="259"/>
                </a:lnTo>
                <a:cubicBezTo>
                  <a:pt x="848" y="246"/>
                  <a:pt x="599" y="48"/>
                  <a:pt x="195" y="104"/>
                </a:cubicBezTo>
                <a:lnTo>
                  <a:pt x="195" y="104"/>
                </a:lnTo>
                <a:cubicBezTo>
                  <a:pt x="185" y="105"/>
                  <a:pt x="186" y="120"/>
                  <a:pt x="196" y="120"/>
                </a:cubicBezTo>
                <a:lnTo>
                  <a:pt x="196" y="120"/>
                </a:lnTo>
                <a:cubicBezTo>
                  <a:pt x="337" y="128"/>
                  <a:pt x="636" y="164"/>
                  <a:pt x="805" y="333"/>
                </a:cubicBezTo>
                <a:lnTo>
                  <a:pt x="805" y="333"/>
                </a:lnTo>
                <a:cubicBezTo>
                  <a:pt x="810" y="338"/>
                  <a:pt x="807" y="346"/>
                  <a:pt x="800" y="346"/>
                </a:cubicBezTo>
                <a:lnTo>
                  <a:pt x="800" y="346"/>
                </a:lnTo>
                <a:cubicBezTo>
                  <a:pt x="705" y="354"/>
                  <a:pt x="227" y="416"/>
                  <a:pt x="26" y="823"/>
                </a:cubicBezTo>
                <a:lnTo>
                  <a:pt x="26" y="823"/>
                </a:lnTo>
                <a:cubicBezTo>
                  <a:pt x="21" y="831"/>
                  <a:pt x="33" y="839"/>
                  <a:pt x="39" y="831"/>
                </a:cubicBezTo>
                <a:lnTo>
                  <a:pt x="39" y="831"/>
                </a:lnTo>
                <a:cubicBezTo>
                  <a:pt x="126" y="718"/>
                  <a:pt x="345" y="493"/>
                  <a:pt x="682" y="494"/>
                </a:cubicBezTo>
                <a:lnTo>
                  <a:pt x="682" y="494"/>
                </a:lnTo>
                <a:cubicBezTo>
                  <a:pt x="686" y="494"/>
                  <a:pt x="690" y="496"/>
                  <a:pt x="690" y="501"/>
                </a:cubicBezTo>
                <a:lnTo>
                  <a:pt x="690" y="501"/>
                </a:lnTo>
                <a:cubicBezTo>
                  <a:pt x="694" y="535"/>
                  <a:pt x="695" y="700"/>
                  <a:pt x="377" y="834"/>
                </a:cubicBezTo>
                <a:lnTo>
                  <a:pt x="377" y="834"/>
                </a:lnTo>
                <a:cubicBezTo>
                  <a:pt x="368" y="838"/>
                  <a:pt x="372" y="852"/>
                  <a:pt x="382" y="849"/>
                </a:cubicBezTo>
                <a:lnTo>
                  <a:pt x="382" y="849"/>
                </a:lnTo>
                <a:cubicBezTo>
                  <a:pt x="528" y="807"/>
                  <a:pt x="771" y="713"/>
                  <a:pt x="922" y="526"/>
                </a:cubicBezTo>
                <a:lnTo>
                  <a:pt x="922" y="526"/>
                </a:lnTo>
                <a:cubicBezTo>
                  <a:pt x="924" y="524"/>
                  <a:pt x="927" y="523"/>
                  <a:pt x="929" y="523"/>
                </a:cubicBezTo>
                <a:lnTo>
                  <a:pt x="1261" y="574"/>
                </a:lnTo>
                <a:lnTo>
                  <a:pt x="1261" y="574"/>
                </a:lnTo>
                <a:cubicBezTo>
                  <a:pt x="1267" y="575"/>
                  <a:pt x="1269" y="583"/>
                  <a:pt x="1265" y="587"/>
                </a:cubicBezTo>
                <a:lnTo>
                  <a:pt x="1265" y="587"/>
                </a:lnTo>
                <a:cubicBezTo>
                  <a:pt x="1191" y="654"/>
                  <a:pt x="786" y="1006"/>
                  <a:pt x="376" y="1108"/>
                </a:cubicBezTo>
                <a:lnTo>
                  <a:pt x="376" y="1108"/>
                </a:lnTo>
                <a:cubicBezTo>
                  <a:pt x="376" y="1108"/>
                  <a:pt x="376" y="1108"/>
                  <a:pt x="375" y="1108"/>
                </a:cubicBezTo>
                <a:lnTo>
                  <a:pt x="375" y="1108"/>
                </a:lnTo>
                <a:cubicBezTo>
                  <a:pt x="364" y="1113"/>
                  <a:pt x="102" y="1226"/>
                  <a:pt x="3" y="1542"/>
                </a:cubicBezTo>
                <a:lnTo>
                  <a:pt x="3" y="1542"/>
                </a:lnTo>
                <a:cubicBezTo>
                  <a:pt x="0" y="1551"/>
                  <a:pt x="12" y="1556"/>
                  <a:pt x="17" y="1549"/>
                </a:cubicBezTo>
                <a:lnTo>
                  <a:pt x="17" y="1549"/>
                </a:lnTo>
                <a:cubicBezTo>
                  <a:pt x="88" y="1438"/>
                  <a:pt x="283" y="1181"/>
                  <a:pt x="560" y="1186"/>
                </a:cubicBezTo>
                <a:lnTo>
                  <a:pt x="560" y="1186"/>
                </a:lnTo>
                <a:cubicBezTo>
                  <a:pt x="564" y="1186"/>
                  <a:pt x="567" y="1190"/>
                  <a:pt x="567" y="1194"/>
                </a:cubicBezTo>
                <a:lnTo>
                  <a:pt x="567" y="1194"/>
                </a:lnTo>
                <a:cubicBezTo>
                  <a:pt x="567" y="1237"/>
                  <a:pt x="556" y="1450"/>
                  <a:pt x="387" y="1655"/>
                </a:cubicBezTo>
                <a:lnTo>
                  <a:pt x="387" y="1655"/>
                </a:lnTo>
                <a:cubicBezTo>
                  <a:pt x="382" y="1661"/>
                  <a:pt x="390" y="1671"/>
                  <a:pt x="397" y="1666"/>
                </a:cubicBezTo>
                <a:lnTo>
                  <a:pt x="397" y="1666"/>
                </a:lnTo>
                <a:cubicBezTo>
                  <a:pt x="472" y="1611"/>
                  <a:pt x="620" y="1469"/>
                  <a:pt x="728" y="1158"/>
                </a:cubicBezTo>
                <a:lnTo>
                  <a:pt x="728" y="1158"/>
                </a:lnTo>
                <a:lnTo>
                  <a:pt x="728" y="1157"/>
                </a:lnTo>
                <a:lnTo>
                  <a:pt x="728" y="1157"/>
                </a:lnTo>
                <a:cubicBezTo>
                  <a:pt x="734" y="1148"/>
                  <a:pt x="810" y="1025"/>
                  <a:pt x="933" y="1050"/>
                </a:cubicBezTo>
                <a:lnTo>
                  <a:pt x="933" y="1050"/>
                </a:lnTo>
                <a:cubicBezTo>
                  <a:pt x="935" y="1051"/>
                  <a:pt x="939" y="1054"/>
                  <a:pt x="939" y="1057"/>
                </a:cubicBezTo>
                <a:lnTo>
                  <a:pt x="939" y="1057"/>
                </a:lnTo>
                <a:cubicBezTo>
                  <a:pt x="943" y="1106"/>
                  <a:pt x="968" y="1462"/>
                  <a:pt x="755" y="1622"/>
                </a:cubicBezTo>
                <a:lnTo>
                  <a:pt x="755" y="1622"/>
                </a:lnTo>
                <a:cubicBezTo>
                  <a:pt x="755" y="1622"/>
                  <a:pt x="367" y="1923"/>
                  <a:pt x="582" y="2182"/>
                </a:cubicBezTo>
                <a:lnTo>
                  <a:pt x="582" y="2182"/>
                </a:lnTo>
                <a:cubicBezTo>
                  <a:pt x="586" y="2189"/>
                  <a:pt x="597" y="2184"/>
                  <a:pt x="595" y="2176"/>
                </a:cubicBezTo>
                <a:lnTo>
                  <a:pt x="595" y="2176"/>
                </a:lnTo>
                <a:cubicBezTo>
                  <a:pt x="578" y="2104"/>
                  <a:pt x="562" y="1924"/>
                  <a:pt x="763" y="1756"/>
                </a:cubicBezTo>
                <a:lnTo>
                  <a:pt x="763" y="1756"/>
                </a:lnTo>
                <a:cubicBezTo>
                  <a:pt x="766" y="1753"/>
                  <a:pt x="772" y="1754"/>
                  <a:pt x="774" y="1757"/>
                </a:cubicBezTo>
                <a:lnTo>
                  <a:pt x="774" y="1757"/>
                </a:lnTo>
                <a:cubicBezTo>
                  <a:pt x="794" y="1781"/>
                  <a:pt x="857" y="1876"/>
                  <a:pt x="822" y="2025"/>
                </a:cubicBezTo>
                <a:lnTo>
                  <a:pt x="822" y="2025"/>
                </a:lnTo>
                <a:cubicBezTo>
                  <a:pt x="820" y="2034"/>
                  <a:pt x="833" y="2039"/>
                  <a:pt x="837" y="2030"/>
                </a:cubicBezTo>
                <a:lnTo>
                  <a:pt x="837" y="2030"/>
                </a:lnTo>
                <a:cubicBezTo>
                  <a:pt x="865" y="1957"/>
                  <a:pt x="885" y="1834"/>
                  <a:pt x="809" y="1676"/>
                </a:cubicBezTo>
                <a:lnTo>
                  <a:pt x="809" y="1676"/>
                </a:lnTo>
                <a:cubicBezTo>
                  <a:pt x="808" y="1674"/>
                  <a:pt x="808" y="1670"/>
                  <a:pt x="810" y="1668"/>
                </a:cubicBezTo>
                <a:lnTo>
                  <a:pt x="810" y="1668"/>
                </a:lnTo>
                <a:cubicBezTo>
                  <a:pt x="835" y="1639"/>
                  <a:pt x="999" y="1454"/>
                  <a:pt x="1026" y="1403"/>
                </a:cubicBezTo>
                <a:lnTo>
                  <a:pt x="1026" y="1403"/>
                </a:lnTo>
                <a:cubicBezTo>
                  <a:pt x="1029" y="1399"/>
                  <a:pt x="1035" y="1398"/>
                  <a:pt x="1038" y="1402"/>
                </a:cubicBezTo>
                <a:lnTo>
                  <a:pt x="1038" y="1402"/>
                </a:lnTo>
                <a:cubicBezTo>
                  <a:pt x="1046" y="1410"/>
                  <a:pt x="1057" y="1425"/>
                  <a:pt x="1068" y="1450"/>
                </a:cubicBezTo>
                <a:lnTo>
                  <a:pt x="1068" y="1450"/>
                </a:lnTo>
                <a:cubicBezTo>
                  <a:pt x="1049" y="1471"/>
                  <a:pt x="1030" y="1494"/>
                  <a:pt x="1011" y="1519"/>
                </a:cubicBezTo>
                <a:lnTo>
                  <a:pt x="1011" y="1519"/>
                </a:lnTo>
                <a:cubicBezTo>
                  <a:pt x="1005" y="1527"/>
                  <a:pt x="1015" y="1536"/>
                  <a:pt x="1022" y="1530"/>
                </a:cubicBezTo>
                <a:lnTo>
                  <a:pt x="1022" y="1530"/>
                </a:lnTo>
                <a:cubicBezTo>
                  <a:pt x="1038" y="1515"/>
                  <a:pt x="1058" y="1499"/>
                  <a:pt x="1079" y="1481"/>
                </a:cubicBezTo>
                <a:lnTo>
                  <a:pt x="1079" y="1481"/>
                </a:lnTo>
                <a:cubicBezTo>
                  <a:pt x="1098" y="1540"/>
                  <a:pt x="1108" y="1634"/>
                  <a:pt x="1084" y="1783"/>
                </a:cubicBezTo>
                <a:lnTo>
                  <a:pt x="1084" y="1783"/>
                </a:lnTo>
                <a:cubicBezTo>
                  <a:pt x="1082" y="1792"/>
                  <a:pt x="1095" y="1796"/>
                  <a:pt x="1098" y="1787"/>
                </a:cubicBezTo>
                <a:lnTo>
                  <a:pt x="1098" y="1787"/>
                </a:lnTo>
                <a:cubicBezTo>
                  <a:pt x="1125" y="1725"/>
                  <a:pt x="1158" y="1605"/>
                  <a:pt x="1135" y="1438"/>
                </a:cubicBezTo>
                <a:lnTo>
                  <a:pt x="1135" y="1438"/>
                </a:lnTo>
                <a:cubicBezTo>
                  <a:pt x="1257" y="1348"/>
                  <a:pt x="1430" y="1249"/>
                  <a:pt x="1604" y="1250"/>
                </a:cubicBezTo>
                <a:lnTo>
                  <a:pt x="1604" y="1250"/>
                </a:lnTo>
                <a:cubicBezTo>
                  <a:pt x="1611" y="1250"/>
                  <a:pt x="1614" y="1258"/>
                  <a:pt x="1610" y="1263"/>
                </a:cubicBezTo>
                <a:lnTo>
                  <a:pt x="1610" y="1263"/>
                </a:lnTo>
                <a:cubicBezTo>
                  <a:pt x="1548" y="1335"/>
                  <a:pt x="1254" y="1716"/>
                  <a:pt x="1399" y="2147"/>
                </a:cubicBezTo>
                <a:lnTo>
                  <a:pt x="1399" y="2147"/>
                </a:lnTo>
                <a:cubicBezTo>
                  <a:pt x="1402" y="2156"/>
                  <a:pt x="1416" y="2152"/>
                  <a:pt x="1415" y="2143"/>
                </a:cubicBezTo>
                <a:lnTo>
                  <a:pt x="1415" y="2143"/>
                </a:lnTo>
                <a:cubicBezTo>
                  <a:pt x="1397" y="2001"/>
                  <a:pt x="1392" y="1688"/>
                  <a:pt x="1631" y="1450"/>
                </a:cubicBezTo>
                <a:lnTo>
                  <a:pt x="1631" y="1450"/>
                </a:lnTo>
                <a:cubicBezTo>
                  <a:pt x="1634" y="1447"/>
                  <a:pt x="1638" y="1447"/>
                  <a:pt x="1641" y="1449"/>
                </a:cubicBezTo>
                <a:lnTo>
                  <a:pt x="1641" y="1449"/>
                </a:lnTo>
                <a:cubicBezTo>
                  <a:pt x="1669" y="1471"/>
                  <a:pt x="1786" y="1586"/>
                  <a:pt x="1656" y="1907"/>
                </a:cubicBezTo>
                <a:lnTo>
                  <a:pt x="1656" y="1907"/>
                </a:lnTo>
                <a:cubicBezTo>
                  <a:pt x="1652" y="1916"/>
                  <a:pt x="1664" y="1922"/>
                  <a:pt x="1669" y="1913"/>
                </a:cubicBezTo>
                <a:lnTo>
                  <a:pt x="1669" y="1913"/>
                </a:lnTo>
                <a:cubicBezTo>
                  <a:pt x="1744" y="1780"/>
                  <a:pt x="1849" y="1542"/>
                  <a:pt x="1824" y="1303"/>
                </a:cubicBezTo>
                <a:lnTo>
                  <a:pt x="1824" y="1303"/>
                </a:lnTo>
                <a:cubicBezTo>
                  <a:pt x="1823" y="1300"/>
                  <a:pt x="1824" y="1298"/>
                  <a:pt x="1827" y="1296"/>
                </a:cubicBezTo>
                <a:lnTo>
                  <a:pt x="2096" y="1098"/>
                </a:lnTo>
                <a:lnTo>
                  <a:pt x="2096" y="1098"/>
                </a:lnTo>
                <a:cubicBezTo>
                  <a:pt x="2102" y="1094"/>
                  <a:pt x="2109" y="1098"/>
                  <a:pt x="2109" y="1104"/>
                </a:cubicBezTo>
                <a:lnTo>
                  <a:pt x="2109" y="1104"/>
                </a:lnTo>
                <a:cubicBezTo>
                  <a:pt x="2104" y="1203"/>
                  <a:pt x="2066" y="1738"/>
                  <a:pt x="1848" y="2100"/>
                </a:cubicBezTo>
                <a:lnTo>
                  <a:pt x="1848" y="2100"/>
                </a:lnTo>
                <a:cubicBezTo>
                  <a:pt x="1848" y="2101"/>
                  <a:pt x="1848" y="2101"/>
                  <a:pt x="1848" y="2102"/>
                </a:cubicBezTo>
                <a:lnTo>
                  <a:pt x="1848" y="2102"/>
                </a:lnTo>
                <a:cubicBezTo>
                  <a:pt x="1843" y="2113"/>
                  <a:pt x="1739" y="2378"/>
                  <a:pt x="1892" y="2671"/>
                </a:cubicBezTo>
                <a:lnTo>
                  <a:pt x="1892" y="2671"/>
                </a:lnTo>
                <a:cubicBezTo>
                  <a:pt x="1896" y="2680"/>
                  <a:pt x="1908" y="2675"/>
                  <a:pt x="1906" y="2666"/>
                </a:cubicBezTo>
                <a:lnTo>
                  <a:pt x="1906" y="2666"/>
                </a:lnTo>
                <a:cubicBezTo>
                  <a:pt x="1879" y="2538"/>
                  <a:pt x="1835" y="2218"/>
                  <a:pt x="2033" y="2026"/>
                </a:cubicBezTo>
                <a:lnTo>
                  <a:pt x="2033" y="2026"/>
                </a:lnTo>
                <a:cubicBezTo>
                  <a:pt x="2036" y="2023"/>
                  <a:pt x="2042" y="2023"/>
                  <a:pt x="2045" y="2026"/>
                </a:cubicBezTo>
                <a:lnTo>
                  <a:pt x="2045" y="2026"/>
                </a:lnTo>
                <a:cubicBezTo>
                  <a:pt x="2075" y="2057"/>
                  <a:pt x="2217" y="2215"/>
                  <a:pt x="2243" y="2479"/>
                </a:cubicBezTo>
                <a:lnTo>
                  <a:pt x="2243" y="2479"/>
                </a:lnTo>
                <a:cubicBezTo>
                  <a:pt x="2244" y="2488"/>
                  <a:pt x="2257" y="2489"/>
                  <a:pt x="2259" y="2480"/>
                </a:cubicBezTo>
                <a:lnTo>
                  <a:pt x="2259" y="2480"/>
                </a:lnTo>
                <a:cubicBezTo>
                  <a:pt x="2272" y="2388"/>
                  <a:pt x="2276" y="2183"/>
                  <a:pt x="2133" y="1888"/>
                </a:cubicBezTo>
                <a:lnTo>
                  <a:pt x="2133" y="1888"/>
                </a:lnTo>
                <a:cubicBezTo>
                  <a:pt x="2133" y="1887"/>
                  <a:pt x="2133" y="1886"/>
                  <a:pt x="2133" y="1886"/>
                </a:cubicBezTo>
                <a:lnTo>
                  <a:pt x="2133" y="1886"/>
                </a:lnTo>
                <a:cubicBezTo>
                  <a:pt x="2129" y="1875"/>
                  <a:pt x="2096" y="1735"/>
                  <a:pt x="2202" y="1666"/>
                </a:cubicBezTo>
                <a:lnTo>
                  <a:pt x="2202" y="1666"/>
                </a:lnTo>
                <a:cubicBezTo>
                  <a:pt x="2204" y="1664"/>
                  <a:pt x="2208" y="1664"/>
                  <a:pt x="2211" y="1667"/>
                </a:cubicBezTo>
                <a:lnTo>
                  <a:pt x="2211" y="1667"/>
                </a:lnTo>
                <a:cubicBezTo>
                  <a:pt x="2249" y="1699"/>
                  <a:pt x="2517" y="1933"/>
                  <a:pt x="2480" y="2196"/>
                </a:cubicBezTo>
                <a:lnTo>
                  <a:pt x="2480" y="2196"/>
                </a:lnTo>
                <a:cubicBezTo>
                  <a:pt x="2480" y="2196"/>
                  <a:pt x="2419" y="2683"/>
                  <a:pt x="2754" y="2715"/>
                </a:cubicBezTo>
                <a:lnTo>
                  <a:pt x="2754" y="2715"/>
                </a:lnTo>
                <a:cubicBezTo>
                  <a:pt x="2762" y="2716"/>
                  <a:pt x="2765" y="2705"/>
                  <a:pt x="2759" y="2701"/>
                </a:cubicBezTo>
                <a:lnTo>
                  <a:pt x="2759" y="2701"/>
                </a:lnTo>
                <a:cubicBezTo>
                  <a:pt x="2695" y="2662"/>
                  <a:pt x="2558" y="2546"/>
                  <a:pt x="2581" y="2285"/>
                </a:cubicBezTo>
                <a:lnTo>
                  <a:pt x="2581" y="2285"/>
                </a:lnTo>
                <a:cubicBezTo>
                  <a:pt x="2581" y="2281"/>
                  <a:pt x="2585" y="2277"/>
                  <a:pt x="2589" y="2278"/>
                </a:cubicBezTo>
                <a:lnTo>
                  <a:pt x="2589" y="2278"/>
                </a:lnTo>
                <a:cubicBezTo>
                  <a:pt x="2620" y="2282"/>
                  <a:pt x="2732" y="2303"/>
                  <a:pt x="2812" y="2434"/>
                </a:cubicBezTo>
                <a:lnTo>
                  <a:pt x="2812" y="2434"/>
                </a:lnTo>
                <a:cubicBezTo>
                  <a:pt x="2817" y="2442"/>
                  <a:pt x="2830" y="2436"/>
                  <a:pt x="2827" y="2426"/>
                </a:cubicBezTo>
                <a:lnTo>
                  <a:pt x="2827" y="2426"/>
                </a:lnTo>
                <a:cubicBezTo>
                  <a:pt x="2798" y="2361"/>
                  <a:pt x="2734" y="2272"/>
                  <a:pt x="2597" y="2212"/>
                </a:cubicBezTo>
                <a:lnTo>
                  <a:pt x="2597" y="2212"/>
                </a:lnTo>
                <a:cubicBezTo>
                  <a:pt x="2616" y="2132"/>
                  <a:pt x="2647" y="2028"/>
                  <a:pt x="2696" y="1929"/>
                </a:cubicBezTo>
                <a:lnTo>
                  <a:pt x="2696" y="1929"/>
                </a:lnTo>
                <a:cubicBezTo>
                  <a:pt x="2735" y="1963"/>
                  <a:pt x="2778" y="2011"/>
                  <a:pt x="2826" y="2077"/>
                </a:cubicBezTo>
                <a:lnTo>
                  <a:pt x="2826" y="2077"/>
                </a:lnTo>
                <a:cubicBezTo>
                  <a:pt x="2831" y="2085"/>
                  <a:pt x="2844" y="2078"/>
                  <a:pt x="2840" y="2070"/>
                </a:cubicBezTo>
                <a:lnTo>
                  <a:pt x="2840" y="2070"/>
                </a:lnTo>
                <a:cubicBezTo>
                  <a:pt x="2822" y="2026"/>
                  <a:pt x="2786" y="1959"/>
                  <a:pt x="2718" y="1887"/>
                </a:cubicBezTo>
                <a:lnTo>
                  <a:pt x="2718" y="1887"/>
                </a:lnTo>
                <a:cubicBezTo>
                  <a:pt x="2760" y="1814"/>
                  <a:pt x="2812" y="1747"/>
                  <a:pt x="2877" y="1697"/>
                </a:cubicBezTo>
                <a:lnTo>
                  <a:pt x="2877" y="1697"/>
                </a:lnTo>
                <a:cubicBezTo>
                  <a:pt x="2882" y="1693"/>
                  <a:pt x="2890" y="1697"/>
                  <a:pt x="2890" y="1703"/>
                </a:cubicBezTo>
                <a:lnTo>
                  <a:pt x="2890" y="1703"/>
                </a:lnTo>
                <a:cubicBezTo>
                  <a:pt x="2885" y="1799"/>
                  <a:pt x="2882" y="2280"/>
                  <a:pt x="3257" y="2535"/>
                </a:cubicBezTo>
                <a:lnTo>
                  <a:pt x="3257" y="2535"/>
                </a:lnTo>
                <a:cubicBezTo>
                  <a:pt x="3265" y="2540"/>
                  <a:pt x="3274" y="2529"/>
                  <a:pt x="3267" y="2523"/>
                </a:cubicBezTo>
                <a:lnTo>
                  <a:pt x="3267" y="2523"/>
                </a:lnTo>
                <a:cubicBezTo>
                  <a:pt x="3241" y="2496"/>
                  <a:pt x="3211" y="2460"/>
                  <a:pt x="3178" y="2415"/>
                </a:cubicBezTo>
                <a:lnTo>
                  <a:pt x="3178" y="2415"/>
                </a:lnTo>
                <a:cubicBezTo>
                  <a:pt x="3256" y="2301"/>
                  <a:pt x="3359" y="2282"/>
                  <a:pt x="3388" y="2278"/>
                </a:cubicBezTo>
                <a:lnTo>
                  <a:pt x="3388" y="2278"/>
                </a:lnTo>
                <a:cubicBezTo>
                  <a:pt x="3392" y="2277"/>
                  <a:pt x="3396" y="2281"/>
                  <a:pt x="3397" y="2285"/>
                </a:cubicBezTo>
                <a:lnTo>
                  <a:pt x="3397" y="2285"/>
                </a:lnTo>
                <a:cubicBezTo>
                  <a:pt x="3420" y="2546"/>
                  <a:pt x="3282" y="2662"/>
                  <a:pt x="3220" y="2701"/>
                </a:cubicBezTo>
                <a:lnTo>
                  <a:pt x="3220" y="2701"/>
                </a:lnTo>
                <a:cubicBezTo>
                  <a:pt x="3213" y="2705"/>
                  <a:pt x="3216" y="2716"/>
                  <a:pt x="3224" y="2715"/>
                </a:cubicBezTo>
                <a:lnTo>
                  <a:pt x="3224" y="2715"/>
                </a:lnTo>
                <a:cubicBezTo>
                  <a:pt x="3559" y="2683"/>
                  <a:pt x="3497" y="2196"/>
                  <a:pt x="3497" y="2196"/>
                </a:cubicBezTo>
                <a:lnTo>
                  <a:pt x="3497" y="2196"/>
                </a:lnTo>
                <a:cubicBezTo>
                  <a:pt x="3460" y="1933"/>
                  <a:pt x="3729" y="1699"/>
                  <a:pt x="3766" y="1667"/>
                </a:cubicBezTo>
                <a:lnTo>
                  <a:pt x="3766" y="1667"/>
                </a:lnTo>
                <a:cubicBezTo>
                  <a:pt x="3769" y="1664"/>
                  <a:pt x="3773" y="1664"/>
                  <a:pt x="3776" y="1666"/>
                </a:cubicBezTo>
                <a:lnTo>
                  <a:pt x="3776" y="1666"/>
                </a:lnTo>
                <a:cubicBezTo>
                  <a:pt x="3880" y="1735"/>
                  <a:pt x="3848" y="1875"/>
                  <a:pt x="3845" y="1886"/>
                </a:cubicBezTo>
                <a:lnTo>
                  <a:pt x="3845" y="1886"/>
                </a:lnTo>
                <a:cubicBezTo>
                  <a:pt x="3845" y="1886"/>
                  <a:pt x="3844" y="1887"/>
                  <a:pt x="3844" y="1888"/>
                </a:cubicBezTo>
                <a:lnTo>
                  <a:pt x="3844" y="1888"/>
                </a:lnTo>
                <a:cubicBezTo>
                  <a:pt x="3701" y="2183"/>
                  <a:pt x="3706" y="2388"/>
                  <a:pt x="3719" y="2480"/>
                </a:cubicBezTo>
                <a:lnTo>
                  <a:pt x="3719" y="2480"/>
                </a:lnTo>
                <a:cubicBezTo>
                  <a:pt x="3720" y="2489"/>
                  <a:pt x="3733" y="2488"/>
                  <a:pt x="3734" y="2479"/>
                </a:cubicBezTo>
                <a:lnTo>
                  <a:pt x="3734" y="2479"/>
                </a:lnTo>
                <a:cubicBezTo>
                  <a:pt x="3759" y="2215"/>
                  <a:pt x="3902" y="2057"/>
                  <a:pt x="3932" y="2026"/>
                </a:cubicBezTo>
                <a:lnTo>
                  <a:pt x="3932" y="2026"/>
                </a:lnTo>
                <a:cubicBezTo>
                  <a:pt x="3936" y="2023"/>
                  <a:pt x="3941" y="2023"/>
                  <a:pt x="3943" y="2026"/>
                </a:cubicBezTo>
                <a:lnTo>
                  <a:pt x="3943" y="2026"/>
                </a:lnTo>
                <a:cubicBezTo>
                  <a:pt x="4143" y="2218"/>
                  <a:pt x="4099" y="2538"/>
                  <a:pt x="4071" y="2666"/>
                </a:cubicBezTo>
                <a:lnTo>
                  <a:pt x="4071" y="2666"/>
                </a:lnTo>
                <a:cubicBezTo>
                  <a:pt x="4069" y="2675"/>
                  <a:pt x="4082" y="2680"/>
                  <a:pt x="4085" y="2671"/>
                </a:cubicBezTo>
                <a:lnTo>
                  <a:pt x="4085" y="2671"/>
                </a:lnTo>
                <a:cubicBezTo>
                  <a:pt x="4239" y="2378"/>
                  <a:pt x="4134" y="2113"/>
                  <a:pt x="4130" y="2102"/>
                </a:cubicBezTo>
                <a:lnTo>
                  <a:pt x="4130" y="2102"/>
                </a:lnTo>
                <a:cubicBezTo>
                  <a:pt x="4130" y="2101"/>
                  <a:pt x="4130" y="2101"/>
                  <a:pt x="4129" y="2100"/>
                </a:cubicBezTo>
                <a:lnTo>
                  <a:pt x="4129" y="2100"/>
                </a:lnTo>
                <a:cubicBezTo>
                  <a:pt x="3911" y="1738"/>
                  <a:pt x="3873" y="1203"/>
                  <a:pt x="3868" y="1104"/>
                </a:cubicBezTo>
                <a:lnTo>
                  <a:pt x="3868" y="1104"/>
                </a:lnTo>
                <a:cubicBezTo>
                  <a:pt x="3868" y="1098"/>
                  <a:pt x="3875" y="1094"/>
                  <a:pt x="3880" y="1098"/>
                </a:cubicBezTo>
                <a:lnTo>
                  <a:pt x="4151" y="1296"/>
                </a:lnTo>
                <a:lnTo>
                  <a:pt x="4151" y="1296"/>
                </a:lnTo>
                <a:cubicBezTo>
                  <a:pt x="4153" y="1298"/>
                  <a:pt x="4154" y="1300"/>
                  <a:pt x="4154" y="1303"/>
                </a:cubicBezTo>
                <a:lnTo>
                  <a:pt x="4154" y="1303"/>
                </a:lnTo>
                <a:cubicBezTo>
                  <a:pt x="4128" y="1542"/>
                  <a:pt x="4233" y="1780"/>
                  <a:pt x="4308" y="1913"/>
                </a:cubicBezTo>
                <a:lnTo>
                  <a:pt x="4308" y="1913"/>
                </a:lnTo>
                <a:cubicBezTo>
                  <a:pt x="4312" y="1922"/>
                  <a:pt x="4325" y="1916"/>
                  <a:pt x="4321" y="1907"/>
                </a:cubicBezTo>
                <a:lnTo>
                  <a:pt x="4321" y="1907"/>
                </a:lnTo>
                <a:cubicBezTo>
                  <a:pt x="4191" y="1586"/>
                  <a:pt x="4309" y="1471"/>
                  <a:pt x="4336" y="1449"/>
                </a:cubicBezTo>
                <a:lnTo>
                  <a:pt x="4336" y="1449"/>
                </a:lnTo>
                <a:cubicBezTo>
                  <a:pt x="4339" y="1447"/>
                  <a:pt x="4343" y="1447"/>
                  <a:pt x="4347" y="1450"/>
                </a:cubicBezTo>
                <a:lnTo>
                  <a:pt x="4347" y="1450"/>
                </a:lnTo>
                <a:cubicBezTo>
                  <a:pt x="4585" y="1688"/>
                  <a:pt x="4580" y="2001"/>
                  <a:pt x="4563" y="2143"/>
                </a:cubicBezTo>
                <a:lnTo>
                  <a:pt x="4563" y="2143"/>
                </a:lnTo>
                <a:cubicBezTo>
                  <a:pt x="4562" y="2152"/>
                  <a:pt x="4575" y="2156"/>
                  <a:pt x="4578" y="2147"/>
                </a:cubicBezTo>
                <a:lnTo>
                  <a:pt x="4578" y="2147"/>
                </a:lnTo>
                <a:cubicBezTo>
                  <a:pt x="4723" y="1716"/>
                  <a:pt x="4429" y="1335"/>
                  <a:pt x="4367" y="1263"/>
                </a:cubicBezTo>
                <a:lnTo>
                  <a:pt x="4367" y="1263"/>
                </a:lnTo>
                <a:cubicBezTo>
                  <a:pt x="4363" y="1258"/>
                  <a:pt x="4367" y="1250"/>
                  <a:pt x="4373" y="1250"/>
                </a:cubicBezTo>
                <a:lnTo>
                  <a:pt x="4373" y="1250"/>
                </a:lnTo>
                <a:cubicBezTo>
                  <a:pt x="4542" y="1249"/>
                  <a:pt x="4711" y="1343"/>
                  <a:pt x="4833" y="1431"/>
                </a:cubicBezTo>
                <a:lnTo>
                  <a:pt x="4833" y="1431"/>
                </a:lnTo>
                <a:cubicBezTo>
                  <a:pt x="4820" y="1583"/>
                  <a:pt x="4854" y="1691"/>
                  <a:pt x="4880" y="1749"/>
                </a:cubicBezTo>
                <a:lnTo>
                  <a:pt x="4880" y="1749"/>
                </a:lnTo>
                <a:cubicBezTo>
                  <a:pt x="4883" y="1758"/>
                  <a:pt x="4896" y="1754"/>
                  <a:pt x="4895" y="1744"/>
                </a:cubicBezTo>
                <a:lnTo>
                  <a:pt x="4895" y="1744"/>
                </a:lnTo>
                <a:cubicBezTo>
                  <a:pt x="4871" y="1619"/>
                  <a:pt x="4874" y="1530"/>
                  <a:pt x="4885" y="1471"/>
                </a:cubicBezTo>
                <a:lnTo>
                  <a:pt x="4885" y="1471"/>
                </a:lnTo>
                <a:cubicBezTo>
                  <a:pt x="4912" y="1493"/>
                  <a:pt x="4936" y="1513"/>
                  <a:pt x="4955" y="1530"/>
                </a:cubicBezTo>
                <a:lnTo>
                  <a:pt x="4955" y="1530"/>
                </a:lnTo>
                <a:cubicBezTo>
                  <a:pt x="4962" y="1536"/>
                  <a:pt x="4972" y="1527"/>
                  <a:pt x="4967" y="1519"/>
                </a:cubicBezTo>
                <a:lnTo>
                  <a:pt x="4967" y="1519"/>
                </a:lnTo>
                <a:cubicBezTo>
                  <a:pt x="4943" y="1488"/>
                  <a:pt x="4919" y="1460"/>
                  <a:pt x="4895" y="1434"/>
                </a:cubicBezTo>
                <a:lnTo>
                  <a:pt x="4895" y="1434"/>
                </a:lnTo>
                <a:cubicBezTo>
                  <a:pt x="4907" y="1395"/>
                  <a:pt x="4922" y="1374"/>
                  <a:pt x="4931" y="1363"/>
                </a:cubicBezTo>
                <a:lnTo>
                  <a:pt x="4931" y="1363"/>
                </a:lnTo>
                <a:cubicBezTo>
                  <a:pt x="4935" y="1359"/>
                  <a:pt x="4941" y="1360"/>
                  <a:pt x="4943" y="1364"/>
                </a:cubicBezTo>
                <a:lnTo>
                  <a:pt x="4943" y="1364"/>
                </a:lnTo>
                <a:cubicBezTo>
                  <a:pt x="4972" y="1414"/>
                  <a:pt x="5139" y="1596"/>
                  <a:pt x="5165" y="1624"/>
                </a:cubicBezTo>
                <a:lnTo>
                  <a:pt x="5165" y="1624"/>
                </a:lnTo>
                <a:cubicBezTo>
                  <a:pt x="5167" y="1627"/>
                  <a:pt x="5168" y="1629"/>
                  <a:pt x="5167" y="1632"/>
                </a:cubicBezTo>
                <a:lnTo>
                  <a:pt x="5167" y="1632"/>
                </a:lnTo>
                <a:cubicBezTo>
                  <a:pt x="5094" y="1792"/>
                  <a:pt x="5117" y="1914"/>
                  <a:pt x="5147" y="1987"/>
                </a:cubicBezTo>
                <a:lnTo>
                  <a:pt x="5147" y="1987"/>
                </a:lnTo>
                <a:cubicBezTo>
                  <a:pt x="5150" y="1995"/>
                  <a:pt x="5164" y="1990"/>
                  <a:pt x="5161" y="1981"/>
                </a:cubicBezTo>
                <a:lnTo>
                  <a:pt x="5161" y="1981"/>
                </a:lnTo>
                <a:cubicBezTo>
                  <a:pt x="5123" y="1833"/>
                  <a:pt x="5184" y="1737"/>
                  <a:pt x="5203" y="1712"/>
                </a:cubicBezTo>
                <a:lnTo>
                  <a:pt x="5203" y="1712"/>
                </a:lnTo>
                <a:cubicBezTo>
                  <a:pt x="5206" y="1708"/>
                  <a:pt x="5211" y="1708"/>
                  <a:pt x="5215" y="1711"/>
                </a:cubicBezTo>
                <a:lnTo>
                  <a:pt x="5215" y="1711"/>
                </a:lnTo>
                <a:cubicBezTo>
                  <a:pt x="5419" y="1875"/>
                  <a:pt x="5407" y="2055"/>
                  <a:pt x="5391" y="2127"/>
                </a:cubicBezTo>
                <a:lnTo>
                  <a:pt x="5391" y="2127"/>
                </a:lnTo>
                <a:cubicBezTo>
                  <a:pt x="5390" y="2135"/>
                  <a:pt x="5400" y="2140"/>
                  <a:pt x="5405" y="2133"/>
                </a:cubicBezTo>
                <a:lnTo>
                  <a:pt x="5405" y="2133"/>
                </a:lnTo>
                <a:cubicBezTo>
                  <a:pt x="5614" y="1869"/>
                  <a:pt x="5220" y="1577"/>
                  <a:pt x="5220" y="1577"/>
                </a:cubicBezTo>
                <a:lnTo>
                  <a:pt x="5220" y="1577"/>
                </a:lnTo>
                <a:cubicBezTo>
                  <a:pt x="5004" y="1421"/>
                  <a:pt x="5020" y="1066"/>
                  <a:pt x="5024" y="1016"/>
                </a:cubicBezTo>
                <a:lnTo>
                  <a:pt x="5024" y="1016"/>
                </a:lnTo>
                <a:cubicBezTo>
                  <a:pt x="5024" y="1013"/>
                  <a:pt x="5026" y="1010"/>
                  <a:pt x="5030" y="1009"/>
                </a:cubicBezTo>
                <a:lnTo>
                  <a:pt x="5030" y="1009"/>
                </a:lnTo>
                <a:cubicBezTo>
                  <a:pt x="5152" y="981"/>
                  <a:pt x="5230" y="1102"/>
                  <a:pt x="5236" y="1111"/>
                </a:cubicBezTo>
                <a:lnTo>
                  <a:pt x="5236" y="1111"/>
                </a:lnTo>
                <a:cubicBezTo>
                  <a:pt x="5236" y="1111"/>
                  <a:pt x="5236" y="1112"/>
                  <a:pt x="5237" y="1113"/>
                </a:cubicBezTo>
                <a:lnTo>
                  <a:pt x="5237" y="1113"/>
                </a:lnTo>
                <a:cubicBezTo>
                  <a:pt x="5351" y="1420"/>
                  <a:pt x="5502" y="1559"/>
                  <a:pt x="5578" y="1613"/>
                </a:cubicBezTo>
                <a:lnTo>
                  <a:pt x="5578" y="1613"/>
                </a:lnTo>
                <a:cubicBezTo>
                  <a:pt x="5585" y="1618"/>
                  <a:pt x="5594" y="1608"/>
                  <a:pt x="5588" y="1601"/>
                </a:cubicBezTo>
                <a:lnTo>
                  <a:pt x="5588" y="1601"/>
                </a:lnTo>
                <a:cubicBezTo>
                  <a:pt x="5414" y="1400"/>
                  <a:pt x="5399" y="1187"/>
                  <a:pt x="5398" y="1145"/>
                </a:cubicBezTo>
                <a:lnTo>
                  <a:pt x="5398" y="1145"/>
                </a:lnTo>
                <a:cubicBezTo>
                  <a:pt x="5398" y="1140"/>
                  <a:pt x="5401" y="1137"/>
                  <a:pt x="5405" y="1137"/>
                </a:cubicBezTo>
                <a:lnTo>
                  <a:pt x="5405" y="1137"/>
                </a:lnTo>
                <a:cubicBezTo>
                  <a:pt x="5682" y="1126"/>
                  <a:pt x="5883" y="1379"/>
                  <a:pt x="5956" y="1488"/>
                </a:cubicBezTo>
                <a:lnTo>
                  <a:pt x="5956" y="1488"/>
                </a:lnTo>
                <a:cubicBezTo>
                  <a:pt x="5961" y="1495"/>
                  <a:pt x="5973" y="1489"/>
                  <a:pt x="5970" y="14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73"/>
          <p:cNvSpPr>
            <a:spLocks noChangeArrowheads="1"/>
          </p:cNvSpPr>
          <p:nvPr/>
        </p:nvSpPr>
        <p:spPr bwMode="auto">
          <a:xfrm>
            <a:off x="13852368" y="9722987"/>
            <a:ext cx="24977" cy="29974"/>
          </a:xfrm>
          <a:custGeom>
            <a:avLst/>
            <a:gdLst>
              <a:gd name="T0" fmla="*/ 23 w 24"/>
              <a:gd name="T1" fmla="*/ 24 h 25"/>
              <a:gd name="T2" fmla="*/ 23 w 24"/>
              <a:gd name="T3" fmla="*/ 24 h 25"/>
              <a:gd name="T4" fmla="*/ 0 w 24"/>
              <a:gd name="T5" fmla="*/ 0 h 25"/>
              <a:gd name="T6" fmla="*/ 0 w 24"/>
              <a:gd name="T7" fmla="*/ 0 h 25"/>
              <a:gd name="T8" fmla="*/ 23 w 24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5">
                <a:moveTo>
                  <a:pt x="23" y="24"/>
                </a:moveTo>
                <a:lnTo>
                  <a:pt x="23" y="24"/>
                </a:lnTo>
                <a:cubicBezTo>
                  <a:pt x="23" y="24"/>
                  <a:pt x="14" y="16"/>
                  <a:pt x="0" y="0"/>
                </a:cubicBezTo>
                <a:lnTo>
                  <a:pt x="0" y="0"/>
                </a:lnTo>
                <a:cubicBezTo>
                  <a:pt x="8" y="14"/>
                  <a:pt x="16" y="23"/>
                  <a:pt x="23" y="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74"/>
          <p:cNvSpPr>
            <a:spLocks noChangeArrowheads="1"/>
          </p:cNvSpPr>
          <p:nvPr/>
        </p:nvSpPr>
        <p:spPr bwMode="auto">
          <a:xfrm>
            <a:off x="9980761" y="9762952"/>
            <a:ext cx="24980" cy="29974"/>
          </a:xfrm>
          <a:custGeom>
            <a:avLst/>
            <a:gdLst>
              <a:gd name="T0" fmla="*/ 23 w 24"/>
              <a:gd name="T1" fmla="*/ 0 h 26"/>
              <a:gd name="T2" fmla="*/ 23 w 24"/>
              <a:gd name="T3" fmla="*/ 0 h 26"/>
              <a:gd name="T4" fmla="*/ 0 w 24"/>
              <a:gd name="T5" fmla="*/ 25 h 26"/>
              <a:gd name="T6" fmla="*/ 0 w 24"/>
              <a:gd name="T7" fmla="*/ 25 h 26"/>
              <a:gd name="T8" fmla="*/ 23 w 2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23" y="0"/>
                </a:moveTo>
                <a:lnTo>
                  <a:pt x="23" y="0"/>
                </a:lnTo>
                <a:cubicBezTo>
                  <a:pt x="9" y="16"/>
                  <a:pt x="0" y="25"/>
                  <a:pt x="0" y="25"/>
                </a:cubicBezTo>
                <a:lnTo>
                  <a:pt x="0" y="25"/>
                </a:lnTo>
                <a:cubicBezTo>
                  <a:pt x="7" y="24"/>
                  <a:pt x="15" y="14"/>
                  <a:pt x="2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75"/>
          <p:cNvSpPr>
            <a:spLocks noChangeArrowheads="1"/>
          </p:cNvSpPr>
          <p:nvPr/>
        </p:nvSpPr>
        <p:spPr bwMode="auto">
          <a:xfrm>
            <a:off x="11349561" y="10167599"/>
            <a:ext cx="9991" cy="39965"/>
          </a:xfrm>
          <a:custGeom>
            <a:avLst/>
            <a:gdLst>
              <a:gd name="T0" fmla="*/ 0 w 7"/>
              <a:gd name="T1" fmla="*/ 0 h 35"/>
              <a:gd name="T2" fmla="*/ 0 w 7"/>
              <a:gd name="T3" fmla="*/ 0 h 35"/>
              <a:gd name="T4" fmla="*/ 2 w 7"/>
              <a:gd name="T5" fmla="*/ 34 h 35"/>
              <a:gd name="T6" fmla="*/ 2 w 7"/>
              <a:gd name="T7" fmla="*/ 34 h 35"/>
              <a:gd name="T8" fmla="*/ 0 w 7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5">
                <a:moveTo>
                  <a:pt x="0" y="0"/>
                </a:moveTo>
                <a:lnTo>
                  <a:pt x="0" y="0"/>
                </a:lnTo>
                <a:cubicBezTo>
                  <a:pt x="2" y="22"/>
                  <a:pt x="2" y="34"/>
                  <a:pt x="2" y="34"/>
                </a:cubicBezTo>
                <a:lnTo>
                  <a:pt x="2" y="34"/>
                </a:lnTo>
                <a:cubicBezTo>
                  <a:pt x="6" y="28"/>
                  <a:pt x="5" y="17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76"/>
          <p:cNvSpPr>
            <a:spLocks noChangeArrowheads="1"/>
          </p:cNvSpPr>
          <p:nvPr/>
        </p:nvSpPr>
        <p:spPr bwMode="auto">
          <a:xfrm>
            <a:off x="12518536" y="10167599"/>
            <a:ext cx="9991" cy="39965"/>
          </a:xfrm>
          <a:custGeom>
            <a:avLst/>
            <a:gdLst>
              <a:gd name="T0" fmla="*/ 4 w 7"/>
              <a:gd name="T1" fmla="*/ 34 h 35"/>
              <a:gd name="T2" fmla="*/ 4 w 7"/>
              <a:gd name="T3" fmla="*/ 34 h 35"/>
              <a:gd name="T4" fmla="*/ 6 w 7"/>
              <a:gd name="T5" fmla="*/ 0 h 35"/>
              <a:gd name="T6" fmla="*/ 6 w 7"/>
              <a:gd name="T7" fmla="*/ 0 h 35"/>
              <a:gd name="T8" fmla="*/ 4 w 7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5">
                <a:moveTo>
                  <a:pt x="4" y="34"/>
                </a:moveTo>
                <a:lnTo>
                  <a:pt x="4" y="34"/>
                </a:lnTo>
                <a:cubicBezTo>
                  <a:pt x="4" y="34"/>
                  <a:pt x="4" y="22"/>
                  <a:pt x="6" y="0"/>
                </a:cubicBezTo>
                <a:lnTo>
                  <a:pt x="6" y="0"/>
                </a:lnTo>
                <a:cubicBezTo>
                  <a:pt x="2" y="17"/>
                  <a:pt x="0" y="28"/>
                  <a:pt x="4" y="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77"/>
          <p:cNvSpPr>
            <a:spLocks noChangeArrowheads="1"/>
          </p:cNvSpPr>
          <p:nvPr/>
        </p:nvSpPr>
        <p:spPr bwMode="auto">
          <a:xfrm>
            <a:off x="9261392" y="4452610"/>
            <a:ext cx="2048204" cy="1813408"/>
          </a:xfrm>
          <a:custGeom>
            <a:avLst/>
            <a:gdLst>
              <a:gd name="T0" fmla="*/ 1262 w 1809"/>
              <a:gd name="T1" fmla="*/ 0 h 1602"/>
              <a:gd name="T2" fmla="*/ 546 w 1809"/>
              <a:gd name="T3" fmla="*/ 0 h 1602"/>
              <a:gd name="T4" fmla="*/ 546 w 1809"/>
              <a:gd name="T5" fmla="*/ 0 h 1602"/>
              <a:gd name="T6" fmla="*/ 390 w 1809"/>
              <a:gd name="T7" fmla="*/ 90 h 1602"/>
              <a:gd name="T8" fmla="*/ 32 w 1809"/>
              <a:gd name="T9" fmla="*/ 710 h 1602"/>
              <a:gd name="T10" fmla="*/ 32 w 1809"/>
              <a:gd name="T11" fmla="*/ 710 h 1602"/>
              <a:gd name="T12" fmla="*/ 32 w 1809"/>
              <a:gd name="T13" fmla="*/ 890 h 1602"/>
              <a:gd name="T14" fmla="*/ 390 w 1809"/>
              <a:gd name="T15" fmla="*/ 1510 h 1602"/>
              <a:gd name="T16" fmla="*/ 390 w 1809"/>
              <a:gd name="T17" fmla="*/ 1510 h 1602"/>
              <a:gd name="T18" fmla="*/ 546 w 1809"/>
              <a:gd name="T19" fmla="*/ 1601 h 1602"/>
              <a:gd name="T20" fmla="*/ 1262 w 1809"/>
              <a:gd name="T21" fmla="*/ 1601 h 1602"/>
              <a:gd name="T22" fmla="*/ 1262 w 1809"/>
              <a:gd name="T23" fmla="*/ 1601 h 1602"/>
              <a:gd name="T24" fmla="*/ 1418 w 1809"/>
              <a:gd name="T25" fmla="*/ 1510 h 1602"/>
              <a:gd name="T26" fmla="*/ 1776 w 1809"/>
              <a:gd name="T27" fmla="*/ 890 h 1602"/>
              <a:gd name="T28" fmla="*/ 1776 w 1809"/>
              <a:gd name="T29" fmla="*/ 890 h 1602"/>
              <a:gd name="T30" fmla="*/ 1776 w 1809"/>
              <a:gd name="T31" fmla="*/ 710 h 1602"/>
              <a:gd name="T32" fmla="*/ 1418 w 1809"/>
              <a:gd name="T33" fmla="*/ 90 h 1602"/>
              <a:gd name="T34" fmla="*/ 1418 w 1809"/>
              <a:gd name="T35" fmla="*/ 90 h 1602"/>
              <a:gd name="T36" fmla="*/ 1262 w 1809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2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4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1"/>
                  <a:pt x="546" y="1601"/>
                </a:cubicBezTo>
                <a:lnTo>
                  <a:pt x="1262" y="1601"/>
                </a:lnTo>
                <a:lnTo>
                  <a:pt x="1262" y="1601"/>
                </a:lnTo>
                <a:cubicBezTo>
                  <a:pt x="1327" y="1601"/>
                  <a:pt x="1386" y="1566"/>
                  <a:pt x="1418" y="1510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4"/>
                  <a:pt x="1808" y="766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78"/>
          <p:cNvSpPr>
            <a:spLocks noChangeArrowheads="1"/>
          </p:cNvSpPr>
          <p:nvPr/>
        </p:nvSpPr>
        <p:spPr bwMode="auto">
          <a:xfrm>
            <a:off x="9261392" y="4452610"/>
            <a:ext cx="2048204" cy="1813408"/>
          </a:xfrm>
          <a:custGeom>
            <a:avLst/>
            <a:gdLst>
              <a:gd name="T0" fmla="*/ 1262 w 1809"/>
              <a:gd name="T1" fmla="*/ 0 h 1602"/>
              <a:gd name="T2" fmla="*/ 546 w 1809"/>
              <a:gd name="T3" fmla="*/ 0 h 1602"/>
              <a:gd name="T4" fmla="*/ 546 w 1809"/>
              <a:gd name="T5" fmla="*/ 0 h 1602"/>
              <a:gd name="T6" fmla="*/ 390 w 1809"/>
              <a:gd name="T7" fmla="*/ 90 h 1602"/>
              <a:gd name="T8" fmla="*/ 32 w 1809"/>
              <a:gd name="T9" fmla="*/ 710 h 1602"/>
              <a:gd name="T10" fmla="*/ 32 w 1809"/>
              <a:gd name="T11" fmla="*/ 710 h 1602"/>
              <a:gd name="T12" fmla="*/ 32 w 1809"/>
              <a:gd name="T13" fmla="*/ 890 h 1602"/>
              <a:gd name="T14" fmla="*/ 390 w 1809"/>
              <a:gd name="T15" fmla="*/ 1510 h 1602"/>
              <a:gd name="T16" fmla="*/ 390 w 1809"/>
              <a:gd name="T17" fmla="*/ 1510 h 1602"/>
              <a:gd name="T18" fmla="*/ 546 w 1809"/>
              <a:gd name="T19" fmla="*/ 1601 h 1602"/>
              <a:gd name="T20" fmla="*/ 1262 w 1809"/>
              <a:gd name="T21" fmla="*/ 1601 h 1602"/>
              <a:gd name="T22" fmla="*/ 1262 w 1809"/>
              <a:gd name="T23" fmla="*/ 1601 h 1602"/>
              <a:gd name="T24" fmla="*/ 1418 w 1809"/>
              <a:gd name="T25" fmla="*/ 1510 h 1602"/>
              <a:gd name="T26" fmla="*/ 1776 w 1809"/>
              <a:gd name="T27" fmla="*/ 890 h 1602"/>
              <a:gd name="T28" fmla="*/ 1776 w 1809"/>
              <a:gd name="T29" fmla="*/ 890 h 1602"/>
              <a:gd name="T30" fmla="*/ 1776 w 1809"/>
              <a:gd name="T31" fmla="*/ 710 h 1602"/>
              <a:gd name="T32" fmla="*/ 1418 w 1809"/>
              <a:gd name="T33" fmla="*/ 90 h 1602"/>
              <a:gd name="T34" fmla="*/ 1418 w 1809"/>
              <a:gd name="T35" fmla="*/ 90 h 1602"/>
              <a:gd name="T36" fmla="*/ 1262 w 1809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2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4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1"/>
                  <a:pt x="546" y="1601"/>
                </a:cubicBezTo>
                <a:lnTo>
                  <a:pt x="1262" y="1601"/>
                </a:lnTo>
                <a:lnTo>
                  <a:pt x="1262" y="1601"/>
                </a:lnTo>
                <a:cubicBezTo>
                  <a:pt x="1327" y="1601"/>
                  <a:pt x="1386" y="1566"/>
                  <a:pt x="1418" y="1510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4"/>
                  <a:pt x="1808" y="766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79"/>
          <p:cNvSpPr>
            <a:spLocks noChangeArrowheads="1"/>
          </p:cNvSpPr>
          <p:nvPr/>
        </p:nvSpPr>
        <p:spPr bwMode="auto">
          <a:xfrm>
            <a:off x="9820901" y="3183723"/>
            <a:ext cx="2048204" cy="1813408"/>
          </a:xfrm>
          <a:custGeom>
            <a:avLst/>
            <a:gdLst>
              <a:gd name="T0" fmla="*/ 1262 w 1809"/>
              <a:gd name="T1" fmla="*/ 0 h 1602"/>
              <a:gd name="T2" fmla="*/ 546 w 1809"/>
              <a:gd name="T3" fmla="*/ 0 h 1602"/>
              <a:gd name="T4" fmla="*/ 546 w 1809"/>
              <a:gd name="T5" fmla="*/ 0 h 1602"/>
              <a:gd name="T6" fmla="*/ 390 w 1809"/>
              <a:gd name="T7" fmla="*/ 91 h 1602"/>
              <a:gd name="T8" fmla="*/ 32 w 1809"/>
              <a:gd name="T9" fmla="*/ 710 h 1602"/>
              <a:gd name="T10" fmla="*/ 32 w 1809"/>
              <a:gd name="T11" fmla="*/ 710 h 1602"/>
              <a:gd name="T12" fmla="*/ 32 w 1809"/>
              <a:gd name="T13" fmla="*/ 890 h 1602"/>
              <a:gd name="T14" fmla="*/ 390 w 1809"/>
              <a:gd name="T15" fmla="*/ 1511 h 1602"/>
              <a:gd name="T16" fmla="*/ 390 w 1809"/>
              <a:gd name="T17" fmla="*/ 1511 h 1602"/>
              <a:gd name="T18" fmla="*/ 546 w 1809"/>
              <a:gd name="T19" fmla="*/ 1601 h 1602"/>
              <a:gd name="T20" fmla="*/ 1262 w 1809"/>
              <a:gd name="T21" fmla="*/ 1601 h 1602"/>
              <a:gd name="T22" fmla="*/ 1262 w 1809"/>
              <a:gd name="T23" fmla="*/ 1601 h 1602"/>
              <a:gd name="T24" fmla="*/ 1418 w 1809"/>
              <a:gd name="T25" fmla="*/ 1511 h 1602"/>
              <a:gd name="T26" fmla="*/ 1776 w 1809"/>
              <a:gd name="T27" fmla="*/ 890 h 1602"/>
              <a:gd name="T28" fmla="*/ 1776 w 1809"/>
              <a:gd name="T29" fmla="*/ 890 h 1602"/>
              <a:gd name="T30" fmla="*/ 1776 w 1809"/>
              <a:gd name="T31" fmla="*/ 710 h 1602"/>
              <a:gd name="T32" fmla="*/ 1418 w 1809"/>
              <a:gd name="T33" fmla="*/ 91 h 1602"/>
              <a:gd name="T34" fmla="*/ 1418 w 1809"/>
              <a:gd name="T35" fmla="*/ 91 h 1602"/>
              <a:gd name="T36" fmla="*/ 1262 w 1809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2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1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1"/>
                </a:lnTo>
                <a:lnTo>
                  <a:pt x="390" y="1511"/>
                </a:lnTo>
                <a:cubicBezTo>
                  <a:pt x="422" y="1566"/>
                  <a:pt x="482" y="1601"/>
                  <a:pt x="546" y="1601"/>
                </a:cubicBezTo>
                <a:lnTo>
                  <a:pt x="1262" y="1601"/>
                </a:lnTo>
                <a:lnTo>
                  <a:pt x="1262" y="1601"/>
                </a:lnTo>
                <a:cubicBezTo>
                  <a:pt x="1326" y="1601"/>
                  <a:pt x="1386" y="1566"/>
                  <a:pt x="1418" y="1511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5"/>
                  <a:pt x="1808" y="766"/>
                  <a:pt x="1776" y="710"/>
                </a:cubicBezTo>
                <a:lnTo>
                  <a:pt x="1418" y="91"/>
                </a:lnTo>
                <a:lnTo>
                  <a:pt x="1418" y="91"/>
                </a:lnTo>
                <a:cubicBezTo>
                  <a:pt x="1386" y="34"/>
                  <a:pt x="1326" y="0"/>
                  <a:pt x="126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80"/>
          <p:cNvSpPr>
            <a:spLocks noChangeArrowheads="1"/>
          </p:cNvSpPr>
          <p:nvPr/>
        </p:nvSpPr>
        <p:spPr bwMode="auto">
          <a:xfrm>
            <a:off x="9820901" y="3183723"/>
            <a:ext cx="2048204" cy="1813408"/>
          </a:xfrm>
          <a:custGeom>
            <a:avLst/>
            <a:gdLst>
              <a:gd name="T0" fmla="*/ 1262 w 1809"/>
              <a:gd name="T1" fmla="*/ 0 h 1602"/>
              <a:gd name="T2" fmla="*/ 546 w 1809"/>
              <a:gd name="T3" fmla="*/ 0 h 1602"/>
              <a:gd name="T4" fmla="*/ 546 w 1809"/>
              <a:gd name="T5" fmla="*/ 0 h 1602"/>
              <a:gd name="T6" fmla="*/ 390 w 1809"/>
              <a:gd name="T7" fmla="*/ 91 h 1602"/>
              <a:gd name="T8" fmla="*/ 32 w 1809"/>
              <a:gd name="T9" fmla="*/ 710 h 1602"/>
              <a:gd name="T10" fmla="*/ 32 w 1809"/>
              <a:gd name="T11" fmla="*/ 710 h 1602"/>
              <a:gd name="T12" fmla="*/ 32 w 1809"/>
              <a:gd name="T13" fmla="*/ 890 h 1602"/>
              <a:gd name="T14" fmla="*/ 390 w 1809"/>
              <a:gd name="T15" fmla="*/ 1511 h 1602"/>
              <a:gd name="T16" fmla="*/ 390 w 1809"/>
              <a:gd name="T17" fmla="*/ 1511 h 1602"/>
              <a:gd name="T18" fmla="*/ 546 w 1809"/>
              <a:gd name="T19" fmla="*/ 1601 h 1602"/>
              <a:gd name="T20" fmla="*/ 1262 w 1809"/>
              <a:gd name="T21" fmla="*/ 1601 h 1602"/>
              <a:gd name="T22" fmla="*/ 1262 w 1809"/>
              <a:gd name="T23" fmla="*/ 1601 h 1602"/>
              <a:gd name="T24" fmla="*/ 1418 w 1809"/>
              <a:gd name="T25" fmla="*/ 1511 h 1602"/>
              <a:gd name="T26" fmla="*/ 1776 w 1809"/>
              <a:gd name="T27" fmla="*/ 890 h 1602"/>
              <a:gd name="T28" fmla="*/ 1776 w 1809"/>
              <a:gd name="T29" fmla="*/ 890 h 1602"/>
              <a:gd name="T30" fmla="*/ 1776 w 1809"/>
              <a:gd name="T31" fmla="*/ 710 h 1602"/>
              <a:gd name="T32" fmla="*/ 1418 w 1809"/>
              <a:gd name="T33" fmla="*/ 91 h 1602"/>
              <a:gd name="T34" fmla="*/ 1418 w 1809"/>
              <a:gd name="T35" fmla="*/ 91 h 1602"/>
              <a:gd name="T36" fmla="*/ 1262 w 1809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2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1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1"/>
                </a:lnTo>
                <a:lnTo>
                  <a:pt x="390" y="1511"/>
                </a:lnTo>
                <a:cubicBezTo>
                  <a:pt x="422" y="1566"/>
                  <a:pt x="482" y="1601"/>
                  <a:pt x="546" y="1601"/>
                </a:cubicBezTo>
                <a:lnTo>
                  <a:pt x="1262" y="1601"/>
                </a:lnTo>
                <a:lnTo>
                  <a:pt x="1262" y="1601"/>
                </a:lnTo>
                <a:cubicBezTo>
                  <a:pt x="1326" y="1601"/>
                  <a:pt x="1386" y="1566"/>
                  <a:pt x="1418" y="1511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5"/>
                  <a:pt x="1808" y="766"/>
                  <a:pt x="1776" y="710"/>
                </a:cubicBezTo>
                <a:lnTo>
                  <a:pt x="1418" y="91"/>
                </a:lnTo>
                <a:lnTo>
                  <a:pt x="1418" y="91"/>
                </a:lnTo>
                <a:cubicBezTo>
                  <a:pt x="1386" y="34"/>
                  <a:pt x="1326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81"/>
          <p:cNvSpPr>
            <a:spLocks noChangeArrowheads="1"/>
          </p:cNvSpPr>
          <p:nvPr/>
        </p:nvSpPr>
        <p:spPr bwMode="auto">
          <a:xfrm>
            <a:off x="11614330" y="2898971"/>
            <a:ext cx="2048204" cy="1813411"/>
          </a:xfrm>
          <a:custGeom>
            <a:avLst/>
            <a:gdLst>
              <a:gd name="T0" fmla="*/ 1261 w 1808"/>
              <a:gd name="T1" fmla="*/ 0 h 1602"/>
              <a:gd name="T2" fmla="*/ 545 w 1808"/>
              <a:gd name="T3" fmla="*/ 0 h 1602"/>
              <a:gd name="T4" fmla="*/ 545 w 1808"/>
              <a:gd name="T5" fmla="*/ 0 h 1602"/>
              <a:gd name="T6" fmla="*/ 391 w 1808"/>
              <a:gd name="T7" fmla="*/ 90 h 1602"/>
              <a:gd name="T8" fmla="*/ 32 w 1808"/>
              <a:gd name="T9" fmla="*/ 710 h 1602"/>
              <a:gd name="T10" fmla="*/ 32 w 1808"/>
              <a:gd name="T11" fmla="*/ 710 h 1602"/>
              <a:gd name="T12" fmla="*/ 32 w 1808"/>
              <a:gd name="T13" fmla="*/ 890 h 1602"/>
              <a:gd name="T14" fmla="*/ 391 w 1808"/>
              <a:gd name="T15" fmla="*/ 1511 h 1602"/>
              <a:gd name="T16" fmla="*/ 391 w 1808"/>
              <a:gd name="T17" fmla="*/ 1511 h 1602"/>
              <a:gd name="T18" fmla="*/ 545 w 1808"/>
              <a:gd name="T19" fmla="*/ 1601 h 1602"/>
              <a:gd name="T20" fmla="*/ 1261 w 1808"/>
              <a:gd name="T21" fmla="*/ 1601 h 1602"/>
              <a:gd name="T22" fmla="*/ 1261 w 1808"/>
              <a:gd name="T23" fmla="*/ 1601 h 1602"/>
              <a:gd name="T24" fmla="*/ 1417 w 1808"/>
              <a:gd name="T25" fmla="*/ 1511 h 1602"/>
              <a:gd name="T26" fmla="*/ 1775 w 1808"/>
              <a:gd name="T27" fmla="*/ 890 h 1602"/>
              <a:gd name="T28" fmla="*/ 1775 w 1808"/>
              <a:gd name="T29" fmla="*/ 890 h 1602"/>
              <a:gd name="T30" fmla="*/ 1775 w 1808"/>
              <a:gd name="T31" fmla="*/ 710 h 1602"/>
              <a:gd name="T32" fmla="*/ 1417 w 1808"/>
              <a:gd name="T33" fmla="*/ 90 h 1602"/>
              <a:gd name="T34" fmla="*/ 1417 w 1808"/>
              <a:gd name="T35" fmla="*/ 90 h 1602"/>
              <a:gd name="T36" fmla="*/ 1261 w 1808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2">
                <a:moveTo>
                  <a:pt x="1261" y="0"/>
                </a:moveTo>
                <a:lnTo>
                  <a:pt x="545" y="0"/>
                </a:lnTo>
                <a:lnTo>
                  <a:pt x="545" y="0"/>
                </a:lnTo>
                <a:cubicBezTo>
                  <a:pt x="482" y="0"/>
                  <a:pt x="422" y="34"/>
                  <a:pt x="391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1" y="1511"/>
                </a:lnTo>
                <a:lnTo>
                  <a:pt x="391" y="1511"/>
                </a:lnTo>
                <a:cubicBezTo>
                  <a:pt x="422" y="1566"/>
                  <a:pt x="482" y="1601"/>
                  <a:pt x="545" y="1601"/>
                </a:cubicBezTo>
                <a:lnTo>
                  <a:pt x="1261" y="1601"/>
                </a:lnTo>
                <a:lnTo>
                  <a:pt x="1261" y="1601"/>
                </a:lnTo>
                <a:cubicBezTo>
                  <a:pt x="1326" y="1601"/>
                  <a:pt x="1385" y="1566"/>
                  <a:pt x="1417" y="1511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5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4"/>
                  <a:pt x="1326" y="0"/>
                  <a:pt x="1261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82"/>
          <p:cNvSpPr>
            <a:spLocks noChangeArrowheads="1"/>
          </p:cNvSpPr>
          <p:nvPr/>
        </p:nvSpPr>
        <p:spPr bwMode="auto">
          <a:xfrm>
            <a:off x="11614330" y="2898971"/>
            <a:ext cx="2048204" cy="1813411"/>
          </a:xfrm>
          <a:custGeom>
            <a:avLst/>
            <a:gdLst>
              <a:gd name="T0" fmla="*/ 1261 w 1808"/>
              <a:gd name="T1" fmla="*/ 0 h 1602"/>
              <a:gd name="T2" fmla="*/ 545 w 1808"/>
              <a:gd name="T3" fmla="*/ 0 h 1602"/>
              <a:gd name="T4" fmla="*/ 545 w 1808"/>
              <a:gd name="T5" fmla="*/ 0 h 1602"/>
              <a:gd name="T6" fmla="*/ 391 w 1808"/>
              <a:gd name="T7" fmla="*/ 90 h 1602"/>
              <a:gd name="T8" fmla="*/ 32 w 1808"/>
              <a:gd name="T9" fmla="*/ 710 h 1602"/>
              <a:gd name="T10" fmla="*/ 32 w 1808"/>
              <a:gd name="T11" fmla="*/ 710 h 1602"/>
              <a:gd name="T12" fmla="*/ 32 w 1808"/>
              <a:gd name="T13" fmla="*/ 890 h 1602"/>
              <a:gd name="T14" fmla="*/ 391 w 1808"/>
              <a:gd name="T15" fmla="*/ 1511 h 1602"/>
              <a:gd name="T16" fmla="*/ 391 w 1808"/>
              <a:gd name="T17" fmla="*/ 1511 h 1602"/>
              <a:gd name="T18" fmla="*/ 545 w 1808"/>
              <a:gd name="T19" fmla="*/ 1601 h 1602"/>
              <a:gd name="T20" fmla="*/ 1261 w 1808"/>
              <a:gd name="T21" fmla="*/ 1601 h 1602"/>
              <a:gd name="T22" fmla="*/ 1261 w 1808"/>
              <a:gd name="T23" fmla="*/ 1601 h 1602"/>
              <a:gd name="T24" fmla="*/ 1417 w 1808"/>
              <a:gd name="T25" fmla="*/ 1511 h 1602"/>
              <a:gd name="T26" fmla="*/ 1775 w 1808"/>
              <a:gd name="T27" fmla="*/ 890 h 1602"/>
              <a:gd name="T28" fmla="*/ 1775 w 1808"/>
              <a:gd name="T29" fmla="*/ 890 h 1602"/>
              <a:gd name="T30" fmla="*/ 1775 w 1808"/>
              <a:gd name="T31" fmla="*/ 710 h 1602"/>
              <a:gd name="T32" fmla="*/ 1417 w 1808"/>
              <a:gd name="T33" fmla="*/ 90 h 1602"/>
              <a:gd name="T34" fmla="*/ 1417 w 1808"/>
              <a:gd name="T35" fmla="*/ 90 h 1602"/>
              <a:gd name="T36" fmla="*/ 1261 w 1808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2">
                <a:moveTo>
                  <a:pt x="1261" y="0"/>
                </a:moveTo>
                <a:lnTo>
                  <a:pt x="545" y="0"/>
                </a:lnTo>
                <a:lnTo>
                  <a:pt x="545" y="0"/>
                </a:lnTo>
                <a:cubicBezTo>
                  <a:pt x="482" y="0"/>
                  <a:pt x="422" y="34"/>
                  <a:pt x="391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1" y="1511"/>
                </a:lnTo>
                <a:lnTo>
                  <a:pt x="391" y="1511"/>
                </a:lnTo>
                <a:cubicBezTo>
                  <a:pt x="422" y="1566"/>
                  <a:pt x="482" y="1601"/>
                  <a:pt x="545" y="1601"/>
                </a:cubicBezTo>
                <a:lnTo>
                  <a:pt x="1261" y="1601"/>
                </a:lnTo>
                <a:lnTo>
                  <a:pt x="1261" y="1601"/>
                </a:lnTo>
                <a:cubicBezTo>
                  <a:pt x="1326" y="1601"/>
                  <a:pt x="1385" y="1566"/>
                  <a:pt x="1417" y="1511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5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4"/>
                  <a:pt x="1326" y="0"/>
                  <a:pt x="1261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83"/>
          <p:cNvSpPr>
            <a:spLocks noChangeArrowheads="1"/>
          </p:cNvSpPr>
          <p:nvPr/>
        </p:nvSpPr>
        <p:spPr bwMode="auto">
          <a:xfrm>
            <a:off x="12198816" y="3898095"/>
            <a:ext cx="2048204" cy="1813411"/>
          </a:xfrm>
          <a:custGeom>
            <a:avLst/>
            <a:gdLst>
              <a:gd name="T0" fmla="*/ 1261 w 1808"/>
              <a:gd name="T1" fmla="*/ 0 h 1601"/>
              <a:gd name="T2" fmla="*/ 545 w 1808"/>
              <a:gd name="T3" fmla="*/ 0 h 1601"/>
              <a:gd name="T4" fmla="*/ 545 w 1808"/>
              <a:gd name="T5" fmla="*/ 0 h 1601"/>
              <a:gd name="T6" fmla="*/ 389 w 1808"/>
              <a:gd name="T7" fmla="*/ 90 h 1601"/>
              <a:gd name="T8" fmla="*/ 31 w 1808"/>
              <a:gd name="T9" fmla="*/ 710 h 1601"/>
              <a:gd name="T10" fmla="*/ 31 w 1808"/>
              <a:gd name="T11" fmla="*/ 710 h 1601"/>
              <a:gd name="T12" fmla="*/ 31 w 1808"/>
              <a:gd name="T13" fmla="*/ 890 h 1601"/>
              <a:gd name="T14" fmla="*/ 389 w 1808"/>
              <a:gd name="T15" fmla="*/ 1510 h 1601"/>
              <a:gd name="T16" fmla="*/ 389 w 1808"/>
              <a:gd name="T17" fmla="*/ 1510 h 1601"/>
              <a:gd name="T18" fmla="*/ 545 w 1808"/>
              <a:gd name="T19" fmla="*/ 1600 h 1601"/>
              <a:gd name="T20" fmla="*/ 1261 w 1808"/>
              <a:gd name="T21" fmla="*/ 1600 h 1601"/>
              <a:gd name="T22" fmla="*/ 1261 w 1808"/>
              <a:gd name="T23" fmla="*/ 1600 h 1601"/>
              <a:gd name="T24" fmla="*/ 1417 w 1808"/>
              <a:gd name="T25" fmla="*/ 1510 h 1601"/>
              <a:gd name="T26" fmla="*/ 1775 w 1808"/>
              <a:gd name="T27" fmla="*/ 890 h 1601"/>
              <a:gd name="T28" fmla="*/ 1775 w 1808"/>
              <a:gd name="T29" fmla="*/ 890 h 1601"/>
              <a:gd name="T30" fmla="*/ 1775 w 1808"/>
              <a:gd name="T31" fmla="*/ 710 h 1601"/>
              <a:gd name="T32" fmla="*/ 1417 w 1808"/>
              <a:gd name="T33" fmla="*/ 90 h 1601"/>
              <a:gd name="T34" fmla="*/ 1417 w 1808"/>
              <a:gd name="T35" fmla="*/ 90 h 1601"/>
              <a:gd name="T36" fmla="*/ 1261 w 1808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1">
                <a:moveTo>
                  <a:pt x="1261" y="0"/>
                </a:moveTo>
                <a:lnTo>
                  <a:pt x="545" y="0"/>
                </a:lnTo>
                <a:lnTo>
                  <a:pt x="545" y="0"/>
                </a:lnTo>
                <a:cubicBezTo>
                  <a:pt x="481" y="0"/>
                  <a:pt x="422" y="35"/>
                  <a:pt x="389" y="90"/>
                </a:cubicBezTo>
                <a:lnTo>
                  <a:pt x="31" y="710"/>
                </a:lnTo>
                <a:lnTo>
                  <a:pt x="31" y="710"/>
                </a:lnTo>
                <a:cubicBezTo>
                  <a:pt x="0" y="766"/>
                  <a:pt x="0" y="834"/>
                  <a:pt x="31" y="890"/>
                </a:cubicBezTo>
                <a:lnTo>
                  <a:pt x="389" y="1510"/>
                </a:lnTo>
                <a:lnTo>
                  <a:pt x="389" y="1510"/>
                </a:lnTo>
                <a:cubicBezTo>
                  <a:pt x="422" y="1566"/>
                  <a:pt x="481" y="1600"/>
                  <a:pt x="545" y="1600"/>
                </a:cubicBezTo>
                <a:lnTo>
                  <a:pt x="1261" y="1600"/>
                </a:lnTo>
                <a:lnTo>
                  <a:pt x="1261" y="1600"/>
                </a:lnTo>
                <a:cubicBezTo>
                  <a:pt x="1326" y="1600"/>
                  <a:pt x="1385" y="1566"/>
                  <a:pt x="1417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4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5"/>
                  <a:pt x="1326" y="0"/>
                  <a:pt x="1261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84"/>
          <p:cNvSpPr>
            <a:spLocks noChangeArrowheads="1"/>
          </p:cNvSpPr>
          <p:nvPr/>
        </p:nvSpPr>
        <p:spPr bwMode="auto">
          <a:xfrm>
            <a:off x="12198816" y="3898095"/>
            <a:ext cx="2048204" cy="1813411"/>
          </a:xfrm>
          <a:custGeom>
            <a:avLst/>
            <a:gdLst>
              <a:gd name="T0" fmla="*/ 1261 w 1808"/>
              <a:gd name="T1" fmla="*/ 0 h 1601"/>
              <a:gd name="T2" fmla="*/ 545 w 1808"/>
              <a:gd name="T3" fmla="*/ 0 h 1601"/>
              <a:gd name="T4" fmla="*/ 545 w 1808"/>
              <a:gd name="T5" fmla="*/ 0 h 1601"/>
              <a:gd name="T6" fmla="*/ 389 w 1808"/>
              <a:gd name="T7" fmla="*/ 90 h 1601"/>
              <a:gd name="T8" fmla="*/ 31 w 1808"/>
              <a:gd name="T9" fmla="*/ 710 h 1601"/>
              <a:gd name="T10" fmla="*/ 31 w 1808"/>
              <a:gd name="T11" fmla="*/ 710 h 1601"/>
              <a:gd name="T12" fmla="*/ 31 w 1808"/>
              <a:gd name="T13" fmla="*/ 890 h 1601"/>
              <a:gd name="T14" fmla="*/ 389 w 1808"/>
              <a:gd name="T15" fmla="*/ 1510 h 1601"/>
              <a:gd name="T16" fmla="*/ 389 w 1808"/>
              <a:gd name="T17" fmla="*/ 1510 h 1601"/>
              <a:gd name="T18" fmla="*/ 545 w 1808"/>
              <a:gd name="T19" fmla="*/ 1600 h 1601"/>
              <a:gd name="T20" fmla="*/ 1261 w 1808"/>
              <a:gd name="T21" fmla="*/ 1600 h 1601"/>
              <a:gd name="T22" fmla="*/ 1261 w 1808"/>
              <a:gd name="T23" fmla="*/ 1600 h 1601"/>
              <a:gd name="T24" fmla="*/ 1417 w 1808"/>
              <a:gd name="T25" fmla="*/ 1510 h 1601"/>
              <a:gd name="T26" fmla="*/ 1775 w 1808"/>
              <a:gd name="T27" fmla="*/ 890 h 1601"/>
              <a:gd name="T28" fmla="*/ 1775 w 1808"/>
              <a:gd name="T29" fmla="*/ 890 h 1601"/>
              <a:gd name="T30" fmla="*/ 1775 w 1808"/>
              <a:gd name="T31" fmla="*/ 710 h 1601"/>
              <a:gd name="T32" fmla="*/ 1417 w 1808"/>
              <a:gd name="T33" fmla="*/ 90 h 1601"/>
              <a:gd name="T34" fmla="*/ 1417 w 1808"/>
              <a:gd name="T35" fmla="*/ 90 h 1601"/>
              <a:gd name="T36" fmla="*/ 1261 w 1808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1">
                <a:moveTo>
                  <a:pt x="1261" y="0"/>
                </a:moveTo>
                <a:lnTo>
                  <a:pt x="545" y="0"/>
                </a:lnTo>
                <a:lnTo>
                  <a:pt x="545" y="0"/>
                </a:lnTo>
                <a:cubicBezTo>
                  <a:pt x="481" y="0"/>
                  <a:pt x="422" y="35"/>
                  <a:pt x="389" y="90"/>
                </a:cubicBezTo>
                <a:lnTo>
                  <a:pt x="31" y="710"/>
                </a:lnTo>
                <a:lnTo>
                  <a:pt x="31" y="710"/>
                </a:lnTo>
                <a:cubicBezTo>
                  <a:pt x="0" y="766"/>
                  <a:pt x="0" y="834"/>
                  <a:pt x="31" y="890"/>
                </a:cubicBezTo>
                <a:lnTo>
                  <a:pt x="389" y="1510"/>
                </a:lnTo>
                <a:lnTo>
                  <a:pt x="389" y="1510"/>
                </a:lnTo>
                <a:cubicBezTo>
                  <a:pt x="422" y="1566"/>
                  <a:pt x="481" y="1600"/>
                  <a:pt x="545" y="1600"/>
                </a:cubicBezTo>
                <a:lnTo>
                  <a:pt x="1261" y="1600"/>
                </a:lnTo>
                <a:lnTo>
                  <a:pt x="1261" y="1600"/>
                </a:lnTo>
                <a:cubicBezTo>
                  <a:pt x="1326" y="1600"/>
                  <a:pt x="1385" y="1566"/>
                  <a:pt x="1417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4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5"/>
                  <a:pt x="1326" y="0"/>
                  <a:pt x="1261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85"/>
          <p:cNvSpPr>
            <a:spLocks noChangeArrowheads="1"/>
          </p:cNvSpPr>
          <p:nvPr/>
        </p:nvSpPr>
        <p:spPr bwMode="auto">
          <a:xfrm>
            <a:off x="12918185" y="5047087"/>
            <a:ext cx="2048204" cy="1813411"/>
          </a:xfrm>
          <a:custGeom>
            <a:avLst/>
            <a:gdLst>
              <a:gd name="T0" fmla="*/ 1262 w 1809"/>
              <a:gd name="T1" fmla="*/ 0 h 1600"/>
              <a:gd name="T2" fmla="*/ 547 w 1809"/>
              <a:gd name="T3" fmla="*/ 0 h 1600"/>
              <a:gd name="T4" fmla="*/ 547 w 1809"/>
              <a:gd name="T5" fmla="*/ 0 h 1600"/>
              <a:gd name="T6" fmla="*/ 391 w 1809"/>
              <a:gd name="T7" fmla="*/ 90 h 1600"/>
              <a:gd name="T8" fmla="*/ 32 w 1809"/>
              <a:gd name="T9" fmla="*/ 710 h 1600"/>
              <a:gd name="T10" fmla="*/ 32 w 1809"/>
              <a:gd name="T11" fmla="*/ 710 h 1600"/>
              <a:gd name="T12" fmla="*/ 32 w 1809"/>
              <a:gd name="T13" fmla="*/ 890 h 1600"/>
              <a:gd name="T14" fmla="*/ 391 w 1809"/>
              <a:gd name="T15" fmla="*/ 1509 h 1600"/>
              <a:gd name="T16" fmla="*/ 391 w 1809"/>
              <a:gd name="T17" fmla="*/ 1509 h 1600"/>
              <a:gd name="T18" fmla="*/ 547 w 1809"/>
              <a:gd name="T19" fmla="*/ 1599 h 1600"/>
              <a:gd name="T20" fmla="*/ 1262 w 1809"/>
              <a:gd name="T21" fmla="*/ 1599 h 1600"/>
              <a:gd name="T22" fmla="*/ 1262 w 1809"/>
              <a:gd name="T23" fmla="*/ 1599 h 1600"/>
              <a:gd name="T24" fmla="*/ 1419 w 1809"/>
              <a:gd name="T25" fmla="*/ 1509 h 1600"/>
              <a:gd name="T26" fmla="*/ 1776 w 1809"/>
              <a:gd name="T27" fmla="*/ 890 h 1600"/>
              <a:gd name="T28" fmla="*/ 1776 w 1809"/>
              <a:gd name="T29" fmla="*/ 890 h 1600"/>
              <a:gd name="T30" fmla="*/ 1776 w 1809"/>
              <a:gd name="T31" fmla="*/ 710 h 1600"/>
              <a:gd name="T32" fmla="*/ 1419 w 1809"/>
              <a:gd name="T33" fmla="*/ 90 h 1600"/>
              <a:gd name="T34" fmla="*/ 1419 w 1809"/>
              <a:gd name="T35" fmla="*/ 90 h 1600"/>
              <a:gd name="T36" fmla="*/ 1262 w 1809"/>
              <a:gd name="T37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0">
                <a:moveTo>
                  <a:pt x="1262" y="0"/>
                </a:moveTo>
                <a:lnTo>
                  <a:pt x="547" y="0"/>
                </a:lnTo>
                <a:lnTo>
                  <a:pt x="547" y="0"/>
                </a:lnTo>
                <a:cubicBezTo>
                  <a:pt x="482" y="0"/>
                  <a:pt x="422" y="34"/>
                  <a:pt x="391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5"/>
                  <a:pt x="0" y="834"/>
                  <a:pt x="32" y="890"/>
                </a:cubicBezTo>
                <a:lnTo>
                  <a:pt x="391" y="1509"/>
                </a:lnTo>
                <a:lnTo>
                  <a:pt x="391" y="1509"/>
                </a:lnTo>
                <a:cubicBezTo>
                  <a:pt x="422" y="1564"/>
                  <a:pt x="482" y="1599"/>
                  <a:pt x="547" y="1599"/>
                </a:cubicBezTo>
                <a:lnTo>
                  <a:pt x="1262" y="1599"/>
                </a:lnTo>
                <a:lnTo>
                  <a:pt x="1262" y="1599"/>
                </a:lnTo>
                <a:cubicBezTo>
                  <a:pt x="1327" y="1599"/>
                  <a:pt x="1386" y="1564"/>
                  <a:pt x="1419" y="1509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4"/>
                  <a:pt x="1808" y="765"/>
                  <a:pt x="1776" y="710"/>
                </a:cubicBezTo>
                <a:lnTo>
                  <a:pt x="1419" y="90"/>
                </a:lnTo>
                <a:lnTo>
                  <a:pt x="1419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86"/>
          <p:cNvSpPr>
            <a:spLocks noChangeArrowheads="1"/>
          </p:cNvSpPr>
          <p:nvPr/>
        </p:nvSpPr>
        <p:spPr bwMode="auto">
          <a:xfrm>
            <a:off x="12918185" y="5047087"/>
            <a:ext cx="2048204" cy="1813411"/>
          </a:xfrm>
          <a:custGeom>
            <a:avLst/>
            <a:gdLst>
              <a:gd name="T0" fmla="*/ 1262 w 1809"/>
              <a:gd name="T1" fmla="*/ 0 h 1600"/>
              <a:gd name="T2" fmla="*/ 547 w 1809"/>
              <a:gd name="T3" fmla="*/ 0 h 1600"/>
              <a:gd name="T4" fmla="*/ 547 w 1809"/>
              <a:gd name="T5" fmla="*/ 0 h 1600"/>
              <a:gd name="T6" fmla="*/ 391 w 1809"/>
              <a:gd name="T7" fmla="*/ 90 h 1600"/>
              <a:gd name="T8" fmla="*/ 32 w 1809"/>
              <a:gd name="T9" fmla="*/ 710 h 1600"/>
              <a:gd name="T10" fmla="*/ 32 w 1809"/>
              <a:gd name="T11" fmla="*/ 710 h 1600"/>
              <a:gd name="T12" fmla="*/ 32 w 1809"/>
              <a:gd name="T13" fmla="*/ 890 h 1600"/>
              <a:gd name="T14" fmla="*/ 391 w 1809"/>
              <a:gd name="T15" fmla="*/ 1509 h 1600"/>
              <a:gd name="T16" fmla="*/ 391 w 1809"/>
              <a:gd name="T17" fmla="*/ 1509 h 1600"/>
              <a:gd name="T18" fmla="*/ 547 w 1809"/>
              <a:gd name="T19" fmla="*/ 1599 h 1600"/>
              <a:gd name="T20" fmla="*/ 1262 w 1809"/>
              <a:gd name="T21" fmla="*/ 1599 h 1600"/>
              <a:gd name="T22" fmla="*/ 1262 w 1809"/>
              <a:gd name="T23" fmla="*/ 1599 h 1600"/>
              <a:gd name="T24" fmla="*/ 1419 w 1809"/>
              <a:gd name="T25" fmla="*/ 1509 h 1600"/>
              <a:gd name="T26" fmla="*/ 1776 w 1809"/>
              <a:gd name="T27" fmla="*/ 890 h 1600"/>
              <a:gd name="T28" fmla="*/ 1776 w 1809"/>
              <a:gd name="T29" fmla="*/ 890 h 1600"/>
              <a:gd name="T30" fmla="*/ 1776 w 1809"/>
              <a:gd name="T31" fmla="*/ 710 h 1600"/>
              <a:gd name="T32" fmla="*/ 1419 w 1809"/>
              <a:gd name="T33" fmla="*/ 90 h 1600"/>
              <a:gd name="T34" fmla="*/ 1419 w 1809"/>
              <a:gd name="T35" fmla="*/ 90 h 1600"/>
              <a:gd name="T36" fmla="*/ 1262 w 1809"/>
              <a:gd name="T37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0">
                <a:moveTo>
                  <a:pt x="1262" y="0"/>
                </a:moveTo>
                <a:lnTo>
                  <a:pt x="547" y="0"/>
                </a:lnTo>
                <a:lnTo>
                  <a:pt x="547" y="0"/>
                </a:lnTo>
                <a:cubicBezTo>
                  <a:pt x="482" y="0"/>
                  <a:pt x="422" y="34"/>
                  <a:pt x="391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5"/>
                  <a:pt x="0" y="834"/>
                  <a:pt x="32" y="890"/>
                </a:cubicBezTo>
                <a:lnTo>
                  <a:pt x="391" y="1509"/>
                </a:lnTo>
                <a:lnTo>
                  <a:pt x="391" y="1509"/>
                </a:lnTo>
                <a:cubicBezTo>
                  <a:pt x="422" y="1564"/>
                  <a:pt x="482" y="1599"/>
                  <a:pt x="547" y="1599"/>
                </a:cubicBezTo>
                <a:lnTo>
                  <a:pt x="1262" y="1599"/>
                </a:lnTo>
                <a:lnTo>
                  <a:pt x="1262" y="1599"/>
                </a:lnTo>
                <a:cubicBezTo>
                  <a:pt x="1327" y="1599"/>
                  <a:pt x="1386" y="1564"/>
                  <a:pt x="1419" y="1509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8" y="834"/>
                  <a:pt x="1808" y="765"/>
                  <a:pt x="1776" y="710"/>
                </a:cubicBezTo>
                <a:lnTo>
                  <a:pt x="1419" y="90"/>
                </a:lnTo>
                <a:lnTo>
                  <a:pt x="1419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87"/>
          <p:cNvSpPr>
            <a:spLocks noChangeArrowheads="1"/>
          </p:cNvSpPr>
          <p:nvPr/>
        </p:nvSpPr>
        <p:spPr bwMode="auto">
          <a:xfrm>
            <a:off x="8552014" y="3408524"/>
            <a:ext cx="2048204" cy="1813411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90 h 1601"/>
              <a:gd name="T14" fmla="*/ 390 w 1809"/>
              <a:gd name="T15" fmla="*/ 1510 h 1601"/>
              <a:gd name="T16" fmla="*/ 390 w 1809"/>
              <a:gd name="T17" fmla="*/ 1510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10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5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6"/>
                  <a:pt x="1418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5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5"/>
                  <a:pt x="1326" y="0"/>
                  <a:pt x="1262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88"/>
          <p:cNvSpPr>
            <a:spLocks noChangeArrowheads="1"/>
          </p:cNvSpPr>
          <p:nvPr/>
        </p:nvSpPr>
        <p:spPr bwMode="auto">
          <a:xfrm>
            <a:off x="8552014" y="3408524"/>
            <a:ext cx="2048204" cy="1813411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90 h 1601"/>
              <a:gd name="T14" fmla="*/ 390 w 1809"/>
              <a:gd name="T15" fmla="*/ 1510 h 1601"/>
              <a:gd name="T16" fmla="*/ 390 w 1809"/>
              <a:gd name="T17" fmla="*/ 1510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10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5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6"/>
                  <a:pt x="1418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5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5"/>
                  <a:pt x="1326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89"/>
          <p:cNvSpPr>
            <a:spLocks noChangeArrowheads="1"/>
          </p:cNvSpPr>
          <p:nvPr/>
        </p:nvSpPr>
        <p:spPr bwMode="auto">
          <a:xfrm>
            <a:off x="8207318" y="4517551"/>
            <a:ext cx="2048204" cy="1813411"/>
          </a:xfrm>
          <a:custGeom>
            <a:avLst/>
            <a:gdLst>
              <a:gd name="T0" fmla="*/ 1263 w 1810"/>
              <a:gd name="T1" fmla="*/ 0 h 1602"/>
              <a:gd name="T2" fmla="*/ 546 w 1810"/>
              <a:gd name="T3" fmla="*/ 0 h 1602"/>
              <a:gd name="T4" fmla="*/ 546 w 1810"/>
              <a:gd name="T5" fmla="*/ 0 h 1602"/>
              <a:gd name="T6" fmla="*/ 390 w 1810"/>
              <a:gd name="T7" fmla="*/ 90 h 1602"/>
              <a:gd name="T8" fmla="*/ 33 w 1810"/>
              <a:gd name="T9" fmla="*/ 711 h 1602"/>
              <a:gd name="T10" fmla="*/ 33 w 1810"/>
              <a:gd name="T11" fmla="*/ 711 h 1602"/>
              <a:gd name="T12" fmla="*/ 33 w 1810"/>
              <a:gd name="T13" fmla="*/ 891 h 1602"/>
              <a:gd name="T14" fmla="*/ 390 w 1810"/>
              <a:gd name="T15" fmla="*/ 1511 h 1602"/>
              <a:gd name="T16" fmla="*/ 390 w 1810"/>
              <a:gd name="T17" fmla="*/ 1511 h 1602"/>
              <a:gd name="T18" fmla="*/ 546 w 1810"/>
              <a:gd name="T19" fmla="*/ 1601 h 1602"/>
              <a:gd name="T20" fmla="*/ 1263 w 1810"/>
              <a:gd name="T21" fmla="*/ 1601 h 1602"/>
              <a:gd name="T22" fmla="*/ 1263 w 1810"/>
              <a:gd name="T23" fmla="*/ 1601 h 1602"/>
              <a:gd name="T24" fmla="*/ 1418 w 1810"/>
              <a:gd name="T25" fmla="*/ 1511 h 1602"/>
              <a:gd name="T26" fmla="*/ 1776 w 1810"/>
              <a:gd name="T27" fmla="*/ 891 h 1602"/>
              <a:gd name="T28" fmla="*/ 1776 w 1810"/>
              <a:gd name="T29" fmla="*/ 891 h 1602"/>
              <a:gd name="T30" fmla="*/ 1776 w 1810"/>
              <a:gd name="T31" fmla="*/ 711 h 1602"/>
              <a:gd name="T32" fmla="*/ 1418 w 1810"/>
              <a:gd name="T33" fmla="*/ 90 h 1602"/>
              <a:gd name="T34" fmla="*/ 1418 w 1810"/>
              <a:gd name="T35" fmla="*/ 90 h 1602"/>
              <a:gd name="T36" fmla="*/ 1263 w 1810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0" h="1602">
                <a:moveTo>
                  <a:pt x="1263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3" y="35"/>
                  <a:pt x="390" y="90"/>
                </a:cubicBezTo>
                <a:lnTo>
                  <a:pt x="33" y="711"/>
                </a:lnTo>
                <a:lnTo>
                  <a:pt x="33" y="711"/>
                </a:lnTo>
                <a:cubicBezTo>
                  <a:pt x="0" y="766"/>
                  <a:pt x="0" y="835"/>
                  <a:pt x="33" y="891"/>
                </a:cubicBezTo>
                <a:lnTo>
                  <a:pt x="390" y="1511"/>
                </a:lnTo>
                <a:lnTo>
                  <a:pt x="390" y="1511"/>
                </a:lnTo>
                <a:cubicBezTo>
                  <a:pt x="423" y="1567"/>
                  <a:pt x="482" y="1601"/>
                  <a:pt x="546" y="1601"/>
                </a:cubicBezTo>
                <a:lnTo>
                  <a:pt x="1263" y="1601"/>
                </a:lnTo>
                <a:lnTo>
                  <a:pt x="1263" y="1601"/>
                </a:lnTo>
                <a:cubicBezTo>
                  <a:pt x="1327" y="1601"/>
                  <a:pt x="1386" y="1567"/>
                  <a:pt x="1418" y="1511"/>
                </a:cubicBezTo>
                <a:lnTo>
                  <a:pt x="1776" y="891"/>
                </a:lnTo>
                <a:lnTo>
                  <a:pt x="1776" y="891"/>
                </a:lnTo>
                <a:cubicBezTo>
                  <a:pt x="1809" y="835"/>
                  <a:pt x="1809" y="766"/>
                  <a:pt x="1776" y="711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5"/>
                  <a:pt x="1327" y="0"/>
                  <a:pt x="126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90"/>
          <p:cNvSpPr>
            <a:spLocks noChangeArrowheads="1"/>
          </p:cNvSpPr>
          <p:nvPr/>
        </p:nvSpPr>
        <p:spPr bwMode="auto">
          <a:xfrm>
            <a:off x="8207318" y="4517551"/>
            <a:ext cx="2048204" cy="1813411"/>
          </a:xfrm>
          <a:custGeom>
            <a:avLst/>
            <a:gdLst>
              <a:gd name="T0" fmla="*/ 1263 w 1810"/>
              <a:gd name="T1" fmla="*/ 0 h 1602"/>
              <a:gd name="T2" fmla="*/ 546 w 1810"/>
              <a:gd name="T3" fmla="*/ 0 h 1602"/>
              <a:gd name="T4" fmla="*/ 546 w 1810"/>
              <a:gd name="T5" fmla="*/ 0 h 1602"/>
              <a:gd name="T6" fmla="*/ 390 w 1810"/>
              <a:gd name="T7" fmla="*/ 90 h 1602"/>
              <a:gd name="T8" fmla="*/ 33 w 1810"/>
              <a:gd name="T9" fmla="*/ 711 h 1602"/>
              <a:gd name="T10" fmla="*/ 33 w 1810"/>
              <a:gd name="T11" fmla="*/ 711 h 1602"/>
              <a:gd name="T12" fmla="*/ 33 w 1810"/>
              <a:gd name="T13" fmla="*/ 891 h 1602"/>
              <a:gd name="T14" fmla="*/ 390 w 1810"/>
              <a:gd name="T15" fmla="*/ 1511 h 1602"/>
              <a:gd name="T16" fmla="*/ 390 w 1810"/>
              <a:gd name="T17" fmla="*/ 1511 h 1602"/>
              <a:gd name="T18" fmla="*/ 546 w 1810"/>
              <a:gd name="T19" fmla="*/ 1601 h 1602"/>
              <a:gd name="T20" fmla="*/ 1263 w 1810"/>
              <a:gd name="T21" fmla="*/ 1601 h 1602"/>
              <a:gd name="T22" fmla="*/ 1263 w 1810"/>
              <a:gd name="T23" fmla="*/ 1601 h 1602"/>
              <a:gd name="T24" fmla="*/ 1418 w 1810"/>
              <a:gd name="T25" fmla="*/ 1511 h 1602"/>
              <a:gd name="T26" fmla="*/ 1776 w 1810"/>
              <a:gd name="T27" fmla="*/ 891 h 1602"/>
              <a:gd name="T28" fmla="*/ 1776 w 1810"/>
              <a:gd name="T29" fmla="*/ 891 h 1602"/>
              <a:gd name="T30" fmla="*/ 1776 w 1810"/>
              <a:gd name="T31" fmla="*/ 711 h 1602"/>
              <a:gd name="T32" fmla="*/ 1418 w 1810"/>
              <a:gd name="T33" fmla="*/ 90 h 1602"/>
              <a:gd name="T34" fmla="*/ 1418 w 1810"/>
              <a:gd name="T35" fmla="*/ 90 h 1602"/>
              <a:gd name="T36" fmla="*/ 1263 w 1810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0" h="1602">
                <a:moveTo>
                  <a:pt x="1263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3" y="35"/>
                  <a:pt x="390" y="90"/>
                </a:cubicBezTo>
                <a:lnTo>
                  <a:pt x="33" y="711"/>
                </a:lnTo>
                <a:lnTo>
                  <a:pt x="33" y="711"/>
                </a:lnTo>
                <a:cubicBezTo>
                  <a:pt x="0" y="766"/>
                  <a:pt x="0" y="835"/>
                  <a:pt x="33" y="891"/>
                </a:cubicBezTo>
                <a:lnTo>
                  <a:pt x="390" y="1511"/>
                </a:lnTo>
                <a:lnTo>
                  <a:pt x="390" y="1511"/>
                </a:lnTo>
                <a:cubicBezTo>
                  <a:pt x="423" y="1567"/>
                  <a:pt x="482" y="1601"/>
                  <a:pt x="546" y="1601"/>
                </a:cubicBezTo>
                <a:lnTo>
                  <a:pt x="1263" y="1601"/>
                </a:lnTo>
                <a:lnTo>
                  <a:pt x="1263" y="1601"/>
                </a:lnTo>
                <a:cubicBezTo>
                  <a:pt x="1327" y="1601"/>
                  <a:pt x="1386" y="1567"/>
                  <a:pt x="1418" y="1511"/>
                </a:cubicBezTo>
                <a:lnTo>
                  <a:pt x="1776" y="891"/>
                </a:lnTo>
                <a:lnTo>
                  <a:pt x="1776" y="891"/>
                </a:lnTo>
                <a:cubicBezTo>
                  <a:pt x="1809" y="835"/>
                  <a:pt x="1809" y="766"/>
                  <a:pt x="1776" y="711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5"/>
                  <a:pt x="1327" y="0"/>
                  <a:pt x="1263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91"/>
          <p:cNvSpPr>
            <a:spLocks noChangeArrowheads="1"/>
          </p:cNvSpPr>
          <p:nvPr/>
        </p:nvSpPr>
        <p:spPr bwMode="auto">
          <a:xfrm>
            <a:off x="9231418" y="5371804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90 h 1601"/>
              <a:gd name="T14" fmla="*/ 390 w 1809"/>
              <a:gd name="T15" fmla="*/ 1509 h 1601"/>
              <a:gd name="T16" fmla="*/ 390 w 1809"/>
              <a:gd name="T17" fmla="*/ 1509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09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1" y="0"/>
                  <a:pt x="421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4"/>
                  <a:pt x="32" y="890"/>
                </a:cubicBezTo>
                <a:lnTo>
                  <a:pt x="390" y="1509"/>
                </a:lnTo>
                <a:lnTo>
                  <a:pt x="390" y="1509"/>
                </a:lnTo>
                <a:cubicBezTo>
                  <a:pt x="421" y="1565"/>
                  <a:pt x="481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5"/>
                  <a:pt x="1418" y="1509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4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4"/>
                  <a:pt x="1326" y="0"/>
                  <a:pt x="1262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92"/>
          <p:cNvSpPr>
            <a:spLocks noChangeArrowheads="1"/>
          </p:cNvSpPr>
          <p:nvPr/>
        </p:nvSpPr>
        <p:spPr bwMode="auto">
          <a:xfrm>
            <a:off x="9231418" y="5371804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90 h 1601"/>
              <a:gd name="T14" fmla="*/ 390 w 1809"/>
              <a:gd name="T15" fmla="*/ 1509 h 1601"/>
              <a:gd name="T16" fmla="*/ 390 w 1809"/>
              <a:gd name="T17" fmla="*/ 1509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09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1" y="0"/>
                  <a:pt x="421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4"/>
                  <a:pt x="32" y="890"/>
                </a:cubicBezTo>
                <a:lnTo>
                  <a:pt x="390" y="1509"/>
                </a:lnTo>
                <a:lnTo>
                  <a:pt x="390" y="1509"/>
                </a:lnTo>
                <a:cubicBezTo>
                  <a:pt x="421" y="1565"/>
                  <a:pt x="481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5"/>
                  <a:pt x="1418" y="1509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4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4"/>
                  <a:pt x="1326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93"/>
          <p:cNvSpPr>
            <a:spLocks noChangeArrowheads="1"/>
          </p:cNvSpPr>
          <p:nvPr/>
        </p:nvSpPr>
        <p:spPr bwMode="auto">
          <a:xfrm>
            <a:off x="9396275" y="2504318"/>
            <a:ext cx="2048204" cy="1813408"/>
          </a:xfrm>
          <a:custGeom>
            <a:avLst/>
            <a:gdLst>
              <a:gd name="T0" fmla="*/ 1262 w 1810"/>
              <a:gd name="T1" fmla="*/ 0 h 1601"/>
              <a:gd name="T2" fmla="*/ 546 w 1810"/>
              <a:gd name="T3" fmla="*/ 0 h 1601"/>
              <a:gd name="T4" fmla="*/ 546 w 1810"/>
              <a:gd name="T5" fmla="*/ 0 h 1601"/>
              <a:gd name="T6" fmla="*/ 390 w 1810"/>
              <a:gd name="T7" fmla="*/ 90 h 1601"/>
              <a:gd name="T8" fmla="*/ 32 w 1810"/>
              <a:gd name="T9" fmla="*/ 710 h 1601"/>
              <a:gd name="T10" fmla="*/ 32 w 1810"/>
              <a:gd name="T11" fmla="*/ 710 h 1601"/>
              <a:gd name="T12" fmla="*/ 32 w 1810"/>
              <a:gd name="T13" fmla="*/ 890 h 1601"/>
              <a:gd name="T14" fmla="*/ 390 w 1810"/>
              <a:gd name="T15" fmla="*/ 1510 h 1601"/>
              <a:gd name="T16" fmla="*/ 390 w 1810"/>
              <a:gd name="T17" fmla="*/ 1510 h 1601"/>
              <a:gd name="T18" fmla="*/ 546 w 1810"/>
              <a:gd name="T19" fmla="*/ 1600 h 1601"/>
              <a:gd name="T20" fmla="*/ 1262 w 1810"/>
              <a:gd name="T21" fmla="*/ 1600 h 1601"/>
              <a:gd name="T22" fmla="*/ 1262 w 1810"/>
              <a:gd name="T23" fmla="*/ 1600 h 1601"/>
              <a:gd name="T24" fmla="*/ 1418 w 1810"/>
              <a:gd name="T25" fmla="*/ 1510 h 1601"/>
              <a:gd name="T26" fmla="*/ 1776 w 1810"/>
              <a:gd name="T27" fmla="*/ 890 h 1601"/>
              <a:gd name="T28" fmla="*/ 1776 w 1810"/>
              <a:gd name="T29" fmla="*/ 890 h 1601"/>
              <a:gd name="T30" fmla="*/ 1776 w 1810"/>
              <a:gd name="T31" fmla="*/ 710 h 1601"/>
              <a:gd name="T32" fmla="*/ 1418 w 1810"/>
              <a:gd name="T33" fmla="*/ 90 h 1601"/>
              <a:gd name="T34" fmla="*/ 1418 w 1810"/>
              <a:gd name="T35" fmla="*/ 90 h 1601"/>
              <a:gd name="T36" fmla="*/ 1262 w 1810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0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5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7" y="1600"/>
                  <a:pt x="1386" y="1566"/>
                  <a:pt x="1418" y="1510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9" y="835"/>
                  <a:pt x="1809" y="766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5"/>
                  <a:pt x="1327" y="0"/>
                  <a:pt x="126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94"/>
          <p:cNvSpPr>
            <a:spLocks noChangeArrowheads="1"/>
          </p:cNvSpPr>
          <p:nvPr/>
        </p:nvSpPr>
        <p:spPr bwMode="auto">
          <a:xfrm>
            <a:off x="9396275" y="2504318"/>
            <a:ext cx="2048204" cy="1813408"/>
          </a:xfrm>
          <a:custGeom>
            <a:avLst/>
            <a:gdLst>
              <a:gd name="T0" fmla="*/ 1262 w 1810"/>
              <a:gd name="T1" fmla="*/ 0 h 1601"/>
              <a:gd name="T2" fmla="*/ 546 w 1810"/>
              <a:gd name="T3" fmla="*/ 0 h 1601"/>
              <a:gd name="T4" fmla="*/ 546 w 1810"/>
              <a:gd name="T5" fmla="*/ 0 h 1601"/>
              <a:gd name="T6" fmla="*/ 390 w 1810"/>
              <a:gd name="T7" fmla="*/ 90 h 1601"/>
              <a:gd name="T8" fmla="*/ 32 w 1810"/>
              <a:gd name="T9" fmla="*/ 710 h 1601"/>
              <a:gd name="T10" fmla="*/ 32 w 1810"/>
              <a:gd name="T11" fmla="*/ 710 h 1601"/>
              <a:gd name="T12" fmla="*/ 32 w 1810"/>
              <a:gd name="T13" fmla="*/ 890 h 1601"/>
              <a:gd name="T14" fmla="*/ 390 w 1810"/>
              <a:gd name="T15" fmla="*/ 1510 h 1601"/>
              <a:gd name="T16" fmla="*/ 390 w 1810"/>
              <a:gd name="T17" fmla="*/ 1510 h 1601"/>
              <a:gd name="T18" fmla="*/ 546 w 1810"/>
              <a:gd name="T19" fmla="*/ 1600 h 1601"/>
              <a:gd name="T20" fmla="*/ 1262 w 1810"/>
              <a:gd name="T21" fmla="*/ 1600 h 1601"/>
              <a:gd name="T22" fmla="*/ 1262 w 1810"/>
              <a:gd name="T23" fmla="*/ 1600 h 1601"/>
              <a:gd name="T24" fmla="*/ 1418 w 1810"/>
              <a:gd name="T25" fmla="*/ 1510 h 1601"/>
              <a:gd name="T26" fmla="*/ 1776 w 1810"/>
              <a:gd name="T27" fmla="*/ 890 h 1601"/>
              <a:gd name="T28" fmla="*/ 1776 w 1810"/>
              <a:gd name="T29" fmla="*/ 890 h 1601"/>
              <a:gd name="T30" fmla="*/ 1776 w 1810"/>
              <a:gd name="T31" fmla="*/ 710 h 1601"/>
              <a:gd name="T32" fmla="*/ 1418 w 1810"/>
              <a:gd name="T33" fmla="*/ 90 h 1601"/>
              <a:gd name="T34" fmla="*/ 1418 w 1810"/>
              <a:gd name="T35" fmla="*/ 90 h 1601"/>
              <a:gd name="T36" fmla="*/ 1262 w 1810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0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5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6"/>
                  <a:pt x="0" y="835"/>
                  <a:pt x="32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2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7" y="1600"/>
                  <a:pt x="1386" y="1566"/>
                  <a:pt x="1418" y="1510"/>
                </a:cubicBezTo>
                <a:lnTo>
                  <a:pt x="1776" y="890"/>
                </a:lnTo>
                <a:lnTo>
                  <a:pt x="1776" y="890"/>
                </a:lnTo>
                <a:cubicBezTo>
                  <a:pt x="1809" y="835"/>
                  <a:pt x="1809" y="766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5"/>
                  <a:pt x="1327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95"/>
          <p:cNvSpPr>
            <a:spLocks noChangeArrowheads="1"/>
          </p:cNvSpPr>
          <p:nvPr/>
        </p:nvSpPr>
        <p:spPr bwMode="auto">
          <a:xfrm>
            <a:off x="10835014" y="1854888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1 w 1809"/>
              <a:gd name="T7" fmla="*/ 90 h 1601"/>
              <a:gd name="T8" fmla="*/ 33 w 1809"/>
              <a:gd name="T9" fmla="*/ 710 h 1601"/>
              <a:gd name="T10" fmla="*/ 33 w 1809"/>
              <a:gd name="T11" fmla="*/ 710 h 1601"/>
              <a:gd name="T12" fmla="*/ 33 w 1809"/>
              <a:gd name="T13" fmla="*/ 890 h 1601"/>
              <a:gd name="T14" fmla="*/ 391 w 1809"/>
              <a:gd name="T15" fmla="*/ 1510 h 1601"/>
              <a:gd name="T16" fmla="*/ 391 w 1809"/>
              <a:gd name="T17" fmla="*/ 1510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10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3" y="34"/>
                  <a:pt x="391" y="90"/>
                </a:cubicBezTo>
                <a:lnTo>
                  <a:pt x="33" y="710"/>
                </a:lnTo>
                <a:lnTo>
                  <a:pt x="33" y="710"/>
                </a:lnTo>
                <a:cubicBezTo>
                  <a:pt x="0" y="766"/>
                  <a:pt x="0" y="834"/>
                  <a:pt x="33" y="890"/>
                </a:cubicBezTo>
                <a:lnTo>
                  <a:pt x="391" y="1510"/>
                </a:lnTo>
                <a:lnTo>
                  <a:pt x="391" y="1510"/>
                </a:lnTo>
                <a:cubicBezTo>
                  <a:pt x="423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6"/>
                  <a:pt x="1418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4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4"/>
                  <a:pt x="1326" y="0"/>
                  <a:pt x="1262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96"/>
          <p:cNvSpPr>
            <a:spLocks noChangeArrowheads="1"/>
          </p:cNvSpPr>
          <p:nvPr/>
        </p:nvSpPr>
        <p:spPr bwMode="auto">
          <a:xfrm>
            <a:off x="10835014" y="1854888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1 w 1809"/>
              <a:gd name="T7" fmla="*/ 90 h 1601"/>
              <a:gd name="T8" fmla="*/ 33 w 1809"/>
              <a:gd name="T9" fmla="*/ 710 h 1601"/>
              <a:gd name="T10" fmla="*/ 33 w 1809"/>
              <a:gd name="T11" fmla="*/ 710 h 1601"/>
              <a:gd name="T12" fmla="*/ 33 w 1809"/>
              <a:gd name="T13" fmla="*/ 890 h 1601"/>
              <a:gd name="T14" fmla="*/ 391 w 1809"/>
              <a:gd name="T15" fmla="*/ 1510 h 1601"/>
              <a:gd name="T16" fmla="*/ 391 w 1809"/>
              <a:gd name="T17" fmla="*/ 1510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10 h 1601"/>
              <a:gd name="T26" fmla="*/ 1775 w 1809"/>
              <a:gd name="T27" fmla="*/ 890 h 1601"/>
              <a:gd name="T28" fmla="*/ 1775 w 1809"/>
              <a:gd name="T29" fmla="*/ 890 h 1601"/>
              <a:gd name="T30" fmla="*/ 1775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3" y="34"/>
                  <a:pt x="391" y="90"/>
                </a:cubicBezTo>
                <a:lnTo>
                  <a:pt x="33" y="710"/>
                </a:lnTo>
                <a:lnTo>
                  <a:pt x="33" y="710"/>
                </a:lnTo>
                <a:cubicBezTo>
                  <a:pt x="0" y="766"/>
                  <a:pt x="0" y="834"/>
                  <a:pt x="33" y="890"/>
                </a:cubicBezTo>
                <a:lnTo>
                  <a:pt x="391" y="1510"/>
                </a:lnTo>
                <a:lnTo>
                  <a:pt x="391" y="1510"/>
                </a:lnTo>
                <a:cubicBezTo>
                  <a:pt x="423" y="1566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6" y="1600"/>
                  <a:pt x="1385" y="1566"/>
                  <a:pt x="1418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8" y="834"/>
                  <a:pt x="1808" y="766"/>
                  <a:pt x="1775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5" y="34"/>
                  <a:pt x="1326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97"/>
          <p:cNvSpPr>
            <a:spLocks noChangeArrowheads="1"/>
          </p:cNvSpPr>
          <p:nvPr/>
        </p:nvSpPr>
        <p:spPr bwMode="auto">
          <a:xfrm>
            <a:off x="12518536" y="2684161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89 h 1601"/>
              <a:gd name="T14" fmla="*/ 390 w 1809"/>
              <a:gd name="T15" fmla="*/ 1509 h 1601"/>
              <a:gd name="T16" fmla="*/ 390 w 1809"/>
              <a:gd name="T17" fmla="*/ 1509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09 h 1601"/>
              <a:gd name="T26" fmla="*/ 1776 w 1809"/>
              <a:gd name="T27" fmla="*/ 889 h 1601"/>
              <a:gd name="T28" fmla="*/ 1776 w 1809"/>
              <a:gd name="T29" fmla="*/ 889 h 1601"/>
              <a:gd name="T30" fmla="*/ 1776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5"/>
                  <a:pt x="0" y="834"/>
                  <a:pt x="32" y="889"/>
                </a:cubicBezTo>
                <a:lnTo>
                  <a:pt x="390" y="1509"/>
                </a:lnTo>
                <a:lnTo>
                  <a:pt x="390" y="1509"/>
                </a:lnTo>
                <a:cubicBezTo>
                  <a:pt x="422" y="1565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7" y="1600"/>
                  <a:pt x="1386" y="1565"/>
                  <a:pt x="1418" y="1509"/>
                </a:cubicBezTo>
                <a:lnTo>
                  <a:pt x="1776" y="889"/>
                </a:lnTo>
                <a:lnTo>
                  <a:pt x="1776" y="889"/>
                </a:lnTo>
                <a:cubicBezTo>
                  <a:pt x="1808" y="834"/>
                  <a:pt x="1808" y="765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98"/>
          <p:cNvSpPr>
            <a:spLocks noChangeArrowheads="1"/>
          </p:cNvSpPr>
          <p:nvPr/>
        </p:nvSpPr>
        <p:spPr bwMode="auto">
          <a:xfrm>
            <a:off x="12518536" y="2684161"/>
            <a:ext cx="2048204" cy="1813408"/>
          </a:xfrm>
          <a:custGeom>
            <a:avLst/>
            <a:gdLst>
              <a:gd name="T0" fmla="*/ 1262 w 1809"/>
              <a:gd name="T1" fmla="*/ 0 h 1601"/>
              <a:gd name="T2" fmla="*/ 546 w 1809"/>
              <a:gd name="T3" fmla="*/ 0 h 1601"/>
              <a:gd name="T4" fmla="*/ 546 w 1809"/>
              <a:gd name="T5" fmla="*/ 0 h 1601"/>
              <a:gd name="T6" fmla="*/ 390 w 1809"/>
              <a:gd name="T7" fmla="*/ 90 h 1601"/>
              <a:gd name="T8" fmla="*/ 32 w 1809"/>
              <a:gd name="T9" fmla="*/ 710 h 1601"/>
              <a:gd name="T10" fmla="*/ 32 w 1809"/>
              <a:gd name="T11" fmla="*/ 710 h 1601"/>
              <a:gd name="T12" fmla="*/ 32 w 1809"/>
              <a:gd name="T13" fmla="*/ 889 h 1601"/>
              <a:gd name="T14" fmla="*/ 390 w 1809"/>
              <a:gd name="T15" fmla="*/ 1509 h 1601"/>
              <a:gd name="T16" fmla="*/ 390 w 1809"/>
              <a:gd name="T17" fmla="*/ 1509 h 1601"/>
              <a:gd name="T18" fmla="*/ 546 w 1809"/>
              <a:gd name="T19" fmla="*/ 1600 h 1601"/>
              <a:gd name="T20" fmla="*/ 1262 w 1809"/>
              <a:gd name="T21" fmla="*/ 1600 h 1601"/>
              <a:gd name="T22" fmla="*/ 1262 w 1809"/>
              <a:gd name="T23" fmla="*/ 1600 h 1601"/>
              <a:gd name="T24" fmla="*/ 1418 w 1809"/>
              <a:gd name="T25" fmla="*/ 1509 h 1601"/>
              <a:gd name="T26" fmla="*/ 1776 w 1809"/>
              <a:gd name="T27" fmla="*/ 889 h 1601"/>
              <a:gd name="T28" fmla="*/ 1776 w 1809"/>
              <a:gd name="T29" fmla="*/ 889 h 1601"/>
              <a:gd name="T30" fmla="*/ 1776 w 1809"/>
              <a:gd name="T31" fmla="*/ 710 h 1601"/>
              <a:gd name="T32" fmla="*/ 1418 w 1809"/>
              <a:gd name="T33" fmla="*/ 90 h 1601"/>
              <a:gd name="T34" fmla="*/ 1418 w 1809"/>
              <a:gd name="T35" fmla="*/ 90 h 1601"/>
              <a:gd name="T36" fmla="*/ 1262 w 1809"/>
              <a:gd name="T3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9" h="1601">
                <a:moveTo>
                  <a:pt x="1262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2" y="0"/>
                  <a:pt x="422" y="34"/>
                  <a:pt x="390" y="90"/>
                </a:cubicBezTo>
                <a:lnTo>
                  <a:pt x="32" y="710"/>
                </a:lnTo>
                <a:lnTo>
                  <a:pt x="32" y="710"/>
                </a:lnTo>
                <a:cubicBezTo>
                  <a:pt x="0" y="765"/>
                  <a:pt x="0" y="834"/>
                  <a:pt x="32" y="889"/>
                </a:cubicBezTo>
                <a:lnTo>
                  <a:pt x="390" y="1509"/>
                </a:lnTo>
                <a:lnTo>
                  <a:pt x="390" y="1509"/>
                </a:lnTo>
                <a:cubicBezTo>
                  <a:pt x="422" y="1565"/>
                  <a:pt x="482" y="1600"/>
                  <a:pt x="546" y="1600"/>
                </a:cubicBezTo>
                <a:lnTo>
                  <a:pt x="1262" y="1600"/>
                </a:lnTo>
                <a:lnTo>
                  <a:pt x="1262" y="1600"/>
                </a:lnTo>
                <a:cubicBezTo>
                  <a:pt x="1327" y="1600"/>
                  <a:pt x="1386" y="1565"/>
                  <a:pt x="1418" y="1509"/>
                </a:cubicBezTo>
                <a:lnTo>
                  <a:pt x="1776" y="889"/>
                </a:lnTo>
                <a:lnTo>
                  <a:pt x="1776" y="889"/>
                </a:lnTo>
                <a:cubicBezTo>
                  <a:pt x="1808" y="834"/>
                  <a:pt x="1808" y="765"/>
                  <a:pt x="1776" y="710"/>
                </a:cubicBezTo>
                <a:lnTo>
                  <a:pt x="1418" y="90"/>
                </a:lnTo>
                <a:lnTo>
                  <a:pt x="1418" y="90"/>
                </a:lnTo>
                <a:cubicBezTo>
                  <a:pt x="1386" y="34"/>
                  <a:pt x="1327" y="0"/>
                  <a:pt x="1262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99"/>
          <p:cNvSpPr>
            <a:spLocks noChangeArrowheads="1"/>
          </p:cNvSpPr>
          <p:nvPr/>
        </p:nvSpPr>
        <p:spPr bwMode="auto">
          <a:xfrm>
            <a:off x="13567616" y="3873118"/>
            <a:ext cx="2048204" cy="1813408"/>
          </a:xfrm>
          <a:custGeom>
            <a:avLst/>
            <a:gdLst>
              <a:gd name="T0" fmla="*/ 1261 w 1808"/>
              <a:gd name="T1" fmla="*/ 0 h 1602"/>
              <a:gd name="T2" fmla="*/ 546 w 1808"/>
              <a:gd name="T3" fmla="*/ 0 h 1602"/>
              <a:gd name="T4" fmla="*/ 546 w 1808"/>
              <a:gd name="T5" fmla="*/ 0 h 1602"/>
              <a:gd name="T6" fmla="*/ 390 w 1808"/>
              <a:gd name="T7" fmla="*/ 90 h 1602"/>
              <a:gd name="T8" fmla="*/ 31 w 1808"/>
              <a:gd name="T9" fmla="*/ 710 h 1602"/>
              <a:gd name="T10" fmla="*/ 31 w 1808"/>
              <a:gd name="T11" fmla="*/ 710 h 1602"/>
              <a:gd name="T12" fmla="*/ 31 w 1808"/>
              <a:gd name="T13" fmla="*/ 890 h 1602"/>
              <a:gd name="T14" fmla="*/ 390 w 1808"/>
              <a:gd name="T15" fmla="*/ 1510 h 1602"/>
              <a:gd name="T16" fmla="*/ 390 w 1808"/>
              <a:gd name="T17" fmla="*/ 1510 h 1602"/>
              <a:gd name="T18" fmla="*/ 546 w 1808"/>
              <a:gd name="T19" fmla="*/ 1601 h 1602"/>
              <a:gd name="T20" fmla="*/ 1261 w 1808"/>
              <a:gd name="T21" fmla="*/ 1601 h 1602"/>
              <a:gd name="T22" fmla="*/ 1261 w 1808"/>
              <a:gd name="T23" fmla="*/ 1601 h 1602"/>
              <a:gd name="T24" fmla="*/ 1417 w 1808"/>
              <a:gd name="T25" fmla="*/ 1510 h 1602"/>
              <a:gd name="T26" fmla="*/ 1775 w 1808"/>
              <a:gd name="T27" fmla="*/ 890 h 1602"/>
              <a:gd name="T28" fmla="*/ 1775 w 1808"/>
              <a:gd name="T29" fmla="*/ 890 h 1602"/>
              <a:gd name="T30" fmla="*/ 1775 w 1808"/>
              <a:gd name="T31" fmla="*/ 710 h 1602"/>
              <a:gd name="T32" fmla="*/ 1417 w 1808"/>
              <a:gd name="T33" fmla="*/ 90 h 1602"/>
              <a:gd name="T34" fmla="*/ 1417 w 1808"/>
              <a:gd name="T35" fmla="*/ 90 h 1602"/>
              <a:gd name="T36" fmla="*/ 1261 w 1808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2">
                <a:moveTo>
                  <a:pt x="1261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1" y="0"/>
                  <a:pt x="421" y="35"/>
                  <a:pt x="390" y="90"/>
                </a:cubicBezTo>
                <a:lnTo>
                  <a:pt x="31" y="710"/>
                </a:lnTo>
                <a:lnTo>
                  <a:pt x="31" y="710"/>
                </a:lnTo>
                <a:cubicBezTo>
                  <a:pt x="0" y="766"/>
                  <a:pt x="0" y="834"/>
                  <a:pt x="31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1" y="1566"/>
                  <a:pt x="481" y="1601"/>
                  <a:pt x="546" y="1601"/>
                </a:cubicBezTo>
                <a:lnTo>
                  <a:pt x="1261" y="1601"/>
                </a:lnTo>
                <a:lnTo>
                  <a:pt x="1261" y="1601"/>
                </a:lnTo>
                <a:cubicBezTo>
                  <a:pt x="1325" y="1601"/>
                  <a:pt x="1385" y="1566"/>
                  <a:pt x="1417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4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5"/>
                  <a:pt x="1325" y="0"/>
                  <a:pt x="1261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00"/>
          <p:cNvSpPr>
            <a:spLocks noChangeArrowheads="1"/>
          </p:cNvSpPr>
          <p:nvPr/>
        </p:nvSpPr>
        <p:spPr bwMode="auto">
          <a:xfrm>
            <a:off x="13567616" y="3873118"/>
            <a:ext cx="2048204" cy="1813408"/>
          </a:xfrm>
          <a:custGeom>
            <a:avLst/>
            <a:gdLst>
              <a:gd name="T0" fmla="*/ 1261 w 1808"/>
              <a:gd name="T1" fmla="*/ 0 h 1602"/>
              <a:gd name="T2" fmla="*/ 546 w 1808"/>
              <a:gd name="T3" fmla="*/ 0 h 1602"/>
              <a:gd name="T4" fmla="*/ 546 w 1808"/>
              <a:gd name="T5" fmla="*/ 0 h 1602"/>
              <a:gd name="T6" fmla="*/ 390 w 1808"/>
              <a:gd name="T7" fmla="*/ 90 h 1602"/>
              <a:gd name="T8" fmla="*/ 31 w 1808"/>
              <a:gd name="T9" fmla="*/ 710 h 1602"/>
              <a:gd name="T10" fmla="*/ 31 w 1808"/>
              <a:gd name="T11" fmla="*/ 710 h 1602"/>
              <a:gd name="T12" fmla="*/ 31 w 1808"/>
              <a:gd name="T13" fmla="*/ 890 h 1602"/>
              <a:gd name="T14" fmla="*/ 390 w 1808"/>
              <a:gd name="T15" fmla="*/ 1510 h 1602"/>
              <a:gd name="T16" fmla="*/ 390 w 1808"/>
              <a:gd name="T17" fmla="*/ 1510 h 1602"/>
              <a:gd name="T18" fmla="*/ 546 w 1808"/>
              <a:gd name="T19" fmla="*/ 1601 h 1602"/>
              <a:gd name="T20" fmla="*/ 1261 w 1808"/>
              <a:gd name="T21" fmla="*/ 1601 h 1602"/>
              <a:gd name="T22" fmla="*/ 1261 w 1808"/>
              <a:gd name="T23" fmla="*/ 1601 h 1602"/>
              <a:gd name="T24" fmla="*/ 1417 w 1808"/>
              <a:gd name="T25" fmla="*/ 1510 h 1602"/>
              <a:gd name="T26" fmla="*/ 1775 w 1808"/>
              <a:gd name="T27" fmla="*/ 890 h 1602"/>
              <a:gd name="T28" fmla="*/ 1775 w 1808"/>
              <a:gd name="T29" fmla="*/ 890 h 1602"/>
              <a:gd name="T30" fmla="*/ 1775 w 1808"/>
              <a:gd name="T31" fmla="*/ 710 h 1602"/>
              <a:gd name="T32" fmla="*/ 1417 w 1808"/>
              <a:gd name="T33" fmla="*/ 90 h 1602"/>
              <a:gd name="T34" fmla="*/ 1417 w 1808"/>
              <a:gd name="T35" fmla="*/ 90 h 1602"/>
              <a:gd name="T36" fmla="*/ 1261 w 1808"/>
              <a:gd name="T37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8" h="1602">
                <a:moveTo>
                  <a:pt x="1261" y="0"/>
                </a:moveTo>
                <a:lnTo>
                  <a:pt x="546" y="0"/>
                </a:lnTo>
                <a:lnTo>
                  <a:pt x="546" y="0"/>
                </a:lnTo>
                <a:cubicBezTo>
                  <a:pt x="481" y="0"/>
                  <a:pt x="421" y="35"/>
                  <a:pt x="390" y="90"/>
                </a:cubicBezTo>
                <a:lnTo>
                  <a:pt x="31" y="710"/>
                </a:lnTo>
                <a:lnTo>
                  <a:pt x="31" y="710"/>
                </a:lnTo>
                <a:cubicBezTo>
                  <a:pt x="0" y="766"/>
                  <a:pt x="0" y="834"/>
                  <a:pt x="31" y="890"/>
                </a:cubicBezTo>
                <a:lnTo>
                  <a:pt x="390" y="1510"/>
                </a:lnTo>
                <a:lnTo>
                  <a:pt x="390" y="1510"/>
                </a:lnTo>
                <a:cubicBezTo>
                  <a:pt x="421" y="1566"/>
                  <a:pt x="481" y="1601"/>
                  <a:pt x="546" y="1601"/>
                </a:cubicBezTo>
                <a:lnTo>
                  <a:pt x="1261" y="1601"/>
                </a:lnTo>
                <a:lnTo>
                  <a:pt x="1261" y="1601"/>
                </a:lnTo>
                <a:cubicBezTo>
                  <a:pt x="1325" y="1601"/>
                  <a:pt x="1385" y="1566"/>
                  <a:pt x="1417" y="1510"/>
                </a:cubicBezTo>
                <a:lnTo>
                  <a:pt x="1775" y="890"/>
                </a:lnTo>
                <a:lnTo>
                  <a:pt x="1775" y="890"/>
                </a:lnTo>
                <a:cubicBezTo>
                  <a:pt x="1807" y="834"/>
                  <a:pt x="1807" y="766"/>
                  <a:pt x="1775" y="710"/>
                </a:cubicBezTo>
                <a:lnTo>
                  <a:pt x="1417" y="90"/>
                </a:lnTo>
                <a:lnTo>
                  <a:pt x="1417" y="90"/>
                </a:lnTo>
                <a:cubicBezTo>
                  <a:pt x="1385" y="35"/>
                  <a:pt x="1325" y="0"/>
                  <a:pt x="1261" y="0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01"/>
          <p:cNvSpPr>
            <a:spLocks noChangeArrowheads="1"/>
          </p:cNvSpPr>
          <p:nvPr/>
        </p:nvSpPr>
        <p:spPr bwMode="auto">
          <a:xfrm>
            <a:off x="16579976" y="1744984"/>
            <a:ext cx="1588607" cy="1393776"/>
          </a:xfrm>
          <a:custGeom>
            <a:avLst/>
            <a:gdLst>
              <a:gd name="T0" fmla="*/ 1005 w 1401"/>
              <a:gd name="T1" fmla="*/ 0 h 1230"/>
              <a:gd name="T2" fmla="*/ 396 w 1401"/>
              <a:gd name="T3" fmla="*/ 0 h 1230"/>
              <a:gd name="T4" fmla="*/ 396 w 1401"/>
              <a:gd name="T5" fmla="*/ 0 h 1230"/>
              <a:gd name="T6" fmla="*/ 320 w 1401"/>
              <a:gd name="T7" fmla="*/ 44 h 1230"/>
              <a:gd name="T8" fmla="*/ 15 w 1401"/>
              <a:gd name="T9" fmla="*/ 572 h 1230"/>
              <a:gd name="T10" fmla="*/ 15 w 1401"/>
              <a:gd name="T11" fmla="*/ 572 h 1230"/>
              <a:gd name="T12" fmla="*/ 15 w 1401"/>
              <a:gd name="T13" fmla="*/ 658 h 1230"/>
              <a:gd name="T14" fmla="*/ 320 w 1401"/>
              <a:gd name="T15" fmla="*/ 1186 h 1230"/>
              <a:gd name="T16" fmla="*/ 320 w 1401"/>
              <a:gd name="T17" fmla="*/ 1186 h 1230"/>
              <a:gd name="T18" fmla="*/ 396 w 1401"/>
              <a:gd name="T19" fmla="*/ 1229 h 1230"/>
              <a:gd name="T20" fmla="*/ 1005 w 1401"/>
              <a:gd name="T21" fmla="*/ 1229 h 1230"/>
              <a:gd name="T22" fmla="*/ 1005 w 1401"/>
              <a:gd name="T23" fmla="*/ 1229 h 1230"/>
              <a:gd name="T24" fmla="*/ 1080 w 1401"/>
              <a:gd name="T25" fmla="*/ 1186 h 1230"/>
              <a:gd name="T26" fmla="*/ 1385 w 1401"/>
              <a:gd name="T27" fmla="*/ 658 h 1230"/>
              <a:gd name="T28" fmla="*/ 1385 w 1401"/>
              <a:gd name="T29" fmla="*/ 658 h 1230"/>
              <a:gd name="T30" fmla="*/ 1385 w 1401"/>
              <a:gd name="T31" fmla="*/ 572 h 1230"/>
              <a:gd name="T32" fmla="*/ 1080 w 1401"/>
              <a:gd name="T33" fmla="*/ 44 h 1230"/>
              <a:gd name="T34" fmla="*/ 1080 w 1401"/>
              <a:gd name="T35" fmla="*/ 44 h 1230"/>
              <a:gd name="T36" fmla="*/ 1005 w 1401"/>
              <a:gd name="T3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1" h="1230">
                <a:moveTo>
                  <a:pt x="1005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7"/>
                  <a:pt x="320" y="44"/>
                </a:cubicBezTo>
                <a:lnTo>
                  <a:pt x="15" y="572"/>
                </a:lnTo>
                <a:lnTo>
                  <a:pt x="15" y="572"/>
                </a:lnTo>
                <a:cubicBezTo>
                  <a:pt x="0" y="598"/>
                  <a:pt x="0" y="631"/>
                  <a:pt x="15" y="658"/>
                </a:cubicBezTo>
                <a:lnTo>
                  <a:pt x="320" y="1186"/>
                </a:lnTo>
                <a:lnTo>
                  <a:pt x="320" y="1186"/>
                </a:lnTo>
                <a:cubicBezTo>
                  <a:pt x="336" y="1213"/>
                  <a:pt x="365" y="1229"/>
                  <a:pt x="396" y="1229"/>
                </a:cubicBezTo>
                <a:lnTo>
                  <a:pt x="1005" y="1229"/>
                </a:lnTo>
                <a:lnTo>
                  <a:pt x="1005" y="1229"/>
                </a:lnTo>
                <a:cubicBezTo>
                  <a:pt x="1036" y="1229"/>
                  <a:pt x="1065" y="1213"/>
                  <a:pt x="1080" y="1186"/>
                </a:cubicBezTo>
                <a:lnTo>
                  <a:pt x="1385" y="658"/>
                </a:lnTo>
                <a:lnTo>
                  <a:pt x="1385" y="658"/>
                </a:lnTo>
                <a:cubicBezTo>
                  <a:pt x="1400" y="631"/>
                  <a:pt x="1400" y="598"/>
                  <a:pt x="1385" y="572"/>
                </a:cubicBezTo>
                <a:lnTo>
                  <a:pt x="1080" y="44"/>
                </a:lnTo>
                <a:lnTo>
                  <a:pt x="1080" y="44"/>
                </a:lnTo>
                <a:cubicBezTo>
                  <a:pt x="1065" y="17"/>
                  <a:pt x="1036" y="0"/>
                  <a:pt x="10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02"/>
          <p:cNvSpPr>
            <a:spLocks noChangeArrowheads="1"/>
          </p:cNvSpPr>
          <p:nvPr/>
        </p:nvSpPr>
        <p:spPr bwMode="auto">
          <a:xfrm>
            <a:off x="16579976" y="3653311"/>
            <a:ext cx="1588607" cy="1393776"/>
          </a:xfrm>
          <a:custGeom>
            <a:avLst/>
            <a:gdLst>
              <a:gd name="T0" fmla="*/ 1005 w 1401"/>
              <a:gd name="T1" fmla="*/ 0 h 1230"/>
              <a:gd name="T2" fmla="*/ 396 w 1401"/>
              <a:gd name="T3" fmla="*/ 0 h 1230"/>
              <a:gd name="T4" fmla="*/ 396 w 1401"/>
              <a:gd name="T5" fmla="*/ 0 h 1230"/>
              <a:gd name="T6" fmla="*/ 320 w 1401"/>
              <a:gd name="T7" fmla="*/ 43 h 1230"/>
              <a:gd name="T8" fmla="*/ 15 w 1401"/>
              <a:gd name="T9" fmla="*/ 571 h 1230"/>
              <a:gd name="T10" fmla="*/ 15 w 1401"/>
              <a:gd name="T11" fmla="*/ 571 h 1230"/>
              <a:gd name="T12" fmla="*/ 15 w 1401"/>
              <a:gd name="T13" fmla="*/ 658 h 1230"/>
              <a:gd name="T14" fmla="*/ 320 w 1401"/>
              <a:gd name="T15" fmla="*/ 1186 h 1230"/>
              <a:gd name="T16" fmla="*/ 320 w 1401"/>
              <a:gd name="T17" fmla="*/ 1186 h 1230"/>
              <a:gd name="T18" fmla="*/ 396 w 1401"/>
              <a:gd name="T19" fmla="*/ 1229 h 1230"/>
              <a:gd name="T20" fmla="*/ 1005 w 1401"/>
              <a:gd name="T21" fmla="*/ 1229 h 1230"/>
              <a:gd name="T22" fmla="*/ 1005 w 1401"/>
              <a:gd name="T23" fmla="*/ 1229 h 1230"/>
              <a:gd name="T24" fmla="*/ 1080 w 1401"/>
              <a:gd name="T25" fmla="*/ 1186 h 1230"/>
              <a:gd name="T26" fmla="*/ 1385 w 1401"/>
              <a:gd name="T27" fmla="*/ 658 h 1230"/>
              <a:gd name="T28" fmla="*/ 1385 w 1401"/>
              <a:gd name="T29" fmla="*/ 658 h 1230"/>
              <a:gd name="T30" fmla="*/ 1385 w 1401"/>
              <a:gd name="T31" fmla="*/ 571 h 1230"/>
              <a:gd name="T32" fmla="*/ 1080 w 1401"/>
              <a:gd name="T33" fmla="*/ 43 h 1230"/>
              <a:gd name="T34" fmla="*/ 1080 w 1401"/>
              <a:gd name="T35" fmla="*/ 43 h 1230"/>
              <a:gd name="T36" fmla="*/ 1005 w 1401"/>
              <a:gd name="T3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1" h="1230">
                <a:moveTo>
                  <a:pt x="1005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6"/>
                  <a:pt x="320" y="43"/>
                </a:cubicBezTo>
                <a:lnTo>
                  <a:pt x="15" y="571"/>
                </a:lnTo>
                <a:lnTo>
                  <a:pt x="15" y="571"/>
                </a:lnTo>
                <a:cubicBezTo>
                  <a:pt x="0" y="598"/>
                  <a:pt x="0" y="631"/>
                  <a:pt x="15" y="658"/>
                </a:cubicBezTo>
                <a:lnTo>
                  <a:pt x="320" y="1186"/>
                </a:lnTo>
                <a:lnTo>
                  <a:pt x="320" y="1186"/>
                </a:lnTo>
                <a:cubicBezTo>
                  <a:pt x="336" y="1212"/>
                  <a:pt x="365" y="1229"/>
                  <a:pt x="396" y="1229"/>
                </a:cubicBezTo>
                <a:lnTo>
                  <a:pt x="1005" y="1229"/>
                </a:lnTo>
                <a:lnTo>
                  <a:pt x="1005" y="1229"/>
                </a:lnTo>
                <a:cubicBezTo>
                  <a:pt x="1036" y="1229"/>
                  <a:pt x="1065" y="1212"/>
                  <a:pt x="1080" y="1186"/>
                </a:cubicBezTo>
                <a:lnTo>
                  <a:pt x="1385" y="658"/>
                </a:lnTo>
                <a:lnTo>
                  <a:pt x="1385" y="658"/>
                </a:lnTo>
                <a:cubicBezTo>
                  <a:pt x="1400" y="631"/>
                  <a:pt x="1400" y="598"/>
                  <a:pt x="1385" y="571"/>
                </a:cubicBezTo>
                <a:lnTo>
                  <a:pt x="1080" y="43"/>
                </a:lnTo>
                <a:lnTo>
                  <a:pt x="1080" y="43"/>
                </a:lnTo>
                <a:cubicBezTo>
                  <a:pt x="1065" y="16"/>
                  <a:pt x="1036" y="0"/>
                  <a:pt x="1005" y="0"/>
                </a:cubicBezTo>
              </a:path>
            </a:pathLst>
          </a:custGeom>
          <a:solidFill>
            <a:srgbClr val="3C5E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03"/>
          <p:cNvSpPr>
            <a:spLocks noChangeArrowheads="1"/>
          </p:cNvSpPr>
          <p:nvPr/>
        </p:nvSpPr>
        <p:spPr bwMode="auto">
          <a:xfrm>
            <a:off x="16579976" y="5561638"/>
            <a:ext cx="1588607" cy="1393776"/>
          </a:xfrm>
          <a:custGeom>
            <a:avLst/>
            <a:gdLst>
              <a:gd name="T0" fmla="*/ 1005 w 1401"/>
              <a:gd name="T1" fmla="*/ 0 h 1229"/>
              <a:gd name="T2" fmla="*/ 396 w 1401"/>
              <a:gd name="T3" fmla="*/ 0 h 1229"/>
              <a:gd name="T4" fmla="*/ 396 w 1401"/>
              <a:gd name="T5" fmla="*/ 0 h 1229"/>
              <a:gd name="T6" fmla="*/ 320 w 1401"/>
              <a:gd name="T7" fmla="*/ 44 h 1229"/>
              <a:gd name="T8" fmla="*/ 15 w 1401"/>
              <a:gd name="T9" fmla="*/ 571 h 1229"/>
              <a:gd name="T10" fmla="*/ 15 w 1401"/>
              <a:gd name="T11" fmla="*/ 571 h 1229"/>
              <a:gd name="T12" fmla="*/ 15 w 1401"/>
              <a:gd name="T13" fmla="*/ 658 h 1229"/>
              <a:gd name="T14" fmla="*/ 320 w 1401"/>
              <a:gd name="T15" fmla="*/ 1185 h 1229"/>
              <a:gd name="T16" fmla="*/ 320 w 1401"/>
              <a:gd name="T17" fmla="*/ 1185 h 1229"/>
              <a:gd name="T18" fmla="*/ 396 w 1401"/>
              <a:gd name="T19" fmla="*/ 1228 h 1229"/>
              <a:gd name="T20" fmla="*/ 1005 w 1401"/>
              <a:gd name="T21" fmla="*/ 1228 h 1229"/>
              <a:gd name="T22" fmla="*/ 1005 w 1401"/>
              <a:gd name="T23" fmla="*/ 1228 h 1229"/>
              <a:gd name="T24" fmla="*/ 1080 w 1401"/>
              <a:gd name="T25" fmla="*/ 1185 h 1229"/>
              <a:gd name="T26" fmla="*/ 1385 w 1401"/>
              <a:gd name="T27" fmla="*/ 658 h 1229"/>
              <a:gd name="T28" fmla="*/ 1385 w 1401"/>
              <a:gd name="T29" fmla="*/ 658 h 1229"/>
              <a:gd name="T30" fmla="*/ 1385 w 1401"/>
              <a:gd name="T31" fmla="*/ 571 h 1229"/>
              <a:gd name="T32" fmla="*/ 1080 w 1401"/>
              <a:gd name="T33" fmla="*/ 44 h 1229"/>
              <a:gd name="T34" fmla="*/ 1080 w 1401"/>
              <a:gd name="T35" fmla="*/ 44 h 1229"/>
              <a:gd name="T36" fmla="*/ 1005 w 1401"/>
              <a:gd name="T37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1" h="1229">
                <a:moveTo>
                  <a:pt x="1005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7"/>
                  <a:pt x="320" y="44"/>
                </a:cubicBezTo>
                <a:lnTo>
                  <a:pt x="15" y="571"/>
                </a:lnTo>
                <a:lnTo>
                  <a:pt x="15" y="571"/>
                </a:lnTo>
                <a:cubicBezTo>
                  <a:pt x="0" y="598"/>
                  <a:pt x="0" y="631"/>
                  <a:pt x="15" y="658"/>
                </a:cubicBezTo>
                <a:lnTo>
                  <a:pt x="320" y="1185"/>
                </a:lnTo>
                <a:lnTo>
                  <a:pt x="320" y="1185"/>
                </a:lnTo>
                <a:cubicBezTo>
                  <a:pt x="336" y="1212"/>
                  <a:pt x="365" y="1228"/>
                  <a:pt x="396" y="1228"/>
                </a:cubicBezTo>
                <a:lnTo>
                  <a:pt x="1005" y="1228"/>
                </a:lnTo>
                <a:lnTo>
                  <a:pt x="1005" y="1228"/>
                </a:lnTo>
                <a:cubicBezTo>
                  <a:pt x="1036" y="1228"/>
                  <a:pt x="1065" y="1212"/>
                  <a:pt x="1080" y="1185"/>
                </a:cubicBezTo>
                <a:lnTo>
                  <a:pt x="1385" y="658"/>
                </a:lnTo>
                <a:lnTo>
                  <a:pt x="1385" y="658"/>
                </a:lnTo>
                <a:cubicBezTo>
                  <a:pt x="1400" y="631"/>
                  <a:pt x="1400" y="598"/>
                  <a:pt x="1385" y="571"/>
                </a:cubicBezTo>
                <a:lnTo>
                  <a:pt x="1080" y="44"/>
                </a:lnTo>
                <a:lnTo>
                  <a:pt x="1080" y="44"/>
                </a:lnTo>
                <a:cubicBezTo>
                  <a:pt x="1065" y="17"/>
                  <a:pt x="1036" y="0"/>
                  <a:pt x="10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04"/>
          <p:cNvSpPr>
            <a:spLocks noChangeArrowheads="1"/>
          </p:cNvSpPr>
          <p:nvPr/>
        </p:nvSpPr>
        <p:spPr bwMode="auto">
          <a:xfrm>
            <a:off x="10200568" y="3873118"/>
            <a:ext cx="3232167" cy="4590973"/>
          </a:xfrm>
          <a:custGeom>
            <a:avLst/>
            <a:gdLst>
              <a:gd name="T0" fmla="*/ 1903 w 2851"/>
              <a:gd name="T1" fmla="*/ 2732 h 4053"/>
              <a:gd name="T2" fmla="*/ 1903 w 2851"/>
              <a:gd name="T3" fmla="*/ 2732 h 4053"/>
              <a:gd name="T4" fmla="*/ 2046 w 2851"/>
              <a:gd name="T5" fmla="*/ 2610 h 4053"/>
              <a:gd name="T6" fmla="*/ 2046 w 2851"/>
              <a:gd name="T7" fmla="*/ 2610 h 4053"/>
              <a:gd name="T8" fmla="*/ 2841 w 2851"/>
              <a:gd name="T9" fmla="*/ 1915 h 4053"/>
              <a:gd name="T10" fmla="*/ 2841 w 2851"/>
              <a:gd name="T11" fmla="*/ 1915 h 4053"/>
              <a:gd name="T12" fmla="*/ 2818 w 2851"/>
              <a:gd name="T13" fmla="*/ 1899 h 4053"/>
              <a:gd name="T14" fmla="*/ 2818 w 2851"/>
              <a:gd name="T15" fmla="*/ 1899 h 4053"/>
              <a:gd name="T16" fmla="*/ 1801 w 2851"/>
              <a:gd name="T17" fmla="*/ 2011 h 4053"/>
              <a:gd name="T18" fmla="*/ 1801 w 2851"/>
              <a:gd name="T19" fmla="*/ 2011 h 4053"/>
              <a:gd name="T20" fmla="*/ 1794 w 2851"/>
              <a:gd name="T21" fmla="*/ 2003 h 4053"/>
              <a:gd name="T22" fmla="*/ 1794 w 2851"/>
              <a:gd name="T23" fmla="*/ 2003 h 4053"/>
              <a:gd name="T24" fmla="*/ 2251 w 2851"/>
              <a:gd name="T25" fmla="*/ 60 h 4053"/>
              <a:gd name="T26" fmla="*/ 2251 w 2851"/>
              <a:gd name="T27" fmla="*/ 60 h 4053"/>
              <a:gd name="T28" fmla="*/ 2202 w 2851"/>
              <a:gd name="T29" fmla="*/ 27 h 4053"/>
              <a:gd name="T30" fmla="*/ 2202 w 2851"/>
              <a:gd name="T31" fmla="*/ 27 h 4053"/>
              <a:gd name="T32" fmla="*/ 1361 w 2851"/>
              <a:gd name="T33" fmla="*/ 1738 h 4053"/>
              <a:gd name="T34" fmla="*/ 1361 w 2851"/>
              <a:gd name="T35" fmla="*/ 1738 h 4053"/>
              <a:gd name="T36" fmla="*/ 1271 w 2851"/>
              <a:gd name="T37" fmla="*/ 1772 h 4053"/>
              <a:gd name="T38" fmla="*/ 1271 w 2851"/>
              <a:gd name="T39" fmla="*/ 1772 h 4053"/>
              <a:gd name="T40" fmla="*/ 26 w 2851"/>
              <a:gd name="T41" fmla="*/ 1256 h 4053"/>
              <a:gd name="T42" fmla="*/ 26 w 2851"/>
              <a:gd name="T43" fmla="*/ 1256 h 4053"/>
              <a:gd name="T44" fmla="*/ 22 w 2851"/>
              <a:gd name="T45" fmla="*/ 1292 h 4053"/>
              <a:gd name="T46" fmla="*/ 22 w 2851"/>
              <a:gd name="T47" fmla="*/ 1292 h 4053"/>
              <a:gd name="T48" fmla="*/ 494 w 2851"/>
              <a:gd name="T49" fmla="*/ 1451 h 4053"/>
              <a:gd name="T50" fmla="*/ 494 w 2851"/>
              <a:gd name="T51" fmla="*/ 1451 h 4053"/>
              <a:gd name="T52" fmla="*/ 1250 w 2851"/>
              <a:gd name="T53" fmla="*/ 2779 h 4053"/>
              <a:gd name="T54" fmla="*/ 1250 w 2851"/>
              <a:gd name="T55" fmla="*/ 2779 h 4053"/>
              <a:gd name="T56" fmla="*/ 811 w 2851"/>
              <a:gd name="T57" fmla="*/ 4052 h 4053"/>
              <a:gd name="T58" fmla="*/ 2170 w 2851"/>
              <a:gd name="T59" fmla="*/ 4052 h 4053"/>
              <a:gd name="T60" fmla="*/ 2170 w 2851"/>
              <a:gd name="T61" fmla="*/ 4052 h 4053"/>
              <a:gd name="T62" fmla="*/ 1903 w 2851"/>
              <a:gd name="T63" fmla="*/ 2732 h 4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51" h="4053">
                <a:moveTo>
                  <a:pt x="1903" y="2732"/>
                </a:moveTo>
                <a:lnTo>
                  <a:pt x="1903" y="2732"/>
                </a:lnTo>
                <a:cubicBezTo>
                  <a:pt x="1922" y="2666"/>
                  <a:pt x="1986" y="2642"/>
                  <a:pt x="2046" y="2610"/>
                </a:cubicBezTo>
                <a:lnTo>
                  <a:pt x="2046" y="2610"/>
                </a:lnTo>
                <a:cubicBezTo>
                  <a:pt x="2626" y="2308"/>
                  <a:pt x="2700" y="2150"/>
                  <a:pt x="2841" y="1915"/>
                </a:cubicBezTo>
                <a:lnTo>
                  <a:pt x="2841" y="1915"/>
                </a:lnTo>
                <a:cubicBezTo>
                  <a:pt x="2850" y="1900"/>
                  <a:pt x="2830" y="1885"/>
                  <a:pt x="2818" y="1899"/>
                </a:cubicBezTo>
                <a:lnTo>
                  <a:pt x="2818" y="1899"/>
                </a:lnTo>
                <a:cubicBezTo>
                  <a:pt x="2314" y="2482"/>
                  <a:pt x="1851" y="2060"/>
                  <a:pt x="1801" y="2011"/>
                </a:cubicBezTo>
                <a:lnTo>
                  <a:pt x="1801" y="2011"/>
                </a:lnTo>
                <a:cubicBezTo>
                  <a:pt x="1798" y="2009"/>
                  <a:pt x="1795" y="2006"/>
                  <a:pt x="1794" y="2003"/>
                </a:cubicBezTo>
                <a:lnTo>
                  <a:pt x="1794" y="2003"/>
                </a:lnTo>
                <a:cubicBezTo>
                  <a:pt x="1437" y="1326"/>
                  <a:pt x="2033" y="477"/>
                  <a:pt x="2251" y="60"/>
                </a:cubicBezTo>
                <a:lnTo>
                  <a:pt x="2251" y="60"/>
                </a:lnTo>
                <a:cubicBezTo>
                  <a:pt x="2268" y="28"/>
                  <a:pt x="2225" y="0"/>
                  <a:pt x="2202" y="27"/>
                </a:cubicBezTo>
                <a:lnTo>
                  <a:pt x="2202" y="27"/>
                </a:lnTo>
                <a:cubicBezTo>
                  <a:pt x="1486" y="872"/>
                  <a:pt x="1372" y="1479"/>
                  <a:pt x="1361" y="1738"/>
                </a:cubicBezTo>
                <a:lnTo>
                  <a:pt x="1361" y="1738"/>
                </a:lnTo>
                <a:cubicBezTo>
                  <a:pt x="1358" y="1783"/>
                  <a:pt x="1304" y="1805"/>
                  <a:pt x="1271" y="1772"/>
                </a:cubicBezTo>
                <a:lnTo>
                  <a:pt x="1271" y="1772"/>
                </a:lnTo>
                <a:cubicBezTo>
                  <a:pt x="864" y="1362"/>
                  <a:pt x="315" y="1273"/>
                  <a:pt x="26" y="1256"/>
                </a:cubicBezTo>
                <a:lnTo>
                  <a:pt x="26" y="1256"/>
                </a:lnTo>
                <a:cubicBezTo>
                  <a:pt x="4" y="1255"/>
                  <a:pt x="0" y="1287"/>
                  <a:pt x="22" y="1292"/>
                </a:cubicBezTo>
                <a:lnTo>
                  <a:pt x="22" y="1292"/>
                </a:lnTo>
                <a:cubicBezTo>
                  <a:pt x="204" y="1333"/>
                  <a:pt x="360" y="1388"/>
                  <a:pt x="494" y="1451"/>
                </a:cubicBezTo>
                <a:lnTo>
                  <a:pt x="494" y="1451"/>
                </a:lnTo>
                <a:cubicBezTo>
                  <a:pt x="1001" y="1689"/>
                  <a:pt x="1302" y="2222"/>
                  <a:pt x="1250" y="2779"/>
                </a:cubicBezTo>
                <a:lnTo>
                  <a:pt x="1250" y="2779"/>
                </a:lnTo>
                <a:cubicBezTo>
                  <a:pt x="1192" y="3397"/>
                  <a:pt x="1003" y="3797"/>
                  <a:pt x="811" y="4052"/>
                </a:cubicBezTo>
                <a:lnTo>
                  <a:pt x="2170" y="4052"/>
                </a:lnTo>
                <a:lnTo>
                  <a:pt x="2170" y="4052"/>
                </a:lnTo>
                <a:cubicBezTo>
                  <a:pt x="1712" y="3618"/>
                  <a:pt x="1828" y="2991"/>
                  <a:pt x="1903" y="27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505"/>
          <p:cNvSpPr>
            <a:spLocks noChangeArrowheads="1"/>
          </p:cNvSpPr>
          <p:nvPr/>
        </p:nvSpPr>
        <p:spPr bwMode="auto">
          <a:xfrm>
            <a:off x="10645180" y="8464091"/>
            <a:ext cx="3007363" cy="504559"/>
          </a:xfrm>
          <a:custGeom>
            <a:avLst/>
            <a:gdLst>
              <a:gd name="T0" fmla="*/ 2263 w 2656"/>
              <a:gd name="T1" fmla="*/ 288 h 447"/>
              <a:gd name="T2" fmla="*/ 2263 w 2656"/>
              <a:gd name="T3" fmla="*/ 288 h 447"/>
              <a:gd name="T4" fmla="*/ 1778 w 2656"/>
              <a:gd name="T5" fmla="*/ 0 h 447"/>
              <a:gd name="T6" fmla="*/ 419 w 2656"/>
              <a:gd name="T7" fmla="*/ 0 h 447"/>
              <a:gd name="T8" fmla="*/ 419 w 2656"/>
              <a:gd name="T9" fmla="*/ 0 h 447"/>
              <a:gd name="T10" fmla="*/ 35 w 2656"/>
              <a:gd name="T11" fmla="*/ 356 h 447"/>
              <a:gd name="T12" fmla="*/ 35 w 2656"/>
              <a:gd name="T13" fmla="*/ 356 h 447"/>
              <a:gd name="T14" fmla="*/ 50 w 2656"/>
              <a:gd name="T15" fmla="*/ 436 h 447"/>
              <a:gd name="T16" fmla="*/ 50 w 2656"/>
              <a:gd name="T17" fmla="*/ 436 h 447"/>
              <a:gd name="T18" fmla="*/ 960 w 2656"/>
              <a:gd name="T19" fmla="*/ 399 h 447"/>
              <a:gd name="T20" fmla="*/ 960 w 2656"/>
              <a:gd name="T21" fmla="*/ 399 h 447"/>
              <a:gd name="T22" fmla="*/ 1152 w 2656"/>
              <a:gd name="T23" fmla="*/ 359 h 447"/>
              <a:gd name="T24" fmla="*/ 1152 w 2656"/>
              <a:gd name="T25" fmla="*/ 359 h 447"/>
              <a:gd name="T26" fmla="*/ 2022 w 2656"/>
              <a:gd name="T27" fmla="*/ 406 h 447"/>
              <a:gd name="T28" fmla="*/ 2022 w 2656"/>
              <a:gd name="T29" fmla="*/ 406 h 447"/>
              <a:gd name="T30" fmla="*/ 2369 w 2656"/>
              <a:gd name="T31" fmla="*/ 412 h 447"/>
              <a:gd name="T32" fmla="*/ 2369 w 2656"/>
              <a:gd name="T33" fmla="*/ 412 h 447"/>
              <a:gd name="T34" fmla="*/ 2263 w 2656"/>
              <a:gd name="T35" fmla="*/ 288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56" h="447">
                <a:moveTo>
                  <a:pt x="2263" y="288"/>
                </a:moveTo>
                <a:lnTo>
                  <a:pt x="2263" y="288"/>
                </a:lnTo>
                <a:cubicBezTo>
                  <a:pt x="2056" y="211"/>
                  <a:pt x="1898" y="112"/>
                  <a:pt x="1778" y="0"/>
                </a:cubicBezTo>
                <a:lnTo>
                  <a:pt x="419" y="0"/>
                </a:lnTo>
                <a:lnTo>
                  <a:pt x="419" y="0"/>
                </a:lnTo>
                <a:cubicBezTo>
                  <a:pt x="275" y="191"/>
                  <a:pt x="128" y="299"/>
                  <a:pt x="35" y="356"/>
                </a:cubicBezTo>
                <a:lnTo>
                  <a:pt x="35" y="356"/>
                </a:lnTo>
                <a:cubicBezTo>
                  <a:pt x="0" y="377"/>
                  <a:pt x="11" y="446"/>
                  <a:pt x="50" y="436"/>
                </a:cubicBezTo>
                <a:lnTo>
                  <a:pt x="50" y="436"/>
                </a:lnTo>
                <a:cubicBezTo>
                  <a:pt x="399" y="346"/>
                  <a:pt x="744" y="432"/>
                  <a:pt x="960" y="399"/>
                </a:cubicBezTo>
                <a:lnTo>
                  <a:pt x="960" y="399"/>
                </a:lnTo>
                <a:cubicBezTo>
                  <a:pt x="1024" y="389"/>
                  <a:pt x="1089" y="375"/>
                  <a:pt x="1152" y="359"/>
                </a:cubicBezTo>
                <a:lnTo>
                  <a:pt x="1152" y="359"/>
                </a:lnTo>
                <a:cubicBezTo>
                  <a:pt x="1396" y="299"/>
                  <a:pt x="1812" y="365"/>
                  <a:pt x="2022" y="406"/>
                </a:cubicBezTo>
                <a:lnTo>
                  <a:pt x="2022" y="406"/>
                </a:lnTo>
                <a:cubicBezTo>
                  <a:pt x="2137" y="428"/>
                  <a:pt x="2254" y="431"/>
                  <a:pt x="2369" y="412"/>
                </a:cubicBezTo>
                <a:lnTo>
                  <a:pt x="2369" y="412"/>
                </a:lnTo>
                <a:cubicBezTo>
                  <a:pt x="2655" y="364"/>
                  <a:pt x="2263" y="288"/>
                  <a:pt x="2263" y="2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Line 506"/>
          <p:cNvSpPr>
            <a:spLocks noChangeShapeType="1"/>
          </p:cNvSpPr>
          <p:nvPr/>
        </p:nvSpPr>
        <p:spPr bwMode="auto">
          <a:xfrm flipH="1">
            <a:off x="1098550" y="8464091"/>
            <a:ext cx="22180550" cy="4997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Freeform 507"/>
          <p:cNvSpPr>
            <a:spLocks noChangeArrowheads="1"/>
          </p:cNvSpPr>
          <p:nvPr/>
        </p:nvSpPr>
        <p:spPr bwMode="auto">
          <a:xfrm>
            <a:off x="17059555" y="2194590"/>
            <a:ext cx="564503" cy="559509"/>
          </a:xfrm>
          <a:custGeom>
            <a:avLst/>
            <a:gdLst>
              <a:gd name="T0" fmla="*/ 474 w 497"/>
              <a:gd name="T1" fmla="*/ 226 h 496"/>
              <a:gd name="T2" fmla="*/ 474 w 497"/>
              <a:gd name="T3" fmla="*/ 226 h 496"/>
              <a:gd name="T4" fmla="*/ 453 w 497"/>
              <a:gd name="T5" fmla="*/ 247 h 496"/>
              <a:gd name="T6" fmla="*/ 453 w 497"/>
              <a:gd name="T7" fmla="*/ 453 h 496"/>
              <a:gd name="T8" fmla="*/ 42 w 497"/>
              <a:gd name="T9" fmla="*/ 453 h 496"/>
              <a:gd name="T10" fmla="*/ 42 w 497"/>
              <a:gd name="T11" fmla="*/ 42 h 496"/>
              <a:gd name="T12" fmla="*/ 248 w 497"/>
              <a:gd name="T13" fmla="*/ 42 h 496"/>
              <a:gd name="T14" fmla="*/ 248 w 497"/>
              <a:gd name="T15" fmla="*/ 42 h 496"/>
              <a:gd name="T16" fmla="*/ 269 w 497"/>
              <a:gd name="T17" fmla="*/ 21 h 496"/>
              <a:gd name="T18" fmla="*/ 269 w 497"/>
              <a:gd name="T19" fmla="*/ 21 h 496"/>
              <a:gd name="T20" fmla="*/ 248 w 497"/>
              <a:gd name="T21" fmla="*/ 0 h 496"/>
              <a:gd name="T22" fmla="*/ 29 w 497"/>
              <a:gd name="T23" fmla="*/ 0 h 496"/>
              <a:gd name="T24" fmla="*/ 29 w 497"/>
              <a:gd name="T25" fmla="*/ 0 h 496"/>
              <a:gd name="T26" fmla="*/ 0 w 497"/>
              <a:gd name="T27" fmla="*/ 29 h 496"/>
              <a:gd name="T28" fmla="*/ 0 w 497"/>
              <a:gd name="T29" fmla="*/ 466 h 496"/>
              <a:gd name="T30" fmla="*/ 0 w 497"/>
              <a:gd name="T31" fmla="*/ 466 h 496"/>
              <a:gd name="T32" fmla="*/ 29 w 497"/>
              <a:gd name="T33" fmla="*/ 495 h 496"/>
              <a:gd name="T34" fmla="*/ 466 w 497"/>
              <a:gd name="T35" fmla="*/ 495 h 496"/>
              <a:gd name="T36" fmla="*/ 466 w 497"/>
              <a:gd name="T37" fmla="*/ 495 h 496"/>
              <a:gd name="T38" fmla="*/ 496 w 497"/>
              <a:gd name="T39" fmla="*/ 466 h 496"/>
              <a:gd name="T40" fmla="*/ 496 w 497"/>
              <a:gd name="T41" fmla="*/ 247 h 496"/>
              <a:gd name="T42" fmla="*/ 496 w 497"/>
              <a:gd name="T43" fmla="*/ 247 h 496"/>
              <a:gd name="T44" fmla="*/ 474 w 497"/>
              <a:gd name="T45" fmla="*/ 22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7" h="496">
                <a:moveTo>
                  <a:pt x="474" y="226"/>
                </a:moveTo>
                <a:lnTo>
                  <a:pt x="474" y="226"/>
                </a:lnTo>
                <a:cubicBezTo>
                  <a:pt x="462" y="226"/>
                  <a:pt x="453" y="236"/>
                  <a:pt x="453" y="247"/>
                </a:cubicBezTo>
                <a:lnTo>
                  <a:pt x="453" y="453"/>
                </a:lnTo>
                <a:lnTo>
                  <a:pt x="42" y="453"/>
                </a:lnTo>
                <a:lnTo>
                  <a:pt x="42" y="42"/>
                </a:lnTo>
                <a:lnTo>
                  <a:pt x="248" y="42"/>
                </a:lnTo>
                <a:lnTo>
                  <a:pt x="248" y="42"/>
                </a:lnTo>
                <a:cubicBezTo>
                  <a:pt x="259" y="42"/>
                  <a:pt x="269" y="32"/>
                  <a:pt x="269" y="21"/>
                </a:cubicBezTo>
                <a:lnTo>
                  <a:pt x="269" y="21"/>
                </a:lnTo>
                <a:cubicBezTo>
                  <a:pt x="269" y="9"/>
                  <a:pt x="259" y="0"/>
                  <a:pt x="248" y="0"/>
                </a:cubicBez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2"/>
                  <a:pt x="0" y="29"/>
                </a:cubicBezTo>
                <a:lnTo>
                  <a:pt x="0" y="466"/>
                </a:lnTo>
                <a:lnTo>
                  <a:pt x="0" y="466"/>
                </a:lnTo>
                <a:cubicBezTo>
                  <a:pt x="0" y="482"/>
                  <a:pt x="13" y="495"/>
                  <a:pt x="29" y="495"/>
                </a:cubicBezTo>
                <a:lnTo>
                  <a:pt x="466" y="495"/>
                </a:lnTo>
                <a:lnTo>
                  <a:pt x="466" y="495"/>
                </a:lnTo>
                <a:cubicBezTo>
                  <a:pt x="482" y="495"/>
                  <a:pt x="496" y="482"/>
                  <a:pt x="496" y="466"/>
                </a:cubicBezTo>
                <a:lnTo>
                  <a:pt x="496" y="247"/>
                </a:lnTo>
                <a:lnTo>
                  <a:pt x="496" y="247"/>
                </a:lnTo>
                <a:cubicBezTo>
                  <a:pt x="496" y="236"/>
                  <a:pt x="486" y="226"/>
                  <a:pt x="474" y="2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508"/>
          <p:cNvSpPr>
            <a:spLocks noChangeArrowheads="1"/>
          </p:cNvSpPr>
          <p:nvPr/>
        </p:nvSpPr>
        <p:spPr bwMode="auto">
          <a:xfrm>
            <a:off x="17369284" y="2129645"/>
            <a:ext cx="314722" cy="309728"/>
          </a:xfrm>
          <a:custGeom>
            <a:avLst/>
            <a:gdLst>
              <a:gd name="T0" fmla="*/ 201 w 280"/>
              <a:gd name="T1" fmla="*/ 108 h 274"/>
              <a:gd name="T2" fmla="*/ 170 w 280"/>
              <a:gd name="T3" fmla="*/ 78 h 274"/>
              <a:gd name="T4" fmla="*/ 197 w 280"/>
              <a:gd name="T5" fmla="*/ 51 h 274"/>
              <a:gd name="T6" fmla="*/ 226 w 280"/>
              <a:gd name="T7" fmla="*/ 83 h 274"/>
              <a:gd name="T8" fmla="*/ 201 w 280"/>
              <a:gd name="T9" fmla="*/ 108 h 274"/>
              <a:gd name="T10" fmla="*/ 95 w 280"/>
              <a:gd name="T11" fmla="*/ 216 h 274"/>
              <a:gd name="T12" fmla="*/ 52 w 280"/>
              <a:gd name="T13" fmla="*/ 224 h 274"/>
              <a:gd name="T14" fmla="*/ 63 w 280"/>
              <a:gd name="T15" fmla="*/ 185 h 274"/>
              <a:gd name="T16" fmla="*/ 140 w 280"/>
              <a:gd name="T17" fmla="*/ 108 h 274"/>
              <a:gd name="T18" fmla="*/ 171 w 280"/>
              <a:gd name="T19" fmla="*/ 138 h 274"/>
              <a:gd name="T20" fmla="*/ 95 w 280"/>
              <a:gd name="T21" fmla="*/ 216 h 274"/>
              <a:gd name="T22" fmla="*/ 271 w 280"/>
              <a:gd name="T23" fmla="*/ 68 h 274"/>
              <a:gd name="T24" fmla="*/ 212 w 280"/>
              <a:gd name="T25" fmla="*/ 7 h 274"/>
              <a:gd name="T26" fmla="*/ 212 w 280"/>
              <a:gd name="T27" fmla="*/ 7 h 274"/>
              <a:gd name="T28" fmla="*/ 198 w 280"/>
              <a:gd name="T29" fmla="*/ 0 h 274"/>
              <a:gd name="T30" fmla="*/ 198 w 280"/>
              <a:gd name="T31" fmla="*/ 0 h 274"/>
              <a:gd name="T32" fmla="*/ 182 w 280"/>
              <a:gd name="T33" fmla="*/ 6 h 274"/>
              <a:gd name="T34" fmla="*/ 29 w 280"/>
              <a:gd name="T35" fmla="*/ 159 h 274"/>
              <a:gd name="T36" fmla="*/ 29 w 280"/>
              <a:gd name="T37" fmla="*/ 159 h 274"/>
              <a:gd name="T38" fmla="*/ 24 w 280"/>
              <a:gd name="T39" fmla="*/ 168 h 274"/>
              <a:gd name="T40" fmla="*/ 2 w 280"/>
              <a:gd name="T41" fmla="*/ 246 h 274"/>
              <a:gd name="T42" fmla="*/ 2 w 280"/>
              <a:gd name="T43" fmla="*/ 246 h 274"/>
              <a:gd name="T44" fmla="*/ 7 w 280"/>
              <a:gd name="T45" fmla="*/ 267 h 274"/>
              <a:gd name="T46" fmla="*/ 7 w 280"/>
              <a:gd name="T47" fmla="*/ 267 h 274"/>
              <a:gd name="T48" fmla="*/ 23 w 280"/>
              <a:gd name="T49" fmla="*/ 273 h 274"/>
              <a:gd name="T50" fmla="*/ 23 w 280"/>
              <a:gd name="T51" fmla="*/ 273 h 274"/>
              <a:gd name="T52" fmla="*/ 27 w 280"/>
              <a:gd name="T53" fmla="*/ 273 h 274"/>
              <a:gd name="T54" fmla="*/ 109 w 280"/>
              <a:gd name="T55" fmla="*/ 256 h 274"/>
              <a:gd name="T56" fmla="*/ 109 w 280"/>
              <a:gd name="T57" fmla="*/ 256 h 274"/>
              <a:gd name="T58" fmla="*/ 120 w 280"/>
              <a:gd name="T59" fmla="*/ 250 h 274"/>
              <a:gd name="T60" fmla="*/ 271 w 280"/>
              <a:gd name="T61" fmla="*/ 97 h 274"/>
              <a:gd name="T62" fmla="*/ 271 w 280"/>
              <a:gd name="T63" fmla="*/ 97 h 274"/>
              <a:gd name="T64" fmla="*/ 271 w 280"/>
              <a:gd name="T65" fmla="*/ 68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0" h="274">
                <a:moveTo>
                  <a:pt x="201" y="108"/>
                </a:moveTo>
                <a:lnTo>
                  <a:pt x="170" y="78"/>
                </a:lnTo>
                <a:lnTo>
                  <a:pt x="197" y="51"/>
                </a:lnTo>
                <a:lnTo>
                  <a:pt x="226" y="83"/>
                </a:lnTo>
                <a:lnTo>
                  <a:pt x="201" y="108"/>
                </a:lnTo>
                <a:close/>
                <a:moveTo>
                  <a:pt x="95" y="216"/>
                </a:moveTo>
                <a:lnTo>
                  <a:pt x="52" y="224"/>
                </a:lnTo>
                <a:lnTo>
                  <a:pt x="63" y="185"/>
                </a:lnTo>
                <a:lnTo>
                  <a:pt x="140" y="108"/>
                </a:lnTo>
                <a:lnTo>
                  <a:pt x="171" y="138"/>
                </a:lnTo>
                <a:lnTo>
                  <a:pt x="95" y="216"/>
                </a:lnTo>
                <a:close/>
                <a:moveTo>
                  <a:pt x="271" y="68"/>
                </a:moveTo>
                <a:lnTo>
                  <a:pt x="212" y="7"/>
                </a:lnTo>
                <a:lnTo>
                  <a:pt x="212" y="7"/>
                </a:lnTo>
                <a:cubicBezTo>
                  <a:pt x="209" y="3"/>
                  <a:pt x="203" y="1"/>
                  <a:pt x="198" y="0"/>
                </a:cubicBezTo>
                <a:lnTo>
                  <a:pt x="198" y="0"/>
                </a:lnTo>
                <a:cubicBezTo>
                  <a:pt x="191" y="0"/>
                  <a:pt x="187" y="3"/>
                  <a:pt x="182" y="6"/>
                </a:cubicBezTo>
                <a:lnTo>
                  <a:pt x="29" y="159"/>
                </a:lnTo>
                <a:lnTo>
                  <a:pt x="29" y="159"/>
                </a:lnTo>
                <a:cubicBezTo>
                  <a:pt x="26" y="161"/>
                  <a:pt x="24" y="165"/>
                  <a:pt x="24" y="168"/>
                </a:cubicBezTo>
                <a:lnTo>
                  <a:pt x="2" y="246"/>
                </a:lnTo>
                <a:lnTo>
                  <a:pt x="2" y="246"/>
                </a:lnTo>
                <a:cubicBezTo>
                  <a:pt x="0" y="254"/>
                  <a:pt x="2" y="261"/>
                  <a:pt x="7" y="267"/>
                </a:cubicBezTo>
                <a:lnTo>
                  <a:pt x="7" y="267"/>
                </a:lnTo>
                <a:cubicBezTo>
                  <a:pt x="12" y="271"/>
                  <a:pt x="17" y="273"/>
                  <a:pt x="23" y="273"/>
                </a:cubicBezTo>
                <a:lnTo>
                  <a:pt x="23" y="273"/>
                </a:lnTo>
                <a:cubicBezTo>
                  <a:pt x="24" y="273"/>
                  <a:pt x="26" y="273"/>
                  <a:pt x="27" y="273"/>
                </a:cubicBezTo>
                <a:lnTo>
                  <a:pt x="109" y="256"/>
                </a:lnTo>
                <a:lnTo>
                  <a:pt x="109" y="256"/>
                </a:lnTo>
                <a:cubicBezTo>
                  <a:pt x="114" y="255"/>
                  <a:pt x="117" y="253"/>
                  <a:pt x="120" y="250"/>
                </a:cubicBezTo>
                <a:lnTo>
                  <a:pt x="271" y="97"/>
                </a:lnTo>
                <a:lnTo>
                  <a:pt x="271" y="97"/>
                </a:lnTo>
                <a:cubicBezTo>
                  <a:pt x="279" y="89"/>
                  <a:pt x="279" y="77"/>
                  <a:pt x="271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509"/>
          <p:cNvSpPr>
            <a:spLocks noChangeArrowheads="1"/>
          </p:cNvSpPr>
          <p:nvPr/>
        </p:nvSpPr>
        <p:spPr bwMode="auto">
          <a:xfrm>
            <a:off x="6348948" y="9058571"/>
            <a:ext cx="1588607" cy="1393776"/>
          </a:xfrm>
          <a:custGeom>
            <a:avLst/>
            <a:gdLst>
              <a:gd name="T0" fmla="*/ 1006 w 1402"/>
              <a:gd name="T1" fmla="*/ 0 h 1230"/>
              <a:gd name="T2" fmla="*/ 396 w 1402"/>
              <a:gd name="T3" fmla="*/ 0 h 1230"/>
              <a:gd name="T4" fmla="*/ 396 w 1402"/>
              <a:gd name="T5" fmla="*/ 0 h 1230"/>
              <a:gd name="T6" fmla="*/ 321 w 1402"/>
              <a:gd name="T7" fmla="*/ 43 h 1230"/>
              <a:gd name="T8" fmla="*/ 16 w 1402"/>
              <a:gd name="T9" fmla="*/ 571 h 1230"/>
              <a:gd name="T10" fmla="*/ 16 w 1402"/>
              <a:gd name="T11" fmla="*/ 571 h 1230"/>
              <a:gd name="T12" fmla="*/ 16 w 1402"/>
              <a:gd name="T13" fmla="*/ 658 h 1230"/>
              <a:gd name="T14" fmla="*/ 321 w 1402"/>
              <a:gd name="T15" fmla="*/ 1186 h 1230"/>
              <a:gd name="T16" fmla="*/ 321 w 1402"/>
              <a:gd name="T17" fmla="*/ 1186 h 1230"/>
              <a:gd name="T18" fmla="*/ 396 w 1402"/>
              <a:gd name="T19" fmla="*/ 1229 h 1230"/>
              <a:gd name="T20" fmla="*/ 1006 w 1402"/>
              <a:gd name="T21" fmla="*/ 1229 h 1230"/>
              <a:gd name="T22" fmla="*/ 1006 w 1402"/>
              <a:gd name="T23" fmla="*/ 1229 h 1230"/>
              <a:gd name="T24" fmla="*/ 1081 w 1402"/>
              <a:gd name="T25" fmla="*/ 1186 h 1230"/>
              <a:gd name="T26" fmla="*/ 1385 w 1402"/>
              <a:gd name="T27" fmla="*/ 658 h 1230"/>
              <a:gd name="T28" fmla="*/ 1385 w 1402"/>
              <a:gd name="T29" fmla="*/ 658 h 1230"/>
              <a:gd name="T30" fmla="*/ 1385 w 1402"/>
              <a:gd name="T31" fmla="*/ 571 h 1230"/>
              <a:gd name="T32" fmla="*/ 1081 w 1402"/>
              <a:gd name="T33" fmla="*/ 43 h 1230"/>
              <a:gd name="T34" fmla="*/ 1081 w 1402"/>
              <a:gd name="T35" fmla="*/ 43 h 1230"/>
              <a:gd name="T36" fmla="*/ 1006 w 1402"/>
              <a:gd name="T3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2" h="1230">
                <a:moveTo>
                  <a:pt x="1006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7"/>
                  <a:pt x="321" y="43"/>
                </a:cubicBezTo>
                <a:lnTo>
                  <a:pt x="16" y="571"/>
                </a:lnTo>
                <a:lnTo>
                  <a:pt x="16" y="571"/>
                </a:lnTo>
                <a:cubicBezTo>
                  <a:pt x="0" y="598"/>
                  <a:pt x="0" y="631"/>
                  <a:pt x="16" y="658"/>
                </a:cubicBezTo>
                <a:lnTo>
                  <a:pt x="321" y="1186"/>
                </a:lnTo>
                <a:lnTo>
                  <a:pt x="321" y="1186"/>
                </a:lnTo>
                <a:cubicBezTo>
                  <a:pt x="336" y="1213"/>
                  <a:pt x="365" y="1229"/>
                  <a:pt x="396" y="1229"/>
                </a:cubicBezTo>
                <a:lnTo>
                  <a:pt x="1006" y="1229"/>
                </a:lnTo>
                <a:lnTo>
                  <a:pt x="1006" y="1229"/>
                </a:lnTo>
                <a:cubicBezTo>
                  <a:pt x="1037" y="1229"/>
                  <a:pt x="1065" y="1213"/>
                  <a:pt x="1081" y="1186"/>
                </a:cubicBezTo>
                <a:lnTo>
                  <a:pt x="1385" y="658"/>
                </a:lnTo>
                <a:lnTo>
                  <a:pt x="1385" y="658"/>
                </a:lnTo>
                <a:cubicBezTo>
                  <a:pt x="1401" y="631"/>
                  <a:pt x="1401" y="598"/>
                  <a:pt x="1385" y="571"/>
                </a:cubicBezTo>
                <a:lnTo>
                  <a:pt x="1081" y="43"/>
                </a:lnTo>
                <a:lnTo>
                  <a:pt x="1081" y="43"/>
                </a:lnTo>
                <a:cubicBezTo>
                  <a:pt x="1065" y="17"/>
                  <a:pt x="1037" y="0"/>
                  <a:pt x="1006" y="0"/>
                </a:cubicBezTo>
              </a:path>
            </a:pathLst>
          </a:custGeom>
          <a:noFill/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511"/>
          <p:cNvSpPr>
            <a:spLocks noChangeArrowheads="1"/>
          </p:cNvSpPr>
          <p:nvPr/>
        </p:nvSpPr>
        <p:spPr bwMode="auto">
          <a:xfrm>
            <a:off x="6403898" y="10916942"/>
            <a:ext cx="1588607" cy="1393776"/>
          </a:xfrm>
          <a:custGeom>
            <a:avLst/>
            <a:gdLst>
              <a:gd name="T0" fmla="*/ 1005 w 1402"/>
              <a:gd name="T1" fmla="*/ 0 h 1231"/>
              <a:gd name="T2" fmla="*/ 396 w 1402"/>
              <a:gd name="T3" fmla="*/ 0 h 1231"/>
              <a:gd name="T4" fmla="*/ 396 w 1402"/>
              <a:gd name="T5" fmla="*/ 0 h 1231"/>
              <a:gd name="T6" fmla="*/ 321 w 1402"/>
              <a:gd name="T7" fmla="*/ 44 h 1231"/>
              <a:gd name="T8" fmla="*/ 16 w 1402"/>
              <a:gd name="T9" fmla="*/ 572 h 1231"/>
              <a:gd name="T10" fmla="*/ 16 w 1402"/>
              <a:gd name="T11" fmla="*/ 572 h 1231"/>
              <a:gd name="T12" fmla="*/ 16 w 1402"/>
              <a:gd name="T13" fmla="*/ 659 h 1231"/>
              <a:gd name="T14" fmla="*/ 321 w 1402"/>
              <a:gd name="T15" fmla="*/ 1187 h 1231"/>
              <a:gd name="T16" fmla="*/ 321 w 1402"/>
              <a:gd name="T17" fmla="*/ 1187 h 1231"/>
              <a:gd name="T18" fmla="*/ 396 w 1402"/>
              <a:gd name="T19" fmla="*/ 1230 h 1231"/>
              <a:gd name="T20" fmla="*/ 1005 w 1402"/>
              <a:gd name="T21" fmla="*/ 1230 h 1231"/>
              <a:gd name="T22" fmla="*/ 1005 w 1402"/>
              <a:gd name="T23" fmla="*/ 1230 h 1231"/>
              <a:gd name="T24" fmla="*/ 1081 w 1402"/>
              <a:gd name="T25" fmla="*/ 1187 h 1231"/>
              <a:gd name="T26" fmla="*/ 1385 w 1402"/>
              <a:gd name="T27" fmla="*/ 659 h 1231"/>
              <a:gd name="T28" fmla="*/ 1385 w 1402"/>
              <a:gd name="T29" fmla="*/ 659 h 1231"/>
              <a:gd name="T30" fmla="*/ 1385 w 1402"/>
              <a:gd name="T31" fmla="*/ 572 h 1231"/>
              <a:gd name="T32" fmla="*/ 1081 w 1402"/>
              <a:gd name="T33" fmla="*/ 44 h 1231"/>
              <a:gd name="T34" fmla="*/ 1081 w 1402"/>
              <a:gd name="T35" fmla="*/ 44 h 1231"/>
              <a:gd name="T36" fmla="*/ 1005 w 1402"/>
              <a:gd name="T37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2" h="1231">
                <a:moveTo>
                  <a:pt x="1005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6" y="17"/>
                  <a:pt x="321" y="44"/>
                </a:cubicBezTo>
                <a:lnTo>
                  <a:pt x="16" y="572"/>
                </a:lnTo>
                <a:lnTo>
                  <a:pt x="16" y="572"/>
                </a:lnTo>
                <a:cubicBezTo>
                  <a:pt x="0" y="599"/>
                  <a:pt x="0" y="632"/>
                  <a:pt x="16" y="659"/>
                </a:cubicBezTo>
                <a:lnTo>
                  <a:pt x="321" y="1187"/>
                </a:lnTo>
                <a:lnTo>
                  <a:pt x="321" y="1187"/>
                </a:lnTo>
                <a:cubicBezTo>
                  <a:pt x="336" y="1213"/>
                  <a:pt x="365" y="1230"/>
                  <a:pt x="396" y="1230"/>
                </a:cubicBezTo>
                <a:lnTo>
                  <a:pt x="1005" y="1230"/>
                </a:lnTo>
                <a:lnTo>
                  <a:pt x="1005" y="1230"/>
                </a:lnTo>
                <a:cubicBezTo>
                  <a:pt x="1037" y="1230"/>
                  <a:pt x="1065" y="1213"/>
                  <a:pt x="1081" y="1187"/>
                </a:cubicBezTo>
                <a:lnTo>
                  <a:pt x="1385" y="659"/>
                </a:lnTo>
                <a:lnTo>
                  <a:pt x="1385" y="659"/>
                </a:lnTo>
                <a:cubicBezTo>
                  <a:pt x="1401" y="632"/>
                  <a:pt x="1401" y="599"/>
                  <a:pt x="1385" y="572"/>
                </a:cubicBezTo>
                <a:lnTo>
                  <a:pt x="1081" y="44"/>
                </a:lnTo>
                <a:lnTo>
                  <a:pt x="1081" y="44"/>
                </a:lnTo>
                <a:cubicBezTo>
                  <a:pt x="1065" y="17"/>
                  <a:pt x="1037" y="0"/>
                  <a:pt x="1005" y="0"/>
                </a:cubicBezTo>
              </a:path>
            </a:pathLst>
          </a:custGeom>
          <a:noFill/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513"/>
          <p:cNvSpPr>
            <a:spLocks noChangeArrowheads="1"/>
          </p:cNvSpPr>
          <p:nvPr/>
        </p:nvSpPr>
        <p:spPr bwMode="auto">
          <a:xfrm>
            <a:off x="15805653" y="9058571"/>
            <a:ext cx="1588607" cy="1393776"/>
          </a:xfrm>
          <a:custGeom>
            <a:avLst/>
            <a:gdLst>
              <a:gd name="T0" fmla="*/ 1006 w 1403"/>
              <a:gd name="T1" fmla="*/ 0 h 1230"/>
              <a:gd name="T2" fmla="*/ 396 w 1403"/>
              <a:gd name="T3" fmla="*/ 0 h 1230"/>
              <a:gd name="T4" fmla="*/ 396 w 1403"/>
              <a:gd name="T5" fmla="*/ 0 h 1230"/>
              <a:gd name="T6" fmla="*/ 321 w 1403"/>
              <a:gd name="T7" fmla="*/ 43 h 1230"/>
              <a:gd name="T8" fmla="*/ 16 w 1403"/>
              <a:gd name="T9" fmla="*/ 571 h 1230"/>
              <a:gd name="T10" fmla="*/ 16 w 1403"/>
              <a:gd name="T11" fmla="*/ 571 h 1230"/>
              <a:gd name="T12" fmla="*/ 16 w 1403"/>
              <a:gd name="T13" fmla="*/ 658 h 1230"/>
              <a:gd name="T14" fmla="*/ 321 w 1403"/>
              <a:gd name="T15" fmla="*/ 1186 h 1230"/>
              <a:gd name="T16" fmla="*/ 321 w 1403"/>
              <a:gd name="T17" fmla="*/ 1186 h 1230"/>
              <a:gd name="T18" fmla="*/ 396 w 1403"/>
              <a:gd name="T19" fmla="*/ 1229 h 1230"/>
              <a:gd name="T20" fmla="*/ 1006 w 1403"/>
              <a:gd name="T21" fmla="*/ 1229 h 1230"/>
              <a:gd name="T22" fmla="*/ 1006 w 1403"/>
              <a:gd name="T23" fmla="*/ 1229 h 1230"/>
              <a:gd name="T24" fmla="*/ 1081 w 1403"/>
              <a:gd name="T25" fmla="*/ 1186 h 1230"/>
              <a:gd name="T26" fmla="*/ 1386 w 1403"/>
              <a:gd name="T27" fmla="*/ 658 h 1230"/>
              <a:gd name="T28" fmla="*/ 1386 w 1403"/>
              <a:gd name="T29" fmla="*/ 658 h 1230"/>
              <a:gd name="T30" fmla="*/ 1386 w 1403"/>
              <a:gd name="T31" fmla="*/ 571 h 1230"/>
              <a:gd name="T32" fmla="*/ 1081 w 1403"/>
              <a:gd name="T33" fmla="*/ 43 h 1230"/>
              <a:gd name="T34" fmla="*/ 1081 w 1403"/>
              <a:gd name="T35" fmla="*/ 43 h 1230"/>
              <a:gd name="T36" fmla="*/ 1006 w 1403"/>
              <a:gd name="T3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3" h="1230">
                <a:moveTo>
                  <a:pt x="1006" y="0"/>
                </a:moveTo>
                <a:lnTo>
                  <a:pt x="396" y="0"/>
                </a:lnTo>
                <a:lnTo>
                  <a:pt x="396" y="0"/>
                </a:lnTo>
                <a:cubicBezTo>
                  <a:pt x="365" y="0"/>
                  <a:pt x="337" y="17"/>
                  <a:pt x="321" y="43"/>
                </a:cubicBezTo>
                <a:lnTo>
                  <a:pt x="16" y="571"/>
                </a:lnTo>
                <a:lnTo>
                  <a:pt x="16" y="571"/>
                </a:lnTo>
                <a:cubicBezTo>
                  <a:pt x="0" y="598"/>
                  <a:pt x="0" y="631"/>
                  <a:pt x="16" y="658"/>
                </a:cubicBezTo>
                <a:lnTo>
                  <a:pt x="321" y="1186"/>
                </a:lnTo>
                <a:lnTo>
                  <a:pt x="321" y="1186"/>
                </a:lnTo>
                <a:cubicBezTo>
                  <a:pt x="337" y="1213"/>
                  <a:pt x="365" y="1229"/>
                  <a:pt x="396" y="1229"/>
                </a:cubicBezTo>
                <a:lnTo>
                  <a:pt x="1006" y="1229"/>
                </a:lnTo>
                <a:lnTo>
                  <a:pt x="1006" y="1229"/>
                </a:lnTo>
                <a:cubicBezTo>
                  <a:pt x="1037" y="1229"/>
                  <a:pt x="1066" y="1213"/>
                  <a:pt x="1081" y="1186"/>
                </a:cubicBezTo>
                <a:lnTo>
                  <a:pt x="1386" y="658"/>
                </a:lnTo>
                <a:lnTo>
                  <a:pt x="1386" y="658"/>
                </a:lnTo>
                <a:cubicBezTo>
                  <a:pt x="1402" y="631"/>
                  <a:pt x="1402" y="598"/>
                  <a:pt x="1386" y="571"/>
                </a:cubicBezTo>
                <a:lnTo>
                  <a:pt x="1081" y="43"/>
                </a:lnTo>
                <a:lnTo>
                  <a:pt x="1081" y="43"/>
                </a:lnTo>
                <a:cubicBezTo>
                  <a:pt x="1066" y="17"/>
                  <a:pt x="1037" y="0"/>
                  <a:pt x="1006" y="0"/>
                </a:cubicBezTo>
              </a:path>
            </a:pathLst>
          </a:custGeom>
          <a:noFill/>
          <a:ln w="9525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515"/>
          <p:cNvSpPr>
            <a:spLocks noChangeArrowheads="1"/>
          </p:cNvSpPr>
          <p:nvPr/>
        </p:nvSpPr>
        <p:spPr bwMode="auto">
          <a:xfrm>
            <a:off x="15865601" y="10916942"/>
            <a:ext cx="1588607" cy="1393776"/>
          </a:xfrm>
          <a:custGeom>
            <a:avLst/>
            <a:gdLst>
              <a:gd name="T0" fmla="*/ 1005 w 1401"/>
              <a:gd name="T1" fmla="*/ 0 h 1231"/>
              <a:gd name="T2" fmla="*/ 395 w 1401"/>
              <a:gd name="T3" fmla="*/ 0 h 1231"/>
              <a:gd name="T4" fmla="*/ 395 w 1401"/>
              <a:gd name="T5" fmla="*/ 0 h 1231"/>
              <a:gd name="T6" fmla="*/ 320 w 1401"/>
              <a:gd name="T7" fmla="*/ 44 h 1231"/>
              <a:gd name="T8" fmla="*/ 15 w 1401"/>
              <a:gd name="T9" fmla="*/ 572 h 1231"/>
              <a:gd name="T10" fmla="*/ 15 w 1401"/>
              <a:gd name="T11" fmla="*/ 572 h 1231"/>
              <a:gd name="T12" fmla="*/ 15 w 1401"/>
              <a:gd name="T13" fmla="*/ 659 h 1231"/>
              <a:gd name="T14" fmla="*/ 320 w 1401"/>
              <a:gd name="T15" fmla="*/ 1187 h 1231"/>
              <a:gd name="T16" fmla="*/ 320 w 1401"/>
              <a:gd name="T17" fmla="*/ 1187 h 1231"/>
              <a:gd name="T18" fmla="*/ 395 w 1401"/>
              <a:gd name="T19" fmla="*/ 1230 h 1231"/>
              <a:gd name="T20" fmla="*/ 1005 w 1401"/>
              <a:gd name="T21" fmla="*/ 1230 h 1231"/>
              <a:gd name="T22" fmla="*/ 1005 w 1401"/>
              <a:gd name="T23" fmla="*/ 1230 h 1231"/>
              <a:gd name="T24" fmla="*/ 1080 w 1401"/>
              <a:gd name="T25" fmla="*/ 1187 h 1231"/>
              <a:gd name="T26" fmla="*/ 1384 w 1401"/>
              <a:gd name="T27" fmla="*/ 659 h 1231"/>
              <a:gd name="T28" fmla="*/ 1384 w 1401"/>
              <a:gd name="T29" fmla="*/ 659 h 1231"/>
              <a:gd name="T30" fmla="*/ 1384 w 1401"/>
              <a:gd name="T31" fmla="*/ 572 h 1231"/>
              <a:gd name="T32" fmla="*/ 1080 w 1401"/>
              <a:gd name="T33" fmla="*/ 44 h 1231"/>
              <a:gd name="T34" fmla="*/ 1080 w 1401"/>
              <a:gd name="T35" fmla="*/ 44 h 1231"/>
              <a:gd name="T36" fmla="*/ 1005 w 1401"/>
              <a:gd name="T37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01" h="1231">
                <a:moveTo>
                  <a:pt x="1005" y="0"/>
                </a:moveTo>
                <a:lnTo>
                  <a:pt x="395" y="0"/>
                </a:lnTo>
                <a:lnTo>
                  <a:pt x="395" y="0"/>
                </a:lnTo>
                <a:cubicBezTo>
                  <a:pt x="364" y="0"/>
                  <a:pt x="336" y="17"/>
                  <a:pt x="320" y="44"/>
                </a:cubicBezTo>
                <a:lnTo>
                  <a:pt x="15" y="572"/>
                </a:lnTo>
                <a:lnTo>
                  <a:pt x="15" y="572"/>
                </a:lnTo>
                <a:cubicBezTo>
                  <a:pt x="0" y="599"/>
                  <a:pt x="0" y="632"/>
                  <a:pt x="15" y="659"/>
                </a:cubicBezTo>
                <a:lnTo>
                  <a:pt x="320" y="1187"/>
                </a:lnTo>
                <a:lnTo>
                  <a:pt x="320" y="1187"/>
                </a:lnTo>
                <a:cubicBezTo>
                  <a:pt x="336" y="1213"/>
                  <a:pt x="364" y="1230"/>
                  <a:pt x="395" y="1230"/>
                </a:cubicBezTo>
                <a:lnTo>
                  <a:pt x="1005" y="1230"/>
                </a:lnTo>
                <a:lnTo>
                  <a:pt x="1005" y="1230"/>
                </a:lnTo>
                <a:cubicBezTo>
                  <a:pt x="1036" y="1230"/>
                  <a:pt x="1065" y="1213"/>
                  <a:pt x="1080" y="1187"/>
                </a:cubicBezTo>
                <a:lnTo>
                  <a:pt x="1384" y="659"/>
                </a:lnTo>
                <a:lnTo>
                  <a:pt x="1384" y="659"/>
                </a:lnTo>
                <a:cubicBezTo>
                  <a:pt x="1400" y="632"/>
                  <a:pt x="1400" y="599"/>
                  <a:pt x="1384" y="572"/>
                </a:cubicBezTo>
                <a:lnTo>
                  <a:pt x="1080" y="44"/>
                </a:lnTo>
                <a:lnTo>
                  <a:pt x="1080" y="44"/>
                </a:lnTo>
                <a:cubicBezTo>
                  <a:pt x="1065" y="17"/>
                  <a:pt x="1036" y="0"/>
                  <a:pt x="1005" y="0"/>
                </a:cubicBezTo>
              </a:path>
            </a:pathLst>
          </a:custGeom>
          <a:noFill/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517"/>
          <p:cNvSpPr>
            <a:spLocks noChangeArrowheads="1"/>
          </p:cNvSpPr>
          <p:nvPr/>
        </p:nvSpPr>
        <p:spPr bwMode="auto">
          <a:xfrm>
            <a:off x="17404252" y="4032978"/>
            <a:ext cx="284752" cy="279755"/>
          </a:xfrm>
          <a:custGeom>
            <a:avLst/>
            <a:gdLst>
              <a:gd name="T0" fmla="*/ 21 w 251"/>
              <a:gd name="T1" fmla="*/ 248 h 249"/>
              <a:gd name="T2" fmla="*/ 21 w 251"/>
              <a:gd name="T3" fmla="*/ 248 h 249"/>
              <a:gd name="T4" fmla="*/ 35 w 251"/>
              <a:gd name="T5" fmla="*/ 242 h 249"/>
              <a:gd name="T6" fmla="*/ 211 w 251"/>
              <a:gd name="T7" fmla="*/ 66 h 249"/>
              <a:gd name="T8" fmla="*/ 211 w 251"/>
              <a:gd name="T9" fmla="*/ 149 h 249"/>
              <a:gd name="T10" fmla="*/ 211 w 251"/>
              <a:gd name="T11" fmla="*/ 149 h 249"/>
              <a:gd name="T12" fmla="*/ 231 w 251"/>
              <a:gd name="T13" fmla="*/ 169 h 249"/>
              <a:gd name="T14" fmla="*/ 231 w 251"/>
              <a:gd name="T15" fmla="*/ 169 h 249"/>
              <a:gd name="T16" fmla="*/ 250 w 251"/>
              <a:gd name="T17" fmla="*/ 149 h 249"/>
              <a:gd name="T18" fmla="*/ 250 w 251"/>
              <a:gd name="T19" fmla="*/ 20 h 249"/>
              <a:gd name="T20" fmla="*/ 250 w 251"/>
              <a:gd name="T21" fmla="*/ 20 h 249"/>
              <a:gd name="T22" fmla="*/ 250 w 251"/>
              <a:gd name="T23" fmla="*/ 19 h 249"/>
              <a:gd name="T24" fmla="*/ 250 w 251"/>
              <a:gd name="T25" fmla="*/ 19 h 249"/>
              <a:gd name="T26" fmla="*/ 250 w 251"/>
              <a:gd name="T27" fmla="*/ 18 h 249"/>
              <a:gd name="T28" fmla="*/ 250 w 251"/>
              <a:gd name="T29" fmla="*/ 18 h 249"/>
              <a:gd name="T30" fmla="*/ 250 w 251"/>
              <a:gd name="T31" fmla="*/ 16 h 249"/>
              <a:gd name="T32" fmla="*/ 250 w 251"/>
              <a:gd name="T33" fmla="*/ 16 h 249"/>
              <a:gd name="T34" fmla="*/ 250 w 251"/>
              <a:gd name="T35" fmla="*/ 16 h 249"/>
              <a:gd name="T36" fmla="*/ 250 w 251"/>
              <a:gd name="T37" fmla="*/ 16 h 249"/>
              <a:gd name="T38" fmla="*/ 250 w 251"/>
              <a:gd name="T39" fmla="*/ 15 h 249"/>
              <a:gd name="T40" fmla="*/ 250 w 251"/>
              <a:gd name="T41" fmla="*/ 15 h 249"/>
              <a:gd name="T42" fmla="*/ 250 w 251"/>
              <a:gd name="T43" fmla="*/ 14 h 249"/>
              <a:gd name="T44" fmla="*/ 250 w 251"/>
              <a:gd name="T45" fmla="*/ 14 h 249"/>
              <a:gd name="T46" fmla="*/ 250 w 251"/>
              <a:gd name="T47" fmla="*/ 14 h 249"/>
              <a:gd name="T48" fmla="*/ 250 w 251"/>
              <a:gd name="T49" fmla="*/ 14 h 249"/>
              <a:gd name="T50" fmla="*/ 249 w 251"/>
              <a:gd name="T51" fmla="*/ 12 h 249"/>
              <a:gd name="T52" fmla="*/ 249 w 251"/>
              <a:gd name="T53" fmla="*/ 12 h 249"/>
              <a:gd name="T54" fmla="*/ 249 w 251"/>
              <a:gd name="T55" fmla="*/ 12 h 249"/>
              <a:gd name="T56" fmla="*/ 249 w 251"/>
              <a:gd name="T57" fmla="*/ 12 h 249"/>
              <a:gd name="T58" fmla="*/ 248 w 251"/>
              <a:gd name="T59" fmla="*/ 10 h 249"/>
              <a:gd name="T60" fmla="*/ 248 w 251"/>
              <a:gd name="T61" fmla="*/ 10 h 249"/>
              <a:gd name="T62" fmla="*/ 248 w 251"/>
              <a:gd name="T63" fmla="*/ 10 h 249"/>
              <a:gd name="T64" fmla="*/ 248 w 251"/>
              <a:gd name="T65" fmla="*/ 10 h 249"/>
              <a:gd name="T66" fmla="*/ 247 w 251"/>
              <a:gd name="T67" fmla="*/ 9 h 249"/>
              <a:gd name="T68" fmla="*/ 247 w 251"/>
              <a:gd name="T69" fmla="*/ 9 h 249"/>
              <a:gd name="T70" fmla="*/ 247 w 251"/>
              <a:gd name="T71" fmla="*/ 9 h 249"/>
              <a:gd name="T72" fmla="*/ 247 w 251"/>
              <a:gd name="T73" fmla="*/ 9 h 249"/>
              <a:gd name="T74" fmla="*/ 231 w 251"/>
              <a:gd name="T75" fmla="*/ 0 h 249"/>
              <a:gd name="T76" fmla="*/ 101 w 251"/>
              <a:gd name="T77" fmla="*/ 0 h 249"/>
              <a:gd name="T78" fmla="*/ 101 w 251"/>
              <a:gd name="T79" fmla="*/ 0 h 249"/>
              <a:gd name="T80" fmla="*/ 81 w 251"/>
              <a:gd name="T81" fmla="*/ 20 h 249"/>
              <a:gd name="T82" fmla="*/ 81 w 251"/>
              <a:gd name="T83" fmla="*/ 20 h 249"/>
              <a:gd name="T84" fmla="*/ 101 w 251"/>
              <a:gd name="T85" fmla="*/ 39 h 249"/>
              <a:gd name="T86" fmla="*/ 183 w 251"/>
              <a:gd name="T87" fmla="*/ 39 h 249"/>
              <a:gd name="T88" fmla="*/ 7 w 251"/>
              <a:gd name="T89" fmla="*/ 215 h 249"/>
              <a:gd name="T90" fmla="*/ 7 w 251"/>
              <a:gd name="T91" fmla="*/ 215 h 249"/>
              <a:gd name="T92" fmla="*/ 7 w 251"/>
              <a:gd name="T93" fmla="*/ 242 h 249"/>
              <a:gd name="T94" fmla="*/ 7 w 251"/>
              <a:gd name="T95" fmla="*/ 242 h 249"/>
              <a:gd name="T96" fmla="*/ 21 w 251"/>
              <a:gd name="T97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1" h="249">
                <a:moveTo>
                  <a:pt x="21" y="248"/>
                </a:moveTo>
                <a:lnTo>
                  <a:pt x="21" y="248"/>
                </a:lnTo>
                <a:cubicBezTo>
                  <a:pt x="26" y="248"/>
                  <a:pt x="31" y="246"/>
                  <a:pt x="35" y="242"/>
                </a:cubicBezTo>
                <a:lnTo>
                  <a:pt x="211" y="66"/>
                </a:lnTo>
                <a:lnTo>
                  <a:pt x="211" y="149"/>
                </a:lnTo>
                <a:lnTo>
                  <a:pt x="211" y="149"/>
                </a:lnTo>
                <a:cubicBezTo>
                  <a:pt x="211" y="160"/>
                  <a:pt x="220" y="169"/>
                  <a:pt x="231" y="169"/>
                </a:cubicBezTo>
                <a:lnTo>
                  <a:pt x="231" y="169"/>
                </a:lnTo>
                <a:cubicBezTo>
                  <a:pt x="241" y="169"/>
                  <a:pt x="250" y="160"/>
                  <a:pt x="250" y="149"/>
                </a:cubicBezTo>
                <a:lnTo>
                  <a:pt x="250" y="20"/>
                </a:lnTo>
                <a:lnTo>
                  <a:pt x="250" y="20"/>
                </a:lnTo>
                <a:cubicBezTo>
                  <a:pt x="250" y="19"/>
                  <a:pt x="250" y="19"/>
                  <a:pt x="250" y="19"/>
                </a:cubicBezTo>
                <a:lnTo>
                  <a:pt x="250" y="19"/>
                </a:lnTo>
                <a:lnTo>
                  <a:pt x="250" y="18"/>
                </a:lnTo>
                <a:lnTo>
                  <a:pt x="250" y="18"/>
                </a:lnTo>
                <a:cubicBezTo>
                  <a:pt x="250" y="17"/>
                  <a:pt x="250" y="17"/>
                  <a:pt x="250" y="16"/>
                </a:cubicBezTo>
                <a:lnTo>
                  <a:pt x="250" y="16"/>
                </a:lnTo>
                <a:lnTo>
                  <a:pt x="250" y="16"/>
                </a:lnTo>
                <a:lnTo>
                  <a:pt x="250" y="16"/>
                </a:lnTo>
                <a:lnTo>
                  <a:pt x="250" y="15"/>
                </a:lnTo>
                <a:lnTo>
                  <a:pt x="250" y="15"/>
                </a:lnTo>
                <a:cubicBezTo>
                  <a:pt x="250" y="15"/>
                  <a:pt x="250" y="15"/>
                  <a:pt x="250" y="14"/>
                </a:cubicBezTo>
                <a:lnTo>
                  <a:pt x="250" y="14"/>
                </a:lnTo>
                <a:lnTo>
                  <a:pt x="250" y="14"/>
                </a:lnTo>
                <a:lnTo>
                  <a:pt x="250" y="14"/>
                </a:lnTo>
                <a:cubicBezTo>
                  <a:pt x="249" y="14"/>
                  <a:pt x="249" y="13"/>
                  <a:pt x="249" y="12"/>
                </a:cubicBezTo>
                <a:lnTo>
                  <a:pt x="249" y="12"/>
                </a:lnTo>
                <a:lnTo>
                  <a:pt x="249" y="12"/>
                </a:lnTo>
                <a:lnTo>
                  <a:pt x="249" y="12"/>
                </a:lnTo>
                <a:cubicBezTo>
                  <a:pt x="248" y="12"/>
                  <a:pt x="248" y="11"/>
                  <a:pt x="248" y="10"/>
                </a:cubicBezTo>
                <a:lnTo>
                  <a:pt x="248" y="10"/>
                </a:lnTo>
                <a:lnTo>
                  <a:pt x="248" y="10"/>
                </a:lnTo>
                <a:lnTo>
                  <a:pt x="248" y="10"/>
                </a:lnTo>
                <a:lnTo>
                  <a:pt x="247" y="9"/>
                </a:lnTo>
                <a:lnTo>
                  <a:pt x="247" y="9"/>
                </a:lnTo>
                <a:lnTo>
                  <a:pt x="247" y="9"/>
                </a:lnTo>
                <a:lnTo>
                  <a:pt x="247" y="9"/>
                </a:lnTo>
                <a:cubicBezTo>
                  <a:pt x="243" y="4"/>
                  <a:pt x="237" y="0"/>
                  <a:pt x="231" y="0"/>
                </a:cubicBezTo>
                <a:lnTo>
                  <a:pt x="101" y="0"/>
                </a:lnTo>
                <a:lnTo>
                  <a:pt x="101" y="0"/>
                </a:lnTo>
                <a:cubicBezTo>
                  <a:pt x="90" y="0"/>
                  <a:pt x="81" y="9"/>
                  <a:pt x="81" y="20"/>
                </a:cubicBezTo>
                <a:lnTo>
                  <a:pt x="81" y="20"/>
                </a:lnTo>
                <a:cubicBezTo>
                  <a:pt x="81" y="30"/>
                  <a:pt x="90" y="39"/>
                  <a:pt x="101" y="39"/>
                </a:cubicBezTo>
                <a:lnTo>
                  <a:pt x="183" y="39"/>
                </a:lnTo>
                <a:lnTo>
                  <a:pt x="7" y="215"/>
                </a:lnTo>
                <a:lnTo>
                  <a:pt x="7" y="215"/>
                </a:lnTo>
                <a:cubicBezTo>
                  <a:pt x="0" y="222"/>
                  <a:pt x="0" y="234"/>
                  <a:pt x="7" y="242"/>
                </a:cubicBezTo>
                <a:lnTo>
                  <a:pt x="7" y="242"/>
                </a:lnTo>
                <a:cubicBezTo>
                  <a:pt x="11" y="246"/>
                  <a:pt x="16" y="248"/>
                  <a:pt x="21" y="2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518"/>
          <p:cNvSpPr>
            <a:spLocks noChangeArrowheads="1"/>
          </p:cNvSpPr>
          <p:nvPr/>
        </p:nvSpPr>
        <p:spPr bwMode="auto">
          <a:xfrm>
            <a:off x="17054558" y="4032978"/>
            <a:ext cx="284752" cy="279755"/>
          </a:xfrm>
          <a:custGeom>
            <a:avLst/>
            <a:gdLst>
              <a:gd name="T0" fmla="*/ 66 w 251"/>
              <a:gd name="T1" fmla="*/ 39 h 249"/>
              <a:gd name="T2" fmla="*/ 150 w 251"/>
              <a:gd name="T3" fmla="*/ 39 h 249"/>
              <a:gd name="T4" fmla="*/ 150 w 251"/>
              <a:gd name="T5" fmla="*/ 39 h 249"/>
              <a:gd name="T6" fmla="*/ 169 w 251"/>
              <a:gd name="T7" fmla="*/ 19 h 249"/>
              <a:gd name="T8" fmla="*/ 169 w 251"/>
              <a:gd name="T9" fmla="*/ 19 h 249"/>
              <a:gd name="T10" fmla="*/ 150 w 251"/>
              <a:gd name="T11" fmla="*/ 0 h 249"/>
              <a:gd name="T12" fmla="*/ 20 w 251"/>
              <a:gd name="T13" fmla="*/ 0 h 249"/>
              <a:gd name="T14" fmla="*/ 20 w 251"/>
              <a:gd name="T15" fmla="*/ 0 h 249"/>
              <a:gd name="T16" fmla="*/ 19 w 251"/>
              <a:gd name="T17" fmla="*/ 0 h 249"/>
              <a:gd name="T18" fmla="*/ 19 w 251"/>
              <a:gd name="T19" fmla="*/ 0 h 249"/>
              <a:gd name="T20" fmla="*/ 18 w 251"/>
              <a:gd name="T21" fmla="*/ 0 h 249"/>
              <a:gd name="T22" fmla="*/ 18 w 251"/>
              <a:gd name="T23" fmla="*/ 0 h 249"/>
              <a:gd name="T24" fmla="*/ 17 w 251"/>
              <a:gd name="T25" fmla="*/ 0 h 249"/>
              <a:gd name="T26" fmla="*/ 17 w 251"/>
              <a:gd name="T27" fmla="*/ 0 h 249"/>
              <a:gd name="T28" fmla="*/ 16 w 251"/>
              <a:gd name="T29" fmla="*/ 0 h 249"/>
              <a:gd name="T30" fmla="*/ 16 w 251"/>
              <a:gd name="T31" fmla="*/ 0 h 249"/>
              <a:gd name="T32" fmla="*/ 16 w 251"/>
              <a:gd name="T33" fmla="*/ 0 h 249"/>
              <a:gd name="T34" fmla="*/ 16 w 251"/>
              <a:gd name="T35" fmla="*/ 0 h 249"/>
              <a:gd name="T36" fmla="*/ 14 w 251"/>
              <a:gd name="T37" fmla="*/ 1 h 249"/>
              <a:gd name="T38" fmla="*/ 14 w 251"/>
              <a:gd name="T39" fmla="*/ 1 h 249"/>
              <a:gd name="T40" fmla="*/ 14 w 251"/>
              <a:gd name="T41" fmla="*/ 1 h 249"/>
              <a:gd name="T42" fmla="*/ 14 w 251"/>
              <a:gd name="T43" fmla="*/ 1 h 249"/>
              <a:gd name="T44" fmla="*/ 13 w 251"/>
              <a:gd name="T45" fmla="*/ 2 h 249"/>
              <a:gd name="T46" fmla="*/ 13 w 251"/>
              <a:gd name="T47" fmla="*/ 2 h 249"/>
              <a:gd name="T48" fmla="*/ 13 w 251"/>
              <a:gd name="T49" fmla="*/ 2 h 249"/>
              <a:gd name="T50" fmla="*/ 13 w 251"/>
              <a:gd name="T51" fmla="*/ 2 h 249"/>
              <a:gd name="T52" fmla="*/ 11 w 251"/>
              <a:gd name="T53" fmla="*/ 2 h 249"/>
              <a:gd name="T54" fmla="*/ 11 w 251"/>
              <a:gd name="T55" fmla="*/ 2 h 249"/>
              <a:gd name="T56" fmla="*/ 11 w 251"/>
              <a:gd name="T57" fmla="*/ 2 h 249"/>
              <a:gd name="T58" fmla="*/ 11 w 251"/>
              <a:gd name="T59" fmla="*/ 2 h 249"/>
              <a:gd name="T60" fmla="*/ 9 w 251"/>
              <a:gd name="T61" fmla="*/ 3 h 249"/>
              <a:gd name="T62" fmla="*/ 9 w 251"/>
              <a:gd name="T63" fmla="*/ 3 h 249"/>
              <a:gd name="T64" fmla="*/ 9 w 251"/>
              <a:gd name="T65" fmla="*/ 3 h 249"/>
              <a:gd name="T66" fmla="*/ 0 w 251"/>
              <a:gd name="T67" fmla="*/ 19 h 249"/>
              <a:gd name="T68" fmla="*/ 0 w 251"/>
              <a:gd name="T69" fmla="*/ 149 h 249"/>
              <a:gd name="T70" fmla="*/ 0 w 251"/>
              <a:gd name="T71" fmla="*/ 149 h 249"/>
              <a:gd name="T72" fmla="*/ 20 w 251"/>
              <a:gd name="T73" fmla="*/ 169 h 249"/>
              <a:gd name="T74" fmla="*/ 20 w 251"/>
              <a:gd name="T75" fmla="*/ 169 h 249"/>
              <a:gd name="T76" fmla="*/ 40 w 251"/>
              <a:gd name="T77" fmla="*/ 149 h 249"/>
              <a:gd name="T78" fmla="*/ 40 w 251"/>
              <a:gd name="T79" fmla="*/ 66 h 249"/>
              <a:gd name="T80" fmla="*/ 215 w 251"/>
              <a:gd name="T81" fmla="*/ 242 h 249"/>
              <a:gd name="T82" fmla="*/ 215 w 251"/>
              <a:gd name="T83" fmla="*/ 242 h 249"/>
              <a:gd name="T84" fmla="*/ 228 w 251"/>
              <a:gd name="T85" fmla="*/ 248 h 249"/>
              <a:gd name="T86" fmla="*/ 228 w 251"/>
              <a:gd name="T87" fmla="*/ 248 h 249"/>
              <a:gd name="T88" fmla="*/ 243 w 251"/>
              <a:gd name="T89" fmla="*/ 242 h 249"/>
              <a:gd name="T90" fmla="*/ 243 w 251"/>
              <a:gd name="T91" fmla="*/ 242 h 249"/>
              <a:gd name="T92" fmla="*/ 243 w 251"/>
              <a:gd name="T93" fmla="*/ 215 h 249"/>
              <a:gd name="T94" fmla="*/ 66 w 251"/>
              <a:gd name="T95" fmla="*/ 3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1" h="249">
                <a:moveTo>
                  <a:pt x="66" y="39"/>
                </a:moveTo>
                <a:lnTo>
                  <a:pt x="150" y="39"/>
                </a:lnTo>
                <a:lnTo>
                  <a:pt x="150" y="39"/>
                </a:lnTo>
                <a:cubicBezTo>
                  <a:pt x="161" y="39"/>
                  <a:pt x="169" y="30"/>
                  <a:pt x="169" y="19"/>
                </a:cubicBezTo>
                <a:lnTo>
                  <a:pt x="169" y="19"/>
                </a:lnTo>
                <a:cubicBezTo>
                  <a:pt x="169" y="9"/>
                  <a:pt x="161" y="0"/>
                  <a:pt x="15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19" y="0"/>
                  <a:pt x="19" y="0"/>
                  <a:pt x="19" y="0"/>
                </a:cubicBezTo>
                <a:lnTo>
                  <a:pt x="19" y="0"/>
                </a:lnTo>
                <a:lnTo>
                  <a:pt x="18" y="0"/>
                </a:lnTo>
                <a:lnTo>
                  <a:pt x="18" y="0"/>
                </a:lnTo>
                <a:lnTo>
                  <a:pt x="17" y="0"/>
                </a:lnTo>
                <a:lnTo>
                  <a:pt x="17" y="0"/>
                </a:lnTo>
                <a:cubicBezTo>
                  <a:pt x="16" y="0"/>
                  <a:pt x="16" y="0"/>
                  <a:pt x="16" y="0"/>
                </a:cubicBez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cubicBezTo>
                  <a:pt x="16" y="0"/>
                  <a:pt x="15" y="1"/>
                  <a:pt x="14" y="1"/>
                </a:cubicBezTo>
                <a:lnTo>
                  <a:pt x="14" y="1"/>
                </a:lnTo>
                <a:lnTo>
                  <a:pt x="14" y="1"/>
                </a:lnTo>
                <a:lnTo>
                  <a:pt x="14" y="1"/>
                </a:lnTo>
                <a:cubicBezTo>
                  <a:pt x="14" y="1"/>
                  <a:pt x="13" y="1"/>
                  <a:pt x="13" y="2"/>
                </a:cubicBezTo>
                <a:lnTo>
                  <a:pt x="13" y="2"/>
                </a:lnTo>
                <a:lnTo>
                  <a:pt x="13" y="2"/>
                </a:lnTo>
                <a:lnTo>
                  <a:pt x="13" y="2"/>
                </a:lnTo>
                <a:cubicBezTo>
                  <a:pt x="12" y="2"/>
                  <a:pt x="11" y="2"/>
                  <a:pt x="11" y="2"/>
                </a:cubicBezTo>
                <a:lnTo>
                  <a:pt x="11" y="2"/>
                </a:lnTo>
                <a:lnTo>
                  <a:pt x="11" y="2"/>
                </a:lnTo>
                <a:lnTo>
                  <a:pt x="11" y="2"/>
                </a:lnTo>
                <a:cubicBezTo>
                  <a:pt x="10" y="3"/>
                  <a:pt x="9" y="3"/>
                  <a:pt x="9" y="3"/>
                </a:cubicBezTo>
                <a:lnTo>
                  <a:pt x="9" y="3"/>
                </a:lnTo>
                <a:lnTo>
                  <a:pt x="9" y="3"/>
                </a:lnTo>
                <a:cubicBezTo>
                  <a:pt x="4" y="7"/>
                  <a:pt x="0" y="12"/>
                  <a:pt x="0" y="19"/>
                </a:cubicBezTo>
                <a:lnTo>
                  <a:pt x="0" y="149"/>
                </a:lnTo>
                <a:lnTo>
                  <a:pt x="0" y="149"/>
                </a:lnTo>
                <a:cubicBezTo>
                  <a:pt x="0" y="160"/>
                  <a:pt x="9" y="169"/>
                  <a:pt x="20" y="169"/>
                </a:cubicBezTo>
                <a:lnTo>
                  <a:pt x="20" y="169"/>
                </a:lnTo>
                <a:cubicBezTo>
                  <a:pt x="30" y="169"/>
                  <a:pt x="40" y="160"/>
                  <a:pt x="40" y="149"/>
                </a:cubicBezTo>
                <a:lnTo>
                  <a:pt x="40" y="66"/>
                </a:lnTo>
                <a:lnTo>
                  <a:pt x="215" y="242"/>
                </a:lnTo>
                <a:lnTo>
                  <a:pt x="215" y="242"/>
                </a:lnTo>
                <a:cubicBezTo>
                  <a:pt x="219" y="246"/>
                  <a:pt x="224" y="248"/>
                  <a:pt x="228" y="248"/>
                </a:cubicBezTo>
                <a:lnTo>
                  <a:pt x="228" y="248"/>
                </a:lnTo>
                <a:cubicBezTo>
                  <a:pt x="234" y="248"/>
                  <a:pt x="239" y="246"/>
                  <a:pt x="243" y="242"/>
                </a:cubicBezTo>
                <a:lnTo>
                  <a:pt x="243" y="242"/>
                </a:lnTo>
                <a:cubicBezTo>
                  <a:pt x="250" y="235"/>
                  <a:pt x="250" y="223"/>
                  <a:pt x="243" y="215"/>
                </a:cubicBezTo>
                <a:lnTo>
                  <a:pt x="66" y="3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519"/>
          <p:cNvSpPr>
            <a:spLocks noChangeArrowheads="1"/>
          </p:cNvSpPr>
          <p:nvPr/>
        </p:nvSpPr>
        <p:spPr bwMode="auto">
          <a:xfrm>
            <a:off x="17054558" y="4382671"/>
            <a:ext cx="284752" cy="284749"/>
          </a:xfrm>
          <a:custGeom>
            <a:avLst/>
            <a:gdLst>
              <a:gd name="T0" fmla="*/ 215 w 251"/>
              <a:gd name="T1" fmla="*/ 8 h 251"/>
              <a:gd name="T2" fmla="*/ 38 w 251"/>
              <a:gd name="T3" fmla="*/ 184 h 251"/>
              <a:gd name="T4" fmla="*/ 38 w 251"/>
              <a:gd name="T5" fmla="*/ 101 h 251"/>
              <a:gd name="T6" fmla="*/ 38 w 251"/>
              <a:gd name="T7" fmla="*/ 101 h 251"/>
              <a:gd name="T8" fmla="*/ 19 w 251"/>
              <a:gd name="T9" fmla="*/ 81 h 251"/>
              <a:gd name="T10" fmla="*/ 19 w 251"/>
              <a:gd name="T11" fmla="*/ 81 h 251"/>
              <a:gd name="T12" fmla="*/ 0 w 251"/>
              <a:gd name="T13" fmla="*/ 101 h 251"/>
              <a:gd name="T14" fmla="*/ 0 w 251"/>
              <a:gd name="T15" fmla="*/ 230 h 251"/>
              <a:gd name="T16" fmla="*/ 0 w 251"/>
              <a:gd name="T17" fmla="*/ 230 h 251"/>
              <a:gd name="T18" fmla="*/ 0 w 251"/>
              <a:gd name="T19" fmla="*/ 231 h 251"/>
              <a:gd name="T20" fmla="*/ 0 w 251"/>
              <a:gd name="T21" fmla="*/ 231 h 251"/>
              <a:gd name="T22" fmla="*/ 0 w 251"/>
              <a:gd name="T23" fmla="*/ 232 h 251"/>
              <a:gd name="T24" fmla="*/ 0 w 251"/>
              <a:gd name="T25" fmla="*/ 232 h 251"/>
              <a:gd name="T26" fmla="*/ 0 w 251"/>
              <a:gd name="T27" fmla="*/ 234 h 251"/>
              <a:gd name="T28" fmla="*/ 0 w 251"/>
              <a:gd name="T29" fmla="*/ 234 h 251"/>
              <a:gd name="T30" fmla="*/ 0 w 251"/>
              <a:gd name="T31" fmla="*/ 234 h 251"/>
              <a:gd name="T32" fmla="*/ 0 w 251"/>
              <a:gd name="T33" fmla="*/ 234 h 251"/>
              <a:gd name="T34" fmla="*/ 0 w 251"/>
              <a:gd name="T35" fmla="*/ 235 h 251"/>
              <a:gd name="T36" fmla="*/ 0 w 251"/>
              <a:gd name="T37" fmla="*/ 235 h 251"/>
              <a:gd name="T38" fmla="*/ 1 w 251"/>
              <a:gd name="T39" fmla="*/ 236 h 251"/>
              <a:gd name="T40" fmla="*/ 1 w 251"/>
              <a:gd name="T41" fmla="*/ 236 h 251"/>
              <a:gd name="T42" fmla="*/ 1 w 251"/>
              <a:gd name="T43" fmla="*/ 236 h 251"/>
              <a:gd name="T44" fmla="*/ 1 w 251"/>
              <a:gd name="T45" fmla="*/ 236 h 251"/>
              <a:gd name="T46" fmla="*/ 1 w 251"/>
              <a:gd name="T47" fmla="*/ 238 h 251"/>
              <a:gd name="T48" fmla="*/ 1 w 251"/>
              <a:gd name="T49" fmla="*/ 238 h 251"/>
              <a:gd name="T50" fmla="*/ 1 w 251"/>
              <a:gd name="T51" fmla="*/ 238 h 251"/>
              <a:gd name="T52" fmla="*/ 1 w 251"/>
              <a:gd name="T53" fmla="*/ 238 h 251"/>
              <a:gd name="T54" fmla="*/ 2 w 251"/>
              <a:gd name="T55" fmla="*/ 240 h 251"/>
              <a:gd name="T56" fmla="*/ 2 w 251"/>
              <a:gd name="T57" fmla="*/ 240 h 251"/>
              <a:gd name="T58" fmla="*/ 2 w 251"/>
              <a:gd name="T59" fmla="*/ 240 h 251"/>
              <a:gd name="T60" fmla="*/ 2 w 251"/>
              <a:gd name="T61" fmla="*/ 240 h 251"/>
              <a:gd name="T62" fmla="*/ 3 w 251"/>
              <a:gd name="T63" fmla="*/ 241 h 251"/>
              <a:gd name="T64" fmla="*/ 3 w 251"/>
              <a:gd name="T65" fmla="*/ 241 h 251"/>
              <a:gd name="T66" fmla="*/ 3 w 251"/>
              <a:gd name="T67" fmla="*/ 241 h 251"/>
              <a:gd name="T68" fmla="*/ 19 w 251"/>
              <a:gd name="T69" fmla="*/ 250 h 251"/>
              <a:gd name="T70" fmla="*/ 149 w 251"/>
              <a:gd name="T71" fmla="*/ 250 h 251"/>
              <a:gd name="T72" fmla="*/ 149 w 251"/>
              <a:gd name="T73" fmla="*/ 250 h 251"/>
              <a:gd name="T74" fmla="*/ 169 w 251"/>
              <a:gd name="T75" fmla="*/ 230 h 251"/>
              <a:gd name="T76" fmla="*/ 169 w 251"/>
              <a:gd name="T77" fmla="*/ 230 h 251"/>
              <a:gd name="T78" fmla="*/ 149 w 251"/>
              <a:gd name="T79" fmla="*/ 211 h 251"/>
              <a:gd name="T80" fmla="*/ 66 w 251"/>
              <a:gd name="T81" fmla="*/ 211 h 251"/>
              <a:gd name="T82" fmla="*/ 242 w 251"/>
              <a:gd name="T83" fmla="*/ 35 h 251"/>
              <a:gd name="T84" fmla="*/ 242 w 251"/>
              <a:gd name="T85" fmla="*/ 35 h 251"/>
              <a:gd name="T86" fmla="*/ 242 w 251"/>
              <a:gd name="T87" fmla="*/ 8 h 251"/>
              <a:gd name="T88" fmla="*/ 242 w 251"/>
              <a:gd name="T89" fmla="*/ 8 h 251"/>
              <a:gd name="T90" fmla="*/ 215 w 251"/>
              <a:gd name="T91" fmla="*/ 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1" h="251">
                <a:moveTo>
                  <a:pt x="215" y="8"/>
                </a:moveTo>
                <a:lnTo>
                  <a:pt x="38" y="184"/>
                </a:lnTo>
                <a:lnTo>
                  <a:pt x="38" y="101"/>
                </a:lnTo>
                <a:lnTo>
                  <a:pt x="38" y="101"/>
                </a:lnTo>
                <a:cubicBezTo>
                  <a:pt x="38" y="90"/>
                  <a:pt x="30" y="81"/>
                  <a:pt x="19" y="81"/>
                </a:cubicBezTo>
                <a:lnTo>
                  <a:pt x="19" y="81"/>
                </a:lnTo>
                <a:cubicBezTo>
                  <a:pt x="9" y="81"/>
                  <a:pt x="0" y="90"/>
                  <a:pt x="0" y="101"/>
                </a:cubicBezTo>
                <a:lnTo>
                  <a:pt x="0" y="230"/>
                </a:lnTo>
                <a:lnTo>
                  <a:pt x="0" y="230"/>
                </a:lnTo>
                <a:cubicBezTo>
                  <a:pt x="0" y="231"/>
                  <a:pt x="0" y="231"/>
                  <a:pt x="0" y="231"/>
                </a:cubicBezTo>
                <a:lnTo>
                  <a:pt x="0" y="231"/>
                </a:lnTo>
                <a:lnTo>
                  <a:pt x="0" y="232"/>
                </a:lnTo>
                <a:lnTo>
                  <a:pt x="0" y="232"/>
                </a:lnTo>
                <a:cubicBezTo>
                  <a:pt x="0" y="233"/>
                  <a:pt x="0" y="234"/>
                  <a:pt x="0" y="234"/>
                </a:cubicBezTo>
                <a:lnTo>
                  <a:pt x="0" y="234"/>
                </a:lnTo>
                <a:lnTo>
                  <a:pt x="0" y="234"/>
                </a:lnTo>
                <a:lnTo>
                  <a:pt x="0" y="234"/>
                </a:lnTo>
                <a:cubicBezTo>
                  <a:pt x="0" y="234"/>
                  <a:pt x="0" y="234"/>
                  <a:pt x="0" y="235"/>
                </a:cubicBezTo>
                <a:lnTo>
                  <a:pt x="0" y="235"/>
                </a:lnTo>
                <a:cubicBezTo>
                  <a:pt x="0" y="235"/>
                  <a:pt x="1" y="235"/>
                  <a:pt x="1" y="236"/>
                </a:cubicBezTo>
                <a:lnTo>
                  <a:pt x="1" y="236"/>
                </a:lnTo>
                <a:lnTo>
                  <a:pt x="1" y="236"/>
                </a:lnTo>
                <a:lnTo>
                  <a:pt x="1" y="236"/>
                </a:lnTo>
                <a:cubicBezTo>
                  <a:pt x="1" y="236"/>
                  <a:pt x="1" y="237"/>
                  <a:pt x="1" y="238"/>
                </a:cubicBezTo>
                <a:lnTo>
                  <a:pt x="1" y="238"/>
                </a:lnTo>
                <a:lnTo>
                  <a:pt x="1" y="238"/>
                </a:lnTo>
                <a:lnTo>
                  <a:pt x="1" y="238"/>
                </a:lnTo>
                <a:cubicBezTo>
                  <a:pt x="1" y="238"/>
                  <a:pt x="2" y="239"/>
                  <a:pt x="2" y="240"/>
                </a:cubicBezTo>
                <a:lnTo>
                  <a:pt x="2" y="240"/>
                </a:lnTo>
                <a:lnTo>
                  <a:pt x="2" y="240"/>
                </a:lnTo>
                <a:lnTo>
                  <a:pt x="2" y="240"/>
                </a:lnTo>
                <a:cubicBezTo>
                  <a:pt x="3" y="240"/>
                  <a:pt x="3" y="241"/>
                  <a:pt x="3" y="241"/>
                </a:cubicBezTo>
                <a:lnTo>
                  <a:pt x="3" y="241"/>
                </a:lnTo>
                <a:lnTo>
                  <a:pt x="3" y="241"/>
                </a:lnTo>
                <a:cubicBezTo>
                  <a:pt x="7" y="246"/>
                  <a:pt x="12" y="250"/>
                  <a:pt x="19" y="250"/>
                </a:cubicBezTo>
                <a:lnTo>
                  <a:pt x="149" y="250"/>
                </a:lnTo>
                <a:lnTo>
                  <a:pt x="149" y="250"/>
                </a:lnTo>
                <a:cubicBezTo>
                  <a:pt x="160" y="250"/>
                  <a:pt x="169" y="241"/>
                  <a:pt x="169" y="230"/>
                </a:cubicBezTo>
                <a:lnTo>
                  <a:pt x="169" y="230"/>
                </a:lnTo>
                <a:cubicBezTo>
                  <a:pt x="169" y="220"/>
                  <a:pt x="160" y="211"/>
                  <a:pt x="149" y="211"/>
                </a:cubicBezTo>
                <a:lnTo>
                  <a:pt x="66" y="211"/>
                </a:lnTo>
                <a:lnTo>
                  <a:pt x="242" y="35"/>
                </a:lnTo>
                <a:lnTo>
                  <a:pt x="242" y="35"/>
                </a:lnTo>
                <a:cubicBezTo>
                  <a:pt x="250" y="28"/>
                  <a:pt x="250" y="16"/>
                  <a:pt x="242" y="8"/>
                </a:cubicBezTo>
                <a:lnTo>
                  <a:pt x="242" y="8"/>
                </a:lnTo>
                <a:cubicBezTo>
                  <a:pt x="235" y="0"/>
                  <a:pt x="223" y="0"/>
                  <a:pt x="215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520"/>
          <p:cNvSpPr>
            <a:spLocks noChangeArrowheads="1"/>
          </p:cNvSpPr>
          <p:nvPr/>
        </p:nvSpPr>
        <p:spPr bwMode="auto">
          <a:xfrm>
            <a:off x="17404252" y="4382671"/>
            <a:ext cx="284752" cy="284749"/>
          </a:xfrm>
          <a:custGeom>
            <a:avLst/>
            <a:gdLst>
              <a:gd name="T0" fmla="*/ 237 w 250"/>
              <a:gd name="T1" fmla="*/ 249 h 251"/>
              <a:gd name="T2" fmla="*/ 237 w 250"/>
              <a:gd name="T3" fmla="*/ 249 h 251"/>
              <a:gd name="T4" fmla="*/ 238 w 250"/>
              <a:gd name="T5" fmla="*/ 249 h 251"/>
              <a:gd name="T6" fmla="*/ 238 w 250"/>
              <a:gd name="T7" fmla="*/ 249 h 251"/>
              <a:gd name="T8" fmla="*/ 239 w 250"/>
              <a:gd name="T9" fmla="*/ 249 h 251"/>
              <a:gd name="T10" fmla="*/ 239 w 250"/>
              <a:gd name="T11" fmla="*/ 249 h 251"/>
              <a:gd name="T12" fmla="*/ 239 w 250"/>
              <a:gd name="T13" fmla="*/ 248 h 251"/>
              <a:gd name="T14" fmla="*/ 239 w 250"/>
              <a:gd name="T15" fmla="*/ 248 h 251"/>
              <a:gd name="T16" fmla="*/ 249 w 250"/>
              <a:gd name="T17" fmla="*/ 231 h 251"/>
              <a:gd name="T18" fmla="*/ 249 w 250"/>
              <a:gd name="T19" fmla="*/ 101 h 251"/>
              <a:gd name="T20" fmla="*/ 249 w 250"/>
              <a:gd name="T21" fmla="*/ 101 h 251"/>
              <a:gd name="T22" fmla="*/ 230 w 250"/>
              <a:gd name="T23" fmla="*/ 82 h 251"/>
              <a:gd name="T24" fmla="*/ 230 w 250"/>
              <a:gd name="T25" fmla="*/ 82 h 251"/>
              <a:gd name="T26" fmla="*/ 211 w 250"/>
              <a:gd name="T27" fmla="*/ 101 h 251"/>
              <a:gd name="T28" fmla="*/ 211 w 250"/>
              <a:gd name="T29" fmla="*/ 184 h 251"/>
              <a:gd name="T30" fmla="*/ 35 w 250"/>
              <a:gd name="T31" fmla="*/ 8 h 251"/>
              <a:gd name="T32" fmla="*/ 35 w 250"/>
              <a:gd name="T33" fmla="*/ 8 h 251"/>
              <a:gd name="T34" fmla="*/ 8 w 250"/>
              <a:gd name="T35" fmla="*/ 8 h 251"/>
              <a:gd name="T36" fmla="*/ 8 w 250"/>
              <a:gd name="T37" fmla="*/ 8 h 251"/>
              <a:gd name="T38" fmla="*/ 8 w 250"/>
              <a:gd name="T39" fmla="*/ 35 h 251"/>
              <a:gd name="T40" fmla="*/ 183 w 250"/>
              <a:gd name="T41" fmla="*/ 212 h 251"/>
              <a:gd name="T42" fmla="*/ 100 w 250"/>
              <a:gd name="T43" fmla="*/ 212 h 251"/>
              <a:gd name="T44" fmla="*/ 100 w 250"/>
              <a:gd name="T45" fmla="*/ 212 h 251"/>
              <a:gd name="T46" fmla="*/ 81 w 250"/>
              <a:gd name="T47" fmla="*/ 231 h 251"/>
              <a:gd name="T48" fmla="*/ 81 w 250"/>
              <a:gd name="T49" fmla="*/ 231 h 251"/>
              <a:gd name="T50" fmla="*/ 100 w 250"/>
              <a:gd name="T51" fmla="*/ 250 h 251"/>
              <a:gd name="T52" fmla="*/ 230 w 250"/>
              <a:gd name="T53" fmla="*/ 250 h 251"/>
              <a:gd name="T54" fmla="*/ 230 w 250"/>
              <a:gd name="T55" fmla="*/ 250 h 251"/>
              <a:gd name="T56" fmla="*/ 232 w 250"/>
              <a:gd name="T57" fmla="*/ 250 h 251"/>
              <a:gd name="T58" fmla="*/ 232 w 250"/>
              <a:gd name="T59" fmla="*/ 250 h 251"/>
              <a:gd name="T60" fmla="*/ 232 w 250"/>
              <a:gd name="T61" fmla="*/ 250 h 251"/>
              <a:gd name="T62" fmla="*/ 232 w 250"/>
              <a:gd name="T63" fmla="*/ 250 h 251"/>
              <a:gd name="T64" fmla="*/ 233 w 250"/>
              <a:gd name="T65" fmla="*/ 250 h 251"/>
              <a:gd name="T66" fmla="*/ 233 w 250"/>
              <a:gd name="T67" fmla="*/ 250 h 251"/>
              <a:gd name="T68" fmla="*/ 234 w 250"/>
              <a:gd name="T69" fmla="*/ 250 h 251"/>
              <a:gd name="T70" fmla="*/ 234 w 250"/>
              <a:gd name="T71" fmla="*/ 250 h 251"/>
              <a:gd name="T72" fmla="*/ 234 w 250"/>
              <a:gd name="T73" fmla="*/ 250 h 251"/>
              <a:gd name="T74" fmla="*/ 234 w 250"/>
              <a:gd name="T75" fmla="*/ 250 h 251"/>
              <a:gd name="T76" fmla="*/ 235 w 250"/>
              <a:gd name="T77" fmla="*/ 250 h 251"/>
              <a:gd name="T78" fmla="*/ 235 w 250"/>
              <a:gd name="T79" fmla="*/ 250 h 251"/>
              <a:gd name="T80" fmla="*/ 236 w 250"/>
              <a:gd name="T81" fmla="*/ 250 h 251"/>
              <a:gd name="T82" fmla="*/ 236 w 250"/>
              <a:gd name="T83" fmla="*/ 250 h 251"/>
              <a:gd name="T84" fmla="*/ 237 w 250"/>
              <a:gd name="T85" fmla="*/ 249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0" h="251">
                <a:moveTo>
                  <a:pt x="237" y="249"/>
                </a:moveTo>
                <a:lnTo>
                  <a:pt x="237" y="249"/>
                </a:lnTo>
                <a:cubicBezTo>
                  <a:pt x="237" y="249"/>
                  <a:pt x="237" y="249"/>
                  <a:pt x="238" y="249"/>
                </a:cubicBezTo>
                <a:lnTo>
                  <a:pt x="238" y="249"/>
                </a:lnTo>
                <a:cubicBezTo>
                  <a:pt x="238" y="249"/>
                  <a:pt x="238" y="249"/>
                  <a:pt x="239" y="249"/>
                </a:cubicBezTo>
                <a:lnTo>
                  <a:pt x="239" y="249"/>
                </a:lnTo>
                <a:cubicBezTo>
                  <a:pt x="239" y="248"/>
                  <a:pt x="239" y="248"/>
                  <a:pt x="239" y="248"/>
                </a:cubicBezTo>
                <a:lnTo>
                  <a:pt x="239" y="248"/>
                </a:lnTo>
                <a:cubicBezTo>
                  <a:pt x="246" y="245"/>
                  <a:pt x="249" y="238"/>
                  <a:pt x="249" y="231"/>
                </a:cubicBezTo>
                <a:lnTo>
                  <a:pt x="249" y="101"/>
                </a:lnTo>
                <a:lnTo>
                  <a:pt x="249" y="101"/>
                </a:lnTo>
                <a:cubicBezTo>
                  <a:pt x="249" y="90"/>
                  <a:pt x="241" y="82"/>
                  <a:pt x="230" y="82"/>
                </a:cubicBezTo>
                <a:lnTo>
                  <a:pt x="230" y="82"/>
                </a:lnTo>
                <a:cubicBezTo>
                  <a:pt x="219" y="82"/>
                  <a:pt x="211" y="90"/>
                  <a:pt x="211" y="101"/>
                </a:cubicBezTo>
                <a:lnTo>
                  <a:pt x="211" y="184"/>
                </a:lnTo>
                <a:lnTo>
                  <a:pt x="35" y="8"/>
                </a:lnTo>
                <a:lnTo>
                  <a:pt x="35" y="8"/>
                </a:lnTo>
                <a:cubicBezTo>
                  <a:pt x="27" y="0"/>
                  <a:pt x="15" y="0"/>
                  <a:pt x="8" y="8"/>
                </a:cubicBezTo>
                <a:lnTo>
                  <a:pt x="8" y="8"/>
                </a:lnTo>
                <a:cubicBezTo>
                  <a:pt x="0" y="15"/>
                  <a:pt x="0" y="28"/>
                  <a:pt x="8" y="35"/>
                </a:cubicBezTo>
                <a:lnTo>
                  <a:pt x="183" y="212"/>
                </a:lnTo>
                <a:lnTo>
                  <a:pt x="100" y="212"/>
                </a:lnTo>
                <a:lnTo>
                  <a:pt x="100" y="212"/>
                </a:lnTo>
                <a:cubicBezTo>
                  <a:pt x="90" y="212"/>
                  <a:pt x="81" y="221"/>
                  <a:pt x="81" y="231"/>
                </a:cubicBezTo>
                <a:lnTo>
                  <a:pt x="81" y="231"/>
                </a:lnTo>
                <a:cubicBezTo>
                  <a:pt x="81" y="242"/>
                  <a:pt x="90" y="250"/>
                  <a:pt x="100" y="250"/>
                </a:cubicBezTo>
                <a:lnTo>
                  <a:pt x="230" y="250"/>
                </a:lnTo>
                <a:lnTo>
                  <a:pt x="230" y="250"/>
                </a:lnTo>
                <a:cubicBezTo>
                  <a:pt x="230" y="250"/>
                  <a:pt x="231" y="250"/>
                  <a:pt x="232" y="250"/>
                </a:cubicBezTo>
                <a:lnTo>
                  <a:pt x="232" y="250"/>
                </a:lnTo>
                <a:lnTo>
                  <a:pt x="232" y="250"/>
                </a:lnTo>
                <a:lnTo>
                  <a:pt x="232" y="250"/>
                </a:lnTo>
                <a:cubicBezTo>
                  <a:pt x="233" y="250"/>
                  <a:pt x="233" y="250"/>
                  <a:pt x="233" y="250"/>
                </a:cubicBezTo>
                <a:lnTo>
                  <a:pt x="233" y="250"/>
                </a:lnTo>
                <a:lnTo>
                  <a:pt x="234" y="250"/>
                </a:lnTo>
                <a:lnTo>
                  <a:pt x="234" y="250"/>
                </a:lnTo>
                <a:lnTo>
                  <a:pt x="234" y="250"/>
                </a:lnTo>
                <a:lnTo>
                  <a:pt x="234" y="250"/>
                </a:lnTo>
                <a:cubicBezTo>
                  <a:pt x="235" y="250"/>
                  <a:pt x="235" y="250"/>
                  <a:pt x="235" y="250"/>
                </a:cubicBezTo>
                <a:lnTo>
                  <a:pt x="235" y="250"/>
                </a:lnTo>
                <a:lnTo>
                  <a:pt x="236" y="250"/>
                </a:lnTo>
                <a:lnTo>
                  <a:pt x="236" y="250"/>
                </a:lnTo>
                <a:cubicBezTo>
                  <a:pt x="236" y="249"/>
                  <a:pt x="236" y="249"/>
                  <a:pt x="237" y="2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521"/>
          <p:cNvSpPr>
            <a:spLocks noChangeArrowheads="1"/>
          </p:cNvSpPr>
          <p:nvPr/>
        </p:nvSpPr>
        <p:spPr bwMode="auto">
          <a:xfrm>
            <a:off x="17114506" y="6001252"/>
            <a:ext cx="424629" cy="604468"/>
          </a:xfrm>
          <a:custGeom>
            <a:avLst/>
            <a:gdLst>
              <a:gd name="T0" fmla="*/ 42 w 373"/>
              <a:gd name="T1" fmla="*/ 492 h 535"/>
              <a:gd name="T2" fmla="*/ 329 w 373"/>
              <a:gd name="T3" fmla="*/ 492 h 535"/>
              <a:gd name="T4" fmla="*/ 329 w 373"/>
              <a:gd name="T5" fmla="*/ 43 h 535"/>
              <a:gd name="T6" fmla="*/ 42 w 373"/>
              <a:gd name="T7" fmla="*/ 43 h 535"/>
              <a:gd name="T8" fmla="*/ 42 w 373"/>
              <a:gd name="T9" fmla="*/ 492 h 535"/>
              <a:gd name="T10" fmla="*/ 341 w 373"/>
              <a:gd name="T11" fmla="*/ 534 h 535"/>
              <a:gd name="T12" fmla="*/ 30 w 373"/>
              <a:gd name="T13" fmla="*/ 534 h 535"/>
              <a:gd name="T14" fmla="*/ 30 w 373"/>
              <a:gd name="T15" fmla="*/ 534 h 535"/>
              <a:gd name="T16" fmla="*/ 0 w 373"/>
              <a:gd name="T17" fmla="*/ 504 h 535"/>
              <a:gd name="T18" fmla="*/ 0 w 373"/>
              <a:gd name="T19" fmla="*/ 31 h 535"/>
              <a:gd name="T20" fmla="*/ 0 w 373"/>
              <a:gd name="T21" fmla="*/ 31 h 535"/>
              <a:gd name="T22" fmla="*/ 30 w 373"/>
              <a:gd name="T23" fmla="*/ 0 h 535"/>
              <a:gd name="T24" fmla="*/ 341 w 373"/>
              <a:gd name="T25" fmla="*/ 0 h 535"/>
              <a:gd name="T26" fmla="*/ 341 w 373"/>
              <a:gd name="T27" fmla="*/ 0 h 535"/>
              <a:gd name="T28" fmla="*/ 372 w 373"/>
              <a:gd name="T29" fmla="*/ 31 h 535"/>
              <a:gd name="T30" fmla="*/ 372 w 373"/>
              <a:gd name="T31" fmla="*/ 504 h 535"/>
              <a:gd name="T32" fmla="*/ 372 w 373"/>
              <a:gd name="T33" fmla="*/ 504 h 535"/>
              <a:gd name="T34" fmla="*/ 341 w 373"/>
              <a:gd name="T35" fmla="*/ 53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" h="535">
                <a:moveTo>
                  <a:pt x="42" y="492"/>
                </a:moveTo>
                <a:lnTo>
                  <a:pt x="329" y="492"/>
                </a:lnTo>
                <a:lnTo>
                  <a:pt x="329" y="43"/>
                </a:lnTo>
                <a:lnTo>
                  <a:pt x="42" y="43"/>
                </a:lnTo>
                <a:lnTo>
                  <a:pt x="42" y="492"/>
                </a:lnTo>
                <a:close/>
                <a:moveTo>
                  <a:pt x="341" y="534"/>
                </a:moveTo>
                <a:lnTo>
                  <a:pt x="30" y="534"/>
                </a:lnTo>
                <a:lnTo>
                  <a:pt x="30" y="534"/>
                </a:lnTo>
                <a:cubicBezTo>
                  <a:pt x="13" y="534"/>
                  <a:pt x="0" y="521"/>
                  <a:pt x="0" y="504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4"/>
                  <a:pt x="13" y="0"/>
                  <a:pt x="30" y="0"/>
                </a:cubicBezTo>
                <a:lnTo>
                  <a:pt x="341" y="0"/>
                </a:lnTo>
                <a:lnTo>
                  <a:pt x="341" y="0"/>
                </a:lnTo>
                <a:cubicBezTo>
                  <a:pt x="358" y="0"/>
                  <a:pt x="372" y="14"/>
                  <a:pt x="372" y="31"/>
                </a:cubicBezTo>
                <a:lnTo>
                  <a:pt x="372" y="504"/>
                </a:lnTo>
                <a:lnTo>
                  <a:pt x="372" y="504"/>
                </a:lnTo>
                <a:cubicBezTo>
                  <a:pt x="372" y="521"/>
                  <a:pt x="358" y="534"/>
                  <a:pt x="341" y="5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522"/>
          <p:cNvSpPr>
            <a:spLocks noChangeArrowheads="1"/>
          </p:cNvSpPr>
          <p:nvPr/>
        </p:nvSpPr>
        <p:spPr bwMode="auto">
          <a:xfrm>
            <a:off x="17219415" y="5906334"/>
            <a:ext cx="414635" cy="594480"/>
          </a:xfrm>
          <a:custGeom>
            <a:avLst/>
            <a:gdLst>
              <a:gd name="T0" fmla="*/ 332 w 364"/>
              <a:gd name="T1" fmla="*/ 43 h 526"/>
              <a:gd name="T2" fmla="*/ 332 w 364"/>
              <a:gd name="T3" fmla="*/ 43 h 526"/>
              <a:gd name="T4" fmla="*/ 341 w 364"/>
              <a:gd name="T5" fmla="*/ 525 h 526"/>
              <a:gd name="T6" fmla="*/ 341 w 364"/>
              <a:gd name="T7" fmla="*/ 525 h 526"/>
              <a:gd name="T8" fmla="*/ 320 w 364"/>
              <a:gd name="T9" fmla="*/ 504 h 526"/>
              <a:gd name="T10" fmla="*/ 320 w 364"/>
              <a:gd name="T11" fmla="*/ 43 h 526"/>
              <a:gd name="T12" fmla="*/ 21 w 364"/>
              <a:gd name="T13" fmla="*/ 43 h 526"/>
              <a:gd name="T14" fmla="*/ 21 w 364"/>
              <a:gd name="T15" fmla="*/ 43 h 526"/>
              <a:gd name="T16" fmla="*/ 0 w 364"/>
              <a:gd name="T17" fmla="*/ 21 h 526"/>
              <a:gd name="T18" fmla="*/ 0 w 364"/>
              <a:gd name="T19" fmla="*/ 21 h 526"/>
              <a:gd name="T20" fmla="*/ 21 w 364"/>
              <a:gd name="T21" fmla="*/ 0 h 526"/>
              <a:gd name="T22" fmla="*/ 332 w 364"/>
              <a:gd name="T23" fmla="*/ 0 h 526"/>
              <a:gd name="T24" fmla="*/ 332 w 364"/>
              <a:gd name="T25" fmla="*/ 0 h 526"/>
              <a:gd name="T26" fmla="*/ 363 w 364"/>
              <a:gd name="T27" fmla="*/ 30 h 526"/>
              <a:gd name="T28" fmla="*/ 363 w 364"/>
              <a:gd name="T29" fmla="*/ 504 h 526"/>
              <a:gd name="T30" fmla="*/ 363 w 364"/>
              <a:gd name="T31" fmla="*/ 504 h 526"/>
              <a:gd name="T32" fmla="*/ 341 w 364"/>
              <a:gd name="T33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4" h="526">
                <a:moveTo>
                  <a:pt x="332" y="43"/>
                </a:moveTo>
                <a:lnTo>
                  <a:pt x="332" y="43"/>
                </a:lnTo>
                <a:close/>
                <a:moveTo>
                  <a:pt x="341" y="525"/>
                </a:moveTo>
                <a:lnTo>
                  <a:pt x="341" y="525"/>
                </a:lnTo>
                <a:cubicBezTo>
                  <a:pt x="330" y="525"/>
                  <a:pt x="320" y="515"/>
                  <a:pt x="320" y="504"/>
                </a:cubicBezTo>
                <a:lnTo>
                  <a:pt x="320" y="43"/>
                </a:lnTo>
                <a:lnTo>
                  <a:pt x="21" y="43"/>
                </a:lnTo>
                <a:lnTo>
                  <a:pt x="21" y="43"/>
                </a:lnTo>
                <a:cubicBezTo>
                  <a:pt x="10" y="43"/>
                  <a:pt x="0" y="33"/>
                  <a:pt x="0" y="21"/>
                </a:cubicBez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332" y="0"/>
                </a:lnTo>
                <a:lnTo>
                  <a:pt x="332" y="0"/>
                </a:lnTo>
                <a:cubicBezTo>
                  <a:pt x="349" y="0"/>
                  <a:pt x="363" y="13"/>
                  <a:pt x="363" y="30"/>
                </a:cubicBezTo>
                <a:lnTo>
                  <a:pt x="363" y="504"/>
                </a:lnTo>
                <a:lnTo>
                  <a:pt x="363" y="504"/>
                </a:lnTo>
                <a:cubicBezTo>
                  <a:pt x="363" y="515"/>
                  <a:pt x="353" y="525"/>
                  <a:pt x="341" y="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523"/>
          <p:cNvSpPr>
            <a:spLocks noChangeArrowheads="1"/>
          </p:cNvSpPr>
          <p:nvPr/>
        </p:nvSpPr>
        <p:spPr bwMode="auto">
          <a:xfrm>
            <a:off x="7028352" y="9643057"/>
            <a:ext cx="229798" cy="229799"/>
          </a:xfrm>
          <a:custGeom>
            <a:avLst/>
            <a:gdLst>
              <a:gd name="T0" fmla="*/ 99 w 201"/>
              <a:gd name="T1" fmla="*/ 44 h 201"/>
              <a:gd name="T2" fmla="*/ 99 w 201"/>
              <a:gd name="T3" fmla="*/ 44 h 201"/>
              <a:gd name="T4" fmla="*/ 44 w 201"/>
              <a:gd name="T5" fmla="*/ 100 h 201"/>
              <a:gd name="T6" fmla="*/ 44 w 201"/>
              <a:gd name="T7" fmla="*/ 100 h 201"/>
              <a:gd name="T8" fmla="*/ 99 w 201"/>
              <a:gd name="T9" fmla="*/ 156 h 201"/>
              <a:gd name="T10" fmla="*/ 99 w 201"/>
              <a:gd name="T11" fmla="*/ 156 h 201"/>
              <a:gd name="T12" fmla="*/ 156 w 201"/>
              <a:gd name="T13" fmla="*/ 100 h 201"/>
              <a:gd name="T14" fmla="*/ 156 w 201"/>
              <a:gd name="T15" fmla="*/ 100 h 201"/>
              <a:gd name="T16" fmla="*/ 99 w 201"/>
              <a:gd name="T17" fmla="*/ 44 h 201"/>
              <a:gd name="T18" fmla="*/ 99 w 201"/>
              <a:gd name="T19" fmla="*/ 200 h 201"/>
              <a:gd name="T20" fmla="*/ 99 w 201"/>
              <a:gd name="T21" fmla="*/ 200 h 201"/>
              <a:gd name="T22" fmla="*/ 0 w 201"/>
              <a:gd name="T23" fmla="*/ 100 h 201"/>
              <a:gd name="T24" fmla="*/ 0 w 201"/>
              <a:gd name="T25" fmla="*/ 100 h 201"/>
              <a:gd name="T26" fmla="*/ 99 w 201"/>
              <a:gd name="T27" fmla="*/ 0 h 201"/>
              <a:gd name="T28" fmla="*/ 99 w 201"/>
              <a:gd name="T29" fmla="*/ 0 h 201"/>
              <a:gd name="T30" fmla="*/ 200 w 201"/>
              <a:gd name="T31" fmla="*/ 100 h 201"/>
              <a:gd name="T32" fmla="*/ 200 w 201"/>
              <a:gd name="T33" fmla="*/ 100 h 201"/>
              <a:gd name="T34" fmla="*/ 99 w 201"/>
              <a:gd name="T35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1" h="201">
                <a:moveTo>
                  <a:pt x="99" y="44"/>
                </a:moveTo>
                <a:lnTo>
                  <a:pt x="99" y="44"/>
                </a:lnTo>
                <a:cubicBezTo>
                  <a:pt x="69" y="44"/>
                  <a:pt x="44" y="69"/>
                  <a:pt x="44" y="100"/>
                </a:cubicBezTo>
                <a:lnTo>
                  <a:pt x="44" y="100"/>
                </a:lnTo>
                <a:cubicBezTo>
                  <a:pt x="44" y="131"/>
                  <a:pt x="69" y="156"/>
                  <a:pt x="99" y="156"/>
                </a:cubicBezTo>
                <a:lnTo>
                  <a:pt x="99" y="156"/>
                </a:lnTo>
                <a:cubicBezTo>
                  <a:pt x="131" y="156"/>
                  <a:pt x="156" y="131"/>
                  <a:pt x="156" y="100"/>
                </a:cubicBezTo>
                <a:lnTo>
                  <a:pt x="156" y="100"/>
                </a:lnTo>
                <a:cubicBezTo>
                  <a:pt x="156" y="69"/>
                  <a:pt x="131" y="44"/>
                  <a:pt x="99" y="44"/>
                </a:cubicBezTo>
                <a:close/>
                <a:moveTo>
                  <a:pt x="99" y="200"/>
                </a:moveTo>
                <a:lnTo>
                  <a:pt x="99" y="200"/>
                </a:lnTo>
                <a:cubicBezTo>
                  <a:pt x="45" y="200"/>
                  <a:pt x="0" y="155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99" y="0"/>
                </a:cubicBezTo>
                <a:lnTo>
                  <a:pt x="99" y="0"/>
                </a:lnTo>
                <a:cubicBezTo>
                  <a:pt x="155" y="0"/>
                  <a:pt x="200" y="45"/>
                  <a:pt x="200" y="100"/>
                </a:cubicBezTo>
                <a:lnTo>
                  <a:pt x="200" y="100"/>
                </a:lnTo>
                <a:cubicBezTo>
                  <a:pt x="200" y="155"/>
                  <a:pt x="155" y="200"/>
                  <a:pt x="99" y="2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Freeform 524"/>
          <p:cNvSpPr>
            <a:spLocks noChangeArrowheads="1"/>
          </p:cNvSpPr>
          <p:nvPr/>
        </p:nvSpPr>
        <p:spPr bwMode="auto">
          <a:xfrm>
            <a:off x="6758588" y="9368300"/>
            <a:ext cx="769325" cy="769325"/>
          </a:xfrm>
          <a:custGeom>
            <a:avLst/>
            <a:gdLst>
              <a:gd name="T0" fmla="*/ 372 w 679"/>
              <a:gd name="T1" fmla="*/ 545 h 680"/>
              <a:gd name="T2" fmla="*/ 389 w 679"/>
              <a:gd name="T3" fmla="*/ 524 h 680"/>
              <a:gd name="T4" fmla="*/ 462 w 679"/>
              <a:gd name="T5" fmla="*/ 508 h 680"/>
              <a:gd name="T6" fmla="*/ 510 w 679"/>
              <a:gd name="T7" fmla="*/ 463 h 680"/>
              <a:gd name="T8" fmla="*/ 507 w 679"/>
              <a:gd name="T9" fmla="*/ 436 h 680"/>
              <a:gd name="T10" fmla="*/ 549 w 679"/>
              <a:gd name="T11" fmla="*/ 373 h 680"/>
              <a:gd name="T12" fmla="*/ 552 w 679"/>
              <a:gd name="T13" fmla="*/ 307 h 680"/>
              <a:gd name="T14" fmla="*/ 531 w 679"/>
              <a:gd name="T15" fmla="*/ 290 h 680"/>
              <a:gd name="T16" fmla="*/ 514 w 679"/>
              <a:gd name="T17" fmla="*/ 211 h 680"/>
              <a:gd name="T18" fmla="*/ 469 w 679"/>
              <a:gd name="T19" fmla="*/ 162 h 680"/>
              <a:gd name="T20" fmla="*/ 442 w 679"/>
              <a:gd name="T21" fmla="*/ 165 h 680"/>
              <a:gd name="T22" fmla="*/ 372 w 679"/>
              <a:gd name="T23" fmla="*/ 121 h 680"/>
              <a:gd name="T24" fmla="*/ 305 w 679"/>
              <a:gd name="T25" fmla="*/ 121 h 680"/>
              <a:gd name="T26" fmla="*/ 289 w 679"/>
              <a:gd name="T27" fmla="*/ 143 h 680"/>
              <a:gd name="T28" fmla="*/ 208 w 679"/>
              <a:gd name="T29" fmla="*/ 163 h 680"/>
              <a:gd name="T30" fmla="*/ 163 w 679"/>
              <a:gd name="T31" fmla="*/ 211 h 680"/>
              <a:gd name="T32" fmla="*/ 167 w 679"/>
              <a:gd name="T33" fmla="*/ 238 h 680"/>
              <a:gd name="T34" fmla="*/ 126 w 679"/>
              <a:gd name="T35" fmla="*/ 307 h 680"/>
              <a:gd name="T36" fmla="*/ 129 w 679"/>
              <a:gd name="T37" fmla="*/ 373 h 680"/>
              <a:gd name="T38" fmla="*/ 150 w 679"/>
              <a:gd name="T39" fmla="*/ 389 h 680"/>
              <a:gd name="T40" fmla="*/ 169 w 679"/>
              <a:gd name="T41" fmla="*/ 464 h 680"/>
              <a:gd name="T42" fmla="*/ 217 w 679"/>
              <a:gd name="T43" fmla="*/ 509 h 680"/>
              <a:gd name="T44" fmla="*/ 243 w 679"/>
              <a:gd name="T45" fmla="*/ 505 h 680"/>
              <a:gd name="T46" fmla="*/ 306 w 679"/>
              <a:gd name="T47" fmla="*/ 545 h 680"/>
              <a:gd name="T48" fmla="*/ 285 w 679"/>
              <a:gd name="T49" fmla="*/ 679 h 680"/>
              <a:gd name="T50" fmla="*/ 262 w 679"/>
              <a:gd name="T51" fmla="*/ 562 h 680"/>
              <a:gd name="T52" fmla="*/ 169 w 679"/>
              <a:gd name="T53" fmla="*/ 618 h 680"/>
              <a:gd name="T54" fmla="*/ 61 w 679"/>
              <a:gd name="T55" fmla="*/ 542 h 680"/>
              <a:gd name="T56" fmla="*/ 125 w 679"/>
              <a:gd name="T57" fmla="*/ 445 h 680"/>
              <a:gd name="T58" fmla="*/ 22 w 679"/>
              <a:gd name="T59" fmla="*/ 417 h 680"/>
              <a:gd name="T60" fmla="*/ 0 w 679"/>
              <a:gd name="T61" fmla="*/ 286 h 680"/>
              <a:gd name="T62" fmla="*/ 109 w 679"/>
              <a:gd name="T63" fmla="*/ 263 h 680"/>
              <a:gd name="T64" fmla="*/ 60 w 679"/>
              <a:gd name="T65" fmla="*/ 170 h 680"/>
              <a:gd name="T66" fmla="*/ 137 w 679"/>
              <a:gd name="T67" fmla="*/ 61 h 680"/>
              <a:gd name="T68" fmla="*/ 227 w 679"/>
              <a:gd name="T69" fmla="*/ 120 h 680"/>
              <a:gd name="T70" fmla="*/ 262 w 679"/>
              <a:gd name="T71" fmla="*/ 22 h 680"/>
              <a:gd name="T72" fmla="*/ 393 w 679"/>
              <a:gd name="T73" fmla="*/ 0 h 680"/>
              <a:gd name="T74" fmla="*/ 416 w 679"/>
              <a:gd name="T75" fmla="*/ 105 h 680"/>
              <a:gd name="T76" fmla="*/ 509 w 679"/>
              <a:gd name="T77" fmla="*/ 61 h 680"/>
              <a:gd name="T78" fmla="*/ 617 w 679"/>
              <a:gd name="T79" fmla="*/ 138 h 680"/>
              <a:gd name="T80" fmla="*/ 557 w 679"/>
              <a:gd name="T81" fmla="*/ 230 h 680"/>
              <a:gd name="T82" fmla="*/ 656 w 679"/>
              <a:gd name="T83" fmla="*/ 262 h 680"/>
              <a:gd name="T84" fmla="*/ 678 w 679"/>
              <a:gd name="T85" fmla="*/ 394 h 680"/>
              <a:gd name="T86" fmla="*/ 565 w 679"/>
              <a:gd name="T87" fmla="*/ 416 h 680"/>
              <a:gd name="T88" fmla="*/ 618 w 679"/>
              <a:gd name="T89" fmla="*/ 510 h 680"/>
              <a:gd name="T90" fmla="*/ 540 w 679"/>
              <a:gd name="T91" fmla="*/ 618 h 680"/>
              <a:gd name="T92" fmla="*/ 442 w 679"/>
              <a:gd name="T93" fmla="*/ 551 h 680"/>
              <a:gd name="T94" fmla="*/ 416 w 679"/>
              <a:gd name="T95" fmla="*/ 657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680">
                <a:moveTo>
                  <a:pt x="307" y="635"/>
                </a:moveTo>
                <a:lnTo>
                  <a:pt x="372" y="635"/>
                </a:lnTo>
                <a:lnTo>
                  <a:pt x="372" y="545"/>
                </a:lnTo>
                <a:lnTo>
                  <a:pt x="372" y="545"/>
                </a:lnTo>
                <a:cubicBezTo>
                  <a:pt x="372" y="535"/>
                  <a:pt x="379" y="526"/>
                  <a:pt x="389" y="524"/>
                </a:cubicBezTo>
                <a:lnTo>
                  <a:pt x="389" y="524"/>
                </a:lnTo>
                <a:cubicBezTo>
                  <a:pt x="405" y="519"/>
                  <a:pt x="420" y="513"/>
                  <a:pt x="435" y="505"/>
                </a:cubicBezTo>
                <a:lnTo>
                  <a:pt x="435" y="505"/>
                </a:lnTo>
                <a:cubicBezTo>
                  <a:pt x="444" y="500"/>
                  <a:pt x="454" y="502"/>
                  <a:pt x="462" y="508"/>
                </a:cubicBezTo>
                <a:lnTo>
                  <a:pt x="525" y="571"/>
                </a:lnTo>
                <a:lnTo>
                  <a:pt x="571" y="525"/>
                </a:lnTo>
                <a:lnTo>
                  <a:pt x="510" y="463"/>
                </a:lnTo>
                <a:lnTo>
                  <a:pt x="510" y="463"/>
                </a:lnTo>
                <a:cubicBezTo>
                  <a:pt x="503" y="456"/>
                  <a:pt x="501" y="445"/>
                  <a:pt x="507" y="436"/>
                </a:cubicBezTo>
                <a:lnTo>
                  <a:pt x="507" y="436"/>
                </a:lnTo>
                <a:cubicBezTo>
                  <a:pt x="516" y="422"/>
                  <a:pt x="523" y="405"/>
                  <a:pt x="528" y="388"/>
                </a:cubicBezTo>
                <a:lnTo>
                  <a:pt x="528" y="388"/>
                </a:lnTo>
                <a:cubicBezTo>
                  <a:pt x="531" y="379"/>
                  <a:pt x="539" y="373"/>
                  <a:pt x="549" y="373"/>
                </a:cubicBezTo>
                <a:lnTo>
                  <a:pt x="634" y="372"/>
                </a:lnTo>
                <a:lnTo>
                  <a:pt x="634" y="307"/>
                </a:lnTo>
                <a:lnTo>
                  <a:pt x="552" y="307"/>
                </a:lnTo>
                <a:lnTo>
                  <a:pt x="552" y="307"/>
                </a:lnTo>
                <a:cubicBezTo>
                  <a:pt x="542" y="307"/>
                  <a:pt x="533" y="299"/>
                  <a:pt x="531" y="290"/>
                </a:cubicBezTo>
                <a:lnTo>
                  <a:pt x="531" y="290"/>
                </a:lnTo>
                <a:cubicBezTo>
                  <a:pt x="526" y="271"/>
                  <a:pt x="520" y="254"/>
                  <a:pt x="510" y="237"/>
                </a:cubicBezTo>
                <a:lnTo>
                  <a:pt x="510" y="237"/>
                </a:lnTo>
                <a:cubicBezTo>
                  <a:pt x="505" y="228"/>
                  <a:pt x="507" y="218"/>
                  <a:pt x="514" y="211"/>
                </a:cubicBezTo>
                <a:lnTo>
                  <a:pt x="570" y="154"/>
                </a:lnTo>
                <a:lnTo>
                  <a:pt x="524" y="107"/>
                </a:lnTo>
                <a:lnTo>
                  <a:pt x="469" y="162"/>
                </a:lnTo>
                <a:lnTo>
                  <a:pt x="469" y="162"/>
                </a:lnTo>
                <a:cubicBezTo>
                  <a:pt x="462" y="170"/>
                  <a:pt x="451" y="171"/>
                  <a:pt x="442" y="165"/>
                </a:cubicBezTo>
                <a:lnTo>
                  <a:pt x="442" y="165"/>
                </a:lnTo>
                <a:cubicBezTo>
                  <a:pt x="425" y="155"/>
                  <a:pt x="407" y="148"/>
                  <a:pt x="388" y="143"/>
                </a:cubicBezTo>
                <a:lnTo>
                  <a:pt x="388" y="143"/>
                </a:lnTo>
                <a:cubicBezTo>
                  <a:pt x="378" y="140"/>
                  <a:pt x="372" y="131"/>
                  <a:pt x="372" y="121"/>
                </a:cubicBezTo>
                <a:lnTo>
                  <a:pt x="371" y="44"/>
                </a:lnTo>
                <a:lnTo>
                  <a:pt x="305" y="44"/>
                </a:lnTo>
                <a:lnTo>
                  <a:pt x="305" y="121"/>
                </a:lnTo>
                <a:lnTo>
                  <a:pt x="305" y="121"/>
                </a:lnTo>
                <a:cubicBezTo>
                  <a:pt x="305" y="132"/>
                  <a:pt x="299" y="140"/>
                  <a:pt x="289" y="143"/>
                </a:cubicBezTo>
                <a:lnTo>
                  <a:pt x="289" y="143"/>
                </a:lnTo>
                <a:cubicBezTo>
                  <a:pt x="270" y="148"/>
                  <a:pt x="252" y="156"/>
                  <a:pt x="235" y="166"/>
                </a:cubicBezTo>
                <a:lnTo>
                  <a:pt x="235" y="166"/>
                </a:lnTo>
                <a:cubicBezTo>
                  <a:pt x="227" y="171"/>
                  <a:pt x="215" y="170"/>
                  <a:pt x="208" y="163"/>
                </a:cubicBezTo>
                <a:lnTo>
                  <a:pt x="153" y="108"/>
                </a:lnTo>
                <a:lnTo>
                  <a:pt x="107" y="154"/>
                </a:lnTo>
                <a:lnTo>
                  <a:pt x="163" y="211"/>
                </a:lnTo>
                <a:lnTo>
                  <a:pt x="163" y="211"/>
                </a:lnTo>
                <a:cubicBezTo>
                  <a:pt x="170" y="218"/>
                  <a:pt x="172" y="229"/>
                  <a:pt x="167" y="238"/>
                </a:cubicBezTo>
                <a:lnTo>
                  <a:pt x="167" y="238"/>
                </a:lnTo>
                <a:cubicBezTo>
                  <a:pt x="158" y="254"/>
                  <a:pt x="151" y="272"/>
                  <a:pt x="147" y="290"/>
                </a:cubicBezTo>
                <a:lnTo>
                  <a:pt x="147" y="290"/>
                </a:lnTo>
                <a:cubicBezTo>
                  <a:pt x="145" y="300"/>
                  <a:pt x="136" y="307"/>
                  <a:pt x="126" y="307"/>
                </a:cubicBezTo>
                <a:lnTo>
                  <a:pt x="44" y="307"/>
                </a:lnTo>
                <a:lnTo>
                  <a:pt x="44" y="373"/>
                </a:lnTo>
                <a:lnTo>
                  <a:pt x="129" y="373"/>
                </a:lnTo>
                <a:lnTo>
                  <a:pt x="129" y="373"/>
                </a:lnTo>
                <a:cubicBezTo>
                  <a:pt x="138" y="373"/>
                  <a:pt x="147" y="379"/>
                  <a:pt x="150" y="389"/>
                </a:cubicBezTo>
                <a:lnTo>
                  <a:pt x="150" y="389"/>
                </a:lnTo>
                <a:cubicBezTo>
                  <a:pt x="155" y="406"/>
                  <a:pt x="162" y="422"/>
                  <a:pt x="172" y="437"/>
                </a:cubicBezTo>
                <a:lnTo>
                  <a:pt x="172" y="437"/>
                </a:lnTo>
                <a:cubicBezTo>
                  <a:pt x="177" y="445"/>
                  <a:pt x="176" y="456"/>
                  <a:pt x="169" y="464"/>
                </a:cubicBezTo>
                <a:lnTo>
                  <a:pt x="107" y="526"/>
                </a:lnTo>
                <a:lnTo>
                  <a:pt x="153" y="572"/>
                </a:lnTo>
                <a:lnTo>
                  <a:pt x="217" y="509"/>
                </a:lnTo>
                <a:lnTo>
                  <a:pt x="217" y="509"/>
                </a:lnTo>
                <a:cubicBezTo>
                  <a:pt x="224" y="502"/>
                  <a:pt x="235" y="501"/>
                  <a:pt x="243" y="505"/>
                </a:cubicBezTo>
                <a:lnTo>
                  <a:pt x="243" y="505"/>
                </a:lnTo>
                <a:cubicBezTo>
                  <a:pt x="258" y="513"/>
                  <a:pt x="273" y="519"/>
                  <a:pt x="290" y="524"/>
                </a:cubicBezTo>
                <a:lnTo>
                  <a:pt x="290" y="524"/>
                </a:lnTo>
                <a:cubicBezTo>
                  <a:pt x="299" y="526"/>
                  <a:pt x="306" y="535"/>
                  <a:pt x="306" y="545"/>
                </a:cubicBezTo>
                <a:lnTo>
                  <a:pt x="307" y="635"/>
                </a:lnTo>
                <a:close/>
                <a:moveTo>
                  <a:pt x="394" y="679"/>
                </a:moveTo>
                <a:lnTo>
                  <a:pt x="285" y="679"/>
                </a:lnTo>
                <a:lnTo>
                  <a:pt x="285" y="679"/>
                </a:lnTo>
                <a:cubicBezTo>
                  <a:pt x="273" y="679"/>
                  <a:pt x="263" y="669"/>
                  <a:pt x="263" y="657"/>
                </a:cubicBezTo>
                <a:lnTo>
                  <a:pt x="262" y="562"/>
                </a:lnTo>
                <a:lnTo>
                  <a:pt x="262" y="562"/>
                </a:lnTo>
                <a:cubicBezTo>
                  <a:pt x="253" y="559"/>
                  <a:pt x="245" y="555"/>
                  <a:pt x="236" y="551"/>
                </a:cubicBezTo>
                <a:lnTo>
                  <a:pt x="169" y="618"/>
                </a:lnTo>
                <a:lnTo>
                  <a:pt x="169" y="618"/>
                </a:lnTo>
                <a:cubicBezTo>
                  <a:pt x="161" y="627"/>
                  <a:pt x="147" y="627"/>
                  <a:pt x="138" y="618"/>
                </a:cubicBezTo>
                <a:lnTo>
                  <a:pt x="61" y="542"/>
                </a:lnTo>
                <a:lnTo>
                  <a:pt x="61" y="542"/>
                </a:lnTo>
                <a:cubicBezTo>
                  <a:pt x="52" y="533"/>
                  <a:pt x="52" y="519"/>
                  <a:pt x="60" y="510"/>
                </a:cubicBezTo>
                <a:lnTo>
                  <a:pt x="125" y="445"/>
                </a:lnTo>
                <a:lnTo>
                  <a:pt x="125" y="445"/>
                </a:lnTo>
                <a:cubicBezTo>
                  <a:pt x="121" y="436"/>
                  <a:pt x="117" y="427"/>
                  <a:pt x="113" y="417"/>
                </a:cubicBezTo>
                <a:lnTo>
                  <a:pt x="22" y="417"/>
                </a:lnTo>
                <a:lnTo>
                  <a:pt x="22" y="417"/>
                </a:lnTo>
                <a:cubicBezTo>
                  <a:pt x="10" y="417"/>
                  <a:pt x="0" y="407"/>
                  <a:pt x="0" y="395"/>
                </a:cubicBezTo>
                <a:lnTo>
                  <a:pt x="0" y="286"/>
                </a:lnTo>
                <a:lnTo>
                  <a:pt x="0" y="286"/>
                </a:lnTo>
                <a:cubicBezTo>
                  <a:pt x="0" y="274"/>
                  <a:pt x="10" y="264"/>
                  <a:pt x="21" y="264"/>
                </a:cubicBezTo>
                <a:lnTo>
                  <a:pt x="109" y="263"/>
                </a:lnTo>
                <a:lnTo>
                  <a:pt x="109" y="263"/>
                </a:lnTo>
                <a:cubicBezTo>
                  <a:pt x="112" y="252"/>
                  <a:pt x="116" y="241"/>
                  <a:pt x="121" y="231"/>
                </a:cubicBezTo>
                <a:lnTo>
                  <a:pt x="60" y="170"/>
                </a:lnTo>
                <a:lnTo>
                  <a:pt x="60" y="170"/>
                </a:lnTo>
                <a:cubicBezTo>
                  <a:pt x="51" y="161"/>
                  <a:pt x="51" y="148"/>
                  <a:pt x="60" y="139"/>
                </a:cubicBezTo>
                <a:lnTo>
                  <a:pt x="137" y="61"/>
                </a:lnTo>
                <a:lnTo>
                  <a:pt x="137" y="61"/>
                </a:lnTo>
                <a:cubicBezTo>
                  <a:pt x="146" y="53"/>
                  <a:pt x="159" y="53"/>
                  <a:pt x="168" y="61"/>
                </a:cubicBezTo>
                <a:lnTo>
                  <a:pt x="227" y="120"/>
                </a:lnTo>
                <a:lnTo>
                  <a:pt x="227" y="120"/>
                </a:lnTo>
                <a:cubicBezTo>
                  <a:pt x="238" y="114"/>
                  <a:pt x="250" y="109"/>
                  <a:pt x="262" y="105"/>
                </a:cubicBezTo>
                <a:lnTo>
                  <a:pt x="262" y="22"/>
                </a:lnTo>
                <a:lnTo>
                  <a:pt x="262" y="22"/>
                </a:lnTo>
                <a:cubicBezTo>
                  <a:pt x="262" y="10"/>
                  <a:pt x="271" y="0"/>
                  <a:pt x="284" y="0"/>
                </a:cubicBezTo>
                <a:lnTo>
                  <a:pt x="393" y="0"/>
                </a:lnTo>
                <a:lnTo>
                  <a:pt x="393" y="0"/>
                </a:lnTo>
                <a:cubicBezTo>
                  <a:pt x="405" y="0"/>
                  <a:pt x="415" y="10"/>
                  <a:pt x="415" y="22"/>
                </a:cubicBezTo>
                <a:lnTo>
                  <a:pt x="416" y="105"/>
                </a:lnTo>
                <a:lnTo>
                  <a:pt x="416" y="105"/>
                </a:lnTo>
                <a:cubicBezTo>
                  <a:pt x="427" y="108"/>
                  <a:pt x="439" y="113"/>
                  <a:pt x="450" y="119"/>
                </a:cubicBezTo>
                <a:lnTo>
                  <a:pt x="509" y="61"/>
                </a:lnTo>
                <a:lnTo>
                  <a:pt x="509" y="61"/>
                </a:lnTo>
                <a:cubicBezTo>
                  <a:pt x="517" y="52"/>
                  <a:pt x="531" y="52"/>
                  <a:pt x="540" y="61"/>
                </a:cubicBezTo>
                <a:lnTo>
                  <a:pt x="617" y="138"/>
                </a:lnTo>
                <a:lnTo>
                  <a:pt x="617" y="138"/>
                </a:lnTo>
                <a:cubicBezTo>
                  <a:pt x="625" y="146"/>
                  <a:pt x="625" y="160"/>
                  <a:pt x="617" y="169"/>
                </a:cubicBezTo>
                <a:lnTo>
                  <a:pt x="557" y="230"/>
                </a:lnTo>
                <a:lnTo>
                  <a:pt x="557" y="230"/>
                </a:lnTo>
                <a:cubicBezTo>
                  <a:pt x="562" y="241"/>
                  <a:pt x="566" y="251"/>
                  <a:pt x="569" y="262"/>
                </a:cubicBezTo>
                <a:lnTo>
                  <a:pt x="656" y="262"/>
                </a:lnTo>
                <a:lnTo>
                  <a:pt x="656" y="262"/>
                </a:lnTo>
                <a:cubicBezTo>
                  <a:pt x="668" y="262"/>
                  <a:pt x="678" y="272"/>
                  <a:pt x="678" y="285"/>
                </a:cubicBezTo>
                <a:lnTo>
                  <a:pt x="678" y="394"/>
                </a:lnTo>
                <a:lnTo>
                  <a:pt x="678" y="394"/>
                </a:lnTo>
                <a:cubicBezTo>
                  <a:pt x="678" y="406"/>
                  <a:pt x="668" y="416"/>
                  <a:pt x="656" y="416"/>
                </a:cubicBezTo>
                <a:lnTo>
                  <a:pt x="565" y="416"/>
                </a:lnTo>
                <a:lnTo>
                  <a:pt x="565" y="416"/>
                </a:lnTo>
                <a:cubicBezTo>
                  <a:pt x="561" y="426"/>
                  <a:pt x="557" y="435"/>
                  <a:pt x="553" y="444"/>
                </a:cubicBezTo>
                <a:lnTo>
                  <a:pt x="618" y="510"/>
                </a:lnTo>
                <a:lnTo>
                  <a:pt x="618" y="510"/>
                </a:lnTo>
                <a:cubicBezTo>
                  <a:pt x="626" y="518"/>
                  <a:pt x="626" y="532"/>
                  <a:pt x="618" y="541"/>
                </a:cubicBezTo>
                <a:lnTo>
                  <a:pt x="540" y="618"/>
                </a:lnTo>
                <a:lnTo>
                  <a:pt x="540" y="618"/>
                </a:lnTo>
                <a:cubicBezTo>
                  <a:pt x="532" y="627"/>
                  <a:pt x="518" y="627"/>
                  <a:pt x="509" y="618"/>
                </a:cubicBezTo>
                <a:lnTo>
                  <a:pt x="442" y="551"/>
                </a:lnTo>
                <a:lnTo>
                  <a:pt x="442" y="551"/>
                </a:lnTo>
                <a:cubicBezTo>
                  <a:pt x="433" y="555"/>
                  <a:pt x="425" y="559"/>
                  <a:pt x="416" y="561"/>
                </a:cubicBezTo>
                <a:lnTo>
                  <a:pt x="416" y="657"/>
                </a:lnTo>
                <a:lnTo>
                  <a:pt x="416" y="657"/>
                </a:lnTo>
                <a:cubicBezTo>
                  <a:pt x="416" y="669"/>
                  <a:pt x="406" y="679"/>
                  <a:pt x="394" y="6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Freeform 525"/>
          <p:cNvSpPr>
            <a:spLocks noChangeArrowheads="1"/>
          </p:cNvSpPr>
          <p:nvPr/>
        </p:nvSpPr>
        <p:spPr bwMode="auto">
          <a:xfrm>
            <a:off x="16285233" y="9328335"/>
            <a:ext cx="629448" cy="859247"/>
          </a:xfrm>
          <a:custGeom>
            <a:avLst/>
            <a:gdLst>
              <a:gd name="T0" fmla="*/ 510 w 555"/>
              <a:gd name="T1" fmla="*/ 712 h 757"/>
              <a:gd name="T2" fmla="*/ 44 w 555"/>
              <a:gd name="T3" fmla="*/ 712 h 757"/>
              <a:gd name="T4" fmla="*/ 44 w 555"/>
              <a:gd name="T5" fmla="*/ 121 h 757"/>
              <a:gd name="T6" fmla="*/ 71 w 555"/>
              <a:gd name="T7" fmla="*/ 121 h 757"/>
              <a:gd name="T8" fmla="*/ 71 w 555"/>
              <a:gd name="T9" fmla="*/ 658 h 757"/>
              <a:gd name="T10" fmla="*/ 71 w 555"/>
              <a:gd name="T11" fmla="*/ 658 h 757"/>
              <a:gd name="T12" fmla="*/ 93 w 555"/>
              <a:gd name="T13" fmla="*/ 680 h 757"/>
              <a:gd name="T14" fmla="*/ 463 w 555"/>
              <a:gd name="T15" fmla="*/ 680 h 757"/>
              <a:gd name="T16" fmla="*/ 463 w 555"/>
              <a:gd name="T17" fmla="*/ 680 h 757"/>
              <a:gd name="T18" fmla="*/ 485 w 555"/>
              <a:gd name="T19" fmla="*/ 658 h 757"/>
              <a:gd name="T20" fmla="*/ 485 w 555"/>
              <a:gd name="T21" fmla="*/ 121 h 757"/>
              <a:gd name="T22" fmla="*/ 510 w 555"/>
              <a:gd name="T23" fmla="*/ 121 h 757"/>
              <a:gd name="T24" fmla="*/ 510 w 555"/>
              <a:gd name="T25" fmla="*/ 712 h 757"/>
              <a:gd name="T26" fmla="*/ 115 w 555"/>
              <a:gd name="T27" fmla="*/ 121 h 757"/>
              <a:gd name="T28" fmla="*/ 137 w 555"/>
              <a:gd name="T29" fmla="*/ 121 h 757"/>
              <a:gd name="T30" fmla="*/ 137 w 555"/>
              <a:gd name="T31" fmla="*/ 164 h 757"/>
              <a:gd name="T32" fmla="*/ 137 w 555"/>
              <a:gd name="T33" fmla="*/ 164 h 757"/>
              <a:gd name="T34" fmla="*/ 163 w 555"/>
              <a:gd name="T35" fmla="*/ 188 h 757"/>
              <a:gd name="T36" fmla="*/ 391 w 555"/>
              <a:gd name="T37" fmla="*/ 188 h 757"/>
              <a:gd name="T38" fmla="*/ 391 w 555"/>
              <a:gd name="T39" fmla="*/ 188 h 757"/>
              <a:gd name="T40" fmla="*/ 417 w 555"/>
              <a:gd name="T41" fmla="*/ 164 h 757"/>
              <a:gd name="T42" fmla="*/ 417 w 555"/>
              <a:gd name="T43" fmla="*/ 121 h 757"/>
              <a:gd name="T44" fmla="*/ 441 w 555"/>
              <a:gd name="T45" fmla="*/ 121 h 757"/>
              <a:gd name="T46" fmla="*/ 441 w 555"/>
              <a:gd name="T47" fmla="*/ 636 h 757"/>
              <a:gd name="T48" fmla="*/ 115 w 555"/>
              <a:gd name="T49" fmla="*/ 636 h 757"/>
              <a:gd name="T50" fmla="*/ 115 w 555"/>
              <a:gd name="T51" fmla="*/ 121 h 757"/>
              <a:gd name="T52" fmla="*/ 181 w 555"/>
              <a:gd name="T53" fmla="*/ 104 h 757"/>
              <a:gd name="T54" fmla="*/ 181 w 555"/>
              <a:gd name="T55" fmla="*/ 104 h 757"/>
              <a:gd name="T56" fmla="*/ 218 w 555"/>
              <a:gd name="T57" fmla="*/ 62 h 757"/>
              <a:gd name="T58" fmla="*/ 218 w 555"/>
              <a:gd name="T59" fmla="*/ 62 h 757"/>
              <a:gd name="T60" fmla="*/ 277 w 555"/>
              <a:gd name="T61" fmla="*/ 44 h 757"/>
              <a:gd name="T62" fmla="*/ 277 w 555"/>
              <a:gd name="T63" fmla="*/ 44 h 757"/>
              <a:gd name="T64" fmla="*/ 337 w 555"/>
              <a:gd name="T65" fmla="*/ 62 h 757"/>
              <a:gd name="T66" fmla="*/ 337 w 555"/>
              <a:gd name="T67" fmla="*/ 62 h 757"/>
              <a:gd name="T68" fmla="*/ 373 w 555"/>
              <a:gd name="T69" fmla="*/ 104 h 757"/>
              <a:gd name="T70" fmla="*/ 373 w 555"/>
              <a:gd name="T71" fmla="*/ 144 h 757"/>
              <a:gd name="T72" fmla="*/ 181 w 555"/>
              <a:gd name="T73" fmla="*/ 144 h 757"/>
              <a:gd name="T74" fmla="*/ 181 w 555"/>
              <a:gd name="T75" fmla="*/ 104 h 757"/>
              <a:gd name="T76" fmla="*/ 522 w 555"/>
              <a:gd name="T77" fmla="*/ 77 h 757"/>
              <a:gd name="T78" fmla="*/ 409 w 555"/>
              <a:gd name="T79" fmla="*/ 77 h 757"/>
              <a:gd name="T80" fmla="*/ 409 w 555"/>
              <a:gd name="T81" fmla="*/ 77 h 757"/>
              <a:gd name="T82" fmla="*/ 362 w 555"/>
              <a:gd name="T83" fmla="*/ 25 h 757"/>
              <a:gd name="T84" fmla="*/ 362 w 555"/>
              <a:gd name="T85" fmla="*/ 25 h 757"/>
              <a:gd name="T86" fmla="*/ 277 w 555"/>
              <a:gd name="T87" fmla="*/ 0 h 757"/>
              <a:gd name="T88" fmla="*/ 277 w 555"/>
              <a:gd name="T89" fmla="*/ 0 h 757"/>
              <a:gd name="T90" fmla="*/ 193 w 555"/>
              <a:gd name="T91" fmla="*/ 25 h 757"/>
              <a:gd name="T92" fmla="*/ 193 w 555"/>
              <a:gd name="T93" fmla="*/ 25 h 757"/>
              <a:gd name="T94" fmla="*/ 145 w 555"/>
              <a:gd name="T95" fmla="*/ 77 h 757"/>
              <a:gd name="T96" fmla="*/ 32 w 555"/>
              <a:gd name="T97" fmla="*/ 77 h 757"/>
              <a:gd name="T98" fmla="*/ 32 w 555"/>
              <a:gd name="T99" fmla="*/ 77 h 757"/>
              <a:gd name="T100" fmla="*/ 0 w 555"/>
              <a:gd name="T101" fmla="*/ 119 h 757"/>
              <a:gd name="T102" fmla="*/ 0 w 555"/>
              <a:gd name="T103" fmla="*/ 734 h 757"/>
              <a:gd name="T104" fmla="*/ 0 w 555"/>
              <a:gd name="T105" fmla="*/ 734 h 757"/>
              <a:gd name="T106" fmla="*/ 22 w 555"/>
              <a:gd name="T107" fmla="*/ 756 h 757"/>
              <a:gd name="T108" fmla="*/ 532 w 555"/>
              <a:gd name="T109" fmla="*/ 756 h 757"/>
              <a:gd name="T110" fmla="*/ 532 w 555"/>
              <a:gd name="T111" fmla="*/ 756 h 757"/>
              <a:gd name="T112" fmla="*/ 554 w 555"/>
              <a:gd name="T113" fmla="*/ 734 h 757"/>
              <a:gd name="T114" fmla="*/ 554 w 555"/>
              <a:gd name="T115" fmla="*/ 119 h 757"/>
              <a:gd name="T116" fmla="*/ 554 w 555"/>
              <a:gd name="T117" fmla="*/ 119 h 757"/>
              <a:gd name="T118" fmla="*/ 522 w 555"/>
              <a:gd name="T119" fmla="*/ 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5" h="757">
                <a:moveTo>
                  <a:pt x="510" y="712"/>
                </a:moveTo>
                <a:lnTo>
                  <a:pt x="44" y="712"/>
                </a:lnTo>
                <a:lnTo>
                  <a:pt x="44" y="121"/>
                </a:lnTo>
                <a:lnTo>
                  <a:pt x="71" y="121"/>
                </a:lnTo>
                <a:lnTo>
                  <a:pt x="71" y="658"/>
                </a:lnTo>
                <a:lnTo>
                  <a:pt x="71" y="658"/>
                </a:lnTo>
                <a:cubicBezTo>
                  <a:pt x="71" y="671"/>
                  <a:pt x="81" y="680"/>
                  <a:pt x="93" y="680"/>
                </a:cubicBezTo>
                <a:lnTo>
                  <a:pt x="463" y="680"/>
                </a:lnTo>
                <a:lnTo>
                  <a:pt x="463" y="680"/>
                </a:lnTo>
                <a:cubicBezTo>
                  <a:pt x="475" y="680"/>
                  <a:pt x="485" y="671"/>
                  <a:pt x="485" y="658"/>
                </a:cubicBezTo>
                <a:lnTo>
                  <a:pt x="485" y="121"/>
                </a:lnTo>
                <a:lnTo>
                  <a:pt x="510" y="121"/>
                </a:lnTo>
                <a:lnTo>
                  <a:pt x="510" y="712"/>
                </a:lnTo>
                <a:close/>
                <a:moveTo>
                  <a:pt x="115" y="121"/>
                </a:moveTo>
                <a:lnTo>
                  <a:pt x="137" y="121"/>
                </a:lnTo>
                <a:lnTo>
                  <a:pt x="137" y="164"/>
                </a:lnTo>
                <a:lnTo>
                  <a:pt x="137" y="164"/>
                </a:lnTo>
                <a:cubicBezTo>
                  <a:pt x="137" y="178"/>
                  <a:pt x="148" y="188"/>
                  <a:pt x="163" y="188"/>
                </a:cubicBezTo>
                <a:lnTo>
                  <a:pt x="391" y="188"/>
                </a:lnTo>
                <a:lnTo>
                  <a:pt x="391" y="188"/>
                </a:lnTo>
                <a:cubicBezTo>
                  <a:pt x="406" y="188"/>
                  <a:pt x="417" y="178"/>
                  <a:pt x="417" y="164"/>
                </a:cubicBezTo>
                <a:lnTo>
                  <a:pt x="417" y="121"/>
                </a:lnTo>
                <a:lnTo>
                  <a:pt x="441" y="121"/>
                </a:lnTo>
                <a:lnTo>
                  <a:pt x="441" y="636"/>
                </a:lnTo>
                <a:lnTo>
                  <a:pt x="115" y="636"/>
                </a:lnTo>
                <a:lnTo>
                  <a:pt x="115" y="121"/>
                </a:lnTo>
                <a:close/>
                <a:moveTo>
                  <a:pt x="181" y="104"/>
                </a:moveTo>
                <a:lnTo>
                  <a:pt x="181" y="104"/>
                </a:lnTo>
                <a:cubicBezTo>
                  <a:pt x="189" y="87"/>
                  <a:pt x="202" y="73"/>
                  <a:pt x="218" y="62"/>
                </a:cubicBezTo>
                <a:lnTo>
                  <a:pt x="218" y="62"/>
                </a:lnTo>
                <a:cubicBezTo>
                  <a:pt x="235" y="50"/>
                  <a:pt x="255" y="44"/>
                  <a:pt x="277" y="44"/>
                </a:cubicBezTo>
                <a:lnTo>
                  <a:pt x="277" y="44"/>
                </a:lnTo>
                <a:cubicBezTo>
                  <a:pt x="299" y="44"/>
                  <a:pt x="320" y="50"/>
                  <a:pt x="337" y="62"/>
                </a:cubicBezTo>
                <a:lnTo>
                  <a:pt x="337" y="62"/>
                </a:lnTo>
                <a:cubicBezTo>
                  <a:pt x="352" y="73"/>
                  <a:pt x="365" y="87"/>
                  <a:pt x="373" y="104"/>
                </a:cubicBezTo>
                <a:lnTo>
                  <a:pt x="373" y="144"/>
                </a:lnTo>
                <a:lnTo>
                  <a:pt x="181" y="144"/>
                </a:lnTo>
                <a:lnTo>
                  <a:pt x="181" y="104"/>
                </a:lnTo>
                <a:close/>
                <a:moveTo>
                  <a:pt x="522" y="77"/>
                </a:moveTo>
                <a:lnTo>
                  <a:pt x="409" y="77"/>
                </a:lnTo>
                <a:lnTo>
                  <a:pt x="409" y="77"/>
                </a:lnTo>
                <a:cubicBezTo>
                  <a:pt x="398" y="57"/>
                  <a:pt x="381" y="39"/>
                  <a:pt x="362" y="25"/>
                </a:cubicBezTo>
                <a:lnTo>
                  <a:pt x="362" y="25"/>
                </a:lnTo>
                <a:cubicBezTo>
                  <a:pt x="337" y="8"/>
                  <a:pt x="307" y="0"/>
                  <a:pt x="277" y="0"/>
                </a:cubicBezTo>
                <a:lnTo>
                  <a:pt x="277" y="0"/>
                </a:lnTo>
                <a:cubicBezTo>
                  <a:pt x="247" y="0"/>
                  <a:pt x="218" y="8"/>
                  <a:pt x="193" y="25"/>
                </a:cubicBezTo>
                <a:lnTo>
                  <a:pt x="193" y="25"/>
                </a:lnTo>
                <a:cubicBezTo>
                  <a:pt x="173" y="39"/>
                  <a:pt x="156" y="57"/>
                  <a:pt x="145" y="77"/>
                </a:cubicBezTo>
                <a:lnTo>
                  <a:pt x="32" y="77"/>
                </a:lnTo>
                <a:lnTo>
                  <a:pt x="32" y="77"/>
                </a:lnTo>
                <a:cubicBezTo>
                  <a:pt x="14" y="77"/>
                  <a:pt x="0" y="95"/>
                  <a:pt x="0" y="119"/>
                </a:cubicBezTo>
                <a:lnTo>
                  <a:pt x="0" y="734"/>
                </a:lnTo>
                <a:lnTo>
                  <a:pt x="0" y="734"/>
                </a:lnTo>
                <a:cubicBezTo>
                  <a:pt x="0" y="747"/>
                  <a:pt x="10" y="756"/>
                  <a:pt x="22" y="756"/>
                </a:cubicBezTo>
                <a:lnTo>
                  <a:pt x="532" y="756"/>
                </a:lnTo>
                <a:lnTo>
                  <a:pt x="532" y="756"/>
                </a:lnTo>
                <a:cubicBezTo>
                  <a:pt x="544" y="756"/>
                  <a:pt x="554" y="747"/>
                  <a:pt x="554" y="734"/>
                </a:cubicBezTo>
                <a:lnTo>
                  <a:pt x="554" y="119"/>
                </a:lnTo>
                <a:lnTo>
                  <a:pt x="554" y="119"/>
                </a:lnTo>
                <a:cubicBezTo>
                  <a:pt x="554" y="95"/>
                  <a:pt x="540" y="77"/>
                  <a:pt x="522" y="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Freeform 526"/>
          <p:cNvSpPr>
            <a:spLocks noChangeArrowheads="1"/>
          </p:cNvSpPr>
          <p:nvPr/>
        </p:nvSpPr>
        <p:spPr bwMode="auto">
          <a:xfrm>
            <a:off x="16485058" y="9598098"/>
            <a:ext cx="229798" cy="49956"/>
          </a:xfrm>
          <a:custGeom>
            <a:avLst/>
            <a:gdLst>
              <a:gd name="T0" fmla="*/ 22 w 205"/>
              <a:gd name="T1" fmla="*/ 44 h 45"/>
              <a:gd name="T2" fmla="*/ 182 w 205"/>
              <a:gd name="T3" fmla="*/ 44 h 45"/>
              <a:gd name="T4" fmla="*/ 182 w 205"/>
              <a:gd name="T5" fmla="*/ 44 h 45"/>
              <a:gd name="T6" fmla="*/ 204 w 205"/>
              <a:gd name="T7" fmla="*/ 22 h 45"/>
              <a:gd name="T8" fmla="*/ 204 w 205"/>
              <a:gd name="T9" fmla="*/ 22 h 45"/>
              <a:gd name="T10" fmla="*/ 182 w 205"/>
              <a:gd name="T11" fmla="*/ 0 h 45"/>
              <a:gd name="T12" fmla="*/ 22 w 205"/>
              <a:gd name="T13" fmla="*/ 0 h 45"/>
              <a:gd name="T14" fmla="*/ 22 w 205"/>
              <a:gd name="T15" fmla="*/ 0 h 45"/>
              <a:gd name="T16" fmla="*/ 0 w 205"/>
              <a:gd name="T17" fmla="*/ 22 h 45"/>
              <a:gd name="T18" fmla="*/ 0 w 205"/>
              <a:gd name="T19" fmla="*/ 22 h 45"/>
              <a:gd name="T20" fmla="*/ 22 w 205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5" h="45">
                <a:moveTo>
                  <a:pt x="22" y="44"/>
                </a:moveTo>
                <a:lnTo>
                  <a:pt x="182" y="44"/>
                </a:lnTo>
                <a:lnTo>
                  <a:pt x="182" y="44"/>
                </a:lnTo>
                <a:cubicBezTo>
                  <a:pt x="194" y="44"/>
                  <a:pt x="204" y="35"/>
                  <a:pt x="204" y="22"/>
                </a:cubicBezTo>
                <a:lnTo>
                  <a:pt x="204" y="22"/>
                </a:lnTo>
                <a:cubicBezTo>
                  <a:pt x="204" y="10"/>
                  <a:pt x="194" y="0"/>
                  <a:pt x="18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5"/>
                  <a:pt x="10" y="44"/>
                  <a:pt x="22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9" name="Freeform 527"/>
          <p:cNvSpPr>
            <a:spLocks noChangeArrowheads="1"/>
          </p:cNvSpPr>
          <p:nvPr/>
        </p:nvSpPr>
        <p:spPr bwMode="auto">
          <a:xfrm>
            <a:off x="16485058" y="9732978"/>
            <a:ext cx="229798" cy="49956"/>
          </a:xfrm>
          <a:custGeom>
            <a:avLst/>
            <a:gdLst>
              <a:gd name="T0" fmla="*/ 22 w 205"/>
              <a:gd name="T1" fmla="*/ 44 h 45"/>
              <a:gd name="T2" fmla="*/ 182 w 205"/>
              <a:gd name="T3" fmla="*/ 44 h 45"/>
              <a:gd name="T4" fmla="*/ 182 w 205"/>
              <a:gd name="T5" fmla="*/ 44 h 45"/>
              <a:gd name="T6" fmla="*/ 204 w 205"/>
              <a:gd name="T7" fmla="*/ 22 h 45"/>
              <a:gd name="T8" fmla="*/ 204 w 205"/>
              <a:gd name="T9" fmla="*/ 22 h 45"/>
              <a:gd name="T10" fmla="*/ 182 w 205"/>
              <a:gd name="T11" fmla="*/ 0 h 45"/>
              <a:gd name="T12" fmla="*/ 22 w 205"/>
              <a:gd name="T13" fmla="*/ 0 h 45"/>
              <a:gd name="T14" fmla="*/ 22 w 205"/>
              <a:gd name="T15" fmla="*/ 0 h 45"/>
              <a:gd name="T16" fmla="*/ 0 w 205"/>
              <a:gd name="T17" fmla="*/ 22 h 45"/>
              <a:gd name="T18" fmla="*/ 0 w 205"/>
              <a:gd name="T19" fmla="*/ 22 h 45"/>
              <a:gd name="T20" fmla="*/ 22 w 205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5" h="45">
                <a:moveTo>
                  <a:pt x="22" y="44"/>
                </a:moveTo>
                <a:lnTo>
                  <a:pt x="182" y="44"/>
                </a:lnTo>
                <a:lnTo>
                  <a:pt x="182" y="44"/>
                </a:lnTo>
                <a:cubicBezTo>
                  <a:pt x="194" y="44"/>
                  <a:pt x="204" y="35"/>
                  <a:pt x="204" y="22"/>
                </a:cubicBezTo>
                <a:lnTo>
                  <a:pt x="204" y="22"/>
                </a:lnTo>
                <a:cubicBezTo>
                  <a:pt x="204" y="10"/>
                  <a:pt x="194" y="0"/>
                  <a:pt x="18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5"/>
                  <a:pt x="10" y="44"/>
                  <a:pt x="22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Freeform 528"/>
          <p:cNvSpPr>
            <a:spLocks noChangeArrowheads="1"/>
          </p:cNvSpPr>
          <p:nvPr/>
        </p:nvSpPr>
        <p:spPr bwMode="auto">
          <a:xfrm>
            <a:off x="16485058" y="9872856"/>
            <a:ext cx="229798" cy="49956"/>
          </a:xfrm>
          <a:custGeom>
            <a:avLst/>
            <a:gdLst>
              <a:gd name="T0" fmla="*/ 22 w 205"/>
              <a:gd name="T1" fmla="*/ 44 h 45"/>
              <a:gd name="T2" fmla="*/ 182 w 205"/>
              <a:gd name="T3" fmla="*/ 44 h 45"/>
              <a:gd name="T4" fmla="*/ 182 w 205"/>
              <a:gd name="T5" fmla="*/ 44 h 45"/>
              <a:gd name="T6" fmla="*/ 204 w 205"/>
              <a:gd name="T7" fmla="*/ 22 h 45"/>
              <a:gd name="T8" fmla="*/ 204 w 205"/>
              <a:gd name="T9" fmla="*/ 22 h 45"/>
              <a:gd name="T10" fmla="*/ 182 w 205"/>
              <a:gd name="T11" fmla="*/ 0 h 45"/>
              <a:gd name="T12" fmla="*/ 22 w 205"/>
              <a:gd name="T13" fmla="*/ 0 h 45"/>
              <a:gd name="T14" fmla="*/ 22 w 205"/>
              <a:gd name="T15" fmla="*/ 0 h 45"/>
              <a:gd name="T16" fmla="*/ 0 w 205"/>
              <a:gd name="T17" fmla="*/ 22 h 45"/>
              <a:gd name="T18" fmla="*/ 0 w 205"/>
              <a:gd name="T19" fmla="*/ 22 h 45"/>
              <a:gd name="T20" fmla="*/ 22 w 205"/>
              <a:gd name="T21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5" h="45">
                <a:moveTo>
                  <a:pt x="22" y="44"/>
                </a:moveTo>
                <a:lnTo>
                  <a:pt x="182" y="44"/>
                </a:lnTo>
                <a:lnTo>
                  <a:pt x="182" y="44"/>
                </a:lnTo>
                <a:cubicBezTo>
                  <a:pt x="194" y="44"/>
                  <a:pt x="204" y="34"/>
                  <a:pt x="204" y="22"/>
                </a:cubicBezTo>
                <a:lnTo>
                  <a:pt x="204" y="22"/>
                </a:lnTo>
                <a:cubicBezTo>
                  <a:pt x="204" y="10"/>
                  <a:pt x="194" y="0"/>
                  <a:pt x="18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10" y="44"/>
                  <a:pt x="22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" name="Freeform 529"/>
          <p:cNvSpPr>
            <a:spLocks noChangeArrowheads="1"/>
          </p:cNvSpPr>
          <p:nvPr/>
        </p:nvSpPr>
        <p:spPr bwMode="auto">
          <a:xfrm>
            <a:off x="16355172" y="11271629"/>
            <a:ext cx="609466" cy="679404"/>
          </a:xfrm>
          <a:custGeom>
            <a:avLst/>
            <a:gdLst>
              <a:gd name="T0" fmla="*/ 467 w 539"/>
              <a:gd name="T1" fmla="*/ 353 h 601"/>
              <a:gd name="T2" fmla="*/ 438 w 539"/>
              <a:gd name="T3" fmla="*/ 512 h 601"/>
              <a:gd name="T4" fmla="*/ 388 w 539"/>
              <a:gd name="T5" fmla="*/ 543 h 601"/>
              <a:gd name="T6" fmla="*/ 267 w 539"/>
              <a:gd name="T7" fmla="*/ 556 h 601"/>
              <a:gd name="T8" fmla="*/ 151 w 539"/>
              <a:gd name="T9" fmla="*/ 539 h 601"/>
              <a:gd name="T10" fmla="*/ 103 w 539"/>
              <a:gd name="T11" fmla="*/ 506 h 601"/>
              <a:gd name="T12" fmla="*/ 102 w 539"/>
              <a:gd name="T13" fmla="*/ 496 h 601"/>
              <a:gd name="T14" fmla="*/ 48 w 539"/>
              <a:gd name="T15" fmla="*/ 204 h 601"/>
              <a:gd name="T16" fmla="*/ 48 w 539"/>
              <a:gd name="T17" fmla="*/ 204 h 601"/>
              <a:gd name="T18" fmla="*/ 483 w 539"/>
              <a:gd name="T19" fmla="*/ 204 h 601"/>
              <a:gd name="T20" fmla="*/ 491 w 539"/>
              <a:gd name="T21" fmla="*/ 204 h 601"/>
              <a:gd name="T22" fmla="*/ 467 w 539"/>
              <a:gd name="T23" fmla="*/ 353 h 601"/>
              <a:gd name="T24" fmla="*/ 532 w 539"/>
              <a:gd name="T25" fmla="*/ 169 h 601"/>
              <a:gd name="T26" fmla="*/ 493 w 539"/>
              <a:gd name="T27" fmla="*/ 160 h 601"/>
              <a:gd name="T28" fmla="*/ 363 w 539"/>
              <a:gd name="T29" fmla="*/ 10 h 601"/>
              <a:gd name="T30" fmla="*/ 332 w 539"/>
              <a:gd name="T31" fmla="*/ 8 h 601"/>
              <a:gd name="T32" fmla="*/ 435 w 539"/>
              <a:gd name="T33" fmla="*/ 160 h 601"/>
              <a:gd name="T34" fmla="*/ 201 w 539"/>
              <a:gd name="T35" fmla="*/ 39 h 601"/>
              <a:gd name="T36" fmla="*/ 199 w 539"/>
              <a:gd name="T37" fmla="*/ 8 h 601"/>
              <a:gd name="T38" fmla="*/ 168 w 539"/>
              <a:gd name="T39" fmla="*/ 10 h 601"/>
              <a:gd name="T40" fmla="*/ 24 w 539"/>
              <a:gd name="T41" fmla="*/ 160 h 601"/>
              <a:gd name="T42" fmla="*/ 7 w 539"/>
              <a:gd name="T43" fmla="*/ 168 h 601"/>
              <a:gd name="T44" fmla="*/ 2 w 539"/>
              <a:gd name="T45" fmla="*/ 198 h 601"/>
              <a:gd name="T46" fmla="*/ 7 w 539"/>
              <a:gd name="T47" fmla="*/ 231 h 601"/>
              <a:gd name="T48" fmla="*/ 24 w 539"/>
              <a:gd name="T49" fmla="*/ 327 h 601"/>
              <a:gd name="T50" fmla="*/ 58 w 539"/>
              <a:gd name="T51" fmla="*/ 505 h 601"/>
              <a:gd name="T52" fmla="*/ 60 w 539"/>
              <a:gd name="T53" fmla="*/ 514 h 601"/>
              <a:gd name="T54" fmla="*/ 137 w 539"/>
              <a:gd name="T55" fmla="*/ 580 h 601"/>
              <a:gd name="T56" fmla="*/ 266 w 539"/>
              <a:gd name="T57" fmla="*/ 600 h 601"/>
              <a:gd name="T58" fmla="*/ 278 w 539"/>
              <a:gd name="T59" fmla="*/ 600 h 601"/>
              <a:gd name="T60" fmla="*/ 399 w 539"/>
              <a:gd name="T61" fmla="*/ 585 h 601"/>
              <a:gd name="T62" fmla="*/ 481 w 539"/>
              <a:gd name="T63" fmla="*/ 522 h 601"/>
              <a:gd name="T64" fmla="*/ 511 w 539"/>
              <a:gd name="T65" fmla="*/ 352 h 601"/>
              <a:gd name="T66" fmla="*/ 530 w 539"/>
              <a:gd name="T67" fmla="*/ 239 h 601"/>
              <a:gd name="T68" fmla="*/ 535 w 539"/>
              <a:gd name="T69" fmla="*/ 201 h 601"/>
              <a:gd name="T70" fmla="*/ 532 w 539"/>
              <a:gd name="T71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9" h="601">
                <a:moveTo>
                  <a:pt x="467" y="353"/>
                </a:moveTo>
                <a:lnTo>
                  <a:pt x="467" y="353"/>
                </a:lnTo>
                <a:cubicBezTo>
                  <a:pt x="453" y="433"/>
                  <a:pt x="439" y="507"/>
                  <a:pt x="438" y="512"/>
                </a:cubicBezTo>
                <a:lnTo>
                  <a:pt x="438" y="512"/>
                </a:lnTo>
                <a:cubicBezTo>
                  <a:pt x="436" y="520"/>
                  <a:pt x="422" y="533"/>
                  <a:pt x="388" y="543"/>
                </a:cubicBezTo>
                <a:lnTo>
                  <a:pt x="388" y="543"/>
                </a:lnTo>
                <a:cubicBezTo>
                  <a:pt x="355" y="552"/>
                  <a:pt x="312" y="557"/>
                  <a:pt x="267" y="556"/>
                </a:cubicBezTo>
                <a:lnTo>
                  <a:pt x="267" y="556"/>
                </a:lnTo>
                <a:cubicBezTo>
                  <a:pt x="223" y="555"/>
                  <a:pt x="182" y="549"/>
                  <a:pt x="151" y="539"/>
                </a:cubicBezTo>
                <a:lnTo>
                  <a:pt x="151" y="539"/>
                </a:lnTo>
                <a:cubicBezTo>
                  <a:pt x="110" y="525"/>
                  <a:pt x="104" y="511"/>
                  <a:pt x="103" y="506"/>
                </a:cubicBezTo>
                <a:lnTo>
                  <a:pt x="103" y="506"/>
                </a:lnTo>
                <a:cubicBezTo>
                  <a:pt x="103" y="506"/>
                  <a:pt x="103" y="502"/>
                  <a:pt x="102" y="496"/>
                </a:cubicBezTo>
                <a:lnTo>
                  <a:pt x="102" y="496"/>
                </a:lnTo>
                <a:cubicBezTo>
                  <a:pt x="65" y="309"/>
                  <a:pt x="52" y="234"/>
                  <a:pt x="48" y="204"/>
                </a:cubicBezTo>
                <a:lnTo>
                  <a:pt x="48" y="204"/>
                </a:lnTo>
                <a:lnTo>
                  <a:pt x="48" y="204"/>
                </a:lnTo>
                <a:lnTo>
                  <a:pt x="48" y="204"/>
                </a:lnTo>
                <a:lnTo>
                  <a:pt x="483" y="204"/>
                </a:lnTo>
                <a:lnTo>
                  <a:pt x="483" y="204"/>
                </a:lnTo>
                <a:lnTo>
                  <a:pt x="483" y="204"/>
                </a:lnTo>
                <a:lnTo>
                  <a:pt x="491" y="204"/>
                </a:lnTo>
                <a:lnTo>
                  <a:pt x="491" y="204"/>
                </a:lnTo>
                <a:cubicBezTo>
                  <a:pt x="488" y="225"/>
                  <a:pt x="481" y="267"/>
                  <a:pt x="467" y="353"/>
                </a:cubicBezTo>
                <a:close/>
                <a:moveTo>
                  <a:pt x="532" y="169"/>
                </a:moveTo>
                <a:lnTo>
                  <a:pt x="532" y="169"/>
                </a:lnTo>
                <a:cubicBezTo>
                  <a:pt x="527" y="163"/>
                  <a:pt x="521" y="160"/>
                  <a:pt x="514" y="160"/>
                </a:cubicBezTo>
                <a:lnTo>
                  <a:pt x="493" y="160"/>
                </a:lnTo>
                <a:lnTo>
                  <a:pt x="363" y="10"/>
                </a:lnTo>
                <a:lnTo>
                  <a:pt x="363" y="10"/>
                </a:lnTo>
                <a:cubicBezTo>
                  <a:pt x="355" y="1"/>
                  <a:pt x="341" y="0"/>
                  <a:pt x="332" y="8"/>
                </a:cubicBezTo>
                <a:lnTo>
                  <a:pt x="332" y="8"/>
                </a:lnTo>
                <a:cubicBezTo>
                  <a:pt x="323" y="16"/>
                  <a:pt x="322" y="30"/>
                  <a:pt x="330" y="39"/>
                </a:cubicBezTo>
                <a:lnTo>
                  <a:pt x="435" y="160"/>
                </a:lnTo>
                <a:lnTo>
                  <a:pt x="97" y="160"/>
                </a:lnTo>
                <a:lnTo>
                  <a:pt x="201" y="39"/>
                </a:lnTo>
                <a:lnTo>
                  <a:pt x="201" y="39"/>
                </a:lnTo>
                <a:cubicBezTo>
                  <a:pt x="210" y="30"/>
                  <a:pt x="209" y="16"/>
                  <a:pt x="199" y="8"/>
                </a:cubicBezTo>
                <a:lnTo>
                  <a:pt x="199" y="8"/>
                </a:lnTo>
                <a:cubicBezTo>
                  <a:pt x="190" y="0"/>
                  <a:pt x="176" y="1"/>
                  <a:pt x="168" y="10"/>
                </a:cubicBezTo>
                <a:lnTo>
                  <a:pt x="38" y="160"/>
                </a:lnTo>
                <a:lnTo>
                  <a:pt x="24" y="160"/>
                </a:lnTo>
                <a:lnTo>
                  <a:pt x="24" y="160"/>
                </a:lnTo>
                <a:cubicBezTo>
                  <a:pt x="17" y="160"/>
                  <a:pt x="11" y="163"/>
                  <a:pt x="7" y="168"/>
                </a:cubicBezTo>
                <a:lnTo>
                  <a:pt x="7" y="168"/>
                </a:lnTo>
                <a:cubicBezTo>
                  <a:pt x="0" y="177"/>
                  <a:pt x="1" y="186"/>
                  <a:pt x="2" y="198"/>
                </a:cubicBezTo>
                <a:lnTo>
                  <a:pt x="2" y="198"/>
                </a:lnTo>
                <a:cubicBezTo>
                  <a:pt x="3" y="205"/>
                  <a:pt x="5" y="216"/>
                  <a:pt x="7" y="231"/>
                </a:cubicBezTo>
                <a:lnTo>
                  <a:pt x="7" y="231"/>
                </a:lnTo>
                <a:cubicBezTo>
                  <a:pt x="11" y="254"/>
                  <a:pt x="17" y="286"/>
                  <a:pt x="24" y="327"/>
                </a:cubicBezTo>
                <a:lnTo>
                  <a:pt x="24" y="327"/>
                </a:lnTo>
                <a:cubicBezTo>
                  <a:pt x="37" y="399"/>
                  <a:pt x="53" y="479"/>
                  <a:pt x="58" y="505"/>
                </a:cubicBezTo>
                <a:lnTo>
                  <a:pt x="58" y="505"/>
                </a:lnTo>
                <a:cubicBezTo>
                  <a:pt x="59" y="510"/>
                  <a:pt x="60" y="514"/>
                  <a:pt x="60" y="514"/>
                </a:cubicBezTo>
                <a:lnTo>
                  <a:pt x="60" y="514"/>
                </a:lnTo>
                <a:cubicBezTo>
                  <a:pt x="65" y="543"/>
                  <a:pt x="92" y="566"/>
                  <a:pt x="137" y="580"/>
                </a:cubicBezTo>
                <a:lnTo>
                  <a:pt x="137" y="580"/>
                </a:lnTo>
                <a:cubicBezTo>
                  <a:pt x="172" y="592"/>
                  <a:pt x="218" y="599"/>
                  <a:pt x="266" y="600"/>
                </a:cubicBezTo>
                <a:lnTo>
                  <a:pt x="266" y="600"/>
                </a:lnTo>
                <a:cubicBezTo>
                  <a:pt x="270" y="600"/>
                  <a:pt x="274" y="600"/>
                  <a:pt x="278" y="600"/>
                </a:cubicBezTo>
                <a:lnTo>
                  <a:pt x="278" y="600"/>
                </a:lnTo>
                <a:cubicBezTo>
                  <a:pt x="323" y="600"/>
                  <a:pt x="366" y="594"/>
                  <a:pt x="399" y="585"/>
                </a:cubicBezTo>
                <a:lnTo>
                  <a:pt x="399" y="585"/>
                </a:lnTo>
                <a:cubicBezTo>
                  <a:pt x="447" y="572"/>
                  <a:pt x="474" y="550"/>
                  <a:pt x="481" y="522"/>
                </a:cubicBezTo>
                <a:lnTo>
                  <a:pt x="481" y="522"/>
                </a:lnTo>
                <a:cubicBezTo>
                  <a:pt x="482" y="515"/>
                  <a:pt x="497" y="433"/>
                  <a:pt x="511" y="352"/>
                </a:cubicBezTo>
                <a:lnTo>
                  <a:pt x="511" y="352"/>
                </a:lnTo>
                <a:cubicBezTo>
                  <a:pt x="520" y="305"/>
                  <a:pt x="526" y="267"/>
                  <a:pt x="530" y="239"/>
                </a:cubicBezTo>
                <a:lnTo>
                  <a:pt x="530" y="239"/>
                </a:lnTo>
                <a:cubicBezTo>
                  <a:pt x="533" y="223"/>
                  <a:pt x="534" y="210"/>
                  <a:pt x="535" y="201"/>
                </a:cubicBezTo>
                <a:lnTo>
                  <a:pt x="535" y="201"/>
                </a:lnTo>
                <a:cubicBezTo>
                  <a:pt x="537" y="185"/>
                  <a:pt x="538" y="177"/>
                  <a:pt x="532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530"/>
          <p:cNvSpPr>
            <a:spLocks noChangeArrowheads="1"/>
          </p:cNvSpPr>
          <p:nvPr/>
        </p:nvSpPr>
        <p:spPr bwMode="auto">
          <a:xfrm>
            <a:off x="16515031" y="11561375"/>
            <a:ext cx="49956" cy="229799"/>
          </a:xfrm>
          <a:custGeom>
            <a:avLst/>
            <a:gdLst>
              <a:gd name="T0" fmla="*/ 22 w 45"/>
              <a:gd name="T1" fmla="*/ 0 h 205"/>
              <a:gd name="T2" fmla="*/ 22 w 45"/>
              <a:gd name="T3" fmla="*/ 0 h 205"/>
              <a:gd name="T4" fmla="*/ 0 w 45"/>
              <a:gd name="T5" fmla="*/ 22 h 205"/>
              <a:gd name="T6" fmla="*/ 0 w 45"/>
              <a:gd name="T7" fmla="*/ 182 h 205"/>
              <a:gd name="T8" fmla="*/ 0 w 45"/>
              <a:gd name="T9" fmla="*/ 182 h 205"/>
              <a:gd name="T10" fmla="*/ 22 w 45"/>
              <a:gd name="T11" fmla="*/ 204 h 205"/>
              <a:gd name="T12" fmla="*/ 22 w 45"/>
              <a:gd name="T13" fmla="*/ 204 h 205"/>
              <a:gd name="T14" fmla="*/ 44 w 45"/>
              <a:gd name="T15" fmla="*/ 182 h 205"/>
              <a:gd name="T16" fmla="*/ 44 w 45"/>
              <a:gd name="T17" fmla="*/ 22 h 205"/>
              <a:gd name="T18" fmla="*/ 44 w 45"/>
              <a:gd name="T19" fmla="*/ 22 h 205"/>
              <a:gd name="T20" fmla="*/ 22 w 45"/>
              <a:gd name="T2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2"/>
                </a:lnTo>
                <a:lnTo>
                  <a:pt x="0" y="182"/>
                </a:lnTo>
                <a:cubicBezTo>
                  <a:pt x="0" y="194"/>
                  <a:pt x="10" y="204"/>
                  <a:pt x="22" y="204"/>
                </a:cubicBezTo>
                <a:lnTo>
                  <a:pt x="22" y="204"/>
                </a:lnTo>
                <a:cubicBezTo>
                  <a:pt x="34" y="204"/>
                  <a:pt x="44" y="194"/>
                  <a:pt x="44" y="182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531"/>
          <p:cNvSpPr>
            <a:spLocks noChangeArrowheads="1"/>
          </p:cNvSpPr>
          <p:nvPr/>
        </p:nvSpPr>
        <p:spPr bwMode="auto">
          <a:xfrm>
            <a:off x="16629932" y="11586355"/>
            <a:ext cx="49956" cy="229799"/>
          </a:xfrm>
          <a:custGeom>
            <a:avLst/>
            <a:gdLst>
              <a:gd name="T0" fmla="*/ 22 w 45"/>
              <a:gd name="T1" fmla="*/ 0 h 205"/>
              <a:gd name="T2" fmla="*/ 22 w 45"/>
              <a:gd name="T3" fmla="*/ 0 h 205"/>
              <a:gd name="T4" fmla="*/ 0 w 45"/>
              <a:gd name="T5" fmla="*/ 22 h 205"/>
              <a:gd name="T6" fmla="*/ 0 w 45"/>
              <a:gd name="T7" fmla="*/ 182 h 205"/>
              <a:gd name="T8" fmla="*/ 0 w 45"/>
              <a:gd name="T9" fmla="*/ 182 h 205"/>
              <a:gd name="T10" fmla="*/ 22 w 45"/>
              <a:gd name="T11" fmla="*/ 204 h 205"/>
              <a:gd name="T12" fmla="*/ 22 w 45"/>
              <a:gd name="T13" fmla="*/ 204 h 205"/>
              <a:gd name="T14" fmla="*/ 44 w 45"/>
              <a:gd name="T15" fmla="*/ 182 h 205"/>
              <a:gd name="T16" fmla="*/ 44 w 45"/>
              <a:gd name="T17" fmla="*/ 22 h 205"/>
              <a:gd name="T18" fmla="*/ 44 w 45"/>
              <a:gd name="T19" fmla="*/ 22 h 205"/>
              <a:gd name="T20" fmla="*/ 22 w 45"/>
              <a:gd name="T2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2"/>
                </a:lnTo>
                <a:lnTo>
                  <a:pt x="0" y="182"/>
                </a:lnTo>
                <a:cubicBezTo>
                  <a:pt x="0" y="194"/>
                  <a:pt x="10" y="204"/>
                  <a:pt x="22" y="204"/>
                </a:cubicBezTo>
                <a:lnTo>
                  <a:pt x="22" y="204"/>
                </a:lnTo>
                <a:cubicBezTo>
                  <a:pt x="34" y="204"/>
                  <a:pt x="44" y="194"/>
                  <a:pt x="44" y="182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532"/>
          <p:cNvSpPr>
            <a:spLocks noChangeArrowheads="1"/>
          </p:cNvSpPr>
          <p:nvPr/>
        </p:nvSpPr>
        <p:spPr bwMode="auto">
          <a:xfrm>
            <a:off x="16744830" y="11561375"/>
            <a:ext cx="49956" cy="229799"/>
          </a:xfrm>
          <a:custGeom>
            <a:avLst/>
            <a:gdLst>
              <a:gd name="T0" fmla="*/ 22 w 45"/>
              <a:gd name="T1" fmla="*/ 0 h 205"/>
              <a:gd name="T2" fmla="*/ 22 w 45"/>
              <a:gd name="T3" fmla="*/ 0 h 205"/>
              <a:gd name="T4" fmla="*/ 0 w 45"/>
              <a:gd name="T5" fmla="*/ 22 h 205"/>
              <a:gd name="T6" fmla="*/ 0 w 45"/>
              <a:gd name="T7" fmla="*/ 182 h 205"/>
              <a:gd name="T8" fmla="*/ 0 w 45"/>
              <a:gd name="T9" fmla="*/ 182 h 205"/>
              <a:gd name="T10" fmla="*/ 22 w 45"/>
              <a:gd name="T11" fmla="*/ 204 h 205"/>
              <a:gd name="T12" fmla="*/ 22 w 45"/>
              <a:gd name="T13" fmla="*/ 204 h 205"/>
              <a:gd name="T14" fmla="*/ 44 w 45"/>
              <a:gd name="T15" fmla="*/ 182 h 205"/>
              <a:gd name="T16" fmla="*/ 44 w 45"/>
              <a:gd name="T17" fmla="*/ 22 h 205"/>
              <a:gd name="T18" fmla="*/ 44 w 45"/>
              <a:gd name="T19" fmla="*/ 22 h 205"/>
              <a:gd name="T20" fmla="*/ 22 w 45"/>
              <a:gd name="T2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05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82"/>
                </a:lnTo>
                <a:lnTo>
                  <a:pt x="0" y="182"/>
                </a:lnTo>
                <a:cubicBezTo>
                  <a:pt x="0" y="194"/>
                  <a:pt x="10" y="204"/>
                  <a:pt x="22" y="204"/>
                </a:cubicBezTo>
                <a:lnTo>
                  <a:pt x="22" y="204"/>
                </a:lnTo>
                <a:cubicBezTo>
                  <a:pt x="34" y="204"/>
                  <a:pt x="44" y="194"/>
                  <a:pt x="44" y="182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533"/>
          <p:cNvSpPr>
            <a:spLocks noChangeArrowheads="1"/>
          </p:cNvSpPr>
          <p:nvPr/>
        </p:nvSpPr>
        <p:spPr bwMode="auto">
          <a:xfrm>
            <a:off x="6858501" y="11271629"/>
            <a:ext cx="679404" cy="679404"/>
          </a:xfrm>
          <a:custGeom>
            <a:avLst/>
            <a:gdLst>
              <a:gd name="T0" fmla="*/ 409 w 600"/>
              <a:gd name="T1" fmla="*/ 554 h 599"/>
              <a:gd name="T2" fmla="*/ 555 w 600"/>
              <a:gd name="T3" fmla="*/ 480 h 599"/>
              <a:gd name="T4" fmla="*/ 44 w 600"/>
              <a:gd name="T5" fmla="*/ 410 h 599"/>
              <a:gd name="T6" fmla="*/ 161 w 600"/>
              <a:gd name="T7" fmla="*/ 206 h 599"/>
              <a:gd name="T8" fmla="*/ 44 w 600"/>
              <a:gd name="T9" fmla="*/ 410 h 599"/>
              <a:gd name="T10" fmla="*/ 460 w 600"/>
              <a:gd name="T11" fmla="*/ 289 h 599"/>
              <a:gd name="T12" fmla="*/ 454 w 600"/>
              <a:gd name="T13" fmla="*/ 282 h 599"/>
              <a:gd name="T14" fmla="*/ 441 w 600"/>
              <a:gd name="T15" fmla="*/ 277 h 599"/>
              <a:gd name="T16" fmla="*/ 440 w 600"/>
              <a:gd name="T17" fmla="*/ 277 h 599"/>
              <a:gd name="T18" fmla="*/ 420 w 600"/>
              <a:gd name="T19" fmla="*/ 289 h 599"/>
              <a:gd name="T20" fmla="*/ 180 w 600"/>
              <a:gd name="T21" fmla="*/ 150 h 599"/>
              <a:gd name="T22" fmla="*/ 179 w 600"/>
              <a:gd name="T23" fmla="*/ 149 h 599"/>
              <a:gd name="T24" fmla="*/ 179 w 600"/>
              <a:gd name="T25" fmla="*/ 148 h 599"/>
              <a:gd name="T26" fmla="*/ 178 w 600"/>
              <a:gd name="T27" fmla="*/ 147 h 599"/>
              <a:gd name="T28" fmla="*/ 176 w 600"/>
              <a:gd name="T29" fmla="*/ 146 h 599"/>
              <a:gd name="T30" fmla="*/ 175 w 600"/>
              <a:gd name="T31" fmla="*/ 144 h 599"/>
              <a:gd name="T32" fmla="*/ 174 w 600"/>
              <a:gd name="T33" fmla="*/ 143 h 599"/>
              <a:gd name="T34" fmla="*/ 172 w 600"/>
              <a:gd name="T35" fmla="*/ 142 h 599"/>
              <a:gd name="T36" fmla="*/ 172 w 600"/>
              <a:gd name="T37" fmla="*/ 142 h 599"/>
              <a:gd name="T38" fmla="*/ 170 w 600"/>
              <a:gd name="T39" fmla="*/ 142 h 599"/>
              <a:gd name="T40" fmla="*/ 169 w 600"/>
              <a:gd name="T41" fmla="*/ 141 h 599"/>
              <a:gd name="T42" fmla="*/ 167 w 600"/>
              <a:gd name="T43" fmla="*/ 140 h 599"/>
              <a:gd name="T44" fmla="*/ 167 w 600"/>
              <a:gd name="T45" fmla="*/ 140 h 599"/>
              <a:gd name="T46" fmla="*/ 164 w 600"/>
              <a:gd name="T47" fmla="*/ 140 h 599"/>
              <a:gd name="T48" fmla="*/ 163 w 600"/>
              <a:gd name="T49" fmla="*/ 139 h 599"/>
              <a:gd name="T50" fmla="*/ 161 w 600"/>
              <a:gd name="T51" fmla="*/ 139 h 599"/>
              <a:gd name="T52" fmla="*/ 160 w 600"/>
              <a:gd name="T53" fmla="*/ 139 h 599"/>
              <a:gd name="T54" fmla="*/ 158 w 600"/>
              <a:gd name="T55" fmla="*/ 140 h 599"/>
              <a:gd name="T56" fmla="*/ 157 w 600"/>
              <a:gd name="T57" fmla="*/ 140 h 599"/>
              <a:gd name="T58" fmla="*/ 155 w 600"/>
              <a:gd name="T59" fmla="*/ 140 h 599"/>
              <a:gd name="T60" fmla="*/ 154 w 600"/>
              <a:gd name="T61" fmla="*/ 140 h 599"/>
              <a:gd name="T62" fmla="*/ 152 w 600"/>
              <a:gd name="T63" fmla="*/ 142 h 599"/>
              <a:gd name="T64" fmla="*/ 150 w 600"/>
              <a:gd name="T65" fmla="*/ 142 h 599"/>
              <a:gd name="T66" fmla="*/ 150 w 600"/>
              <a:gd name="T67" fmla="*/ 142 h 599"/>
              <a:gd name="T68" fmla="*/ 148 w 600"/>
              <a:gd name="T69" fmla="*/ 143 h 599"/>
              <a:gd name="T70" fmla="*/ 147 w 600"/>
              <a:gd name="T71" fmla="*/ 144 h 599"/>
              <a:gd name="T72" fmla="*/ 145 w 600"/>
              <a:gd name="T73" fmla="*/ 146 h 599"/>
              <a:gd name="T74" fmla="*/ 145 w 600"/>
              <a:gd name="T75" fmla="*/ 147 h 599"/>
              <a:gd name="T76" fmla="*/ 143 w 600"/>
              <a:gd name="T77" fmla="*/ 148 h 599"/>
              <a:gd name="T78" fmla="*/ 143 w 600"/>
              <a:gd name="T79" fmla="*/ 149 h 599"/>
              <a:gd name="T80" fmla="*/ 142 w 600"/>
              <a:gd name="T81" fmla="*/ 150 h 599"/>
              <a:gd name="T82" fmla="*/ 555 w 600"/>
              <a:gd name="T83" fmla="*/ 45 h 599"/>
              <a:gd name="T84" fmla="*/ 38 w 600"/>
              <a:gd name="T85" fmla="*/ 0 h 599"/>
              <a:gd name="T86" fmla="*/ 0 w 600"/>
              <a:gd name="T87" fmla="*/ 566 h 599"/>
              <a:gd name="T88" fmla="*/ 562 w 600"/>
              <a:gd name="T89" fmla="*/ 598 h 599"/>
              <a:gd name="T90" fmla="*/ 599 w 600"/>
              <a:gd name="T91" fmla="*/ 32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0" h="599">
                <a:moveTo>
                  <a:pt x="409" y="555"/>
                </a:moveTo>
                <a:lnTo>
                  <a:pt x="409" y="555"/>
                </a:lnTo>
                <a:cubicBezTo>
                  <a:pt x="409" y="555"/>
                  <a:pt x="409" y="555"/>
                  <a:pt x="409" y="554"/>
                </a:cubicBezTo>
                <a:lnTo>
                  <a:pt x="350" y="449"/>
                </a:lnTo>
                <a:lnTo>
                  <a:pt x="441" y="335"/>
                </a:lnTo>
                <a:lnTo>
                  <a:pt x="555" y="480"/>
                </a:lnTo>
                <a:lnTo>
                  <a:pt x="555" y="555"/>
                </a:lnTo>
                <a:lnTo>
                  <a:pt x="409" y="555"/>
                </a:lnTo>
                <a:close/>
                <a:moveTo>
                  <a:pt x="44" y="410"/>
                </a:moveTo>
                <a:lnTo>
                  <a:pt x="44" y="410"/>
                </a:lnTo>
                <a:cubicBezTo>
                  <a:pt x="45" y="410"/>
                  <a:pt x="45" y="409"/>
                  <a:pt x="46" y="409"/>
                </a:cubicBezTo>
                <a:lnTo>
                  <a:pt x="161" y="206"/>
                </a:lnTo>
                <a:lnTo>
                  <a:pt x="359" y="555"/>
                </a:lnTo>
                <a:lnTo>
                  <a:pt x="44" y="555"/>
                </a:lnTo>
                <a:lnTo>
                  <a:pt x="44" y="410"/>
                </a:lnTo>
                <a:close/>
                <a:moveTo>
                  <a:pt x="555" y="45"/>
                </a:moveTo>
                <a:lnTo>
                  <a:pt x="555" y="409"/>
                </a:lnTo>
                <a:lnTo>
                  <a:pt x="460" y="289"/>
                </a:lnTo>
                <a:lnTo>
                  <a:pt x="460" y="289"/>
                </a:lnTo>
                <a:cubicBezTo>
                  <a:pt x="458" y="287"/>
                  <a:pt x="456" y="284"/>
                  <a:pt x="454" y="282"/>
                </a:cubicBezTo>
                <a:lnTo>
                  <a:pt x="454" y="282"/>
                </a:lnTo>
                <a:cubicBezTo>
                  <a:pt x="450" y="279"/>
                  <a:pt x="445" y="277"/>
                  <a:pt x="441" y="277"/>
                </a:cubicBezTo>
                <a:lnTo>
                  <a:pt x="441" y="277"/>
                </a:lnTo>
                <a:lnTo>
                  <a:pt x="441" y="277"/>
                </a:lnTo>
                <a:lnTo>
                  <a:pt x="441" y="277"/>
                </a:lnTo>
                <a:cubicBezTo>
                  <a:pt x="440" y="277"/>
                  <a:pt x="440" y="277"/>
                  <a:pt x="440" y="277"/>
                </a:cubicBezTo>
                <a:lnTo>
                  <a:pt x="440" y="277"/>
                </a:lnTo>
                <a:cubicBezTo>
                  <a:pt x="435" y="277"/>
                  <a:pt x="430" y="279"/>
                  <a:pt x="426" y="282"/>
                </a:cubicBezTo>
                <a:lnTo>
                  <a:pt x="426" y="282"/>
                </a:lnTo>
                <a:cubicBezTo>
                  <a:pt x="424" y="284"/>
                  <a:pt x="422" y="287"/>
                  <a:pt x="420" y="289"/>
                </a:cubicBezTo>
                <a:lnTo>
                  <a:pt x="326" y="408"/>
                </a:lnTo>
                <a:lnTo>
                  <a:pt x="180" y="150"/>
                </a:lnTo>
                <a:lnTo>
                  <a:pt x="180" y="150"/>
                </a:lnTo>
                <a:lnTo>
                  <a:pt x="180" y="150"/>
                </a:lnTo>
                <a:lnTo>
                  <a:pt x="180" y="150"/>
                </a:lnTo>
                <a:cubicBezTo>
                  <a:pt x="179" y="150"/>
                  <a:pt x="179" y="150"/>
                  <a:pt x="179" y="149"/>
                </a:cubicBezTo>
                <a:lnTo>
                  <a:pt x="179" y="149"/>
                </a:lnTo>
                <a:lnTo>
                  <a:pt x="179" y="148"/>
                </a:lnTo>
                <a:lnTo>
                  <a:pt x="179" y="148"/>
                </a:lnTo>
                <a:cubicBezTo>
                  <a:pt x="178" y="148"/>
                  <a:pt x="178" y="148"/>
                  <a:pt x="178" y="147"/>
                </a:cubicBezTo>
                <a:lnTo>
                  <a:pt x="178" y="147"/>
                </a:lnTo>
                <a:lnTo>
                  <a:pt x="178" y="147"/>
                </a:lnTo>
                <a:lnTo>
                  <a:pt x="178" y="147"/>
                </a:lnTo>
                <a:cubicBezTo>
                  <a:pt x="177" y="147"/>
                  <a:pt x="177" y="146"/>
                  <a:pt x="176" y="146"/>
                </a:cubicBezTo>
                <a:lnTo>
                  <a:pt x="176" y="146"/>
                </a:lnTo>
                <a:cubicBezTo>
                  <a:pt x="176" y="145"/>
                  <a:pt x="176" y="145"/>
                  <a:pt x="176" y="145"/>
                </a:cubicBezTo>
                <a:lnTo>
                  <a:pt x="176" y="145"/>
                </a:lnTo>
                <a:cubicBezTo>
                  <a:pt x="176" y="145"/>
                  <a:pt x="175" y="145"/>
                  <a:pt x="175" y="144"/>
                </a:cubicBezTo>
                <a:lnTo>
                  <a:pt x="175" y="144"/>
                </a:lnTo>
                <a:cubicBezTo>
                  <a:pt x="174" y="144"/>
                  <a:pt x="174" y="144"/>
                  <a:pt x="174" y="143"/>
                </a:cubicBezTo>
                <a:lnTo>
                  <a:pt x="174" y="143"/>
                </a:lnTo>
                <a:lnTo>
                  <a:pt x="173" y="143"/>
                </a:lnTo>
                <a:lnTo>
                  <a:pt x="173" y="143"/>
                </a:lnTo>
                <a:cubicBezTo>
                  <a:pt x="173" y="143"/>
                  <a:pt x="173" y="143"/>
                  <a:pt x="172" y="142"/>
                </a:cubicBezTo>
                <a:lnTo>
                  <a:pt x="172" y="142"/>
                </a:lnTo>
                <a:lnTo>
                  <a:pt x="172" y="142"/>
                </a:lnTo>
                <a:lnTo>
                  <a:pt x="172" y="142"/>
                </a:lnTo>
                <a:lnTo>
                  <a:pt x="172" y="142"/>
                </a:lnTo>
                <a:lnTo>
                  <a:pt x="172" y="142"/>
                </a:lnTo>
                <a:cubicBezTo>
                  <a:pt x="171" y="142"/>
                  <a:pt x="171" y="142"/>
                  <a:pt x="170" y="142"/>
                </a:cubicBezTo>
                <a:lnTo>
                  <a:pt x="170" y="142"/>
                </a:lnTo>
                <a:cubicBezTo>
                  <a:pt x="170" y="141"/>
                  <a:pt x="170" y="141"/>
                  <a:pt x="169" y="141"/>
                </a:cubicBezTo>
                <a:lnTo>
                  <a:pt x="169" y="141"/>
                </a:lnTo>
                <a:lnTo>
                  <a:pt x="168" y="140"/>
                </a:lnTo>
                <a:lnTo>
                  <a:pt x="168" y="140"/>
                </a:lnTo>
                <a:cubicBezTo>
                  <a:pt x="168" y="140"/>
                  <a:pt x="168" y="140"/>
                  <a:pt x="167" y="140"/>
                </a:cubicBezTo>
                <a:lnTo>
                  <a:pt x="167" y="140"/>
                </a:lnTo>
                <a:lnTo>
                  <a:pt x="167" y="140"/>
                </a:lnTo>
                <a:lnTo>
                  <a:pt x="167" y="140"/>
                </a:lnTo>
                <a:cubicBezTo>
                  <a:pt x="166" y="140"/>
                  <a:pt x="165" y="140"/>
                  <a:pt x="165" y="140"/>
                </a:cubicBezTo>
                <a:lnTo>
                  <a:pt x="165" y="140"/>
                </a:lnTo>
                <a:cubicBezTo>
                  <a:pt x="165" y="140"/>
                  <a:pt x="165" y="140"/>
                  <a:pt x="164" y="140"/>
                </a:cubicBezTo>
                <a:lnTo>
                  <a:pt x="164" y="140"/>
                </a:lnTo>
                <a:cubicBezTo>
                  <a:pt x="164" y="139"/>
                  <a:pt x="163" y="139"/>
                  <a:pt x="163" y="139"/>
                </a:cubicBezTo>
                <a:lnTo>
                  <a:pt x="163" y="139"/>
                </a:lnTo>
                <a:lnTo>
                  <a:pt x="162" y="139"/>
                </a:lnTo>
                <a:lnTo>
                  <a:pt x="162" y="139"/>
                </a:lnTo>
                <a:lnTo>
                  <a:pt x="161" y="139"/>
                </a:lnTo>
                <a:lnTo>
                  <a:pt x="161" y="139"/>
                </a:lnTo>
                <a:cubicBezTo>
                  <a:pt x="161" y="139"/>
                  <a:pt x="161" y="139"/>
                  <a:pt x="160" y="139"/>
                </a:cubicBezTo>
                <a:lnTo>
                  <a:pt x="160" y="139"/>
                </a:lnTo>
                <a:lnTo>
                  <a:pt x="159" y="139"/>
                </a:lnTo>
                <a:lnTo>
                  <a:pt x="159" y="139"/>
                </a:lnTo>
                <a:cubicBezTo>
                  <a:pt x="159" y="139"/>
                  <a:pt x="158" y="139"/>
                  <a:pt x="158" y="140"/>
                </a:cubicBezTo>
                <a:lnTo>
                  <a:pt x="158" y="140"/>
                </a:lnTo>
                <a:cubicBezTo>
                  <a:pt x="157" y="140"/>
                  <a:pt x="157" y="140"/>
                  <a:pt x="157" y="140"/>
                </a:cubicBezTo>
                <a:lnTo>
                  <a:pt x="157" y="140"/>
                </a:lnTo>
                <a:cubicBezTo>
                  <a:pt x="156" y="140"/>
                  <a:pt x="156" y="140"/>
                  <a:pt x="156" y="140"/>
                </a:cubicBezTo>
                <a:lnTo>
                  <a:pt x="156" y="140"/>
                </a:lnTo>
                <a:lnTo>
                  <a:pt x="155" y="140"/>
                </a:lnTo>
                <a:lnTo>
                  <a:pt x="155" y="140"/>
                </a:lnTo>
                <a:cubicBezTo>
                  <a:pt x="154" y="140"/>
                  <a:pt x="154" y="140"/>
                  <a:pt x="154" y="140"/>
                </a:cubicBezTo>
                <a:lnTo>
                  <a:pt x="154" y="140"/>
                </a:lnTo>
                <a:cubicBezTo>
                  <a:pt x="153" y="140"/>
                  <a:pt x="153" y="141"/>
                  <a:pt x="152" y="141"/>
                </a:cubicBezTo>
                <a:lnTo>
                  <a:pt x="152" y="142"/>
                </a:lnTo>
                <a:lnTo>
                  <a:pt x="152" y="142"/>
                </a:lnTo>
                <a:cubicBezTo>
                  <a:pt x="151" y="142"/>
                  <a:pt x="151" y="142"/>
                  <a:pt x="151" y="142"/>
                </a:cubicBezTo>
                <a:lnTo>
                  <a:pt x="151" y="142"/>
                </a:lnTo>
                <a:lnTo>
                  <a:pt x="150" y="142"/>
                </a:lnTo>
                <a:lnTo>
                  <a:pt x="150" y="142"/>
                </a:lnTo>
                <a:lnTo>
                  <a:pt x="150" y="142"/>
                </a:lnTo>
                <a:lnTo>
                  <a:pt x="150" y="142"/>
                </a:lnTo>
                <a:cubicBezTo>
                  <a:pt x="150" y="143"/>
                  <a:pt x="149" y="143"/>
                  <a:pt x="149" y="143"/>
                </a:cubicBezTo>
                <a:lnTo>
                  <a:pt x="149" y="143"/>
                </a:lnTo>
                <a:cubicBezTo>
                  <a:pt x="148" y="143"/>
                  <a:pt x="148" y="143"/>
                  <a:pt x="148" y="143"/>
                </a:cubicBezTo>
                <a:lnTo>
                  <a:pt x="148" y="143"/>
                </a:lnTo>
                <a:cubicBezTo>
                  <a:pt x="148" y="144"/>
                  <a:pt x="147" y="144"/>
                  <a:pt x="147" y="144"/>
                </a:cubicBezTo>
                <a:lnTo>
                  <a:pt x="147" y="144"/>
                </a:lnTo>
                <a:cubicBezTo>
                  <a:pt x="147" y="145"/>
                  <a:pt x="146" y="145"/>
                  <a:pt x="146" y="145"/>
                </a:cubicBezTo>
                <a:lnTo>
                  <a:pt x="146" y="145"/>
                </a:lnTo>
                <a:cubicBezTo>
                  <a:pt x="146" y="145"/>
                  <a:pt x="146" y="145"/>
                  <a:pt x="145" y="146"/>
                </a:cubicBezTo>
                <a:lnTo>
                  <a:pt x="145" y="146"/>
                </a:lnTo>
                <a:lnTo>
                  <a:pt x="145" y="147"/>
                </a:lnTo>
                <a:lnTo>
                  <a:pt x="145" y="147"/>
                </a:lnTo>
                <a:lnTo>
                  <a:pt x="144" y="147"/>
                </a:lnTo>
                <a:lnTo>
                  <a:pt x="144" y="147"/>
                </a:lnTo>
                <a:cubicBezTo>
                  <a:pt x="144" y="148"/>
                  <a:pt x="143" y="148"/>
                  <a:pt x="143" y="148"/>
                </a:cubicBezTo>
                <a:lnTo>
                  <a:pt x="143" y="148"/>
                </a:lnTo>
                <a:lnTo>
                  <a:pt x="143" y="149"/>
                </a:lnTo>
                <a:lnTo>
                  <a:pt x="143" y="149"/>
                </a:lnTo>
                <a:cubicBezTo>
                  <a:pt x="143" y="150"/>
                  <a:pt x="142" y="150"/>
                  <a:pt x="142" y="150"/>
                </a:cubicBezTo>
                <a:lnTo>
                  <a:pt x="142" y="150"/>
                </a:lnTo>
                <a:lnTo>
                  <a:pt x="142" y="150"/>
                </a:lnTo>
                <a:lnTo>
                  <a:pt x="44" y="321"/>
                </a:lnTo>
                <a:lnTo>
                  <a:pt x="44" y="45"/>
                </a:lnTo>
                <a:lnTo>
                  <a:pt x="555" y="45"/>
                </a:lnTo>
                <a:close/>
                <a:moveTo>
                  <a:pt x="562" y="0"/>
                </a:move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5"/>
                  <a:pt x="0" y="32"/>
                </a:cubicBezTo>
                <a:lnTo>
                  <a:pt x="0" y="566"/>
                </a:lnTo>
                <a:lnTo>
                  <a:pt x="0" y="566"/>
                </a:lnTo>
                <a:cubicBezTo>
                  <a:pt x="0" y="585"/>
                  <a:pt x="17" y="598"/>
                  <a:pt x="38" y="598"/>
                </a:cubicBezTo>
                <a:lnTo>
                  <a:pt x="562" y="598"/>
                </a:lnTo>
                <a:lnTo>
                  <a:pt x="562" y="598"/>
                </a:lnTo>
                <a:cubicBezTo>
                  <a:pt x="582" y="598"/>
                  <a:pt x="599" y="585"/>
                  <a:pt x="599" y="566"/>
                </a:cubicBezTo>
                <a:lnTo>
                  <a:pt x="599" y="32"/>
                </a:lnTo>
                <a:lnTo>
                  <a:pt x="599" y="32"/>
                </a:lnTo>
                <a:cubicBezTo>
                  <a:pt x="599" y="15"/>
                  <a:pt x="582" y="0"/>
                  <a:pt x="5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534"/>
          <p:cNvSpPr>
            <a:spLocks noChangeArrowheads="1"/>
          </p:cNvSpPr>
          <p:nvPr/>
        </p:nvSpPr>
        <p:spPr bwMode="auto">
          <a:xfrm>
            <a:off x="7253153" y="11351559"/>
            <a:ext cx="204822" cy="204822"/>
          </a:xfrm>
          <a:custGeom>
            <a:avLst/>
            <a:gdLst>
              <a:gd name="T0" fmla="*/ 89 w 180"/>
              <a:gd name="T1" fmla="*/ 44 h 180"/>
              <a:gd name="T2" fmla="*/ 89 w 180"/>
              <a:gd name="T3" fmla="*/ 44 h 180"/>
              <a:gd name="T4" fmla="*/ 135 w 180"/>
              <a:gd name="T5" fmla="*/ 90 h 180"/>
              <a:gd name="T6" fmla="*/ 135 w 180"/>
              <a:gd name="T7" fmla="*/ 90 h 180"/>
              <a:gd name="T8" fmla="*/ 89 w 180"/>
              <a:gd name="T9" fmla="*/ 135 h 180"/>
              <a:gd name="T10" fmla="*/ 89 w 180"/>
              <a:gd name="T11" fmla="*/ 135 h 180"/>
              <a:gd name="T12" fmla="*/ 43 w 180"/>
              <a:gd name="T13" fmla="*/ 90 h 180"/>
              <a:gd name="T14" fmla="*/ 43 w 180"/>
              <a:gd name="T15" fmla="*/ 90 h 180"/>
              <a:gd name="T16" fmla="*/ 89 w 180"/>
              <a:gd name="T17" fmla="*/ 44 h 180"/>
              <a:gd name="T18" fmla="*/ 89 w 180"/>
              <a:gd name="T19" fmla="*/ 179 h 180"/>
              <a:gd name="T20" fmla="*/ 89 w 180"/>
              <a:gd name="T21" fmla="*/ 179 h 180"/>
              <a:gd name="T22" fmla="*/ 179 w 180"/>
              <a:gd name="T23" fmla="*/ 90 h 180"/>
              <a:gd name="T24" fmla="*/ 179 w 180"/>
              <a:gd name="T25" fmla="*/ 90 h 180"/>
              <a:gd name="T26" fmla="*/ 89 w 180"/>
              <a:gd name="T27" fmla="*/ 0 h 180"/>
              <a:gd name="T28" fmla="*/ 89 w 180"/>
              <a:gd name="T29" fmla="*/ 0 h 180"/>
              <a:gd name="T30" fmla="*/ 0 w 180"/>
              <a:gd name="T31" fmla="*/ 90 h 180"/>
              <a:gd name="T32" fmla="*/ 0 w 180"/>
              <a:gd name="T33" fmla="*/ 90 h 180"/>
              <a:gd name="T34" fmla="*/ 89 w 180"/>
              <a:gd name="T35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0" h="180">
                <a:moveTo>
                  <a:pt x="89" y="44"/>
                </a:moveTo>
                <a:lnTo>
                  <a:pt x="89" y="44"/>
                </a:lnTo>
                <a:cubicBezTo>
                  <a:pt x="115" y="44"/>
                  <a:pt x="135" y="64"/>
                  <a:pt x="135" y="90"/>
                </a:cubicBezTo>
                <a:lnTo>
                  <a:pt x="135" y="90"/>
                </a:lnTo>
                <a:cubicBezTo>
                  <a:pt x="135" y="115"/>
                  <a:pt x="115" y="135"/>
                  <a:pt x="89" y="135"/>
                </a:cubicBezTo>
                <a:lnTo>
                  <a:pt x="89" y="135"/>
                </a:lnTo>
                <a:cubicBezTo>
                  <a:pt x="64" y="135"/>
                  <a:pt x="43" y="115"/>
                  <a:pt x="43" y="90"/>
                </a:cubicBezTo>
                <a:lnTo>
                  <a:pt x="43" y="90"/>
                </a:lnTo>
                <a:cubicBezTo>
                  <a:pt x="43" y="64"/>
                  <a:pt x="64" y="44"/>
                  <a:pt x="89" y="44"/>
                </a:cubicBezTo>
                <a:close/>
                <a:moveTo>
                  <a:pt x="89" y="179"/>
                </a:moveTo>
                <a:lnTo>
                  <a:pt x="89" y="179"/>
                </a:lnTo>
                <a:cubicBezTo>
                  <a:pt x="139" y="179"/>
                  <a:pt x="179" y="139"/>
                  <a:pt x="179" y="90"/>
                </a:cubicBezTo>
                <a:lnTo>
                  <a:pt x="179" y="90"/>
                </a:lnTo>
                <a:cubicBezTo>
                  <a:pt x="179" y="40"/>
                  <a:pt x="139" y="0"/>
                  <a:pt x="89" y="0"/>
                </a:cubicBezTo>
                <a:lnTo>
                  <a:pt x="89" y="0"/>
                </a:lnTo>
                <a:cubicBezTo>
                  <a:pt x="40" y="0"/>
                  <a:pt x="0" y="40"/>
                  <a:pt x="0" y="90"/>
                </a:cubicBezTo>
                <a:lnTo>
                  <a:pt x="0" y="90"/>
                </a:lnTo>
                <a:cubicBezTo>
                  <a:pt x="0" y="139"/>
                  <a:pt x="40" y="179"/>
                  <a:pt x="89" y="1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CuadroTexto 616"/>
          <p:cNvSpPr txBox="1"/>
          <p:nvPr/>
        </p:nvSpPr>
        <p:spPr>
          <a:xfrm>
            <a:off x="18499924" y="1745421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18" name="Rectángulo 617"/>
          <p:cNvSpPr/>
          <p:nvPr/>
        </p:nvSpPr>
        <p:spPr>
          <a:xfrm>
            <a:off x="18474399" y="2277863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19" name="CuadroTexto 618"/>
          <p:cNvSpPr txBox="1"/>
          <p:nvPr/>
        </p:nvSpPr>
        <p:spPr>
          <a:xfrm>
            <a:off x="18523819" y="360848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0" name="Rectángulo 619"/>
          <p:cNvSpPr/>
          <p:nvPr/>
        </p:nvSpPr>
        <p:spPr>
          <a:xfrm>
            <a:off x="18498294" y="4140929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1" name="CuadroTexto 620"/>
          <p:cNvSpPr txBox="1"/>
          <p:nvPr/>
        </p:nvSpPr>
        <p:spPr>
          <a:xfrm>
            <a:off x="18523819" y="5556875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2" name="Rectángulo 621"/>
          <p:cNvSpPr/>
          <p:nvPr/>
        </p:nvSpPr>
        <p:spPr>
          <a:xfrm>
            <a:off x="18498294" y="6089317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3" name="CuadroTexto 622"/>
          <p:cNvSpPr txBox="1"/>
          <p:nvPr/>
        </p:nvSpPr>
        <p:spPr>
          <a:xfrm>
            <a:off x="17751148" y="9041437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4" name="Rectángulo 623"/>
          <p:cNvSpPr/>
          <p:nvPr/>
        </p:nvSpPr>
        <p:spPr>
          <a:xfrm>
            <a:off x="17725623" y="9573879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5" name="CuadroTexto 624"/>
          <p:cNvSpPr txBox="1"/>
          <p:nvPr/>
        </p:nvSpPr>
        <p:spPr>
          <a:xfrm>
            <a:off x="17776673" y="1095858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6" name="Rectángulo 625"/>
          <p:cNvSpPr/>
          <p:nvPr/>
        </p:nvSpPr>
        <p:spPr>
          <a:xfrm>
            <a:off x="17751148" y="11491028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7" name="CuadroTexto 626"/>
          <p:cNvSpPr txBox="1"/>
          <p:nvPr/>
        </p:nvSpPr>
        <p:spPr>
          <a:xfrm>
            <a:off x="4067387" y="906186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8" name="Rectángulo 627"/>
          <p:cNvSpPr/>
          <p:nvPr/>
        </p:nvSpPr>
        <p:spPr>
          <a:xfrm>
            <a:off x="3197795" y="9594306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9" name="CuadroTexto 628"/>
          <p:cNvSpPr txBox="1"/>
          <p:nvPr/>
        </p:nvSpPr>
        <p:spPr>
          <a:xfrm>
            <a:off x="4060620" y="1091823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30" name="Rectángulo 629"/>
          <p:cNvSpPr/>
          <p:nvPr/>
        </p:nvSpPr>
        <p:spPr>
          <a:xfrm>
            <a:off x="3191028" y="11450678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31" name="CuadroTexto 630"/>
          <p:cNvSpPr txBox="1"/>
          <p:nvPr/>
        </p:nvSpPr>
        <p:spPr>
          <a:xfrm>
            <a:off x="1687780" y="933193"/>
            <a:ext cx="4458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632" name="CuadroTexto 631"/>
          <p:cNvSpPr txBox="1"/>
          <p:nvPr/>
        </p:nvSpPr>
        <p:spPr>
          <a:xfrm>
            <a:off x="1724348" y="3130533"/>
            <a:ext cx="4676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743562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Freeform 461"/>
          <p:cNvSpPr>
            <a:spLocks noChangeArrowheads="1"/>
          </p:cNvSpPr>
          <p:nvPr/>
        </p:nvSpPr>
        <p:spPr bwMode="auto">
          <a:xfrm>
            <a:off x="5214132" y="2416288"/>
            <a:ext cx="8076772" cy="7069745"/>
          </a:xfrm>
          <a:custGeom>
            <a:avLst/>
            <a:gdLst>
              <a:gd name="T0" fmla="*/ 2804 w 6933"/>
              <a:gd name="T1" fmla="*/ 1998 h 6067"/>
              <a:gd name="T2" fmla="*/ 2145 w 6933"/>
              <a:gd name="T3" fmla="*/ 1791 h 6067"/>
              <a:gd name="T4" fmla="*/ 1868 w 6933"/>
              <a:gd name="T5" fmla="*/ 1721 h 6067"/>
              <a:gd name="T6" fmla="*/ 1513 w 6933"/>
              <a:gd name="T7" fmla="*/ 1824 h 6067"/>
              <a:gd name="T8" fmla="*/ 2449 w 6933"/>
              <a:gd name="T9" fmla="*/ 1933 h 6067"/>
              <a:gd name="T10" fmla="*/ 3181 w 6933"/>
              <a:gd name="T11" fmla="*/ 2617 h 6067"/>
              <a:gd name="T12" fmla="*/ 3257 w 6933"/>
              <a:gd name="T13" fmla="*/ 3190 h 6067"/>
              <a:gd name="T14" fmla="*/ 3005 w 6933"/>
              <a:gd name="T15" fmla="*/ 3431 h 6067"/>
              <a:gd name="T16" fmla="*/ 1874 w 6933"/>
              <a:gd name="T17" fmla="*/ 2469 h 6067"/>
              <a:gd name="T18" fmla="*/ 1872 w 6933"/>
              <a:gd name="T19" fmla="*/ 2501 h 6067"/>
              <a:gd name="T20" fmla="*/ 1251 w 6933"/>
              <a:gd name="T21" fmla="*/ 2695 h 6067"/>
              <a:gd name="T22" fmla="*/ 913 w 6933"/>
              <a:gd name="T23" fmla="*/ 2705 h 6067"/>
              <a:gd name="T24" fmla="*/ 79 w 6933"/>
              <a:gd name="T25" fmla="*/ 2622 h 6067"/>
              <a:gd name="T26" fmla="*/ 1232 w 6933"/>
              <a:gd name="T27" fmla="*/ 2867 h 6067"/>
              <a:gd name="T28" fmla="*/ 1217 w 6933"/>
              <a:gd name="T29" fmla="*/ 2909 h 6067"/>
              <a:gd name="T30" fmla="*/ 2003 w 6933"/>
              <a:gd name="T31" fmla="*/ 2987 h 6067"/>
              <a:gd name="T32" fmla="*/ 2842 w 6933"/>
              <a:gd name="T33" fmla="*/ 3740 h 6067"/>
              <a:gd name="T34" fmla="*/ 2933 w 6933"/>
              <a:gd name="T35" fmla="*/ 3970 h 6067"/>
              <a:gd name="T36" fmla="*/ 3044 w 6933"/>
              <a:gd name="T37" fmla="*/ 4615 h 6067"/>
              <a:gd name="T38" fmla="*/ 3007 w 6933"/>
              <a:gd name="T39" fmla="*/ 5283 h 6067"/>
              <a:gd name="T40" fmla="*/ 2935 w 6933"/>
              <a:gd name="T41" fmla="*/ 6066 h 6067"/>
              <a:gd name="T42" fmla="*/ 3514 w 6933"/>
              <a:gd name="T43" fmla="*/ 6002 h 6067"/>
              <a:gd name="T44" fmla="*/ 3730 w 6933"/>
              <a:gd name="T45" fmla="*/ 5936 h 6067"/>
              <a:gd name="T46" fmla="*/ 3712 w 6933"/>
              <a:gd name="T47" fmla="*/ 5282 h 6067"/>
              <a:gd name="T48" fmla="*/ 3691 w 6933"/>
              <a:gd name="T49" fmla="*/ 4342 h 6067"/>
              <a:gd name="T50" fmla="*/ 3759 w 6933"/>
              <a:gd name="T51" fmla="*/ 3791 h 6067"/>
              <a:gd name="T52" fmla="*/ 3846 w 6933"/>
              <a:gd name="T53" fmla="*/ 3415 h 6067"/>
              <a:gd name="T54" fmla="*/ 4884 w 6933"/>
              <a:gd name="T55" fmla="*/ 2707 h 6067"/>
              <a:gd name="T56" fmla="*/ 5151 w 6933"/>
              <a:gd name="T57" fmla="*/ 2725 h 6067"/>
              <a:gd name="T58" fmla="*/ 6053 w 6933"/>
              <a:gd name="T59" fmla="*/ 2991 h 6067"/>
              <a:gd name="T60" fmla="*/ 5257 w 6933"/>
              <a:gd name="T61" fmla="*/ 2729 h 6067"/>
              <a:gd name="T62" fmla="*/ 4909 w 6933"/>
              <a:gd name="T63" fmla="*/ 2581 h 6067"/>
              <a:gd name="T64" fmla="*/ 4875 w 6933"/>
              <a:gd name="T65" fmla="*/ 2363 h 6067"/>
              <a:gd name="T66" fmla="*/ 6255 w 6933"/>
              <a:gd name="T67" fmla="*/ 2231 h 6067"/>
              <a:gd name="T68" fmla="*/ 6932 w 6933"/>
              <a:gd name="T69" fmla="*/ 2399 h 6067"/>
              <a:gd name="T70" fmla="*/ 6256 w 6933"/>
              <a:gd name="T71" fmla="*/ 2189 h 6067"/>
              <a:gd name="T72" fmla="*/ 5528 w 6933"/>
              <a:gd name="T73" fmla="*/ 2026 h 6067"/>
              <a:gd name="T74" fmla="*/ 6339 w 6933"/>
              <a:gd name="T75" fmla="*/ 1702 h 6067"/>
              <a:gd name="T76" fmla="*/ 4783 w 6933"/>
              <a:gd name="T77" fmla="*/ 2119 h 6067"/>
              <a:gd name="T78" fmla="*/ 4790 w 6933"/>
              <a:gd name="T79" fmla="*/ 2011 h 6067"/>
              <a:gd name="T80" fmla="*/ 4825 w 6933"/>
              <a:gd name="T81" fmla="*/ 1787 h 6067"/>
              <a:gd name="T82" fmla="*/ 4756 w 6933"/>
              <a:gd name="T83" fmla="*/ 1980 h 6067"/>
              <a:gd name="T84" fmla="*/ 4117 w 6933"/>
              <a:gd name="T85" fmla="*/ 2826 h 6067"/>
              <a:gd name="T86" fmla="*/ 3626 w 6933"/>
              <a:gd name="T87" fmla="*/ 3393 h 6067"/>
              <a:gd name="T88" fmla="*/ 3645 w 6933"/>
              <a:gd name="T89" fmla="*/ 2943 h 6067"/>
              <a:gd name="T90" fmla="*/ 3681 w 6933"/>
              <a:gd name="T91" fmla="*/ 1873 h 6067"/>
              <a:gd name="T92" fmla="*/ 4054 w 6933"/>
              <a:gd name="T93" fmla="*/ 1243 h 6067"/>
              <a:gd name="T94" fmla="*/ 4016 w 6933"/>
              <a:gd name="T95" fmla="*/ 1079 h 6067"/>
              <a:gd name="T96" fmla="*/ 4729 w 6933"/>
              <a:gd name="T97" fmla="*/ 577 h 6067"/>
              <a:gd name="T98" fmla="*/ 4664 w 6933"/>
              <a:gd name="T99" fmla="*/ 559 h 6067"/>
              <a:gd name="T100" fmla="*/ 3943 w 6933"/>
              <a:gd name="T101" fmla="*/ 986 h 6067"/>
              <a:gd name="T102" fmla="*/ 3637 w 6933"/>
              <a:gd name="T103" fmla="*/ 1406 h 6067"/>
              <a:gd name="T104" fmla="*/ 3130 w 6933"/>
              <a:gd name="T105" fmla="*/ 0 h 6067"/>
              <a:gd name="T106" fmla="*/ 2798 w 6933"/>
              <a:gd name="T107" fmla="*/ 658 h 6067"/>
              <a:gd name="T108" fmla="*/ 2942 w 6933"/>
              <a:gd name="T109" fmla="*/ 800 h 6067"/>
              <a:gd name="T110" fmla="*/ 3372 w 6933"/>
              <a:gd name="T111" fmla="*/ 1460 h 6067"/>
              <a:gd name="T112" fmla="*/ 3421 w 6933"/>
              <a:gd name="T113" fmla="*/ 2453 h 6067"/>
              <a:gd name="T114" fmla="*/ 3112 w 6933"/>
              <a:gd name="T115" fmla="*/ 2250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33" h="6067">
                <a:moveTo>
                  <a:pt x="2797" y="1565"/>
                </a:moveTo>
                <a:lnTo>
                  <a:pt x="2797" y="1565"/>
                </a:lnTo>
                <a:cubicBezTo>
                  <a:pt x="2795" y="1654"/>
                  <a:pt x="2761" y="1728"/>
                  <a:pt x="2766" y="1816"/>
                </a:cubicBezTo>
                <a:lnTo>
                  <a:pt x="2766" y="1816"/>
                </a:lnTo>
                <a:cubicBezTo>
                  <a:pt x="2771" y="1898"/>
                  <a:pt x="2785" y="1940"/>
                  <a:pt x="2804" y="1998"/>
                </a:cubicBezTo>
                <a:lnTo>
                  <a:pt x="2804" y="1998"/>
                </a:lnTo>
                <a:cubicBezTo>
                  <a:pt x="2728" y="1964"/>
                  <a:pt x="2654" y="1933"/>
                  <a:pt x="2579" y="1907"/>
                </a:cubicBezTo>
                <a:lnTo>
                  <a:pt x="2579" y="1907"/>
                </a:lnTo>
                <a:cubicBezTo>
                  <a:pt x="2554" y="1899"/>
                  <a:pt x="2530" y="1891"/>
                  <a:pt x="2504" y="1883"/>
                </a:cubicBezTo>
                <a:lnTo>
                  <a:pt x="2504" y="1883"/>
                </a:lnTo>
                <a:cubicBezTo>
                  <a:pt x="2388" y="1858"/>
                  <a:pt x="2262" y="1831"/>
                  <a:pt x="2145" y="1791"/>
                </a:cubicBezTo>
                <a:lnTo>
                  <a:pt x="2145" y="1791"/>
                </a:lnTo>
                <a:cubicBezTo>
                  <a:pt x="2115" y="1781"/>
                  <a:pt x="2087" y="1770"/>
                  <a:pt x="2059" y="1758"/>
                </a:cubicBezTo>
                <a:lnTo>
                  <a:pt x="2059" y="1758"/>
                </a:lnTo>
                <a:cubicBezTo>
                  <a:pt x="1810" y="1673"/>
                  <a:pt x="1753" y="1396"/>
                  <a:pt x="1667" y="1176"/>
                </a:cubicBezTo>
                <a:lnTo>
                  <a:pt x="1667" y="1176"/>
                </a:lnTo>
                <a:cubicBezTo>
                  <a:pt x="1715" y="1367"/>
                  <a:pt x="1773" y="1549"/>
                  <a:pt x="1868" y="1721"/>
                </a:cubicBezTo>
                <a:lnTo>
                  <a:pt x="1868" y="1721"/>
                </a:lnTo>
                <a:cubicBezTo>
                  <a:pt x="1714" y="1727"/>
                  <a:pt x="1612" y="1823"/>
                  <a:pt x="1480" y="1813"/>
                </a:cubicBezTo>
                <a:lnTo>
                  <a:pt x="1480" y="1813"/>
                </a:lnTo>
                <a:cubicBezTo>
                  <a:pt x="1448" y="1811"/>
                  <a:pt x="1420" y="1812"/>
                  <a:pt x="1400" y="1826"/>
                </a:cubicBezTo>
                <a:lnTo>
                  <a:pt x="1400" y="1826"/>
                </a:lnTo>
                <a:cubicBezTo>
                  <a:pt x="1436" y="1818"/>
                  <a:pt x="1476" y="1829"/>
                  <a:pt x="1513" y="1824"/>
                </a:cubicBezTo>
                <a:lnTo>
                  <a:pt x="1513" y="1824"/>
                </a:lnTo>
                <a:cubicBezTo>
                  <a:pt x="1602" y="1814"/>
                  <a:pt x="1859" y="1787"/>
                  <a:pt x="2041" y="1811"/>
                </a:cubicBezTo>
                <a:lnTo>
                  <a:pt x="2041" y="1811"/>
                </a:lnTo>
                <a:cubicBezTo>
                  <a:pt x="2075" y="1816"/>
                  <a:pt x="2110" y="1823"/>
                  <a:pt x="2144" y="1831"/>
                </a:cubicBezTo>
                <a:lnTo>
                  <a:pt x="2144" y="1831"/>
                </a:lnTo>
                <a:cubicBezTo>
                  <a:pt x="2248" y="1855"/>
                  <a:pt x="2350" y="1890"/>
                  <a:pt x="2449" y="1933"/>
                </a:cubicBezTo>
                <a:lnTo>
                  <a:pt x="2449" y="1933"/>
                </a:lnTo>
                <a:cubicBezTo>
                  <a:pt x="2482" y="1943"/>
                  <a:pt x="2512" y="1953"/>
                  <a:pt x="2544" y="1965"/>
                </a:cubicBezTo>
                <a:lnTo>
                  <a:pt x="2544" y="1965"/>
                </a:lnTo>
                <a:cubicBezTo>
                  <a:pt x="2813" y="2065"/>
                  <a:pt x="3048" y="2253"/>
                  <a:pt x="3149" y="2529"/>
                </a:cubicBezTo>
                <a:lnTo>
                  <a:pt x="3149" y="2529"/>
                </a:lnTo>
                <a:cubicBezTo>
                  <a:pt x="3161" y="2558"/>
                  <a:pt x="3172" y="2587"/>
                  <a:pt x="3181" y="2617"/>
                </a:cubicBezTo>
                <a:lnTo>
                  <a:pt x="3181" y="2617"/>
                </a:lnTo>
                <a:cubicBezTo>
                  <a:pt x="3219" y="2736"/>
                  <a:pt x="3241" y="2862"/>
                  <a:pt x="3255" y="2983"/>
                </a:cubicBezTo>
                <a:lnTo>
                  <a:pt x="3255" y="2983"/>
                </a:lnTo>
                <a:cubicBezTo>
                  <a:pt x="3258" y="3013"/>
                  <a:pt x="3260" y="3043"/>
                  <a:pt x="3261" y="3072"/>
                </a:cubicBezTo>
                <a:lnTo>
                  <a:pt x="3261" y="3072"/>
                </a:lnTo>
                <a:cubicBezTo>
                  <a:pt x="3262" y="3113"/>
                  <a:pt x="3261" y="3152"/>
                  <a:pt x="3257" y="3190"/>
                </a:cubicBezTo>
                <a:lnTo>
                  <a:pt x="3257" y="3190"/>
                </a:lnTo>
                <a:cubicBezTo>
                  <a:pt x="3244" y="3345"/>
                  <a:pt x="3139" y="3469"/>
                  <a:pt x="3130" y="3622"/>
                </a:cubicBezTo>
                <a:lnTo>
                  <a:pt x="3130" y="3622"/>
                </a:lnTo>
                <a:cubicBezTo>
                  <a:pt x="3120" y="3589"/>
                  <a:pt x="3106" y="3560"/>
                  <a:pt x="3089" y="3534"/>
                </a:cubicBezTo>
                <a:lnTo>
                  <a:pt x="3089" y="3534"/>
                </a:lnTo>
                <a:cubicBezTo>
                  <a:pt x="3062" y="3498"/>
                  <a:pt x="3043" y="3460"/>
                  <a:pt x="3005" y="3431"/>
                </a:cubicBezTo>
                <a:lnTo>
                  <a:pt x="3005" y="3431"/>
                </a:lnTo>
                <a:cubicBezTo>
                  <a:pt x="2916" y="3370"/>
                  <a:pt x="2827" y="3316"/>
                  <a:pt x="2741" y="3262"/>
                </a:cubicBezTo>
                <a:lnTo>
                  <a:pt x="2741" y="3262"/>
                </a:lnTo>
                <a:cubicBezTo>
                  <a:pt x="2712" y="3243"/>
                  <a:pt x="2683" y="3224"/>
                  <a:pt x="2654" y="3204"/>
                </a:cubicBezTo>
                <a:lnTo>
                  <a:pt x="2654" y="3204"/>
                </a:lnTo>
                <a:cubicBezTo>
                  <a:pt x="2384" y="2972"/>
                  <a:pt x="2002" y="2810"/>
                  <a:pt x="1874" y="2469"/>
                </a:cubicBezTo>
                <a:lnTo>
                  <a:pt x="1874" y="2469"/>
                </a:lnTo>
                <a:cubicBezTo>
                  <a:pt x="1866" y="2440"/>
                  <a:pt x="1861" y="2411"/>
                  <a:pt x="1859" y="2380"/>
                </a:cubicBezTo>
                <a:lnTo>
                  <a:pt x="1859" y="2380"/>
                </a:lnTo>
                <a:cubicBezTo>
                  <a:pt x="1860" y="2401"/>
                  <a:pt x="1862" y="2421"/>
                  <a:pt x="1864" y="2441"/>
                </a:cubicBezTo>
                <a:lnTo>
                  <a:pt x="1864" y="2441"/>
                </a:lnTo>
                <a:cubicBezTo>
                  <a:pt x="1867" y="2461"/>
                  <a:pt x="1869" y="2482"/>
                  <a:pt x="1872" y="2501"/>
                </a:cubicBezTo>
                <a:lnTo>
                  <a:pt x="1872" y="2501"/>
                </a:lnTo>
                <a:cubicBezTo>
                  <a:pt x="1879" y="2541"/>
                  <a:pt x="1888" y="2577"/>
                  <a:pt x="1898" y="2612"/>
                </a:cubicBezTo>
                <a:lnTo>
                  <a:pt x="1898" y="2612"/>
                </a:lnTo>
                <a:cubicBezTo>
                  <a:pt x="1909" y="2648"/>
                  <a:pt x="1920" y="2681"/>
                  <a:pt x="1935" y="2714"/>
                </a:cubicBezTo>
                <a:lnTo>
                  <a:pt x="1935" y="2714"/>
                </a:lnTo>
                <a:cubicBezTo>
                  <a:pt x="1717" y="2589"/>
                  <a:pt x="1486" y="2646"/>
                  <a:pt x="1251" y="2695"/>
                </a:cubicBezTo>
                <a:lnTo>
                  <a:pt x="1251" y="2695"/>
                </a:lnTo>
                <a:cubicBezTo>
                  <a:pt x="1218" y="2702"/>
                  <a:pt x="1185" y="2708"/>
                  <a:pt x="1151" y="2714"/>
                </a:cubicBezTo>
                <a:lnTo>
                  <a:pt x="1151" y="2714"/>
                </a:lnTo>
                <a:cubicBezTo>
                  <a:pt x="960" y="2705"/>
                  <a:pt x="702" y="2657"/>
                  <a:pt x="655" y="2447"/>
                </a:cubicBezTo>
                <a:lnTo>
                  <a:pt x="655" y="2447"/>
                </a:lnTo>
                <a:cubicBezTo>
                  <a:pt x="645" y="2590"/>
                  <a:pt x="788" y="2677"/>
                  <a:pt x="913" y="2705"/>
                </a:cubicBezTo>
                <a:lnTo>
                  <a:pt x="913" y="2705"/>
                </a:lnTo>
                <a:cubicBezTo>
                  <a:pt x="626" y="2705"/>
                  <a:pt x="339" y="2686"/>
                  <a:pt x="64" y="2609"/>
                </a:cubicBezTo>
                <a:lnTo>
                  <a:pt x="64" y="2609"/>
                </a:lnTo>
                <a:cubicBezTo>
                  <a:pt x="42" y="2604"/>
                  <a:pt x="22" y="2599"/>
                  <a:pt x="0" y="2594"/>
                </a:cubicBezTo>
                <a:lnTo>
                  <a:pt x="0" y="2594"/>
                </a:lnTo>
                <a:cubicBezTo>
                  <a:pt x="26" y="2603"/>
                  <a:pt x="53" y="2613"/>
                  <a:pt x="79" y="2622"/>
                </a:cubicBezTo>
                <a:lnTo>
                  <a:pt x="79" y="2622"/>
                </a:lnTo>
                <a:cubicBezTo>
                  <a:pt x="434" y="2753"/>
                  <a:pt x="817" y="2829"/>
                  <a:pt x="1198" y="2834"/>
                </a:cubicBezTo>
                <a:lnTo>
                  <a:pt x="1198" y="2834"/>
                </a:lnTo>
                <a:cubicBezTo>
                  <a:pt x="1227" y="2833"/>
                  <a:pt x="1256" y="2831"/>
                  <a:pt x="1285" y="2829"/>
                </a:cubicBezTo>
                <a:lnTo>
                  <a:pt x="1285" y="2829"/>
                </a:lnTo>
                <a:cubicBezTo>
                  <a:pt x="1266" y="2844"/>
                  <a:pt x="1249" y="2856"/>
                  <a:pt x="1232" y="2867"/>
                </a:cubicBezTo>
                <a:lnTo>
                  <a:pt x="1232" y="2867"/>
                </a:lnTo>
                <a:cubicBezTo>
                  <a:pt x="1216" y="2880"/>
                  <a:pt x="1199" y="2891"/>
                  <a:pt x="1180" y="2906"/>
                </a:cubicBezTo>
                <a:lnTo>
                  <a:pt x="1180" y="2906"/>
                </a:lnTo>
                <a:cubicBezTo>
                  <a:pt x="1046" y="2972"/>
                  <a:pt x="874" y="2982"/>
                  <a:pt x="798" y="3126"/>
                </a:cubicBezTo>
                <a:lnTo>
                  <a:pt x="798" y="3126"/>
                </a:lnTo>
                <a:cubicBezTo>
                  <a:pt x="931" y="3039"/>
                  <a:pt x="1075" y="2963"/>
                  <a:pt x="1217" y="2909"/>
                </a:cubicBezTo>
                <a:lnTo>
                  <a:pt x="1217" y="2909"/>
                </a:lnTo>
                <a:cubicBezTo>
                  <a:pt x="1246" y="2898"/>
                  <a:pt x="1275" y="2889"/>
                  <a:pt x="1305" y="2881"/>
                </a:cubicBezTo>
                <a:lnTo>
                  <a:pt x="1305" y="2881"/>
                </a:lnTo>
                <a:cubicBezTo>
                  <a:pt x="1512" y="2822"/>
                  <a:pt x="1731" y="2823"/>
                  <a:pt x="1927" y="2934"/>
                </a:cubicBezTo>
                <a:lnTo>
                  <a:pt x="1927" y="2934"/>
                </a:lnTo>
                <a:cubicBezTo>
                  <a:pt x="1953" y="2950"/>
                  <a:pt x="1978" y="2967"/>
                  <a:pt x="2003" y="2987"/>
                </a:cubicBezTo>
                <a:lnTo>
                  <a:pt x="2003" y="2987"/>
                </a:lnTo>
                <a:cubicBezTo>
                  <a:pt x="2174" y="3117"/>
                  <a:pt x="2319" y="3301"/>
                  <a:pt x="2494" y="3413"/>
                </a:cubicBezTo>
                <a:lnTo>
                  <a:pt x="2494" y="3413"/>
                </a:lnTo>
                <a:cubicBezTo>
                  <a:pt x="2518" y="3431"/>
                  <a:pt x="2541" y="3448"/>
                  <a:pt x="2564" y="3465"/>
                </a:cubicBezTo>
                <a:lnTo>
                  <a:pt x="2564" y="3465"/>
                </a:lnTo>
                <a:cubicBezTo>
                  <a:pt x="2670" y="3544"/>
                  <a:pt x="2771" y="3624"/>
                  <a:pt x="2842" y="3740"/>
                </a:cubicBezTo>
                <a:lnTo>
                  <a:pt x="2842" y="3740"/>
                </a:lnTo>
                <a:cubicBezTo>
                  <a:pt x="2856" y="3763"/>
                  <a:pt x="2869" y="3786"/>
                  <a:pt x="2881" y="3809"/>
                </a:cubicBezTo>
                <a:lnTo>
                  <a:pt x="2881" y="3809"/>
                </a:lnTo>
                <a:cubicBezTo>
                  <a:pt x="2893" y="3832"/>
                  <a:pt x="2904" y="3855"/>
                  <a:pt x="2914" y="3878"/>
                </a:cubicBezTo>
                <a:lnTo>
                  <a:pt x="2914" y="3878"/>
                </a:lnTo>
                <a:cubicBezTo>
                  <a:pt x="2922" y="3909"/>
                  <a:pt x="2928" y="3940"/>
                  <a:pt x="2933" y="3970"/>
                </a:cubicBezTo>
                <a:lnTo>
                  <a:pt x="2933" y="3970"/>
                </a:lnTo>
                <a:cubicBezTo>
                  <a:pt x="2946" y="4061"/>
                  <a:pt x="2955" y="4154"/>
                  <a:pt x="2966" y="4242"/>
                </a:cubicBezTo>
                <a:lnTo>
                  <a:pt x="2966" y="4242"/>
                </a:lnTo>
                <a:cubicBezTo>
                  <a:pt x="2970" y="4263"/>
                  <a:pt x="2975" y="4283"/>
                  <a:pt x="2980" y="4304"/>
                </a:cubicBezTo>
                <a:lnTo>
                  <a:pt x="2980" y="4304"/>
                </a:lnTo>
                <a:cubicBezTo>
                  <a:pt x="3003" y="4406"/>
                  <a:pt x="3026" y="4508"/>
                  <a:pt x="3044" y="4615"/>
                </a:cubicBezTo>
                <a:lnTo>
                  <a:pt x="3044" y="4615"/>
                </a:lnTo>
                <a:cubicBezTo>
                  <a:pt x="3060" y="4741"/>
                  <a:pt x="3014" y="4868"/>
                  <a:pt x="3022" y="5000"/>
                </a:cubicBezTo>
                <a:lnTo>
                  <a:pt x="3022" y="5000"/>
                </a:lnTo>
                <a:cubicBezTo>
                  <a:pt x="3021" y="5023"/>
                  <a:pt x="3021" y="5047"/>
                  <a:pt x="3020" y="5070"/>
                </a:cubicBezTo>
                <a:lnTo>
                  <a:pt x="3020" y="5070"/>
                </a:lnTo>
                <a:cubicBezTo>
                  <a:pt x="3018" y="5141"/>
                  <a:pt x="3014" y="5212"/>
                  <a:pt x="3007" y="5283"/>
                </a:cubicBezTo>
                <a:lnTo>
                  <a:pt x="3007" y="5283"/>
                </a:lnTo>
                <a:cubicBezTo>
                  <a:pt x="3002" y="5328"/>
                  <a:pt x="2978" y="5373"/>
                  <a:pt x="2979" y="5417"/>
                </a:cubicBezTo>
                <a:lnTo>
                  <a:pt x="2979" y="5417"/>
                </a:lnTo>
                <a:cubicBezTo>
                  <a:pt x="2972" y="5586"/>
                  <a:pt x="2989" y="5750"/>
                  <a:pt x="2937" y="5914"/>
                </a:cubicBezTo>
                <a:lnTo>
                  <a:pt x="2937" y="5914"/>
                </a:lnTo>
                <a:cubicBezTo>
                  <a:pt x="2919" y="5959"/>
                  <a:pt x="2933" y="6015"/>
                  <a:pt x="2935" y="6066"/>
                </a:cubicBezTo>
                <a:lnTo>
                  <a:pt x="2935" y="6066"/>
                </a:lnTo>
                <a:cubicBezTo>
                  <a:pt x="3067" y="6044"/>
                  <a:pt x="3191" y="5996"/>
                  <a:pt x="3331" y="6007"/>
                </a:cubicBezTo>
                <a:lnTo>
                  <a:pt x="3331" y="6007"/>
                </a:lnTo>
                <a:cubicBezTo>
                  <a:pt x="3352" y="6006"/>
                  <a:pt x="3372" y="6005"/>
                  <a:pt x="3393" y="6005"/>
                </a:cubicBezTo>
                <a:lnTo>
                  <a:pt x="3393" y="6005"/>
                </a:lnTo>
                <a:cubicBezTo>
                  <a:pt x="3433" y="6004"/>
                  <a:pt x="3474" y="6003"/>
                  <a:pt x="3514" y="6002"/>
                </a:cubicBezTo>
                <a:lnTo>
                  <a:pt x="3514" y="6002"/>
                </a:lnTo>
                <a:cubicBezTo>
                  <a:pt x="3537" y="6001"/>
                  <a:pt x="3561" y="6000"/>
                  <a:pt x="3584" y="5999"/>
                </a:cubicBezTo>
                <a:lnTo>
                  <a:pt x="3584" y="5999"/>
                </a:lnTo>
                <a:cubicBezTo>
                  <a:pt x="3638" y="5995"/>
                  <a:pt x="3682" y="5994"/>
                  <a:pt x="3732" y="6005"/>
                </a:cubicBezTo>
                <a:lnTo>
                  <a:pt x="3732" y="6005"/>
                </a:lnTo>
                <a:cubicBezTo>
                  <a:pt x="3731" y="5980"/>
                  <a:pt x="3725" y="5955"/>
                  <a:pt x="3730" y="5936"/>
                </a:cubicBezTo>
                <a:lnTo>
                  <a:pt x="3730" y="5936"/>
                </a:lnTo>
                <a:cubicBezTo>
                  <a:pt x="3755" y="5904"/>
                  <a:pt x="3785" y="5866"/>
                  <a:pt x="3771" y="5821"/>
                </a:cubicBezTo>
                <a:lnTo>
                  <a:pt x="3771" y="5821"/>
                </a:lnTo>
                <a:cubicBezTo>
                  <a:pt x="3767" y="5804"/>
                  <a:pt x="3763" y="5787"/>
                  <a:pt x="3760" y="5769"/>
                </a:cubicBezTo>
                <a:lnTo>
                  <a:pt x="3760" y="5769"/>
                </a:lnTo>
                <a:cubicBezTo>
                  <a:pt x="3721" y="5609"/>
                  <a:pt x="3748" y="5452"/>
                  <a:pt x="3712" y="5282"/>
                </a:cubicBezTo>
                <a:lnTo>
                  <a:pt x="3712" y="5282"/>
                </a:lnTo>
                <a:cubicBezTo>
                  <a:pt x="3656" y="5070"/>
                  <a:pt x="3649" y="4850"/>
                  <a:pt x="3649" y="4630"/>
                </a:cubicBezTo>
                <a:lnTo>
                  <a:pt x="3649" y="4630"/>
                </a:lnTo>
                <a:cubicBezTo>
                  <a:pt x="3647" y="4560"/>
                  <a:pt x="3657" y="4484"/>
                  <a:pt x="3679" y="4412"/>
                </a:cubicBezTo>
                <a:lnTo>
                  <a:pt x="3679" y="4412"/>
                </a:lnTo>
                <a:cubicBezTo>
                  <a:pt x="3683" y="4389"/>
                  <a:pt x="3687" y="4365"/>
                  <a:pt x="3691" y="4342"/>
                </a:cubicBezTo>
                <a:lnTo>
                  <a:pt x="3691" y="4342"/>
                </a:lnTo>
                <a:cubicBezTo>
                  <a:pt x="3713" y="4218"/>
                  <a:pt x="3733" y="4095"/>
                  <a:pt x="3746" y="3970"/>
                </a:cubicBezTo>
                <a:lnTo>
                  <a:pt x="3746" y="3970"/>
                </a:lnTo>
                <a:cubicBezTo>
                  <a:pt x="3749" y="3938"/>
                  <a:pt x="3751" y="3907"/>
                  <a:pt x="3754" y="3875"/>
                </a:cubicBezTo>
                <a:lnTo>
                  <a:pt x="3754" y="3875"/>
                </a:lnTo>
                <a:cubicBezTo>
                  <a:pt x="3755" y="3847"/>
                  <a:pt x="3756" y="3819"/>
                  <a:pt x="3759" y="3791"/>
                </a:cubicBezTo>
                <a:lnTo>
                  <a:pt x="3759" y="3791"/>
                </a:lnTo>
                <a:cubicBezTo>
                  <a:pt x="3762" y="3764"/>
                  <a:pt x="3766" y="3736"/>
                  <a:pt x="3769" y="3708"/>
                </a:cubicBezTo>
                <a:lnTo>
                  <a:pt x="3769" y="3708"/>
                </a:lnTo>
                <a:cubicBezTo>
                  <a:pt x="3772" y="3631"/>
                  <a:pt x="3788" y="3556"/>
                  <a:pt x="3815" y="3485"/>
                </a:cubicBezTo>
                <a:lnTo>
                  <a:pt x="3815" y="3485"/>
                </a:lnTo>
                <a:cubicBezTo>
                  <a:pt x="3824" y="3461"/>
                  <a:pt x="3835" y="3438"/>
                  <a:pt x="3846" y="3415"/>
                </a:cubicBezTo>
                <a:lnTo>
                  <a:pt x="3846" y="3415"/>
                </a:lnTo>
                <a:cubicBezTo>
                  <a:pt x="3884" y="3342"/>
                  <a:pt x="4219" y="2990"/>
                  <a:pt x="4277" y="2937"/>
                </a:cubicBezTo>
                <a:lnTo>
                  <a:pt x="4277" y="2937"/>
                </a:lnTo>
                <a:cubicBezTo>
                  <a:pt x="4297" y="2919"/>
                  <a:pt x="4317" y="2903"/>
                  <a:pt x="4339" y="2889"/>
                </a:cubicBezTo>
                <a:lnTo>
                  <a:pt x="4339" y="2889"/>
                </a:lnTo>
                <a:cubicBezTo>
                  <a:pt x="4515" y="2801"/>
                  <a:pt x="4696" y="2753"/>
                  <a:pt x="4884" y="2707"/>
                </a:cubicBezTo>
                <a:lnTo>
                  <a:pt x="4884" y="2707"/>
                </a:lnTo>
                <a:cubicBezTo>
                  <a:pt x="4904" y="2703"/>
                  <a:pt x="4925" y="2701"/>
                  <a:pt x="4945" y="2700"/>
                </a:cubicBezTo>
                <a:lnTo>
                  <a:pt x="4945" y="2700"/>
                </a:lnTo>
                <a:cubicBezTo>
                  <a:pt x="4986" y="2698"/>
                  <a:pt x="5027" y="2700"/>
                  <a:pt x="5071" y="2705"/>
                </a:cubicBezTo>
                <a:lnTo>
                  <a:pt x="5071" y="2705"/>
                </a:lnTo>
                <a:cubicBezTo>
                  <a:pt x="5098" y="2709"/>
                  <a:pt x="5125" y="2716"/>
                  <a:pt x="5151" y="2725"/>
                </a:cubicBezTo>
                <a:lnTo>
                  <a:pt x="5151" y="2725"/>
                </a:lnTo>
                <a:cubicBezTo>
                  <a:pt x="5204" y="2743"/>
                  <a:pt x="5254" y="2770"/>
                  <a:pt x="5298" y="2807"/>
                </a:cubicBezTo>
                <a:lnTo>
                  <a:pt x="5298" y="2807"/>
                </a:lnTo>
                <a:cubicBezTo>
                  <a:pt x="5323" y="2822"/>
                  <a:pt x="5348" y="2836"/>
                  <a:pt x="5375" y="2850"/>
                </a:cubicBezTo>
                <a:lnTo>
                  <a:pt x="5375" y="2850"/>
                </a:lnTo>
                <a:cubicBezTo>
                  <a:pt x="5582" y="2964"/>
                  <a:pt x="5824" y="3061"/>
                  <a:pt x="6053" y="2991"/>
                </a:cubicBezTo>
                <a:lnTo>
                  <a:pt x="6053" y="2991"/>
                </a:lnTo>
                <a:cubicBezTo>
                  <a:pt x="5827" y="3026"/>
                  <a:pt x="5609" y="2927"/>
                  <a:pt x="5405" y="2815"/>
                </a:cubicBezTo>
                <a:lnTo>
                  <a:pt x="5405" y="2815"/>
                </a:lnTo>
                <a:cubicBezTo>
                  <a:pt x="5380" y="2801"/>
                  <a:pt x="5354" y="2787"/>
                  <a:pt x="5329" y="2773"/>
                </a:cubicBezTo>
                <a:lnTo>
                  <a:pt x="5329" y="2773"/>
                </a:lnTo>
                <a:cubicBezTo>
                  <a:pt x="5305" y="2759"/>
                  <a:pt x="5281" y="2744"/>
                  <a:pt x="5257" y="2729"/>
                </a:cubicBezTo>
                <a:lnTo>
                  <a:pt x="5257" y="2729"/>
                </a:lnTo>
                <a:cubicBezTo>
                  <a:pt x="5232" y="2714"/>
                  <a:pt x="5208" y="2700"/>
                  <a:pt x="5183" y="2686"/>
                </a:cubicBezTo>
                <a:lnTo>
                  <a:pt x="5183" y="2686"/>
                </a:lnTo>
                <a:cubicBezTo>
                  <a:pt x="5126" y="2651"/>
                  <a:pt x="5065" y="2623"/>
                  <a:pt x="5003" y="2604"/>
                </a:cubicBezTo>
                <a:lnTo>
                  <a:pt x="5003" y="2604"/>
                </a:lnTo>
                <a:cubicBezTo>
                  <a:pt x="4972" y="2594"/>
                  <a:pt x="4940" y="2586"/>
                  <a:pt x="4909" y="2581"/>
                </a:cubicBezTo>
                <a:lnTo>
                  <a:pt x="4909" y="2581"/>
                </a:lnTo>
                <a:cubicBezTo>
                  <a:pt x="4783" y="2562"/>
                  <a:pt x="4668" y="2600"/>
                  <a:pt x="4553" y="2628"/>
                </a:cubicBezTo>
                <a:lnTo>
                  <a:pt x="4553" y="2628"/>
                </a:lnTo>
                <a:cubicBezTo>
                  <a:pt x="4604" y="2527"/>
                  <a:pt x="4698" y="2459"/>
                  <a:pt x="4799" y="2403"/>
                </a:cubicBezTo>
                <a:lnTo>
                  <a:pt x="4799" y="2403"/>
                </a:lnTo>
                <a:cubicBezTo>
                  <a:pt x="4824" y="2390"/>
                  <a:pt x="4849" y="2376"/>
                  <a:pt x="4875" y="2363"/>
                </a:cubicBezTo>
                <a:lnTo>
                  <a:pt x="4875" y="2363"/>
                </a:lnTo>
                <a:cubicBezTo>
                  <a:pt x="5126" y="2218"/>
                  <a:pt x="5394" y="2093"/>
                  <a:pt x="5687" y="2137"/>
                </a:cubicBezTo>
                <a:lnTo>
                  <a:pt x="5687" y="2137"/>
                </a:lnTo>
                <a:cubicBezTo>
                  <a:pt x="5719" y="2136"/>
                  <a:pt x="5752" y="2134"/>
                  <a:pt x="5784" y="2133"/>
                </a:cubicBezTo>
                <a:lnTo>
                  <a:pt x="5784" y="2133"/>
                </a:lnTo>
                <a:cubicBezTo>
                  <a:pt x="5947" y="2128"/>
                  <a:pt x="6106" y="2153"/>
                  <a:pt x="6255" y="2231"/>
                </a:cubicBezTo>
                <a:lnTo>
                  <a:pt x="6255" y="2231"/>
                </a:lnTo>
                <a:cubicBezTo>
                  <a:pt x="6281" y="2242"/>
                  <a:pt x="6308" y="2252"/>
                  <a:pt x="6335" y="2263"/>
                </a:cubicBezTo>
                <a:lnTo>
                  <a:pt x="6335" y="2263"/>
                </a:lnTo>
                <a:cubicBezTo>
                  <a:pt x="6468" y="2318"/>
                  <a:pt x="6602" y="2380"/>
                  <a:pt x="6750" y="2409"/>
                </a:cubicBezTo>
                <a:lnTo>
                  <a:pt x="6750" y="2409"/>
                </a:lnTo>
                <a:cubicBezTo>
                  <a:pt x="6807" y="2419"/>
                  <a:pt x="6874" y="2419"/>
                  <a:pt x="6932" y="2399"/>
                </a:cubicBezTo>
                <a:lnTo>
                  <a:pt x="6932" y="2399"/>
                </a:lnTo>
                <a:cubicBezTo>
                  <a:pt x="6884" y="2409"/>
                  <a:pt x="6827" y="2390"/>
                  <a:pt x="6779" y="2380"/>
                </a:cubicBezTo>
                <a:lnTo>
                  <a:pt x="6779" y="2380"/>
                </a:lnTo>
                <a:cubicBezTo>
                  <a:pt x="6621" y="2351"/>
                  <a:pt x="6480" y="2287"/>
                  <a:pt x="6340" y="2225"/>
                </a:cubicBezTo>
                <a:lnTo>
                  <a:pt x="6340" y="2225"/>
                </a:lnTo>
                <a:cubicBezTo>
                  <a:pt x="6312" y="2213"/>
                  <a:pt x="6284" y="2201"/>
                  <a:pt x="6256" y="2189"/>
                </a:cubicBezTo>
                <a:lnTo>
                  <a:pt x="6256" y="2189"/>
                </a:lnTo>
                <a:cubicBezTo>
                  <a:pt x="6123" y="2093"/>
                  <a:pt x="5973" y="2035"/>
                  <a:pt x="5816" y="2023"/>
                </a:cubicBezTo>
                <a:lnTo>
                  <a:pt x="5816" y="2023"/>
                </a:lnTo>
                <a:cubicBezTo>
                  <a:pt x="5784" y="2021"/>
                  <a:pt x="5753" y="2021"/>
                  <a:pt x="5721" y="2022"/>
                </a:cubicBezTo>
                <a:lnTo>
                  <a:pt x="5721" y="2022"/>
                </a:lnTo>
                <a:cubicBezTo>
                  <a:pt x="5652" y="2036"/>
                  <a:pt x="5595" y="2026"/>
                  <a:pt x="5528" y="2026"/>
                </a:cubicBezTo>
                <a:lnTo>
                  <a:pt x="5528" y="2026"/>
                </a:lnTo>
                <a:cubicBezTo>
                  <a:pt x="5585" y="2007"/>
                  <a:pt x="5633" y="1989"/>
                  <a:pt x="5686" y="1968"/>
                </a:cubicBezTo>
                <a:lnTo>
                  <a:pt x="5686" y="1968"/>
                </a:lnTo>
                <a:cubicBezTo>
                  <a:pt x="5712" y="1954"/>
                  <a:pt x="5738" y="1940"/>
                  <a:pt x="5764" y="1925"/>
                </a:cubicBezTo>
                <a:lnTo>
                  <a:pt x="5764" y="1925"/>
                </a:lnTo>
                <a:cubicBezTo>
                  <a:pt x="5944" y="1822"/>
                  <a:pt x="6125" y="1722"/>
                  <a:pt x="6339" y="1702"/>
                </a:cubicBezTo>
                <a:lnTo>
                  <a:pt x="6339" y="1702"/>
                </a:lnTo>
                <a:cubicBezTo>
                  <a:pt x="6139" y="1697"/>
                  <a:pt x="5955" y="1766"/>
                  <a:pt x="5775" y="1852"/>
                </a:cubicBezTo>
                <a:lnTo>
                  <a:pt x="5775" y="1852"/>
                </a:lnTo>
                <a:cubicBezTo>
                  <a:pt x="5745" y="1866"/>
                  <a:pt x="5715" y="1881"/>
                  <a:pt x="5685" y="1895"/>
                </a:cubicBezTo>
                <a:lnTo>
                  <a:pt x="5685" y="1895"/>
                </a:lnTo>
                <a:cubicBezTo>
                  <a:pt x="5394" y="2007"/>
                  <a:pt x="5088" y="2084"/>
                  <a:pt x="4783" y="2119"/>
                </a:cubicBezTo>
                <a:lnTo>
                  <a:pt x="4783" y="2119"/>
                </a:lnTo>
                <a:cubicBezTo>
                  <a:pt x="4761" y="2127"/>
                  <a:pt x="4740" y="2137"/>
                  <a:pt x="4716" y="2141"/>
                </a:cubicBezTo>
                <a:lnTo>
                  <a:pt x="4716" y="2141"/>
                </a:lnTo>
                <a:cubicBezTo>
                  <a:pt x="4735" y="2122"/>
                  <a:pt x="4744" y="2093"/>
                  <a:pt x="4756" y="2078"/>
                </a:cubicBezTo>
                <a:lnTo>
                  <a:pt x="4756" y="2078"/>
                </a:lnTo>
                <a:cubicBezTo>
                  <a:pt x="4769" y="2056"/>
                  <a:pt x="4780" y="2034"/>
                  <a:pt x="4790" y="2011"/>
                </a:cubicBezTo>
                <a:lnTo>
                  <a:pt x="4790" y="2011"/>
                </a:lnTo>
                <a:cubicBezTo>
                  <a:pt x="4821" y="1940"/>
                  <a:pt x="4849" y="1874"/>
                  <a:pt x="4843" y="1796"/>
                </a:cubicBezTo>
                <a:lnTo>
                  <a:pt x="4843" y="1796"/>
                </a:lnTo>
                <a:cubicBezTo>
                  <a:pt x="4845" y="1771"/>
                  <a:pt x="4843" y="1746"/>
                  <a:pt x="4840" y="1721"/>
                </a:cubicBezTo>
                <a:lnTo>
                  <a:pt x="4840" y="1721"/>
                </a:lnTo>
                <a:cubicBezTo>
                  <a:pt x="4835" y="1743"/>
                  <a:pt x="4830" y="1765"/>
                  <a:pt x="4825" y="1787"/>
                </a:cubicBezTo>
                <a:lnTo>
                  <a:pt x="4825" y="1787"/>
                </a:lnTo>
                <a:cubicBezTo>
                  <a:pt x="4819" y="1809"/>
                  <a:pt x="4813" y="1831"/>
                  <a:pt x="4806" y="1853"/>
                </a:cubicBezTo>
                <a:lnTo>
                  <a:pt x="4806" y="1853"/>
                </a:lnTo>
                <a:cubicBezTo>
                  <a:pt x="4800" y="1875"/>
                  <a:pt x="4792" y="1897"/>
                  <a:pt x="4784" y="1918"/>
                </a:cubicBezTo>
                <a:lnTo>
                  <a:pt x="4784" y="1918"/>
                </a:lnTo>
                <a:cubicBezTo>
                  <a:pt x="4775" y="1939"/>
                  <a:pt x="4766" y="1960"/>
                  <a:pt x="4756" y="1980"/>
                </a:cubicBezTo>
                <a:lnTo>
                  <a:pt x="4756" y="1980"/>
                </a:lnTo>
                <a:cubicBezTo>
                  <a:pt x="4745" y="2000"/>
                  <a:pt x="4734" y="2020"/>
                  <a:pt x="4721" y="2039"/>
                </a:cubicBezTo>
                <a:lnTo>
                  <a:pt x="4721" y="2039"/>
                </a:lnTo>
                <a:cubicBezTo>
                  <a:pt x="4534" y="2284"/>
                  <a:pt x="4343" y="2542"/>
                  <a:pt x="4146" y="2794"/>
                </a:cubicBezTo>
                <a:lnTo>
                  <a:pt x="4146" y="2794"/>
                </a:lnTo>
                <a:cubicBezTo>
                  <a:pt x="4144" y="2798"/>
                  <a:pt x="4133" y="2809"/>
                  <a:pt x="4117" y="2826"/>
                </a:cubicBezTo>
                <a:lnTo>
                  <a:pt x="4117" y="2826"/>
                </a:lnTo>
                <a:cubicBezTo>
                  <a:pt x="4039" y="2909"/>
                  <a:pt x="3827" y="3125"/>
                  <a:pt x="3815" y="3142"/>
                </a:cubicBezTo>
                <a:lnTo>
                  <a:pt x="3815" y="3142"/>
                </a:lnTo>
                <a:cubicBezTo>
                  <a:pt x="3799" y="3164"/>
                  <a:pt x="3784" y="3186"/>
                  <a:pt x="3768" y="3208"/>
                </a:cubicBezTo>
                <a:lnTo>
                  <a:pt x="3768" y="3208"/>
                </a:lnTo>
                <a:cubicBezTo>
                  <a:pt x="3724" y="3271"/>
                  <a:pt x="3678" y="3334"/>
                  <a:pt x="3626" y="3393"/>
                </a:cubicBezTo>
                <a:lnTo>
                  <a:pt x="3626" y="3393"/>
                </a:lnTo>
                <a:cubicBezTo>
                  <a:pt x="3617" y="3412"/>
                  <a:pt x="3569" y="3402"/>
                  <a:pt x="3541" y="3412"/>
                </a:cubicBezTo>
                <a:lnTo>
                  <a:pt x="3541" y="3412"/>
                </a:lnTo>
                <a:cubicBezTo>
                  <a:pt x="3547" y="3284"/>
                  <a:pt x="3578" y="3161"/>
                  <a:pt x="3616" y="3037"/>
                </a:cubicBezTo>
                <a:lnTo>
                  <a:pt x="3616" y="3037"/>
                </a:lnTo>
                <a:cubicBezTo>
                  <a:pt x="3625" y="3006"/>
                  <a:pt x="3635" y="2974"/>
                  <a:pt x="3645" y="2943"/>
                </a:cubicBezTo>
                <a:lnTo>
                  <a:pt x="3645" y="2943"/>
                </a:lnTo>
                <a:cubicBezTo>
                  <a:pt x="3697" y="2776"/>
                  <a:pt x="3714" y="2605"/>
                  <a:pt x="3716" y="2434"/>
                </a:cubicBezTo>
                <a:lnTo>
                  <a:pt x="3716" y="2434"/>
                </a:lnTo>
                <a:cubicBezTo>
                  <a:pt x="3717" y="2399"/>
                  <a:pt x="3717" y="2365"/>
                  <a:pt x="3716" y="2330"/>
                </a:cubicBezTo>
                <a:lnTo>
                  <a:pt x="3716" y="2330"/>
                </a:lnTo>
                <a:cubicBezTo>
                  <a:pt x="3720" y="2176"/>
                  <a:pt x="3692" y="2025"/>
                  <a:pt x="3681" y="1873"/>
                </a:cubicBezTo>
                <a:lnTo>
                  <a:pt x="3681" y="1873"/>
                </a:lnTo>
                <a:cubicBezTo>
                  <a:pt x="3679" y="1842"/>
                  <a:pt x="3679" y="1811"/>
                  <a:pt x="3679" y="1779"/>
                </a:cubicBezTo>
                <a:lnTo>
                  <a:pt x="3679" y="1779"/>
                </a:lnTo>
                <a:cubicBezTo>
                  <a:pt x="3676" y="1577"/>
                  <a:pt x="3803" y="1404"/>
                  <a:pt x="3969" y="1293"/>
                </a:cubicBezTo>
                <a:lnTo>
                  <a:pt x="3969" y="1293"/>
                </a:lnTo>
                <a:cubicBezTo>
                  <a:pt x="3996" y="1274"/>
                  <a:pt x="4024" y="1258"/>
                  <a:pt x="4054" y="1243"/>
                </a:cubicBezTo>
                <a:lnTo>
                  <a:pt x="4054" y="1243"/>
                </a:lnTo>
                <a:cubicBezTo>
                  <a:pt x="4295" y="1119"/>
                  <a:pt x="4563" y="1262"/>
                  <a:pt x="4821" y="1262"/>
                </a:cubicBezTo>
                <a:lnTo>
                  <a:pt x="4821" y="1262"/>
                </a:lnTo>
                <a:cubicBezTo>
                  <a:pt x="4553" y="1176"/>
                  <a:pt x="4257" y="1119"/>
                  <a:pt x="3980" y="1176"/>
                </a:cubicBezTo>
                <a:lnTo>
                  <a:pt x="3980" y="1176"/>
                </a:lnTo>
                <a:cubicBezTo>
                  <a:pt x="3989" y="1141"/>
                  <a:pt x="4002" y="1110"/>
                  <a:pt x="4016" y="1079"/>
                </a:cubicBezTo>
                <a:lnTo>
                  <a:pt x="4016" y="1079"/>
                </a:lnTo>
                <a:cubicBezTo>
                  <a:pt x="4030" y="1047"/>
                  <a:pt x="4046" y="1018"/>
                  <a:pt x="4065" y="989"/>
                </a:cubicBezTo>
                <a:lnTo>
                  <a:pt x="4065" y="989"/>
                </a:lnTo>
                <a:cubicBezTo>
                  <a:pt x="4190" y="784"/>
                  <a:pt x="4400" y="650"/>
                  <a:pt x="4633" y="608"/>
                </a:cubicBezTo>
                <a:lnTo>
                  <a:pt x="4633" y="608"/>
                </a:lnTo>
                <a:cubicBezTo>
                  <a:pt x="4665" y="598"/>
                  <a:pt x="4697" y="587"/>
                  <a:pt x="4729" y="577"/>
                </a:cubicBezTo>
                <a:lnTo>
                  <a:pt x="4729" y="577"/>
                </a:lnTo>
                <a:cubicBezTo>
                  <a:pt x="4792" y="556"/>
                  <a:pt x="4856" y="536"/>
                  <a:pt x="4916" y="517"/>
                </a:cubicBezTo>
                <a:lnTo>
                  <a:pt x="4916" y="517"/>
                </a:lnTo>
                <a:cubicBezTo>
                  <a:pt x="4859" y="523"/>
                  <a:pt x="4802" y="530"/>
                  <a:pt x="4747" y="542"/>
                </a:cubicBezTo>
                <a:lnTo>
                  <a:pt x="4747" y="542"/>
                </a:lnTo>
                <a:cubicBezTo>
                  <a:pt x="4719" y="548"/>
                  <a:pt x="4691" y="554"/>
                  <a:pt x="4664" y="559"/>
                </a:cubicBezTo>
                <a:lnTo>
                  <a:pt x="4664" y="559"/>
                </a:lnTo>
                <a:cubicBezTo>
                  <a:pt x="4477" y="574"/>
                  <a:pt x="4285" y="622"/>
                  <a:pt x="4142" y="755"/>
                </a:cubicBezTo>
                <a:lnTo>
                  <a:pt x="4142" y="755"/>
                </a:lnTo>
                <a:cubicBezTo>
                  <a:pt x="4190" y="603"/>
                  <a:pt x="4228" y="440"/>
                  <a:pt x="4161" y="287"/>
                </a:cubicBezTo>
                <a:lnTo>
                  <a:pt x="4161" y="287"/>
                </a:lnTo>
                <a:cubicBezTo>
                  <a:pt x="4228" y="536"/>
                  <a:pt x="4113" y="803"/>
                  <a:pt x="3943" y="986"/>
                </a:cubicBezTo>
                <a:lnTo>
                  <a:pt x="3943" y="986"/>
                </a:lnTo>
                <a:cubicBezTo>
                  <a:pt x="3929" y="1005"/>
                  <a:pt x="3914" y="1024"/>
                  <a:pt x="3900" y="1042"/>
                </a:cubicBezTo>
                <a:lnTo>
                  <a:pt x="3900" y="1042"/>
                </a:lnTo>
                <a:cubicBezTo>
                  <a:pt x="3830" y="1135"/>
                  <a:pt x="3762" y="1229"/>
                  <a:pt x="3712" y="1339"/>
                </a:cubicBezTo>
                <a:lnTo>
                  <a:pt x="3712" y="1339"/>
                </a:lnTo>
                <a:cubicBezTo>
                  <a:pt x="3703" y="1372"/>
                  <a:pt x="3671" y="1398"/>
                  <a:pt x="3637" y="1406"/>
                </a:cubicBezTo>
                <a:lnTo>
                  <a:pt x="3637" y="1406"/>
                </a:lnTo>
                <a:cubicBezTo>
                  <a:pt x="3545" y="1354"/>
                  <a:pt x="3478" y="1277"/>
                  <a:pt x="3426" y="1185"/>
                </a:cubicBezTo>
                <a:lnTo>
                  <a:pt x="3426" y="1185"/>
                </a:lnTo>
                <a:cubicBezTo>
                  <a:pt x="3409" y="1154"/>
                  <a:pt x="3394" y="1122"/>
                  <a:pt x="3380" y="1089"/>
                </a:cubicBezTo>
                <a:lnTo>
                  <a:pt x="3380" y="1089"/>
                </a:lnTo>
                <a:cubicBezTo>
                  <a:pt x="3273" y="727"/>
                  <a:pt x="3196" y="364"/>
                  <a:pt x="3130" y="0"/>
                </a:cubicBezTo>
                <a:lnTo>
                  <a:pt x="3130" y="0"/>
                </a:lnTo>
                <a:cubicBezTo>
                  <a:pt x="3101" y="278"/>
                  <a:pt x="3186" y="564"/>
                  <a:pt x="3158" y="842"/>
                </a:cubicBezTo>
                <a:lnTo>
                  <a:pt x="3158" y="842"/>
                </a:lnTo>
                <a:cubicBezTo>
                  <a:pt x="3082" y="775"/>
                  <a:pt x="2986" y="737"/>
                  <a:pt x="2889" y="690"/>
                </a:cubicBezTo>
                <a:lnTo>
                  <a:pt x="2889" y="690"/>
                </a:lnTo>
                <a:cubicBezTo>
                  <a:pt x="2859" y="680"/>
                  <a:pt x="2828" y="669"/>
                  <a:pt x="2798" y="658"/>
                </a:cubicBezTo>
                <a:lnTo>
                  <a:pt x="2798" y="658"/>
                </a:lnTo>
                <a:cubicBezTo>
                  <a:pt x="2590" y="576"/>
                  <a:pt x="2407" y="450"/>
                  <a:pt x="2231" y="316"/>
                </a:cubicBezTo>
                <a:lnTo>
                  <a:pt x="2231" y="316"/>
                </a:lnTo>
                <a:cubicBezTo>
                  <a:pt x="2413" y="507"/>
                  <a:pt x="2642" y="632"/>
                  <a:pt x="2870" y="756"/>
                </a:cubicBezTo>
                <a:lnTo>
                  <a:pt x="2870" y="756"/>
                </a:lnTo>
                <a:cubicBezTo>
                  <a:pt x="2895" y="770"/>
                  <a:pt x="2919" y="785"/>
                  <a:pt x="2942" y="800"/>
                </a:cubicBezTo>
                <a:lnTo>
                  <a:pt x="2942" y="800"/>
                </a:lnTo>
                <a:cubicBezTo>
                  <a:pt x="3043" y="851"/>
                  <a:pt x="3130" y="937"/>
                  <a:pt x="3196" y="1031"/>
                </a:cubicBezTo>
                <a:lnTo>
                  <a:pt x="3196" y="1031"/>
                </a:lnTo>
                <a:cubicBezTo>
                  <a:pt x="3215" y="1055"/>
                  <a:pt x="3232" y="1080"/>
                  <a:pt x="3248" y="1107"/>
                </a:cubicBezTo>
                <a:lnTo>
                  <a:pt x="3248" y="1107"/>
                </a:lnTo>
                <a:cubicBezTo>
                  <a:pt x="3311" y="1211"/>
                  <a:pt x="3354" y="1330"/>
                  <a:pt x="3372" y="1460"/>
                </a:cubicBezTo>
                <a:lnTo>
                  <a:pt x="3372" y="1460"/>
                </a:lnTo>
                <a:cubicBezTo>
                  <a:pt x="3380" y="1493"/>
                  <a:pt x="3386" y="1524"/>
                  <a:pt x="3393" y="1555"/>
                </a:cubicBezTo>
                <a:lnTo>
                  <a:pt x="3393" y="1555"/>
                </a:lnTo>
                <a:cubicBezTo>
                  <a:pt x="3438" y="1822"/>
                  <a:pt x="3463" y="2088"/>
                  <a:pt x="3432" y="2357"/>
                </a:cubicBezTo>
                <a:lnTo>
                  <a:pt x="3432" y="2357"/>
                </a:lnTo>
                <a:cubicBezTo>
                  <a:pt x="3429" y="2389"/>
                  <a:pt x="3425" y="2421"/>
                  <a:pt x="3421" y="2453"/>
                </a:cubicBezTo>
                <a:lnTo>
                  <a:pt x="3421" y="2453"/>
                </a:lnTo>
                <a:cubicBezTo>
                  <a:pt x="3409" y="2549"/>
                  <a:pt x="3396" y="2646"/>
                  <a:pt x="3388" y="2743"/>
                </a:cubicBezTo>
                <a:lnTo>
                  <a:pt x="3388" y="2743"/>
                </a:lnTo>
                <a:cubicBezTo>
                  <a:pt x="3349" y="2590"/>
                  <a:pt x="3263" y="2447"/>
                  <a:pt x="3170" y="2322"/>
                </a:cubicBezTo>
                <a:lnTo>
                  <a:pt x="3170" y="2322"/>
                </a:lnTo>
                <a:cubicBezTo>
                  <a:pt x="3152" y="2298"/>
                  <a:pt x="3133" y="2273"/>
                  <a:pt x="3112" y="2250"/>
                </a:cubicBezTo>
                <a:lnTo>
                  <a:pt x="3112" y="2250"/>
                </a:lnTo>
                <a:cubicBezTo>
                  <a:pt x="2948" y="2058"/>
                  <a:pt x="2812" y="1916"/>
                  <a:pt x="2807" y="1601"/>
                </a:cubicBezTo>
                <a:lnTo>
                  <a:pt x="2807" y="1601"/>
                </a:lnTo>
                <a:cubicBezTo>
                  <a:pt x="2807" y="1574"/>
                  <a:pt x="2808" y="1546"/>
                  <a:pt x="2808" y="1519"/>
                </a:cubicBezTo>
                <a:lnTo>
                  <a:pt x="2797" y="15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5" name="Freeform 462"/>
          <p:cNvSpPr>
            <a:spLocks noChangeArrowheads="1"/>
          </p:cNvSpPr>
          <p:nvPr/>
        </p:nvSpPr>
        <p:spPr bwMode="auto">
          <a:xfrm>
            <a:off x="7372048" y="8782143"/>
            <a:ext cx="3904801" cy="3771216"/>
          </a:xfrm>
          <a:custGeom>
            <a:avLst/>
            <a:gdLst>
              <a:gd name="T0" fmla="*/ 1336 w 3352"/>
              <a:gd name="T1" fmla="*/ 2206 h 3237"/>
              <a:gd name="T2" fmla="*/ 945 w 3352"/>
              <a:gd name="T3" fmla="*/ 2297 h 3237"/>
              <a:gd name="T4" fmla="*/ 726 w 3352"/>
              <a:gd name="T5" fmla="*/ 2641 h 3237"/>
              <a:gd name="T6" fmla="*/ 574 w 3352"/>
              <a:gd name="T7" fmla="*/ 2314 h 3237"/>
              <a:gd name="T8" fmla="*/ 1295 w 3352"/>
              <a:gd name="T9" fmla="*/ 2123 h 3237"/>
              <a:gd name="T10" fmla="*/ 1446 w 3352"/>
              <a:gd name="T11" fmla="*/ 1235 h 3237"/>
              <a:gd name="T12" fmla="*/ 1303 w 3352"/>
              <a:gd name="T13" fmla="*/ 1492 h 3237"/>
              <a:gd name="T14" fmla="*/ 1167 w 3352"/>
              <a:gd name="T15" fmla="*/ 1599 h 3237"/>
              <a:gd name="T16" fmla="*/ 1073 w 3352"/>
              <a:gd name="T17" fmla="*/ 1646 h 3237"/>
              <a:gd name="T18" fmla="*/ 594 w 3352"/>
              <a:gd name="T19" fmla="*/ 1690 h 3237"/>
              <a:gd name="T20" fmla="*/ 386 w 3352"/>
              <a:gd name="T21" fmla="*/ 1834 h 3237"/>
              <a:gd name="T22" fmla="*/ 0 w 3352"/>
              <a:gd name="T23" fmla="*/ 1780 h 3237"/>
              <a:gd name="T24" fmla="*/ 610 w 3352"/>
              <a:gd name="T25" fmla="*/ 1631 h 3237"/>
              <a:gd name="T26" fmla="*/ 418 w 3352"/>
              <a:gd name="T27" fmla="*/ 1477 h 3237"/>
              <a:gd name="T28" fmla="*/ 679 w 3352"/>
              <a:gd name="T29" fmla="*/ 1576 h 3237"/>
              <a:gd name="T30" fmla="*/ 1048 w 3352"/>
              <a:gd name="T31" fmla="*/ 1537 h 3237"/>
              <a:gd name="T32" fmla="*/ 1369 w 3352"/>
              <a:gd name="T33" fmla="*/ 771 h 3237"/>
              <a:gd name="T34" fmla="*/ 1329 w 3352"/>
              <a:gd name="T35" fmla="*/ 415 h 3237"/>
              <a:gd name="T36" fmla="*/ 1266 w 3352"/>
              <a:gd name="T37" fmla="*/ 0 h 3237"/>
              <a:gd name="T38" fmla="*/ 1578 w 3352"/>
              <a:gd name="T39" fmla="*/ 17 h 3237"/>
              <a:gd name="T40" fmla="*/ 1695 w 3352"/>
              <a:gd name="T41" fmla="*/ 45 h 3237"/>
              <a:gd name="T42" fmla="*/ 1705 w 3352"/>
              <a:gd name="T43" fmla="*/ 395 h 3237"/>
              <a:gd name="T44" fmla="*/ 1723 w 3352"/>
              <a:gd name="T45" fmla="*/ 898 h 3237"/>
              <a:gd name="T46" fmla="*/ 1843 w 3352"/>
              <a:gd name="T47" fmla="*/ 1398 h 3237"/>
              <a:gd name="T48" fmla="*/ 2000 w 3352"/>
              <a:gd name="T49" fmla="*/ 1564 h 3237"/>
              <a:gd name="T50" fmla="*/ 2272 w 3352"/>
              <a:gd name="T51" fmla="*/ 1618 h 3237"/>
              <a:gd name="T52" fmla="*/ 2752 w 3352"/>
              <a:gd name="T53" fmla="*/ 1439 h 3237"/>
              <a:gd name="T54" fmla="*/ 2352 w 3352"/>
              <a:gd name="T55" fmla="*/ 1620 h 3237"/>
              <a:gd name="T56" fmla="*/ 2059 w 3352"/>
              <a:gd name="T57" fmla="*/ 1661 h 3237"/>
              <a:gd name="T58" fmla="*/ 2317 w 3352"/>
              <a:gd name="T59" fmla="*/ 1800 h 3237"/>
              <a:gd name="T60" fmla="*/ 3209 w 3352"/>
              <a:gd name="T61" fmla="*/ 1710 h 3237"/>
              <a:gd name="T62" fmla="*/ 2781 w 3352"/>
              <a:gd name="T63" fmla="*/ 1897 h 3237"/>
              <a:gd name="T64" fmla="*/ 2630 w 3352"/>
              <a:gd name="T65" fmla="*/ 1960 h 3237"/>
              <a:gd name="T66" fmla="*/ 2959 w 3352"/>
              <a:gd name="T67" fmla="*/ 2078 h 3237"/>
              <a:gd name="T68" fmla="*/ 2390 w 3352"/>
              <a:gd name="T69" fmla="*/ 1889 h 3237"/>
              <a:gd name="T70" fmla="*/ 2184 w 3352"/>
              <a:gd name="T71" fmla="*/ 1950 h 3237"/>
              <a:gd name="T72" fmla="*/ 2000 w 3352"/>
              <a:gd name="T73" fmla="*/ 1750 h 3237"/>
              <a:gd name="T74" fmla="*/ 1703 w 3352"/>
              <a:gd name="T75" fmla="*/ 1496 h 3237"/>
              <a:gd name="T76" fmla="*/ 1805 w 3352"/>
              <a:gd name="T77" fmla="*/ 2016 h 3237"/>
              <a:gd name="T78" fmla="*/ 1912 w 3352"/>
              <a:gd name="T79" fmla="*/ 2480 h 3237"/>
              <a:gd name="T80" fmla="*/ 2146 w 3352"/>
              <a:gd name="T81" fmla="*/ 2537 h 3237"/>
              <a:gd name="T82" fmla="*/ 2310 w 3352"/>
              <a:gd name="T83" fmla="*/ 2538 h 3237"/>
              <a:gd name="T84" fmla="*/ 2047 w 3352"/>
              <a:gd name="T85" fmla="*/ 2564 h 3237"/>
              <a:gd name="T86" fmla="*/ 1973 w 3352"/>
              <a:gd name="T87" fmla="*/ 2637 h 3237"/>
              <a:gd name="T88" fmla="*/ 2493 w 3352"/>
              <a:gd name="T89" fmla="*/ 2903 h 3237"/>
              <a:gd name="T90" fmla="*/ 2078 w 3352"/>
              <a:gd name="T91" fmla="*/ 3013 h 3237"/>
              <a:gd name="T92" fmla="*/ 2000 w 3352"/>
              <a:gd name="T93" fmla="*/ 2730 h 3237"/>
              <a:gd name="T94" fmla="*/ 1770 w 3352"/>
              <a:gd name="T95" fmla="*/ 2434 h 3237"/>
              <a:gd name="T96" fmla="*/ 1616 w 3352"/>
              <a:gd name="T97" fmla="*/ 2843 h 3237"/>
              <a:gd name="T98" fmla="*/ 1580 w 3352"/>
              <a:gd name="T99" fmla="*/ 2740 h 3237"/>
              <a:gd name="T100" fmla="*/ 1082 w 3352"/>
              <a:gd name="T101" fmla="*/ 3067 h 3237"/>
              <a:gd name="T102" fmla="*/ 1154 w 3352"/>
              <a:gd name="T103" fmla="*/ 2976 h 3237"/>
              <a:gd name="T104" fmla="*/ 1628 w 3352"/>
              <a:gd name="T105" fmla="*/ 2541 h 3237"/>
              <a:gd name="T106" fmla="*/ 1663 w 3352"/>
              <a:gd name="T107" fmla="*/ 2201 h 3237"/>
              <a:gd name="T108" fmla="*/ 1645 w 3352"/>
              <a:gd name="T109" fmla="*/ 2034 h 3237"/>
              <a:gd name="T110" fmla="*/ 1600 w 3352"/>
              <a:gd name="T111" fmla="*/ 1782 h 3237"/>
              <a:gd name="T112" fmla="*/ 1344 w 3352"/>
              <a:gd name="T113" fmla="*/ 2253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52" h="3237">
                <a:moveTo>
                  <a:pt x="1330" y="2409"/>
                </a:moveTo>
                <a:lnTo>
                  <a:pt x="1330" y="2409"/>
                </a:lnTo>
                <a:cubicBezTo>
                  <a:pt x="1328" y="2366"/>
                  <a:pt x="1325" y="2323"/>
                  <a:pt x="1326" y="2281"/>
                </a:cubicBezTo>
                <a:lnTo>
                  <a:pt x="1326" y="2281"/>
                </a:lnTo>
                <a:cubicBezTo>
                  <a:pt x="1326" y="2256"/>
                  <a:pt x="1331" y="2231"/>
                  <a:pt x="1336" y="2206"/>
                </a:cubicBezTo>
                <a:lnTo>
                  <a:pt x="1336" y="2206"/>
                </a:lnTo>
                <a:cubicBezTo>
                  <a:pt x="1342" y="2182"/>
                  <a:pt x="1351" y="2158"/>
                  <a:pt x="1358" y="2135"/>
                </a:cubicBezTo>
                <a:lnTo>
                  <a:pt x="1358" y="2135"/>
                </a:lnTo>
                <a:cubicBezTo>
                  <a:pt x="1322" y="2157"/>
                  <a:pt x="1287" y="2181"/>
                  <a:pt x="1249" y="2201"/>
                </a:cubicBezTo>
                <a:lnTo>
                  <a:pt x="1249" y="2201"/>
                </a:lnTo>
                <a:cubicBezTo>
                  <a:pt x="1155" y="2253"/>
                  <a:pt x="1054" y="2288"/>
                  <a:pt x="945" y="2297"/>
                </a:cubicBezTo>
                <a:lnTo>
                  <a:pt x="945" y="2297"/>
                </a:lnTo>
                <a:cubicBezTo>
                  <a:pt x="915" y="2300"/>
                  <a:pt x="895" y="2316"/>
                  <a:pt x="876" y="2336"/>
                </a:cubicBezTo>
                <a:lnTo>
                  <a:pt x="876" y="2336"/>
                </a:lnTo>
                <a:cubicBezTo>
                  <a:pt x="806" y="2408"/>
                  <a:pt x="765" y="2495"/>
                  <a:pt x="739" y="2591"/>
                </a:cubicBezTo>
                <a:lnTo>
                  <a:pt x="739" y="2591"/>
                </a:lnTo>
                <a:cubicBezTo>
                  <a:pt x="736" y="2607"/>
                  <a:pt x="731" y="2622"/>
                  <a:pt x="726" y="2641"/>
                </a:cubicBezTo>
                <a:lnTo>
                  <a:pt x="726" y="2641"/>
                </a:lnTo>
                <a:cubicBezTo>
                  <a:pt x="726" y="2551"/>
                  <a:pt x="797" y="2387"/>
                  <a:pt x="869" y="2308"/>
                </a:cubicBezTo>
                <a:lnTo>
                  <a:pt x="869" y="2308"/>
                </a:lnTo>
                <a:cubicBezTo>
                  <a:pt x="769" y="2311"/>
                  <a:pt x="672" y="2314"/>
                  <a:pt x="574" y="2317"/>
                </a:cubicBezTo>
                <a:lnTo>
                  <a:pt x="574" y="2317"/>
                </a:lnTo>
                <a:cubicBezTo>
                  <a:pt x="574" y="2316"/>
                  <a:pt x="574" y="2315"/>
                  <a:pt x="574" y="2314"/>
                </a:cubicBezTo>
                <a:lnTo>
                  <a:pt x="574" y="2314"/>
                </a:lnTo>
                <a:cubicBezTo>
                  <a:pt x="613" y="2310"/>
                  <a:pt x="652" y="2308"/>
                  <a:pt x="692" y="2303"/>
                </a:cubicBezTo>
                <a:lnTo>
                  <a:pt x="692" y="2303"/>
                </a:lnTo>
                <a:cubicBezTo>
                  <a:pt x="796" y="2289"/>
                  <a:pt x="901" y="2282"/>
                  <a:pt x="1002" y="2258"/>
                </a:cubicBezTo>
                <a:lnTo>
                  <a:pt x="1002" y="2258"/>
                </a:lnTo>
                <a:cubicBezTo>
                  <a:pt x="1110" y="2233"/>
                  <a:pt x="1209" y="2189"/>
                  <a:pt x="1295" y="2123"/>
                </a:cubicBezTo>
                <a:lnTo>
                  <a:pt x="1295" y="2123"/>
                </a:lnTo>
                <a:cubicBezTo>
                  <a:pt x="1305" y="2116"/>
                  <a:pt x="1314" y="2108"/>
                  <a:pt x="1324" y="2100"/>
                </a:cubicBezTo>
                <a:lnTo>
                  <a:pt x="1324" y="2100"/>
                </a:lnTo>
                <a:cubicBezTo>
                  <a:pt x="1563" y="1900"/>
                  <a:pt x="1580" y="1543"/>
                  <a:pt x="1462" y="1274"/>
                </a:cubicBezTo>
                <a:lnTo>
                  <a:pt x="1462" y="1274"/>
                </a:lnTo>
                <a:cubicBezTo>
                  <a:pt x="1459" y="1260"/>
                  <a:pt x="1453" y="1248"/>
                  <a:pt x="1446" y="1235"/>
                </a:cubicBezTo>
                <a:lnTo>
                  <a:pt x="1446" y="1235"/>
                </a:lnTo>
                <a:cubicBezTo>
                  <a:pt x="1443" y="1245"/>
                  <a:pt x="1438" y="1254"/>
                  <a:pt x="1435" y="1264"/>
                </a:cubicBezTo>
                <a:lnTo>
                  <a:pt x="1435" y="1264"/>
                </a:lnTo>
                <a:cubicBezTo>
                  <a:pt x="1407" y="1336"/>
                  <a:pt x="1374" y="1405"/>
                  <a:pt x="1325" y="1466"/>
                </a:cubicBezTo>
                <a:lnTo>
                  <a:pt x="1325" y="1466"/>
                </a:lnTo>
                <a:cubicBezTo>
                  <a:pt x="1318" y="1475"/>
                  <a:pt x="1311" y="1483"/>
                  <a:pt x="1303" y="1492"/>
                </a:cubicBezTo>
                <a:lnTo>
                  <a:pt x="1303" y="1492"/>
                </a:lnTo>
                <a:cubicBezTo>
                  <a:pt x="1285" y="1511"/>
                  <a:pt x="1266" y="1529"/>
                  <a:pt x="1244" y="1546"/>
                </a:cubicBezTo>
                <a:lnTo>
                  <a:pt x="1244" y="1546"/>
                </a:lnTo>
                <a:cubicBezTo>
                  <a:pt x="1238" y="1551"/>
                  <a:pt x="1232" y="1556"/>
                  <a:pt x="1226" y="1561"/>
                </a:cubicBezTo>
                <a:lnTo>
                  <a:pt x="1226" y="1561"/>
                </a:lnTo>
                <a:cubicBezTo>
                  <a:pt x="1207" y="1574"/>
                  <a:pt x="1188" y="1588"/>
                  <a:pt x="1167" y="1599"/>
                </a:cubicBezTo>
                <a:lnTo>
                  <a:pt x="1167" y="1599"/>
                </a:lnTo>
                <a:cubicBezTo>
                  <a:pt x="1100" y="1639"/>
                  <a:pt x="1053" y="1695"/>
                  <a:pt x="1025" y="1767"/>
                </a:cubicBezTo>
                <a:lnTo>
                  <a:pt x="1025" y="1767"/>
                </a:lnTo>
                <a:cubicBezTo>
                  <a:pt x="1017" y="1790"/>
                  <a:pt x="1010" y="1815"/>
                  <a:pt x="1002" y="1838"/>
                </a:cubicBezTo>
                <a:lnTo>
                  <a:pt x="1002" y="1838"/>
                </a:lnTo>
                <a:cubicBezTo>
                  <a:pt x="1013" y="1770"/>
                  <a:pt x="1033" y="1706"/>
                  <a:pt x="1073" y="1646"/>
                </a:cubicBezTo>
                <a:lnTo>
                  <a:pt x="1073" y="1646"/>
                </a:lnTo>
                <a:cubicBezTo>
                  <a:pt x="1052" y="1652"/>
                  <a:pt x="1034" y="1658"/>
                  <a:pt x="1014" y="1664"/>
                </a:cubicBezTo>
                <a:lnTo>
                  <a:pt x="1014" y="1664"/>
                </a:lnTo>
                <a:cubicBezTo>
                  <a:pt x="911" y="1695"/>
                  <a:pt x="804" y="1701"/>
                  <a:pt x="695" y="1695"/>
                </a:cubicBezTo>
                <a:lnTo>
                  <a:pt x="695" y="1695"/>
                </a:lnTo>
                <a:cubicBezTo>
                  <a:pt x="662" y="1693"/>
                  <a:pt x="628" y="1691"/>
                  <a:pt x="594" y="1690"/>
                </a:cubicBezTo>
                <a:lnTo>
                  <a:pt x="594" y="1690"/>
                </a:lnTo>
                <a:cubicBezTo>
                  <a:pt x="585" y="1690"/>
                  <a:pt x="575" y="1695"/>
                  <a:pt x="566" y="1699"/>
                </a:cubicBezTo>
                <a:lnTo>
                  <a:pt x="566" y="1699"/>
                </a:lnTo>
                <a:cubicBezTo>
                  <a:pt x="502" y="1732"/>
                  <a:pt x="442" y="1773"/>
                  <a:pt x="394" y="1828"/>
                </a:cubicBezTo>
                <a:lnTo>
                  <a:pt x="394" y="1828"/>
                </a:lnTo>
                <a:cubicBezTo>
                  <a:pt x="391" y="1831"/>
                  <a:pt x="389" y="1833"/>
                  <a:pt x="386" y="1834"/>
                </a:cubicBezTo>
                <a:lnTo>
                  <a:pt x="386" y="1834"/>
                </a:lnTo>
                <a:cubicBezTo>
                  <a:pt x="426" y="1772"/>
                  <a:pt x="484" y="1729"/>
                  <a:pt x="547" y="1690"/>
                </a:cubicBezTo>
                <a:lnTo>
                  <a:pt x="547" y="1690"/>
                </a:lnTo>
                <a:cubicBezTo>
                  <a:pt x="453" y="1686"/>
                  <a:pt x="361" y="1693"/>
                  <a:pt x="270" y="1711"/>
                </a:cubicBezTo>
                <a:lnTo>
                  <a:pt x="270" y="1711"/>
                </a:lnTo>
                <a:cubicBezTo>
                  <a:pt x="179" y="1729"/>
                  <a:pt x="89" y="1752"/>
                  <a:pt x="0" y="1780"/>
                </a:cubicBezTo>
                <a:lnTo>
                  <a:pt x="0" y="1780"/>
                </a:lnTo>
                <a:cubicBezTo>
                  <a:pt x="27" y="1768"/>
                  <a:pt x="55" y="1755"/>
                  <a:pt x="83" y="1746"/>
                </a:cubicBezTo>
                <a:lnTo>
                  <a:pt x="83" y="1746"/>
                </a:lnTo>
                <a:cubicBezTo>
                  <a:pt x="170" y="1717"/>
                  <a:pt x="257" y="1687"/>
                  <a:pt x="345" y="1661"/>
                </a:cubicBezTo>
                <a:lnTo>
                  <a:pt x="345" y="1661"/>
                </a:lnTo>
                <a:cubicBezTo>
                  <a:pt x="431" y="1636"/>
                  <a:pt x="521" y="1637"/>
                  <a:pt x="610" y="1631"/>
                </a:cubicBezTo>
                <a:lnTo>
                  <a:pt x="610" y="1631"/>
                </a:lnTo>
                <a:cubicBezTo>
                  <a:pt x="648" y="1629"/>
                  <a:pt x="686" y="1625"/>
                  <a:pt x="727" y="1621"/>
                </a:cubicBezTo>
                <a:lnTo>
                  <a:pt x="727" y="1621"/>
                </a:lnTo>
                <a:cubicBezTo>
                  <a:pt x="671" y="1601"/>
                  <a:pt x="617" y="1584"/>
                  <a:pt x="566" y="1560"/>
                </a:cubicBezTo>
                <a:lnTo>
                  <a:pt x="566" y="1560"/>
                </a:lnTo>
                <a:cubicBezTo>
                  <a:pt x="515" y="1536"/>
                  <a:pt x="467" y="1505"/>
                  <a:pt x="418" y="1477"/>
                </a:cubicBezTo>
                <a:lnTo>
                  <a:pt x="418" y="1477"/>
                </a:lnTo>
                <a:cubicBezTo>
                  <a:pt x="419" y="1475"/>
                  <a:pt x="420" y="1473"/>
                  <a:pt x="421" y="1472"/>
                </a:cubicBezTo>
                <a:lnTo>
                  <a:pt x="421" y="1472"/>
                </a:lnTo>
                <a:cubicBezTo>
                  <a:pt x="434" y="1479"/>
                  <a:pt x="448" y="1486"/>
                  <a:pt x="462" y="1493"/>
                </a:cubicBezTo>
                <a:lnTo>
                  <a:pt x="462" y="1493"/>
                </a:lnTo>
                <a:cubicBezTo>
                  <a:pt x="532" y="1527"/>
                  <a:pt x="602" y="1563"/>
                  <a:pt x="679" y="1576"/>
                </a:cubicBezTo>
                <a:lnTo>
                  <a:pt x="679" y="1576"/>
                </a:lnTo>
                <a:cubicBezTo>
                  <a:pt x="730" y="1584"/>
                  <a:pt x="780" y="1592"/>
                  <a:pt x="831" y="1597"/>
                </a:cubicBezTo>
                <a:lnTo>
                  <a:pt x="831" y="1597"/>
                </a:lnTo>
                <a:cubicBezTo>
                  <a:pt x="882" y="1603"/>
                  <a:pt x="929" y="1581"/>
                  <a:pt x="976" y="1566"/>
                </a:cubicBezTo>
                <a:lnTo>
                  <a:pt x="976" y="1566"/>
                </a:lnTo>
                <a:cubicBezTo>
                  <a:pt x="1001" y="1558"/>
                  <a:pt x="1024" y="1548"/>
                  <a:pt x="1048" y="1537"/>
                </a:cubicBezTo>
                <a:lnTo>
                  <a:pt x="1048" y="1537"/>
                </a:lnTo>
                <a:cubicBezTo>
                  <a:pt x="1055" y="1534"/>
                  <a:pt x="1063" y="1530"/>
                  <a:pt x="1070" y="1525"/>
                </a:cubicBezTo>
                <a:lnTo>
                  <a:pt x="1070" y="1525"/>
                </a:lnTo>
                <a:cubicBezTo>
                  <a:pt x="1196" y="1450"/>
                  <a:pt x="1304" y="1322"/>
                  <a:pt x="1313" y="1177"/>
                </a:cubicBezTo>
                <a:lnTo>
                  <a:pt x="1313" y="1177"/>
                </a:lnTo>
                <a:cubicBezTo>
                  <a:pt x="1323" y="1036"/>
                  <a:pt x="1353" y="910"/>
                  <a:pt x="1369" y="771"/>
                </a:cubicBezTo>
                <a:lnTo>
                  <a:pt x="1369" y="771"/>
                </a:lnTo>
                <a:cubicBezTo>
                  <a:pt x="1374" y="704"/>
                  <a:pt x="1345" y="638"/>
                  <a:pt x="1345" y="567"/>
                </a:cubicBezTo>
                <a:lnTo>
                  <a:pt x="1345" y="567"/>
                </a:lnTo>
                <a:cubicBezTo>
                  <a:pt x="1344" y="554"/>
                  <a:pt x="1343" y="541"/>
                  <a:pt x="1342" y="529"/>
                </a:cubicBezTo>
                <a:lnTo>
                  <a:pt x="1342" y="529"/>
                </a:lnTo>
                <a:cubicBezTo>
                  <a:pt x="1339" y="491"/>
                  <a:pt x="1334" y="453"/>
                  <a:pt x="1329" y="415"/>
                </a:cubicBezTo>
                <a:lnTo>
                  <a:pt x="1329" y="415"/>
                </a:lnTo>
                <a:cubicBezTo>
                  <a:pt x="1325" y="392"/>
                  <a:pt x="1311" y="369"/>
                  <a:pt x="1310" y="346"/>
                </a:cubicBezTo>
                <a:lnTo>
                  <a:pt x="1310" y="346"/>
                </a:lnTo>
                <a:cubicBezTo>
                  <a:pt x="1300" y="255"/>
                  <a:pt x="1305" y="167"/>
                  <a:pt x="1272" y="81"/>
                </a:cubicBezTo>
                <a:lnTo>
                  <a:pt x="1272" y="81"/>
                </a:lnTo>
                <a:cubicBezTo>
                  <a:pt x="1261" y="57"/>
                  <a:pt x="1267" y="27"/>
                  <a:pt x="1266" y="0"/>
                </a:cubicBezTo>
                <a:lnTo>
                  <a:pt x="1266" y="0"/>
                </a:lnTo>
                <a:cubicBezTo>
                  <a:pt x="1337" y="8"/>
                  <a:pt x="1405" y="30"/>
                  <a:pt x="1480" y="20"/>
                </a:cubicBezTo>
                <a:lnTo>
                  <a:pt x="1480" y="20"/>
                </a:lnTo>
                <a:cubicBezTo>
                  <a:pt x="1491" y="19"/>
                  <a:pt x="1502" y="19"/>
                  <a:pt x="1512" y="19"/>
                </a:cubicBezTo>
                <a:lnTo>
                  <a:pt x="1512" y="19"/>
                </a:lnTo>
                <a:cubicBezTo>
                  <a:pt x="1535" y="18"/>
                  <a:pt x="1556" y="17"/>
                  <a:pt x="1578" y="17"/>
                </a:cubicBezTo>
                <a:lnTo>
                  <a:pt x="1578" y="17"/>
                </a:lnTo>
                <a:cubicBezTo>
                  <a:pt x="1590" y="16"/>
                  <a:pt x="1603" y="16"/>
                  <a:pt x="1615" y="16"/>
                </a:cubicBezTo>
                <a:lnTo>
                  <a:pt x="1615" y="16"/>
                </a:lnTo>
                <a:cubicBezTo>
                  <a:pt x="1644" y="16"/>
                  <a:pt x="1667" y="16"/>
                  <a:pt x="1694" y="8"/>
                </a:cubicBezTo>
                <a:lnTo>
                  <a:pt x="1694" y="8"/>
                </a:lnTo>
                <a:cubicBezTo>
                  <a:pt x="1695" y="22"/>
                  <a:pt x="1691" y="35"/>
                  <a:pt x="1695" y="45"/>
                </a:cubicBezTo>
                <a:lnTo>
                  <a:pt x="1695" y="45"/>
                </a:lnTo>
                <a:cubicBezTo>
                  <a:pt x="1709" y="61"/>
                  <a:pt x="1726" y="81"/>
                  <a:pt x="1720" y="105"/>
                </a:cubicBezTo>
                <a:lnTo>
                  <a:pt x="1720" y="105"/>
                </a:lnTo>
                <a:cubicBezTo>
                  <a:pt x="1719" y="115"/>
                  <a:pt x="1717" y="124"/>
                  <a:pt x="1716" y="133"/>
                </a:cubicBezTo>
                <a:lnTo>
                  <a:pt x="1716" y="133"/>
                </a:lnTo>
                <a:cubicBezTo>
                  <a:pt x="1700" y="220"/>
                  <a:pt x="1719" y="304"/>
                  <a:pt x="1705" y="395"/>
                </a:cubicBezTo>
                <a:lnTo>
                  <a:pt x="1705" y="395"/>
                </a:lnTo>
                <a:cubicBezTo>
                  <a:pt x="1681" y="510"/>
                  <a:pt x="1685" y="628"/>
                  <a:pt x="1691" y="746"/>
                </a:cubicBezTo>
                <a:lnTo>
                  <a:pt x="1691" y="746"/>
                </a:lnTo>
                <a:cubicBezTo>
                  <a:pt x="1693" y="782"/>
                  <a:pt x="1701" y="823"/>
                  <a:pt x="1714" y="861"/>
                </a:cubicBezTo>
                <a:lnTo>
                  <a:pt x="1714" y="861"/>
                </a:lnTo>
                <a:cubicBezTo>
                  <a:pt x="1717" y="874"/>
                  <a:pt x="1720" y="886"/>
                  <a:pt x="1723" y="898"/>
                </a:cubicBezTo>
                <a:lnTo>
                  <a:pt x="1723" y="898"/>
                </a:lnTo>
                <a:cubicBezTo>
                  <a:pt x="1746" y="996"/>
                  <a:pt x="1767" y="1094"/>
                  <a:pt x="1775" y="1196"/>
                </a:cubicBezTo>
                <a:lnTo>
                  <a:pt x="1775" y="1196"/>
                </a:lnTo>
                <a:cubicBezTo>
                  <a:pt x="1778" y="1207"/>
                  <a:pt x="1780" y="1219"/>
                  <a:pt x="1782" y="1231"/>
                </a:cubicBezTo>
                <a:lnTo>
                  <a:pt x="1782" y="1231"/>
                </a:lnTo>
                <a:cubicBezTo>
                  <a:pt x="1793" y="1289"/>
                  <a:pt x="1808" y="1347"/>
                  <a:pt x="1843" y="1398"/>
                </a:cubicBezTo>
                <a:lnTo>
                  <a:pt x="1843" y="1398"/>
                </a:lnTo>
                <a:cubicBezTo>
                  <a:pt x="1848" y="1407"/>
                  <a:pt x="1854" y="1417"/>
                  <a:pt x="1860" y="1425"/>
                </a:cubicBezTo>
                <a:lnTo>
                  <a:pt x="1860" y="1425"/>
                </a:lnTo>
                <a:cubicBezTo>
                  <a:pt x="1890" y="1469"/>
                  <a:pt x="1927" y="1510"/>
                  <a:pt x="1970" y="1543"/>
                </a:cubicBezTo>
                <a:lnTo>
                  <a:pt x="1970" y="1543"/>
                </a:lnTo>
                <a:cubicBezTo>
                  <a:pt x="1979" y="1551"/>
                  <a:pt x="1989" y="1557"/>
                  <a:pt x="2000" y="1564"/>
                </a:cubicBezTo>
                <a:lnTo>
                  <a:pt x="2000" y="1564"/>
                </a:lnTo>
                <a:cubicBezTo>
                  <a:pt x="2031" y="1584"/>
                  <a:pt x="2065" y="1600"/>
                  <a:pt x="2103" y="1612"/>
                </a:cubicBezTo>
                <a:lnTo>
                  <a:pt x="2103" y="1612"/>
                </a:lnTo>
                <a:cubicBezTo>
                  <a:pt x="2114" y="1615"/>
                  <a:pt x="2125" y="1617"/>
                  <a:pt x="2136" y="1619"/>
                </a:cubicBezTo>
                <a:lnTo>
                  <a:pt x="2136" y="1619"/>
                </a:lnTo>
                <a:cubicBezTo>
                  <a:pt x="2180" y="1626"/>
                  <a:pt x="2225" y="1626"/>
                  <a:pt x="2272" y="1618"/>
                </a:cubicBezTo>
                <a:lnTo>
                  <a:pt x="2272" y="1618"/>
                </a:lnTo>
                <a:cubicBezTo>
                  <a:pt x="2320" y="1609"/>
                  <a:pt x="2361" y="1584"/>
                  <a:pt x="2401" y="1558"/>
                </a:cubicBezTo>
                <a:lnTo>
                  <a:pt x="2401" y="1558"/>
                </a:lnTo>
                <a:cubicBezTo>
                  <a:pt x="2465" y="1518"/>
                  <a:pt x="2530" y="1479"/>
                  <a:pt x="2603" y="1456"/>
                </a:cubicBezTo>
                <a:lnTo>
                  <a:pt x="2603" y="1456"/>
                </a:lnTo>
                <a:cubicBezTo>
                  <a:pt x="2652" y="1441"/>
                  <a:pt x="2701" y="1433"/>
                  <a:pt x="2752" y="1439"/>
                </a:cubicBezTo>
                <a:lnTo>
                  <a:pt x="2752" y="1439"/>
                </a:lnTo>
                <a:cubicBezTo>
                  <a:pt x="2758" y="1440"/>
                  <a:pt x="2764" y="1441"/>
                  <a:pt x="2770" y="1442"/>
                </a:cubicBezTo>
                <a:lnTo>
                  <a:pt x="2770" y="1442"/>
                </a:lnTo>
                <a:cubicBezTo>
                  <a:pt x="2661" y="1434"/>
                  <a:pt x="2574" y="1484"/>
                  <a:pt x="2487" y="1535"/>
                </a:cubicBezTo>
                <a:lnTo>
                  <a:pt x="2487" y="1535"/>
                </a:lnTo>
                <a:cubicBezTo>
                  <a:pt x="2441" y="1562"/>
                  <a:pt x="2397" y="1591"/>
                  <a:pt x="2352" y="1620"/>
                </a:cubicBezTo>
                <a:lnTo>
                  <a:pt x="2352" y="1620"/>
                </a:lnTo>
                <a:cubicBezTo>
                  <a:pt x="2281" y="1664"/>
                  <a:pt x="2202" y="1674"/>
                  <a:pt x="2121" y="1668"/>
                </a:cubicBezTo>
                <a:lnTo>
                  <a:pt x="2121" y="1668"/>
                </a:lnTo>
                <a:cubicBezTo>
                  <a:pt x="2107" y="1667"/>
                  <a:pt x="2094" y="1666"/>
                  <a:pt x="2081" y="1664"/>
                </a:cubicBezTo>
                <a:lnTo>
                  <a:pt x="2081" y="1664"/>
                </a:lnTo>
                <a:cubicBezTo>
                  <a:pt x="2073" y="1663"/>
                  <a:pt x="2066" y="1662"/>
                  <a:pt x="2059" y="1661"/>
                </a:cubicBezTo>
                <a:lnTo>
                  <a:pt x="2059" y="1661"/>
                </a:lnTo>
                <a:cubicBezTo>
                  <a:pt x="2052" y="1660"/>
                  <a:pt x="2044" y="1660"/>
                  <a:pt x="2037" y="1658"/>
                </a:cubicBezTo>
                <a:lnTo>
                  <a:pt x="2037" y="1658"/>
                </a:lnTo>
                <a:cubicBezTo>
                  <a:pt x="2046" y="1666"/>
                  <a:pt x="2054" y="1672"/>
                  <a:pt x="2061" y="1678"/>
                </a:cubicBezTo>
                <a:lnTo>
                  <a:pt x="2061" y="1678"/>
                </a:lnTo>
                <a:cubicBezTo>
                  <a:pt x="2139" y="1734"/>
                  <a:pt x="2226" y="1771"/>
                  <a:pt x="2317" y="1800"/>
                </a:cubicBezTo>
                <a:lnTo>
                  <a:pt x="2317" y="1800"/>
                </a:lnTo>
                <a:cubicBezTo>
                  <a:pt x="2424" y="1833"/>
                  <a:pt x="2533" y="1855"/>
                  <a:pt x="2644" y="1862"/>
                </a:cubicBezTo>
                <a:lnTo>
                  <a:pt x="2644" y="1862"/>
                </a:lnTo>
                <a:cubicBezTo>
                  <a:pt x="2776" y="1872"/>
                  <a:pt x="2902" y="1846"/>
                  <a:pt x="3022" y="1790"/>
                </a:cubicBezTo>
                <a:lnTo>
                  <a:pt x="3022" y="1790"/>
                </a:lnTo>
                <a:cubicBezTo>
                  <a:pt x="3084" y="1762"/>
                  <a:pt x="3146" y="1735"/>
                  <a:pt x="3209" y="1710"/>
                </a:cubicBezTo>
                <a:lnTo>
                  <a:pt x="3209" y="1710"/>
                </a:lnTo>
                <a:cubicBezTo>
                  <a:pt x="3254" y="1692"/>
                  <a:pt x="3303" y="1689"/>
                  <a:pt x="3351" y="1693"/>
                </a:cubicBezTo>
                <a:lnTo>
                  <a:pt x="3351" y="1693"/>
                </a:lnTo>
                <a:cubicBezTo>
                  <a:pt x="3233" y="1706"/>
                  <a:pt x="3129" y="1759"/>
                  <a:pt x="3025" y="1812"/>
                </a:cubicBezTo>
                <a:lnTo>
                  <a:pt x="3025" y="1812"/>
                </a:lnTo>
                <a:cubicBezTo>
                  <a:pt x="2948" y="1852"/>
                  <a:pt x="2868" y="1887"/>
                  <a:pt x="2781" y="1897"/>
                </a:cubicBezTo>
                <a:lnTo>
                  <a:pt x="2781" y="1897"/>
                </a:lnTo>
                <a:cubicBezTo>
                  <a:pt x="2710" y="1905"/>
                  <a:pt x="2639" y="1905"/>
                  <a:pt x="2569" y="1908"/>
                </a:cubicBezTo>
                <a:lnTo>
                  <a:pt x="2569" y="1908"/>
                </a:lnTo>
                <a:cubicBezTo>
                  <a:pt x="2567" y="1908"/>
                  <a:pt x="2564" y="1908"/>
                  <a:pt x="2559" y="1911"/>
                </a:cubicBezTo>
                <a:lnTo>
                  <a:pt x="2559" y="1911"/>
                </a:lnTo>
                <a:cubicBezTo>
                  <a:pt x="2583" y="1927"/>
                  <a:pt x="2605" y="1946"/>
                  <a:pt x="2630" y="1960"/>
                </a:cubicBezTo>
                <a:lnTo>
                  <a:pt x="2630" y="1960"/>
                </a:lnTo>
                <a:cubicBezTo>
                  <a:pt x="2719" y="2012"/>
                  <a:pt x="2816" y="2042"/>
                  <a:pt x="2917" y="2060"/>
                </a:cubicBezTo>
                <a:lnTo>
                  <a:pt x="2917" y="2060"/>
                </a:lnTo>
                <a:cubicBezTo>
                  <a:pt x="2962" y="2068"/>
                  <a:pt x="3009" y="2074"/>
                  <a:pt x="3055" y="2083"/>
                </a:cubicBezTo>
                <a:lnTo>
                  <a:pt x="3055" y="2083"/>
                </a:lnTo>
                <a:cubicBezTo>
                  <a:pt x="3023" y="2081"/>
                  <a:pt x="2990" y="2081"/>
                  <a:pt x="2959" y="2078"/>
                </a:cubicBezTo>
                <a:lnTo>
                  <a:pt x="2959" y="2078"/>
                </a:lnTo>
                <a:cubicBezTo>
                  <a:pt x="2801" y="2060"/>
                  <a:pt x="2655" y="2006"/>
                  <a:pt x="2516" y="1932"/>
                </a:cubicBezTo>
                <a:lnTo>
                  <a:pt x="2516" y="1932"/>
                </a:lnTo>
                <a:cubicBezTo>
                  <a:pt x="2504" y="1925"/>
                  <a:pt x="2491" y="1920"/>
                  <a:pt x="2479" y="1913"/>
                </a:cubicBezTo>
                <a:lnTo>
                  <a:pt x="2479" y="1913"/>
                </a:lnTo>
                <a:cubicBezTo>
                  <a:pt x="2452" y="1896"/>
                  <a:pt x="2420" y="1894"/>
                  <a:pt x="2390" y="1889"/>
                </a:cubicBezTo>
                <a:lnTo>
                  <a:pt x="2390" y="1889"/>
                </a:lnTo>
                <a:cubicBezTo>
                  <a:pt x="2301" y="1875"/>
                  <a:pt x="2213" y="1853"/>
                  <a:pt x="2123" y="1817"/>
                </a:cubicBezTo>
                <a:lnTo>
                  <a:pt x="2123" y="1817"/>
                </a:lnTo>
                <a:cubicBezTo>
                  <a:pt x="2169" y="1878"/>
                  <a:pt x="2193" y="1944"/>
                  <a:pt x="2209" y="2013"/>
                </a:cubicBezTo>
                <a:lnTo>
                  <a:pt x="2209" y="2013"/>
                </a:lnTo>
                <a:cubicBezTo>
                  <a:pt x="2201" y="1992"/>
                  <a:pt x="2193" y="1971"/>
                  <a:pt x="2184" y="1950"/>
                </a:cubicBezTo>
                <a:lnTo>
                  <a:pt x="2184" y="1950"/>
                </a:lnTo>
                <a:cubicBezTo>
                  <a:pt x="2165" y="1905"/>
                  <a:pt x="2141" y="1863"/>
                  <a:pt x="2106" y="1828"/>
                </a:cubicBezTo>
                <a:lnTo>
                  <a:pt x="2106" y="1828"/>
                </a:lnTo>
                <a:cubicBezTo>
                  <a:pt x="2093" y="1815"/>
                  <a:pt x="2076" y="1804"/>
                  <a:pt x="2060" y="1792"/>
                </a:cubicBezTo>
                <a:lnTo>
                  <a:pt x="2060" y="1792"/>
                </a:lnTo>
                <a:cubicBezTo>
                  <a:pt x="2040" y="1778"/>
                  <a:pt x="2021" y="1764"/>
                  <a:pt x="2000" y="1750"/>
                </a:cubicBezTo>
                <a:lnTo>
                  <a:pt x="2000" y="1750"/>
                </a:lnTo>
                <a:cubicBezTo>
                  <a:pt x="1991" y="1742"/>
                  <a:pt x="1981" y="1735"/>
                  <a:pt x="1971" y="1729"/>
                </a:cubicBezTo>
                <a:lnTo>
                  <a:pt x="1971" y="1729"/>
                </a:lnTo>
                <a:cubicBezTo>
                  <a:pt x="1900" y="1679"/>
                  <a:pt x="1864" y="1599"/>
                  <a:pt x="1805" y="1537"/>
                </a:cubicBezTo>
                <a:lnTo>
                  <a:pt x="1805" y="1537"/>
                </a:lnTo>
                <a:cubicBezTo>
                  <a:pt x="1777" y="1511"/>
                  <a:pt x="1737" y="1512"/>
                  <a:pt x="1703" y="1496"/>
                </a:cubicBezTo>
                <a:lnTo>
                  <a:pt x="1703" y="1496"/>
                </a:lnTo>
                <a:cubicBezTo>
                  <a:pt x="1714" y="1536"/>
                  <a:pt x="1725" y="1576"/>
                  <a:pt x="1733" y="1616"/>
                </a:cubicBezTo>
                <a:lnTo>
                  <a:pt x="1733" y="1616"/>
                </a:lnTo>
                <a:cubicBezTo>
                  <a:pt x="1757" y="1744"/>
                  <a:pt x="1777" y="1861"/>
                  <a:pt x="1801" y="1985"/>
                </a:cubicBezTo>
                <a:lnTo>
                  <a:pt x="1801" y="1985"/>
                </a:lnTo>
                <a:cubicBezTo>
                  <a:pt x="1803" y="1995"/>
                  <a:pt x="1804" y="2006"/>
                  <a:pt x="1805" y="2016"/>
                </a:cubicBezTo>
                <a:lnTo>
                  <a:pt x="1805" y="2016"/>
                </a:lnTo>
                <a:cubicBezTo>
                  <a:pt x="1806" y="2026"/>
                  <a:pt x="1807" y="2036"/>
                  <a:pt x="1807" y="2046"/>
                </a:cubicBezTo>
                <a:lnTo>
                  <a:pt x="1807" y="2046"/>
                </a:lnTo>
                <a:cubicBezTo>
                  <a:pt x="1805" y="2150"/>
                  <a:pt x="1765" y="2262"/>
                  <a:pt x="1822" y="2362"/>
                </a:cubicBezTo>
                <a:lnTo>
                  <a:pt x="1822" y="2362"/>
                </a:lnTo>
                <a:cubicBezTo>
                  <a:pt x="1850" y="2404"/>
                  <a:pt x="1881" y="2440"/>
                  <a:pt x="1912" y="2480"/>
                </a:cubicBezTo>
                <a:lnTo>
                  <a:pt x="1912" y="2480"/>
                </a:lnTo>
                <a:cubicBezTo>
                  <a:pt x="1955" y="2533"/>
                  <a:pt x="2029" y="2534"/>
                  <a:pt x="2093" y="2538"/>
                </a:cubicBezTo>
                <a:lnTo>
                  <a:pt x="2093" y="2538"/>
                </a:lnTo>
                <a:cubicBezTo>
                  <a:pt x="2102" y="2538"/>
                  <a:pt x="2111" y="2538"/>
                  <a:pt x="2120" y="2538"/>
                </a:cubicBezTo>
                <a:lnTo>
                  <a:pt x="2120" y="2538"/>
                </a:lnTo>
                <a:cubicBezTo>
                  <a:pt x="2129" y="2538"/>
                  <a:pt x="2138" y="2538"/>
                  <a:pt x="2146" y="2537"/>
                </a:cubicBezTo>
                <a:lnTo>
                  <a:pt x="2146" y="2537"/>
                </a:lnTo>
                <a:cubicBezTo>
                  <a:pt x="2219" y="2534"/>
                  <a:pt x="2292" y="2525"/>
                  <a:pt x="2364" y="2518"/>
                </a:cubicBezTo>
                <a:lnTo>
                  <a:pt x="2364" y="2518"/>
                </a:lnTo>
                <a:cubicBezTo>
                  <a:pt x="2383" y="2516"/>
                  <a:pt x="2402" y="2510"/>
                  <a:pt x="2422" y="2510"/>
                </a:cubicBezTo>
                <a:lnTo>
                  <a:pt x="2422" y="2510"/>
                </a:lnTo>
                <a:cubicBezTo>
                  <a:pt x="2385" y="2520"/>
                  <a:pt x="2348" y="2531"/>
                  <a:pt x="2310" y="2538"/>
                </a:cubicBezTo>
                <a:lnTo>
                  <a:pt x="2310" y="2538"/>
                </a:lnTo>
                <a:cubicBezTo>
                  <a:pt x="2251" y="2549"/>
                  <a:pt x="2192" y="2557"/>
                  <a:pt x="2132" y="2563"/>
                </a:cubicBezTo>
                <a:lnTo>
                  <a:pt x="2132" y="2563"/>
                </a:lnTo>
                <a:cubicBezTo>
                  <a:pt x="2113" y="2565"/>
                  <a:pt x="2094" y="2566"/>
                  <a:pt x="2075" y="2565"/>
                </a:cubicBezTo>
                <a:lnTo>
                  <a:pt x="2075" y="2565"/>
                </a:lnTo>
                <a:cubicBezTo>
                  <a:pt x="2066" y="2565"/>
                  <a:pt x="2057" y="2564"/>
                  <a:pt x="2047" y="2564"/>
                </a:cubicBezTo>
                <a:lnTo>
                  <a:pt x="2047" y="2564"/>
                </a:lnTo>
                <a:cubicBezTo>
                  <a:pt x="1999" y="2565"/>
                  <a:pt x="1958" y="2542"/>
                  <a:pt x="1911" y="2541"/>
                </a:cubicBezTo>
                <a:lnTo>
                  <a:pt x="1911" y="2541"/>
                </a:lnTo>
                <a:cubicBezTo>
                  <a:pt x="1922" y="2567"/>
                  <a:pt x="1936" y="2590"/>
                  <a:pt x="1951" y="2612"/>
                </a:cubicBezTo>
                <a:lnTo>
                  <a:pt x="1951" y="2612"/>
                </a:lnTo>
                <a:cubicBezTo>
                  <a:pt x="1959" y="2620"/>
                  <a:pt x="1966" y="2629"/>
                  <a:pt x="1973" y="2637"/>
                </a:cubicBezTo>
                <a:lnTo>
                  <a:pt x="1973" y="2637"/>
                </a:lnTo>
                <a:cubicBezTo>
                  <a:pt x="2041" y="2712"/>
                  <a:pt x="2118" y="2776"/>
                  <a:pt x="2210" y="2818"/>
                </a:cubicBezTo>
                <a:lnTo>
                  <a:pt x="2210" y="2818"/>
                </a:lnTo>
                <a:cubicBezTo>
                  <a:pt x="2266" y="2843"/>
                  <a:pt x="2328" y="2859"/>
                  <a:pt x="2388" y="2877"/>
                </a:cubicBezTo>
                <a:lnTo>
                  <a:pt x="2388" y="2877"/>
                </a:lnTo>
                <a:cubicBezTo>
                  <a:pt x="2422" y="2887"/>
                  <a:pt x="2459" y="2894"/>
                  <a:pt x="2493" y="2903"/>
                </a:cubicBezTo>
                <a:lnTo>
                  <a:pt x="2493" y="2903"/>
                </a:lnTo>
                <a:cubicBezTo>
                  <a:pt x="2418" y="2899"/>
                  <a:pt x="2343" y="2887"/>
                  <a:pt x="2269" y="2867"/>
                </a:cubicBezTo>
                <a:lnTo>
                  <a:pt x="2269" y="2867"/>
                </a:lnTo>
                <a:cubicBezTo>
                  <a:pt x="2196" y="2847"/>
                  <a:pt x="2128" y="2814"/>
                  <a:pt x="2060" y="2774"/>
                </a:cubicBezTo>
                <a:lnTo>
                  <a:pt x="2060" y="2774"/>
                </a:lnTo>
                <a:cubicBezTo>
                  <a:pt x="2087" y="2854"/>
                  <a:pt x="2087" y="2933"/>
                  <a:pt x="2078" y="3013"/>
                </a:cubicBezTo>
                <a:lnTo>
                  <a:pt x="2078" y="3013"/>
                </a:lnTo>
                <a:cubicBezTo>
                  <a:pt x="2077" y="2992"/>
                  <a:pt x="2077" y="2971"/>
                  <a:pt x="2076" y="2950"/>
                </a:cubicBezTo>
                <a:lnTo>
                  <a:pt x="2076" y="2950"/>
                </a:lnTo>
                <a:cubicBezTo>
                  <a:pt x="2074" y="2894"/>
                  <a:pt x="2065" y="2840"/>
                  <a:pt x="2044" y="2789"/>
                </a:cubicBezTo>
                <a:lnTo>
                  <a:pt x="2044" y="2789"/>
                </a:lnTo>
                <a:cubicBezTo>
                  <a:pt x="2034" y="2766"/>
                  <a:pt x="2020" y="2747"/>
                  <a:pt x="2000" y="2730"/>
                </a:cubicBezTo>
                <a:lnTo>
                  <a:pt x="2000" y="2730"/>
                </a:lnTo>
                <a:cubicBezTo>
                  <a:pt x="1966" y="2703"/>
                  <a:pt x="1932" y="2673"/>
                  <a:pt x="1903" y="2640"/>
                </a:cubicBezTo>
                <a:lnTo>
                  <a:pt x="1903" y="2640"/>
                </a:lnTo>
                <a:cubicBezTo>
                  <a:pt x="1895" y="2632"/>
                  <a:pt x="1888" y="2625"/>
                  <a:pt x="1881" y="2616"/>
                </a:cubicBezTo>
                <a:lnTo>
                  <a:pt x="1881" y="2616"/>
                </a:lnTo>
                <a:cubicBezTo>
                  <a:pt x="1831" y="2563"/>
                  <a:pt x="1812" y="2489"/>
                  <a:pt x="1770" y="2434"/>
                </a:cubicBezTo>
                <a:lnTo>
                  <a:pt x="1770" y="2434"/>
                </a:lnTo>
                <a:cubicBezTo>
                  <a:pt x="1741" y="2458"/>
                  <a:pt x="1728" y="2492"/>
                  <a:pt x="1714" y="2527"/>
                </a:cubicBezTo>
                <a:lnTo>
                  <a:pt x="1714" y="2527"/>
                </a:lnTo>
                <a:cubicBezTo>
                  <a:pt x="1711" y="2535"/>
                  <a:pt x="1709" y="2543"/>
                  <a:pt x="1706" y="2551"/>
                </a:cubicBezTo>
                <a:lnTo>
                  <a:pt x="1706" y="2551"/>
                </a:lnTo>
                <a:cubicBezTo>
                  <a:pt x="1676" y="2648"/>
                  <a:pt x="1646" y="2746"/>
                  <a:pt x="1616" y="2843"/>
                </a:cubicBezTo>
                <a:lnTo>
                  <a:pt x="1616" y="2843"/>
                </a:lnTo>
                <a:cubicBezTo>
                  <a:pt x="1575" y="2970"/>
                  <a:pt x="1551" y="3100"/>
                  <a:pt x="1555" y="3236"/>
                </a:cubicBezTo>
                <a:lnTo>
                  <a:pt x="1555" y="3236"/>
                </a:lnTo>
                <a:cubicBezTo>
                  <a:pt x="1544" y="3214"/>
                  <a:pt x="1540" y="3115"/>
                  <a:pt x="1550" y="2985"/>
                </a:cubicBezTo>
                <a:lnTo>
                  <a:pt x="1550" y="2985"/>
                </a:lnTo>
                <a:cubicBezTo>
                  <a:pt x="1556" y="2902"/>
                  <a:pt x="1570" y="2819"/>
                  <a:pt x="1580" y="2740"/>
                </a:cubicBezTo>
                <a:lnTo>
                  <a:pt x="1580" y="2740"/>
                </a:lnTo>
                <a:cubicBezTo>
                  <a:pt x="1566" y="2753"/>
                  <a:pt x="1548" y="2770"/>
                  <a:pt x="1529" y="2786"/>
                </a:cubicBezTo>
                <a:lnTo>
                  <a:pt x="1529" y="2786"/>
                </a:lnTo>
                <a:cubicBezTo>
                  <a:pt x="1472" y="2832"/>
                  <a:pt x="1407" y="2864"/>
                  <a:pt x="1338" y="2886"/>
                </a:cubicBezTo>
                <a:lnTo>
                  <a:pt x="1338" y="2886"/>
                </a:lnTo>
                <a:cubicBezTo>
                  <a:pt x="1233" y="2919"/>
                  <a:pt x="1152" y="2985"/>
                  <a:pt x="1082" y="3067"/>
                </a:cubicBezTo>
                <a:lnTo>
                  <a:pt x="1082" y="3067"/>
                </a:lnTo>
                <a:cubicBezTo>
                  <a:pt x="1079" y="3071"/>
                  <a:pt x="1076" y="3076"/>
                  <a:pt x="1073" y="3080"/>
                </a:cubicBezTo>
                <a:lnTo>
                  <a:pt x="1073" y="3080"/>
                </a:lnTo>
                <a:cubicBezTo>
                  <a:pt x="1071" y="3078"/>
                  <a:pt x="1070" y="3077"/>
                  <a:pt x="1068" y="3075"/>
                </a:cubicBezTo>
                <a:lnTo>
                  <a:pt x="1068" y="3075"/>
                </a:lnTo>
                <a:cubicBezTo>
                  <a:pt x="1096" y="3042"/>
                  <a:pt x="1125" y="3009"/>
                  <a:pt x="1154" y="2976"/>
                </a:cubicBezTo>
                <a:lnTo>
                  <a:pt x="1154" y="2976"/>
                </a:lnTo>
                <a:cubicBezTo>
                  <a:pt x="1211" y="2915"/>
                  <a:pt x="1284" y="2879"/>
                  <a:pt x="1359" y="2845"/>
                </a:cubicBezTo>
                <a:lnTo>
                  <a:pt x="1359" y="2845"/>
                </a:lnTo>
                <a:cubicBezTo>
                  <a:pt x="1457" y="2800"/>
                  <a:pt x="1538" y="2735"/>
                  <a:pt x="1596" y="2642"/>
                </a:cubicBezTo>
                <a:lnTo>
                  <a:pt x="1596" y="2642"/>
                </a:lnTo>
                <a:cubicBezTo>
                  <a:pt x="1616" y="2611"/>
                  <a:pt x="1621" y="2575"/>
                  <a:pt x="1628" y="2541"/>
                </a:cubicBezTo>
                <a:lnTo>
                  <a:pt x="1628" y="2541"/>
                </a:lnTo>
                <a:cubicBezTo>
                  <a:pt x="1637" y="2501"/>
                  <a:pt x="1643" y="2462"/>
                  <a:pt x="1649" y="2422"/>
                </a:cubicBezTo>
                <a:lnTo>
                  <a:pt x="1649" y="2422"/>
                </a:lnTo>
                <a:cubicBezTo>
                  <a:pt x="1650" y="2412"/>
                  <a:pt x="1652" y="2402"/>
                  <a:pt x="1652" y="2392"/>
                </a:cubicBezTo>
                <a:lnTo>
                  <a:pt x="1652" y="2392"/>
                </a:lnTo>
                <a:cubicBezTo>
                  <a:pt x="1656" y="2329"/>
                  <a:pt x="1668" y="2265"/>
                  <a:pt x="1663" y="2201"/>
                </a:cubicBezTo>
                <a:lnTo>
                  <a:pt x="1663" y="2201"/>
                </a:lnTo>
                <a:cubicBezTo>
                  <a:pt x="1663" y="2189"/>
                  <a:pt x="1663" y="2178"/>
                  <a:pt x="1662" y="2167"/>
                </a:cubicBezTo>
                <a:lnTo>
                  <a:pt x="1662" y="2167"/>
                </a:lnTo>
                <a:cubicBezTo>
                  <a:pt x="1660" y="2133"/>
                  <a:pt x="1656" y="2100"/>
                  <a:pt x="1649" y="2066"/>
                </a:cubicBezTo>
                <a:lnTo>
                  <a:pt x="1649" y="2066"/>
                </a:lnTo>
                <a:cubicBezTo>
                  <a:pt x="1647" y="2055"/>
                  <a:pt x="1646" y="2045"/>
                  <a:pt x="1645" y="2034"/>
                </a:cubicBezTo>
                <a:lnTo>
                  <a:pt x="1645" y="2034"/>
                </a:lnTo>
                <a:cubicBezTo>
                  <a:pt x="1639" y="1997"/>
                  <a:pt x="1633" y="1961"/>
                  <a:pt x="1626" y="1925"/>
                </a:cubicBezTo>
                <a:lnTo>
                  <a:pt x="1626" y="1925"/>
                </a:lnTo>
                <a:cubicBezTo>
                  <a:pt x="1624" y="1916"/>
                  <a:pt x="1622" y="1907"/>
                  <a:pt x="1620" y="1897"/>
                </a:cubicBezTo>
                <a:lnTo>
                  <a:pt x="1620" y="1897"/>
                </a:lnTo>
                <a:cubicBezTo>
                  <a:pt x="1612" y="1859"/>
                  <a:pt x="1604" y="1822"/>
                  <a:pt x="1600" y="1782"/>
                </a:cubicBezTo>
                <a:lnTo>
                  <a:pt x="1600" y="1782"/>
                </a:lnTo>
                <a:cubicBezTo>
                  <a:pt x="1566" y="1911"/>
                  <a:pt x="1478" y="2011"/>
                  <a:pt x="1400" y="2116"/>
                </a:cubicBezTo>
                <a:lnTo>
                  <a:pt x="1400" y="2116"/>
                </a:lnTo>
                <a:cubicBezTo>
                  <a:pt x="1394" y="2124"/>
                  <a:pt x="1390" y="2133"/>
                  <a:pt x="1385" y="2141"/>
                </a:cubicBezTo>
                <a:lnTo>
                  <a:pt x="1385" y="2141"/>
                </a:lnTo>
                <a:cubicBezTo>
                  <a:pt x="1368" y="2176"/>
                  <a:pt x="1354" y="2213"/>
                  <a:pt x="1344" y="2253"/>
                </a:cubicBezTo>
                <a:lnTo>
                  <a:pt x="1344" y="2253"/>
                </a:lnTo>
                <a:cubicBezTo>
                  <a:pt x="1336" y="2282"/>
                  <a:pt x="1334" y="2314"/>
                  <a:pt x="1333" y="2345"/>
                </a:cubicBezTo>
                <a:lnTo>
                  <a:pt x="1333" y="2345"/>
                </a:lnTo>
                <a:cubicBezTo>
                  <a:pt x="1332" y="2374"/>
                  <a:pt x="1335" y="2404"/>
                  <a:pt x="1337" y="2434"/>
                </a:cubicBezTo>
                <a:lnTo>
                  <a:pt x="1330" y="24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" name="Freeform 463"/>
          <p:cNvSpPr>
            <a:spLocks noChangeArrowheads="1"/>
          </p:cNvSpPr>
          <p:nvPr/>
        </p:nvSpPr>
        <p:spPr bwMode="auto">
          <a:xfrm>
            <a:off x="8959657" y="8926004"/>
            <a:ext cx="3401287" cy="3046771"/>
          </a:xfrm>
          <a:custGeom>
            <a:avLst/>
            <a:gdLst>
              <a:gd name="T0" fmla="*/ 1610 w 2921"/>
              <a:gd name="T1" fmla="*/ 1807 h 2613"/>
              <a:gd name="T2" fmla="*/ 1398 w 2921"/>
              <a:gd name="T3" fmla="*/ 2148 h 2613"/>
              <a:gd name="T4" fmla="*/ 1485 w 2921"/>
              <a:gd name="T5" fmla="*/ 2547 h 2613"/>
              <a:gd name="T6" fmla="*/ 1147 w 2921"/>
              <a:gd name="T7" fmla="*/ 2423 h 2613"/>
              <a:gd name="T8" fmla="*/ 1521 w 2921"/>
              <a:gd name="T9" fmla="*/ 1777 h 2613"/>
              <a:gd name="T10" fmla="*/ 1001 w 2921"/>
              <a:gd name="T11" fmla="*/ 1043 h 2613"/>
              <a:gd name="T12" fmla="*/ 1081 w 2921"/>
              <a:gd name="T13" fmla="*/ 1325 h 2613"/>
              <a:gd name="T14" fmla="*/ 1060 w 2921"/>
              <a:gd name="T15" fmla="*/ 1498 h 2613"/>
              <a:gd name="T16" fmla="*/ 1027 w 2921"/>
              <a:gd name="T17" fmla="*/ 1597 h 2613"/>
              <a:gd name="T18" fmla="*/ 720 w 2921"/>
              <a:gd name="T19" fmla="*/ 1967 h 2613"/>
              <a:gd name="T20" fmla="*/ 675 w 2921"/>
              <a:gd name="T21" fmla="*/ 2216 h 2613"/>
              <a:gd name="T22" fmla="*/ 363 w 2921"/>
              <a:gd name="T23" fmla="*/ 2451 h 2613"/>
              <a:gd name="T24" fmla="*/ 689 w 2921"/>
              <a:gd name="T25" fmla="*/ 1915 h 2613"/>
              <a:gd name="T26" fmla="*/ 445 w 2921"/>
              <a:gd name="T27" fmla="*/ 1941 h 2613"/>
              <a:gd name="T28" fmla="*/ 700 w 2921"/>
              <a:gd name="T29" fmla="*/ 1826 h 2613"/>
              <a:gd name="T30" fmla="*/ 932 w 2921"/>
              <a:gd name="T31" fmla="*/ 1539 h 2613"/>
              <a:gd name="T32" fmla="*/ 618 w 2921"/>
              <a:gd name="T33" fmla="*/ 770 h 2613"/>
              <a:gd name="T34" fmla="*/ 338 w 2921"/>
              <a:gd name="T35" fmla="*/ 547 h 2613"/>
              <a:gd name="T36" fmla="*/ 0 w 2921"/>
              <a:gd name="T37" fmla="*/ 297 h 2613"/>
              <a:gd name="T38" fmla="*/ 232 w 2921"/>
              <a:gd name="T39" fmla="*/ 88 h 2613"/>
              <a:gd name="T40" fmla="*/ 335 w 2921"/>
              <a:gd name="T41" fmla="*/ 26 h 2613"/>
              <a:gd name="T42" fmla="*/ 590 w 2921"/>
              <a:gd name="T43" fmla="*/ 266 h 2613"/>
              <a:gd name="T44" fmla="*/ 958 w 2921"/>
              <a:gd name="T45" fmla="*/ 609 h 2613"/>
              <a:gd name="T46" fmla="*/ 1396 w 2921"/>
              <a:gd name="T47" fmla="*/ 878 h 2613"/>
              <a:gd name="T48" fmla="*/ 1625 w 2921"/>
              <a:gd name="T49" fmla="*/ 884 h 2613"/>
              <a:gd name="T50" fmla="*/ 1855 w 2921"/>
              <a:gd name="T51" fmla="*/ 730 h 2613"/>
              <a:gd name="T52" fmla="*/ 2068 w 2921"/>
              <a:gd name="T53" fmla="*/ 264 h 2613"/>
              <a:gd name="T54" fmla="*/ 1913 w 2921"/>
              <a:gd name="T55" fmla="*/ 675 h 2613"/>
              <a:gd name="T56" fmla="*/ 1735 w 2921"/>
              <a:gd name="T57" fmla="*/ 911 h 2613"/>
              <a:gd name="T58" fmla="*/ 2016 w 2921"/>
              <a:gd name="T59" fmla="*/ 826 h 2613"/>
              <a:gd name="T60" fmla="*/ 2583 w 2921"/>
              <a:gd name="T61" fmla="*/ 132 h 2613"/>
              <a:gd name="T62" fmla="*/ 2412 w 2921"/>
              <a:gd name="T63" fmla="*/ 567 h 2613"/>
              <a:gd name="T64" fmla="*/ 2350 w 2921"/>
              <a:gd name="T65" fmla="*/ 719 h 2613"/>
              <a:gd name="T66" fmla="*/ 2666 w 2921"/>
              <a:gd name="T67" fmla="*/ 569 h 2613"/>
              <a:gd name="T68" fmla="*/ 2131 w 2921"/>
              <a:gd name="T69" fmla="*/ 838 h 2613"/>
              <a:gd name="T70" fmla="*/ 2029 w 2921"/>
              <a:gd name="T71" fmla="*/ 1027 h 2613"/>
              <a:gd name="T72" fmla="*/ 1756 w 2921"/>
              <a:gd name="T73" fmla="*/ 1015 h 2613"/>
              <a:gd name="T74" fmla="*/ 1366 w 2921"/>
              <a:gd name="T75" fmla="*/ 1046 h 2613"/>
              <a:gd name="T76" fmla="*/ 1807 w 2921"/>
              <a:gd name="T77" fmla="*/ 1341 h 2613"/>
              <a:gd name="T78" fmla="*/ 2211 w 2921"/>
              <a:gd name="T79" fmla="*/ 1593 h 2613"/>
              <a:gd name="T80" fmla="*/ 2417 w 2921"/>
              <a:gd name="T81" fmla="*/ 1469 h 2613"/>
              <a:gd name="T82" fmla="*/ 2533 w 2921"/>
              <a:gd name="T83" fmla="*/ 1354 h 2613"/>
              <a:gd name="T84" fmla="*/ 2365 w 2921"/>
              <a:gd name="T85" fmla="*/ 1558 h 2613"/>
              <a:gd name="T86" fmla="*/ 2365 w 2921"/>
              <a:gd name="T87" fmla="*/ 1662 h 2613"/>
              <a:gd name="T88" fmla="*/ 2920 w 2921"/>
              <a:gd name="T89" fmla="*/ 1482 h 2613"/>
              <a:gd name="T90" fmla="*/ 2704 w 2921"/>
              <a:gd name="T91" fmla="*/ 1854 h 2613"/>
              <a:gd name="T92" fmla="*/ 2450 w 2921"/>
              <a:gd name="T93" fmla="*/ 1709 h 2613"/>
              <a:gd name="T94" fmla="*/ 2077 w 2921"/>
              <a:gd name="T95" fmla="*/ 1662 h 2613"/>
              <a:gd name="T96" fmla="*/ 2257 w 2921"/>
              <a:gd name="T97" fmla="*/ 2060 h 2613"/>
              <a:gd name="T98" fmla="*/ 2159 w 2921"/>
              <a:gd name="T99" fmla="*/ 2012 h 2613"/>
              <a:gd name="T100" fmla="*/ 2039 w 2921"/>
              <a:gd name="T101" fmla="*/ 2596 h 2613"/>
              <a:gd name="T102" fmla="*/ 2025 w 2921"/>
              <a:gd name="T103" fmla="*/ 2481 h 2613"/>
              <a:gd name="T104" fmla="*/ 2053 w 2921"/>
              <a:gd name="T105" fmla="*/ 1837 h 2613"/>
              <a:gd name="T106" fmla="*/ 1836 w 2921"/>
              <a:gd name="T107" fmla="*/ 1572 h 2613"/>
              <a:gd name="T108" fmla="*/ 1705 w 2921"/>
              <a:gd name="T109" fmla="*/ 1468 h 2613"/>
              <a:gd name="T110" fmla="*/ 1496 w 2921"/>
              <a:gd name="T111" fmla="*/ 1321 h 2613"/>
              <a:gd name="T112" fmla="*/ 1647 w 2921"/>
              <a:gd name="T113" fmla="*/ 1835 h 2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21" h="2613">
                <a:moveTo>
                  <a:pt x="1749" y="1955"/>
                </a:moveTo>
                <a:lnTo>
                  <a:pt x="1749" y="1955"/>
                </a:lnTo>
                <a:cubicBezTo>
                  <a:pt x="1717" y="1927"/>
                  <a:pt x="1685" y="1898"/>
                  <a:pt x="1655" y="1867"/>
                </a:cubicBezTo>
                <a:lnTo>
                  <a:pt x="1655" y="1867"/>
                </a:lnTo>
                <a:cubicBezTo>
                  <a:pt x="1638" y="1849"/>
                  <a:pt x="1623" y="1829"/>
                  <a:pt x="1610" y="1807"/>
                </a:cubicBezTo>
                <a:lnTo>
                  <a:pt x="1610" y="1807"/>
                </a:lnTo>
                <a:cubicBezTo>
                  <a:pt x="1596" y="1786"/>
                  <a:pt x="1586" y="1763"/>
                  <a:pt x="1575" y="1743"/>
                </a:cubicBezTo>
                <a:lnTo>
                  <a:pt x="1575" y="1743"/>
                </a:lnTo>
                <a:cubicBezTo>
                  <a:pt x="1565" y="1784"/>
                  <a:pt x="1557" y="1825"/>
                  <a:pt x="1545" y="1865"/>
                </a:cubicBezTo>
                <a:lnTo>
                  <a:pt x="1545" y="1865"/>
                </a:lnTo>
                <a:cubicBezTo>
                  <a:pt x="1514" y="1969"/>
                  <a:pt x="1467" y="2066"/>
                  <a:pt x="1398" y="2148"/>
                </a:cubicBezTo>
                <a:lnTo>
                  <a:pt x="1398" y="2148"/>
                </a:lnTo>
                <a:cubicBezTo>
                  <a:pt x="1378" y="2172"/>
                  <a:pt x="1375" y="2197"/>
                  <a:pt x="1375" y="2224"/>
                </a:cubicBezTo>
                <a:lnTo>
                  <a:pt x="1375" y="2224"/>
                </a:lnTo>
                <a:cubicBezTo>
                  <a:pt x="1377" y="2325"/>
                  <a:pt x="1410" y="2416"/>
                  <a:pt x="1460" y="2502"/>
                </a:cubicBezTo>
                <a:lnTo>
                  <a:pt x="1460" y="2502"/>
                </a:lnTo>
                <a:cubicBezTo>
                  <a:pt x="1468" y="2515"/>
                  <a:pt x="1476" y="2530"/>
                  <a:pt x="1485" y="2547"/>
                </a:cubicBezTo>
                <a:lnTo>
                  <a:pt x="1485" y="2547"/>
                </a:lnTo>
                <a:cubicBezTo>
                  <a:pt x="1422" y="2483"/>
                  <a:pt x="1356" y="2317"/>
                  <a:pt x="1351" y="2211"/>
                </a:cubicBezTo>
                <a:lnTo>
                  <a:pt x="1351" y="2211"/>
                </a:lnTo>
                <a:cubicBezTo>
                  <a:pt x="1283" y="2283"/>
                  <a:pt x="1216" y="2353"/>
                  <a:pt x="1149" y="2424"/>
                </a:cubicBezTo>
                <a:lnTo>
                  <a:pt x="1149" y="2424"/>
                </a:lnTo>
                <a:cubicBezTo>
                  <a:pt x="1148" y="2424"/>
                  <a:pt x="1147" y="2423"/>
                  <a:pt x="1147" y="2423"/>
                </a:cubicBezTo>
                <a:lnTo>
                  <a:pt x="1147" y="2423"/>
                </a:lnTo>
                <a:cubicBezTo>
                  <a:pt x="1172" y="2393"/>
                  <a:pt x="1198" y="2363"/>
                  <a:pt x="1222" y="2331"/>
                </a:cubicBezTo>
                <a:lnTo>
                  <a:pt x="1222" y="2331"/>
                </a:lnTo>
                <a:cubicBezTo>
                  <a:pt x="1285" y="2249"/>
                  <a:pt x="1355" y="2169"/>
                  <a:pt x="1410" y="2081"/>
                </a:cubicBezTo>
                <a:lnTo>
                  <a:pt x="1410" y="2081"/>
                </a:lnTo>
                <a:cubicBezTo>
                  <a:pt x="1468" y="1986"/>
                  <a:pt x="1508" y="1886"/>
                  <a:pt x="1521" y="1777"/>
                </a:cubicBezTo>
                <a:lnTo>
                  <a:pt x="1521" y="1777"/>
                </a:lnTo>
                <a:cubicBezTo>
                  <a:pt x="1523" y="1765"/>
                  <a:pt x="1525" y="1753"/>
                  <a:pt x="1525" y="1741"/>
                </a:cubicBezTo>
                <a:lnTo>
                  <a:pt x="1525" y="1741"/>
                </a:lnTo>
                <a:cubicBezTo>
                  <a:pt x="1553" y="1431"/>
                  <a:pt x="1313" y="1166"/>
                  <a:pt x="1039" y="1059"/>
                </a:cubicBezTo>
                <a:lnTo>
                  <a:pt x="1039" y="1059"/>
                </a:lnTo>
                <a:cubicBezTo>
                  <a:pt x="1027" y="1051"/>
                  <a:pt x="1015" y="1047"/>
                  <a:pt x="1001" y="1043"/>
                </a:cubicBezTo>
                <a:lnTo>
                  <a:pt x="1001" y="1043"/>
                </a:lnTo>
                <a:cubicBezTo>
                  <a:pt x="1005" y="1053"/>
                  <a:pt x="1009" y="1062"/>
                  <a:pt x="1013" y="1072"/>
                </a:cubicBezTo>
                <a:lnTo>
                  <a:pt x="1013" y="1072"/>
                </a:lnTo>
                <a:cubicBezTo>
                  <a:pt x="1044" y="1142"/>
                  <a:pt x="1070" y="1215"/>
                  <a:pt x="1078" y="1292"/>
                </a:cubicBezTo>
                <a:lnTo>
                  <a:pt x="1078" y="1292"/>
                </a:lnTo>
                <a:cubicBezTo>
                  <a:pt x="1079" y="1303"/>
                  <a:pt x="1081" y="1314"/>
                  <a:pt x="1081" y="1325"/>
                </a:cubicBezTo>
                <a:lnTo>
                  <a:pt x="1081" y="1325"/>
                </a:lnTo>
                <a:cubicBezTo>
                  <a:pt x="1083" y="1352"/>
                  <a:pt x="1081" y="1378"/>
                  <a:pt x="1078" y="1406"/>
                </a:cubicBezTo>
                <a:lnTo>
                  <a:pt x="1078" y="1406"/>
                </a:lnTo>
                <a:cubicBezTo>
                  <a:pt x="1077" y="1413"/>
                  <a:pt x="1076" y="1422"/>
                  <a:pt x="1075" y="1429"/>
                </a:cubicBezTo>
                <a:lnTo>
                  <a:pt x="1075" y="1429"/>
                </a:lnTo>
                <a:cubicBezTo>
                  <a:pt x="1072" y="1452"/>
                  <a:pt x="1067" y="1475"/>
                  <a:pt x="1060" y="1498"/>
                </a:cubicBezTo>
                <a:lnTo>
                  <a:pt x="1060" y="1498"/>
                </a:lnTo>
                <a:cubicBezTo>
                  <a:pt x="1041" y="1574"/>
                  <a:pt x="1048" y="1646"/>
                  <a:pt x="1079" y="1716"/>
                </a:cubicBezTo>
                <a:lnTo>
                  <a:pt x="1079" y="1716"/>
                </a:lnTo>
                <a:cubicBezTo>
                  <a:pt x="1090" y="1739"/>
                  <a:pt x="1102" y="1762"/>
                  <a:pt x="1112" y="1784"/>
                </a:cubicBezTo>
                <a:lnTo>
                  <a:pt x="1112" y="1784"/>
                </a:lnTo>
                <a:cubicBezTo>
                  <a:pt x="1073" y="1728"/>
                  <a:pt x="1041" y="1669"/>
                  <a:pt x="1027" y="1597"/>
                </a:cubicBezTo>
                <a:lnTo>
                  <a:pt x="1027" y="1597"/>
                </a:lnTo>
                <a:cubicBezTo>
                  <a:pt x="1017" y="1617"/>
                  <a:pt x="1008" y="1634"/>
                  <a:pt x="999" y="1652"/>
                </a:cubicBezTo>
                <a:lnTo>
                  <a:pt x="999" y="1652"/>
                </a:lnTo>
                <a:cubicBezTo>
                  <a:pt x="947" y="1747"/>
                  <a:pt x="876" y="1827"/>
                  <a:pt x="794" y="1899"/>
                </a:cubicBezTo>
                <a:lnTo>
                  <a:pt x="794" y="1899"/>
                </a:lnTo>
                <a:cubicBezTo>
                  <a:pt x="769" y="1922"/>
                  <a:pt x="744" y="1944"/>
                  <a:pt x="720" y="1967"/>
                </a:cubicBezTo>
                <a:lnTo>
                  <a:pt x="720" y="1967"/>
                </a:lnTo>
                <a:cubicBezTo>
                  <a:pt x="713" y="1974"/>
                  <a:pt x="709" y="1984"/>
                  <a:pt x="706" y="1993"/>
                </a:cubicBezTo>
                <a:lnTo>
                  <a:pt x="706" y="1993"/>
                </a:lnTo>
                <a:cubicBezTo>
                  <a:pt x="684" y="2063"/>
                  <a:pt x="671" y="2133"/>
                  <a:pt x="676" y="2207"/>
                </a:cubicBezTo>
                <a:lnTo>
                  <a:pt x="676" y="2207"/>
                </a:lnTo>
                <a:cubicBezTo>
                  <a:pt x="676" y="2210"/>
                  <a:pt x="676" y="2213"/>
                  <a:pt x="675" y="2216"/>
                </a:cubicBezTo>
                <a:lnTo>
                  <a:pt x="675" y="2216"/>
                </a:lnTo>
                <a:cubicBezTo>
                  <a:pt x="659" y="2144"/>
                  <a:pt x="669" y="2072"/>
                  <a:pt x="686" y="2001"/>
                </a:cubicBezTo>
                <a:lnTo>
                  <a:pt x="686" y="2001"/>
                </a:lnTo>
                <a:cubicBezTo>
                  <a:pt x="617" y="2064"/>
                  <a:pt x="557" y="2134"/>
                  <a:pt x="505" y="2211"/>
                </a:cubicBezTo>
                <a:lnTo>
                  <a:pt x="505" y="2211"/>
                </a:lnTo>
                <a:cubicBezTo>
                  <a:pt x="453" y="2289"/>
                  <a:pt x="407" y="2369"/>
                  <a:pt x="363" y="2451"/>
                </a:cubicBezTo>
                <a:lnTo>
                  <a:pt x="363" y="2451"/>
                </a:lnTo>
                <a:cubicBezTo>
                  <a:pt x="375" y="2423"/>
                  <a:pt x="385" y="2395"/>
                  <a:pt x="398" y="2368"/>
                </a:cubicBezTo>
                <a:lnTo>
                  <a:pt x="398" y="2368"/>
                </a:lnTo>
                <a:cubicBezTo>
                  <a:pt x="439" y="2286"/>
                  <a:pt x="479" y="2204"/>
                  <a:pt x="523" y="2123"/>
                </a:cubicBezTo>
                <a:lnTo>
                  <a:pt x="523" y="2123"/>
                </a:lnTo>
                <a:cubicBezTo>
                  <a:pt x="566" y="2044"/>
                  <a:pt x="630" y="1982"/>
                  <a:pt x="689" y="1915"/>
                </a:cubicBezTo>
                <a:lnTo>
                  <a:pt x="689" y="1915"/>
                </a:lnTo>
                <a:cubicBezTo>
                  <a:pt x="715" y="1886"/>
                  <a:pt x="739" y="1856"/>
                  <a:pt x="766" y="1825"/>
                </a:cubicBezTo>
                <a:lnTo>
                  <a:pt x="766" y="1825"/>
                </a:lnTo>
                <a:cubicBezTo>
                  <a:pt x="711" y="1849"/>
                  <a:pt x="660" y="1876"/>
                  <a:pt x="607" y="1895"/>
                </a:cubicBezTo>
                <a:lnTo>
                  <a:pt x="607" y="1895"/>
                </a:lnTo>
                <a:cubicBezTo>
                  <a:pt x="554" y="1914"/>
                  <a:pt x="499" y="1927"/>
                  <a:pt x="445" y="1941"/>
                </a:cubicBezTo>
                <a:lnTo>
                  <a:pt x="445" y="1941"/>
                </a:lnTo>
                <a:cubicBezTo>
                  <a:pt x="444" y="1939"/>
                  <a:pt x="443" y="1938"/>
                  <a:pt x="443" y="1936"/>
                </a:cubicBezTo>
                <a:lnTo>
                  <a:pt x="443" y="1936"/>
                </a:lnTo>
                <a:cubicBezTo>
                  <a:pt x="457" y="1931"/>
                  <a:pt x="472" y="1926"/>
                  <a:pt x="487" y="1921"/>
                </a:cubicBezTo>
                <a:lnTo>
                  <a:pt x="487" y="1921"/>
                </a:lnTo>
                <a:cubicBezTo>
                  <a:pt x="560" y="1895"/>
                  <a:pt x="635" y="1872"/>
                  <a:pt x="700" y="1826"/>
                </a:cubicBezTo>
                <a:lnTo>
                  <a:pt x="700" y="1826"/>
                </a:lnTo>
                <a:cubicBezTo>
                  <a:pt x="740" y="1796"/>
                  <a:pt x="781" y="1766"/>
                  <a:pt x="821" y="1734"/>
                </a:cubicBezTo>
                <a:lnTo>
                  <a:pt x="821" y="1734"/>
                </a:lnTo>
                <a:cubicBezTo>
                  <a:pt x="861" y="1701"/>
                  <a:pt x="879" y="1654"/>
                  <a:pt x="902" y="1610"/>
                </a:cubicBezTo>
                <a:lnTo>
                  <a:pt x="902" y="1610"/>
                </a:lnTo>
                <a:cubicBezTo>
                  <a:pt x="914" y="1587"/>
                  <a:pt x="923" y="1563"/>
                  <a:pt x="932" y="1539"/>
                </a:cubicBezTo>
                <a:lnTo>
                  <a:pt x="932" y="1539"/>
                </a:lnTo>
                <a:cubicBezTo>
                  <a:pt x="935" y="1531"/>
                  <a:pt x="938" y="1522"/>
                  <a:pt x="940" y="1514"/>
                </a:cubicBezTo>
                <a:lnTo>
                  <a:pt x="940" y="1514"/>
                </a:lnTo>
                <a:cubicBezTo>
                  <a:pt x="976" y="1371"/>
                  <a:pt x="962" y="1205"/>
                  <a:pt x="865" y="1096"/>
                </a:cubicBezTo>
                <a:lnTo>
                  <a:pt x="865" y="1096"/>
                </a:lnTo>
                <a:cubicBezTo>
                  <a:pt x="772" y="989"/>
                  <a:pt x="705" y="879"/>
                  <a:pt x="618" y="770"/>
                </a:cubicBezTo>
                <a:lnTo>
                  <a:pt x="618" y="770"/>
                </a:lnTo>
                <a:cubicBezTo>
                  <a:pt x="574" y="719"/>
                  <a:pt x="506" y="692"/>
                  <a:pt x="457" y="642"/>
                </a:cubicBezTo>
                <a:lnTo>
                  <a:pt x="457" y="642"/>
                </a:lnTo>
                <a:cubicBezTo>
                  <a:pt x="447" y="634"/>
                  <a:pt x="437" y="626"/>
                  <a:pt x="428" y="617"/>
                </a:cubicBezTo>
                <a:lnTo>
                  <a:pt x="428" y="617"/>
                </a:lnTo>
                <a:cubicBezTo>
                  <a:pt x="399" y="593"/>
                  <a:pt x="369" y="569"/>
                  <a:pt x="338" y="547"/>
                </a:cubicBezTo>
                <a:lnTo>
                  <a:pt x="338" y="547"/>
                </a:lnTo>
                <a:cubicBezTo>
                  <a:pt x="319" y="533"/>
                  <a:pt x="292" y="527"/>
                  <a:pt x="275" y="511"/>
                </a:cubicBezTo>
                <a:lnTo>
                  <a:pt x="275" y="511"/>
                </a:lnTo>
                <a:cubicBezTo>
                  <a:pt x="204" y="453"/>
                  <a:pt x="146" y="388"/>
                  <a:pt x="61" y="350"/>
                </a:cubicBezTo>
                <a:lnTo>
                  <a:pt x="61" y="350"/>
                </a:lnTo>
                <a:cubicBezTo>
                  <a:pt x="37" y="342"/>
                  <a:pt x="20" y="316"/>
                  <a:pt x="0" y="297"/>
                </a:cubicBezTo>
                <a:lnTo>
                  <a:pt x="0" y="297"/>
                </a:lnTo>
                <a:cubicBezTo>
                  <a:pt x="56" y="253"/>
                  <a:pt x="119" y="220"/>
                  <a:pt x="165" y="160"/>
                </a:cubicBezTo>
                <a:lnTo>
                  <a:pt x="165" y="160"/>
                </a:lnTo>
                <a:cubicBezTo>
                  <a:pt x="172" y="152"/>
                  <a:pt x="180" y="144"/>
                  <a:pt x="187" y="136"/>
                </a:cubicBezTo>
                <a:lnTo>
                  <a:pt x="187" y="136"/>
                </a:lnTo>
                <a:cubicBezTo>
                  <a:pt x="202" y="120"/>
                  <a:pt x="217" y="104"/>
                  <a:pt x="232" y="88"/>
                </a:cubicBezTo>
                <a:lnTo>
                  <a:pt x="232" y="88"/>
                </a:lnTo>
                <a:cubicBezTo>
                  <a:pt x="240" y="79"/>
                  <a:pt x="249" y="71"/>
                  <a:pt x="257" y="61"/>
                </a:cubicBezTo>
                <a:lnTo>
                  <a:pt x="257" y="61"/>
                </a:lnTo>
                <a:cubicBezTo>
                  <a:pt x="278" y="42"/>
                  <a:pt x="295" y="25"/>
                  <a:pt x="308" y="0"/>
                </a:cubicBezTo>
                <a:lnTo>
                  <a:pt x="308" y="0"/>
                </a:lnTo>
                <a:cubicBezTo>
                  <a:pt x="318" y="9"/>
                  <a:pt x="325" y="21"/>
                  <a:pt x="335" y="26"/>
                </a:cubicBezTo>
                <a:lnTo>
                  <a:pt x="335" y="26"/>
                </a:lnTo>
                <a:cubicBezTo>
                  <a:pt x="356" y="27"/>
                  <a:pt x="383" y="29"/>
                  <a:pt x="395" y="50"/>
                </a:cubicBezTo>
                <a:lnTo>
                  <a:pt x="395" y="50"/>
                </a:lnTo>
                <a:cubicBezTo>
                  <a:pt x="401" y="58"/>
                  <a:pt x="407" y="66"/>
                  <a:pt x="412" y="73"/>
                </a:cubicBezTo>
                <a:lnTo>
                  <a:pt x="412" y="73"/>
                </a:lnTo>
                <a:cubicBezTo>
                  <a:pt x="462" y="146"/>
                  <a:pt x="535" y="192"/>
                  <a:pt x="590" y="266"/>
                </a:cubicBezTo>
                <a:lnTo>
                  <a:pt x="590" y="266"/>
                </a:lnTo>
                <a:cubicBezTo>
                  <a:pt x="654" y="364"/>
                  <a:pt x="740" y="445"/>
                  <a:pt x="828" y="524"/>
                </a:cubicBezTo>
                <a:lnTo>
                  <a:pt x="828" y="524"/>
                </a:lnTo>
                <a:cubicBezTo>
                  <a:pt x="855" y="549"/>
                  <a:pt x="889" y="571"/>
                  <a:pt x="925" y="589"/>
                </a:cubicBezTo>
                <a:lnTo>
                  <a:pt x="925" y="589"/>
                </a:lnTo>
                <a:cubicBezTo>
                  <a:pt x="936" y="596"/>
                  <a:pt x="947" y="602"/>
                  <a:pt x="958" y="609"/>
                </a:cubicBezTo>
                <a:lnTo>
                  <a:pt x="958" y="609"/>
                </a:lnTo>
                <a:cubicBezTo>
                  <a:pt x="1043" y="662"/>
                  <a:pt x="1128" y="716"/>
                  <a:pt x="1205" y="782"/>
                </a:cubicBezTo>
                <a:lnTo>
                  <a:pt x="1205" y="782"/>
                </a:lnTo>
                <a:cubicBezTo>
                  <a:pt x="1215" y="789"/>
                  <a:pt x="1225" y="796"/>
                  <a:pt x="1235" y="803"/>
                </a:cubicBezTo>
                <a:lnTo>
                  <a:pt x="1235" y="803"/>
                </a:lnTo>
                <a:cubicBezTo>
                  <a:pt x="1284" y="837"/>
                  <a:pt x="1336" y="866"/>
                  <a:pt x="1396" y="878"/>
                </a:cubicBezTo>
                <a:lnTo>
                  <a:pt x="1396" y="878"/>
                </a:lnTo>
                <a:cubicBezTo>
                  <a:pt x="1406" y="881"/>
                  <a:pt x="1417" y="883"/>
                  <a:pt x="1427" y="885"/>
                </a:cubicBezTo>
                <a:lnTo>
                  <a:pt x="1427" y="885"/>
                </a:lnTo>
                <a:cubicBezTo>
                  <a:pt x="1481" y="895"/>
                  <a:pt x="1535" y="898"/>
                  <a:pt x="1588" y="890"/>
                </a:cubicBezTo>
                <a:lnTo>
                  <a:pt x="1588" y="890"/>
                </a:lnTo>
                <a:cubicBezTo>
                  <a:pt x="1600" y="889"/>
                  <a:pt x="1613" y="887"/>
                  <a:pt x="1625" y="884"/>
                </a:cubicBezTo>
                <a:lnTo>
                  <a:pt x="1625" y="884"/>
                </a:lnTo>
                <a:cubicBezTo>
                  <a:pt x="1660" y="877"/>
                  <a:pt x="1697" y="864"/>
                  <a:pt x="1732" y="845"/>
                </a:cubicBezTo>
                <a:lnTo>
                  <a:pt x="1732" y="845"/>
                </a:lnTo>
                <a:cubicBezTo>
                  <a:pt x="1741" y="839"/>
                  <a:pt x="1750" y="833"/>
                  <a:pt x="1760" y="827"/>
                </a:cubicBezTo>
                <a:lnTo>
                  <a:pt x="1760" y="827"/>
                </a:lnTo>
                <a:cubicBezTo>
                  <a:pt x="1796" y="801"/>
                  <a:pt x="1828" y="769"/>
                  <a:pt x="1855" y="730"/>
                </a:cubicBezTo>
                <a:lnTo>
                  <a:pt x="1855" y="730"/>
                </a:lnTo>
                <a:cubicBezTo>
                  <a:pt x="1883" y="690"/>
                  <a:pt x="1894" y="643"/>
                  <a:pt x="1904" y="596"/>
                </a:cubicBezTo>
                <a:lnTo>
                  <a:pt x="1904" y="596"/>
                </a:lnTo>
                <a:cubicBezTo>
                  <a:pt x="1922" y="522"/>
                  <a:pt x="1939" y="449"/>
                  <a:pt x="1975" y="382"/>
                </a:cubicBezTo>
                <a:lnTo>
                  <a:pt x="1975" y="382"/>
                </a:lnTo>
                <a:cubicBezTo>
                  <a:pt x="1998" y="337"/>
                  <a:pt x="2028" y="296"/>
                  <a:pt x="2068" y="264"/>
                </a:cubicBezTo>
                <a:lnTo>
                  <a:pt x="2068" y="264"/>
                </a:lnTo>
                <a:cubicBezTo>
                  <a:pt x="2072" y="260"/>
                  <a:pt x="2078" y="257"/>
                  <a:pt x="2083" y="254"/>
                </a:cubicBezTo>
                <a:lnTo>
                  <a:pt x="2083" y="254"/>
                </a:lnTo>
                <a:cubicBezTo>
                  <a:pt x="2001" y="324"/>
                  <a:pt x="1974" y="422"/>
                  <a:pt x="1949" y="519"/>
                </a:cubicBezTo>
                <a:lnTo>
                  <a:pt x="1949" y="519"/>
                </a:lnTo>
                <a:cubicBezTo>
                  <a:pt x="1935" y="570"/>
                  <a:pt x="1925" y="623"/>
                  <a:pt x="1913" y="675"/>
                </a:cubicBezTo>
                <a:lnTo>
                  <a:pt x="1913" y="675"/>
                </a:lnTo>
                <a:cubicBezTo>
                  <a:pt x="1894" y="757"/>
                  <a:pt x="1846" y="819"/>
                  <a:pt x="1784" y="872"/>
                </a:cubicBezTo>
                <a:lnTo>
                  <a:pt x="1784" y="872"/>
                </a:lnTo>
                <a:cubicBezTo>
                  <a:pt x="1773" y="881"/>
                  <a:pt x="1763" y="889"/>
                  <a:pt x="1752" y="898"/>
                </a:cubicBezTo>
                <a:lnTo>
                  <a:pt x="1752" y="898"/>
                </a:lnTo>
                <a:cubicBezTo>
                  <a:pt x="1747" y="902"/>
                  <a:pt x="1741" y="906"/>
                  <a:pt x="1735" y="911"/>
                </a:cubicBezTo>
                <a:lnTo>
                  <a:pt x="1735" y="911"/>
                </a:lnTo>
                <a:cubicBezTo>
                  <a:pt x="1729" y="915"/>
                  <a:pt x="1723" y="920"/>
                  <a:pt x="1717" y="924"/>
                </a:cubicBezTo>
                <a:lnTo>
                  <a:pt x="1717" y="924"/>
                </a:lnTo>
                <a:cubicBezTo>
                  <a:pt x="1729" y="923"/>
                  <a:pt x="1739" y="923"/>
                  <a:pt x="1748" y="921"/>
                </a:cubicBezTo>
                <a:lnTo>
                  <a:pt x="1748" y="921"/>
                </a:lnTo>
                <a:cubicBezTo>
                  <a:pt x="1843" y="906"/>
                  <a:pt x="1931" y="871"/>
                  <a:pt x="2016" y="826"/>
                </a:cubicBezTo>
                <a:lnTo>
                  <a:pt x="2016" y="826"/>
                </a:lnTo>
                <a:cubicBezTo>
                  <a:pt x="2115" y="774"/>
                  <a:pt x="2207" y="713"/>
                  <a:pt x="2291" y="640"/>
                </a:cubicBezTo>
                <a:lnTo>
                  <a:pt x="2291" y="640"/>
                </a:lnTo>
                <a:cubicBezTo>
                  <a:pt x="2391" y="553"/>
                  <a:pt x="2462" y="446"/>
                  <a:pt x="2507" y="321"/>
                </a:cubicBezTo>
                <a:lnTo>
                  <a:pt x="2507" y="321"/>
                </a:lnTo>
                <a:cubicBezTo>
                  <a:pt x="2531" y="258"/>
                  <a:pt x="2555" y="195"/>
                  <a:pt x="2583" y="132"/>
                </a:cubicBezTo>
                <a:lnTo>
                  <a:pt x="2583" y="132"/>
                </a:lnTo>
                <a:cubicBezTo>
                  <a:pt x="2602" y="88"/>
                  <a:pt x="2634" y="51"/>
                  <a:pt x="2671" y="20"/>
                </a:cubicBezTo>
                <a:lnTo>
                  <a:pt x="2671" y="20"/>
                </a:lnTo>
                <a:cubicBezTo>
                  <a:pt x="2597" y="113"/>
                  <a:pt x="2561" y="223"/>
                  <a:pt x="2526" y="334"/>
                </a:cubicBezTo>
                <a:lnTo>
                  <a:pt x="2526" y="334"/>
                </a:lnTo>
                <a:cubicBezTo>
                  <a:pt x="2499" y="417"/>
                  <a:pt x="2467" y="499"/>
                  <a:pt x="2412" y="567"/>
                </a:cubicBezTo>
                <a:lnTo>
                  <a:pt x="2412" y="567"/>
                </a:lnTo>
                <a:cubicBezTo>
                  <a:pt x="2368" y="623"/>
                  <a:pt x="2318" y="672"/>
                  <a:pt x="2271" y="725"/>
                </a:cubicBezTo>
                <a:lnTo>
                  <a:pt x="2271" y="725"/>
                </a:lnTo>
                <a:cubicBezTo>
                  <a:pt x="2269" y="727"/>
                  <a:pt x="2266" y="728"/>
                  <a:pt x="2265" y="735"/>
                </a:cubicBezTo>
                <a:lnTo>
                  <a:pt x="2265" y="735"/>
                </a:lnTo>
                <a:cubicBezTo>
                  <a:pt x="2294" y="729"/>
                  <a:pt x="2323" y="726"/>
                  <a:pt x="2350" y="719"/>
                </a:cubicBezTo>
                <a:lnTo>
                  <a:pt x="2350" y="719"/>
                </a:lnTo>
                <a:cubicBezTo>
                  <a:pt x="2450" y="693"/>
                  <a:pt x="2540" y="645"/>
                  <a:pt x="2623" y="587"/>
                </a:cubicBezTo>
                <a:lnTo>
                  <a:pt x="2623" y="587"/>
                </a:lnTo>
                <a:cubicBezTo>
                  <a:pt x="2662" y="560"/>
                  <a:pt x="2698" y="531"/>
                  <a:pt x="2737" y="505"/>
                </a:cubicBezTo>
                <a:lnTo>
                  <a:pt x="2737" y="505"/>
                </a:lnTo>
                <a:cubicBezTo>
                  <a:pt x="2714" y="527"/>
                  <a:pt x="2691" y="549"/>
                  <a:pt x="2666" y="569"/>
                </a:cubicBezTo>
                <a:lnTo>
                  <a:pt x="2666" y="569"/>
                </a:lnTo>
                <a:cubicBezTo>
                  <a:pt x="2542" y="669"/>
                  <a:pt x="2401" y="733"/>
                  <a:pt x="2250" y="779"/>
                </a:cubicBezTo>
                <a:lnTo>
                  <a:pt x="2250" y="779"/>
                </a:lnTo>
                <a:cubicBezTo>
                  <a:pt x="2237" y="784"/>
                  <a:pt x="2224" y="789"/>
                  <a:pt x="2210" y="792"/>
                </a:cubicBezTo>
                <a:lnTo>
                  <a:pt x="2210" y="792"/>
                </a:lnTo>
                <a:cubicBezTo>
                  <a:pt x="2179" y="799"/>
                  <a:pt x="2156" y="820"/>
                  <a:pt x="2131" y="838"/>
                </a:cubicBezTo>
                <a:lnTo>
                  <a:pt x="2131" y="838"/>
                </a:lnTo>
                <a:cubicBezTo>
                  <a:pt x="2057" y="891"/>
                  <a:pt x="1980" y="938"/>
                  <a:pt x="1890" y="975"/>
                </a:cubicBezTo>
                <a:lnTo>
                  <a:pt x="1890" y="975"/>
                </a:lnTo>
                <a:cubicBezTo>
                  <a:pt x="1966" y="987"/>
                  <a:pt x="2029" y="1016"/>
                  <a:pt x="2090" y="1053"/>
                </a:cubicBezTo>
                <a:lnTo>
                  <a:pt x="2090" y="1053"/>
                </a:lnTo>
                <a:cubicBezTo>
                  <a:pt x="2070" y="1045"/>
                  <a:pt x="2049" y="1036"/>
                  <a:pt x="2029" y="1027"/>
                </a:cubicBezTo>
                <a:lnTo>
                  <a:pt x="2029" y="1027"/>
                </a:lnTo>
                <a:cubicBezTo>
                  <a:pt x="1983" y="1009"/>
                  <a:pt x="1936" y="997"/>
                  <a:pt x="1887" y="996"/>
                </a:cubicBezTo>
                <a:lnTo>
                  <a:pt x="1887" y="996"/>
                </a:lnTo>
                <a:cubicBezTo>
                  <a:pt x="1867" y="996"/>
                  <a:pt x="1848" y="1000"/>
                  <a:pt x="1829" y="1003"/>
                </a:cubicBezTo>
                <a:lnTo>
                  <a:pt x="1829" y="1003"/>
                </a:lnTo>
                <a:cubicBezTo>
                  <a:pt x="1805" y="1007"/>
                  <a:pt x="1780" y="1011"/>
                  <a:pt x="1756" y="1015"/>
                </a:cubicBezTo>
                <a:lnTo>
                  <a:pt x="1756" y="1015"/>
                </a:lnTo>
                <a:cubicBezTo>
                  <a:pt x="1744" y="1017"/>
                  <a:pt x="1733" y="1019"/>
                  <a:pt x="1720" y="1021"/>
                </a:cubicBezTo>
                <a:lnTo>
                  <a:pt x="1720" y="1021"/>
                </a:lnTo>
                <a:cubicBezTo>
                  <a:pt x="1635" y="1036"/>
                  <a:pt x="1553" y="1005"/>
                  <a:pt x="1468" y="1003"/>
                </a:cubicBezTo>
                <a:lnTo>
                  <a:pt x="1468" y="1003"/>
                </a:lnTo>
                <a:cubicBezTo>
                  <a:pt x="1430" y="1004"/>
                  <a:pt x="1402" y="1033"/>
                  <a:pt x="1366" y="1046"/>
                </a:cubicBezTo>
                <a:lnTo>
                  <a:pt x="1366" y="1046"/>
                </a:lnTo>
                <a:cubicBezTo>
                  <a:pt x="1403" y="1067"/>
                  <a:pt x="1439" y="1087"/>
                  <a:pt x="1473" y="1109"/>
                </a:cubicBezTo>
                <a:lnTo>
                  <a:pt x="1473" y="1109"/>
                </a:lnTo>
                <a:cubicBezTo>
                  <a:pt x="1580" y="1183"/>
                  <a:pt x="1677" y="1251"/>
                  <a:pt x="1782" y="1322"/>
                </a:cubicBezTo>
                <a:lnTo>
                  <a:pt x="1782" y="1322"/>
                </a:lnTo>
                <a:cubicBezTo>
                  <a:pt x="1790" y="1328"/>
                  <a:pt x="1799" y="1335"/>
                  <a:pt x="1807" y="1341"/>
                </a:cubicBezTo>
                <a:lnTo>
                  <a:pt x="1807" y="1341"/>
                </a:lnTo>
                <a:cubicBezTo>
                  <a:pt x="1814" y="1348"/>
                  <a:pt x="1822" y="1355"/>
                  <a:pt x="1830" y="1361"/>
                </a:cubicBezTo>
                <a:lnTo>
                  <a:pt x="1830" y="1361"/>
                </a:lnTo>
                <a:cubicBezTo>
                  <a:pt x="1901" y="1435"/>
                  <a:pt x="1952" y="1544"/>
                  <a:pt x="2062" y="1574"/>
                </a:cubicBezTo>
                <a:lnTo>
                  <a:pt x="2062" y="1574"/>
                </a:lnTo>
                <a:cubicBezTo>
                  <a:pt x="2113" y="1584"/>
                  <a:pt x="2161" y="1588"/>
                  <a:pt x="2211" y="1593"/>
                </a:cubicBezTo>
                <a:lnTo>
                  <a:pt x="2211" y="1593"/>
                </a:lnTo>
                <a:cubicBezTo>
                  <a:pt x="2277" y="1601"/>
                  <a:pt x="2331" y="1550"/>
                  <a:pt x="2379" y="1506"/>
                </a:cubicBezTo>
                <a:lnTo>
                  <a:pt x="2379" y="1506"/>
                </a:lnTo>
                <a:cubicBezTo>
                  <a:pt x="2385" y="1500"/>
                  <a:pt x="2392" y="1494"/>
                  <a:pt x="2398" y="1488"/>
                </a:cubicBezTo>
                <a:lnTo>
                  <a:pt x="2398" y="1488"/>
                </a:lnTo>
                <a:cubicBezTo>
                  <a:pt x="2405" y="1481"/>
                  <a:pt x="2411" y="1475"/>
                  <a:pt x="2417" y="1469"/>
                </a:cubicBezTo>
                <a:lnTo>
                  <a:pt x="2417" y="1469"/>
                </a:lnTo>
                <a:cubicBezTo>
                  <a:pt x="2466" y="1415"/>
                  <a:pt x="2511" y="1357"/>
                  <a:pt x="2557" y="1301"/>
                </a:cubicBezTo>
                <a:lnTo>
                  <a:pt x="2557" y="1301"/>
                </a:lnTo>
                <a:cubicBezTo>
                  <a:pt x="2569" y="1286"/>
                  <a:pt x="2578" y="1268"/>
                  <a:pt x="2593" y="1255"/>
                </a:cubicBezTo>
                <a:lnTo>
                  <a:pt x="2593" y="1255"/>
                </a:lnTo>
                <a:cubicBezTo>
                  <a:pt x="2573" y="1287"/>
                  <a:pt x="2555" y="1322"/>
                  <a:pt x="2533" y="1354"/>
                </a:cubicBezTo>
                <a:lnTo>
                  <a:pt x="2533" y="1354"/>
                </a:lnTo>
                <a:cubicBezTo>
                  <a:pt x="2498" y="1402"/>
                  <a:pt x="2463" y="1451"/>
                  <a:pt x="2425" y="1497"/>
                </a:cubicBezTo>
                <a:lnTo>
                  <a:pt x="2425" y="1497"/>
                </a:lnTo>
                <a:cubicBezTo>
                  <a:pt x="2413" y="1512"/>
                  <a:pt x="2400" y="1526"/>
                  <a:pt x="2386" y="1539"/>
                </a:cubicBezTo>
                <a:lnTo>
                  <a:pt x="2386" y="1539"/>
                </a:lnTo>
                <a:cubicBezTo>
                  <a:pt x="2379" y="1545"/>
                  <a:pt x="2372" y="1552"/>
                  <a:pt x="2365" y="1558"/>
                </a:cubicBezTo>
                <a:lnTo>
                  <a:pt x="2365" y="1558"/>
                </a:lnTo>
                <a:cubicBezTo>
                  <a:pt x="2332" y="1593"/>
                  <a:pt x="2287" y="1606"/>
                  <a:pt x="2252" y="1637"/>
                </a:cubicBezTo>
                <a:lnTo>
                  <a:pt x="2252" y="1637"/>
                </a:lnTo>
                <a:cubicBezTo>
                  <a:pt x="2279" y="1649"/>
                  <a:pt x="2305" y="1655"/>
                  <a:pt x="2331" y="1659"/>
                </a:cubicBezTo>
                <a:lnTo>
                  <a:pt x="2331" y="1659"/>
                </a:lnTo>
                <a:cubicBezTo>
                  <a:pt x="2343" y="1660"/>
                  <a:pt x="2354" y="1661"/>
                  <a:pt x="2365" y="1662"/>
                </a:cubicBezTo>
                <a:lnTo>
                  <a:pt x="2365" y="1662"/>
                </a:lnTo>
                <a:cubicBezTo>
                  <a:pt x="2465" y="1667"/>
                  <a:pt x="2565" y="1658"/>
                  <a:pt x="2660" y="1622"/>
                </a:cubicBezTo>
                <a:lnTo>
                  <a:pt x="2660" y="1622"/>
                </a:lnTo>
                <a:cubicBezTo>
                  <a:pt x="2718" y="1600"/>
                  <a:pt x="2772" y="1568"/>
                  <a:pt x="2827" y="1538"/>
                </a:cubicBezTo>
                <a:lnTo>
                  <a:pt x="2827" y="1538"/>
                </a:lnTo>
                <a:cubicBezTo>
                  <a:pt x="2858" y="1521"/>
                  <a:pt x="2888" y="1500"/>
                  <a:pt x="2920" y="1482"/>
                </a:cubicBezTo>
                <a:lnTo>
                  <a:pt x="2920" y="1482"/>
                </a:lnTo>
                <a:cubicBezTo>
                  <a:pt x="2863" y="1533"/>
                  <a:pt x="2802" y="1577"/>
                  <a:pt x="2736" y="1615"/>
                </a:cubicBezTo>
                <a:lnTo>
                  <a:pt x="2736" y="1615"/>
                </a:lnTo>
                <a:cubicBezTo>
                  <a:pt x="2670" y="1653"/>
                  <a:pt x="2599" y="1678"/>
                  <a:pt x="2522" y="1697"/>
                </a:cubicBezTo>
                <a:lnTo>
                  <a:pt x="2522" y="1697"/>
                </a:lnTo>
                <a:cubicBezTo>
                  <a:pt x="2599" y="1734"/>
                  <a:pt x="2654" y="1791"/>
                  <a:pt x="2704" y="1854"/>
                </a:cubicBezTo>
                <a:lnTo>
                  <a:pt x="2704" y="1854"/>
                </a:lnTo>
                <a:cubicBezTo>
                  <a:pt x="2689" y="1839"/>
                  <a:pt x="2674" y="1825"/>
                  <a:pt x="2658" y="1810"/>
                </a:cubicBezTo>
                <a:lnTo>
                  <a:pt x="2658" y="1810"/>
                </a:lnTo>
                <a:cubicBezTo>
                  <a:pt x="2618" y="1772"/>
                  <a:pt x="2573" y="1741"/>
                  <a:pt x="2522" y="1719"/>
                </a:cubicBezTo>
                <a:lnTo>
                  <a:pt x="2522" y="1719"/>
                </a:lnTo>
                <a:cubicBezTo>
                  <a:pt x="2499" y="1710"/>
                  <a:pt x="2475" y="1706"/>
                  <a:pt x="2450" y="1709"/>
                </a:cubicBezTo>
                <a:lnTo>
                  <a:pt x="2450" y="1709"/>
                </a:lnTo>
                <a:cubicBezTo>
                  <a:pt x="2405" y="1714"/>
                  <a:pt x="2361" y="1716"/>
                  <a:pt x="2317" y="1714"/>
                </a:cubicBezTo>
                <a:lnTo>
                  <a:pt x="2317" y="1714"/>
                </a:lnTo>
                <a:cubicBezTo>
                  <a:pt x="2306" y="1714"/>
                  <a:pt x="2295" y="1713"/>
                  <a:pt x="2284" y="1712"/>
                </a:cubicBezTo>
                <a:lnTo>
                  <a:pt x="2284" y="1712"/>
                </a:lnTo>
                <a:cubicBezTo>
                  <a:pt x="2211" y="1710"/>
                  <a:pt x="2146" y="1671"/>
                  <a:pt x="2077" y="1662"/>
                </a:cubicBezTo>
                <a:lnTo>
                  <a:pt x="2077" y="1662"/>
                </a:lnTo>
                <a:cubicBezTo>
                  <a:pt x="2073" y="1700"/>
                  <a:pt x="2088" y="1733"/>
                  <a:pt x="2103" y="1768"/>
                </a:cubicBezTo>
                <a:lnTo>
                  <a:pt x="2103" y="1768"/>
                </a:lnTo>
                <a:cubicBezTo>
                  <a:pt x="2107" y="1775"/>
                  <a:pt x="2111" y="1782"/>
                  <a:pt x="2115" y="1790"/>
                </a:cubicBezTo>
                <a:lnTo>
                  <a:pt x="2115" y="1790"/>
                </a:lnTo>
                <a:cubicBezTo>
                  <a:pt x="2163" y="1879"/>
                  <a:pt x="2210" y="1969"/>
                  <a:pt x="2257" y="2060"/>
                </a:cubicBezTo>
                <a:lnTo>
                  <a:pt x="2257" y="2060"/>
                </a:lnTo>
                <a:cubicBezTo>
                  <a:pt x="2318" y="2179"/>
                  <a:pt x="2394" y="2288"/>
                  <a:pt x="2493" y="2381"/>
                </a:cubicBezTo>
                <a:lnTo>
                  <a:pt x="2493" y="2381"/>
                </a:lnTo>
                <a:cubicBezTo>
                  <a:pt x="2469" y="2373"/>
                  <a:pt x="2396" y="2306"/>
                  <a:pt x="2312" y="2207"/>
                </a:cubicBezTo>
                <a:lnTo>
                  <a:pt x="2312" y="2207"/>
                </a:lnTo>
                <a:cubicBezTo>
                  <a:pt x="2257" y="2144"/>
                  <a:pt x="2208" y="2075"/>
                  <a:pt x="2159" y="2012"/>
                </a:cubicBezTo>
                <a:lnTo>
                  <a:pt x="2159" y="2012"/>
                </a:lnTo>
                <a:cubicBezTo>
                  <a:pt x="2158" y="2032"/>
                  <a:pt x="2158" y="2056"/>
                  <a:pt x="2156" y="2081"/>
                </a:cubicBezTo>
                <a:lnTo>
                  <a:pt x="2156" y="2081"/>
                </a:lnTo>
                <a:cubicBezTo>
                  <a:pt x="2148" y="2154"/>
                  <a:pt x="2125" y="2222"/>
                  <a:pt x="2092" y="2287"/>
                </a:cubicBezTo>
                <a:lnTo>
                  <a:pt x="2092" y="2287"/>
                </a:lnTo>
                <a:cubicBezTo>
                  <a:pt x="2040" y="2385"/>
                  <a:pt x="2030" y="2489"/>
                  <a:pt x="2039" y="2596"/>
                </a:cubicBezTo>
                <a:lnTo>
                  <a:pt x="2039" y="2596"/>
                </a:lnTo>
                <a:cubicBezTo>
                  <a:pt x="2040" y="2601"/>
                  <a:pt x="2040" y="2606"/>
                  <a:pt x="2041" y="2612"/>
                </a:cubicBezTo>
                <a:lnTo>
                  <a:pt x="2041" y="2612"/>
                </a:lnTo>
                <a:cubicBezTo>
                  <a:pt x="2039" y="2612"/>
                  <a:pt x="2037" y="2612"/>
                  <a:pt x="2034" y="2612"/>
                </a:cubicBezTo>
                <a:lnTo>
                  <a:pt x="2034" y="2612"/>
                </a:lnTo>
                <a:cubicBezTo>
                  <a:pt x="2031" y="2568"/>
                  <a:pt x="2027" y="2525"/>
                  <a:pt x="2025" y="2481"/>
                </a:cubicBezTo>
                <a:lnTo>
                  <a:pt x="2025" y="2481"/>
                </a:lnTo>
                <a:cubicBezTo>
                  <a:pt x="2022" y="2397"/>
                  <a:pt x="2048" y="2320"/>
                  <a:pt x="2077" y="2243"/>
                </a:cubicBezTo>
                <a:lnTo>
                  <a:pt x="2077" y="2243"/>
                </a:lnTo>
                <a:cubicBezTo>
                  <a:pt x="2116" y="2142"/>
                  <a:pt x="2126" y="2038"/>
                  <a:pt x="2102" y="1932"/>
                </a:cubicBezTo>
                <a:lnTo>
                  <a:pt x="2102" y="1932"/>
                </a:lnTo>
                <a:cubicBezTo>
                  <a:pt x="2093" y="1896"/>
                  <a:pt x="2072" y="1867"/>
                  <a:pt x="2053" y="1837"/>
                </a:cubicBezTo>
                <a:lnTo>
                  <a:pt x="2053" y="1837"/>
                </a:lnTo>
                <a:cubicBezTo>
                  <a:pt x="2030" y="1804"/>
                  <a:pt x="2007" y="1771"/>
                  <a:pt x="1983" y="1739"/>
                </a:cubicBezTo>
                <a:lnTo>
                  <a:pt x="1983" y="1739"/>
                </a:lnTo>
                <a:cubicBezTo>
                  <a:pt x="1977" y="1731"/>
                  <a:pt x="1971" y="1723"/>
                  <a:pt x="1964" y="1715"/>
                </a:cubicBezTo>
                <a:lnTo>
                  <a:pt x="1964" y="1715"/>
                </a:lnTo>
                <a:cubicBezTo>
                  <a:pt x="1922" y="1669"/>
                  <a:pt x="1885" y="1615"/>
                  <a:pt x="1836" y="1572"/>
                </a:cubicBezTo>
                <a:lnTo>
                  <a:pt x="1836" y="1572"/>
                </a:lnTo>
                <a:cubicBezTo>
                  <a:pt x="1829" y="1565"/>
                  <a:pt x="1821" y="1556"/>
                  <a:pt x="1812" y="1549"/>
                </a:cubicBezTo>
                <a:lnTo>
                  <a:pt x="1812" y="1549"/>
                </a:lnTo>
                <a:cubicBezTo>
                  <a:pt x="1787" y="1527"/>
                  <a:pt x="1761" y="1506"/>
                  <a:pt x="1731" y="1487"/>
                </a:cubicBezTo>
                <a:lnTo>
                  <a:pt x="1731" y="1487"/>
                </a:lnTo>
                <a:cubicBezTo>
                  <a:pt x="1723" y="1481"/>
                  <a:pt x="1714" y="1474"/>
                  <a:pt x="1705" y="1468"/>
                </a:cubicBezTo>
                <a:lnTo>
                  <a:pt x="1705" y="1468"/>
                </a:lnTo>
                <a:cubicBezTo>
                  <a:pt x="1676" y="1445"/>
                  <a:pt x="1646" y="1424"/>
                  <a:pt x="1615" y="1404"/>
                </a:cubicBezTo>
                <a:lnTo>
                  <a:pt x="1615" y="1404"/>
                </a:lnTo>
                <a:cubicBezTo>
                  <a:pt x="1607" y="1399"/>
                  <a:pt x="1600" y="1394"/>
                  <a:pt x="1592" y="1388"/>
                </a:cubicBezTo>
                <a:lnTo>
                  <a:pt x="1592" y="1388"/>
                </a:lnTo>
                <a:cubicBezTo>
                  <a:pt x="1559" y="1367"/>
                  <a:pt x="1528" y="1346"/>
                  <a:pt x="1496" y="1321"/>
                </a:cubicBezTo>
                <a:lnTo>
                  <a:pt x="1496" y="1321"/>
                </a:lnTo>
                <a:cubicBezTo>
                  <a:pt x="1563" y="1435"/>
                  <a:pt x="1572" y="1569"/>
                  <a:pt x="1590" y="1698"/>
                </a:cubicBezTo>
                <a:lnTo>
                  <a:pt x="1590" y="1698"/>
                </a:lnTo>
                <a:cubicBezTo>
                  <a:pt x="1593" y="1708"/>
                  <a:pt x="1595" y="1717"/>
                  <a:pt x="1598" y="1727"/>
                </a:cubicBezTo>
                <a:lnTo>
                  <a:pt x="1598" y="1727"/>
                </a:lnTo>
                <a:cubicBezTo>
                  <a:pt x="1610" y="1764"/>
                  <a:pt x="1628" y="1800"/>
                  <a:pt x="1647" y="1835"/>
                </a:cubicBezTo>
                <a:lnTo>
                  <a:pt x="1647" y="1835"/>
                </a:lnTo>
                <a:cubicBezTo>
                  <a:pt x="1663" y="1862"/>
                  <a:pt x="1684" y="1886"/>
                  <a:pt x="1706" y="1908"/>
                </a:cubicBezTo>
                <a:lnTo>
                  <a:pt x="1706" y="1908"/>
                </a:lnTo>
                <a:cubicBezTo>
                  <a:pt x="1725" y="1930"/>
                  <a:pt x="1749" y="1949"/>
                  <a:pt x="1771" y="1968"/>
                </a:cubicBezTo>
                <a:lnTo>
                  <a:pt x="1749" y="19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7" name="Freeform 464"/>
          <p:cNvSpPr>
            <a:spLocks noChangeArrowheads="1"/>
          </p:cNvSpPr>
          <p:nvPr/>
        </p:nvSpPr>
        <p:spPr bwMode="auto">
          <a:xfrm>
            <a:off x="6123538" y="8931140"/>
            <a:ext cx="3319081" cy="3154668"/>
          </a:xfrm>
          <a:custGeom>
            <a:avLst/>
            <a:gdLst>
              <a:gd name="T0" fmla="*/ 1327 w 2849"/>
              <a:gd name="T1" fmla="*/ 1879 h 2707"/>
              <a:gd name="T2" fmla="*/ 1559 w 2849"/>
              <a:gd name="T3" fmla="*/ 2207 h 2707"/>
              <a:gd name="T4" fmla="*/ 1494 w 2849"/>
              <a:gd name="T5" fmla="*/ 2610 h 2707"/>
              <a:gd name="T6" fmla="*/ 1824 w 2849"/>
              <a:gd name="T7" fmla="*/ 2467 h 2707"/>
              <a:gd name="T8" fmla="*/ 1414 w 2849"/>
              <a:gd name="T9" fmla="*/ 1844 h 2707"/>
              <a:gd name="T10" fmla="*/ 1892 w 2849"/>
              <a:gd name="T11" fmla="*/ 1081 h 2707"/>
              <a:gd name="T12" fmla="*/ 1828 w 2849"/>
              <a:gd name="T13" fmla="*/ 1368 h 2707"/>
              <a:gd name="T14" fmla="*/ 1858 w 2849"/>
              <a:gd name="T15" fmla="*/ 1539 h 2707"/>
              <a:gd name="T16" fmla="*/ 1897 w 2849"/>
              <a:gd name="T17" fmla="*/ 1636 h 2707"/>
              <a:gd name="T18" fmla="*/ 2225 w 2849"/>
              <a:gd name="T19" fmla="*/ 1988 h 2707"/>
              <a:gd name="T20" fmla="*/ 2284 w 2849"/>
              <a:gd name="T21" fmla="*/ 2234 h 2707"/>
              <a:gd name="T22" fmla="*/ 2609 w 2849"/>
              <a:gd name="T23" fmla="*/ 2451 h 2707"/>
              <a:gd name="T24" fmla="*/ 2252 w 2849"/>
              <a:gd name="T25" fmla="*/ 1934 h 2707"/>
              <a:gd name="T26" fmla="*/ 2499 w 2849"/>
              <a:gd name="T27" fmla="*/ 1946 h 2707"/>
              <a:gd name="T28" fmla="*/ 2237 w 2849"/>
              <a:gd name="T29" fmla="*/ 1846 h 2707"/>
              <a:gd name="T30" fmla="*/ 1989 w 2849"/>
              <a:gd name="T31" fmla="*/ 1572 h 2707"/>
              <a:gd name="T32" fmla="*/ 2258 w 2849"/>
              <a:gd name="T33" fmla="*/ 787 h 2707"/>
              <a:gd name="T34" fmla="*/ 2525 w 2849"/>
              <a:gd name="T35" fmla="*/ 548 h 2707"/>
              <a:gd name="T36" fmla="*/ 2848 w 2849"/>
              <a:gd name="T37" fmla="*/ 279 h 2707"/>
              <a:gd name="T38" fmla="*/ 2605 w 2849"/>
              <a:gd name="T39" fmla="*/ 84 h 2707"/>
              <a:gd name="T40" fmla="*/ 2499 w 2849"/>
              <a:gd name="T41" fmla="*/ 27 h 2707"/>
              <a:gd name="T42" fmla="*/ 2258 w 2849"/>
              <a:gd name="T43" fmla="*/ 281 h 2707"/>
              <a:gd name="T44" fmla="*/ 1910 w 2849"/>
              <a:gd name="T45" fmla="*/ 646 h 2707"/>
              <a:gd name="T46" fmla="*/ 1488 w 2849"/>
              <a:gd name="T47" fmla="*/ 939 h 2707"/>
              <a:gd name="T48" fmla="*/ 1260 w 2849"/>
              <a:gd name="T49" fmla="*/ 958 h 2707"/>
              <a:gd name="T50" fmla="*/ 1021 w 2849"/>
              <a:gd name="T51" fmla="*/ 817 h 2707"/>
              <a:gd name="T52" fmla="*/ 782 w 2849"/>
              <a:gd name="T53" fmla="*/ 364 h 2707"/>
              <a:gd name="T54" fmla="*/ 960 w 2849"/>
              <a:gd name="T55" fmla="*/ 765 h 2707"/>
              <a:gd name="T56" fmla="*/ 1151 w 2849"/>
              <a:gd name="T57" fmla="*/ 991 h 2707"/>
              <a:gd name="T58" fmla="*/ 866 w 2849"/>
              <a:gd name="T59" fmla="*/ 923 h 2707"/>
              <a:gd name="T60" fmla="*/ 261 w 2849"/>
              <a:gd name="T61" fmla="*/ 262 h 2707"/>
              <a:gd name="T62" fmla="*/ 456 w 2849"/>
              <a:gd name="T63" fmla="*/ 687 h 2707"/>
              <a:gd name="T64" fmla="*/ 526 w 2849"/>
              <a:gd name="T65" fmla="*/ 834 h 2707"/>
              <a:gd name="T66" fmla="*/ 202 w 2849"/>
              <a:gd name="T67" fmla="*/ 703 h 2707"/>
              <a:gd name="T68" fmla="*/ 752 w 2849"/>
              <a:gd name="T69" fmla="*/ 941 h 2707"/>
              <a:gd name="T70" fmla="*/ 865 w 2849"/>
              <a:gd name="T71" fmla="*/ 1124 h 2707"/>
              <a:gd name="T72" fmla="*/ 1136 w 2849"/>
              <a:gd name="T73" fmla="*/ 1096 h 2707"/>
              <a:gd name="T74" fmla="*/ 1527 w 2849"/>
              <a:gd name="T75" fmla="*/ 1105 h 2707"/>
              <a:gd name="T76" fmla="*/ 1104 w 2849"/>
              <a:gd name="T77" fmla="*/ 1424 h 2707"/>
              <a:gd name="T78" fmla="*/ 715 w 2849"/>
              <a:gd name="T79" fmla="*/ 1699 h 2707"/>
              <a:gd name="T80" fmla="*/ 502 w 2849"/>
              <a:gd name="T81" fmla="*/ 1586 h 2707"/>
              <a:gd name="T82" fmla="*/ 380 w 2849"/>
              <a:gd name="T83" fmla="*/ 1479 h 2707"/>
              <a:gd name="T84" fmla="*/ 559 w 2849"/>
              <a:gd name="T85" fmla="*/ 1673 h 2707"/>
              <a:gd name="T86" fmla="*/ 565 w 2849"/>
              <a:gd name="T87" fmla="*/ 1776 h 2707"/>
              <a:gd name="T88" fmla="*/ 0 w 2849"/>
              <a:gd name="T89" fmla="*/ 1629 h 2707"/>
              <a:gd name="T90" fmla="*/ 237 w 2849"/>
              <a:gd name="T91" fmla="*/ 1987 h 2707"/>
              <a:gd name="T92" fmla="*/ 484 w 2849"/>
              <a:gd name="T93" fmla="*/ 1828 h 2707"/>
              <a:gd name="T94" fmla="*/ 853 w 2849"/>
              <a:gd name="T95" fmla="*/ 1760 h 2707"/>
              <a:gd name="T96" fmla="*/ 696 w 2849"/>
              <a:gd name="T97" fmla="*/ 2168 h 2707"/>
              <a:gd name="T98" fmla="*/ 790 w 2849"/>
              <a:gd name="T99" fmla="*/ 2114 h 2707"/>
              <a:gd name="T100" fmla="*/ 944 w 2849"/>
              <a:gd name="T101" fmla="*/ 2691 h 2707"/>
              <a:gd name="T102" fmla="*/ 951 w 2849"/>
              <a:gd name="T103" fmla="*/ 2575 h 2707"/>
              <a:gd name="T104" fmla="*/ 887 w 2849"/>
              <a:gd name="T105" fmla="*/ 1934 h 2707"/>
              <a:gd name="T106" fmla="*/ 1087 w 2849"/>
              <a:gd name="T107" fmla="*/ 1657 h 2707"/>
              <a:gd name="T108" fmla="*/ 1213 w 2849"/>
              <a:gd name="T109" fmla="*/ 1545 h 2707"/>
              <a:gd name="T110" fmla="*/ 1414 w 2849"/>
              <a:gd name="T111" fmla="*/ 1387 h 2707"/>
              <a:gd name="T112" fmla="*/ 1291 w 2849"/>
              <a:gd name="T113" fmla="*/ 1908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49" h="2707">
                <a:moveTo>
                  <a:pt x="1197" y="2034"/>
                </a:moveTo>
                <a:lnTo>
                  <a:pt x="1197" y="2034"/>
                </a:lnTo>
                <a:cubicBezTo>
                  <a:pt x="1227" y="2004"/>
                  <a:pt x="1258" y="1974"/>
                  <a:pt x="1286" y="1941"/>
                </a:cubicBezTo>
                <a:lnTo>
                  <a:pt x="1286" y="1941"/>
                </a:lnTo>
                <a:cubicBezTo>
                  <a:pt x="1302" y="1922"/>
                  <a:pt x="1315" y="1901"/>
                  <a:pt x="1327" y="1879"/>
                </a:cubicBezTo>
                <a:lnTo>
                  <a:pt x="1327" y="1879"/>
                </a:lnTo>
                <a:cubicBezTo>
                  <a:pt x="1340" y="1857"/>
                  <a:pt x="1349" y="1834"/>
                  <a:pt x="1358" y="1812"/>
                </a:cubicBezTo>
                <a:lnTo>
                  <a:pt x="1358" y="1812"/>
                </a:lnTo>
                <a:cubicBezTo>
                  <a:pt x="1371" y="1852"/>
                  <a:pt x="1381" y="1893"/>
                  <a:pt x="1395" y="1933"/>
                </a:cubicBezTo>
                <a:lnTo>
                  <a:pt x="1395" y="1933"/>
                </a:lnTo>
                <a:cubicBezTo>
                  <a:pt x="1432" y="2035"/>
                  <a:pt x="1484" y="2128"/>
                  <a:pt x="1559" y="2207"/>
                </a:cubicBezTo>
                <a:lnTo>
                  <a:pt x="1559" y="2207"/>
                </a:lnTo>
                <a:cubicBezTo>
                  <a:pt x="1579" y="2230"/>
                  <a:pt x="1584" y="2255"/>
                  <a:pt x="1585" y="2282"/>
                </a:cubicBezTo>
                <a:lnTo>
                  <a:pt x="1585" y="2282"/>
                </a:lnTo>
                <a:cubicBezTo>
                  <a:pt x="1589" y="2382"/>
                  <a:pt x="1561" y="2475"/>
                  <a:pt x="1517" y="2563"/>
                </a:cubicBezTo>
                <a:lnTo>
                  <a:pt x="1517" y="2563"/>
                </a:lnTo>
                <a:cubicBezTo>
                  <a:pt x="1510" y="2577"/>
                  <a:pt x="1502" y="2592"/>
                  <a:pt x="1494" y="2610"/>
                </a:cubicBezTo>
                <a:lnTo>
                  <a:pt x="1494" y="2610"/>
                </a:lnTo>
                <a:cubicBezTo>
                  <a:pt x="1553" y="2543"/>
                  <a:pt x="1610" y="2373"/>
                  <a:pt x="1609" y="2267"/>
                </a:cubicBezTo>
                <a:lnTo>
                  <a:pt x="1609" y="2267"/>
                </a:lnTo>
                <a:cubicBezTo>
                  <a:pt x="1681" y="2335"/>
                  <a:pt x="1752" y="2402"/>
                  <a:pt x="1823" y="2469"/>
                </a:cubicBezTo>
                <a:lnTo>
                  <a:pt x="1823" y="2469"/>
                </a:lnTo>
                <a:cubicBezTo>
                  <a:pt x="1823" y="2468"/>
                  <a:pt x="1824" y="2467"/>
                  <a:pt x="1824" y="2467"/>
                </a:cubicBezTo>
                <a:lnTo>
                  <a:pt x="1824" y="2467"/>
                </a:lnTo>
                <a:cubicBezTo>
                  <a:pt x="1798" y="2438"/>
                  <a:pt x="1770" y="2410"/>
                  <a:pt x="1744" y="2381"/>
                </a:cubicBezTo>
                <a:lnTo>
                  <a:pt x="1744" y="2381"/>
                </a:lnTo>
                <a:cubicBezTo>
                  <a:pt x="1676" y="2301"/>
                  <a:pt x="1602" y="2226"/>
                  <a:pt x="1542" y="2140"/>
                </a:cubicBezTo>
                <a:lnTo>
                  <a:pt x="1542" y="2140"/>
                </a:lnTo>
                <a:cubicBezTo>
                  <a:pt x="1478" y="2050"/>
                  <a:pt x="1434" y="1951"/>
                  <a:pt x="1414" y="1844"/>
                </a:cubicBezTo>
                <a:lnTo>
                  <a:pt x="1414" y="1844"/>
                </a:lnTo>
                <a:cubicBezTo>
                  <a:pt x="1411" y="1832"/>
                  <a:pt x="1409" y="1820"/>
                  <a:pt x="1408" y="1808"/>
                </a:cubicBezTo>
                <a:lnTo>
                  <a:pt x="1408" y="1808"/>
                </a:lnTo>
                <a:cubicBezTo>
                  <a:pt x="1362" y="1500"/>
                  <a:pt x="1587" y="1222"/>
                  <a:pt x="1855" y="1099"/>
                </a:cubicBezTo>
                <a:lnTo>
                  <a:pt x="1855" y="1099"/>
                </a:lnTo>
                <a:cubicBezTo>
                  <a:pt x="1866" y="1091"/>
                  <a:pt x="1879" y="1086"/>
                  <a:pt x="1892" y="1081"/>
                </a:cubicBezTo>
                <a:lnTo>
                  <a:pt x="1892" y="1081"/>
                </a:lnTo>
                <a:cubicBezTo>
                  <a:pt x="1889" y="1091"/>
                  <a:pt x="1885" y="1101"/>
                  <a:pt x="1881" y="1111"/>
                </a:cubicBezTo>
                <a:lnTo>
                  <a:pt x="1881" y="1111"/>
                </a:lnTo>
                <a:cubicBezTo>
                  <a:pt x="1855" y="1183"/>
                  <a:pt x="1833" y="1256"/>
                  <a:pt x="1829" y="1334"/>
                </a:cubicBezTo>
                <a:lnTo>
                  <a:pt x="1829" y="1334"/>
                </a:lnTo>
                <a:cubicBezTo>
                  <a:pt x="1828" y="1345"/>
                  <a:pt x="1828" y="1356"/>
                  <a:pt x="1828" y="1368"/>
                </a:cubicBezTo>
                <a:lnTo>
                  <a:pt x="1828" y="1368"/>
                </a:lnTo>
                <a:cubicBezTo>
                  <a:pt x="1828" y="1394"/>
                  <a:pt x="1831" y="1420"/>
                  <a:pt x="1835" y="1448"/>
                </a:cubicBezTo>
                <a:lnTo>
                  <a:pt x="1835" y="1448"/>
                </a:lnTo>
                <a:cubicBezTo>
                  <a:pt x="1837" y="1455"/>
                  <a:pt x="1838" y="1463"/>
                  <a:pt x="1840" y="1470"/>
                </a:cubicBezTo>
                <a:lnTo>
                  <a:pt x="1840" y="1470"/>
                </a:lnTo>
                <a:cubicBezTo>
                  <a:pt x="1844" y="1494"/>
                  <a:pt x="1850" y="1516"/>
                  <a:pt x="1858" y="1539"/>
                </a:cubicBezTo>
                <a:lnTo>
                  <a:pt x="1858" y="1539"/>
                </a:lnTo>
                <a:cubicBezTo>
                  <a:pt x="1882" y="1613"/>
                  <a:pt x="1879" y="1686"/>
                  <a:pt x="1851" y="1758"/>
                </a:cubicBezTo>
                <a:lnTo>
                  <a:pt x="1851" y="1758"/>
                </a:lnTo>
                <a:cubicBezTo>
                  <a:pt x="1843" y="1781"/>
                  <a:pt x="1832" y="1804"/>
                  <a:pt x="1823" y="1827"/>
                </a:cubicBezTo>
                <a:lnTo>
                  <a:pt x="1823" y="1827"/>
                </a:lnTo>
                <a:cubicBezTo>
                  <a:pt x="1859" y="1769"/>
                  <a:pt x="1887" y="1708"/>
                  <a:pt x="1897" y="1636"/>
                </a:cubicBezTo>
                <a:lnTo>
                  <a:pt x="1897" y="1636"/>
                </a:lnTo>
                <a:cubicBezTo>
                  <a:pt x="1908" y="1654"/>
                  <a:pt x="1919" y="1672"/>
                  <a:pt x="1929" y="1688"/>
                </a:cubicBezTo>
                <a:lnTo>
                  <a:pt x="1929" y="1688"/>
                </a:lnTo>
                <a:cubicBezTo>
                  <a:pt x="1986" y="1781"/>
                  <a:pt x="2062" y="1857"/>
                  <a:pt x="2146" y="1924"/>
                </a:cubicBezTo>
                <a:lnTo>
                  <a:pt x="2146" y="1924"/>
                </a:lnTo>
                <a:cubicBezTo>
                  <a:pt x="2173" y="1945"/>
                  <a:pt x="2200" y="1966"/>
                  <a:pt x="2225" y="1988"/>
                </a:cubicBezTo>
                <a:lnTo>
                  <a:pt x="2225" y="1988"/>
                </a:lnTo>
                <a:cubicBezTo>
                  <a:pt x="2232" y="1994"/>
                  <a:pt x="2236" y="2004"/>
                  <a:pt x="2240" y="2014"/>
                </a:cubicBezTo>
                <a:lnTo>
                  <a:pt x="2240" y="2014"/>
                </a:lnTo>
                <a:cubicBezTo>
                  <a:pt x="2266" y="2081"/>
                  <a:pt x="2283" y="2151"/>
                  <a:pt x="2283" y="2225"/>
                </a:cubicBezTo>
                <a:lnTo>
                  <a:pt x="2283" y="2225"/>
                </a:lnTo>
                <a:cubicBezTo>
                  <a:pt x="2283" y="2228"/>
                  <a:pt x="2283" y="2231"/>
                  <a:pt x="2284" y="2234"/>
                </a:cubicBezTo>
                <a:lnTo>
                  <a:pt x="2284" y="2234"/>
                </a:lnTo>
                <a:cubicBezTo>
                  <a:pt x="2295" y="2161"/>
                  <a:pt x="2281" y="2090"/>
                  <a:pt x="2261" y="2020"/>
                </a:cubicBezTo>
                <a:lnTo>
                  <a:pt x="2261" y="2020"/>
                </a:lnTo>
                <a:cubicBezTo>
                  <a:pt x="2333" y="2078"/>
                  <a:pt x="2397" y="2145"/>
                  <a:pt x="2453" y="2220"/>
                </a:cubicBezTo>
                <a:lnTo>
                  <a:pt x="2453" y="2220"/>
                </a:lnTo>
                <a:cubicBezTo>
                  <a:pt x="2510" y="2294"/>
                  <a:pt x="2561" y="2371"/>
                  <a:pt x="2609" y="2451"/>
                </a:cubicBezTo>
                <a:lnTo>
                  <a:pt x="2609" y="2451"/>
                </a:lnTo>
                <a:cubicBezTo>
                  <a:pt x="2596" y="2423"/>
                  <a:pt x="2584" y="2396"/>
                  <a:pt x="2569" y="2370"/>
                </a:cubicBezTo>
                <a:lnTo>
                  <a:pt x="2569" y="2370"/>
                </a:lnTo>
                <a:cubicBezTo>
                  <a:pt x="2524" y="2290"/>
                  <a:pt x="2479" y="2210"/>
                  <a:pt x="2431" y="2132"/>
                </a:cubicBezTo>
                <a:lnTo>
                  <a:pt x="2431" y="2132"/>
                </a:lnTo>
                <a:cubicBezTo>
                  <a:pt x="2383" y="2056"/>
                  <a:pt x="2315" y="1997"/>
                  <a:pt x="2252" y="1934"/>
                </a:cubicBezTo>
                <a:lnTo>
                  <a:pt x="2252" y="1934"/>
                </a:lnTo>
                <a:cubicBezTo>
                  <a:pt x="2225" y="1906"/>
                  <a:pt x="2200" y="1878"/>
                  <a:pt x="2171" y="1848"/>
                </a:cubicBezTo>
                <a:lnTo>
                  <a:pt x="2171" y="1848"/>
                </a:lnTo>
                <a:cubicBezTo>
                  <a:pt x="2227" y="1870"/>
                  <a:pt x="2279" y="1893"/>
                  <a:pt x="2333" y="1910"/>
                </a:cubicBezTo>
                <a:lnTo>
                  <a:pt x="2333" y="1910"/>
                </a:lnTo>
                <a:cubicBezTo>
                  <a:pt x="2387" y="1925"/>
                  <a:pt x="2443" y="1935"/>
                  <a:pt x="2499" y="1946"/>
                </a:cubicBezTo>
                <a:lnTo>
                  <a:pt x="2499" y="1946"/>
                </a:lnTo>
                <a:cubicBezTo>
                  <a:pt x="2499" y="1945"/>
                  <a:pt x="2499" y="1943"/>
                  <a:pt x="2500" y="1941"/>
                </a:cubicBezTo>
                <a:lnTo>
                  <a:pt x="2500" y="1941"/>
                </a:lnTo>
                <a:cubicBezTo>
                  <a:pt x="2485" y="1936"/>
                  <a:pt x="2470" y="1933"/>
                  <a:pt x="2455" y="1929"/>
                </a:cubicBezTo>
                <a:lnTo>
                  <a:pt x="2455" y="1929"/>
                </a:lnTo>
                <a:cubicBezTo>
                  <a:pt x="2380" y="1907"/>
                  <a:pt x="2304" y="1888"/>
                  <a:pt x="2237" y="1846"/>
                </a:cubicBezTo>
                <a:lnTo>
                  <a:pt x="2237" y="1846"/>
                </a:lnTo>
                <a:cubicBezTo>
                  <a:pt x="2194" y="1819"/>
                  <a:pt x="2152" y="1790"/>
                  <a:pt x="2110" y="1761"/>
                </a:cubicBezTo>
                <a:lnTo>
                  <a:pt x="2110" y="1761"/>
                </a:lnTo>
                <a:cubicBezTo>
                  <a:pt x="2069" y="1730"/>
                  <a:pt x="2048" y="1684"/>
                  <a:pt x="2023" y="1641"/>
                </a:cubicBezTo>
                <a:lnTo>
                  <a:pt x="2023" y="1641"/>
                </a:lnTo>
                <a:cubicBezTo>
                  <a:pt x="2010" y="1618"/>
                  <a:pt x="1998" y="1596"/>
                  <a:pt x="1989" y="1572"/>
                </a:cubicBezTo>
                <a:lnTo>
                  <a:pt x="1989" y="1572"/>
                </a:lnTo>
                <a:cubicBezTo>
                  <a:pt x="1985" y="1564"/>
                  <a:pt x="1982" y="1556"/>
                  <a:pt x="1979" y="1548"/>
                </a:cubicBezTo>
                <a:lnTo>
                  <a:pt x="1979" y="1548"/>
                </a:lnTo>
                <a:cubicBezTo>
                  <a:pt x="1935" y="1407"/>
                  <a:pt x="1940" y="1240"/>
                  <a:pt x="2030" y="1126"/>
                </a:cubicBezTo>
                <a:lnTo>
                  <a:pt x="2030" y="1126"/>
                </a:lnTo>
                <a:cubicBezTo>
                  <a:pt x="2117" y="1014"/>
                  <a:pt x="2178" y="900"/>
                  <a:pt x="2258" y="787"/>
                </a:cubicBezTo>
                <a:lnTo>
                  <a:pt x="2258" y="787"/>
                </a:lnTo>
                <a:cubicBezTo>
                  <a:pt x="2300" y="733"/>
                  <a:pt x="2365" y="702"/>
                  <a:pt x="2412" y="650"/>
                </a:cubicBezTo>
                <a:lnTo>
                  <a:pt x="2412" y="650"/>
                </a:lnTo>
                <a:cubicBezTo>
                  <a:pt x="2421" y="641"/>
                  <a:pt x="2431" y="632"/>
                  <a:pt x="2440" y="624"/>
                </a:cubicBezTo>
                <a:lnTo>
                  <a:pt x="2440" y="624"/>
                </a:lnTo>
                <a:cubicBezTo>
                  <a:pt x="2467" y="598"/>
                  <a:pt x="2495" y="573"/>
                  <a:pt x="2525" y="548"/>
                </a:cubicBezTo>
                <a:lnTo>
                  <a:pt x="2525" y="548"/>
                </a:lnTo>
                <a:cubicBezTo>
                  <a:pt x="2544" y="533"/>
                  <a:pt x="2570" y="526"/>
                  <a:pt x="2586" y="509"/>
                </a:cubicBezTo>
                <a:lnTo>
                  <a:pt x="2586" y="509"/>
                </a:lnTo>
                <a:cubicBezTo>
                  <a:pt x="2653" y="447"/>
                  <a:pt x="2708" y="378"/>
                  <a:pt x="2791" y="336"/>
                </a:cubicBezTo>
                <a:lnTo>
                  <a:pt x="2791" y="336"/>
                </a:lnTo>
                <a:cubicBezTo>
                  <a:pt x="2814" y="326"/>
                  <a:pt x="2830" y="299"/>
                  <a:pt x="2848" y="279"/>
                </a:cubicBezTo>
                <a:lnTo>
                  <a:pt x="2848" y="279"/>
                </a:lnTo>
                <a:cubicBezTo>
                  <a:pt x="2790" y="238"/>
                  <a:pt x="2725" y="209"/>
                  <a:pt x="2676" y="152"/>
                </a:cubicBezTo>
                <a:lnTo>
                  <a:pt x="2676" y="152"/>
                </a:lnTo>
                <a:cubicBezTo>
                  <a:pt x="2668" y="144"/>
                  <a:pt x="2660" y="137"/>
                  <a:pt x="2653" y="129"/>
                </a:cubicBezTo>
                <a:lnTo>
                  <a:pt x="2653" y="129"/>
                </a:lnTo>
                <a:cubicBezTo>
                  <a:pt x="2637" y="114"/>
                  <a:pt x="2621" y="99"/>
                  <a:pt x="2605" y="84"/>
                </a:cubicBezTo>
                <a:lnTo>
                  <a:pt x="2605" y="84"/>
                </a:lnTo>
                <a:cubicBezTo>
                  <a:pt x="2596" y="75"/>
                  <a:pt x="2587" y="67"/>
                  <a:pt x="2578" y="58"/>
                </a:cubicBezTo>
                <a:lnTo>
                  <a:pt x="2578" y="58"/>
                </a:lnTo>
                <a:cubicBezTo>
                  <a:pt x="2556" y="40"/>
                  <a:pt x="2539" y="24"/>
                  <a:pt x="2524" y="0"/>
                </a:cubicBezTo>
                <a:lnTo>
                  <a:pt x="2524" y="0"/>
                </a:lnTo>
                <a:cubicBezTo>
                  <a:pt x="2514" y="10"/>
                  <a:pt x="2508" y="22"/>
                  <a:pt x="2499" y="27"/>
                </a:cubicBezTo>
                <a:lnTo>
                  <a:pt x="2499" y="27"/>
                </a:lnTo>
                <a:cubicBezTo>
                  <a:pt x="2477" y="30"/>
                  <a:pt x="2451" y="33"/>
                  <a:pt x="2440" y="55"/>
                </a:cubicBezTo>
                <a:lnTo>
                  <a:pt x="2440" y="55"/>
                </a:lnTo>
                <a:cubicBezTo>
                  <a:pt x="2435" y="63"/>
                  <a:pt x="2430" y="71"/>
                  <a:pt x="2424" y="79"/>
                </a:cubicBezTo>
                <a:lnTo>
                  <a:pt x="2424" y="79"/>
                </a:lnTo>
                <a:cubicBezTo>
                  <a:pt x="2378" y="154"/>
                  <a:pt x="2308" y="204"/>
                  <a:pt x="2258" y="281"/>
                </a:cubicBezTo>
                <a:lnTo>
                  <a:pt x="2258" y="281"/>
                </a:lnTo>
                <a:cubicBezTo>
                  <a:pt x="2199" y="384"/>
                  <a:pt x="2118" y="469"/>
                  <a:pt x="2035" y="553"/>
                </a:cubicBezTo>
                <a:lnTo>
                  <a:pt x="2035" y="553"/>
                </a:lnTo>
                <a:cubicBezTo>
                  <a:pt x="2009" y="579"/>
                  <a:pt x="1977" y="604"/>
                  <a:pt x="1942" y="624"/>
                </a:cubicBezTo>
                <a:lnTo>
                  <a:pt x="1942" y="624"/>
                </a:lnTo>
                <a:cubicBezTo>
                  <a:pt x="1931" y="631"/>
                  <a:pt x="1921" y="638"/>
                  <a:pt x="1910" y="646"/>
                </a:cubicBezTo>
                <a:lnTo>
                  <a:pt x="1910" y="646"/>
                </a:lnTo>
                <a:cubicBezTo>
                  <a:pt x="1828" y="703"/>
                  <a:pt x="1746" y="762"/>
                  <a:pt x="1672" y="832"/>
                </a:cubicBezTo>
                <a:lnTo>
                  <a:pt x="1672" y="832"/>
                </a:lnTo>
                <a:cubicBezTo>
                  <a:pt x="1663" y="840"/>
                  <a:pt x="1654" y="847"/>
                  <a:pt x="1644" y="855"/>
                </a:cubicBezTo>
                <a:lnTo>
                  <a:pt x="1644" y="855"/>
                </a:lnTo>
                <a:cubicBezTo>
                  <a:pt x="1597" y="891"/>
                  <a:pt x="1547" y="924"/>
                  <a:pt x="1488" y="939"/>
                </a:cubicBezTo>
                <a:lnTo>
                  <a:pt x="1488" y="939"/>
                </a:lnTo>
                <a:cubicBezTo>
                  <a:pt x="1477" y="942"/>
                  <a:pt x="1467" y="945"/>
                  <a:pt x="1456" y="947"/>
                </a:cubicBezTo>
                <a:lnTo>
                  <a:pt x="1456" y="947"/>
                </a:lnTo>
                <a:cubicBezTo>
                  <a:pt x="1404" y="960"/>
                  <a:pt x="1350" y="967"/>
                  <a:pt x="1296" y="962"/>
                </a:cubicBezTo>
                <a:lnTo>
                  <a:pt x="1296" y="962"/>
                </a:lnTo>
                <a:cubicBezTo>
                  <a:pt x="1284" y="962"/>
                  <a:pt x="1272" y="960"/>
                  <a:pt x="1260" y="958"/>
                </a:cubicBezTo>
                <a:lnTo>
                  <a:pt x="1260" y="958"/>
                </a:lnTo>
                <a:cubicBezTo>
                  <a:pt x="1224" y="952"/>
                  <a:pt x="1187" y="941"/>
                  <a:pt x="1151" y="925"/>
                </a:cubicBezTo>
                <a:lnTo>
                  <a:pt x="1151" y="925"/>
                </a:lnTo>
                <a:cubicBezTo>
                  <a:pt x="1141" y="920"/>
                  <a:pt x="1131" y="915"/>
                  <a:pt x="1122" y="908"/>
                </a:cubicBezTo>
                <a:lnTo>
                  <a:pt x="1122" y="908"/>
                </a:lnTo>
                <a:cubicBezTo>
                  <a:pt x="1085" y="884"/>
                  <a:pt x="1050" y="855"/>
                  <a:pt x="1021" y="817"/>
                </a:cubicBezTo>
                <a:lnTo>
                  <a:pt x="1021" y="817"/>
                </a:lnTo>
                <a:cubicBezTo>
                  <a:pt x="991" y="779"/>
                  <a:pt x="978" y="732"/>
                  <a:pt x="964" y="687"/>
                </a:cubicBezTo>
                <a:lnTo>
                  <a:pt x="964" y="687"/>
                </a:lnTo>
                <a:cubicBezTo>
                  <a:pt x="943" y="614"/>
                  <a:pt x="921" y="542"/>
                  <a:pt x="881" y="476"/>
                </a:cubicBezTo>
                <a:lnTo>
                  <a:pt x="881" y="476"/>
                </a:lnTo>
                <a:cubicBezTo>
                  <a:pt x="856" y="433"/>
                  <a:pt x="824" y="394"/>
                  <a:pt x="782" y="364"/>
                </a:cubicBezTo>
                <a:lnTo>
                  <a:pt x="782" y="364"/>
                </a:lnTo>
                <a:cubicBezTo>
                  <a:pt x="777" y="360"/>
                  <a:pt x="771" y="358"/>
                  <a:pt x="767" y="355"/>
                </a:cubicBezTo>
                <a:lnTo>
                  <a:pt x="767" y="355"/>
                </a:lnTo>
                <a:cubicBezTo>
                  <a:pt x="853" y="420"/>
                  <a:pt x="885" y="516"/>
                  <a:pt x="916" y="612"/>
                </a:cubicBezTo>
                <a:lnTo>
                  <a:pt x="916" y="612"/>
                </a:lnTo>
                <a:cubicBezTo>
                  <a:pt x="932" y="663"/>
                  <a:pt x="946" y="714"/>
                  <a:pt x="960" y="765"/>
                </a:cubicBezTo>
                <a:lnTo>
                  <a:pt x="960" y="765"/>
                </a:lnTo>
                <a:cubicBezTo>
                  <a:pt x="984" y="846"/>
                  <a:pt x="1036" y="905"/>
                  <a:pt x="1100" y="956"/>
                </a:cubicBezTo>
                <a:lnTo>
                  <a:pt x="1100" y="956"/>
                </a:lnTo>
                <a:cubicBezTo>
                  <a:pt x="1111" y="963"/>
                  <a:pt x="1122" y="971"/>
                  <a:pt x="1133" y="979"/>
                </a:cubicBezTo>
                <a:lnTo>
                  <a:pt x="1133" y="979"/>
                </a:lnTo>
                <a:cubicBezTo>
                  <a:pt x="1139" y="983"/>
                  <a:pt x="1145" y="987"/>
                  <a:pt x="1151" y="991"/>
                </a:cubicBezTo>
                <a:lnTo>
                  <a:pt x="1151" y="991"/>
                </a:lnTo>
                <a:cubicBezTo>
                  <a:pt x="1157" y="995"/>
                  <a:pt x="1163" y="999"/>
                  <a:pt x="1169" y="1004"/>
                </a:cubicBezTo>
                <a:lnTo>
                  <a:pt x="1169" y="1004"/>
                </a:lnTo>
                <a:cubicBezTo>
                  <a:pt x="1157" y="1003"/>
                  <a:pt x="1148" y="1003"/>
                  <a:pt x="1139" y="1002"/>
                </a:cubicBezTo>
                <a:lnTo>
                  <a:pt x="1139" y="1002"/>
                </a:lnTo>
                <a:cubicBezTo>
                  <a:pt x="1043" y="992"/>
                  <a:pt x="953" y="962"/>
                  <a:pt x="866" y="923"/>
                </a:cubicBezTo>
                <a:lnTo>
                  <a:pt x="866" y="923"/>
                </a:lnTo>
                <a:cubicBezTo>
                  <a:pt x="765" y="877"/>
                  <a:pt x="669" y="820"/>
                  <a:pt x="581" y="752"/>
                </a:cubicBezTo>
                <a:lnTo>
                  <a:pt x="581" y="752"/>
                </a:lnTo>
                <a:cubicBezTo>
                  <a:pt x="475" y="671"/>
                  <a:pt x="399" y="568"/>
                  <a:pt x="346" y="446"/>
                </a:cubicBezTo>
                <a:lnTo>
                  <a:pt x="346" y="446"/>
                </a:lnTo>
                <a:cubicBezTo>
                  <a:pt x="319" y="384"/>
                  <a:pt x="291" y="323"/>
                  <a:pt x="261" y="262"/>
                </a:cubicBezTo>
                <a:lnTo>
                  <a:pt x="261" y="262"/>
                </a:lnTo>
                <a:cubicBezTo>
                  <a:pt x="239" y="219"/>
                  <a:pt x="204" y="184"/>
                  <a:pt x="166" y="154"/>
                </a:cubicBezTo>
                <a:lnTo>
                  <a:pt x="166" y="154"/>
                </a:lnTo>
                <a:cubicBezTo>
                  <a:pt x="245" y="243"/>
                  <a:pt x="287" y="352"/>
                  <a:pt x="329" y="460"/>
                </a:cubicBezTo>
                <a:lnTo>
                  <a:pt x="329" y="460"/>
                </a:lnTo>
                <a:cubicBezTo>
                  <a:pt x="360" y="542"/>
                  <a:pt x="397" y="621"/>
                  <a:pt x="456" y="687"/>
                </a:cubicBezTo>
                <a:lnTo>
                  <a:pt x="456" y="687"/>
                </a:lnTo>
                <a:cubicBezTo>
                  <a:pt x="503" y="739"/>
                  <a:pt x="555" y="786"/>
                  <a:pt x="606" y="836"/>
                </a:cubicBezTo>
                <a:lnTo>
                  <a:pt x="606" y="836"/>
                </a:lnTo>
                <a:cubicBezTo>
                  <a:pt x="608" y="837"/>
                  <a:pt x="610" y="839"/>
                  <a:pt x="612" y="845"/>
                </a:cubicBezTo>
                <a:lnTo>
                  <a:pt x="612" y="845"/>
                </a:lnTo>
                <a:cubicBezTo>
                  <a:pt x="583" y="841"/>
                  <a:pt x="554" y="840"/>
                  <a:pt x="526" y="834"/>
                </a:cubicBezTo>
                <a:lnTo>
                  <a:pt x="526" y="834"/>
                </a:lnTo>
                <a:cubicBezTo>
                  <a:pt x="425" y="814"/>
                  <a:pt x="332" y="772"/>
                  <a:pt x="245" y="717"/>
                </a:cubicBezTo>
                <a:lnTo>
                  <a:pt x="245" y="717"/>
                </a:lnTo>
                <a:cubicBezTo>
                  <a:pt x="206" y="693"/>
                  <a:pt x="168" y="667"/>
                  <a:pt x="128" y="643"/>
                </a:cubicBezTo>
                <a:lnTo>
                  <a:pt x="128" y="643"/>
                </a:lnTo>
                <a:cubicBezTo>
                  <a:pt x="152" y="663"/>
                  <a:pt x="176" y="685"/>
                  <a:pt x="202" y="703"/>
                </a:cubicBezTo>
                <a:lnTo>
                  <a:pt x="202" y="703"/>
                </a:lnTo>
                <a:cubicBezTo>
                  <a:pt x="332" y="795"/>
                  <a:pt x="477" y="852"/>
                  <a:pt x="629" y="889"/>
                </a:cubicBezTo>
                <a:lnTo>
                  <a:pt x="629" y="889"/>
                </a:lnTo>
                <a:cubicBezTo>
                  <a:pt x="643" y="893"/>
                  <a:pt x="657" y="897"/>
                  <a:pt x="670" y="899"/>
                </a:cubicBezTo>
                <a:lnTo>
                  <a:pt x="670" y="899"/>
                </a:lnTo>
                <a:cubicBezTo>
                  <a:pt x="702" y="905"/>
                  <a:pt x="726" y="924"/>
                  <a:pt x="752" y="941"/>
                </a:cubicBezTo>
                <a:lnTo>
                  <a:pt x="752" y="941"/>
                </a:lnTo>
                <a:cubicBezTo>
                  <a:pt x="828" y="990"/>
                  <a:pt x="909" y="1031"/>
                  <a:pt x="1000" y="1064"/>
                </a:cubicBezTo>
                <a:lnTo>
                  <a:pt x="1000" y="1064"/>
                </a:lnTo>
                <a:cubicBezTo>
                  <a:pt x="925" y="1080"/>
                  <a:pt x="863" y="1113"/>
                  <a:pt x="805" y="1154"/>
                </a:cubicBezTo>
                <a:lnTo>
                  <a:pt x="805" y="1154"/>
                </a:lnTo>
                <a:cubicBezTo>
                  <a:pt x="825" y="1144"/>
                  <a:pt x="845" y="1134"/>
                  <a:pt x="865" y="1124"/>
                </a:cubicBezTo>
                <a:lnTo>
                  <a:pt x="865" y="1124"/>
                </a:lnTo>
                <a:cubicBezTo>
                  <a:pt x="909" y="1103"/>
                  <a:pt x="956" y="1088"/>
                  <a:pt x="1004" y="1085"/>
                </a:cubicBezTo>
                <a:lnTo>
                  <a:pt x="1004" y="1085"/>
                </a:lnTo>
                <a:cubicBezTo>
                  <a:pt x="1024" y="1083"/>
                  <a:pt x="1044" y="1086"/>
                  <a:pt x="1063" y="1088"/>
                </a:cubicBezTo>
                <a:lnTo>
                  <a:pt x="1063" y="1088"/>
                </a:lnTo>
                <a:cubicBezTo>
                  <a:pt x="1087" y="1091"/>
                  <a:pt x="1111" y="1093"/>
                  <a:pt x="1136" y="1096"/>
                </a:cubicBezTo>
                <a:lnTo>
                  <a:pt x="1136" y="1096"/>
                </a:lnTo>
                <a:cubicBezTo>
                  <a:pt x="1148" y="1097"/>
                  <a:pt x="1161" y="1099"/>
                  <a:pt x="1172" y="1100"/>
                </a:cubicBezTo>
                <a:lnTo>
                  <a:pt x="1172" y="1100"/>
                </a:lnTo>
                <a:cubicBezTo>
                  <a:pt x="1258" y="1110"/>
                  <a:pt x="1338" y="1075"/>
                  <a:pt x="1423" y="1067"/>
                </a:cubicBezTo>
                <a:lnTo>
                  <a:pt x="1423" y="1067"/>
                </a:lnTo>
                <a:cubicBezTo>
                  <a:pt x="1461" y="1066"/>
                  <a:pt x="1491" y="1094"/>
                  <a:pt x="1527" y="1105"/>
                </a:cubicBezTo>
                <a:lnTo>
                  <a:pt x="1527" y="1105"/>
                </a:lnTo>
                <a:cubicBezTo>
                  <a:pt x="1492" y="1127"/>
                  <a:pt x="1457" y="1150"/>
                  <a:pt x="1424" y="1175"/>
                </a:cubicBezTo>
                <a:lnTo>
                  <a:pt x="1424" y="1175"/>
                </a:lnTo>
                <a:cubicBezTo>
                  <a:pt x="1322" y="1254"/>
                  <a:pt x="1228" y="1328"/>
                  <a:pt x="1128" y="1405"/>
                </a:cubicBezTo>
                <a:lnTo>
                  <a:pt x="1128" y="1405"/>
                </a:lnTo>
                <a:cubicBezTo>
                  <a:pt x="1120" y="1411"/>
                  <a:pt x="1112" y="1418"/>
                  <a:pt x="1104" y="1424"/>
                </a:cubicBezTo>
                <a:lnTo>
                  <a:pt x="1104" y="1424"/>
                </a:lnTo>
                <a:cubicBezTo>
                  <a:pt x="1097" y="1431"/>
                  <a:pt x="1089" y="1439"/>
                  <a:pt x="1083" y="1447"/>
                </a:cubicBezTo>
                <a:lnTo>
                  <a:pt x="1083" y="1447"/>
                </a:lnTo>
                <a:cubicBezTo>
                  <a:pt x="1015" y="1524"/>
                  <a:pt x="971" y="1635"/>
                  <a:pt x="862" y="1672"/>
                </a:cubicBezTo>
                <a:lnTo>
                  <a:pt x="862" y="1672"/>
                </a:lnTo>
                <a:cubicBezTo>
                  <a:pt x="812" y="1685"/>
                  <a:pt x="765" y="1691"/>
                  <a:pt x="715" y="1699"/>
                </a:cubicBezTo>
                <a:lnTo>
                  <a:pt x="715" y="1699"/>
                </a:lnTo>
                <a:cubicBezTo>
                  <a:pt x="649" y="1711"/>
                  <a:pt x="593" y="1663"/>
                  <a:pt x="543" y="1622"/>
                </a:cubicBezTo>
                <a:lnTo>
                  <a:pt x="543" y="1622"/>
                </a:lnTo>
                <a:cubicBezTo>
                  <a:pt x="535" y="1617"/>
                  <a:pt x="529" y="1611"/>
                  <a:pt x="522" y="1604"/>
                </a:cubicBezTo>
                <a:lnTo>
                  <a:pt x="522" y="1604"/>
                </a:lnTo>
                <a:cubicBezTo>
                  <a:pt x="515" y="1599"/>
                  <a:pt x="509" y="1593"/>
                  <a:pt x="502" y="1586"/>
                </a:cubicBezTo>
                <a:lnTo>
                  <a:pt x="502" y="1586"/>
                </a:lnTo>
                <a:cubicBezTo>
                  <a:pt x="450" y="1535"/>
                  <a:pt x="402" y="1481"/>
                  <a:pt x="353" y="1427"/>
                </a:cubicBezTo>
                <a:lnTo>
                  <a:pt x="353" y="1427"/>
                </a:lnTo>
                <a:cubicBezTo>
                  <a:pt x="340" y="1413"/>
                  <a:pt x="330" y="1396"/>
                  <a:pt x="315" y="1382"/>
                </a:cubicBezTo>
                <a:lnTo>
                  <a:pt x="315" y="1382"/>
                </a:lnTo>
                <a:cubicBezTo>
                  <a:pt x="336" y="1415"/>
                  <a:pt x="356" y="1448"/>
                  <a:pt x="380" y="1479"/>
                </a:cubicBezTo>
                <a:lnTo>
                  <a:pt x="380" y="1479"/>
                </a:lnTo>
                <a:cubicBezTo>
                  <a:pt x="417" y="1526"/>
                  <a:pt x="455" y="1571"/>
                  <a:pt x="496" y="1615"/>
                </a:cubicBezTo>
                <a:lnTo>
                  <a:pt x="496" y="1615"/>
                </a:lnTo>
                <a:cubicBezTo>
                  <a:pt x="509" y="1629"/>
                  <a:pt x="523" y="1643"/>
                  <a:pt x="537" y="1655"/>
                </a:cubicBezTo>
                <a:lnTo>
                  <a:pt x="537" y="1655"/>
                </a:lnTo>
                <a:cubicBezTo>
                  <a:pt x="544" y="1661"/>
                  <a:pt x="551" y="1667"/>
                  <a:pt x="559" y="1673"/>
                </a:cubicBezTo>
                <a:lnTo>
                  <a:pt x="559" y="1673"/>
                </a:lnTo>
                <a:cubicBezTo>
                  <a:pt x="594" y="1705"/>
                  <a:pt x="639" y="1716"/>
                  <a:pt x="676" y="1746"/>
                </a:cubicBezTo>
                <a:lnTo>
                  <a:pt x="676" y="1746"/>
                </a:lnTo>
                <a:cubicBezTo>
                  <a:pt x="650" y="1758"/>
                  <a:pt x="624" y="1767"/>
                  <a:pt x="598" y="1772"/>
                </a:cubicBezTo>
                <a:lnTo>
                  <a:pt x="598" y="1772"/>
                </a:lnTo>
                <a:cubicBezTo>
                  <a:pt x="587" y="1774"/>
                  <a:pt x="576" y="1775"/>
                  <a:pt x="565" y="1776"/>
                </a:cubicBezTo>
                <a:lnTo>
                  <a:pt x="565" y="1776"/>
                </a:lnTo>
                <a:cubicBezTo>
                  <a:pt x="465" y="1788"/>
                  <a:pt x="365" y="1784"/>
                  <a:pt x="269" y="1754"/>
                </a:cubicBezTo>
                <a:lnTo>
                  <a:pt x="269" y="1754"/>
                </a:lnTo>
                <a:cubicBezTo>
                  <a:pt x="209" y="1735"/>
                  <a:pt x="153" y="1705"/>
                  <a:pt x="96" y="1679"/>
                </a:cubicBezTo>
                <a:lnTo>
                  <a:pt x="96" y="1679"/>
                </a:lnTo>
                <a:cubicBezTo>
                  <a:pt x="63" y="1664"/>
                  <a:pt x="33" y="1645"/>
                  <a:pt x="0" y="1629"/>
                </a:cubicBezTo>
                <a:lnTo>
                  <a:pt x="0" y="1629"/>
                </a:lnTo>
                <a:cubicBezTo>
                  <a:pt x="60" y="1676"/>
                  <a:pt x="123" y="1717"/>
                  <a:pt x="192" y="1751"/>
                </a:cubicBezTo>
                <a:lnTo>
                  <a:pt x="192" y="1751"/>
                </a:lnTo>
                <a:cubicBezTo>
                  <a:pt x="260" y="1785"/>
                  <a:pt x="332" y="1806"/>
                  <a:pt x="410" y="1821"/>
                </a:cubicBezTo>
                <a:lnTo>
                  <a:pt x="410" y="1821"/>
                </a:lnTo>
                <a:cubicBezTo>
                  <a:pt x="336" y="1862"/>
                  <a:pt x="284" y="1922"/>
                  <a:pt x="237" y="1987"/>
                </a:cubicBezTo>
                <a:lnTo>
                  <a:pt x="237" y="1987"/>
                </a:lnTo>
                <a:cubicBezTo>
                  <a:pt x="252" y="1972"/>
                  <a:pt x="266" y="1957"/>
                  <a:pt x="280" y="1941"/>
                </a:cubicBezTo>
                <a:lnTo>
                  <a:pt x="280" y="1941"/>
                </a:lnTo>
                <a:cubicBezTo>
                  <a:pt x="319" y="1901"/>
                  <a:pt x="361" y="1867"/>
                  <a:pt x="412" y="1843"/>
                </a:cubicBezTo>
                <a:lnTo>
                  <a:pt x="412" y="1843"/>
                </a:lnTo>
                <a:cubicBezTo>
                  <a:pt x="434" y="1832"/>
                  <a:pt x="458" y="1827"/>
                  <a:pt x="484" y="1828"/>
                </a:cubicBezTo>
                <a:lnTo>
                  <a:pt x="484" y="1828"/>
                </a:lnTo>
                <a:cubicBezTo>
                  <a:pt x="528" y="1831"/>
                  <a:pt x="572" y="1830"/>
                  <a:pt x="616" y="1826"/>
                </a:cubicBezTo>
                <a:lnTo>
                  <a:pt x="616" y="1826"/>
                </a:lnTo>
                <a:cubicBezTo>
                  <a:pt x="627" y="1825"/>
                  <a:pt x="638" y="1824"/>
                  <a:pt x="649" y="1823"/>
                </a:cubicBezTo>
                <a:lnTo>
                  <a:pt x="649" y="1823"/>
                </a:lnTo>
                <a:cubicBezTo>
                  <a:pt x="721" y="1816"/>
                  <a:pt x="784" y="1774"/>
                  <a:pt x="853" y="1760"/>
                </a:cubicBezTo>
                <a:lnTo>
                  <a:pt x="853" y="1760"/>
                </a:lnTo>
                <a:cubicBezTo>
                  <a:pt x="858" y="1798"/>
                  <a:pt x="846" y="1831"/>
                  <a:pt x="833" y="1867"/>
                </a:cubicBezTo>
                <a:lnTo>
                  <a:pt x="833" y="1867"/>
                </a:lnTo>
                <a:cubicBezTo>
                  <a:pt x="829" y="1875"/>
                  <a:pt x="826" y="1882"/>
                  <a:pt x="822" y="1890"/>
                </a:cubicBezTo>
                <a:lnTo>
                  <a:pt x="822" y="1890"/>
                </a:lnTo>
                <a:cubicBezTo>
                  <a:pt x="780" y="1982"/>
                  <a:pt x="737" y="2075"/>
                  <a:pt x="696" y="2168"/>
                </a:cubicBezTo>
                <a:lnTo>
                  <a:pt x="696" y="2168"/>
                </a:lnTo>
                <a:cubicBezTo>
                  <a:pt x="641" y="2290"/>
                  <a:pt x="572" y="2403"/>
                  <a:pt x="479" y="2502"/>
                </a:cubicBezTo>
                <a:lnTo>
                  <a:pt x="479" y="2502"/>
                </a:lnTo>
                <a:cubicBezTo>
                  <a:pt x="502" y="2492"/>
                  <a:pt x="571" y="2422"/>
                  <a:pt x="650" y="2318"/>
                </a:cubicBezTo>
                <a:lnTo>
                  <a:pt x="650" y="2318"/>
                </a:lnTo>
                <a:cubicBezTo>
                  <a:pt x="701" y="2251"/>
                  <a:pt x="745" y="2181"/>
                  <a:pt x="790" y="2114"/>
                </a:cubicBezTo>
                <a:lnTo>
                  <a:pt x="790" y="2114"/>
                </a:lnTo>
                <a:cubicBezTo>
                  <a:pt x="792" y="2134"/>
                  <a:pt x="794" y="2159"/>
                  <a:pt x="798" y="2183"/>
                </a:cubicBezTo>
                <a:lnTo>
                  <a:pt x="798" y="2183"/>
                </a:lnTo>
                <a:cubicBezTo>
                  <a:pt x="809" y="2256"/>
                  <a:pt x="836" y="2323"/>
                  <a:pt x="874" y="2385"/>
                </a:cubicBezTo>
                <a:lnTo>
                  <a:pt x="874" y="2385"/>
                </a:lnTo>
                <a:cubicBezTo>
                  <a:pt x="931" y="2480"/>
                  <a:pt x="946" y="2583"/>
                  <a:pt x="944" y="2691"/>
                </a:cubicBezTo>
                <a:lnTo>
                  <a:pt x="944" y="2691"/>
                </a:lnTo>
                <a:cubicBezTo>
                  <a:pt x="943" y="2695"/>
                  <a:pt x="943" y="2701"/>
                  <a:pt x="943" y="2706"/>
                </a:cubicBezTo>
                <a:lnTo>
                  <a:pt x="943" y="2706"/>
                </a:lnTo>
                <a:cubicBezTo>
                  <a:pt x="944" y="2706"/>
                  <a:pt x="947" y="2706"/>
                  <a:pt x="949" y="2706"/>
                </a:cubicBezTo>
                <a:lnTo>
                  <a:pt x="949" y="2706"/>
                </a:lnTo>
                <a:cubicBezTo>
                  <a:pt x="950" y="2663"/>
                  <a:pt x="952" y="2618"/>
                  <a:pt x="951" y="2575"/>
                </a:cubicBezTo>
                <a:lnTo>
                  <a:pt x="951" y="2575"/>
                </a:lnTo>
                <a:cubicBezTo>
                  <a:pt x="949" y="2491"/>
                  <a:pt x="919" y="2415"/>
                  <a:pt x="885" y="2340"/>
                </a:cubicBezTo>
                <a:lnTo>
                  <a:pt x="885" y="2340"/>
                </a:lnTo>
                <a:cubicBezTo>
                  <a:pt x="841" y="2242"/>
                  <a:pt x="826" y="2139"/>
                  <a:pt x="844" y="2031"/>
                </a:cubicBezTo>
                <a:lnTo>
                  <a:pt x="844" y="2031"/>
                </a:lnTo>
                <a:cubicBezTo>
                  <a:pt x="849" y="1995"/>
                  <a:pt x="869" y="1964"/>
                  <a:pt x="887" y="1934"/>
                </a:cubicBezTo>
                <a:lnTo>
                  <a:pt x="887" y="1934"/>
                </a:lnTo>
                <a:cubicBezTo>
                  <a:pt x="907" y="1899"/>
                  <a:pt x="929" y="1865"/>
                  <a:pt x="951" y="1832"/>
                </a:cubicBezTo>
                <a:lnTo>
                  <a:pt x="951" y="1832"/>
                </a:lnTo>
                <a:cubicBezTo>
                  <a:pt x="956" y="1823"/>
                  <a:pt x="962" y="1815"/>
                  <a:pt x="968" y="1807"/>
                </a:cubicBezTo>
                <a:lnTo>
                  <a:pt x="968" y="1807"/>
                </a:lnTo>
                <a:cubicBezTo>
                  <a:pt x="1007" y="1758"/>
                  <a:pt x="1042" y="1702"/>
                  <a:pt x="1087" y="1657"/>
                </a:cubicBezTo>
                <a:lnTo>
                  <a:pt x="1087" y="1657"/>
                </a:lnTo>
                <a:cubicBezTo>
                  <a:pt x="1095" y="1648"/>
                  <a:pt x="1102" y="1641"/>
                  <a:pt x="1110" y="1633"/>
                </a:cubicBezTo>
                <a:lnTo>
                  <a:pt x="1110" y="1633"/>
                </a:lnTo>
                <a:cubicBezTo>
                  <a:pt x="1134" y="1609"/>
                  <a:pt x="1160" y="1587"/>
                  <a:pt x="1188" y="1566"/>
                </a:cubicBezTo>
                <a:lnTo>
                  <a:pt x="1188" y="1566"/>
                </a:lnTo>
                <a:cubicBezTo>
                  <a:pt x="1196" y="1559"/>
                  <a:pt x="1204" y="1552"/>
                  <a:pt x="1213" y="1545"/>
                </a:cubicBezTo>
                <a:lnTo>
                  <a:pt x="1213" y="1545"/>
                </a:lnTo>
                <a:cubicBezTo>
                  <a:pt x="1241" y="1521"/>
                  <a:pt x="1269" y="1499"/>
                  <a:pt x="1299" y="1476"/>
                </a:cubicBezTo>
                <a:lnTo>
                  <a:pt x="1299" y="1476"/>
                </a:lnTo>
                <a:cubicBezTo>
                  <a:pt x="1306" y="1471"/>
                  <a:pt x="1314" y="1466"/>
                  <a:pt x="1321" y="1460"/>
                </a:cubicBezTo>
                <a:lnTo>
                  <a:pt x="1321" y="1460"/>
                </a:lnTo>
                <a:cubicBezTo>
                  <a:pt x="1353" y="1436"/>
                  <a:pt x="1383" y="1414"/>
                  <a:pt x="1414" y="1387"/>
                </a:cubicBezTo>
                <a:lnTo>
                  <a:pt x="1414" y="1387"/>
                </a:lnTo>
                <a:cubicBezTo>
                  <a:pt x="1352" y="1505"/>
                  <a:pt x="1352" y="1639"/>
                  <a:pt x="1341" y="1769"/>
                </a:cubicBezTo>
                <a:lnTo>
                  <a:pt x="1341" y="1769"/>
                </a:lnTo>
                <a:cubicBezTo>
                  <a:pt x="1339" y="1779"/>
                  <a:pt x="1336" y="1789"/>
                  <a:pt x="1334" y="1798"/>
                </a:cubicBezTo>
                <a:lnTo>
                  <a:pt x="1334" y="1798"/>
                </a:lnTo>
                <a:cubicBezTo>
                  <a:pt x="1324" y="1836"/>
                  <a:pt x="1310" y="1873"/>
                  <a:pt x="1291" y="1908"/>
                </a:cubicBezTo>
                <a:lnTo>
                  <a:pt x="1291" y="1908"/>
                </a:lnTo>
                <a:cubicBezTo>
                  <a:pt x="1277" y="1936"/>
                  <a:pt x="1258" y="1961"/>
                  <a:pt x="1237" y="1985"/>
                </a:cubicBezTo>
                <a:lnTo>
                  <a:pt x="1237" y="1985"/>
                </a:lnTo>
                <a:cubicBezTo>
                  <a:pt x="1219" y="2008"/>
                  <a:pt x="1197" y="2027"/>
                  <a:pt x="1175" y="2048"/>
                </a:cubicBezTo>
                <a:lnTo>
                  <a:pt x="1197" y="20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" name="Freeform 465"/>
          <p:cNvSpPr>
            <a:spLocks noChangeArrowheads="1"/>
          </p:cNvSpPr>
          <p:nvPr/>
        </p:nvSpPr>
        <p:spPr bwMode="auto">
          <a:xfrm>
            <a:off x="10752784" y="4512550"/>
            <a:ext cx="2933737" cy="2563812"/>
          </a:xfrm>
          <a:custGeom>
            <a:avLst/>
            <a:gdLst>
              <a:gd name="T0" fmla="*/ 1477 w 2519"/>
              <a:gd name="T1" fmla="*/ 74 h 2199"/>
              <a:gd name="T2" fmla="*/ 1581 w 2519"/>
              <a:gd name="T3" fmla="*/ 94 h 2199"/>
              <a:gd name="T4" fmla="*/ 1707 w 2519"/>
              <a:gd name="T5" fmla="*/ 94 h 2199"/>
              <a:gd name="T6" fmla="*/ 1974 w 2519"/>
              <a:gd name="T7" fmla="*/ 257 h 2199"/>
              <a:gd name="T8" fmla="*/ 2058 w 2519"/>
              <a:gd name="T9" fmla="*/ 314 h 2199"/>
              <a:gd name="T10" fmla="*/ 2171 w 2519"/>
              <a:gd name="T11" fmla="*/ 360 h 2199"/>
              <a:gd name="T12" fmla="*/ 2330 w 2519"/>
              <a:gd name="T13" fmla="*/ 606 h 2199"/>
              <a:gd name="T14" fmla="*/ 2376 w 2519"/>
              <a:gd name="T15" fmla="*/ 689 h 2199"/>
              <a:gd name="T16" fmla="*/ 2455 w 2519"/>
              <a:gd name="T17" fmla="*/ 773 h 2199"/>
              <a:gd name="T18" fmla="*/ 2473 w 2519"/>
              <a:gd name="T19" fmla="*/ 1053 h 2199"/>
              <a:gd name="T20" fmla="*/ 2473 w 2519"/>
              <a:gd name="T21" fmla="*/ 1146 h 2199"/>
              <a:gd name="T22" fmla="*/ 2501 w 2519"/>
              <a:gd name="T23" fmla="*/ 1250 h 2199"/>
              <a:gd name="T24" fmla="*/ 2376 w 2519"/>
              <a:gd name="T25" fmla="*/ 1510 h 2199"/>
              <a:gd name="T26" fmla="*/ 2330 w 2519"/>
              <a:gd name="T27" fmla="*/ 1593 h 2199"/>
              <a:gd name="T28" fmla="*/ 2302 w 2519"/>
              <a:gd name="T29" fmla="*/ 1697 h 2199"/>
              <a:gd name="T30" fmla="*/ 2058 w 2519"/>
              <a:gd name="T31" fmla="*/ 1885 h 2199"/>
              <a:gd name="T32" fmla="*/ 1974 w 2519"/>
              <a:gd name="T33" fmla="*/ 1942 h 2199"/>
              <a:gd name="T34" fmla="*/ 1896 w 2519"/>
              <a:gd name="T35" fmla="*/ 2025 h 2199"/>
              <a:gd name="T36" fmla="*/ 1581 w 2519"/>
              <a:gd name="T37" fmla="*/ 2103 h 2199"/>
              <a:gd name="T38" fmla="*/ 1477 w 2519"/>
              <a:gd name="T39" fmla="*/ 2124 h 2199"/>
              <a:gd name="T40" fmla="*/ 1364 w 2519"/>
              <a:gd name="T41" fmla="*/ 2171 h 2199"/>
              <a:gd name="T42" fmla="*/ 1042 w 2519"/>
              <a:gd name="T43" fmla="*/ 2124 h 2199"/>
              <a:gd name="T44" fmla="*/ 937 w 2519"/>
              <a:gd name="T45" fmla="*/ 2103 h 2199"/>
              <a:gd name="T46" fmla="*/ 812 w 2519"/>
              <a:gd name="T47" fmla="*/ 2103 h 2199"/>
              <a:gd name="T48" fmla="*/ 544 w 2519"/>
              <a:gd name="T49" fmla="*/ 1942 h 2199"/>
              <a:gd name="T50" fmla="*/ 460 w 2519"/>
              <a:gd name="T51" fmla="*/ 1885 h 2199"/>
              <a:gd name="T52" fmla="*/ 347 w 2519"/>
              <a:gd name="T53" fmla="*/ 1838 h 2199"/>
              <a:gd name="T54" fmla="*/ 188 w 2519"/>
              <a:gd name="T55" fmla="*/ 1593 h 2199"/>
              <a:gd name="T56" fmla="*/ 141 w 2519"/>
              <a:gd name="T57" fmla="*/ 1510 h 2199"/>
              <a:gd name="T58" fmla="*/ 64 w 2519"/>
              <a:gd name="T59" fmla="*/ 1426 h 2199"/>
              <a:gd name="T60" fmla="*/ 45 w 2519"/>
              <a:gd name="T61" fmla="*/ 1146 h 2199"/>
              <a:gd name="T62" fmla="*/ 45 w 2519"/>
              <a:gd name="T63" fmla="*/ 1053 h 2199"/>
              <a:gd name="T64" fmla="*/ 17 w 2519"/>
              <a:gd name="T65" fmla="*/ 948 h 2199"/>
              <a:gd name="T66" fmla="*/ 141 w 2519"/>
              <a:gd name="T67" fmla="*/ 689 h 2199"/>
              <a:gd name="T68" fmla="*/ 188 w 2519"/>
              <a:gd name="T69" fmla="*/ 606 h 2199"/>
              <a:gd name="T70" fmla="*/ 216 w 2519"/>
              <a:gd name="T71" fmla="*/ 501 h 2199"/>
              <a:gd name="T72" fmla="*/ 460 w 2519"/>
              <a:gd name="T73" fmla="*/ 314 h 2199"/>
              <a:gd name="T74" fmla="*/ 544 w 2519"/>
              <a:gd name="T75" fmla="*/ 257 h 2199"/>
              <a:gd name="T76" fmla="*/ 622 w 2519"/>
              <a:gd name="T77" fmla="*/ 172 h 2199"/>
              <a:gd name="T78" fmla="*/ 937 w 2519"/>
              <a:gd name="T79" fmla="*/ 94 h 2199"/>
              <a:gd name="T80" fmla="*/ 1042 w 2519"/>
              <a:gd name="T81" fmla="*/ 74 h 2199"/>
              <a:gd name="T82" fmla="*/ 1155 w 2519"/>
              <a:gd name="T83" fmla="*/ 27 h 2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9" h="2199">
                <a:moveTo>
                  <a:pt x="1364" y="27"/>
                </a:moveTo>
                <a:lnTo>
                  <a:pt x="1477" y="74"/>
                </a:lnTo>
                <a:lnTo>
                  <a:pt x="1477" y="74"/>
                </a:lnTo>
                <a:cubicBezTo>
                  <a:pt x="1509" y="87"/>
                  <a:pt x="1545" y="94"/>
                  <a:pt x="1581" y="94"/>
                </a:cubicBezTo>
                <a:lnTo>
                  <a:pt x="1707" y="94"/>
                </a:lnTo>
                <a:lnTo>
                  <a:pt x="1707" y="94"/>
                </a:lnTo>
                <a:cubicBezTo>
                  <a:pt x="1781" y="94"/>
                  <a:pt x="1850" y="123"/>
                  <a:pt x="1896" y="172"/>
                </a:cubicBezTo>
                <a:lnTo>
                  <a:pt x="1974" y="257"/>
                </a:lnTo>
                <a:lnTo>
                  <a:pt x="1974" y="257"/>
                </a:lnTo>
                <a:cubicBezTo>
                  <a:pt x="1996" y="280"/>
                  <a:pt x="2025" y="300"/>
                  <a:pt x="2058" y="314"/>
                </a:cubicBezTo>
                <a:lnTo>
                  <a:pt x="2171" y="360"/>
                </a:lnTo>
                <a:lnTo>
                  <a:pt x="2171" y="360"/>
                </a:lnTo>
                <a:cubicBezTo>
                  <a:pt x="2237" y="388"/>
                  <a:pt x="2286" y="439"/>
                  <a:pt x="2302" y="501"/>
                </a:cubicBezTo>
                <a:lnTo>
                  <a:pt x="2330" y="606"/>
                </a:lnTo>
                <a:lnTo>
                  <a:pt x="2330" y="606"/>
                </a:lnTo>
                <a:cubicBezTo>
                  <a:pt x="2338" y="636"/>
                  <a:pt x="2353" y="664"/>
                  <a:pt x="2376" y="689"/>
                </a:cubicBezTo>
                <a:lnTo>
                  <a:pt x="2455" y="773"/>
                </a:lnTo>
                <a:lnTo>
                  <a:pt x="2455" y="773"/>
                </a:lnTo>
                <a:cubicBezTo>
                  <a:pt x="2500" y="822"/>
                  <a:pt x="2518" y="887"/>
                  <a:pt x="2501" y="948"/>
                </a:cubicBezTo>
                <a:lnTo>
                  <a:pt x="2473" y="1053"/>
                </a:lnTo>
                <a:lnTo>
                  <a:pt x="2473" y="1053"/>
                </a:lnTo>
                <a:cubicBezTo>
                  <a:pt x="2466" y="1083"/>
                  <a:pt x="2466" y="1115"/>
                  <a:pt x="2473" y="1146"/>
                </a:cubicBezTo>
                <a:lnTo>
                  <a:pt x="2501" y="1250"/>
                </a:lnTo>
                <a:lnTo>
                  <a:pt x="2501" y="1250"/>
                </a:lnTo>
                <a:cubicBezTo>
                  <a:pt x="2518" y="1312"/>
                  <a:pt x="2500" y="1376"/>
                  <a:pt x="2455" y="1426"/>
                </a:cubicBezTo>
                <a:lnTo>
                  <a:pt x="2376" y="1510"/>
                </a:lnTo>
                <a:lnTo>
                  <a:pt x="2376" y="1510"/>
                </a:lnTo>
                <a:cubicBezTo>
                  <a:pt x="2353" y="1534"/>
                  <a:pt x="2338" y="1562"/>
                  <a:pt x="2330" y="1593"/>
                </a:cubicBezTo>
                <a:lnTo>
                  <a:pt x="2302" y="1697"/>
                </a:lnTo>
                <a:lnTo>
                  <a:pt x="2302" y="1697"/>
                </a:lnTo>
                <a:cubicBezTo>
                  <a:pt x="2286" y="1759"/>
                  <a:pt x="2237" y="1811"/>
                  <a:pt x="2171" y="1838"/>
                </a:cubicBezTo>
                <a:lnTo>
                  <a:pt x="2058" y="1885"/>
                </a:lnTo>
                <a:lnTo>
                  <a:pt x="2058" y="1885"/>
                </a:lnTo>
                <a:cubicBezTo>
                  <a:pt x="2025" y="1898"/>
                  <a:pt x="1996" y="1918"/>
                  <a:pt x="1974" y="1942"/>
                </a:cubicBezTo>
                <a:lnTo>
                  <a:pt x="1896" y="2025"/>
                </a:lnTo>
                <a:lnTo>
                  <a:pt x="1896" y="2025"/>
                </a:lnTo>
                <a:cubicBezTo>
                  <a:pt x="1850" y="2075"/>
                  <a:pt x="1781" y="2103"/>
                  <a:pt x="1707" y="2103"/>
                </a:cubicBezTo>
                <a:lnTo>
                  <a:pt x="1581" y="2103"/>
                </a:lnTo>
                <a:lnTo>
                  <a:pt x="1581" y="2103"/>
                </a:lnTo>
                <a:cubicBezTo>
                  <a:pt x="1545" y="2103"/>
                  <a:pt x="1509" y="2110"/>
                  <a:pt x="1477" y="2124"/>
                </a:cubicBezTo>
                <a:lnTo>
                  <a:pt x="1364" y="2171"/>
                </a:lnTo>
                <a:lnTo>
                  <a:pt x="1364" y="2171"/>
                </a:lnTo>
                <a:cubicBezTo>
                  <a:pt x="1298" y="2198"/>
                  <a:pt x="1221" y="2198"/>
                  <a:pt x="1155" y="2171"/>
                </a:cubicBezTo>
                <a:lnTo>
                  <a:pt x="1042" y="2124"/>
                </a:lnTo>
                <a:lnTo>
                  <a:pt x="1042" y="2124"/>
                </a:lnTo>
                <a:cubicBezTo>
                  <a:pt x="1009" y="2110"/>
                  <a:pt x="973" y="2103"/>
                  <a:pt x="937" y="2103"/>
                </a:cubicBezTo>
                <a:lnTo>
                  <a:pt x="812" y="2103"/>
                </a:lnTo>
                <a:lnTo>
                  <a:pt x="812" y="2103"/>
                </a:lnTo>
                <a:cubicBezTo>
                  <a:pt x="738" y="2103"/>
                  <a:pt x="668" y="2075"/>
                  <a:pt x="622" y="2025"/>
                </a:cubicBezTo>
                <a:lnTo>
                  <a:pt x="544" y="1942"/>
                </a:lnTo>
                <a:lnTo>
                  <a:pt x="544" y="1942"/>
                </a:lnTo>
                <a:cubicBezTo>
                  <a:pt x="522" y="1918"/>
                  <a:pt x="493" y="1898"/>
                  <a:pt x="460" y="1885"/>
                </a:cubicBezTo>
                <a:lnTo>
                  <a:pt x="347" y="1838"/>
                </a:lnTo>
                <a:lnTo>
                  <a:pt x="347" y="1838"/>
                </a:lnTo>
                <a:cubicBezTo>
                  <a:pt x="281" y="1811"/>
                  <a:pt x="233" y="1759"/>
                  <a:pt x="216" y="1697"/>
                </a:cubicBezTo>
                <a:lnTo>
                  <a:pt x="188" y="1593"/>
                </a:lnTo>
                <a:lnTo>
                  <a:pt x="188" y="1593"/>
                </a:lnTo>
                <a:cubicBezTo>
                  <a:pt x="181" y="1562"/>
                  <a:pt x="164" y="1534"/>
                  <a:pt x="141" y="1510"/>
                </a:cubicBezTo>
                <a:lnTo>
                  <a:pt x="64" y="1426"/>
                </a:lnTo>
                <a:lnTo>
                  <a:pt x="64" y="1426"/>
                </a:lnTo>
                <a:cubicBezTo>
                  <a:pt x="18" y="1376"/>
                  <a:pt x="0" y="1312"/>
                  <a:pt x="17" y="1250"/>
                </a:cubicBezTo>
                <a:lnTo>
                  <a:pt x="45" y="1146"/>
                </a:lnTo>
                <a:lnTo>
                  <a:pt x="45" y="1146"/>
                </a:lnTo>
                <a:cubicBezTo>
                  <a:pt x="53" y="1115"/>
                  <a:pt x="53" y="1083"/>
                  <a:pt x="45" y="1053"/>
                </a:cubicBezTo>
                <a:lnTo>
                  <a:pt x="17" y="948"/>
                </a:lnTo>
                <a:lnTo>
                  <a:pt x="17" y="948"/>
                </a:lnTo>
                <a:cubicBezTo>
                  <a:pt x="0" y="887"/>
                  <a:pt x="18" y="822"/>
                  <a:pt x="64" y="773"/>
                </a:cubicBezTo>
                <a:lnTo>
                  <a:pt x="141" y="689"/>
                </a:lnTo>
                <a:lnTo>
                  <a:pt x="141" y="689"/>
                </a:lnTo>
                <a:cubicBezTo>
                  <a:pt x="164" y="664"/>
                  <a:pt x="181" y="636"/>
                  <a:pt x="188" y="606"/>
                </a:cubicBezTo>
                <a:lnTo>
                  <a:pt x="216" y="501"/>
                </a:lnTo>
                <a:lnTo>
                  <a:pt x="216" y="501"/>
                </a:lnTo>
                <a:cubicBezTo>
                  <a:pt x="233" y="439"/>
                  <a:pt x="281" y="388"/>
                  <a:pt x="347" y="360"/>
                </a:cubicBezTo>
                <a:lnTo>
                  <a:pt x="460" y="314"/>
                </a:lnTo>
                <a:lnTo>
                  <a:pt x="460" y="314"/>
                </a:lnTo>
                <a:cubicBezTo>
                  <a:pt x="493" y="300"/>
                  <a:pt x="522" y="280"/>
                  <a:pt x="544" y="257"/>
                </a:cubicBezTo>
                <a:lnTo>
                  <a:pt x="622" y="172"/>
                </a:lnTo>
                <a:lnTo>
                  <a:pt x="622" y="172"/>
                </a:lnTo>
                <a:cubicBezTo>
                  <a:pt x="668" y="123"/>
                  <a:pt x="738" y="94"/>
                  <a:pt x="812" y="94"/>
                </a:cubicBezTo>
                <a:lnTo>
                  <a:pt x="937" y="94"/>
                </a:lnTo>
                <a:lnTo>
                  <a:pt x="937" y="94"/>
                </a:lnTo>
                <a:cubicBezTo>
                  <a:pt x="973" y="94"/>
                  <a:pt x="1009" y="87"/>
                  <a:pt x="1042" y="74"/>
                </a:cubicBezTo>
                <a:lnTo>
                  <a:pt x="1155" y="27"/>
                </a:lnTo>
                <a:lnTo>
                  <a:pt x="1155" y="27"/>
                </a:lnTo>
                <a:cubicBezTo>
                  <a:pt x="1221" y="0"/>
                  <a:pt x="1298" y="0"/>
                  <a:pt x="1364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" name="Freeform 466"/>
          <p:cNvSpPr>
            <a:spLocks noChangeArrowheads="1"/>
          </p:cNvSpPr>
          <p:nvPr/>
        </p:nvSpPr>
        <p:spPr bwMode="auto">
          <a:xfrm>
            <a:off x="11158676" y="3197248"/>
            <a:ext cx="2933740" cy="2563812"/>
          </a:xfrm>
          <a:custGeom>
            <a:avLst/>
            <a:gdLst>
              <a:gd name="T0" fmla="*/ 1476 w 2517"/>
              <a:gd name="T1" fmla="*/ 74 h 2200"/>
              <a:gd name="T2" fmla="*/ 1580 w 2517"/>
              <a:gd name="T3" fmla="*/ 94 h 2200"/>
              <a:gd name="T4" fmla="*/ 1705 w 2517"/>
              <a:gd name="T5" fmla="*/ 94 h 2200"/>
              <a:gd name="T6" fmla="*/ 1973 w 2517"/>
              <a:gd name="T7" fmla="*/ 256 h 2200"/>
              <a:gd name="T8" fmla="*/ 2057 w 2517"/>
              <a:gd name="T9" fmla="*/ 314 h 2200"/>
              <a:gd name="T10" fmla="*/ 2170 w 2517"/>
              <a:gd name="T11" fmla="*/ 361 h 2200"/>
              <a:gd name="T12" fmla="*/ 2329 w 2517"/>
              <a:gd name="T13" fmla="*/ 606 h 2200"/>
              <a:gd name="T14" fmla="*/ 2375 w 2517"/>
              <a:gd name="T15" fmla="*/ 689 h 2200"/>
              <a:gd name="T16" fmla="*/ 2453 w 2517"/>
              <a:gd name="T17" fmla="*/ 773 h 2200"/>
              <a:gd name="T18" fmla="*/ 2473 w 2517"/>
              <a:gd name="T19" fmla="*/ 1053 h 2200"/>
              <a:gd name="T20" fmla="*/ 2473 w 2517"/>
              <a:gd name="T21" fmla="*/ 1146 h 2200"/>
              <a:gd name="T22" fmla="*/ 2501 w 2517"/>
              <a:gd name="T23" fmla="*/ 1250 h 2200"/>
              <a:gd name="T24" fmla="*/ 2375 w 2517"/>
              <a:gd name="T25" fmla="*/ 1510 h 2200"/>
              <a:gd name="T26" fmla="*/ 2329 w 2517"/>
              <a:gd name="T27" fmla="*/ 1593 h 2200"/>
              <a:gd name="T28" fmla="*/ 2301 w 2517"/>
              <a:gd name="T29" fmla="*/ 1698 h 2200"/>
              <a:gd name="T30" fmla="*/ 2057 w 2517"/>
              <a:gd name="T31" fmla="*/ 1885 h 2200"/>
              <a:gd name="T32" fmla="*/ 1973 w 2517"/>
              <a:gd name="T33" fmla="*/ 1942 h 2200"/>
              <a:gd name="T34" fmla="*/ 1894 w 2517"/>
              <a:gd name="T35" fmla="*/ 2027 h 2200"/>
              <a:gd name="T36" fmla="*/ 1580 w 2517"/>
              <a:gd name="T37" fmla="*/ 2104 h 2200"/>
              <a:gd name="T38" fmla="*/ 1476 w 2517"/>
              <a:gd name="T39" fmla="*/ 2125 h 2200"/>
              <a:gd name="T40" fmla="*/ 1362 w 2517"/>
              <a:gd name="T41" fmla="*/ 2172 h 2200"/>
              <a:gd name="T42" fmla="*/ 1039 w 2517"/>
              <a:gd name="T43" fmla="*/ 2125 h 2200"/>
              <a:gd name="T44" fmla="*/ 936 w 2517"/>
              <a:gd name="T45" fmla="*/ 2104 h 2200"/>
              <a:gd name="T46" fmla="*/ 811 w 2517"/>
              <a:gd name="T47" fmla="*/ 2104 h 2200"/>
              <a:gd name="T48" fmla="*/ 543 w 2517"/>
              <a:gd name="T49" fmla="*/ 1942 h 2200"/>
              <a:gd name="T50" fmla="*/ 459 w 2517"/>
              <a:gd name="T51" fmla="*/ 1885 h 2200"/>
              <a:gd name="T52" fmla="*/ 346 w 2517"/>
              <a:gd name="T53" fmla="*/ 1838 h 2200"/>
              <a:gd name="T54" fmla="*/ 187 w 2517"/>
              <a:gd name="T55" fmla="*/ 1593 h 2200"/>
              <a:gd name="T56" fmla="*/ 141 w 2517"/>
              <a:gd name="T57" fmla="*/ 1510 h 2200"/>
              <a:gd name="T58" fmla="*/ 63 w 2517"/>
              <a:gd name="T59" fmla="*/ 1426 h 2200"/>
              <a:gd name="T60" fmla="*/ 44 w 2517"/>
              <a:gd name="T61" fmla="*/ 1146 h 2200"/>
              <a:gd name="T62" fmla="*/ 44 w 2517"/>
              <a:gd name="T63" fmla="*/ 1053 h 2200"/>
              <a:gd name="T64" fmla="*/ 16 w 2517"/>
              <a:gd name="T65" fmla="*/ 948 h 2200"/>
              <a:gd name="T66" fmla="*/ 141 w 2517"/>
              <a:gd name="T67" fmla="*/ 689 h 2200"/>
              <a:gd name="T68" fmla="*/ 187 w 2517"/>
              <a:gd name="T69" fmla="*/ 606 h 2200"/>
              <a:gd name="T70" fmla="*/ 215 w 2517"/>
              <a:gd name="T71" fmla="*/ 502 h 2200"/>
              <a:gd name="T72" fmla="*/ 459 w 2517"/>
              <a:gd name="T73" fmla="*/ 314 h 2200"/>
              <a:gd name="T74" fmla="*/ 543 w 2517"/>
              <a:gd name="T75" fmla="*/ 256 h 2200"/>
              <a:gd name="T76" fmla="*/ 622 w 2517"/>
              <a:gd name="T77" fmla="*/ 172 h 2200"/>
              <a:gd name="T78" fmla="*/ 936 w 2517"/>
              <a:gd name="T79" fmla="*/ 94 h 2200"/>
              <a:gd name="T80" fmla="*/ 1039 w 2517"/>
              <a:gd name="T81" fmla="*/ 74 h 2200"/>
              <a:gd name="T82" fmla="*/ 1153 w 2517"/>
              <a:gd name="T83" fmla="*/ 27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7" h="2200">
                <a:moveTo>
                  <a:pt x="1362" y="27"/>
                </a:moveTo>
                <a:lnTo>
                  <a:pt x="1476" y="74"/>
                </a:lnTo>
                <a:lnTo>
                  <a:pt x="1476" y="74"/>
                </a:lnTo>
                <a:cubicBezTo>
                  <a:pt x="1508" y="88"/>
                  <a:pt x="1544" y="94"/>
                  <a:pt x="1580" y="94"/>
                </a:cubicBezTo>
                <a:lnTo>
                  <a:pt x="1705" y="94"/>
                </a:lnTo>
                <a:lnTo>
                  <a:pt x="1705" y="94"/>
                </a:lnTo>
                <a:cubicBezTo>
                  <a:pt x="1780" y="94"/>
                  <a:pt x="1849" y="123"/>
                  <a:pt x="1894" y="172"/>
                </a:cubicBezTo>
                <a:lnTo>
                  <a:pt x="1973" y="256"/>
                </a:lnTo>
                <a:lnTo>
                  <a:pt x="1973" y="256"/>
                </a:lnTo>
                <a:cubicBezTo>
                  <a:pt x="1996" y="281"/>
                  <a:pt x="2024" y="300"/>
                  <a:pt x="2057" y="314"/>
                </a:cubicBezTo>
                <a:lnTo>
                  <a:pt x="2170" y="361"/>
                </a:lnTo>
                <a:lnTo>
                  <a:pt x="2170" y="361"/>
                </a:lnTo>
                <a:cubicBezTo>
                  <a:pt x="2237" y="388"/>
                  <a:pt x="2285" y="440"/>
                  <a:pt x="2301" y="502"/>
                </a:cubicBezTo>
                <a:lnTo>
                  <a:pt x="2329" y="606"/>
                </a:lnTo>
                <a:lnTo>
                  <a:pt x="2329" y="606"/>
                </a:lnTo>
                <a:cubicBezTo>
                  <a:pt x="2337" y="637"/>
                  <a:pt x="2353" y="665"/>
                  <a:pt x="2375" y="689"/>
                </a:cubicBezTo>
                <a:lnTo>
                  <a:pt x="2453" y="773"/>
                </a:lnTo>
                <a:lnTo>
                  <a:pt x="2453" y="773"/>
                </a:lnTo>
                <a:cubicBezTo>
                  <a:pt x="2499" y="823"/>
                  <a:pt x="2516" y="887"/>
                  <a:pt x="2501" y="948"/>
                </a:cubicBezTo>
                <a:lnTo>
                  <a:pt x="2473" y="1053"/>
                </a:lnTo>
                <a:lnTo>
                  <a:pt x="2473" y="1053"/>
                </a:lnTo>
                <a:cubicBezTo>
                  <a:pt x="2464" y="1084"/>
                  <a:pt x="2464" y="1115"/>
                  <a:pt x="2473" y="1146"/>
                </a:cubicBezTo>
                <a:lnTo>
                  <a:pt x="2501" y="1250"/>
                </a:lnTo>
                <a:lnTo>
                  <a:pt x="2501" y="1250"/>
                </a:lnTo>
                <a:cubicBezTo>
                  <a:pt x="2516" y="1312"/>
                  <a:pt x="2499" y="1377"/>
                  <a:pt x="2453" y="1426"/>
                </a:cubicBezTo>
                <a:lnTo>
                  <a:pt x="2375" y="1510"/>
                </a:lnTo>
                <a:lnTo>
                  <a:pt x="2375" y="1510"/>
                </a:lnTo>
                <a:cubicBezTo>
                  <a:pt x="2353" y="1534"/>
                  <a:pt x="2337" y="1562"/>
                  <a:pt x="2329" y="1593"/>
                </a:cubicBezTo>
                <a:lnTo>
                  <a:pt x="2301" y="1698"/>
                </a:lnTo>
                <a:lnTo>
                  <a:pt x="2301" y="1698"/>
                </a:lnTo>
                <a:cubicBezTo>
                  <a:pt x="2285" y="1760"/>
                  <a:pt x="2237" y="1811"/>
                  <a:pt x="2170" y="1838"/>
                </a:cubicBezTo>
                <a:lnTo>
                  <a:pt x="2057" y="1885"/>
                </a:lnTo>
                <a:lnTo>
                  <a:pt x="2057" y="1885"/>
                </a:lnTo>
                <a:cubicBezTo>
                  <a:pt x="2024" y="1898"/>
                  <a:pt x="1996" y="1918"/>
                  <a:pt x="1973" y="1942"/>
                </a:cubicBezTo>
                <a:lnTo>
                  <a:pt x="1894" y="2027"/>
                </a:lnTo>
                <a:lnTo>
                  <a:pt x="1894" y="2027"/>
                </a:lnTo>
                <a:cubicBezTo>
                  <a:pt x="1849" y="2076"/>
                  <a:pt x="1780" y="2104"/>
                  <a:pt x="1705" y="2104"/>
                </a:cubicBezTo>
                <a:lnTo>
                  <a:pt x="1580" y="2104"/>
                </a:lnTo>
                <a:lnTo>
                  <a:pt x="1580" y="2104"/>
                </a:lnTo>
                <a:cubicBezTo>
                  <a:pt x="1544" y="2104"/>
                  <a:pt x="1508" y="2112"/>
                  <a:pt x="1476" y="2125"/>
                </a:cubicBezTo>
                <a:lnTo>
                  <a:pt x="1362" y="2172"/>
                </a:lnTo>
                <a:lnTo>
                  <a:pt x="1362" y="2172"/>
                </a:lnTo>
                <a:cubicBezTo>
                  <a:pt x="1296" y="2199"/>
                  <a:pt x="1219" y="2199"/>
                  <a:pt x="1153" y="2172"/>
                </a:cubicBezTo>
                <a:lnTo>
                  <a:pt x="1039" y="2125"/>
                </a:lnTo>
                <a:lnTo>
                  <a:pt x="1039" y="2125"/>
                </a:lnTo>
                <a:cubicBezTo>
                  <a:pt x="1007" y="2112"/>
                  <a:pt x="971" y="2104"/>
                  <a:pt x="936" y="2104"/>
                </a:cubicBezTo>
                <a:lnTo>
                  <a:pt x="811" y="2104"/>
                </a:lnTo>
                <a:lnTo>
                  <a:pt x="811" y="2104"/>
                </a:lnTo>
                <a:cubicBezTo>
                  <a:pt x="736" y="2104"/>
                  <a:pt x="667" y="2076"/>
                  <a:pt x="622" y="2027"/>
                </a:cubicBezTo>
                <a:lnTo>
                  <a:pt x="543" y="1942"/>
                </a:lnTo>
                <a:lnTo>
                  <a:pt x="543" y="1942"/>
                </a:lnTo>
                <a:cubicBezTo>
                  <a:pt x="521" y="1918"/>
                  <a:pt x="492" y="1898"/>
                  <a:pt x="459" y="1885"/>
                </a:cubicBezTo>
                <a:lnTo>
                  <a:pt x="346" y="1838"/>
                </a:lnTo>
                <a:lnTo>
                  <a:pt x="346" y="1838"/>
                </a:lnTo>
                <a:cubicBezTo>
                  <a:pt x="280" y="1811"/>
                  <a:pt x="231" y="1760"/>
                  <a:pt x="215" y="1698"/>
                </a:cubicBezTo>
                <a:lnTo>
                  <a:pt x="187" y="1593"/>
                </a:lnTo>
                <a:lnTo>
                  <a:pt x="187" y="1593"/>
                </a:lnTo>
                <a:cubicBezTo>
                  <a:pt x="179" y="1562"/>
                  <a:pt x="164" y="1534"/>
                  <a:pt x="141" y="1510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7"/>
                  <a:pt x="0" y="1312"/>
                  <a:pt x="16" y="1250"/>
                </a:cubicBezTo>
                <a:lnTo>
                  <a:pt x="44" y="1146"/>
                </a:lnTo>
                <a:lnTo>
                  <a:pt x="44" y="1146"/>
                </a:lnTo>
                <a:cubicBezTo>
                  <a:pt x="52" y="1115"/>
                  <a:pt x="52" y="1084"/>
                  <a:pt x="44" y="1053"/>
                </a:cubicBezTo>
                <a:lnTo>
                  <a:pt x="16" y="948"/>
                </a:lnTo>
                <a:lnTo>
                  <a:pt x="16" y="948"/>
                </a:lnTo>
                <a:cubicBezTo>
                  <a:pt x="0" y="887"/>
                  <a:pt x="17" y="823"/>
                  <a:pt x="63" y="773"/>
                </a:cubicBezTo>
                <a:lnTo>
                  <a:pt x="141" y="689"/>
                </a:lnTo>
                <a:lnTo>
                  <a:pt x="141" y="689"/>
                </a:lnTo>
                <a:cubicBezTo>
                  <a:pt x="164" y="665"/>
                  <a:pt x="179" y="637"/>
                  <a:pt x="187" y="606"/>
                </a:cubicBezTo>
                <a:lnTo>
                  <a:pt x="215" y="502"/>
                </a:lnTo>
                <a:lnTo>
                  <a:pt x="215" y="502"/>
                </a:lnTo>
                <a:cubicBezTo>
                  <a:pt x="231" y="440"/>
                  <a:pt x="280" y="388"/>
                  <a:pt x="346" y="361"/>
                </a:cubicBezTo>
                <a:lnTo>
                  <a:pt x="459" y="314"/>
                </a:lnTo>
                <a:lnTo>
                  <a:pt x="459" y="314"/>
                </a:lnTo>
                <a:cubicBezTo>
                  <a:pt x="492" y="300"/>
                  <a:pt x="521" y="281"/>
                  <a:pt x="543" y="256"/>
                </a:cubicBezTo>
                <a:lnTo>
                  <a:pt x="622" y="172"/>
                </a:lnTo>
                <a:lnTo>
                  <a:pt x="622" y="172"/>
                </a:lnTo>
                <a:cubicBezTo>
                  <a:pt x="667" y="123"/>
                  <a:pt x="736" y="94"/>
                  <a:pt x="811" y="94"/>
                </a:cubicBezTo>
                <a:lnTo>
                  <a:pt x="936" y="94"/>
                </a:lnTo>
                <a:lnTo>
                  <a:pt x="936" y="94"/>
                </a:lnTo>
                <a:cubicBezTo>
                  <a:pt x="971" y="94"/>
                  <a:pt x="1007" y="88"/>
                  <a:pt x="1039" y="74"/>
                </a:cubicBezTo>
                <a:lnTo>
                  <a:pt x="1153" y="27"/>
                </a:lnTo>
                <a:lnTo>
                  <a:pt x="1153" y="27"/>
                </a:lnTo>
                <a:cubicBezTo>
                  <a:pt x="1219" y="0"/>
                  <a:pt x="1296" y="0"/>
                  <a:pt x="1362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" name="Freeform 467"/>
          <p:cNvSpPr>
            <a:spLocks noChangeArrowheads="1"/>
          </p:cNvSpPr>
          <p:nvPr/>
        </p:nvSpPr>
        <p:spPr bwMode="auto">
          <a:xfrm>
            <a:off x="7145981" y="1162642"/>
            <a:ext cx="2933737" cy="2563812"/>
          </a:xfrm>
          <a:custGeom>
            <a:avLst/>
            <a:gdLst>
              <a:gd name="T0" fmla="*/ 1477 w 2519"/>
              <a:gd name="T1" fmla="*/ 74 h 2200"/>
              <a:gd name="T2" fmla="*/ 1582 w 2519"/>
              <a:gd name="T3" fmla="*/ 94 h 2200"/>
              <a:gd name="T4" fmla="*/ 1707 w 2519"/>
              <a:gd name="T5" fmla="*/ 94 h 2200"/>
              <a:gd name="T6" fmla="*/ 1975 w 2519"/>
              <a:gd name="T7" fmla="*/ 256 h 2200"/>
              <a:gd name="T8" fmla="*/ 2059 w 2519"/>
              <a:gd name="T9" fmla="*/ 314 h 2200"/>
              <a:gd name="T10" fmla="*/ 2172 w 2519"/>
              <a:gd name="T11" fmla="*/ 360 h 2200"/>
              <a:gd name="T12" fmla="*/ 2330 w 2519"/>
              <a:gd name="T13" fmla="*/ 606 h 2200"/>
              <a:gd name="T14" fmla="*/ 2377 w 2519"/>
              <a:gd name="T15" fmla="*/ 689 h 2200"/>
              <a:gd name="T16" fmla="*/ 2455 w 2519"/>
              <a:gd name="T17" fmla="*/ 773 h 2200"/>
              <a:gd name="T18" fmla="*/ 2474 w 2519"/>
              <a:gd name="T19" fmla="*/ 1053 h 2200"/>
              <a:gd name="T20" fmla="*/ 2474 w 2519"/>
              <a:gd name="T21" fmla="*/ 1146 h 2200"/>
              <a:gd name="T22" fmla="*/ 2502 w 2519"/>
              <a:gd name="T23" fmla="*/ 1250 h 2200"/>
              <a:gd name="T24" fmla="*/ 2377 w 2519"/>
              <a:gd name="T25" fmla="*/ 1509 h 2200"/>
              <a:gd name="T26" fmla="*/ 2330 w 2519"/>
              <a:gd name="T27" fmla="*/ 1593 h 2200"/>
              <a:gd name="T28" fmla="*/ 2303 w 2519"/>
              <a:gd name="T29" fmla="*/ 1698 h 2200"/>
              <a:gd name="T30" fmla="*/ 2059 w 2519"/>
              <a:gd name="T31" fmla="*/ 1885 h 2200"/>
              <a:gd name="T32" fmla="*/ 1975 w 2519"/>
              <a:gd name="T33" fmla="*/ 1943 h 2200"/>
              <a:gd name="T34" fmla="*/ 1897 w 2519"/>
              <a:gd name="T35" fmla="*/ 2026 h 2200"/>
              <a:gd name="T36" fmla="*/ 1582 w 2519"/>
              <a:gd name="T37" fmla="*/ 2105 h 2200"/>
              <a:gd name="T38" fmla="*/ 1477 w 2519"/>
              <a:gd name="T39" fmla="*/ 2125 h 2200"/>
              <a:gd name="T40" fmla="*/ 1364 w 2519"/>
              <a:gd name="T41" fmla="*/ 2172 h 2200"/>
              <a:gd name="T42" fmla="*/ 1041 w 2519"/>
              <a:gd name="T43" fmla="*/ 2125 h 2200"/>
              <a:gd name="T44" fmla="*/ 937 w 2519"/>
              <a:gd name="T45" fmla="*/ 2105 h 2200"/>
              <a:gd name="T46" fmla="*/ 811 w 2519"/>
              <a:gd name="T47" fmla="*/ 2105 h 2200"/>
              <a:gd name="T48" fmla="*/ 544 w 2519"/>
              <a:gd name="T49" fmla="*/ 1943 h 2200"/>
              <a:gd name="T50" fmla="*/ 460 w 2519"/>
              <a:gd name="T51" fmla="*/ 1885 h 2200"/>
              <a:gd name="T52" fmla="*/ 347 w 2519"/>
              <a:gd name="T53" fmla="*/ 1839 h 2200"/>
              <a:gd name="T54" fmla="*/ 188 w 2519"/>
              <a:gd name="T55" fmla="*/ 1593 h 2200"/>
              <a:gd name="T56" fmla="*/ 142 w 2519"/>
              <a:gd name="T57" fmla="*/ 1509 h 2200"/>
              <a:gd name="T58" fmla="*/ 63 w 2519"/>
              <a:gd name="T59" fmla="*/ 1426 h 2200"/>
              <a:gd name="T60" fmla="*/ 44 w 2519"/>
              <a:gd name="T61" fmla="*/ 1146 h 2200"/>
              <a:gd name="T62" fmla="*/ 44 w 2519"/>
              <a:gd name="T63" fmla="*/ 1053 h 2200"/>
              <a:gd name="T64" fmla="*/ 16 w 2519"/>
              <a:gd name="T65" fmla="*/ 949 h 2200"/>
              <a:gd name="T66" fmla="*/ 142 w 2519"/>
              <a:gd name="T67" fmla="*/ 689 h 2200"/>
              <a:gd name="T68" fmla="*/ 188 w 2519"/>
              <a:gd name="T69" fmla="*/ 606 h 2200"/>
              <a:gd name="T70" fmla="*/ 216 w 2519"/>
              <a:gd name="T71" fmla="*/ 501 h 2200"/>
              <a:gd name="T72" fmla="*/ 460 w 2519"/>
              <a:gd name="T73" fmla="*/ 314 h 2200"/>
              <a:gd name="T74" fmla="*/ 544 w 2519"/>
              <a:gd name="T75" fmla="*/ 256 h 2200"/>
              <a:gd name="T76" fmla="*/ 622 w 2519"/>
              <a:gd name="T77" fmla="*/ 172 h 2200"/>
              <a:gd name="T78" fmla="*/ 937 w 2519"/>
              <a:gd name="T79" fmla="*/ 94 h 2200"/>
              <a:gd name="T80" fmla="*/ 1041 w 2519"/>
              <a:gd name="T81" fmla="*/ 74 h 2200"/>
              <a:gd name="T82" fmla="*/ 1154 w 2519"/>
              <a:gd name="T83" fmla="*/ 27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9" h="2200">
                <a:moveTo>
                  <a:pt x="1364" y="27"/>
                </a:moveTo>
                <a:lnTo>
                  <a:pt x="1477" y="74"/>
                </a:lnTo>
                <a:lnTo>
                  <a:pt x="1477" y="74"/>
                </a:lnTo>
                <a:cubicBezTo>
                  <a:pt x="1510" y="87"/>
                  <a:pt x="1546" y="94"/>
                  <a:pt x="1582" y="94"/>
                </a:cubicBezTo>
                <a:lnTo>
                  <a:pt x="1707" y="94"/>
                </a:lnTo>
                <a:lnTo>
                  <a:pt x="1707" y="94"/>
                </a:lnTo>
                <a:cubicBezTo>
                  <a:pt x="1781" y="94"/>
                  <a:pt x="1851" y="123"/>
                  <a:pt x="1897" y="172"/>
                </a:cubicBezTo>
                <a:lnTo>
                  <a:pt x="1975" y="256"/>
                </a:lnTo>
                <a:lnTo>
                  <a:pt x="1975" y="256"/>
                </a:lnTo>
                <a:cubicBezTo>
                  <a:pt x="1997" y="281"/>
                  <a:pt x="2026" y="300"/>
                  <a:pt x="2059" y="314"/>
                </a:cubicBezTo>
                <a:lnTo>
                  <a:pt x="2172" y="360"/>
                </a:lnTo>
                <a:lnTo>
                  <a:pt x="2172" y="360"/>
                </a:lnTo>
                <a:cubicBezTo>
                  <a:pt x="2238" y="388"/>
                  <a:pt x="2286" y="440"/>
                  <a:pt x="2303" y="501"/>
                </a:cubicBezTo>
                <a:lnTo>
                  <a:pt x="2330" y="606"/>
                </a:lnTo>
                <a:lnTo>
                  <a:pt x="2330" y="606"/>
                </a:lnTo>
                <a:cubicBezTo>
                  <a:pt x="2338" y="636"/>
                  <a:pt x="2355" y="665"/>
                  <a:pt x="2377" y="689"/>
                </a:cubicBezTo>
                <a:lnTo>
                  <a:pt x="2455" y="773"/>
                </a:lnTo>
                <a:lnTo>
                  <a:pt x="2455" y="773"/>
                </a:lnTo>
                <a:cubicBezTo>
                  <a:pt x="2501" y="822"/>
                  <a:pt x="2518" y="887"/>
                  <a:pt x="2502" y="949"/>
                </a:cubicBezTo>
                <a:lnTo>
                  <a:pt x="2474" y="1053"/>
                </a:lnTo>
                <a:lnTo>
                  <a:pt x="2474" y="1053"/>
                </a:lnTo>
                <a:cubicBezTo>
                  <a:pt x="2466" y="1084"/>
                  <a:pt x="2466" y="1115"/>
                  <a:pt x="2474" y="1146"/>
                </a:cubicBezTo>
                <a:lnTo>
                  <a:pt x="2502" y="1250"/>
                </a:lnTo>
                <a:lnTo>
                  <a:pt x="2502" y="1250"/>
                </a:lnTo>
                <a:cubicBezTo>
                  <a:pt x="2518" y="1312"/>
                  <a:pt x="2501" y="1376"/>
                  <a:pt x="2455" y="1426"/>
                </a:cubicBezTo>
                <a:lnTo>
                  <a:pt x="2377" y="1509"/>
                </a:lnTo>
                <a:lnTo>
                  <a:pt x="2377" y="1509"/>
                </a:lnTo>
                <a:cubicBezTo>
                  <a:pt x="2355" y="1534"/>
                  <a:pt x="2338" y="1563"/>
                  <a:pt x="2330" y="1593"/>
                </a:cubicBezTo>
                <a:lnTo>
                  <a:pt x="2303" y="1698"/>
                </a:lnTo>
                <a:lnTo>
                  <a:pt x="2303" y="1698"/>
                </a:lnTo>
                <a:cubicBezTo>
                  <a:pt x="2286" y="1759"/>
                  <a:pt x="2238" y="1811"/>
                  <a:pt x="2172" y="1839"/>
                </a:cubicBezTo>
                <a:lnTo>
                  <a:pt x="2059" y="1885"/>
                </a:lnTo>
                <a:lnTo>
                  <a:pt x="2059" y="1885"/>
                </a:lnTo>
                <a:cubicBezTo>
                  <a:pt x="2026" y="1898"/>
                  <a:pt x="1997" y="1918"/>
                  <a:pt x="1975" y="1943"/>
                </a:cubicBezTo>
                <a:lnTo>
                  <a:pt x="1897" y="2026"/>
                </a:lnTo>
                <a:lnTo>
                  <a:pt x="1897" y="2026"/>
                </a:lnTo>
                <a:cubicBezTo>
                  <a:pt x="1851" y="2076"/>
                  <a:pt x="1781" y="2105"/>
                  <a:pt x="1707" y="2105"/>
                </a:cubicBezTo>
                <a:lnTo>
                  <a:pt x="1582" y="2105"/>
                </a:lnTo>
                <a:lnTo>
                  <a:pt x="1582" y="2105"/>
                </a:lnTo>
                <a:cubicBezTo>
                  <a:pt x="1546" y="2105"/>
                  <a:pt x="1510" y="2111"/>
                  <a:pt x="1477" y="2125"/>
                </a:cubicBezTo>
                <a:lnTo>
                  <a:pt x="1364" y="2172"/>
                </a:lnTo>
                <a:lnTo>
                  <a:pt x="1364" y="2172"/>
                </a:lnTo>
                <a:cubicBezTo>
                  <a:pt x="1298" y="2199"/>
                  <a:pt x="1220" y="2199"/>
                  <a:pt x="1154" y="2172"/>
                </a:cubicBezTo>
                <a:lnTo>
                  <a:pt x="1041" y="2125"/>
                </a:lnTo>
                <a:lnTo>
                  <a:pt x="1041" y="2125"/>
                </a:lnTo>
                <a:cubicBezTo>
                  <a:pt x="1009" y="2111"/>
                  <a:pt x="973" y="2105"/>
                  <a:pt x="937" y="2105"/>
                </a:cubicBezTo>
                <a:lnTo>
                  <a:pt x="811" y="2105"/>
                </a:lnTo>
                <a:lnTo>
                  <a:pt x="811" y="2105"/>
                </a:lnTo>
                <a:cubicBezTo>
                  <a:pt x="737" y="2105"/>
                  <a:pt x="668" y="2076"/>
                  <a:pt x="622" y="2026"/>
                </a:cubicBezTo>
                <a:lnTo>
                  <a:pt x="544" y="1943"/>
                </a:lnTo>
                <a:lnTo>
                  <a:pt x="544" y="1943"/>
                </a:lnTo>
                <a:cubicBezTo>
                  <a:pt x="521" y="1918"/>
                  <a:pt x="493" y="1898"/>
                  <a:pt x="460" y="1885"/>
                </a:cubicBezTo>
                <a:lnTo>
                  <a:pt x="347" y="1839"/>
                </a:lnTo>
                <a:lnTo>
                  <a:pt x="347" y="1839"/>
                </a:lnTo>
                <a:cubicBezTo>
                  <a:pt x="281" y="1811"/>
                  <a:pt x="232" y="1759"/>
                  <a:pt x="216" y="1698"/>
                </a:cubicBezTo>
                <a:lnTo>
                  <a:pt x="188" y="1593"/>
                </a:lnTo>
                <a:lnTo>
                  <a:pt x="188" y="1593"/>
                </a:lnTo>
                <a:cubicBezTo>
                  <a:pt x="180" y="1563"/>
                  <a:pt x="164" y="1534"/>
                  <a:pt x="142" y="1509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6"/>
                  <a:pt x="0" y="1312"/>
                  <a:pt x="16" y="1250"/>
                </a:cubicBezTo>
                <a:lnTo>
                  <a:pt x="44" y="1146"/>
                </a:lnTo>
                <a:lnTo>
                  <a:pt x="44" y="1146"/>
                </a:lnTo>
                <a:cubicBezTo>
                  <a:pt x="52" y="1115"/>
                  <a:pt x="52" y="1084"/>
                  <a:pt x="44" y="1053"/>
                </a:cubicBezTo>
                <a:lnTo>
                  <a:pt x="16" y="949"/>
                </a:lnTo>
                <a:lnTo>
                  <a:pt x="16" y="949"/>
                </a:lnTo>
                <a:cubicBezTo>
                  <a:pt x="0" y="887"/>
                  <a:pt x="17" y="822"/>
                  <a:pt x="63" y="773"/>
                </a:cubicBezTo>
                <a:lnTo>
                  <a:pt x="142" y="689"/>
                </a:lnTo>
                <a:lnTo>
                  <a:pt x="142" y="689"/>
                </a:lnTo>
                <a:cubicBezTo>
                  <a:pt x="164" y="665"/>
                  <a:pt x="180" y="636"/>
                  <a:pt x="188" y="606"/>
                </a:cubicBezTo>
                <a:lnTo>
                  <a:pt x="216" y="501"/>
                </a:lnTo>
                <a:lnTo>
                  <a:pt x="216" y="501"/>
                </a:lnTo>
                <a:cubicBezTo>
                  <a:pt x="232" y="440"/>
                  <a:pt x="281" y="388"/>
                  <a:pt x="347" y="360"/>
                </a:cubicBezTo>
                <a:lnTo>
                  <a:pt x="460" y="314"/>
                </a:lnTo>
                <a:lnTo>
                  <a:pt x="460" y="314"/>
                </a:lnTo>
                <a:cubicBezTo>
                  <a:pt x="493" y="300"/>
                  <a:pt x="521" y="281"/>
                  <a:pt x="544" y="256"/>
                </a:cubicBezTo>
                <a:lnTo>
                  <a:pt x="622" y="172"/>
                </a:lnTo>
                <a:lnTo>
                  <a:pt x="622" y="172"/>
                </a:lnTo>
                <a:cubicBezTo>
                  <a:pt x="668" y="123"/>
                  <a:pt x="737" y="94"/>
                  <a:pt x="811" y="94"/>
                </a:cubicBezTo>
                <a:lnTo>
                  <a:pt x="937" y="94"/>
                </a:lnTo>
                <a:lnTo>
                  <a:pt x="937" y="94"/>
                </a:lnTo>
                <a:cubicBezTo>
                  <a:pt x="973" y="94"/>
                  <a:pt x="1009" y="87"/>
                  <a:pt x="1041" y="74"/>
                </a:cubicBezTo>
                <a:lnTo>
                  <a:pt x="1154" y="27"/>
                </a:lnTo>
                <a:lnTo>
                  <a:pt x="1154" y="27"/>
                </a:lnTo>
                <a:cubicBezTo>
                  <a:pt x="1220" y="0"/>
                  <a:pt x="1298" y="0"/>
                  <a:pt x="1364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1" name="Freeform 468"/>
          <p:cNvSpPr>
            <a:spLocks noChangeArrowheads="1"/>
          </p:cNvSpPr>
          <p:nvPr/>
        </p:nvSpPr>
        <p:spPr bwMode="auto">
          <a:xfrm>
            <a:off x="8600004" y="1979569"/>
            <a:ext cx="2933740" cy="2563808"/>
          </a:xfrm>
          <a:custGeom>
            <a:avLst/>
            <a:gdLst>
              <a:gd name="T0" fmla="*/ 1477 w 2520"/>
              <a:gd name="T1" fmla="*/ 74 h 2201"/>
              <a:gd name="T2" fmla="*/ 1582 w 2520"/>
              <a:gd name="T3" fmla="*/ 94 h 2201"/>
              <a:gd name="T4" fmla="*/ 1707 w 2520"/>
              <a:gd name="T5" fmla="*/ 94 h 2201"/>
              <a:gd name="T6" fmla="*/ 1974 w 2520"/>
              <a:gd name="T7" fmla="*/ 257 h 2201"/>
              <a:gd name="T8" fmla="*/ 2059 w 2520"/>
              <a:gd name="T9" fmla="*/ 314 h 2201"/>
              <a:gd name="T10" fmla="*/ 2172 w 2520"/>
              <a:gd name="T11" fmla="*/ 361 h 2201"/>
              <a:gd name="T12" fmla="*/ 2330 w 2520"/>
              <a:gd name="T13" fmla="*/ 606 h 2201"/>
              <a:gd name="T14" fmla="*/ 2377 w 2520"/>
              <a:gd name="T15" fmla="*/ 689 h 2201"/>
              <a:gd name="T16" fmla="*/ 2455 w 2520"/>
              <a:gd name="T17" fmla="*/ 773 h 2201"/>
              <a:gd name="T18" fmla="*/ 2474 w 2520"/>
              <a:gd name="T19" fmla="*/ 1053 h 2201"/>
              <a:gd name="T20" fmla="*/ 2474 w 2520"/>
              <a:gd name="T21" fmla="*/ 1146 h 2201"/>
              <a:gd name="T22" fmla="*/ 2502 w 2520"/>
              <a:gd name="T23" fmla="*/ 1250 h 2201"/>
              <a:gd name="T24" fmla="*/ 2377 w 2520"/>
              <a:gd name="T25" fmla="*/ 1510 h 2201"/>
              <a:gd name="T26" fmla="*/ 2330 w 2520"/>
              <a:gd name="T27" fmla="*/ 1593 h 2201"/>
              <a:gd name="T28" fmla="*/ 2303 w 2520"/>
              <a:gd name="T29" fmla="*/ 1698 h 2201"/>
              <a:gd name="T30" fmla="*/ 2059 w 2520"/>
              <a:gd name="T31" fmla="*/ 1885 h 2201"/>
              <a:gd name="T32" fmla="*/ 1974 w 2520"/>
              <a:gd name="T33" fmla="*/ 1943 h 2201"/>
              <a:gd name="T34" fmla="*/ 1897 w 2520"/>
              <a:gd name="T35" fmla="*/ 2026 h 2201"/>
              <a:gd name="T36" fmla="*/ 1582 w 2520"/>
              <a:gd name="T37" fmla="*/ 2105 h 2201"/>
              <a:gd name="T38" fmla="*/ 1477 w 2520"/>
              <a:gd name="T39" fmla="*/ 2126 h 2201"/>
              <a:gd name="T40" fmla="*/ 1364 w 2520"/>
              <a:gd name="T41" fmla="*/ 2172 h 2201"/>
              <a:gd name="T42" fmla="*/ 1041 w 2520"/>
              <a:gd name="T43" fmla="*/ 2126 h 2201"/>
              <a:gd name="T44" fmla="*/ 936 w 2520"/>
              <a:gd name="T45" fmla="*/ 2105 h 2201"/>
              <a:gd name="T46" fmla="*/ 811 w 2520"/>
              <a:gd name="T47" fmla="*/ 2105 h 2201"/>
              <a:gd name="T48" fmla="*/ 544 w 2520"/>
              <a:gd name="T49" fmla="*/ 1943 h 2201"/>
              <a:gd name="T50" fmla="*/ 459 w 2520"/>
              <a:gd name="T51" fmla="*/ 1885 h 2201"/>
              <a:gd name="T52" fmla="*/ 347 w 2520"/>
              <a:gd name="T53" fmla="*/ 1839 h 2201"/>
              <a:gd name="T54" fmla="*/ 188 w 2520"/>
              <a:gd name="T55" fmla="*/ 1593 h 2201"/>
              <a:gd name="T56" fmla="*/ 141 w 2520"/>
              <a:gd name="T57" fmla="*/ 1510 h 2201"/>
              <a:gd name="T58" fmla="*/ 63 w 2520"/>
              <a:gd name="T59" fmla="*/ 1426 h 2201"/>
              <a:gd name="T60" fmla="*/ 44 w 2520"/>
              <a:gd name="T61" fmla="*/ 1146 h 2201"/>
              <a:gd name="T62" fmla="*/ 44 w 2520"/>
              <a:gd name="T63" fmla="*/ 1053 h 2201"/>
              <a:gd name="T64" fmla="*/ 17 w 2520"/>
              <a:gd name="T65" fmla="*/ 949 h 2201"/>
              <a:gd name="T66" fmla="*/ 141 w 2520"/>
              <a:gd name="T67" fmla="*/ 689 h 2201"/>
              <a:gd name="T68" fmla="*/ 188 w 2520"/>
              <a:gd name="T69" fmla="*/ 606 h 2201"/>
              <a:gd name="T70" fmla="*/ 216 w 2520"/>
              <a:gd name="T71" fmla="*/ 501 h 2201"/>
              <a:gd name="T72" fmla="*/ 459 w 2520"/>
              <a:gd name="T73" fmla="*/ 314 h 2201"/>
              <a:gd name="T74" fmla="*/ 544 w 2520"/>
              <a:gd name="T75" fmla="*/ 257 h 2201"/>
              <a:gd name="T76" fmla="*/ 622 w 2520"/>
              <a:gd name="T77" fmla="*/ 173 h 2201"/>
              <a:gd name="T78" fmla="*/ 936 w 2520"/>
              <a:gd name="T79" fmla="*/ 94 h 2201"/>
              <a:gd name="T80" fmla="*/ 1041 w 2520"/>
              <a:gd name="T81" fmla="*/ 74 h 2201"/>
              <a:gd name="T82" fmla="*/ 1154 w 2520"/>
              <a:gd name="T83" fmla="*/ 2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20" h="2201">
                <a:moveTo>
                  <a:pt x="1364" y="27"/>
                </a:moveTo>
                <a:lnTo>
                  <a:pt x="1477" y="74"/>
                </a:lnTo>
                <a:lnTo>
                  <a:pt x="1477" y="74"/>
                </a:lnTo>
                <a:cubicBezTo>
                  <a:pt x="1509" y="87"/>
                  <a:pt x="1546" y="94"/>
                  <a:pt x="1582" y="94"/>
                </a:cubicBezTo>
                <a:lnTo>
                  <a:pt x="1707" y="94"/>
                </a:lnTo>
                <a:lnTo>
                  <a:pt x="1707" y="94"/>
                </a:lnTo>
                <a:cubicBezTo>
                  <a:pt x="1781" y="94"/>
                  <a:pt x="1851" y="123"/>
                  <a:pt x="1897" y="173"/>
                </a:cubicBezTo>
                <a:lnTo>
                  <a:pt x="1974" y="257"/>
                </a:lnTo>
                <a:lnTo>
                  <a:pt x="1974" y="257"/>
                </a:lnTo>
                <a:cubicBezTo>
                  <a:pt x="1997" y="281"/>
                  <a:pt x="2026" y="300"/>
                  <a:pt x="2059" y="314"/>
                </a:cubicBezTo>
                <a:lnTo>
                  <a:pt x="2172" y="361"/>
                </a:lnTo>
                <a:lnTo>
                  <a:pt x="2172" y="361"/>
                </a:lnTo>
                <a:cubicBezTo>
                  <a:pt x="2238" y="388"/>
                  <a:pt x="2286" y="440"/>
                  <a:pt x="2303" y="501"/>
                </a:cubicBezTo>
                <a:lnTo>
                  <a:pt x="2330" y="606"/>
                </a:lnTo>
                <a:lnTo>
                  <a:pt x="2330" y="606"/>
                </a:lnTo>
                <a:cubicBezTo>
                  <a:pt x="2338" y="636"/>
                  <a:pt x="2355" y="665"/>
                  <a:pt x="2377" y="689"/>
                </a:cubicBezTo>
                <a:lnTo>
                  <a:pt x="2455" y="773"/>
                </a:lnTo>
                <a:lnTo>
                  <a:pt x="2455" y="773"/>
                </a:lnTo>
                <a:cubicBezTo>
                  <a:pt x="2501" y="823"/>
                  <a:pt x="2519" y="887"/>
                  <a:pt x="2502" y="949"/>
                </a:cubicBezTo>
                <a:lnTo>
                  <a:pt x="2474" y="1053"/>
                </a:lnTo>
                <a:lnTo>
                  <a:pt x="2474" y="1053"/>
                </a:lnTo>
                <a:cubicBezTo>
                  <a:pt x="2466" y="1084"/>
                  <a:pt x="2466" y="1115"/>
                  <a:pt x="2474" y="1146"/>
                </a:cubicBezTo>
                <a:lnTo>
                  <a:pt x="2502" y="1250"/>
                </a:lnTo>
                <a:lnTo>
                  <a:pt x="2502" y="1250"/>
                </a:lnTo>
                <a:cubicBezTo>
                  <a:pt x="2519" y="1312"/>
                  <a:pt x="2501" y="1376"/>
                  <a:pt x="2455" y="1426"/>
                </a:cubicBezTo>
                <a:lnTo>
                  <a:pt x="2377" y="1510"/>
                </a:lnTo>
                <a:lnTo>
                  <a:pt x="2377" y="1510"/>
                </a:lnTo>
                <a:cubicBezTo>
                  <a:pt x="2355" y="1534"/>
                  <a:pt x="2338" y="1563"/>
                  <a:pt x="2330" y="1593"/>
                </a:cubicBezTo>
                <a:lnTo>
                  <a:pt x="2303" y="1698"/>
                </a:lnTo>
                <a:lnTo>
                  <a:pt x="2303" y="1698"/>
                </a:lnTo>
                <a:cubicBezTo>
                  <a:pt x="2286" y="1759"/>
                  <a:pt x="2238" y="1811"/>
                  <a:pt x="2172" y="1839"/>
                </a:cubicBezTo>
                <a:lnTo>
                  <a:pt x="2059" y="1885"/>
                </a:lnTo>
                <a:lnTo>
                  <a:pt x="2059" y="1885"/>
                </a:lnTo>
                <a:cubicBezTo>
                  <a:pt x="2026" y="1898"/>
                  <a:pt x="1997" y="1918"/>
                  <a:pt x="1974" y="1943"/>
                </a:cubicBezTo>
                <a:lnTo>
                  <a:pt x="1897" y="2026"/>
                </a:lnTo>
                <a:lnTo>
                  <a:pt x="1897" y="2026"/>
                </a:lnTo>
                <a:cubicBezTo>
                  <a:pt x="1851" y="2076"/>
                  <a:pt x="1781" y="2105"/>
                  <a:pt x="1707" y="2105"/>
                </a:cubicBezTo>
                <a:lnTo>
                  <a:pt x="1582" y="2105"/>
                </a:lnTo>
                <a:lnTo>
                  <a:pt x="1582" y="2105"/>
                </a:lnTo>
                <a:cubicBezTo>
                  <a:pt x="1546" y="2105"/>
                  <a:pt x="1509" y="2111"/>
                  <a:pt x="1477" y="2126"/>
                </a:cubicBezTo>
                <a:lnTo>
                  <a:pt x="1364" y="2172"/>
                </a:lnTo>
                <a:lnTo>
                  <a:pt x="1364" y="2172"/>
                </a:lnTo>
                <a:cubicBezTo>
                  <a:pt x="1298" y="2200"/>
                  <a:pt x="1220" y="2200"/>
                  <a:pt x="1154" y="2172"/>
                </a:cubicBezTo>
                <a:lnTo>
                  <a:pt x="1041" y="2126"/>
                </a:lnTo>
                <a:lnTo>
                  <a:pt x="1041" y="2126"/>
                </a:lnTo>
                <a:cubicBezTo>
                  <a:pt x="1009" y="2111"/>
                  <a:pt x="973" y="2105"/>
                  <a:pt x="936" y="2105"/>
                </a:cubicBezTo>
                <a:lnTo>
                  <a:pt x="811" y="2105"/>
                </a:lnTo>
                <a:lnTo>
                  <a:pt x="811" y="2105"/>
                </a:lnTo>
                <a:cubicBezTo>
                  <a:pt x="737" y="2105"/>
                  <a:pt x="668" y="2076"/>
                  <a:pt x="622" y="2026"/>
                </a:cubicBezTo>
                <a:lnTo>
                  <a:pt x="544" y="1943"/>
                </a:lnTo>
                <a:lnTo>
                  <a:pt x="544" y="1943"/>
                </a:lnTo>
                <a:cubicBezTo>
                  <a:pt x="521" y="1918"/>
                  <a:pt x="492" y="1898"/>
                  <a:pt x="459" y="1885"/>
                </a:cubicBezTo>
                <a:lnTo>
                  <a:pt x="347" y="1839"/>
                </a:lnTo>
                <a:lnTo>
                  <a:pt x="347" y="1839"/>
                </a:lnTo>
                <a:cubicBezTo>
                  <a:pt x="280" y="1811"/>
                  <a:pt x="232" y="1759"/>
                  <a:pt x="216" y="1698"/>
                </a:cubicBezTo>
                <a:lnTo>
                  <a:pt x="188" y="1593"/>
                </a:lnTo>
                <a:lnTo>
                  <a:pt x="188" y="1593"/>
                </a:lnTo>
                <a:cubicBezTo>
                  <a:pt x="180" y="1563"/>
                  <a:pt x="164" y="1534"/>
                  <a:pt x="141" y="1510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6"/>
                  <a:pt x="0" y="1312"/>
                  <a:pt x="17" y="1250"/>
                </a:cubicBezTo>
                <a:lnTo>
                  <a:pt x="44" y="1146"/>
                </a:lnTo>
                <a:lnTo>
                  <a:pt x="44" y="1146"/>
                </a:lnTo>
                <a:cubicBezTo>
                  <a:pt x="52" y="1115"/>
                  <a:pt x="52" y="1084"/>
                  <a:pt x="44" y="1053"/>
                </a:cubicBezTo>
                <a:lnTo>
                  <a:pt x="17" y="949"/>
                </a:lnTo>
                <a:lnTo>
                  <a:pt x="17" y="949"/>
                </a:lnTo>
                <a:cubicBezTo>
                  <a:pt x="0" y="887"/>
                  <a:pt x="17" y="823"/>
                  <a:pt x="63" y="773"/>
                </a:cubicBezTo>
                <a:lnTo>
                  <a:pt x="141" y="689"/>
                </a:lnTo>
                <a:lnTo>
                  <a:pt x="141" y="689"/>
                </a:lnTo>
                <a:cubicBezTo>
                  <a:pt x="164" y="665"/>
                  <a:pt x="180" y="636"/>
                  <a:pt x="188" y="606"/>
                </a:cubicBezTo>
                <a:lnTo>
                  <a:pt x="216" y="501"/>
                </a:lnTo>
                <a:lnTo>
                  <a:pt x="216" y="501"/>
                </a:lnTo>
                <a:cubicBezTo>
                  <a:pt x="232" y="440"/>
                  <a:pt x="280" y="388"/>
                  <a:pt x="347" y="361"/>
                </a:cubicBezTo>
                <a:lnTo>
                  <a:pt x="459" y="314"/>
                </a:lnTo>
                <a:lnTo>
                  <a:pt x="459" y="314"/>
                </a:lnTo>
                <a:cubicBezTo>
                  <a:pt x="492" y="300"/>
                  <a:pt x="521" y="281"/>
                  <a:pt x="544" y="257"/>
                </a:cubicBezTo>
                <a:lnTo>
                  <a:pt x="622" y="173"/>
                </a:lnTo>
                <a:lnTo>
                  <a:pt x="622" y="173"/>
                </a:lnTo>
                <a:cubicBezTo>
                  <a:pt x="668" y="123"/>
                  <a:pt x="737" y="94"/>
                  <a:pt x="811" y="94"/>
                </a:cubicBezTo>
                <a:lnTo>
                  <a:pt x="936" y="94"/>
                </a:lnTo>
                <a:lnTo>
                  <a:pt x="936" y="94"/>
                </a:lnTo>
                <a:cubicBezTo>
                  <a:pt x="973" y="94"/>
                  <a:pt x="1009" y="87"/>
                  <a:pt x="1041" y="74"/>
                </a:cubicBezTo>
                <a:lnTo>
                  <a:pt x="1154" y="27"/>
                </a:lnTo>
                <a:lnTo>
                  <a:pt x="1154" y="27"/>
                </a:lnTo>
                <a:cubicBezTo>
                  <a:pt x="1220" y="0"/>
                  <a:pt x="1298" y="0"/>
                  <a:pt x="1364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2" name="Freeform 469"/>
          <p:cNvSpPr>
            <a:spLocks noChangeArrowheads="1"/>
          </p:cNvSpPr>
          <p:nvPr/>
        </p:nvSpPr>
        <p:spPr bwMode="auto">
          <a:xfrm>
            <a:off x="10069442" y="2858147"/>
            <a:ext cx="2933740" cy="2563812"/>
          </a:xfrm>
          <a:custGeom>
            <a:avLst/>
            <a:gdLst>
              <a:gd name="T0" fmla="*/ 1476 w 2518"/>
              <a:gd name="T1" fmla="*/ 74 h 2201"/>
              <a:gd name="T2" fmla="*/ 1582 w 2518"/>
              <a:gd name="T3" fmla="*/ 95 h 2201"/>
              <a:gd name="T4" fmla="*/ 1707 w 2518"/>
              <a:gd name="T5" fmla="*/ 95 h 2201"/>
              <a:gd name="T6" fmla="*/ 1973 w 2518"/>
              <a:gd name="T7" fmla="*/ 257 h 2201"/>
              <a:gd name="T8" fmla="*/ 2057 w 2518"/>
              <a:gd name="T9" fmla="*/ 315 h 2201"/>
              <a:gd name="T10" fmla="*/ 2170 w 2518"/>
              <a:gd name="T11" fmla="*/ 361 h 2201"/>
              <a:gd name="T12" fmla="*/ 2329 w 2518"/>
              <a:gd name="T13" fmla="*/ 606 h 2201"/>
              <a:gd name="T14" fmla="*/ 2376 w 2518"/>
              <a:gd name="T15" fmla="*/ 690 h 2201"/>
              <a:gd name="T16" fmla="*/ 2454 w 2518"/>
              <a:gd name="T17" fmla="*/ 774 h 2201"/>
              <a:gd name="T18" fmla="*/ 2472 w 2518"/>
              <a:gd name="T19" fmla="*/ 1054 h 2201"/>
              <a:gd name="T20" fmla="*/ 2472 w 2518"/>
              <a:gd name="T21" fmla="*/ 1146 h 2201"/>
              <a:gd name="T22" fmla="*/ 2501 w 2518"/>
              <a:gd name="T23" fmla="*/ 1251 h 2201"/>
              <a:gd name="T24" fmla="*/ 2376 w 2518"/>
              <a:gd name="T25" fmla="*/ 1510 h 2201"/>
              <a:gd name="T26" fmla="*/ 2329 w 2518"/>
              <a:gd name="T27" fmla="*/ 1593 h 2201"/>
              <a:gd name="T28" fmla="*/ 2301 w 2518"/>
              <a:gd name="T29" fmla="*/ 1698 h 2201"/>
              <a:gd name="T30" fmla="*/ 2057 w 2518"/>
              <a:gd name="T31" fmla="*/ 1886 h 2201"/>
              <a:gd name="T32" fmla="*/ 1973 w 2518"/>
              <a:gd name="T33" fmla="*/ 1943 h 2201"/>
              <a:gd name="T34" fmla="*/ 1896 w 2518"/>
              <a:gd name="T35" fmla="*/ 2027 h 2201"/>
              <a:gd name="T36" fmla="*/ 1582 w 2518"/>
              <a:gd name="T37" fmla="*/ 2105 h 2201"/>
              <a:gd name="T38" fmla="*/ 1476 w 2518"/>
              <a:gd name="T39" fmla="*/ 2125 h 2201"/>
              <a:gd name="T40" fmla="*/ 1364 w 2518"/>
              <a:gd name="T41" fmla="*/ 2172 h 2201"/>
              <a:gd name="T42" fmla="*/ 1041 w 2518"/>
              <a:gd name="T43" fmla="*/ 2125 h 2201"/>
              <a:gd name="T44" fmla="*/ 936 w 2518"/>
              <a:gd name="T45" fmla="*/ 2105 h 2201"/>
              <a:gd name="T46" fmla="*/ 810 w 2518"/>
              <a:gd name="T47" fmla="*/ 2105 h 2201"/>
              <a:gd name="T48" fmla="*/ 543 w 2518"/>
              <a:gd name="T49" fmla="*/ 1943 h 2201"/>
              <a:gd name="T50" fmla="*/ 459 w 2518"/>
              <a:gd name="T51" fmla="*/ 1886 h 2201"/>
              <a:gd name="T52" fmla="*/ 346 w 2518"/>
              <a:gd name="T53" fmla="*/ 1839 h 2201"/>
              <a:gd name="T54" fmla="*/ 187 w 2518"/>
              <a:gd name="T55" fmla="*/ 1593 h 2201"/>
              <a:gd name="T56" fmla="*/ 141 w 2518"/>
              <a:gd name="T57" fmla="*/ 1510 h 2201"/>
              <a:gd name="T58" fmla="*/ 63 w 2518"/>
              <a:gd name="T59" fmla="*/ 1426 h 2201"/>
              <a:gd name="T60" fmla="*/ 44 w 2518"/>
              <a:gd name="T61" fmla="*/ 1146 h 2201"/>
              <a:gd name="T62" fmla="*/ 44 w 2518"/>
              <a:gd name="T63" fmla="*/ 1054 h 2201"/>
              <a:gd name="T64" fmla="*/ 16 w 2518"/>
              <a:gd name="T65" fmla="*/ 949 h 2201"/>
              <a:gd name="T66" fmla="*/ 141 w 2518"/>
              <a:gd name="T67" fmla="*/ 690 h 2201"/>
              <a:gd name="T68" fmla="*/ 187 w 2518"/>
              <a:gd name="T69" fmla="*/ 606 h 2201"/>
              <a:gd name="T70" fmla="*/ 216 w 2518"/>
              <a:gd name="T71" fmla="*/ 502 h 2201"/>
              <a:gd name="T72" fmla="*/ 459 w 2518"/>
              <a:gd name="T73" fmla="*/ 315 h 2201"/>
              <a:gd name="T74" fmla="*/ 543 w 2518"/>
              <a:gd name="T75" fmla="*/ 257 h 2201"/>
              <a:gd name="T76" fmla="*/ 621 w 2518"/>
              <a:gd name="T77" fmla="*/ 173 h 2201"/>
              <a:gd name="T78" fmla="*/ 936 w 2518"/>
              <a:gd name="T79" fmla="*/ 95 h 2201"/>
              <a:gd name="T80" fmla="*/ 1041 w 2518"/>
              <a:gd name="T81" fmla="*/ 74 h 2201"/>
              <a:gd name="T82" fmla="*/ 1154 w 2518"/>
              <a:gd name="T83" fmla="*/ 2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8" h="2201">
                <a:moveTo>
                  <a:pt x="1364" y="28"/>
                </a:moveTo>
                <a:lnTo>
                  <a:pt x="1476" y="74"/>
                </a:lnTo>
                <a:lnTo>
                  <a:pt x="1476" y="74"/>
                </a:lnTo>
                <a:cubicBezTo>
                  <a:pt x="1510" y="88"/>
                  <a:pt x="1545" y="95"/>
                  <a:pt x="1582" y="95"/>
                </a:cubicBezTo>
                <a:lnTo>
                  <a:pt x="1707" y="95"/>
                </a:lnTo>
                <a:lnTo>
                  <a:pt x="1707" y="95"/>
                </a:lnTo>
                <a:cubicBezTo>
                  <a:pt x="1780" y="95"/>
                  <a:pt x="1850" y="124"/>
                  <a:pt x="1896" y="173"/>
                </a:cubicBezTo>
                <a:lnTo>
                  <a:pt x="1973" y="257"/>
                </a:lnTo>
                <a:lnTo>
                  <a:pt x="1973" y="257"/>
                </a:lnTo>
                <a:cubicBezTo>
                  <a:pt x="1996" y="281"/>
                  <a:pt x="2025" y="301"/>
                  <a:pt x="2057" y="315"/>
                </a:cubicBezTo>
                <a:lnTo>
                  <a:pt x="2170" y="361"/>
                </a:lnTo>
                <a:lnTo>
                  <a:pt x="2170" y="361"/>
                </a:lnTo>
                <a:cubicBezTo>
                  <a:pt x="2236" y="389"/>
                  <a:pt x="2285" y="440"/>
                  <a:pt x="2301" y="502"/>
                </a:cubicBezTo>
                <a:lnTo>
                  <a:pt x="2329" y="606"/>
                </a:lnTo>
                <a:lnTo>
                  <a:pt x="2329" y="606"/>
                </a:lnTo>
                <a:cubicBezTo>
                  <a:pt x="2337" y="637"/>
                  <a:pt x="2353" y="665"/>
                  <a:pt x="2376" y="690"/>
                </a:cubicBezTo>
                <a:lnTo>
                  <a:pt x="2454" y="774"/>
                </a:lnTo>
                <a:lnTo>
                  <a:pt x="2454" y="774"/>
                </a:lnTo>
                <a:cubicBezTo>
                  <a:pt x="2500" y="823"/>
                  <a:pt x="2517" y="888"/>
                  <a:pt x="2501" y="949"/>
                </a:cubicBezTo>
                <a:lnTo>
                  <a:pt x="2472" y="1054"/>
                </a:lnTo>
                <a:lnTo>
                  <a:pt x="2472" y="1054"/>
                </a:lnTo>
                <a:cubicBezTo>
                  <a:pt x="2464" y="1084"/>
                  <a:pt x="2464" y="1116"/>
                  <a:pt x="2472" y="1146"/>
                </a:cubicBezTo>
                <a:lnTo>
                  <a:pt x="2501" y="1251"/>
                </a:lnTo>
                <a:lnTo>
                  <a:pt x="2501" y="1251"/>
                </a:lnTo>
                <a:cubicBezTo>
                  <a:pt x="2517" y="1313"/>
                  <a:pt x="2500" y="1377"/>
                  <a:pt x="2454" y="1426"/>
                </a:cubicBezTo>
                <a:lnTo>
                  <a:pt x="2376" y="1510"/>
                </a:lnTo>
                <a:lnTo>
                  <a:pt x="2376" y="1510"/>
                </a:lnTo>
                <a:cubicBezTo>
                  <a:pt x="2353" y="1535"/>
                  <a:pt x="2337" y="1563"/>
                  <a:pt x="2329" y="1593"/>
                </a:cubicBezTo>
                <a:lnTo>
                  <a:pt x="2301" y="1698"/>
                </a:lnTo>
                <a:lnTo>
                  <a:pt x="2301" y="1698"/>
                </a:lnTo>
                <a:cubicBezTo>
                  <a:pt x="2285" y="1760"/>
                  <a:pt x="2236" y="1812"/>
                  <a:pt x="2170" y="1839"/>
                </a:cubicBezTo>
                <a:lnTo>
                  <a:pt x="2057" y="1886"/>
                </a:lnTo>
                <a:lnTo>
                  <a:pt x="2057" y="1886"/>
                </a:lnTo>
                <a:cubicBezTo>
                  <a:pt x="2025" y="1899"/>
                  <a:pt x="1996" y="1919"/>
                  <a:pt x="1973" y="1943"/>
                </a:cubicBezTo>
                <a:lnTo>
                  <a:pt x="1896" y="2027"/>
                </a:lnTo>
                <a:lnTo>
                  <a:pt x="1896" y="2027"/>
                </a:lnTo>
                <a:cubicBezTo>
                  <a:pt x="1850" y="2077"/>
                  <a:pt x="1780" y="2105"/>
                  <a:pt x="1707" y="2105"/>
                </a:cubicBezTo>
                <a:lnTo>
                  <a:pt x="1582" y="2105"/>
                </a:lnTo>
                <a:lnTo>
                  <a:pt x="1582" y="2105"/>
                </a:lnTo>
                <a:cubicBezTo>
                  <a:pt x="1545" y="2105"/>
                  <a:pt x="1510" y="2112"/>
                  <a:pt x="1476" y="2125"/>
                </a:cubicBezTo>
                <a:lnTo>
                  <a:pt x="1364" y="2172"/>
                </a:lnTo>
                <a:lnTo>
                  <a:pt x="1364" y="2172"/>
                </a:lnTo>
                <a:cubicBezTo>
                  <a:pt x="1297" y="2200"/>
                  <a:pt x="1220" y="2200"/>
                  <a:pt x="1154" y="2172"/>
                </a:cubicBezTo>
                <a:lnTo>
                  <a:pt x="1041" y="2125"/>
                </a:lnTo>
                <a:lnTo>
                  <a:pt x="1041" y="2125"/>
                </a:lnTo>
                <a:cubicBezTo>
                  <a:pt x="1008" y="2112"/>
                  <a:pt x="973" y="2105"/>
                  <a:pt x="936" y="2105"/>
                </a:cubicBezTo>
                <a:lnTo>
                  <a:pt x="810" y="2105"/>
                </a:lnTo>
                <a:lnTo>
                  <a:pt x="810" y="2105"/>
                </a:lnTo>
                <a:cubicBezTo>
                  <a:pt x="737" y="2105"/>
                  <a:pt x="667" y="2077"/>
                  <a:pt x="621" y="2027"/>
                </a:cubicBezTo>
                <a:lnTo>
                  <a:pt x="543" y="1943"/>
                </a:lnTo>
                <a:lnTo>
                  <a:pt x="543" y="1943"/>
                </a:lnTo>
                <a:cubicBezTo>
                  <a:pt x="521" y="1919"/>
                  <a:pt x="492" y="1899"/>
                  <a:pt x="459" y="1886"/>
                </a:cubicBezTo>
                <a:lnTo>
                  <a:pt x="346" y="1839"/>
                </a:lnTo>
                <a:lnTo>
                  <a:pt x="346" y="1839"/>
                </a:lnTo>
                <a:cubicBezTo>
                  <a:pt x="280" y="1812"/>
                  <a:pt x="232" y="1760"/>
                  <a:pt x="216" y="1698"/>
                </a:cubicBezTo>
                <a:lnTo>
                  <a:pt x="187" y="1593"/>
                </a:lnTo>
                <a:lnTo>
                  <a:pt x="187" y="1593"/>
                </a:lnTo>
                <a:cubicBezTo>
                  <a:pt x="179" y="1563"/>
                  <a:pt x="164" y="1535"/>
                  <a:pt x="141" y="1510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7"/>
                  <a:pt x="0" y="1313"/>
                  <a:pt x="16" y="1251"/>
                </a:cubicBezTo>
                <a:lnTo>
                  <a:pt x="44" y="1146"/>
                </a:lnTo>
                <a:lnTo>
                  <a:pt x="44" y="1146"/>
                </a:lnTo>
                <a:cubicBezTo>
                  <a:pt x="52" y="1116"/>
                  <a:pt x="52" y="1084"/>
                  <a:pt x="44" y="1054"/>
                </a:cubicBezTo>
                <a:lnTo>
                  <a:pt x="16" y="949"/>
                </a:lnTo>
                <a:lnTo>
                  <a:pt x="16" y="949"/>
                </a:lnTo>
                <a:cubicBezTo>
                  <a:pt x="0" y="888"/>
                  <a:pt x="17" y="823"/>
                  <a:pt x="63" y="774"/>
                </a:cubicBezTo>
                <a:lnTo>
                  <a:pt x="141" y="690"/>
                </a:lnTo>
                <a:lnTo>
                  <a:pt x="141" y="690"/>
                </a:lnTo>
                <a:cubicBezTo>
                  <a:pt x="164" y="665"/>
                  <a:pt x="179" y="637"/>
                  <a:pt x="187" y="606"/>
                </a:cubicBezTo>
                <a:lnTo>
                  <a:pt x="216" y="502"/>
                </a:lnTo>
                <a:lnTo>
                  <a:pt x="216" y="502"/>
                </a:lnTo>
                <a:cubicBezTo>
                  <a:pt x="232" y="440"/>
                  <a:pt x="280" y="389"/>
                  <a:pt x="346" y="361"/>
                </a:cubicBezTo>
                <a:lnTo>
                  <a:pt x="459" y="315"/>
                </a:lnTo>
                <a:lnTo>
                  <a:pt x="459" y="315"/>
                </a:lnTo>
                <a:cubicBezTo>
                  <a:pt x="492" y="301"/>
                  <a:pt x="521" y="281"/>
                  <a:pt x="543" y="257"/>
                </a:cubicBezTo>
                <a:lnTo>
                  <a:pt x="621" y="173"/>
                </a:lnTo>
                <a:lnTo>
                  <a:pt x="621" y="173"/>
                </a:lnTo>
                <a:cubicBezTo>
                  <a:pt x="667" y="124"/>
                  <a:pt x="737" y="95"/>
                  <a:pt x="810" y="95"/>
                </a:cubicBezTo>
                <a:lnTo>
                  <a:pt x="936" y="95"/>
                </a:lnTo>
                <a:lnTo>
                  <a:pt x="936" y="95"/>
                </a:lnTo>
                <a:cubicBezTo>
                  <a:pt x="973" y="95"/>
                  <a:pt x="1008" y="88"/>
                  <a:pt x="1041" y="74"/>
                </a:cubicBezTo>
                <a:lnTo>
                  <a:pt x="1154" y="28"/>
                </a:lnTo>
                <a:lnTo>
                  <a:pt x="1154" y="28"/>
                </a:lnTo>
                <a:cubicBezTo>
                  <a:pt x="1220" y="0"/>
                  <a:pt x="1297" y="0"/>
                  <a:pt x="1364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3" name="Freeform 470"/>
          <p:cNvSpPr>
            <a:spLocks noChangeArrowheads="1"/>
          </p:cNvSpPr>
          <p:nvPr/>
        </p:nvSpPr>
        <p:spPr bwMode="auto">
          <a:xfrm>
            <a:off x="5882059" y="2436840"/>
            <a:ext cx="2933737" cy="2563812"/>
          </a:xfrm>
          <a:custGeom>
            <a:avLst/>
            <a:gdLst>
              <a:gd name="T0" fmla="*/ 1477 w 2519"/>
              <a:gd name="T1" fmla="*/ 74 h 2200"/>
              <a:gd name="T2" fmla="*/ 1581 w 2519"/>
              <a:gd name="T3" fmla="*/ 94 h 2200"/>
              <a:gd name="T4" fmla="*/ 1707 w 2519"/>
              <a:gd name="T5" fmla="*/ 94 h 2200"/>
              <a:gd name="T6" fmla="*/ 1974 w 2519"/>
              <a:gd name="T7" fmla="*/ 256 h 2200"/>
              <a:gd name="T8" fmla="*/ 2058 w 2519"/>
              <a:gd name="T9" fmla="*/ 314 h 2200"/>
              <a:gd name="T10" fmla="*/ 2171 w 2519"/>
              <a:gd name="T11" fmla="*/ 360 h 2200"/>
              <a:gd name="T12" fmla="*/ 2330 w 2519"/>
              <a:gd name="T13" fmla="*/ 605 h 2200"/>
              <a:gd name="T14" fmla="*/ 2377 w 2519"/>
              <a:gd name="T15" fmla="*/ 689 h 2200"/>
              <a:gd name="T16" fmla="*/ 2455 w 2519"/>
              <a:gd name="T17" fmla="*/ 773 h 2200"/>
              <a:gd name="T18" fmla="*/ 2474 w 2519"/>
              <a:gd name="T19" fmla="*/ 1053 h 2200"/>
              <a:gd name="T20" fmla="*/ 2474 w 2519"/>
              <a:gd name="T21" fmla="*/ 1145 h 2200"/>
              <a:gd name="T22" fmla="*/ 2502 w 2519"/>
              <a:gd name="T23" fmla="*/ 1250 h 2200"/>
              <a:gd name="T24" fmla="*/ 2377 w 2519"/>
              <a:gd name="T25" fmla="*/ 1509 h 2200"/>
              <a:gd name="T26" fmla="*/ 2330 w 2519"/>
              <a:gd name="T27" fmla="*/ 1593 h 2200"/>
              <a:gd name="T28" fmla="*/ 2302 w 2519"/>
              <a:gd name="T29" fmla="*/ 1698 h 2200"/>
              <a:gd name="T30" fmla="*/ 2058 w 2519"/>
              <a:gd name="T31" fmla="*/ 1885 h 2200"/>
              <a:gd name="T32" fmla="*/ 1974 w 2519"/>
              <a:gd name="T33" fmla="*/ 1942 h 2200"/>
              <a:gd name="T34" fmla="*/ 1896 w 2519"/>
              <a:gd name="T35" fmla="*/ 2026 h 2200"/>
              <a:gd name="T36" fmla="*/ 1581 w 2519"/>
              <a:gd name="T37" fmla="*/ 2104 h 2200"/>
              <a:gd name="T38" fmla="*/ 1477 w 2519"/>
              <a:gd name="T39" fmla="*/ 2125 h 2200"/>
              <a:gd name="T40" fmla="*/ 1363 w 2519"/>
              <a:gd name="T41" fmla="*/ 2172 h 2200"/>
              <a:gd name="T42" fmla="*/ 1041 w 2519"/>
              <a:gd name="T43" fmla="*/ 2125 h 2200"/>
              <a:gd name="T44" fmla="*/ 936 w 2519"/>
              <a:gd name="T45" fmla="*/ 2104 h 2200"/>
              <a:gd name="T46" fmla="*/ 811 w 2519"/>
              <a:gd name="T47" fmla="*/ 2104 h 2200"/>
              <a:gd name="T48" fmla="*/ 543 w 2519"/>
              <a:gd name="T49" fmla="*/ 1942 h 2200"/>
              <a:gd name="T50" fmla="*/ 459 w 2519"/>
              <a:gd name="T51" fmla="*/ 1885 h 2200"/>
              <a:gd name="T52" fmla="*/ 346 w 2519"/>
              <a:gd name="T53" fmla="*/ 1838 h 2200"/>
              <a:gd name="T54" fmla="*/ 188 w 2519"/>
              <a:gd name="T55" fmla="*/ 1593 h 2200"/>
              <a:gd name="T56" fmla="*/ 141 w 2519"/>
              <a:gd name="T57" fmla="*/ 1509 h 2200"/>
              <a:gd name="T58" fmla="*/ 63 w 2519"/>
              <a:gd name="T59" fmla="*/ 1426 h 2200"/>
              <a:gd name="T60" fmla="*/ 44 w 2519"/>
              <a:gd name="T61" fmla="*/ 1145 h 2200"/>
              <a:gd name="T62" fmla="*/ 44 w 2519"/>
              <a:gd name="T63" fmla="*/ 1053 h 2200"/>
              <a:gd name="T64" fmla="*/ 16 w 2519"/>
              <a:gd name="T65" fmla="*/ 949 h 2200"/>
              <a:gd name="T66" fmla="*/ 141 w 2519"/>
              <a:gd name="T67" fmla="*/ 689 h 2200"/>
              <a:gd name="T68" fmla="*/ 188 w 2519"/>
              <a:gd name="T69" fmla="*/ 605 h 2200"/>
              <a:gd name="T70" fmla="*/ 216 w 2519"/>
              <a:gd name="T71" fmla="*/ 501 h 2200"/>
              <a:gd name="T72" fmla="*/ 459 w 2519"/>
              <a:gd name="T73" fmla="*/ 314 h 2200"/>
              <a:gd name="T74" fmla="*/ 543 w 2519"/>
              <a:gd name="T75" fmla="*/ 256 h 2200"/>
              <a:gd name="T76" fmla="*/ 622 w 2519"/>
              <a:gd name="T77" fmla="*/ 172 h 2200"/>
              <a:gd name="T78" fmla="*/ 936 w 2519"/>
              <a:gd name="T79" fmla="*/ 94 h 2200"/>
              <a:gd name="T80" fmla="*/ 1041 w 2519"/>
              <a:gd name="T81" fmla="*/ 74 h 2200"/>
              <a:gd name="T82" fmla="*/ 1154 w 2519"/>
              <a:gd name="T83" fmla="*/ 27 h 2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19" h="2200">
                <a:moveTo>
                  <a:pt x="1363" y="27"/>
                </a:moveTo>
                <a:lnTo>
                  <a:pt x="1477" y="74"/>
                </a:lnTo>
                <a:lnTo>
                  <a:pt x="1477" y="74"/>
                </a:lnTo>
                <a:cubicBezTo>
                  <a:pt x="1509" y="87"/>
                  <a:pt x="1545" y="94"/>
                  <a:pt x="1581" y="94"/>
                </a:cubicBezTo>
                <a:lnTo>
                  <a:pt x="1707" y="94"/>
                </a:lnTo>
                <a:lnTo>
                  <a:pt x="1707" y="94"/>
                </a:lnTo>
                <a:cubicBezTo>
                  <a:pt x="1781" y="94"/>
                  <a:pt x="1850" y="123"/>
                  <a:pt x="1896" y="172"/>
                </a:cubicBezTo>
                <a:lnTo>
                  <a:pt x="1974" y="256"/>
                </a:lnTo>
                <a:lnTo>
                  <a:pt x="1974" y="256"/>
                </a:lnTo>
                <a:cubicBezTo>
                  <a:pt x="1997" y="281"/>
                  <a:pt x="2025" y="300"/>
                  <a:pt x="2058" y="314"/>
                </a:cubicBezTo>
                <a:lnTo>
                  <a:pt x="2171" y="360"/>
                </a:lnTo>
                <a:lnTo>
                  <a:pt x="2171" y="360"/>
                </a:lnTo>
                <a:cubicBezTo>
                  <a:pt x="2238" y="388"/>
                  <a:pt x="2286" y="440"/>
                  <a:pt x="2302" y="501"/>
                </a:cubicBezTo>
                <a:lnTo>
                  <a:pt x="2330" y="605"/>
                </a:lnTo>
                <a:lnTo>
                  <a:pt x="2330" y="605"/>
                </a:lnTo>
                <a:cubicBezTo>
                  <a:pt x="2338" y="636"/>
                  <a:pt x="2354" y="665"/>
                  <a:pt x="2377" y="689"/>
                </a:cubicBezTo>
                <a:lnTo>
                  <a:pt x="2455" y="773"/>
                </a:lnTo>
                <a:lnTo>
                  <a:pt x="2455" y="773"/>
                </a:lnTo>
                <a:cubicBezTo>
                  <a:pt x="2500" y="822"/>
                  <a:pt x="2518" y="887"/>
                  <a:pt x="2502" y="949"/>
                </a:cubicBezTo>
                <a:lnTo>
                  <a:pt x="2474" y="1053"/>
                </a:lnTo>
                <a:lnTo>
                  <a:pt x="2474" y="1053"/>
                </a:lnTo>
                <a:cubicBezTo>
                  <a:pt x="2466" y="1084"/>
                  <a:pt x="2466" y="1115"/>
                  <a:pt x="2474" y="1145"/>
                </a:cubicBezTo>
                <a:lnTo>
                  <a:pt x="2502" y="1250"/>
                </a:lnTo>
                <a:lnTo>
                  <a:pt x="2502" y="1250"/>
                </a:lnTo>
                <a:cubicBezTo>
                  <a:pt x="2518" y="1312"/>
                  <a:pt x="2500" y="1376"/>
                  <a:pt x="2455" y="1426"/>
                </a:cubicBezTo>
                <a:lnTo>
                  <a:pt x="2377" y="1509"/>
                </a:lnTo>
                <a:lnTo>
                  <a:pt x="2377" y="1509"/>
                </a:lnTo>
                <a:cubicBezTo>
                  <a:pt x="2354" y="1534"/>
                  <a:pt x="2338" y="1563"/>
                  <a:pt x="2330" y="1593"/>
                </a:cubicBezTo>
                <a:lnTo>
                  <a:pt x="2302" y="1698"/>
                </a:lnTo>
                <a:lnTo>
                  <a:pt x="2302" y="1698"/>
                </a:lnTo>
                <a:cubicBezTo>
                  <a:pt x="2286" y="1759"/>
                  <a:pt x="2238" y="1811"/>
                  <a:pt x="2171" y="1838"/>
                </a:cubicBezTo>
                <a:lnTo>
                  <a:pt x="2058" y="1885"/>
                </a:lnTo>
                <a:lnTo>
                  <a:pt x="2058" y="1885"/>
                </a:lnTo>
                <a:cubicBezTo>
                  <a:pt x="2025" y="1898"/>
                  <a:pt x="1997" y="1918"/>
                  <a:pt x="1974" y="1942"/>
                </a:cubicBezTo>
                <a:lnTo>
                  <a:pt x="1896" y="2026"/>
                </a:lnTo>
                <a:lnTo>
                  <a:pt x="1896" y="2026"/>
                </a:lnTo>
                <a:cubicBezTo>
                  <a:pt x="1850" y="2076"/>
                  <a:pt x="1781" y="2104"/>
                  <a:pt x="1707" y="2104"/>
                </a:cubicBezTo>
                <a:lnTo>
                  <a:pt x="1581" y="2104"/>
                </a:lnTo>
                <a:lnTo>
                  <a:pt x="1581" y="2104"/>
                </a:lnTo>
                <a:cubicBezTo>
                  <a:pt x="1545" y="2104"/>
                  <a:pt x="1509" y="2111"/>
                  <a:pt x="1477" y="2125"/>
                </a:cubicBezTo>
                <a:lnTo>
                  <a:pt x="1363" y="2172"/>
                </a:lnTo>
                <a:lnTo>
                  <a:pt x="1363" y="2172"/>
                </a:lnTo>
                <a:cubicBezTo>
                  <a:pt x="1298" y="2199"/>
                  <a:pt x="1220" y="2199"/>
                  <a:pt x="1154" y="2172"/>
                </a:cubicBezTo>
                <a:lnTo>
                  <a:pt x="1041" y="2125"/>
                </a:lnTo>
                <a:lnTo>
                  <a:pt x="1041" y="2125"/>
                </a:lnTo>
                <a:cubicBezTo>
                  <a:pt x="1008" y="2111"/>
                  <a:pt x="972" y="2104"/>
                  <a:pt x="936" y="2104"/>
                </a:cubicBezTo>
                <a:lnTo>
                  <a:pt x="811" y="2104"/>
                </a:lnTo>
                <a:lnTo>
                  <a:pt x="811" y="2104"/>
                </a:lnTo>
                <a:cubicBezTo>
                  <a:pt x="737" y="2104"/>
                  <a:pt x="668" y="2076"/>
                  <a:pt x="622" y="2026"/>
                </a:cubicBezTo>
                <a:lnTo>
                  <a:pt x="543" y="1942"/>
                </a:lnTo>
                <a:lnTo>
                  <a:pt x="543" y="1942"/>
                </a:lnTo>
                <a:cubicBezTo>
                  <a:pt x="521" y="1918"/>
                  <a:pt x="492" y="1898"/>
                  <a:pt x="459" y="1885"/>
                </a:cubicBezTo>
                <a:lnTo>
                  <a:pt x="346" y="1838"/>
                </a:lnTo>
                <a:lnTo>
                  <a:pt x="346" y="1838"/>
                </a:lnTo>
                <a:cubicBezTo>
                  <a:pt x="280" y="1811"/>
                  <a:pt x="231" y="1759"/>
                  <a:pt x="216" y="1698"/>
                </a:cubicBezTo>
                <a:lnTo>
                  <a:pt x="188" y="1593"/>
                </a:lnTo>
                <a:lnTo>
                  <a:pt x="188" y="1593"/>
                </a:lnTo>
                <a:cubicBezTo>
                  <a:pt x="180" y="1563"/>
                  <a:pt x="164" y="1534"/>
                  <a:pt x="141" y="1509"/>
                </a:cubicBezTo>
                <a:lnTo>
                  <a:pt x="63" y="1426"/>
                </a:lnTo>
                <a:lnTo>
                  <a:pt x="63" y="1426"/>
                </a:lnTo>
                <a:cubicBezTo>
                  <a:pt x="17" y="1376"/>
                  <a:pt x="0" y="1312"/>
                  <a:pt x="16" y="1250"/>
                </a:cubicBezTo>
                <a:lnTo>
                  <a:pt x="44" y="1145"/>
                </a:lnTo>
                <a:lnTo>
                  <a:pt x="44" y="1145"/>
                </a:lnTo>
                <a:cubicBezTo>
                  <a:pt x="52" y="1115"/>
                  <a:pt x="52" y="1084"/>
                  <a:pt x="44" y="1053"/>
                </a:cubicBezTo>
                <a:lnTo>
                  <a:pt x="16" y="949"/>
                </a:lnTo>
                <a:lnTo>
                  <a:pt x="16" y="949"/>
                </a:lnTo>
                <a:cubicBezTo>
                  <a:pt x="0" y="887"/>
                  <a:pt x="17" y="822"/>
                  <a:pt x="63" y="773"/>
                </a:cubicBezTo>
                <a:lnTo>
                  <a:pt x="141" y="689"/>
                </a:lnTo>
                <a:lnTo>
                  <a:pt x="141" y="689"/>
                </a:lnTo>
                <a:cubicBezTo>
                  <a:pt x="164" y="665"/>
                  <a:pt x="180" y="636"/>
                  <a:pt x="188" y="605"/>
                </a:cubicBezTo>
                <a:lnTo>
                  <a:pt x="216" y="501"/>
                </a:lnTo>
                <a:lnTo>
                  <a:pt x="216" y="501"/>
                </a:lnTo>
                <a:cubicBezTo>
                  <a:pt x="231" y="440"/>
                  <a:pt x="280" y="388"/>
                  <a:pt x="346" y="360"/>
                </a:cubicBezTo>
                <a:lnTo>
                  <a:pt x="459" y="314"/>
                </a:lnTo>
                <a:lnTo>
                  <a:pt x="459" y="314"/>
                </a:lnTo>
                <a:cubicBezTo>
                  <a:pt x="492" y="300"/>
                  <a:pt x="521" y="281"/>
                  <a:pt x="543" y="256"/>
                </a:cubicBezTo>
                <a:lnTo>
                  <a:pt x="622" y="172"/>
                </a:lnTo>
                <a:lnTo>
                  <a:pt x="622" y="172"/>
                </a:lnTo>
                <a:cubicBezTo>
                  <a:pt x="668" y="123"/>
                  <a:pt x="737" y="94"/>
                  <a:pt x="811" y="94"/>
                </a:cubicBezTo>
                <a:lnTo>
                  <a:pt x="936" y="94"/>
                </a:lnTo>
                <a:lnTo>
                  <a:pt x="936" y="94"/>
                </a:lnTo>
                <a:cubicBezTo>
                  <a:pt x="972" y="94"/>
                  <a:pt x="1008" y="87"/>
                  <a:pt x="1041" y="74"/>
                </a:cubicBezTo>
                <a:lnTo>
                  <a:pt x="1154" y="27"/>
                </a:lnTo>
                <a:lnTo>
                  <a:pt x="1154" y="27"/>
                </a:lnTo>
                <a:cubicBezTo>
                  <a:pt x="1220" y="0"/>
                  <a:pt x="1298" y="0"/>
                  <a:pt x="1363" y="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4" name="Freeform 471"/>
          <p:cNvSpPr>
            <a:spLocks noChangeArrowheads="1"/>
          </p:cNvSpPr>
          <p:nvPr/>
        </p:nvSpPr>
        <p:spPr bwMode="auto">
          <a:xfrm>
            <a:off x="6108126" y="4754032"/>
            <a:ext cx="2291502" cy="2003779"/>
          </a:xfrm>
          <a:custGeom>
            <a:avLst/>
            <a:gdLst>
              <a:gd name="T0" fmla="*/ 1154 w 1967"/>
              <a:gd name="T1" fmla="*/ 58 h 1718"/>
              <a:gd name="T2" fmla="*/ 1236 w 1967"/>
              <a:gd name="T3" fmla="*/ 74 h 1718"/>
              <a:gd name="T4" fmla="*/ 1334 w 1967"/>
              <a:gd name="T5" fmla="*/ 74 h 1718"/>
              <a:gd name="T6" fmla="*/ 1542 w 1967"/>
              <a:gd name="T7" fmla="*/ 200 h 1718"/>
              <a:gd name="T8" fmla="*/ 1608 w 1967"/>
              <a:gd name="T9" fmla="*/ 245 h 1718"/>
              <a:gd name="T10" fmla="*/ 1696 w 1967"/>
              <a:gd name="T11" fmla="*/ 282 h 1718"/>
              <a:gd name="T12" fmla="*/ 1820 w 1967"/>
              <a:gd name="T13" fmla="*/ 473 h 1718"/>
              <a:gd name="T14" fmla="*/ 1856 w 1967"/>
              <a:gd name="T15" fmla="*/ 539 h 1718"/>
              <a:gd name="T16" fmla="*/ 1918 w 1967"/>
              <a:gd name="T17" fmla="*/ 604 h 1718"/>
              <a:gd name="T18" fmla="*/ 1932 w 1967"/>
              <a:gd name="T19" fmla="*/ 823 h 1718"/>
              <a:gd name="T20" fmla="*/ 1932 w 1967"/>
              <a:gd name="T21" fmla="*/ 894 h 1718"/>
              <a:gd name="T22" fmla="*/ 1954 w 1967"/>
              <a:gd name="T23" fmla="*/ 977 h 1718"/>
              <a:gd name="T24" fmla="*/ 1856 w 1967"/>
              <a:gd name="T25" fmla="*/ 1179 h 1718"/>
              <a:gd name="T26" fmla="*/ 1820 w 1967"/>
              <a:gd name="T27" fmla="*/ 1244 h 1718"/>
              <a:gd name="T28" fmla="*/ 1798 w 1967"/>
              <a:gd name="T29" fmla="*/ 1326 h 1718"/>
              <a:gd name="T30" fmla="*/ 1608 w 1967"/>
              <a:gd name="T31" fmla="*/ 1472 h 1718"/>
              <a:gd name="T32" fmla="*/ 1542 w 1967"/>
              <a:gd name="T33" fmla="*/ 1517 h 1718"/>
              <a:gd name="T34" fmla="*/ 1481 w 1967"/>
              <a:gd name="T35" fmla="*/ 1583 h 1718"/>
              <a:gd name="T36" fmla="*/ 1236 w 1967"/>
              <a:gd name="T37" fmla="*/ 1644 h 1718"/>
              <a:gd name="T38" fmla="*/ 1154 w 1967"/>
              <a:gd name="T39" fmla="*/ 1660 h 1718"/>
              <a:gd name="T40" fmla="*/ 1065 w 1967"/>
              <a:gd name="T41" fmla="*/ 1696 h 1718"/>
              <a:gd name="T42" fmla="*/ 813 w 1967"/>
              <a:gd name="T43" fmla="*/ 1660 h 1718"/>
              <a:gd name="T44" fmla="*/ 731 w 1967"/>
              <a:gd name="T45" fmla="*/ 1644 h 1718"/>
              <a:gd name="T46" fmla="*/ 633 w 1967"/>
              <a:gd name="T47" fmla="*/ 1644 h 1718"/>
              <a:gd name="T48" fmla="*/ 425 w 1967"/>
              <a:gd name="T49" fmla="*/ 1517 h 1718"/>
              <a:gd name="T50" fmla="*/ 359 w 1967"/>
              <a:gd name="T51" fmla="*/ 1472 h 1718"/>
              <a:gd name="T52" fmla="*/ 271 w 1967"/>
              <a:gd name="T53" fmla="*/ 1436 h 1718"/>
              <a:gd name="T54" fmla="*/ 147 w 1967"/>
              <a:gd name="T55" fmla="*/ 1244 h 1718"/>
              <a:gd name="T56" fmla="*/ 110 w 1967"/>
              <a:gd name="T57" fmla="*/ 1179 h 1718"/>
              <a:gd name="T58" fmla="*/ 50 w 1967"/>
              <a:gd name="T59" fmla="*/ 1113 h 1718"/>
              <a:gd name="T60" fmla="*/ 35 w 1967"/>
              <a:gd name="T61" fmla="*/ 894 h 1718"/>
              <a:gd name="T62" fmla="*/ 35 w 1967"/>
              <a:gd name="T63" fmla="*/ 823 h 1718"/>
              <a:gd name="T64" fmla="*/ 13 w 1967"/>
              <a:gd name="T65" fmla="*/ 741 h 1718"/>
              <a:gd name="T66" fmla="*/ 110 w 1967"/>
              <a:gd name="T67" fmla="*/ 539 h 1718"/>
              <a:gd name="T68" fmla="*/ 147 w 1967"/>
              <a:gd name="T69" fmla="*/ 473 h 1718"/>
              <a:gd name="T70" fmla="*/ 169 w 1967"/>
              <a:gd name="T71" fmla="*/ 392 h 1718"/>
              <a:gd name="T72" fmla="*/ 359 w 1967"/>
              <a:gd name="T73" fmla="*/ 245 h 1718"/>
              <a:gd name="T74" fmla="*/ 425 w 1967"/>
              <a:gd name="T75" fmla="*/ 200 h 1718"/>
              <a:gd name="T76" fmla="*/ 486 w 1967"/>
              <a:gd name="T77" fmla="*/ 135 h 1718"/>
              <a:gd name="T78" fmla="*/ 731 w 1967"/>
              <a:gd name="T79" fmla="*/ 74 h 1718"/>
              <a:gd name="T80" fmla="*/ 813 w 1967"/>
              <a:gd name="T81" fmla="*/ 58 h 1718"/>
              <a:gd name="T82" fmla="*/ 902 w 1967"/>
              <a:gd name="T83" fmla="*/ 21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67" h="1718">
                <a:moveTo>
                  <a:pt x="1065" y="21"/>
                </a:moveTo>
                <a:lnTo>
                  <a:pt x="1154" y="58"/>
                </a:lnTo>
                <a:lnTo>
                  <a:pt x="1154" y="58"/>
                </a:lnTo>
                <a:cubicBezTo>
                  <a:pt x="1179" y="68"/>
                  <a:pt x="1207" y="74"/>
                  <a:pt x="1236" y="74"/>
                </a:cubicBezTo>
                <a:lnTo>
                  <a:pt x="1334" y="74"/>
                </a:lnTo>
                <a:lnTo>
                  <a:pt x="1334" y="74"/>
                </a:lnTo>
                <a:cubicBezTo>
                  <a:pt x="1391" y="74"/>
                  <a:pt x="1445" y="96"/>
                  <a:pt x="1481" y="135"/>
                </a:cubicBezTo>
                <a:lnTo>
                  <a:pt x="1542" y="200"/>
                </a:lnTo>
                <a:lnTo>
                  <a:pt x="1542" y="200"/>
                </a:lnTo>
                <a:cubicBezTo>
                  <a:pt x="1560" y="220"/>
                  <a:pt x="1582" y="235"/>
                  <a:pt x="1608" y="245"/>
                </a:cubicBezTo>
                <a:lnTo>
                  <a:pt x="1696" y="282"/>
                </a:lnTo>
                <a:lnTo>
                  <a:pt x="1696" y="282"/>
                </a:lnTo>
                <a:cubicBezTo>
                  <a:pt x="1747" y="303"/>
                  <a:pt x="1786" y="344"/>
                  <a:pt x="1798" y="392"/>
                </a:cubicBezTo>
                <a:lnTo>
                  <a:pt x="1820" y="473"/>
                </a:lnTo>
                <a:lnTo>
                  <a:pt x="1820" y="473"/>
                </a:lnTo>
                <a:cubicBezTo>
                  <a:pt x="1827" y="497"/>
                  <a:pt x="1839" y="519"/>
                  <a:pt x="1856" y="539"/>
                </a:cubicBezTo>
                <a:lnTo>
                  <a:pt x="1918" y="604"/>
                </a:lnTo>
                <a:lnTo>
                  <a:pt x="1918" y="604"/>
                </a:lnTo>
                <a:cubicBezTo>
                  <a:pt x="1953" y="643"/>
                  <a:pt x="1966" y="693"/>
                  <a:pt x="1954" y="741"/>
                </a:cubicBezTo>
                <a:lnTo>
                  <a:pt x="1932" y="823"/>
                </a:lnTo>
                <a:lnTo>
                  <a:pt x="1932" y="823"/>
                </a:lnTo>
                <a:cubicBezTo>
                  <a:pt x="1925" y="846"/>
                  <a:pt x="1925" y="871"/>
                  <a:pt x="1932" y="894"/>
                </a:cubicBezTo>
                <a:lnTo>
                  <a:pt x="1954" y="977"/>
                </a:lnTo>
                <a:lnTo>
                  <a:pt x="1954" y="977"/>
                </a:lnTo>
                <a:cubicBezTo>
                  <a:pt x="1966" y="1025"/>
                  <a:pt x="1953" y="1075"/>
                  <a:pt x="1918" y="1113"/>
                </a:cubicBezTo>
                <a:lnTo>
                  <a:pt x="1856" y="1179"/>
                </a:lnTo>
                <a:lnTo>
                  <a:pt x="1856" y="1179"/>
                </a:lnTo>
                <a:cubicBezTo>
                  <a:pt x="1839" y="1198"/>
                  <a:pt x="1827" y="1221"/>
                  <a:pt x="1820" y="1244"/>
                </a:cubicBezTo>
                <a:lnTo>
                  <a:pt x="1798" y="1326"/>
                </a:lnTo>
                <a:lnTo>
                  <a:pt x="1798" y="1326"/>
                </a:lnTo>
                <a:cubicBezTo>
                  <a:pt x="1786" y="1374"/>
                  <a:pt x="1747" y="1415"/>
                  <a:pt x="1696" y="1436"/>
                </a:cubicBezTo>
                <a:lnTo>
                  <a:pt x="1608" y="1472"/>
                </a:lnTo>
                <a:lnTo>
                  <a:pt x="1608" y="1472"/>
                </a:lnTo>
                <a:cubicBezTo>
                  <a:pt x="1582" y="1483"/>
                  <a:pt x="1560" y="1498"/>
                  <a:pt x="1542" y="1517"/>
                </a:cubicBezTo>
                <a:lnTo>
                  <a:pt x="1481" y="1583"/>
                </a:lnTo>
                <a:lnTo>
                  <a:pt x="1481" y="1583"/>
                </a:lnTo>
                <a:cubicBezTo>
                  <a:pt x="1445" y="1621"/>
                  <a:pt x="1391" y="1644"/>
                  <a:pt x="1334" y="1644"/>
                </a:cubicBezTo>
                <a:lnTo>
                  <a:pt x="1236" y="1644"/>
                </a:lnTo>
                <a:lnTo>
                  <a:pt x="1236" y="1644"/>
                </a:lnTo>
                <a:cubicBezTo>
                  <a:pt x="1207" y="1644"/>
                  <a:pt x="1179" y="1649"/>
                  <a:pt x="1154" y="1660"/>
                </a:cubicBezTo>
                <a:lnTo>
                  <a:pt x="1065" y="1696"/>
                </a:lnTo>
                <a:lnTo>
                  <a:pt x="1065" y="1696"/>
                </a:lnTo>
                <a:cubicBezTo>
                  <a:pt x="1014" y="1717"/>
                  <a:pt x="953" y="1717"/>
                  <a:pt x="902" y="1696"/>
                </a:cubicBezTo>
                <a:lnTo>
                  <a:pt x="813" y="1660"/>
                </a:lnTo>
                <a:lnTo>
                  <a:pt x="813" y="1660"/>
                </a:lnTo>
                <a:cubicBezTo>
                  <a:pt x="788" y="1649"/>
                  <a:pt x="760" y="1644"/>
                  <a:pt x="731" y="1644"/>
                </a:cubicBezTo>
                <a:lnTo>
                  <a:pt x="633" y="1644"/>
                </a:lnTo>
                <a:lnTo>
                  <a:pt x="633" y="1644"/>
                </a:lnTo>
                <a:cubicBezTo>
                  <a:pt x="576" y="1644"/>
                  <a:pt x="522" y="1621"/>
                  <a:pt x="486" y="1583"/>
                </a:cubicBezTo>
                <a:lnTo>
                  <a:pt x="425" y="1517"/>
                </a:lnTo>
                <a:lnTo>
                  <a:pt x="425" y="1517"/>
                </a:lnTo>
                <a:cubicBezTo>
                  <a:pt x="407" y="1498"/>
                  <a:pt x="385" y="1483"/>
                  <a:pt x="359" y="1472"/>
                </a:cubicBezTo>
                <a:lnTo>
                  <a:pt x="271" y="1436"/>
                </a:lnTo>
                <a:lnTo>
                  <a:pt x="271" y="1436"/>
                </a:lnTo>
                <a:cubicBezTo>
                  <a:pt x="219" y="1415"/>
                  <a:pt x="181" y="1374"/>
                  <a:pt x="169" y="1326"/>
                </a:cubicBezTo>
                <a:lnTo>
                  <a:pt x="147" y="1244"/>
                </a:lnTo>
                <a:lnTo>
                  <a:pt x="147" y="1244"/>
                </a:lnTo>
                <a:cubicBezTo>
                  <a:pt x="141" y="1221"/>
                  <a:pt x="128" y="1198"/>
                  <a:pt x="110" y="1179"/>
                </a:cubicBezTo>
                <a:lnTo>
                  <a:pt x="50" y="1113"/>
                </a:lnTo>
                <a:lnTo>
                  <a:pt x="50" y="1113"/>
                </a:lnTo>
                <a:cubicBezTo>
                  <a:pt x="14" y="1075"/>
                  <a:pt x="0" y="1025"/>
                  <a:pt x="13" y="977"/>
                </a:cubicBezTo>
                <a:lnTo>
                  <a:pt x="35" y="894"/>
                </a:lnTo>
                <a:lnTo>
                  <a:pt x="35" y="894"/>
                </a:lnTo>
                <a:cubicBezTo>
                  <a:pt x="41" y="871"/>
                  <a:pt x="41" y="846"/>
                  <a:pt x="35" y="823"/>
                </a:cubicBezTo>
                <a:lnTo>
                  <a:pt x="13" y="741"/>
                </a:lnTo>
                <a:lnTo>
                  <a:pt x="13" y="741"/>
                </a:lnTo>
                <a:cubicBezTo>
                  <a:pt x="0" y="693"/>
                  <a:pt x="14" y="643"/>
                  <a:pt x="50" y="604"/>
                </a:cubicBezTo>
                <a:lnTo>
                  <a:pt x="110" y="539"/>
                </a:lnTo>
                <a:lnTo>
                  <a:pt x="110" y="539"/>
                </a:lnTo>
                <a:cubicBezTo>
                  <a:pt x="128" y="519"/>
                  <a:pt x="141" y="497"/>
                  <a:pt x="147" y="473"/>
                </a:cubicBezTo>
                <a:lnTo>
                  <a:pt x="169" y="392"/>
                </a:lnTo>
                <a:lnTo>
                  <a:pt x="169" y="392"/>
                </a:lnTo>
                <a:cubicBezTo>
                  <a:pt x="181" y="344"/>
                  <a:pt x="219" y="303"/>
                  <a:pt x="271" y="282"/>
                </a:cubicBezTo>
                <a:lnTo>
                  <a:pt x="359" y="245"/>
                </a:lnTo>
                <a:lnTo>
                  <a:pt x="359" y="245"/>
                </a:lnTo>
                <a:cubicBezTo>
                  <a:pt x="385" y="235"/>
                  <a:pt x="407" y="220"/>
                  <a:pt x="425" y="200"/>
                </a:cubicBezTo>
                <a:lnTo>
                  <a:pt x="486" y="135"/>
                </a:lnTo>
                <a:lnTo>
                  <a:pt x="486" y="135"/>
                </a:lnTo>
                <a:cubicBezTo>
                  <a:pt x="522" y="96"/>
                  <a:pt x="576" y="74"/>
                  <a:pt x="633" y="74"/>
                </a:cubicBezTo>
                <a:lnTo>
                  <a:pt x="731" y="74"/>
                </a:lnTo>
                <a:lnTo>
                  <a:pt x="731" y="74"/>
                </a:lnTo>
                <a:cubicBezTo>
                  <a:pt x="760" y="74"/>
                  <a:pt x="788" y="68"/>
                  <a:pt x="813" y="58"/>
                </a:cubicBezTo>
                <a:lnTo>
                  <a:pt x="902" y="21"/>
                </a:lnTo>
                <a:lnTo>
                  <a:pt x="902" y="21"/>
                </a:lnTo>
                <a:cubicBezTo>
                  <a:pt x="953" y="0"/>
                  <a:pt x="1014" y="0"/>
                  <a:pt x="1065" y="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5" name="Freeform 472"/>
          <p:cNvSpPr>
            <a:spLocks noChangeArrowheads="1"/>
          </p:cNvSpPr>
          <p:nvPr/>
        </p:nvSpPr>
        <p:spPr bwMode="auto">
          <a:xfrm>
            <a:off x="4309862" y="4985236"/>
            <a:ext cx="2291502" cy="1998643"/>
          </a:xfrm>
          <a:custGeom>
            <a:avLst/>
            <a:gdLst>
              <a:gd name="T0" fmla="*/ 1154 w 1967"/>
              <a:gd name="T1" fmla="*/ 57 h 1717"/>
              <a:gd name="T2" fmla="*/ 1235 w 1967"/>
              <a:gd name="T3" fmla="*/ 74 h 1717"/>
              <a:gd name="T4" fmla="*/ 1333 w 1967"/>
              <a:gd name="T5" fmla="*/ 74 h 1717"/>
              <a:gd name="T6" fmla="*/ 1542 w 1967"/>
              <a:gd name="T7" fmla="*/ 201 h 1717"/>
              <a:gd name="T8" fmla="*/ 1608 w 1967"/>
              <a:gd name="T9" fmla="*/ 245 h 1717"/>
              <a:gd name="T10" fmla="*/ 1696 w 1967"/>
              <a:gd name="T11" fmla="*/ 282 h 1717"/>
              <a:gd name="T12" fmla="*/ 1820 w 1967"/>
              <a:gd name="T13" fmla="*/ 473 h 1717"/>
              <a:gd name="T14" fmla="*/ 1856 w 1967"/>
              <a:gd name="T15" fmla="*/ 538 h 1717"/>
              <a:gd name="T16" fmla="*/ 1917 w 1967"/>
              <a:gd name="T17" fmla="*/ 603 h 1717"/>
              <a:gd name="T18" fmla="*/ 1932 w 1967"/>
              <a:gd name="T19" fmla="*/ 822 h 1717"/>
              <a:gd name="T20" fmla="*/ 1932 w 1967"/>
              <a:gd name="T21" fmla="*/ 895 h 1717"/>
              <a:gd name="T22" fmla="*/ 1954 w 1967"/>
              <a:gd name="T23" fmla="*/ 977 h 1717"/>
              <a:gd name="T24" fmla="*/ 1856 w 1967"/>
              <a:gd name="T25" fmla="*/ 1179 h 1717"/>
              <a:gd name="T26" fmla="*/ 1820 w 1967"/>
              <a:gd name="T27" fmla="*/ 1244 h 1717"/>
              <a:gd name="T28" fmla="*/ 1798 w 1967"/>
              <a:gd name="T29" fmla="*/ 1326 h 1717"/>
              <a:gd name="T30" fmla="*/ 1608 w 1967"/>
              <a:gd name="T31" fmla="*/ 1472 h 1717"/>
              <a:gd name="T32" fmla="*/ 1542 w 1967"/>
              <a:gd name="T33" fmla="*/ 1517 h 1717"/>
              <a:gd name="T34" fmla="*/ 1481 w 1967"/>
              <a:gd name="T35" fmla="*/ 1581 h 1717"/>
              <a:gd name="T36" fmla="*/ 1235 w 1967"/>
              <a:gd name="T37" fmla="*/ 1642 h 1717"/>
              <a:gd name="T38" fmla="*/ 1154 w 1967"/>
              <a:gd name="T39" fmla="*/ 1659 h 1717"/>
              <a:gd name="T40" fmla="*/ 1065 w 1967"/>
              <a:gd name="T41" fmla="*/ 1695 h 1717"/>
              <a:gd name="T42" fmla="*/ 813 w 1967"/>
              <a:gd name="T43" fmla="*/ 1659 h 1717"/>
              <a:gd name="T44" fmla="*/ 731 w 1967"/>
              <a:gd name="T45" fmla="*/ 1642 h 1717"/>
              <a:gd name="T46" fmla="*/ 634 w 1967"/>
              <a:gd name="T47" fmla="*/ 1642 h 1717"/>
              <a:gd name="T48" fmla="*/ 425 w 1967"/>
              <a:gd name="T49" fmla="*/ 1517 h 1717"/>
              <a:gd name="T50" fmla="*/ 359 w 1967"/>
              <a:gd name="T51" fmla="*/ 1472 h 1717"/>
              <a:gd name="T52" fmla="*/ 271 w 1967"/>
              <a:gd name="T53" fmla="*/ 1435 h 1717"/>
              <a:gd name="T54" fmla="*/ 147 w 1967"/>
              <a:gd name="T55" fmla="*/ 1244 h 1717"/>
              <a:gd name="T56" fmla="*/ 110 w 1967"/>
              <a:gd name="T57" fmla="*/ 1179 h 1717"/>
              <a:gd name="T58" fmla="*/ 49 w 1967"/>
              <a:gd name="T59" fmla="*/ 1114 h 1717"/>
              <a:gd name="T60" fmla="*/ 35 w 1967"/>
              <a:gd name="T61" fmla="*/ 895 h 1717"/>
              <a:gd name="T62" fmla="*/ 35 w 1967"/>
              <a:gd name="T63" fmla="*/ 822 h 1717"/>
              <a:gd name="T64" fmla="*/ 13 w 1967"/>
              <a:gd name="T65" fmla="*/ 741 h 1717"/>
              <a:gd name="T66" fmla="*/ 110 w 1967"/>
              <a:gd name="T67" fmla="*/ 538 h 1717"/>
              <a:gd name="T68" fmla="*/ 147 w 1967"/>
              <a:gd name="T69" fmla="*/ 473 h 1717"/>
              <a:gd name="T70" fmla="*/ 169 w 1967"/>
              <a:gd name="T71" fmla="*/ 391 h 1717"/>
              <a:gd name="T72" fmla="*/ 359 w 1967"/>
              <a:gd name="T73" fmla="*/ 245 h 1717"/>
              <a:gd name="T74" fmla="*/ 425 w 1967"/>
              <a:gd name="T75" fmla="*/ 201 h 1717"/>
              <a:gd name="T76" fmla="*/ 485 w 1967"/>
              <a:gd name="T77" fmla="*/ 134 h 1717"/>
              <a:gd name="T78" fmla="*/ 731 w 1967"/>
              <a:gd name="T79" fmla="*/ 74 h 1717"/>
              <a:gd name="T80" fmla="*/ 813 w 1967"/>
              <a:gd name="T81" fmla="*/ 57 h 1717"/>
              <a:gd name="T82" fmla="*/ 902 w 1967"/>
              <a:gd name="T83" fmla="*/ 21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67" h="1717">
                <a:moveTo>
                  <a:pt x="1065" y="21"/>
                </a:moveTo>
                <a:lnTo>
                  <a:pt x="1154" y="57"/>
                </a:lnTo>
                <a:lnTo>
                  <a:pt x="1154" y="57"/>
                </a:lnTo>
                <a:cubicBezTo>
                  <a:pt x="1179" y="68"/>
                  <a:pt x="1207" y="74"/>
                  <a:pt x="1235" y="74"/>
                </a:cubicBezTo>
                <a:lnTo>
                  <a:pt x="1333" y="74"/>
                </a:lnTo>
                <a:lnTo>
                  <a:pt x="1333" y="74"/>
                </a:lnTo>
                <a:cubicBezTo>
                  <a:pt x="1391" y="74"/>
                  <a:pt x="1445" y="96"/>
                  <a:pt x="1481" y="134"/>
                </a:cubicBezTo>
                <a:lnTo>
                  <a:pt x="1542" y="201"/>
                </a:lnTo>
                <a:lnTo>
                  <a:pt x="1542" y="201"/>
                </a:lnTo>
                <a:cubicBezTo>
                  <a:pt x="1559" y="219"/>
                  <a:pt x="1582" y="235"/>
                  <a:pt x="1608" y="245"/>
                </a:cubicBezTo>
                <a:lnTo>
                  <a:pt x="1696" y="282"/>
                </a:lnTo>
                <a:lnTo>
                  <a:pt x="1696" y="282"/>
                </a:lnTo>
                <a:cubicBezTo>
                  <a:pt x="1747" y="303"/>
                  <a:pt x="1785" y="344"/>
                  <a:pt x="1798" y="391"/>
                </a:cubicBezTo>
                <a:lnTo>
                  <a:pt x="1820" y="473"/>
                </a:lnTo>
                <a:lnTo>
                  <a:pt x="1820" y="473"/>
                </a:lnTo>
                <a:cubicBezTo>
                  <a:pt x="1826" y="497"/>
                  <a:pt x="1838" y="519"/>
                  <a:pt x="1856" y="538"/>
                </a:cubicBezTo>
                <a:lnTo>
                  <a:pt x="1917" y="603"/>
                </a:lnTo>
                <a:lnTo>
                  <a:pt x="1917" y="603"/>
                </a:lnTo>
                <a:cubicBezTo>
                  <a:pt x="1953" y="642"/>
                  <a:pt x="1966" y="693"/>
                  <a:pt x="1954" y="741"/>
                </a:cubicBezTo>
                <a:lnTo>
                  <a:pt x="1932" y="822"/>
                </a:lnTo>
                <a:lnTo>
                  <a:pt x="1932" y="822"/>
                </a:lnTo>
                <a:cubicBezTo>
                  <a:pt x="1926" y="846"/>
                  <a:pt x="1926" y="871"/>
                  <a:pt x="1932" y="895"/>
                </a:cubicBezTo>
                <a:lnTo>
                  <a:pt x="1954" y="977"/>
                </a:lnTo>
                <a:lnTo>
                  <a:pt x="1954" y="977"/>
                </a:lnTo>
                <a:cubicBezTo>
                  <a:pt x="1966" y="1024"/>
                  <a:pt x="1953" y="1075"/>
                  <a:pt x="1917" y="1114"/>
                </a:cubicBezTo>
                <a:lnTo>
                  <a:pt x="1856" y="1179"/>
                </a:lnTo>
                <a:lnTo>
                  <a:pt x="1856" y="1179"/>
                </a:lnTo>
                <a:cubicBezTo>
                  <a:pt x="1838" y="1198"/>
                  <a:pt x="1826" y="1220"/>
                  <a:pt x="1820" y="1244"/>
                </a:cubicBezTo>
                <a:lnTo>
                  <a:pt x="1798" y="1326"/>
                </a:lnTo>
                <a:lnTo>
                  <a:pt x="1798" y="1326"/>
                </a:lnTo>
                <a:cubicBezTo>
                  <a:pt x="1785" y="1373"/>
                  <a:pt x="1747" y="1414"/>
                  <a:pt x="1696" y="1435"/>
                </a:cubicBezTo>
                <a:lnTo>
                  <a:pt x="1608" y="1472"/>
                </a:lnTo>
                <a:lnTo>
                  <a:pt x="1608" y="1472"/>
                </a:lnTo>
                <a:cubicBezTo>
                  <a:pt x="1582" y="1482"/>
                  <a:pt x="1559" y="1498"/>
                  <a:pt x="1542" y="1517"/>
                </a:cubicBezTo>
                <a:lnTo>
                  <a:pt x="1481" y="1581"/>
                </a:lnTo>
                <a:lnTo>
                  <a:pt x="1481" y="1581"/>
                </a:lnTo>
                <a:cubicBezTo>
                  <a:pt x="1445" y="1620"/>
                  <a:pt x="1391" y="1642"/>
                  <a:pt x="1333" y="1642"/>
                </a:cubicBezTo>
                <a:lnTo>
                  <a:pt x="1235" y="1642"/>
                </a:lnTo>
                <a:lnTo>
                  <a:pt x="1235" y="1642"/>
                </a:lnTo>
                <a:cubicBezTo>
                  <a:pt x="1207" y="1642"/>
                  <a:pt x="1179" y="1648"/>
                  <a:pt x="1154" y="1659"/>
                </a:cubicBezTo>
                <a:lnTo>
                  <a:pt x="1065" y="1695"/>
                </a:lnTo>
                <a:lnTo>
                  <a:pt x="1065" y="1695"/>
                </a:lnTo>
                <a:cubicBezTo>
                  <a:pt x="1013" y="1716"/>
                  <a:pt x="953" y="1716"/>
                  <a:pt x="902" y="1695"/>
                </a:cubicBezTo>
                <a:lnTo>
                  <a:pt x="813" y="1659"/>
                </a:lnTo>
                <a:lnTo>
                  <a:pt x="813" y="1659"/>
                </a:lnTo>
                <a:cubicBezTo>
                  <a:pt x="788" y="1648"/>
                  <a:pt x="760" y="1642"/>
                  <a:pt x="731" y="1642"/>
                </a:cubicBezTo>
                <a:lnTo>
                  <a:pt x="634" y="1642"/>
                </a:lnTo>
                <a:lnTo>
                  <a:pt x="634" y="1642"/>
                </a:lnTo>
                <a:cubicBezTo>
                  <a:pt x="576" y="1642"/>
                  <a:pt x="522" y="1620"/>
                  <a:pt x="485" y="1581"/>
                </a:cubicBezTo>
                <a:lnTo>
                  <a:pt x="425" y="1517"/>
                </a:lnTo>
                <a:lnTo>
                  <a:pt x="425" y="1517"/>
                </a:lnTo>
                <a:cubicBezTo>
                  <a:pt x="407" y="1498"/>
                  <a:pt x="385" y="1482"/>
                  <a:pt x="359" y="1472"/>
                </a:cubicBezTo>
                <a:lnTo>
                  <a:pt x="271" y="1435"/>
                </a:lnTo>
                <a:lnTo>
                  <a:pt x="271" y="1435"/>
                </a:lnTo>
                <a:cubicBezTo>
                  <a:pt x="219" y="1414"/>
                  <a:pt x="182" y="1373"/>
                  <a:pt x="169" y="1326"/>
                </a:cubicBezTo>
                <a:lnTo>
                  <a:pt x="147" y="1244"/>
                </a:lnTo>
                <a:lnTo>
                  <a:pt x="147" y="1244"/>
                </a:lnTo>
                <a:cubicBezTo>
                  <a:pt x="141" y="1220"/>
                  <a:pt x="128" y="1198"/>
                  <a:pt x="110" y="1179"/>
                </a:cubicBezTo>
                <a:lnTo>
                  <a:pt x="49" y="1114"/>
                </a:lnTo>
                <a:lnTo>
                  <a:pt x="49" y="1114"/>
                </a:lnTo>
                <a:cubicBezTo>
                  <a:pt x="13" y="1075"/>
                  <a:pt x="0" y="1024"/>
                  <a:pt x="13" y="977"/>
                </a:cubicBezTo>
                <a:lnTo>
                  <a:pt x="35" y="895"/>
                </a:lnTo>
                <a:lnTo>
                  <a:pt x="35" y="895"/>
                </a:lnTo>
                <a:cubicBezTo>
                  <a:pt x="41" y="871"/>
                  <a:pt x="41" y="846"/>
                  <a:pt x="35" y="822"/>
                </a:cubicBezTo>
                <a:lnTo>
                  <a:pt x="13" y="741"/>
                </a:lnTo>
                <a:lnTo>
                  <a:pt x="13" y="741"/>
                </a:lnTo>
                <a:cubicBezTo>
                  <a:pt x="0" y="693"/>
                  <a:pt x="13" y="642"/>
                  <a:pt x="49" y="603"/>
                </a:cubicBezTo>
                <a:lnTo>
                  <a:pt x="110" y="538"/>
                </a:lnTo>
                <a:lnTo>
                  <a:pt x="110" y="538"/>
                </a:lnTo>
                <a:cubicBezTo>
                  <a:pt x="128" y="519"/>
                  <a:pt x="141" y="497"/>
                  <a:pt x="147" y="473"/>
                </a:cubicBezTo>
                <a:lnTo>
                  <a:pt x="169" y="391"/>
                </a:lnTo>
                <a:lnTo>
                  <a:pt x="169" y="391"/>
                </a:lnTo>
                <a:cubicBezTo>
                  <a:pt x="182" y="344"/>
                  <a:pt x="219" y="303"/>
                  <a:pt x="271" y="282"/>
                </a:cubicBezTo>
                <a:lnTo>
                  <a:pt x="359" y="245"/>
                </a:lnTo>
                <a:lnTo>
                  <a:pt x="359" y="245"/>
                </a:lnTo>
                <a:cubicBezTo>
                  <a:pt x="385" y="235"/>
                  <a:pt x="407" y="219"/>
                  <a:pt x="425" y="201"/>
                </a:cubicBezTo>
                <a:lnTo>
                  <a:pt x="485" y="134"/>
                </a:lnTo>
                <a:lnTo>
                  <a:pt x="485" y="134"/>
                </a:lnTo>
                <a:cubicBezTo>
                  <a:pt x="522" y="96"/>
                  <a:pt x="576" y="74"/>
                  <a:pt x="634" y="74"/>
                </a:cubicBezTo>
                <a:lnTo>
                  <a:pt x="731" y="74"/>
                </a:lnTo>
                <a:lnTo>
                  <a:pt x="731" y="74"/>
                </a:lnTo>
                <a:cubicBezTo>
                  <a:pt x="760" y="74"/>
                  <a:pt x="788" y="68"/>
                  <a:pt x="813" y="57"/>
                </a:cubicBezTo>
                <a:lnTo>
                  <a:pt x="902" y="21"/>
                </a:lnTo>
                <a:lnTo>
                  <a:pt x="902" y="21"/>
                </a:lnTo>
                <a:cubicBezTo>
                  <a:pt x="953" y="0"/>
                  <a:pt x="1013" y="0"/>
                  <a:pt x="1065" y="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" name="Freeform 473"/>
          <p:cNvSpPr>
            <a:spLocks noChangeArrowheads="1"/>
          </p:cNvSpPr>
          <p:nvPr/>
        </p:nvSpPr>
        <p:spPr bwMode="auto">
          <a:xfrm>
            <a:off x="5065131" y="3711038"/>
            <a:ext cx="2291502" cy="2003779"/>
          </a:xfrm>
          <a:custGeom>
            <a:avLst/>
            <a:gdLst>
              <a:gd name="T0" fmla="*/ 1154 w 1968"/>
              <a:gd name="T1" fmla="*/ 58 h 1718"/>
              <a:gd name="T2" fmla="*/ 1235 w 1968"/>
              <a:gd name="T3" fmla="*/ 74 h 1718"/>
              <a:gd name="T4" fmla="*/ 1333 w 1968"/>
              <a:gd name="T5" fmla="*/ 74 h 1718"/>
              <a:gd name="T6" fmla="*/ 1542 w 1968"/>
              <a:gd name="T7" fmla="*/ 200 h 1718"/>
              <a:gd name="T8" fmla="*/ 1608 w 1968"/>
              <a:gd name="T9" fmla="*/ 245 h 1718"/>
              <a:gd name="T10" fmla="*/ 1696 w 1968"/>
              <a:gd name="T11" fmla="*/ 282 h 1718"/>
              <a:gd name="T12" fmla="*/ 1820 w 1968"/>
              <a:gd name="T13" fmla="*/ 473 h 1718"/>
              <a:gd name="T14" fmla="*/ 1856 w 1968"/>
              <a:gd name="T15" fmla="*/ 538 h 1718"/>
              <a:gd name="T16" fmla="*/ 1917 w 1968"/>
              <a:gd name="T17" fmla="*/ 604 h 1718"/>
              <a:gd name="T18" fmla="*/ 1932 w 1968"/>
              <a:gd name="T19" fmla="*/ 822 h 1718"/>
              <a:gd name="T20" fmla="*/ 1932 w 1968"/>
              <a:gd name="T21" fmla="*/ 894 h 1718"/>
              <a:gd name="T22" fmla="*/ 1954 w 1968"/>
              <a:gd name="T23" fmla="*/ 976 h 1718"/>
              <a:gd name="T24" fmla="*/ 1856 w 1968"/>
              <a:gd name="T25" fmla="*/ 1179 h 1718"/>
              <a:gd name="T26" fmla="*/ 1820 w 1968"/>
              <a:gd name="T27" fmla="*/ 1243 h 1718"/>
              <a:gd name="T28" fmla="*/ 1798 w 1968"/>
              <a:gd name="T29" fmla="*/ 1325 h 1718"/>
              <a:gd name="T30" fmla="*/ 1608 w 1968"/>
              <a:gd name="T31" fmla="*/ 1472 h 1718"/>
              <a:gd name="T32" fmla="*/ 1542 w 1968"/>
              <a:gd name="T33" fmla="*/ 1517 h 1718"/>
              <a:gd name="T34" fmla="*/ 1481 w 1968"/>
              <a:gd name="T35" fmla="*/ 1582 h 1718"/>
              <a:gd name="T36" fmla="*/ 1235 w 1968"/>
              <a:gd name="T37" fmla="*/ 1644 h 1718"/>
              <a:gd name="T38" fmla="*/ 1154 w 1968"/>
              <a:gd name="T39" fmla="*/ 1659 h 1718"/>
              <a:gd name="T40" fmla="*/ 1066 w 1968"/>
              <a:gd name="T41" fmla="*/ 1695 h 1718"/>
              <a:gd name="T42" fmla="*/ 814 w 1968"/>
              <a:gd name="T43" fmla="*/ 1659 h 1718"/>
              <a:gd name="T44" fmla="*/ 731 w 1968"/>
              <a:gd name="T45" fmla="*/ 1644 h 1718"/>
              <a:gd name="T46" fmla="*/ 634 w 1968"/>
              <a:gd name="T47" fmla="*/ 1644 h 1718"/>
              <a:gd name="T48" fmla="*/ 425 w 1968"/>
              <a:gd name="T49" fmla="*/ 1517 h 1718"/>
              <a:gd name="T50" fmla="*/ 359 w 1968"/>
              <a:gd name="T51" fmla="*/ 1472 h 1718"/>
              <a:gd name="T52" fmla="*/ 271 w 1968"/>
              <a:gd name="T53" fmla="*/ 1436 h 1718"/>
              <a:gd name="T54" fmla="*/ 147 w 1968"/>
              <a:gd name="T55" fmla="*/ 1243 h 1718"/>
              <a:gd name="T56" fmla="*/ 111 w 1968"/>
              <a:gd name="T57" fmla="*/ 1179 h 1718"/>
              <a:gd name="T58" fmla="*/ 50 w 1968"/>
              <a:gd name="T59" fmla="*/ 1113 h 1718"/>
              <a:gd name="T60" fmla="*/ 35 w 1968"/>
              <a:gd name="T61" fmla="*/ 894 h 1718"/>
              <a:gd name="T62" fmla="*/ 35 w 1968"/>
              <a:gd name="T63" fmla="*/ 822 h 1718"/>
              <a:gd name="T64" fmla="*/ 13 w 1968"/>
              <a:gd name="T65" fmla="*/ 741 h 1718"/>
              <a:gd name="T66" fmla="*/ 111 w 1968"/>
              <a:gd name="T67" fmla="*/ 538 h 1718"/>
              <a:gd name="T68" fmla="*/ 147 w 1968"/>
              <a:gd name="T69" fmla="*/ 473 h 1718"/>
              <a:gd name="T70" fmla="*/ 169 w 1968"/>
              <a:gd name="T71" fmla="*/ 391 h 1718"/>
              <a:gd name="T72" fmla="*/ 359 w 1968"/>
              <a:gd name="T73" fmla="*/ 245 h 1718"/>
              <a:gd name="T74" fmla="*/ 425 w 1968"/>
              <a:gd name="T75" fmla="*/ 200 h 1718"/>
              <a:gd name="T76" fmla="*/ 486 w 1968"/>
              <a:gd name="T77" fmla="*/ 135 h 1718"/>
              <a:gd name="T78" fmla="*/ 731 w 1968"/>
              <a:gd name="T79" fmla="*/ 74 h 1718"/>
              <a:gd name="T80" fmla="*/ 814 w 1968"/>
              <a:gd name="T81" fmla="*/ 58 h 1718"/>
              <a:gd name="T82" fmla="*/ 902 w 1968"/>
              <a:gd name="T83" fmla="*/ 21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68" h="1718">
                <a:moveTo>
                  <a:pt x="1066" y="21"/>
                </a:moveTo>
                <a:lnTo>
                  <a:pt x="1154" y="58"/>
                </a:lnTo>
                <a:lnTo>
                  <a:pt x="1154" y="58"/>
                </a:lnTo>
                <a:cubicBezTo>
                  <a:pt x="1179" y="68"/>
                  <a:pt x="1207" y="74"/>
                  <a:pt x="1235" y="74"/>
                </a:cubicBezTo>
                <a:lnTo>
                  <a:pt x="1333" y="74"/>
                </a:lnTo>
                <a:lnTo>
                  <a:pt x="1333" y="74"/>
                </a:lnTo>
                <a:cubicBezTo>
                  <a:pt x="1391" y="74"/>
                  <a:pt x="1445" y="96"/>
                  <a:pt x="1481" y="135"/>
                </a:cubicBezTo>
                <a:lnTo>
                  <a:pt x="1542" y="200"/>
                </a:lnTo>
                <a:lnTo>
                  <a:pt x="1542" y="200"/>
                </a:lnTo>
                <a:cubicBezTo>
                  <a:pt x="1560" y="219"/>
                  <a:pt x="1582" y="235"/>
                  <a:pt x="1608" y="245"/>
                </a:cubicBezTo>
                <a:lnTo>
                  <a:pt x="1696" y="282"/>
                </a:lnTo>
                <a:lnTo>
                  <a:pt x="1696" y="282"/>
                </a:lnTo>
                <a:cubicBezTo>
                  <a:pt x="1748" y="303"/>
                  <a:pt x="1785" y="343"/>
                  <a:pt x="1798" y="391"/>
                </a:cubicBezTo>
                <a:lnTo>
                  <a:pt x="1820" y="473"/>
                </a:lnTo>
                <a:lnTo>
                  <a:pt x="1820" y="473"/>
                </a:lnTo>
                <a:cubicBezTo>
                  <a:pt x="1826" y="497"/>
                  <a:pt x="1838" y="519"/>
                  <a:pt x="1856" y="538"/>
                </a:cubicBezTo>
                <a:lnTo>
                  <a:pt x="1917" y="604"/>
                </a:lnTo>
                <a:lnTo>
                  <a:pt x="1917" y="604"/>
                </a:lnTo>
                <a:cubicBezTo>
                  <a:pt x="1953" y="642"/>
                  <a:pt x="1967" y="692"/>
                  <a:pt x="1954" y="741"/>
                </a:cubicBezTo>
                <a:lnTo>
                  <a:pt x="1932" y="822"/>
                </a:lnTo>
                <a:lnTo>
                  <a:pt x="1932" y="822"/>
                </a:lnTo>
                <a:cubicBezTo>
                  <a:pt x="1926" y="846"/>
                  <a:pt x="1926" y="870"/>
                  <a:pt x="1932" y="894"/>
                </a:cubicBezTo>
                <a:lnTo>
                  <a:pt x="1954" y="976"/>
                </a:lnTo>
                <a:lnTo>
                  <a:pt x="1954" y="976"/>
                </a:lnTo>
                <a:cubicBezTo>
                  <a:pt x="1967" y="1024"/>
                  <a:pt x="1953" y="1075"/>
                  <a:pt x="1917" y="1113"/>
                </a:cubicBezTo>
                <a:lnTo>
                  <a:pt x="1856" y="1179"/>
                </a:lnTo>
                <a:lnTo>
                  <a:pt x="1856" y="1179"/>
                </a:lnTo>
                <a:cubicBezTo>
                  <a:pt x="1838" y="1198"/>
                  <a:pt x="1826" y="1220"/>
                  <a:pt x="1820" y="1243"/>
                </a:cubicBezTo>
                <a:lnTo>
                  <a:pt x="1798" y="1325"/>
                </a:lnTo>
                <a:lnTo>
                  <a:pt x="1798" y="1325"/>
                </a:lnTo>
                <a:cubicBezTo>
                  <a:pt x="1785" y="1374"/>
                  <a:pt x="1748" y="1414"/>
                  <a:pt x="1696" y="1436"/>
                </a:cubicBezTo>
                <a:lnTo>
                  <a:pt x="1608" y="1472"/>
                </a:lnTo>
                <a:lnTo>
                  <a:pt x="1608" y="1472"/>
                </a:lnTo>
                <a:cubicBezTo>
                  <a:pt x="1582" y="1482"/>
                  <a:pt x="1560" y="1498"/>
                  <a:pt x="1542" y="1517"/>
                </a:cubicBezTo>
                <a:lnTo>
                  <a:pt x="1481" y="1582"/>
                </a:lnTo>
                <a:lnTo>
                  <a:pt x="1481" y="1582"/>
                </a:lnTo>
                <a:cubicBezTo>
                  <a:pt x="1445" y="1621"/>
                  <a:pt x="1391" y="1644"/>
                  <a:pt x="1333" y="1644"/>
                </a:cubicBezTo>
                <a:lnTo>
                  <a:pt x="1235" y="1644"/>
                </a:lnTo>
                <a:lnTo>
                  <a:pt x="1235" y="1644"/>
                </a:lnTo>
                <a:cubicBezTo>
                  <a:pt x="1207" y="1644"/>
                  <a:pt x="1179" y="1649"/>
                  <a:pt x="1154" y="1659"/>
                </a:cubicBezTo>
                <a:lnTo>
                  <a:pt x="1066" y="1695"/>
                </a:lnTo>
                <a:lnTo>
                  <a:pt x="1066" y="1695"/>
                </a:lnTo>
                <a:cubicBezTo>
                  <a:pt x="1013" y="1717"/>
                  <a:pt x="954" y="1717"/>
                  <a:pt x="902" y="1695"/>
                </a:cubicBezTo>
                <a:lnTo>
                  <a:pt x="814" y="1659"/>
                </a:lnTo>
                <a:lnTo>
                  <a:pt x="814" y="1659"/>
                </a:lnTo>
                <a:cubicBezTo>
                  <a:pt x="788" y="1649"/>
                  <a:pt x="760" y="1644"/>
                  <a:pt x="731" y="1644"/>
                </a:cubicBezTo>
                <a:lnTo>
                  <a:pt x="634" y="1644"/>
                </a:lnTo>
                <a:lnTo>
                  <a:pt x="634" y="1644"/>
                </a:lnTo>
                <a:cubicBezTo>
                  <a:pt x="576" y="1644"/>
                  <a:pt x="522" y="1621"/>
                  <a:pt x="486" y="1582"/>
                </a:cubicBezTo>
                <a:lnTo>
                  <a:pt x="425" y="1517"/>
                </a:lnTo>
                <a:lnTo>
                  <a:pt x="425" y="1517"/>
                </a:lnTo>
                <a:cubicBezTo>
                  <a:pt x="407" y="1498"/>
                  <a:pt x="385" y="1482"/>
                  <a:pt x="359" y="1472"/>
                </a:cubicBezTo>
                <a:lnTo>
                  <a:pt x="271" y="1436"/>
                </a:lnTo>
                <a:lnTo>
                  <a:pt x="271" y="1436"/>
                </a:lnTo>
                <a:cubicBezTo>
                  <a:pt x="219" y="1414"/>
                  <a:pt x="182" y="1374"/>
                  <a:pt x="169" y="1325"/>
                </a:cubicBezTo>
                <a:lnTo>
                  <a:pt x="147" y="1243"/>
                </a:lnTo>
                <a:lnTo>
                  <a:pt x="147" y="1243"/>
                </a:lnTo>
                <a:cubicBezTo>
                  <a:pt x="141" y="1220"/>
                  <a:pt x="128" y="1198"/>
                  <a:pt x="111" y="1179"/>
                </a:cubicBezTo>
                <a:lnTo>
                  <a:pt x="50" y="1113"/>
                </a:lnTo>
                <a:lnTo>
                  <a:pt x="50" y="1113"/>
                </a:lnTo>
                <a:cubicBezTo>
                  <a:pt x="13" y="1075"/>
                  <a:pt x="0" y="1024"/>
                  <a:pt x="13" y="976"/>
                </a:cubicBezTo>
                <a:lnTo>
                  <a:pt x="35" y="894"/>
                </a:lnTo>
                <a:lnTo>
                  <a:pt x="35" y="894"/>
                </a:lnTo>
                <a:cubicBezTo>
                  <a:pt x="41" y="870"/>
                  <a:pt x="41" y="846"/>
                  <a:pt x="35" y="822"/>
                </a:cubicBezTo>
                <a:lnTo>
                  <a:pt x="13" y="741"/>
                </a:lnTo>
                <a:lnTo>
                  <a:pt x="13" y="741"/>
                </a:lnTo>
                <a:cubicBezTo>
                  <a:pt x="0" y="692"/>
                  <a:pt x="13" y="642"/>
                  <a:pt x="50" y="604"/>
                </a:cubicBezTo>
                <a:lnTo>
                  <a:pt x="111" y="538"/>
                </a:lnTo>
                <a:lnTo>
                  <a:pt x="111" y="538"/>
                </a:lnTo>
                <a:cubicBezTo>
                  <a:pt x="128" y="519"/>
                  <a:pt x="141" y="497"/>
                  <a:pt x="147" y="473"/>
                </a:cubicBezTo>
                <a:lnTo>
                  <a:pt x="169" y="391"/>
                </a:lnTo>
                <a:lnTo>
                  <a:pt x="169" y="391"/>
                </a:lnTo>
                <a:cubicBezTo>
                  <a:pt x="182" y="343"/>
                  <a:pt x="219" y="303"/>
                  <a:pt x="271" y="282"/>
                </a:cubicBezTo>
                <a:lnTo>
                  <a:pt x="359" y="245"/>
                </a:lnTo>
                <a:lnTo>
                  <a:pt x="359" y="245"/>
                </a:lnTo>
                <a:cubicBezTo>
                  <a:pt x="385" y="235"/>
                  <a:pt x="407" y="219"/>
                  <a:pt x="425" y="200"/>
                </a:cubicBezTo>
                <a:lnTo>
                  <a:pt x="486" y="135"/>
                </a:lnTo>
                <a:lnTo>
                  <a:pt x="486" y="135"/>
                </a:lnTo>
                <a:cubicBezTo>
                  <a:pt x="522" y="96"/>
                  <a:pt x="576" y="74"/>
                  <a:pt x="634" y="74"/>
                </a:cubicBezTo>
                <a:lnTo>
                  <a:pt x="731" y="74"/>
                </a:lnTo>
                <a:lnTo>
                  <a:pt x="731" y="74"/>
                </a:lnTo>
                <a:cubicBezTo>
                  <a:pt x="760" y="74"/>
                  <a:pt x="788" y="68"/>
                  <a:pt x="814" y="58"/>
                </a:cubicBezTo>
                <a:lnTo>
                  <a:pt x="902" y="21"/>
                </a:lnTo>
                <a:lnTo>
                  <a:pt x="902" y="21"/>
                </a:lnTo>
                <a:cubicBezTo>
                  <a:pt x="954" y="0"/>
                  <a:pt x="1013" y="0"/>
                  <a:pt x="1066" y="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" name="Freeform 474"/>
          <p:cNvSpPr>
            <a:spLocks noChangeArrowheads="1"/>
          </p:cNvSpPr>
          <p:nvPr/>
        </p:nvSpPr>
        <p:spPr bwMode="auto">
          <a:xfrm>
            <a:off x="11446398" y="9501448"/>
            <a:ext cx="1335853" cy="1335853"/>
          </a:xfrm>
          <a:custGeom>
            <a:avLst/>
            <a:gdLst>
              <a:gd name="T0" fmla="*/ 1144 w 1145"/>
              <a:gd name="T1" fmla="*/ 573 h 1147"/>
              <a:gd name="T2" fmla="*/ 1144 w 1145"/>
              <a:gd name="T3" fmla="*/ 573 h 1147"/>
              <a:gd name="T4" fmla="*/ 573 w 1145"/>
              <a:gd name="T5" fmla="*/ 1146 h 1147"/>
              <a:gd name="T6" fmla="*/ 573 w 1145"/>
              <a:gd name="T7" fmla="*/ 1146 h 1147"/>
              <a:gd name="T8" fmla="*/ 0 w 1145"/>
              <a:gd name="T9" fmla="*/ 573 h 1147"/>
              <a:gd name="T10" fmla="*/ 0 w 1145"/>
              <a:gd name="T11" fmla="*/ 573 h 1147"/>
              <a:gd name="T12" fmla="*/ 573 w 1145"/>
              <a:gd name="T13" fmla="*/ 0 h 1147"/>
              <a:gd name="T14" fmla="*/ 573 w 1145"/>
              <a:gd name="T15" fmla="*/ 0 h 1147"/>
              <a:gd name="T16" fmla="*/ 1144 w 1145"/>
              <a:gd name="T17" fmla="*/ 57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5" h="1147">
                <a:moveTo>
                  <a:pt x="1144" y="573"/>
                </a:moveTo>
                <a:lnTo>
                  <a:pt x="1144" y="573"/>
                </a:lnTo>
                <a:cubicBezTo>
                  <a:pt x="1144" y="890"/>
                  <a:pt x="888" y="1146"/>
                  <a:pt x="573" y="1146"/>
                </a:cubicBezTo>
                <a:lnTo>
                  <a:pt x="573" y="1146"/>
                </a:lnTo>
                <a:cubicBezTo>
                  <a:pt x="256" y="1146"/>
                  <a:pt x="0" y="890"/>
                  <a:pt x="0" y="573"/>
                </a:cubicBezTo>
                <a:lnTo>
                  <a:pt x="0" y="573"/>
                </a:lnTo>
                <a:cubicBezTo>
                  <a:pt x="0" y="257"/>
                  <a:pt x="256" y="0"/>
                  <a:pt x="573" y="0"/>
                </a:cubicBezTo>
                <a:lnTo>
                  <a:pt x="573" y="0"/>
                </a:lnTo>
                <a:cubicBezTo>
                  <a:pt x="888" y="0"/>
                  <a:pt x="1144" y="257"/>
                  <a:pt x="1144" y="5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" name="Freeform 476"/>
          <p:cNvSpPr>
            <a:spLocks noChangeArrowheads="1"/>
          </p:cNvSpPr>
          <p:nvPr/>
        </p:nvSpPr>
        <p:spPr bwMode="auto">
          <a:xfrm>
            <a:off x="5830680" y="9501448"/>
            <a:ext cx="1335853" cy="1335853"/>
          </a:xfrm>
          <a:custGeom>
            <a:avLst/>
            <a:gdLst>
              <a:gd name="T0" fmla="*/ 1145 w 1146"/>
              <a:gd name="T1" fmla="*/ 573 h 1147"/>
              <a:gd name="T2" fmla="*/ 1145 w 1146"/>
              <a:gd name="T3" fmla="*/ 573 h 1147"/>
              <a:gd name="T4" fmla="*/ 573 w 1146"/>
              <a:gd name="T5" fmla="*/ 1146 h 1147"/>
              <a:gd name="T6" fmla="*/ 573 w 1146"/>
              <a:gd name="T7" fmla="*/ 1146 h 1147"/>
              <a:gd name="T8" fmla="*/ 0 w 1146"/>
              <a:gd name="T9" fmla="*/ 573 h 1147"/>
              <a:gd name="T10" fmla="*/ 0 w 1146"/>
              <a:gd name="T11" fmla="*/ 573 h 1147"/>
              <a:gd name="T12" fmla="*/ 573 w 1146"/>
              <a:gd name="T13" fmla="*/ 0 h 1147"/>
              <a:gd name="T14" fmla="*/ 573 w 1146"/>
              <a:gd name="T15" fmla="*/ 0 h 1147"/>
              <a:gd name="T16" fmla="*/ 1145 w 1146"/>
              <a:gd name="T17" fmla="*/ 57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6" h="1147">
                <a:moveTo>
                  <a:pt x="1145" y="573"/>
                </a:moveTo>
                <a:lnTo>
                  <a:pt x="1145" y="573"/>
                </a:lnTo>
                <a:cubicBezTo>
                  <a:pt x="1145" y="890"/>
                  <a:pt x="889" y="1146"/>
                  <a:pt x="573" y="1146"/>
                </a:cubicBezTo>
                <a:lnTo>
                  <a:pt x="573" y="1146"/>
                </a:lnTo>
                <a:cubicBezTo>
                  <a:pt x="256" y="1146"/>
                  <a:pt x="0" y="890"/>
                  <a:pt x="0" y="573"/>
                </a:cubicBezTo>
                <a:lnTo>
                  <a:pt x="0" y="573"/>
                </a:lnTo>
                <a:cubicBezTo>
                  <a:pt x="0" y="257"/>
                  <a:pt x="256" y="0"/>
                  <a:pt x="573" y="0"/>
                </a:cubicBezTo>
                <a:lnTo>
                  <a:pt x="573" y="0"/>
                </a:lnTo>
                <a:cubicBezTo>
                  <a:pt x="889" y="0"/>
                  <a:pt x="1145" y="257"/>
                  <a:pt x="1145" y="5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1" name="Freeform 478"/>
          <p:cNvSpPr>
            <a:spLocks noChangeArrowheads="1"/>
          </p:cNvSpPr>
          <p:nvPr/>
        </p:nvSpPr>
        <p:spPr bwMode="auto">
          <a:xfrm>
            <a:off x="6755501" y="11238057"/>
            <a:ext cx="1335853" cy="1335853"/>
          </a:xfrm>
          <a:custGeom>
            <a:avLst/>
            <a:gdLst>
              <a:gd name="T0" fmla="*/ 1146 w 1147"/>
              <a:gd name="T1" fmla="*/ 573 h 1147"/>
              <a:gd name="T2" fmla="*/ 1146 w 1147"/>
              <a:gd name="T3" fmla="*/ 573 h 1147"/>
              <a:gd name="T4" fmla="*/ 573 w 1147"/>
              <a:gd name="T5" fmla="*/ 1146 h 1147"/>
              <a:gd name="T6" fmla="*/ 573 w 1147"/>
              <a:gd name="T7" fmla="*/ 1146 h 1147"/>
              <a:gd name="T8" fmla="*/ 0 w 1147"/>
              <a:gd name="T9" fmla="*/ 573 h 1147"/>
              <a:gd name="T10" fmla="*/ 0 w 1147"/>
              <a:gd name="T11" fmla="*/ 573 h 1147"/>
              <a:gd name="T12" fmla="*/ 573 w 1147"/>
              <a:gd name="T13" fmla="*/ 0 h 1147"/>
              <a:gd name="T14" fmla="*/ 573 w 1147"/>
              <a:gd name="T15" fmla="*/ 0 h 1147"/>
              <a:gd name="T16" fmla="*/ 1146 w 1147"/>
              <a:gd name="T17" fmla="*/ 573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7" h="1147">
                <a:moveTo>
                  <a:pt x="1146" y="573"/>
                </a:moveTo>
                <a:lnTo>
                  <a:pt x="1146" y="573"/>
                </a:lnTo>
                <a:cubicBezTo>
                  <a:pt x="1146" y="889"/>
                  <a:pt x="889" y="1146"/>
                  <a:pt x="573" y="1146"/>
                </a:cubicBezTo>
                <a:lnTo>
                  <a:pt x="573" y="1146"/>
                </a:lnTo>
                <a:cubicBezTo>
                  <a:pt x="257" y="1146"/>
                  <a:pt x="0" y="889"/>
                  <a:pt x="0" y="573"/>
                </a:cubicBezTo>
                <a:lnTo>
                  <a:pt x="0" y="573"/>
                </a:lnTo>
                <a:cubicBezTo>
                  <a:pt x="0" y="257"/>
                  <a:pt x="257" y="0"/>
                  <a:pt x="573" y="0"/>
                </a:cubicBezTo>
                <a:lnTo>
                  <a:pt x="573" y="0"/>
                </a:lnTo>
                <a:cubicBezTo>
                  <a:pt x="889" y="0"/>
                  <a:pt x="1146" y="257"/>
                  <a:pt x="1146" y="5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3" name="Freeform 480"/>
          <p:cNvSpPr>
            <a:spLocks noChangeArrowheads="1"/>
          </p:cNvSpPr>
          <p:nvPr/>
        </p:nvSpPr>
        <p:spPr bwMode="auto">
          <a:xfrm>
            <a:off x="10362304" y="11181539"/>
            <a:ext cx="1335853" cy="1335853"/>
          </a:xfrm>
          <a:custGeom>
            <a:avLst/>
            <a:gdLst>
              <a:gd name="T0" fmla="*/ 1146 w 1147"/>
              <a:gd name="T1" fmla="*/ 572 h 1146"/>
              <a:gd name="T2" fmla="*/ 1146 w 1147"/>
              <a:gd name="T3" fmla="*/ 572 h 1146"/>
              <a:gd name="T4" fmla="*/ 573 w 1147"/>
              <a:gd name="T5" fmla="*/ 1145 h 1146"/>
              <a:gd name="T6" fmla="*/ 573 w 1147"/>
              <a:gd name="T7" fmla="*/ 1145 h 1146"/>
              <a:gd name="T8" fmla="*/ 0 w 1147"/>
              <a:gd name="T9" fmla="*/ 572 h 1146"/>
              <a:gd name="T10" fmla="*/ 0 w 1147"/>
              <a:gd name="T11" fmla="*/ 572 h 1146"/>
              <a:gd name="T12" fmla="*/ 573 w 1147"/>
              <a:gd name="T13" fmla="*/ 0 h 1146"/>
              <a:gd name="T14" fmla="*/ 573 w 1147"/>
              <a:gd name="T15" fmla="*/ 0 h 1146"/>
              <a:gd name="T16" fmla="*/ 1146 w 1147"/>
              <a:gd name="T17" fmla="*/ 572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7" h="1146">
                <a:moveTo>
                  <a:pt x="1146" y="572"/>
                </a:moveTo>
                <a:lnTo>
                  <a:pt x="1146" y="572"/>
                </a:lnTo>
                <a:cubicBezTo>
                  <a:pt x="1146" y="889"/>
                  <a:pt x="890" y="1145"/>
                  <a:pt x="573" y="1145"/>
                </a:cubicBezTo>
                <a:lnTo>
                  <a:pt x="573" y="1145"/>
                </a:lnTo>
                <a:cubicBezTo>
                  <a:pt x="257" y="1145"/>
                  <a:pt x="0" y="889"/>
                  <a:pt x="0" y="572"/>
                </a:cubicBezTo>
                <a:lnTo>
                  <a:pt x="0" y="572"/>
                </a:lnTo>
                <a:cubicBezTo>
                  <a:pt x="0" y="256"/>
                  <a:pt x="257" y="0"/>
                  <a:pt x="573" y="0"/>
                </a:cubicBezTo>
                <a:lnTo>
                  <a:pt x="573" y="0"/>
                </a:lnTo>
                <a:cubicBezTo>
                  <a:pt x="890" y="0"/>
                  <a:pt x="1146" y="256"/>
                  <a:pt x="1146" y="5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5" name="Freeform 482"/>
          <p:cNvSpPr>
            <a:spLocks noChangeArrowheads="1"/>
          </p:cNvSpPr>
          <p:nvPr/>
        </p:nvSpPr>
        <p:spPr bwMode="auto">
          <a:xfrm>
            <a:off x="11770087" y="9748067"/>
            <a:ext cx="688478" cy="842615"/>
          </a:xfrm>
          <a:custGeom>
            <a:avLst/>
            <a:gdLst>
              <a:gd name="T0" fmla="*/ 479 w 589"/>
              <a:gd name="T1" fmla="*/ 383 h 721"/>
              <a:gd name="T2" fmla="*/ 473 w 589"/>
              <a:gd name="T3" fmla="*/ 554 h 721"/>
              <a:gd name="T4" fmla="*/ 473 w 589"/>
              <a:gd name="T5" fmla="*/ 554 h 721"/>
              <a:gd name="T6" fmla="*/ 475 w 589"/>
              <a:gd name="T7" fmla="*/ 594 h 721"/>
              <a:gd name="T8" fmla="*/ 473 w 589"/>
              <a:gd name="T9" fmla="*/ 627 h 721"/>
              <a:gd name="T10" fmla="*/ 420 w 589"/>
              <a:gd name="T11" fmla="*/ 659 h 721"/>
              <a:gd name="T12" fmla="*/ 293 w 589"/>
              <a:gd name="T13" fmla="*/ 673 h 721"/>
              <a:gd name="T14" fmla="*/ 170 w 589"/>
              <a:gd name="T15" fmla="*/ 655 h 721"/>
              <a:gd name="T16" fmla="*/ 120 w 589"/>
              <a:gd name="T17" fmla="*/ 620 h 721"/>
              <a:gd name="T18" fmla="*/ 118 w 589"/>
              <a:gd name="T19" fmla="*/ 595 h 721"/>
              <a:gd name="T20" fmla="*/ 121 w 589"/>
              <a:gd name="T21" fmla="*/ 549 h 721"/>
              <a:gd name="T22" fmla="*/ 112 w 589"/>
              <a:gd name="T23" fmla="*/ 387 h 721"/>
              <a:gd name="T24" fmla="*/ 526 w 589"/>
              <a:gd name="T25" fmla="*/ 241 h 721"/>
              <a:gd name="T26" fmla="*/ 479 w 589"/>
              <a:gd name="T27" fmla="*/ 383 h 721"/>
              <a:gd name="T28" fmla="*/ 201 w 589"/>
              <a:gd name="T29" fmla="*/ 142 h 721"/>
              <a:gd name="T30" fmla="*/ 295 w 589"/>
              <a:gd name="T31" fmla="*/ 47 h 721"/>
              <a:gd name="T32" fmla="*/ 390 w 589"/>
              <a:gd name="T33" fmla="*/ 195 h 721"/>
              <a:gd name="T34" fmla="*/ 201 w 589"/>
              <a:gd name="T35" fmla="*/ 142 h 721"/>
              <a:gd name="T36" fmla="*/ 583 w 589"/>
              <a:gd name="T37" fmla="*/ 213 h 721"/>
              <a:gd name="T38" fmla="*/ 437 w 589"/>
              <a:gd name="T39" fmla="*/ 195 h 721"/>
              <a:gd name="T40" fmla="*/ 436 w 589"/>
              <a:gd name="T41" fmla="*/ 142 h 721"/>
              <a:gd name="T42" fmla="*/ 295 w 589"/>
              <a:gd name="T43" fmla="*/ 0 h 721"/>
              <a:gd name="T44" fmla="*/ 154 w 589"/>
              <a:gd name="T45" fmla="*/ 195 h 721"/>
              <a:gd name="T46" fmla="*/ 35 w 589"/>
              <a:gd name="T47" fmla="*/ 195 h 721"/>
              <a:gd name="T48" fmla="*/ 6 w 589"/>
              <a:gd name="T49" fmla="*/ 213 h 721"/>
              <a:gd name="T50" fmla="*/ 9 w 589"/>
              <a:gd name="T51" fmla="*/ 247 h 721"/>
              <a:gd name="T52" fmla="*/ 66 w 589"/>
              <a:gd name="T53" fmla="*/ 395 h 721"/>
              <a:gd name="T54" fmla="*/ 74 w 589"/>
              <a:gd name="T55" fmla="*/ 548 h 721"/>
              <a:gd name="T56" fmla="*/ 72 w 589"/>
              <a:gd name="T57" fmla="*/ 592 h 721"/>
              <a:gd name="T58" fmla="*/ 74 w 589"/>
              <a:gd name="T59" fmla="*/ 630 h 721"/>
              <a:gd name="T60" fmla="*/ 155 w 589"/>
              <a:gd name="T61" fmla="*/ 699 h 721"/>
              <a:gd name="T62" fmla="*/ 292 w 589"/>
              <a:gd name="T63" fmla="*/ 720 h 721"/>
              <a:gd name="T64" fmla="*/ 304 w 589"/>
              <a:gd name="T65" fmla="*/ 720 h 721"/>
              <a:gd name="T66" fmla="*/ 433 w 589"/>
              <a:gd name="T67" fmla="*/ 704 h 721"/>
              <a:gd name="T68" fmla="*/ 518 w 589"/>
              <a:gd name="T69" fmla="*/ 638 h 721"/>
              <a:gd name="T70" fmla="*/ 521 w 589"/>
              <a:gd name="T71" fmla="*/ 589 h 721"/>
              <a:gd name="T72" fmla="*/ 518 w 589"/>
              <a:gd name="T73" fmla="*/ 544 h 721"/>
              <a:gd name="T74" fmla="*/ 518 w 589"/>
              <a:gd name="T75" fmla="*/ 534 h 721"/>
              <a:gd name="T76" fmla="*/ 525 w 589"/>
              <a:gd name="T77" fmla="*/ 391 h 721"/>
              <a:gd name="T78" fmla="*/ 578 w 589"/>
              <a:gd name="T79" fmla="*/ 247 h 721"/>
              <a:gd name="T80" fmla="*/ 583 w 589"/>
              <a:gd name="T81" fmla="*/ 213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721">
                <a:moveTo>
                  <a:pt x="479" y="383"/>
                </a:moveTo>
                <a:lnTo>
                  <a:pt x="479" y="383"/>
                </a:lnTo>
                <a:cubicBezTo>
                  <a:pt x="469" y="444"/>
                  <a:pt x="470" y="506"/>
                  <a:pt x="472" y="545"/>
                </a:cubicBezTo>
                <a:lnTo>
                  <a:pt x="473" y="554"/>
                </a:lnTo>
                <a:lnTo>
                  <a:pt x="473" y="554"/>
                </a:lnTo>
                <a:lnTo>
                  <a:pt x="473" y="554"/>
                </a:lnTo>
                <a:cubicBezTo>
                  <a:pt x="473" y="572"/>
                  <a:pt x="474" y="586"/>
                  <a:pt x="475" y="594"/>
                </a:cubicBezTo>
                <a:lnTo>
                  <a:pt x="475" y="594"/>
                </a:lnTo>
                <a:cubicBezTo>
                  <a:pt x="476" y="605"/>
                  <a:pt x="476" y="616"/>
                  <a:pt x="473" y="627"/>
                </a:cubicBezTo>
                <a:lnTo>
                  <a:pt x="473" y="627"/>
                </a:lnTo>
                <a:cubicBezTo>
                  <a:pt x="471" y="636"/>
                  <a:pt x="456" y="649"/>
                  <a:pt x="420" y="659"/>
                </a:cubicBezTo>
                <a:lnTo>
                  <a:pt x="420" y="659"/>
                </a:lnTo>
                <a:cubicBezTo>
                  <a:pt x="386" y="669"/>
                  <a:pt x="341" y="674"/>
                  <a:pt x="293" y="673"/>
                </a:cubicBezTo>
                <a:lnTo>
                  <a:pt x="293" y="673"/>
                </a:lnTo>
                <a:cubicBezTo>
                  <a:pt x="246" y="672"/>
                  <a:pt x="202" y="666"/>
                  <a:pt x="170" y="655"/>
                </a:cubicBezTo>
                <a:lnTo>
                  <a:pt x="170" y="655"/>
                </a:lnTo>
                <a:cubicBezTo>
                  <a:pt x="126" y="641"/>
                  <a:pt x="120" y="625"/>
                  <a:pt x="120" y="620"/>
                </a:cubicBezTo>
                <a:lnTo>
                  <a:pt x="120" y="620"/>
                </a:lnTo>
                <a:cubicBezTo>
                  <a:pt x="118" y="612"/>
                  <a:pt x="118" y="604"/>
                  <a:pt x="118" y="595"/>
                </a:cubicBezTo>
                <a:lnTo>
                  <a:pt x="118" y="595"/>
                </a:lnTo>
                <a:cubicBezTo>
                  <a:pt x="119" y="583"/>
                  <a:pt x="120" y="565"/>
                  <a:pt x="121" y="549"/>
                </a:cubicBezTo>
                <a:lnTo>
                  <a:pt x="121" y="549"/>
                </a:lnTo>
                <a:cubicBezTo>
                  <a:pt x="122" y="509"/>
                  <a:pt x="122" y="449"/>
                  <a:pt x="112" y="387"/>
                </a:cubicBezTo>
                <a:lnTo>
                  <a:pt x="112" y="387"/>
                </a:lnTo>
                <a:cubicBezTo>
                  <a:pt x="103" y="328"/>
                  <a:pt x="86" y="279"/>
                  <a:pt x="63" y="241"/>
                </a:cubicBezTo>
                <a:lnTo>
                  <a:pt x="526" y="241"/>
                </a:lnTo>
                <a:lnTo>
                  <a:pt x="526" y="241"/>
                </a:lnTo>
                <a:cubicBezTo>
                  <a:pt x="503" y="277"/>
                  <a:pt x="488" y="325"/>
                  <a:pt x="479" y="383"/>
                </a:cubicBezTo>
                <a:close/>
                <a:moveTo>
                  <a:pt x="201" y="142"/>
                </a:moveTo>
                <a:lnTo>
                  <a:pt x="201" y="142"/>
                </a:lnTo>
                <a:cubicBezTo>
                  <a:pt x="201" y="90"/>
                  <a:pt x="243" y="47"/>
                  <a:pt x="295" y="47"/>
                </a:cubicBezTo>
                <a:lnTo>
                  <a:pt x="295" y="47"/>
                </a:lnTo>
                <a:cubicBezTo>
                  <a:pt x="348" y="47"/>
                  <a:pt x="390" y="90"/>
                  <a:pt x="390" y="142"/>
                </a:cubicBezTo>
                <a:lnTo>
                  <a:pt x="390" y="195"/>
                </a:lnTo>
                <a:lnTo>
                  <a:pt x="201" y="195"/>
                </a:lnTo>
                <a:lnTo>
                  <a:pt x="201" y="142"/>
                </a:lnTo>
                <a:close/>
                <a:moveTo>
                  <a:pt x="583" y="213"/>
                </a:moveTo>
                <a:lnTo>
                  <a:pt x="583" y="213"/>
                </a:lnTo>
                <a:cubicBezTo>
                  <a:pt x="578" y="202"/>
                  <a:pt x="567" y="195"/>
                  <a:pt x="554" y="195"/>
                </a:cubicBezTo>
                <a:lnTo>
                  <a:pt x="437" y="195"/>
                </a:lnTo>
                <a:lnTo>
                  <a:pt x="436" y="142"/>
                </a:lnTo>
                <a:lnTo>
                  <a:pt x="436" y="142"/>
                </a:lnTo>
                <a:cubicBezTo>
                  <a:pt x="436" y="63"/>
                  <a:pt x="373" y="0"/>
                  <a:pt x="295" y="0"/>
                </a:cubicBezTo>
                <a:lnTo>
                  <a:pt x="295" y="0"/>
                </a:lnTo>
                <a:cubicBezTo>
                  <a:pt x="217" y="0"/>
                  <a:pt x="154" y="63"/>
                  <a:pt x="154" y="142"/>
                </a:cubicBezTo>
                <a:lnTo>
                  <a:pt x="154" y="195"/>
                </a:lnTo>
                <a:lnTo>
                  <a:pt x="35" y="195"/>
                </a:lnTo>
                <a:lnTo>
                  <a:pt x="35" y="195"/>
                </a:lnTo>
                <a:lnTo>
                  <a:pt x="35" y="195"/>
                </a:lnTo>
                <a:cubicBezTo>
                  <a:pt x="22" y="195"/>
                  <a:pt x="11" y="202"/>
                  <a:pt x="6" y="213"/>
                </a:cubicBezTo>
                <a:lnTo>
                  <a:pt x="6" y="213"/>
                </a:lnTo>
                <a:cubicBezTo>
                  <a:pt x="0" y="224"/>
                  <a:pt x="1" y="238"/>
                  <a:pt x="9" y="247"/>
                </a:cubicBezTo>
                <a:lnTo>
                  <a:pt x="9" y="247"/>
                </a:lnTo>
                <a:cubicBezTo>
                  <a:pt x="37" y="281"/>
                  <a:pt x="56" y="331"/>
                  <a:pt x="66" y="395"/>
                </a:cubicBezTo>
                <a:lnTo>
                  <a:pt x="66" y="395"/>
                </a:lnTo>
                <a:cubicBezTo>
                  <a:pt x="75" y="452"/>
                  <a:pt x="75" y="510"/>
                  <a:pt x="74" y="548"/>
                </a:cubicBezTo>
                <a:lnTo>
                  <a:pt x="74" y="548"/>
                </a:lnTo>
                <a:cubicBezTo>
                  <a:pt x="74" y="563"/>
                  <a:pt x="72" y="580"/>
                  <a:pt x="72" y="592"/>
                </a:cubicBezTo>
                <a:lnTo>
                  <a:pt x="72" y="592"/>
                </a:lnTo>
                <a:cubicBezTo>
                  <a:pt x="70" y="605"/>
                  <a:pt x="71" y="617"/>
                  <a:pt x="74" y="630"/>
                </a:cubicBezTo>
                <a:lnTo>
                  <a:pt x="74" y="630"/>
                </a:lnTo>
                <a:cubicBezTo>
                  <a:pt x="79" y="659"/>
                  <a:pt x="107" y="683"/>
                  <a:pt x="155" y="699"/>
                </a:cubicBezTo>
                <a:lnTo>
                  <a:pt x="155" y="699"/>
                </a:lnTo>
                <a:cubicBezTo>
                  <a:pt x="192" y="712"/>
                  <a:pt x="241" y="719"/>
                  <a:pt x="292" y="720"/>
                </a:cubicBezTo>
                <a:lnTo>
                  <a:pt x="292" y="720"/>
                </a:lnTo>
                <a:cubicBezTo>
                  <a:pt x="296" y="720"/>
                  <a:pt x="300" y="720"/>
                  <a:pt x="304" y="720"/>
                </a:cubicBezTo>
                <a:lnTo>
                  <a:pt x="304" y="720"/>
                </a:lnTo>
                <a:cubicBezTo>
                  <a:pt x="352" y="720"/>
                  <a:pt x="398" y="715"/>
                  <a:pt x="433" y="704"/>
                </a:cubicBezTo>
                <a:lnTo>
                  <a:pt x="433" y="704"/>
                </a:lnTo>
                <a:cubicBezTo>
                  <a:pt x="482" y="690"/>
                  <a:pt x="512" y="668"/>
                  <a:pt x="518" y="638"/>
                </a:cubicBezTo>
                <a:lnTo>
                  <a:pt x="518" y="638"/>
                </a:lnTo>
                <a:cubicBezTo>
                  <a:pt x="522" y="622"/>
                  <a:pt x="523" y="606"/>
                  <a:pt x="521" y="589"/>
                </a:cubicBezTo>
                <a:lnTo>
                  <a:pt x="521" y="589"/>
                </a:lnTo>
                <a:cubicBezTo>
                  <a:pt x="521" y="581"/>
                  <a:pt x="520" y="565"/>
                  <a:pt x="518" y="544"/>
                </a:cubicBezTo>
                <a:lnTo>
                  <a:pt x="518" y="535"/>
                </a:lnTo>
                <a:lnTo>
                  <a:pt x="518" y="534"/>
                </a:lnTo>
                <a:lnTo>
                  <a:pt x="518" y="534"/>
                </a:lnTo>
                <a:cubicBezTo>
                  <a:pt x="516" y="496"/>
                  <a:pt x="517" y="443"/>
                  <a:pt x="525" y="391"/>
                </a:cubicBezTo>
                <a:lnTo>
                  <a:pt x="525" y="391"/>
                </a:lnTo>
                <a:cubicBezTo>
                  <a:pt x="534" y="327"/>
                  <a:pt x="553" y="279"/>
                  <a:pt x="578" y="247"/>
                </a:cubicBezTo>
                <a:lnTo>
                  <a:pt x="578" y="247"/>
                </a:lnTo>
                <a:cubicBezTo>
                  <a:pt x="587" y="238"/>
                  <a:pt x="588" y="225"/>
                  <a:pt x="583" y="2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6" name="Freeform 483"/>
          <p:cNvSpPr>
            <a:spLocks noChangeArrowheads="1"/>
          </p:cNvSpPr>
          <p:nvPr/>
        </p:nvSpPr>
        <p:spPr bwMode="auto">
          <a:xfrm>
            <a:off x="6349605" y="10051201"/>
            <a:ext cx="56518" cy="359653"/>
          </a:xfrm>
          <a:custGeom>
            <a:avLst/>
            <a:gdLst>
              <a:gd name="T0" fmla="*/ 23 w 47"/>
              <a:gd name="T1" fmla="*/ 306 h 307"/>
              <a:gd name="T2" fmla="*/ 23 w 47"/>
              <a:gd name="T3" fmla="*/ 306 h 307"/>
              <a:gd name="T4" fmla="*/ 46 w 47"/>
              <a:gd name="T5" fmla="*/ 282 h 307"/>
              <a:gd name="T6" fmla="*/ 46 w 47"/>
              <a:gd name="T7" fmla="*/ 23 h 307"/>
              <a:gd name="T8" fmla="*/ 46 w 47"/>
              <a:gd name="T9" fmla="*/ 23 h 307"/>
              <a:gd name="T10" fmla="*/ 23 w 47"/>
              <a:gd name="T11" fmla="*/ 0 h 307"/>
              <a:gd name="T12" fmla="*/ 23 w 47"/>
              <a:gd name="T13" fmla="*/ 0 h 307"/>
              <a:gd name="T14" fmla="*/ 0 w 47"/>
              <a:gd name="T15" fmla="*/ 23 h 307"/>
              <a:gd name="T16" fmla="*/ 0 w 47"/>
              <a:gd name="T17" fmla="*/ 282 h 307"/>
              <a:gd name="T18" fmla="*/ 0 w 47"/>
              <a:gd name="T19" fmla="*/ 282 h 307"/>
              <a:gd name="T20" fmla="*/ 23 w 47"/>
              <a:gd name="T21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07">
                <a:moveTo>
                  <a:pt x="23" y="306"/>
                </a:moveTo>
                <a:lnTo>
                  <a:pt x="23" y="306"/>
                </a:lnTo>
                <a:cubicBezTo>
                  <a:pt x="36" y="306"/>
                  <a:pt x="46" y="295"/>
                  <a:pt x="46" y="282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0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82"/>
                </a:lnTo>
                <a:lnTo>
                  <a:pt x="0" y="282"/>
                </a:lnTo>
                <a:cubicBezTo>
                  <a:pt x="0" y="295"/>
                  <a:pt x="10" y="306"/>
                  <a:pt x="23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7" name="Freeform 484"/>
          <p:cNvSpPr>
            <a:spLocks noChangeArrowheads="1"/>
          </p:cNvSpPr>
          <p:nvPr/>
        </p:nvSpPr>
        <p:spPr bwMode="auto">
          <a:xfrm>
            <a:off x="6467779" y="10092305"/>
            <a:ext cx="56515" cy="359653"/>
          </a:xfrm>
          <a:custGeom>
            <a:avLst/>
            <a:gdLst>
              <a:gd name="T0" fmla="*/ 23 w 47"/>
              <a:gd name="T1" fmla="*/ 306 h 307"/>
              <a:gd name="T2" fmla="*/ 23 w 47"/>
              <a:gd name="T3" fmla="*/ 306 h 307"/>
              <a:gd name="T4" fmla="*/ 46 w 47"/>
              <a:gd name="T5" fmla="*/ 283 h 307"/>
              <a:gd name="T6" fmla="*/ 46 w 47"/>
              <a:gd name="T7" fmla="*/ 23 h 307"/>
              <a:gd name="T8" fmla="*/ 46 w 47"/>
              <a:gd name="T9" fmla="*/ 23 h 307"/>
              <a:gd name="T10" fmla="*/ 23 w 47"/>
              <a:gd name="T11" fmla="*/ 0 h 307"/>
              <a:gd name="T12" fmla="*/ 23 w 47"/>
              <a:gd name="T13" fmla="*/ 0 h 307"/>
              <a:gd name="T14" fmla="*/ 0 w 47"/>
              <a:gd name="T15" fmla="*/ 23 h 307"/>
              <a:gd name="T16" fmla="*/ 0 w 47"/>
              <a:gd name="T17" fmla="*/ 283 h 307"/>
              <a:gd name="T18" fmla="*/ 0 w 47"/>
              <a:gd name="T19" fmla="*/ 283 h 307"/>
              <a:gd name="T20" fmla="*/ 23 w 47"/>
              <a:gd name="T21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07">
                <a:moveTo>
                  <a:pt x="23" y="306"/>
                </a:moveTo>
                <a:lnTo>
                  <a:pt x="23" y="306"/>
                </a:lnTo>
                <a:cubicBezTo>
                  <a:pt x="36" y="306"/>
                  <a:pt x="46" y="295"/>
                  <a:pt x="46" y="283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1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283"/>
                </a:lnTo>
                <a:lnTo>
                  <a:pt x="0" y="283"/>
                </a:lnTo>
                <a:cubicBezTo>
                  <a:pt x="0" y="295"/>
                  <a:pt x="10" y="306"/>
                  <a:pt x="23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" name="Freeform 485"/>
          <p:cNvSpPr>
            <a:spLocks noChangeArrowheads="1"/>
          </p:cNvSpPr>
          <p:nvPr/>
        </p:nvSpPr>
        <p:spPr bwMode="auto">
          <a:xfrm>
            <a:off x="6591088" y="10051201"/>
            <a:ext cx="56515" cy="359653"/>
          </a:xfrm>
          <a:custGeom>
            <a:avLst/>
            <a:gdLst>
              <a:gd name="T0" fmla="*/ 23 w 47"/>
              <a:gd name="T1" fmla="*/ 306 h 307"/>
              <a:gd name="T2" fmla="*/ 23 w 47"/>
              <a:gd name="T3" fmla="*/ 306 h 307"/>
              <a:gd name="T4" fmla="*/ 46 w 47"/>
              <a:gd name="T5" fmla="*/ 282 h 307"/>
              <a:gd name="T6" fmla="*/ 46 w 47"/>
              <a:gd name="T7" fmla="*/ 23 h 307"/>
              <a:gd name="T8" fmla="*/ 46 w 47"/>
              <a:gd name="T9" fmla="*/ 23 h 307"/>
              <a:gd name="T10" fmla="*/ 23 w 47"/>
              <a:gd name="T11" fmla="*/ 0 h 307"/>
              <a:gd name="T12" fmla="*/ 23 w 47"/>
              <a:gd name="T13" fmla="*/ 0 h 307"/>
              <a:gd name="T14" fmla="*/ 0 w 47"/>
              <a:gd name="T15" fmla="*/ 23 h 307"/>
              <a:gd name="T16" fmla="*/ 0 w 47"/>
              <a:gd name="T17" fmla="*/ 282 h 307"/>
              <a:gd name="T18" fmla="*/ 0 w 47"/>
              <a:gd name="T19" fmla="*/ 282 h 307"/>
              <a:gd name="T20" fmla="*/ 23 w 47"/>
              <a:gd name="T21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07">
                <a:moveTo>
                  <a:pt x="23" y="306"/>
                </a:moveTo>
                <a:lnTo>
                  <a:pt x="23" y="306"/>
                </a:lnTo>
                <a:cubicBezTo>
                  <a:pt x="36" y="306"/>
                  <a:pt x="46" y="295"/>
                  <a:pt x="46" y="282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0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82"/>
                </a:lnTo>
                <a:lnTo>
                  <a:pt x="0" y="282"/>
                </a:lnTo>
                <a:cubicBezTo>
                  <a:pt x="0" y="295"/>
                  <a:pt x="10" y="306"/>
                  <a:pt x="23" y="3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" name="Freeform 486"/>
          <p:cNvSpPr>
            <a:spLocks noChangeArrowheads="1"/>
          </p:cNvSpPr>
          <p:nvPr/>
        </p:nvSpPr>
        <p:spPr bwMode="auto">
          <a:xfrm>
            <a:off x="6329054" y="9748067"/>
            <a:ext cx="339101" cy="123310"/>
          </a:xfrm>
          <a:custGeom>
            <a:avLst/>
            <a:gdLst>
              <a:gd name="T0" fmla="*/ 23 w 290"/>
              <a:gd name="T1" fmla="*/ 107 h 108"/>
              <a:gd name="T2" fmla="*/ 23 w 290"/>
              <a:gd name="T3" fmla="*/ 107 h 108"/>
              <a:gd name="T4" fmla="*/ 47 w 290"/>
              <a:gd name="T5" fmla="*/ 83 h 108"/>
              <a:gd name="T6" fmla="*/ 47 w 290"/>
              <a:gd name="T7" fmla="*/ 47 h 108"/>
              <a:gd name="T8" fmla="*/ 243 w 290"/>
              <a:gd name="T9" fmla="*/ 47 h 108"/>
              <a:gd name="T10" fmla="*/ 243 w 290"/>
              <a:gd name="T11" fmla="*/ 83 h 108"/>
              <a:gd name="T12" fmla="*/ 243 w 290"/>
              <a:gd name="T13" fmla="*/ 83 h 108"/>
              <a:gd name="T14" fmla="*/ 266 w 290"/>
              <a:gd name="T15" fmla="*/ 107 h 108"/>
              <a:gd name="T16" fmla="*/ 266 w 290"/>
              <a:gd name="T17" fmla="*/ 107 h 108"/>
              <a:gd name="T18" fmla="*/ 289 w 290"/>
              <a:gd name="T19" fmla="*/ 83 h 108"/>
              <a:gd name="T20" fmla="*/ 289 w 290"/>
              <a:gd name="T21" fmla="*/ 26 h 108"/>
              <a:gd name="T22" fmla="*/ 289 w 290"/>
              <a:gd name="T23" fmla="*/ 26 h 108"/>
              <a:gd name="T24" fmla="*/ 262 w 290"/>
              <a:gd name="T25" fmla="*/ 0 h 108"/>
              <a:gd name="T26" fmla="*/ 28 w 290"/>
              <a:gd name="T27" fmla="*/ 0 h 108"/>
              <a:gd name="T28" fmla="*/ 28 w 290"/>
              <a:gd name="T29" fmla="*/ 0 h 108"/>
              <a:gd name="T30" fmla="*/ 0 w 290"/>
              <a:gd name="T31" fmla="*/ 26 h 108"/>
              <a:gd name="T32" fmla="*/ 0 w 290"/>
              <a:gd name="T33" fmla="*/ 83 h 108"/>
              <a:gd name="T34" fmla="*/ 0 w 290"/>
              <a:gd name="T35" fmla="*/ 83 h 108"/>
              <a:gd name="T36" fmla="*/ 23 w 290"/>
              <a:gd name="T3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108">
                <a:moveTo>
                  <a:pt x="23" y="107"/>
                </a:moveTo>
                <a:lnTo>
                  <a:pt x="23" y="107"/>
                </a:lnTo>
                <a:cubicBezTo>
                  <a:pt x="36" y="107"/>
                  <a:pt x="47" y="97"/>
                  <a:pt x="47" y="83"/>
                </a:cubicBezTo>
                <a:lnTo>
                  <a:pt x="47" y="47"/>
                </a:lnTo>
                <a:lnTo>
                  <a:pt x="243" y="47"/>
                </a:lnTo>
                <a:lnTo>
                  <a:pt x="243" y="83"/>
                </a:lnTo>
                <a:lnTo>
                  <a:pt x="243" y="83"/>
                </a:lnTo>
                <a:cubicBezTo>
                  <a:pt x="243" y="97"/>
                  <a:pt x="253" y="107"/>
                  <a:pt x="266" y="107"/>
                </a:cubicBezTo>
                <a:lnTo>
                  <a:pt x="266" y="107"/>
                </a:lnTo>
                <a:cubicBezTo>
                  <a:pt x="279" y="107"/>
                  <a:pt x="289" y="97"/>
                  <a:pt x="289" y="83"/>
                </a:cubicBezTo>
                <a:lnTo>
                  <a:pt x="289" y="26"/>
                </a:lnTo>
                <a:lnTo>
                  <a:pt x="289" y="26"/>
                </a:lnTo>
                <a:cubicBezTo>
                  <a:pt x="289" y="11"/>
                  <a:pt x="277" y="0"/>
                  <a:pt x="262" y="0"/>
                </a:cubicBezTo>
                <a:lnTo>
                  <a:pt x="28" y="0"/>
                </a:lnTo>
                <a:lnTo>
                  <a:pt x="28" y="0"/>
                </a:lnTo>
                <a:cubicBezTo>
                  <a:pt x="12" y="0"/>
                  <a:pt x="0" y="11"/>
                  <a:pt x="0" y="26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97"/>
                  <a:pt x="11" y="107"/>
                  <a:pt x="23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0" name="Freeform 487"/>
          <p:cNvSpPr>
            <a:spLocks noChangeArrowheads="1"/>
          </p:cNvSpPr>
          <p:nvPr/>
        </p:nvSpPr>
        <p:spPr bwMode="auto">
          <a:xfrm>
            <a:off x="6102986" y="9891928"/>
            <a:ext cx="796375" cy="698754"/>
          </a:xfrm>
          <a:custGeom>
            <a:avLst/>
            <a:gdLst>
              <a:gd name="T0" fmla="*/ 508 w 682"/>
              <a:gd name="T1" fmla="*/ 508 h 598"/>
              <a:gd name="T2" fmla="*/ 508 w 682"/>
              <a:gd name="T3" fmla="*/ 508 h 598"/>
              <a:gd name="T4" fmla="*/ 459 w 682"/>
              <a:gd name="T5" fmla="*/ 537 h 598"/>
              <a:gd name="T6" fmla="*/ 459 w 682"/>
              <a:gd name="T7" fmla="*/ 537 h 598"/>
              <a:gd name="T8" fmla="*/ 339 w 682"/>
              <a:gd name="T9" fmla="*/ 550 h 598"/>
              <a:gd name="T10" fmla="*/ 339 w 682"/>
              <a:gd name="T11" fmla="*/ 550 h 598"/>
              <a:gd name="T12" fmla="*/ 224 w 682"/>
              <a:gd name="T13" fmla="*/ 533 h 598"/>
              <a:gd name="T14" fmla="*/ 224 w 682"/>
              <a:gd name="T15" fmla="*/ 533 h 598"/>
              <a:gd name="T16" fmla="*/ 177 w 682"/>
              <a:gd name="T17" fmla="*/ 502 h 598"/>
              <a:gd name="T18" fmla="*/ 177 w 682"/>
              <a:gd name="T19" fmla="*/ 502 h 598"/>
              <a:gd name="T20" fmla="*/ 121 w 682"/>
              <a:gd name="T21" fmla="*/ 47 h 598"/>
              <a:gd name="T22" fmla="*/ 563 w 682"/>
              <a:gd name="T23" fmla="*/ 47 h 598"/>
              <a:gd name="T24" fmla="*/ 563 w 682"/>
              <a:gd name="T25" fmla="*/ 47 h 598"/>
              <a:gd name="T26" fmla="*/ 508 w 682"/>
              <a:gd name="T27" fmla="*/ 508 h 598"/>
              <a:gd name="T28" fmla="*/ 658 w 682"/>
              <a:gd name="T29" fmla="*/ 0 h 598"/>
              <a:gd name="T30" fmla="*/ 97 w 682"/>
              <a:gd name="T31" fmla="*/ 0 h 598"/>
              <a:gd name="T32" fmla="*/ 97 w 682"/>
              <a:gd name="T33" fmla="*/ 0 h 598"/>
              <a:gd name="T34" fmla="*/ 24 w 682"/>
              <a:gd name="T35" fmla="*/ 0 h 598"/>
              <a:gd name="T36" fmla="*/ 24 w 682"/>
              <a:gd name="T37" fmla="*/ 0 h 598"/>
              <a:gd name="T38" fmla="*/ 0 w 682"/>
              <a:gd name="T39" fmla="*/ 23 h 598"/>
              <a:gd name="T40" fmla="*/ 0 w 682"/>
              <a:gd name="T41" fmla="*/ 23 h 598"/>
              <a:gd name="T42" fmla="*/ 24 w 682"/>
              <a:gd name="T43" fmla="*/ 47 h 598"/>
              <a:gd name="T44" fmla="*/ 74 w 682"/>
              <a:gd name="T45" fmla="*/ 47 h 598"/>
              <a:gd name="T46" fmla="*/ 74 w 682"/>
              <a:gd name="T47" fmla="*/ 47 h 598"/>
              <a:gd name="T48" fmla="*/ 74 w 682"/>
              <a:gd name="T49" fmla="*/ 48 h 598"/>
              <a:gd name="T50" fmla="*/ 74 w 682"/>
              <a:gd name="T51" fmla="*/ 48 h 598"/>
              <a:gd name="T52" fmla="*/ 79 w 682"/>
              <a:gd name="T53" fmla="*/ 103 h 598"/>
              <a:gd name="T54" fmla="*/ 79 w 682"/>
              <a:gd name="T55" fmla="*/ 103 h 598"/>
              <a:gd name="T56" fmla="*/ 99 w 682"/>
              <a:gd name="T57" fmla="*/ 267 h 598"/>
              <a:gd name="T58" fmla="*/ 99 w 682"/>
              <a:gd name="T59" fmla="*/ 267 h 598"/>
              <a:gd name="T60" fmla="*/ 131 w 682"/>
              <a:gd name="T61" fmla="*/ 510 h 598"/>
              <a:gd name="T62" fmla="*/ 131 w 682"/>
              <a:gd name="T63" fmla="*/ 510 h 598"/>
              <a:gd name="T64" fmla="*/ 209 w 682"/>
              <a:gd name="T65" fmla="*/ 578 h 598"/>
              <a:gd name="T66" fmla="*/ 209 w 682"/>
              <a:gd name="T67" fmla="*/ 578 h 598"/>
              <a:gd name="T68" fmla="*/ 339 w 682"/>
              <a:gd name="T69" fmla="*/ 597 h 598"/>
              <a:gd name="T70" fmla="*/ 339 w 682"/>
              <a:gd name="T71" fmla="*/ 597 h 598"/>
              <a:gd name="T72" fmla="*/ 350 w 682"/>
              <a:gd name="T73" fmla="*/ 597 h 598"/>
              <a:gd name="T74" fmla="*/ 350 w 682"/>
              <a:gd name="T75" fmla="*/ 597 h 598"/>
              <a:gd name="T76" fmla="*/ 472 w 682"/>
              <a:gd name="T77" fmla="*/ 582 h 598"/>
              <a:gd name="T78" fmla="*/ 472 w 682"/>
              <a:gd name="T79" fmla="*/ 582 h 598"/>
              <a:gd name="T80" fmla="*/ 554 w 682"/>
              <a:gd name="T81" fmla="*/ 518 h 598"/>
              <a:gd name="T82" fmla="*/ 554 w 682"/>
              <a:gd name="T83" fmla="*/ 518 h 598"/>
              <a:gd name="T84" fmla="*/ 585 w 682"/>
              <a:gd name="T85" fmla="*/ 269 h 598"/>
              <a:gd name="T86" fmla="*/ 585 w 682"/>
              <a:gd name="T87" fmla="*/ 269 h 598"/>
              <a:gd name="T88" fmla="*/ 604 w 682"/>
              <a:gd name="T89" fmla="*/ 104 h 598"/>
              <a:gd name="T90" fmla="*/ 604 w 682"/>
              <a:gd name="T91" fmla="*/ 104 h 598"/>
              <a:gd name="T92" fmla="*/ 609 w 682"/>
              <a:gd name="T93" fmla="*/ 48 h 598"/>
              <a:gd name="T94" fmla="*/ 609 w 682"/>
              <a:gd name="T95" fmla="*/ 48 h 598"/>
              <a:gd name="T96" fmla="*/ 609 w 682"/>
              <a:gd name="T97" fmla="*/ 47 h 598"/>
              <a:gd name="T98" fmla="*/ 658 w 682"/>
              <a:gd name="T99" fmla="*/ 47 h 598"/>
              <a:gd name="T100" fmla="*/ 658 w 682"/>
              <a:gd name="T101" fmla="*/ 47 h 598"/>
              <a:gd name="T102" fmla="*/ 681 w 682"/>
              <a:gd name="T103" fmla="*/ 23 h 598"/>
              <a:gd name="T104" fmla="*/ 681 w 682"/>
              <a:gd name="T105" fmla="*/ 23 h 598"/>
              <a:gd name="T106" fmla="*/ 658 w 682"/>
              <a:gd name="T107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" h="598">
                <a:moveTo>
                  <a:pt x="508" y="508"/>
                </a:moveTo>
                <a:lnTo>
                  <a:pt x="508" y="508"/>
                </a:lnTo>
                <a:cubicBezTo>
                  <a:pt x="506" y="516"/>
                  <a:pt x="492" y="528"/>
                  <a:pt x="459" y="537"/>
                </a:cubicBezTo>
                <a:lnTo>
                  <a:pt x="459" y="537"/>
                </a:lnTo>
                <a:cubicBezTo>
                  <a:pt x="427" y="546"/>
                  <a:pt x="384" y="551"/>
                  <a:pt x="339" y="550"/>
                </a:cubicBezTo>
                <a:lnTo>
                  <a:pt x="339" y="550"/>
                </a:lnTo>
                <a:cubicBezTo>
                  <a:pt x="295" y="549"/>
                  <a:pt x="254" y="543"/>
                  <a:pt x="224" y="533"/>
                </a:cubicBezTo>
                <a:lnTo>
                  <a:pt x="224" y="533"/>
                </a:lnTo>
                <a:cubicBezTo>
                  <a:pt x="192" y="523"/>
                  <a:pt x="178" y="510"/>
                  <a:pt x="177" y="502"/>
                </a:cubicBezTo>
                <a:lnTo>
                  <a:pt x="177" y="502"/>
                </a:lnTo>
                <a:cubicBezTo>
                  <a:pt x="173" y="478"/>
                  <a:pt x="128" y="137"/>
                  <a:pt x="121" y="47"/>
                </a:cubicBezTo>
                <a:lnTo>
                  <a:pt x="563" y="47"/>
                </a:lnTo>
                <a:lnTo>
                  <a:pt x="563" y="47"/>
                </a:lnTo>
                <a:cubicBezTo>
                  <a:pt x="555" y="137"/>
                  <a:pt x="513" y="483"/>
                  <a:pt x="508" y="508"/>
                </a:cubicBezTo>
                <a:close/>
                <a:moveTo>
                  <a:pt x="658" y="0"/>
                </a:moveTo>
                <a:lnTo>
                  <a:pt x="97" y="0"/>
                </a:lnTo>
                <a:lnTo>
                  <a:pt x="97" y="0"/>
                </a:ln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3"/>
                </a:cubicBezTo>
                <a:lnTo>
                  <a:pt x="0" y="23"/>
                </a:lnTo>
                <a:cubicBezTo>
                  <a:pt x="0" y="36"/>
                  <a:pt x="11" y="47"/>
                  <a:pt x="24" y="47"/>
                </a:cubicBezTo>
                <a:lnTo>
                  <a:pt x="74" y="47"/>
                </a:lnTo>
                <a:lnTo>
                  <a:pt x="74" y="47"/>
                </a:lnTo>
                <a:cubicBezTo>
                  <a:pt x="74" y="47"/>
                  <a:pt x="74" y="47"/>
                  <a:pt x="74" y="48"/>
                </a:cubicBezTo>
                <a:lnTo>
                  <a:pt x="74" y="48"/>
                </a:lnTo>
                <a:cubicBezTo>
                  <a:pt x="75" y="61"/>
                  <a:pt x="77" y="80"/>
                  <a:pt x="79" y="103"/>
                </a:cubicBezTo>
                <a:lnTo>
                  <a:pt x="79" y="103"/>
                </a:lnTo>
                <a:cubicBezTo>
                  <a:pt x="84" y="143"/>
                  <a:pt x="90" y="198"/>
                  <a:pt x="99" y="267"/>
                </a:cubicBezTo>
                <a:lnTo>
                  <a:pt x="99" y="267"/>
                </a:lnTo>
                <a:cubicBezTo>
                  <a:pt x="113" y="378"/>
                  <a:pt x="130" y="504"/>
                  <a:pt x="131" y="510"/>
                </a:cubicBezTo>
                <a:lnTo>
                  <a:pt x="131" y="510"/>
                </a:lnTo>
                <a:cubicBezTo>
                  <a:pt x="137" y="540"/>
                  <a:pt x="162" y="562"/>
                  <a:pt x="209" y="578"/>
                </a:cubicBezTo>
                <a:lnTo>
                  <a:pt x="209" y="578"/>
                </a:lnTo>
                <a:cubicBezTo>
                  <a:pt x="244" y="589"/>
                  <a:pt x="290" y="596"/>
                  <a:pt x="339" y="597"/>
                </a:cubicBezTo>
                <a:lnTo>
                  <a:pt x="339" y="597"/>
                </a:lnTo>
                <a:cubicBezTo>
                  <a:pt x="342" y="597"/>
                  <a:pt x="346" y="597"/>
                  <a:pt x="350" y="597"/>
                </a:cubicBezTo>
                <a:lnTo>
                  <a:pt x="350" y="597"/>
                </a:lnTo>
                <a:cubicBezTo>
                  <a:pt x="395" y="597"/>
                  <a:pt x="438" y="592"/>
                  <a:pt x="472" y="582"/>
                </a:cubicBezTo>
                <a:lnTo>
                  <a:pt x="472" y="582"/>
                </a:lnTo>
                <a:cubicBezTo>
                  <a:pt x="519" y="568"/>
                  <a:pt x="547" y="547"/>
                  <a:pt x="554" y="518"/>
                </a:cubicBezTo>
                <a:lnTo>
                  <a:pt x="554" y="518"/>
                </a:lnTo>
                <a:cubicBezTo>
                  <a:pt x="556" y="509"/>
                  <a:pt x="574" y="372"/>
                  <a:pt x="585" y="269"/>
                </a:cubicBezTo>
                <a:lnTo>
                  <a:pt x="585" y="269"/>
                </a:lnTo>
                <a:cubicBezTo>
                  <a:pt x="593" y="202"/>
                  <a:pt x="600" y="145"/>
                  <a:pt x="604" y="104"/>
                </a:cubicBezTo>
                <a:lnTo>
                  <a:pt x="604" y="104"/>
                </a:lnTo>
                <a:cubicBezTo>
                  <a:pt x="606" y="80"/>
                  <a:pt x="608" y="62"/>
                  <a:pt x="609" y="48"/>
                </a:cubicBezTo>
                <a:lnTo>
                  <a:pt x="609" y="48"/>
                </a:lnTo>
                <a:cubicBezTo>
                  <a:pt x="609" y="47"/>
                  <a:pt x="609" y="47"/>
                  <a:pt x="609" y="47"/>
                </a:cubicBezTo>
                <a:lnTo>
                  <a:pt x="658" y="47"/>
                </a:lnTo>
                <a:lnTo>
                  <a:pt x="658" y="47"/>
                </a:lnTo>
                <a:cubicBezTo>
                  <a:pt x="671" y="47"/>
                  <a:pt x="681" y="36"/>
                  <a:pt x="681" y="23"/>
                </a:cubicBezTo>
                <a:lnTo>
                  <a:pt x="681" y="23"/>
                </a:lnTo>
                <a:cubicBezTo>
                  <a:pt x="681" y="11"/>
                  <a:pt x="671" y="0"/>
                  <a:pt x="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1" name="Freeform 488"/>
          <p:cNvSpPr>
            <a:spLocks noChangeArrowheads="1"/>
          </p:cNvSpPr>
          <p:nvPr/>
        </p:nvSpPr>
        <p:spPr bwMode="auto">
          <a:xfrm>
            <a:off x="7053499" y="11510364"/>
            <a:ext cx="739857" cy="796375"/>
          </a:xfrm>
          <a:custGeom>
            <a:avLst/>
            <a:gdLst>
              <a:gd name="T0" fmla="*/ 518 w 635"/>
              <a:gd name="T1" fmla="*/ 543 h 683"/>
              <a:gd name="T2" fmla="*/ 191 w 635"/>
              <a:gd name="T3" fmla="*/ 589 h 683"/>
              <a:gd name="T4" fmla="*/ 133 w 635"/>
              <a:gd name="T5" fmla="*/ 448 h 683"/>
              <a:gd name="T6" fmla="*/ 529 w 635"/>
              <a:gd name="T7" fmla="*/ 448 h 683"/>
              <a:gd name="T8" fmla="*/ 534 w 635"/>
              <a:gd name="T9" fmla="*/ 448 h 683"/>
              <a:gd name="T10" fmla="*/ 536 w 635"/>
              <a:gd name="T11" fmla="*/ 446 h 683"/>
              <a:gd name="T12" fmla="*/ 540 w 635"/>
              <a:gd name="T13" fmla="*/ 445 h 683"/>
              <a:gd name="T14" fmla="*/ 544 w 635"/>
              <a:gd name="T15" fmla="*/ 443 h 683"/>
              <a:gd name="T16" fmla="*/ 547 w 635"/>
              <a:gd name="T17" fmla="*/ 440 h 683"/>
              <a:gd name="T18" fmla="*/ 549 w 635"/>
              <a:gd name="T19" fmla="*/ 436 h 683"/>
              <a:gd name="T20" fmla="*/ 551 w 635"/>
              <a:gd name="T21" fmla="*/ 433 h 683"/>
              <a:gd name="T22" fmla="*/ 623 w 635"/>
              <a:gd name="T23" fmla="*/ 119 h 683"/>
              <a:gd name="T24" fmla="*/ 623 w 635"/>
              <a:gd name="T25" fmla="*/ 115 h 683"/>
              <a:gd name="T26" fmla="*/ 623 w 635"/>
              <a:gd name="T27" fmla="*/ 113 h 683"/>
              <a:gd name="T28" fmla="*/ 623 w 635"/>
              <a:gd name="T29" fmla="*/ 108 h 683"/>
              <a:gd name="T30" fmla="*/ 621 w 635"/>
              <a:gd name="T31" fmla="*/ 105 h 683"/>
              <a:gd name="T32" fmla="*/ 620 w 635"/>
              <a:gd name="T33" fmla="*/ 100 h 683"/>
              <a:gd name="T34" fmla="*/ 618 w 635"/>
              <a:gd name="T35" fmla="*/ 98 h 683"/>
              <a:gd name="T36" fmla="*/ 614 w 635"/>
              <a:gd name="T37" fmla="*/ 95 h 683"/>
              <a:gd name="T38" fmla="*/ 612 w 635"/>
              <a:gd name="T39" fmla="*/ 93 h 683"/>
              <a:gd name="T40" fmla="*/ 608 w 635"/>
              <a:gd name="T41" fmla="*/ 91 h 683"/>
              <a:gd name="T42" fmla="*/ 604 w 635"/>
              <a:gd name="T43" fmla="*/ 91 h 683"/>
              <a:gd name="T44" fmla="*/ 600 w 635"/>
              <a:gd name="T45" fmla="*/ 90 h 683"/>
              <a:gd name="T46" fmla="*/ 571 w 635"/>
              <a:gd name="T47" fmla="*/ 136 h 683"/>
              <a:gd name="T48" fmla="*/ 115 w 635"/>
              <a:gd name="T49" fmla="*/ 17 h 683"/>
              <a:gd name="T50" fmla="*/ 113 w 635"/>
              <a:gd name="T51" fmla="*/ 14 h 683"/>
              <a:gd name="T52" fmla="*/ 111 w 635"/>
              <a:gd name="T53" fmla="*/ 10 h 683"/>
              <a:gd name="T54" fmla="*/ 110 w 635"/>
              <a:gd name="T55" fmla="*/ 7 h 683"/>
              <a:gd name="T56" fmla="*/ 105 w 635"/>
              <a:gd name="T57" fmla="*/ 4 h 683"/>
              <a:gd name="T58" fmla="*/ 104 w 635"/>
              <a:gd name="T59" fmla="*/ 2 h 683"/>
              <a:gd name="T60" fmla="*/ 99 w 635"/>
              <a:gd name="T61" fmla="*/ 1 h 683"/>
              <a:gd name="T62" fmla="*/ 96 w 635"/>
              <a:gd name="T63" fmla="*/ 0 h 683"/>
              <a:gd name="T64" fmla="*/ 92 w 635"/>
              <a:gd name="T65" fmla="*/ 0 h 683"/>
              <a:gd name="T66" fmla="*/ 140 w 635"/>
              <a:gd name="T67" fmla="*/ 401 h 683"/>
              <a:gd name="T68" fmla="*/ 117 w 635"/>
              <a:gd name="T69" fmla="*/ 401 h 683"/>
              <a:gd name="T70" fmla="*/ 114 w 635"/>
              <a:gd name="T71" fmla="*/ 402 h 683"/>
              <a:gd name="T72" fmla="*/ 110 w 635"/>
              <a:gd name="T73" fmla="*/ 404 h 683"/>
              <a:gd name="T74" fmla="*/ 107 w 635"/>
              <a:gd name="T75" fmla="*/ 405 h 683"/>
              <a:gd name="T76" fmla="*/ 104 w 635"/>
              <a:gd name="T77" fmla="*/ 408 h 683"/>
              <a:gd name="T78" fmla="*/ 101 w 635"/>
              <a:gd name="T79" fmla="*/ 410 h 683"/>
              <a:gd name="T80" fmla="*/ 39 w 635"/>
              <a:gd name="T81" fmla="*/ 508 h 683"/>
              <a:gd name="T82" fmla="*/ 37 w 635"/>
              <a:gd name="T83" fmla="*/ 512 h 683"/>
              <a:gd name="T84" fmla="*/ 36 w 635"/>
              <a:gd name="T85" fmla="*/ 516 h 683"/>
              <a:gd name="T86" fmla="*/ 36 w 635"/>
              <a:gd name="T87" fmla="*/ 520 h 683"/>
              <a:gd name="T88" fmla="*/ 36 w 635"/>
              <a:gd name="T89" fmla="*/ 522 h 683"/>
              <a:gd name="T90" fmla="*/ 37 w 635"/>
              <a:gd name="T91" fmla="*/ 527 h 683"/>
              <a:gd name="T92" fmla="*/ 38 w 635"/>
              <a:gd name="T93" fmla="*/ 530 h 683"/>
              <a:gd name="T94" fmla="*/ 41 w 635"/>
              <a:gd name="T95" fmla="*/ 534 h 683"/>
              <a:gd name="T96" fmla="*/ 42 w 635"/>
              <a:gd name="T97" fmla="*/ 536 h 683"/>
              <a:gd name="T98" fmla="*/ 46 w 635"/>
              <a:gd name="T99" fmla="*/ 540 h 683"/>
              <a:gd name="T100" fmla="*/ 48 w 635"/>
              <a:gd name="T101" fmla="*/ 540 h 683"/>
              <a:gd name="T102" fmla="*/ 52 w 635"/>
              <a:gd name="T103" fmla="*/ 542 h 683"/>
              <a:gd name="T104" fmla="*/ 57 w 635"/>
              <a:gd name="T105" fmla="*/ 543 h 683"/>
              <a:gd name="T106" fmla="*/ 145 w 635"/>
              <a:gd name="T107" fmla="*/ 589 h 683"/>
              <a:gd name="T108" fmla="*/ 437 w 635"/>
              <a:gd name="T109" fmla="*/ 543 h 683"/>
              <a:gd name="T110" fmla="*/ 598 w 635"/>
              <a:gd name="T111" fmla="*/ 54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35" h="683">
                <a:moveTo>
                  <a:pt x="564" y="589"/>
                </a:moveTo>
                <a:lnTo>
                  <a:pt x="564" y="589"/>
                </a:lnTo>
                <a:cubicBezTo>
                  <a:pt x="564" y="615"/>
                  <a:pt x="543" y="635"/>
                  <a:pt x="518" y="635"/>
                </a:cubicBezTo>
                <a:lnTo>
                  <a:pt x="518" y="635"/>
                </a:lnTo>
                <a:cubicBezTo>
                  <a:pt x="493" y="635"/>
                  <a:pt x="472" y="615"/>
                  <a:pt x="472" y="589"/>
                </a:cubicBezTo>
                <a:lnTo>
                  <a:pt x="472" y="589"/>
                </a:lnTo>
                <a:cubicBezTo>
                  <a:pt x="472" y="564"/>
                  <a:pt x="493" y="543"/>
                  <a:pt x="518" y="543"/>
                </a:cubicBezTo>
                <a:lnTo>
                  <a:pt x="518" y="543"/>
                </a:lnTo>
                <a:cubicBezTo>
                  <a:pt x="543" y="543"/>
                  <a:pt x="564" y="564"/>
                  <a:pt x="564" y="589"/>
                </a:cubicBezTo>
                <a:close/>
                <a:moveTo>
                  <a:pt x="284" y="589"/>
                </a:moveTo>
                <a:lnTo>
                  <a:pt x="284" y="589"/>
                </a:lnTo>
                <a:cubicBezTo>
                  <a:pt x="284" y="615"/>
                  <a:pt x="263" y="635"/>
                  <a:pt x="238" y="635"/>
                </a:cubicBezTo>
                <a:lnTo>
                  <a:pt x="238" y="635"/>
                </a:lnTo>
                <a:cubicBezTo>
                  <a:pt x="212" y="635"/>
                  <a:pt x="191" y="615"/>
                  <a:pt x="191" y="589"/>
                </a:cubicBezTo>
                <a:lnTo>
                  <a:pt x="191" y="589"/>
                </a:lnTo>
                <a:cubicBezTo>
                  <a:pt x="191" y="564"/>
                  <a:pt x="212" y="543"/>
                  <a:pt x="238" y="543"/>
                </a:cubicBezTo>
                <a:lnTo>
                  <a:pt x="238" y="543"/>
                </a:lnTo>
                <a:cubicBezTo>
                  <a:pt x="263" y="543"/>
                  <a:pt x="284" y="564"/>
                  <a:pt x="284" y="589"/>
                </a:cubicBezTo>
                <a:lnTo>
                  <a:pt x="611" y="497"/>
                </a:lnTo>
                <a:lnTo>
                  <a:pt x="102" y="497"/>
                </a:lnTo>
                <a:lnTo>
                  <a:pt x="133" y="448"/>
                </a:lnTo>
                <a:lnTo>
                  <a:pt x="168" y="448"/>
                </a:lnTo>
                <a:lnTo>
                  <a:pt x="168" y="448"/>
                </a:lnTo>
                <a:lnTo>
                  <a:pt x="168" y="448"/>
                </a:lnTo>
                <a:lnTo>
                  <a:pt x="168" y="448"/>
                </a:lnTo>
                <a:lnTo>
                  <a:pt x="168" y="448"/>
                </a:lnTo>
                <a:lnTo>
                  <a:pt x="529" y="448"/>
                </a:lnTo>
                <a:lnTo>
                  <a:pt x="529" y="448"/>
                </a:lnTo>
                <a:lnTo>
                  <a:pt x="529" y="448"/>
                </a:lnTo>
                <a:lnTo>
                  <a:pt x="529" y="448"/>
                </a:lnTo>
                <a:cubicBezTo>
                  <a:pt x="530" y="448"/>
                  <a:pt x="531" y="448"/>
                  <a:pt x="532" y="448"/>
                </a:cubicBezTo>
                <a:lnTo>
                  <a:pt x="532" y="448"/>
                </a:lnTo>
                <a:lnTo>
                  <a:pt x="532" y="448"/>
                </a:lnTo>
                <a:lnTo>
                  <a:pt x="532" y="448"/>
                </a:lnTo>
                <a:cubicBezTo>
                  <a:pt x="532" y="448"/>
                  <a:pt x="533" y="448"/>
                  <a:pt x="534" y="448"/>
                </a:cubicBezTo>
                <a:lnTo>
                  <a:pt x="534" y="448"/>
                </a:lnTo>
                <a:lnTo>
                  <a:pt x="534" y="447"/>
                </a:lnTo>
                <a:lnTo>
                  <a:pt x="534" y="447"/>
                </a:lnTo>
                <a:cubicBezTo>
                  <a:pt x="535" y="447"/>
                  <a:pt x="535" y="447"/>
                  <a:pt x="536" y="447"/>
                </a:cubicBezTo>
                <a:lnTo>
                  <a:pt x="536" y="447"/>
                </a:lnTo>
                <a:lnTo>
                  <a:pt x="536" y="446"/>
                </a:lnTo>
                <a:lnTo>
                  <a:pt x="536" y="446"/>
                </a:lnTo>
                <a:cubicBezTo>
                  <a:pt x="537" y="446"/>
                  <a:pt x="537" y="446"/>
                  <a:pt x="538" y="446"/>
                </a:cubicBezTo>
                <a:lnTo>
                  <a:pt x="538" y="446"/>
                </a:lnTo>
                <a:lnTo>
                  <a:pt x="539" y="446"/>
                </a:lnTo>
                <a:lnTo>
                  <a:pt x="539" y="446"/>
                </a:lnTo>
                <a:cubicBezTo>
                  <a:pt x="539" y="446"/>
                  <a:pt x="540" y="446"/>
                  <a:pt x="540" y="445"/>
                </a:cubicBezTo>
                <a:lnTo>
                  <a:pt x="540" y="445"/>
                </a:lnTo>
                <a:lnTo>
                  <a:pt x="540" y="445"/>
                </a:lnTo>
                <a:lnTo>
                  <a:pt x="540" y="445"/>
                </a:lnTo>
                <a:cubicBezTo>
                  <a:pt x="541" y="445"/>
                  <a:pt x="541" y="444"/>
                  <a:pt x="542" y="444"/>
                </a:cubicBezTo>
                <a:lnTo>
                  <a:pt x="542" y="444"/>
                </a:lnTo>
                <a:cubicBezTo>
                  <a:pt x="543" y="444"/>
                  <a:pt x="543" y="444"/>
                  <a:pt x="543" y="444"/>
                </a:cubicBezTo>
                <a:lnTo>
                  <a:pt x="543" y="444"/>
                </a:lnTo>
                <a:cubicBezTo>
                  <a:pt x="543" y="444"/>
                  <a:pt x="543" y="443"/>
                  <a:pt x="544" y="443"/>
                </a:cubicBezTo>
                <a:lnTo>
                  <a:pt x="544" y="443"/>
                </a:lnTo>
                <a:lnTo>
                  <a:pt x="545" y="442"/>
                </a:lnTo>
                <a:lnTo>
                  <a:pt x="545" y="442"/>
                </a:lnTo>
                <a:cubicBezTo>
                  <a:pt x="545" y="442"/>
                  <a:pt x="545" y="442"/>
                  <a:pt x="546" y="441"/>
                </a:cubicBezTo>
                <a:lnTo>
                  <a:pt x="546" y="441"/>
                </a:lnTo>
                <a:lnTo>
                  <a:pt x="546" y="441"/>
                </a:lnTo>
                <a:lnTo>
                  <a:pt x="546" y="441"/>
                </a:lnTo>
                <a:cubicBezTo>
                  <a:pt x="546" y="440"/>
                  <a:pt x="547" y="440"/>
                  <a:pt x="547" y="440"/>
                </a:cubicBezTo>
                <a:lnTo>
                  <a:pt x="547" y="439"/>
                </a:lnTo>
                <a:lnTo>
                  <a:pt x="547" y="439"/>
                </a:lnTo>
                <a:cubicBezTo>
                  <a:pt x="547" y="439"/>
                  <a:pt x="548" y="439"/>
                  <a:pt x="548" y="438"/>
                </a:cubicBezTo>
                <a:lnTo>
                  <a:pt x="548" y="438"/>
                </a:lnTo>
                <a:lnTo>
                  <a:pt x="549" y="437"/>
                </a:lnTo>
                <a:lnTo>
                  <a:pt x="549" y="437"/>
                </a:lnTo>
                <a:cubicBezTo>
                  <a:pt x="549" y="437"/>
                  <a:pt x="549" y="437"/>
                  <a:pt x="549" y="436"/>
                </a:cubicBezTo>
                <a:lnTo>
                  <a:pt x="549" y="436"/>
                </a:lnTo>
                <a:lnTo>
                  <a:pt x="550" y="436"/>
                </a:lnTo>
                <a:lnTo>
                  <a:pt x="550" y="436"/>
                </a:lnTo>
                <a:cubicBezTo>
                  <a:pt x="550" y="435"/>
                  <a:pt x="551" y="434"/>
                  <a:pt x="551" y="434"/>
                </a:cubicBezTo>
                <a:lnTo>
                  <a:pt x="551" y="434"/>
                </a:lnTo>
                <a:cubicBezTo>
                  <a:pt x="551" y="434"/>
                  <a:pt x="551" y="434"/>
                  <a:pt x="551" y="433"/>
                </a:cubicBezTo>
                <a:lnTo>
                  <a:pt x="551" y="433"/>
                </a:lnTo>
                <a:cubicBezTo>
                  <a:pt x="551" y="433"/>
                  <a:pt x="551" y="433"/>
                  <a:pt x="551" y="432"/>
                </a:cubicBezTo>
                <a:lnTo>
                  <a:pt x="551" y="432"/>
                </a:lnTo>
                <a:cubicBezTo>
                  <a:pt x="552" y="431"/>
                  <a:pt x="552" y="431"/>
                  <a:pt x="552" y="431"/>
                </a:cubicBezTo>
                <a:lnTo>
                  <a:pt x="552" y="431"/>
                </a:lnTo>
                <a:lnTo>
                  <a:pt x="552" y="430"/>
                </a:lnTo>
                <a:lnTo>
                  <a:pt x="623" y="119"/>
                </a:lnTo>
                <a:lnTo>
                  <a:pt x="623" y="119"/>
                </a:lnTo>
                <a:lnTo>
                  <a:pt x="623" y="118"/>
                </a:lnTo>
                <a:lnTo>
                  <a:pt x="623" y="118"/>
                </a:lnTo>
                <a:lnTo>
                  <a:pt x="623" y="117"/>
                </a:lnTo>
                <a:lnTo>
                  <a:pt x="623" y="117"/>
                </a:lnTo>
                <a:lnTo>
                  <a:pt x="623" y="116"/>
                </a:lnTo>
                <a:lnTo>
                  <a:pt x="623" y="116"/>
                </a:lnTo>
                <a:lnTo>
                  <a:pt x="623" y="115"/>
                </a:lnTo>
                <a:lnTo>
                  <a:pt x="623" y="115"/>
                </a:lnTo>
                <a:cubicBezTo>
                  <a:pt x="623" y="115"/>
                  <a:pt x="623" y="114"/>
                  <a:pt x="623" y="113"/>
                </a:cubicBezTo>
                <a:lnTo>
                  <a:pt x="623" y="113"/>
                </a:lnTo>
                <a:lnTo>
                  <a:pt x="623" y="113"/>
                </a:lnTo>
                <a:lnTo>
                  <a:pt x="623" y="113"/>
                </a:lnTo>
                <a:lnTo>
                  <a:pt x="623" y="113"/>
                </a:lnTo>
                <a:lnTo>
                  <a:pt x="623" y="113"/>
                </a:lnTo>
                <a:cubicBezTo>
                  <a:pt x="623" y="112"/>
                  <a:pt x="623" y="111"/>
                  <a:pt x="623" y="111"/>
                </a:cubicBezTo>
                <a:lnTo>
                  <a:pt x="623" y="111"/>
                </a:lnTo>
                <a:cubicBezTo>
                  <a:pt x="623" y="111"/>
                  <a:pt x="623" y="111"/>
                  <a:pt x="623" y="110"/>
                </a:cubicBezTo>
                <a:lnTo>
                  <a:pt x="623" y="110"/>
                </a:lnTo>
                <a:cubicBezTo>
                  <a:pt x="623" y="110"/>
                  <a:pt x="623" y="110"/>
                  <a:pt x="623" y="109"/>
                </a:cubicBezTo>
                <a:lnTo>
                  <a:pt x="623" y="109"/>
                </a:lnTo>
                <a:cubicBezTo>
                  <a:pt x="623" y="108"/>
                  <a:pt x="623" y="108"/>
                  <a:pt x="623" y="108"/>
                </a:cubicBezTo>
                <a:lnTo>
                  <a:pt x="623" y="108"/>
                </a:lnTo>
                <a:cubicBezTo>
                  <a:pt x="623" y="108"/>
                  <a:pt x="623" y="107"/>
                  <a:pt x="622" y="106"/>
                </a:cubicBezTo>
                <a:lnTo>
                  <a:pt x="622" y="106"/>
                </a:lnTo>
                <a:lnTo>
                  <a:pt x="622" y="106"/>
                </a:lnTo>
                <a:lnTo>
                  <a:pt x="622" y="106"/>
                </a:lnTo>
                <a:cubicBezTo>
                  <a:pt x="622" y="105"/>
                  <a:pt x="621" y="105"/>
                  <a:pt x="621" y="105"/>
                </a:cubicBezTo>
                <a:lnTo>
                  <a:pt x="621" y="105"/>
                </a:lnTo>
                <a:cubicBezTo>
                  <a:pt x="621" y="104"/>
                  <a:pt x="621" y="104"/>
                  <a:pt x="621" y="104"/>
                </a:cubicBezTo>
                <a:lnTo>
                  <a:pt x="621" y="104"/>
                </a:lnTo>
                <a:lnTo>
                  <a:pt x="621" y="103"/>
                </a:lnTo>
                <a:lnTo>
                  <a:pt x="621" y="103"/>
                </a:lnTo>
                <a:cubicBezTo>
                  <a:pt x="620" y="102"/>
                  <a:pt x="620" y="102"/>
                  <a:pt x="620" y="102"/>
                </a:cubicBezTo>
                <a:lnTo>
                  <a:pt x="620" y="102"/>
                </a:lnTo>
                <a:cubicBezTo>
                  <a:pt x="620" y="101"/>
                  <a:pt x="620" y="101"/>
                  <a:pt x="620" y="100"/>
                </a:cubicBezTo>
                <a:lnTo>
                  <a:pt x="620" y="100"/>
                </a:lnTo>
                <a:lnTo>
                  <a:pt x="619" y="100"/>
                </a:lnTo>
                <a:lnTo>
                  <a:pt x="619" y="100"/>
                </a:lnTo>
                <a:cubicBezTo>
                  <a:pt x="619" y="99"/>
                  <a:pt x="619" y="99"/>
                  <a:pt x="619" y="99"/>
                </a:cubicBezTo>
                <a:lnTo>
                  <a:pt x="619" y="99"/>
                </a:lnTo>
                <a:cubicBezTo>
                  <a:pt x="618" y="99"/>
                  <a:pt x="618" y="99"/>
                  <a:pt x="618" y="98"/>
                </a:cubicBezTo>
                <a:lnTo>
                  <a:pt x="618" y="98"/>
                </a:lnTo>
                <a:cubicBezTo>
                  <a:pt x="617" y="98"/>
                  <a:pt x="617" y="97"/>
                  <a:pt x="617" y="97"/>
                </a:cubicBezTo>
                <a:lnTo>
                  <a:pt x="617" y="97"/>
                </a:lnTo>
                <a:lnTo>
                  <a:pt x="616" y="97"/>
                </a:lnTo>
                <a:lnTo>
                  <a:pt x="616" y="97"/>
                </a:lnTo>
                <a:cubicBezTo>
                  <a:pt x="616" y="96"/>
                  <a:pt x="615" y="96"/>
                  <a:pt x="615" y="95"/>
                </a:cubicBezTo>
                <a:lnTo>
                  <a:pt x="615" y="95"/>
                </a:lnTo>
                <a:cubicBezTo>
                  <a:pt x="615" y="95"/>
                  <a:pt x="615" y="95"/>
                  <a:pt x="614" y="95"/>
                </a:cubicBezTo>
                <a:lnTo>
                  <a:pt x="614" y="95"/>
                </a:lnTo>
                <a:lnTo>
                  <a:pt x="614" y="94"/>
                </a:lnTo>
                <a:lnTo>
                  <a:pt x="614" y="94"/>
                </a:lnTo>
                <a:cubicBezTo>
                  <a:pt x="613" y="94"/>
                  <a:pt x="613" y="94"/>
                  <a:pt x="612" y="94"/>
                </a:cubicBezTo>
                <a:lnTo>
                  <a:pt x="612" y="94"/>
                </a:lnTo>
                <a:lnTo>
                  <a:pt x="612" y="93"/>
                </a:lnTo>
                <a:lnTo>
                  <a:pt x="612" y="93"/>
                </a:lnTo>
                <a:cubicBezTo>
                  <a:pt x="611" y="93"/>
                  <a:pt x="610" y="93"/>
                  <a:pt x="610" y="93"/>
                </a:cubicBezTo>
                <a:lnTo>
                  <a:pt x="610" y="93"/>
                </a:lnTo>
                <a:cubicBezTo>
                  <a:pt x="610" y="93"/>
                  <a:pt x="610" y="93"/>
                  <a:pt x="609" y="92"/>
                </a:cubicBezTo>
                <a:lnTo>
                  <a:pt x="609" y="92"/>
                </a:lnTo>
                <a:cubicBezTo>
                  <a:pt x="609" y="92"/>
                  <a:pt x="609" y="92"/>
                  <a:pt x="608" y="91"/>
                </a:cubicBezTo>
                <a:lnTo>
                  <a:pt x="608" y="91"/>
                </a:lnTo>
                <a:lnTo>
                  <a:pt x="608" y="91"/>
                </a:lnTo>
                <a:lnTo>
                  <a:pt x="608" y="91"/>
                </a:lnTo>
                <a:cubicBezTo>
                  <a:pt x="607" y="91"/>
                  <a:pt x="606" y="91"/>
                  <a:pt x="606" y="91"/>
                </a:cubicBezTo>
                <a:lnTo>
                  <a:pt x="606" y="91"/>
                </a:lnTo>
                <a:cubicBezTo>
                  <a:pt x="606" y="91"/>
                  <a:pt x="606" y="91"/>
                  <a:pt x="605" y="91"/>
                </a:cubicBezTo>
                <a:lnTo>
                  <a:pt x="605" y="91"/>
                </a:lnTo>
                <a:lnTo>
                  <a:pt x="605" y="91"/>
                </a:lnTo>
                <a:cubicBezTo>
                  <a:pt x="604" y="91"/>
                  <a:pt x="604" y="91"/>
                  <a:pt x="604" y="91"/>
                </a:cubicBezTo>
                <a:lnTo>
                  <a:pt x="604" y="91"/>
                </a:lnTo>
                <a:cubicBezTo>
                  <a:pt x="603" y="90"/>
                  <a:pt x="603" y="90"/>
                  <a:pt x="603" y="90"/>
                </a:cubicBezTo>
                <a:lnTo>
                  <a:pt x="603" y="90"/>
                </a:lnTo>
                <a:lnTo>
                  <a:pt x="602" y="90"/>
                </a:lnTo>
                <a:lnTo>
                  <a:pt x="602" y="90"/>
                </a:lnTo>
                <a:cubicBezTo>
                  <a:pt x="601" y="90"/>
                  <a:pt x="601" y="90"/>
                  <a:pt x="600" y="90"/>
                </a:cubicBezTo>
                <a:lnTo>
                  <a:pt x="600" y="90"/>
                </a:lnTo>
                <a:lnTo>
                  <a:pt x="600" y="90"/>
                </a:lnTo>
                <a:lnTo>
                  <a:pt x="168" y="90"/>
                </a:lnTo>
                <a:lnTo>
                  <a:pt x="168" y="90"/>
                </a:lnTo>
                <a:cubicBezTo>
                  <a:pt x="156" y="90"/>
                  <a:pt x="145" y="100"/>
                  <a:pt x="145" y="113"/>
                </a:cubicBezTo>
                <a:lnTo>
                  <a:pt x="145" y="113"/>
                </a:lnTo>
                <a:cubicBezTo>
                  <a:pt x="145" y="126"/>
                  <a:pt x="156" y="136"/>
                  <a:pt x="168" y="136"/>
                </a:cubicBezTo>
                <a:lnTo>
                  <a:pt x="571" y="136"/>
                </a:lnTo>
                <a:lnTo>
                  <a:pt x="511" y="401"/>
                </a:lnTo>
                <a:lnTo>
                  <a:pt x="188" y="401"/>
                </a:lnTo>
                <a:lnTo>
                  <a:pt x="115" y="19"/>
                </a:lnTo>
                <a:lnTo>
                  <a:pt x="115" y="19"/>
                </a:lnTo>
                <a:lnTo>
                  <a:pt x="115" y="19"/>
                </a:lnTo>
                <a:lnTo>
                  <a:pt x="115" y="19"/>
                </a:lnTo>
                <a:cubicBezTo>
                  <a:pt x="115" y="18"/>
                  <a:pt x="115" y="17"/>
                  <a:pt x="115" y="17"/>
                </a:cubicBezTo>
                <a:lnTo>
                  <a:pt x="115" y="17"/>
                </a:lnTo>
                <a:cubicBezTo>
                  <a:pt x="115" y="17"/>
                  <a:pt x="115" y="17"/>
                  <a:pt x="115" y="16"/>
                </a:cubicBezTo>
                <a:lnTo>
                  <a:pt x="115" y="16"/>
                </a:lnTo>
                <a:cubicBezTo>
                  <a:pt x="115" y="15"/>
                  <a:pt x="114" y="15"/>
                  <a:pt x="114" y="15"/>
                </a:cubicBezTo>
                <a:lnTo>
                  <a:pt x="114" y="15"/>
                </a:lnTo>
                <a:cubicBezTo>
                  <a:pt x="114" y="15"/>
                  <a:pt x="114" y="14"/>
                  <a:pt x="113" y="14"/>
                </a:cubicBezTo>
                <a:lnTo>
                  <a:pt x="113" y="14"/>
                </a:lnTo>
                <a:lnTo>
                  <a:pt x="113" y="13"/>
                </a:lnTo>
                <a:lnTo>
                  <a:pt x="113" y="13"/>
                </a:lnTo>
                <a:cubicBezTo>
                  <a:pt x="113" y="12"/>
                  <a:pt x="113" y="12"/>
                  <a:pt x="113" y="12"/>
                </a:cubicBezTo>
                <a:lnTo>
                  <a:pt x="113" y="12"/>
                </a:lnTo>
                <a:lnTo>
                  <a:pt x="112" y="11"/>
                </a:lnTo>
                <a:lnTo>
                  <a:pt x="112" y="11"/>
                </a:lnTo>
                <a:cubicBezTo>
                  <a:pt x="112" y="11"/>
                  <a:pt x="111" y="11"/>
                  <a:pt x="111" y="10"/>
                </a:cubicBezTo>
                <a:lnTo>
                  <a:pt x="111" y="10"/>
                </a:lnTo>
                <a:cubicBezTo>
                  <a:pt x="111" y="10"/>
                  <a:pt x="111" y="10"/>
                  <a:pt x="111" y="9"/>
                </a:cubicBezTo>
                <a:lnTo>
                  <a:pt x="111" y="9"/>
                </a:lnTo>
                <a:cubicBezTo>
                  <a:pt x="111" y="9"/>
                  <a:pt x="110" y="9"/>
                  <a:pt x="110" y="8"/>
                </a:cubicBezTo>
                <a:lnTo>
                  <a:pt x="110" y="8"/>
                </a:lnTo>
                <a:cubicBezTo>
                  <a:pt x="110" y="8"/>
                  <a:pt x="110" y="8"/>
                  <a:pt x="110" y="7"/>
                </a:cubicBezTo>
                <a:lnTo>
                  <a:pt x="110" y="7"/>
                </a:lnTo>
                <a:cubicBezTo>
                  <a:pt x="110" y="7"/>
                  <a:pt x="109" y="7"/>
                  <a:pt x="109" y="6"/>
                </a:cubicBezTo>
                <a:lnTo>
                  <a:pt x="109" y="6"/>
                </a:lnTo>
                <a:lnTo>
                  <a:pt x="108" y="6"/>
                </a:lnTo>
                <a:lnTo>
                  <a:pt x="108" y="6"/>
                </a:lnTo>
                <a:lnTo>
                  <a:pt x="107" y="5"/>
                </a:lnTo>
                <a:lnTo>
                  <a:pt x="107" y="5"/>
                </a:lnTo>
                <a:cubicBezTo>
                  <a:pt x="107" y="4"/>
                  <a:pt x="106" y="4"/>
                  <a:pt x="105" y="4"/>
                </a:cubicBezTo>
                <a:lnTo>
                  <a:pt x="105" y="4"/>
                </a:lnTo>
                <a:lnTo>
                  <a:pt x="105" y="4"/>
                </a:lnTo>
                <a:lnTo>
                  <a:pt x="105" y="4"/>
                </a:lnTo>
                <a:cubicBezTo>
                  <a:pt x="105" y="3"/>
                  <a:pt x="104" y="3"/>
                  <a:pt x="104" y="2"/>
                </a:cubicBezTo>
                <a:lnTo>
                  <a:pt x="104" y="2"/>
                </a:lnTo>
                <a:lnTo>
                  <a:pt x="104" y="2"/>
                </a:lnTo>
                <a:lnTo>
                  <a:pt x="104" y="2"/>
                </a:lnTo>
                <a:cubicBezTo>
                  <a:pt x="103" y="2"/>
                  <a:pt x="102" y="2"/>
                  <a:pt x="102" y="1"/>
                </a:cubicBezTo>
                <a:lnTo>
                  <a:pt x="102" y="1"/>
                </a:lnTo>
                <a:lnTo>
                  <a:pt x="101" y="1"/>
                </a:lnTo>
                <a:lnTo>
                  <a:pt x="101" y="1"/>
                </a:lnTo>
                <a:cubicBezTo>
                  <a:pt x="100" y="1"/>
                  <a:pt x="100" y="1"/>
                  <a:pt x="100" y="1"/>
                </a:cubicBezTo>
                <a:lnTo>
                  <a:pt x="100" y="1"/>
                </a:lnTo>
                <a:cubicBezTo>
                  <a:pt x="99" y="1"/>
                  <a:pt x="99" y="1"/>
                  <a:pt x="99" y="1"/>
                </a:cubicBezTo>
                <a:lnTo>
                  <a:pt x="99" y="1"/>
                </a:lnTo>
                <a:cubicBezTo>
                  <a:pt x="99" y="1"/>
                  <a:pt x="99" y="1"/>
                  <a:pt x="98" y="0"/>
                </a:cubicBezTo>
                <a:lnTo>
                  <a:pt x="98" y="0"/>
                </a:lnTo>
                <a:cubicBezTo>
                  <a:pt x="97" y="0"/>
                  <a:pt x="97" y="0"/>
                  <a:pt x="97" y="0"/>
                </a:cubicBezTo>
                <a:lnTo>
                  <a:pt x="97" y="0"/>
                </a:lnTo>
                <a:lnTo>
                  <a:pt x="96" y="0"/>
                </a:lnTo>
                <a:lnTo>
                  <a:pt x="96" y="0"/>
                </a:lnTo>
                <a:cubicBezTo>
                  <a:pt x="96" y="0"/>
                  <a:pt x="95" y="0"/>
                  <a:pt x="94" y="0"/>
                </a:cubicBezTo>
                <a:lnTo>
                  <a:pt x="94" y="0"/>
                </a:lnTo>
                <a:lnTo>
                  <a:pt x="94" y="0"/>
                </a:lnTo>
                <a:lnTo>
                  <a:pt x="94" y="0"/>
                </a:lnTo>
                <a:cubicBezTo>
                  <a:pt x="93" y="0"/>
                  <a:pt x="93" y="0"/>
                  <a:pt x="92" y="0"/>
                </a:cubicBezTo>
                <a:lnTo>
                  <a:pt x="92" y="0"/>
                </a:lnTo>
                <a:lnTo>
                  <a:pt x="92" y="0"/>
                </a:ln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73" y="46"/>
                </a:lnTo>
                <a:lnTo>
                  <a:pt x="140" y="401"/>
                </a:lnTo>
                <a:lnTo>
                  <a:pt x="120" y="401"/>
                </a:lnTo>
                <a:lnTo>
                  <a:pt x="120" y="401"/>
                </a:lnTo>
                <a:lnTo>
                  <a:pt x="120" y="401"/>
                </a:lnTo>
                <a:lnTo>
                  <a:pt x="120" y="401"/>
                </a:lnTo>
                <a:cubicBezTo>
                  <a:pt x="120" y="401"/>
                  <a:pt x="119" y="401"/>
                  <a:pt x="118" y="401"/>
                </a:cubicBezTo>
                <a:lnTo>
                  <a:pt x="118" y="401"/>
                </a:lnTo>
                <a:cubicBezTo>
                  <a:pt x="118" y="401"/>
                  <a:pt x="118" y="401"/>
                  <a:pt x="117" y="401"/>
                </a:cubicBezTo>
                <a:lnTo>
                  <a:pt x="117" y="401"/>
                </a:lnTo>
                <a:cubicBezTo>
                  <a:pt x="117" y="401"/>
                  <a:pt x="116" y="401"/>
                  <a:pt x="116" y="402"/>
                </a:cubicBezTo>
                <a:lnTo>
                  <a:pt x="116" y="402"/>
                </a:lnTo>
                <a:lnTo>
                  <a:pt x="115" y="402"/>
                </a:lnTo>
                <a:lnTo>
                  <a:pt x="115" y="402"/>
                </a:lnTo>
                <a:cubicBezTo>
                  <a:pt x="115" y="402"/>
                  <a:pt x="115" y="402"/>
                  <a:pt x="114" y="402"/>
                </a:cubicBezTo>
                <a:lnTo>
                  <a:pt x="114" y="402"/>
                </a:lnTo>
                <a:lnTo>
                  <a:pt x="113" y="403"/>
                </a:lnTo>
                <a:lnTo>
                  <a:pt x="113" y="403"/>
                </a:lnTo>
                <a:lnTo>
                  <a:pt x="112" y="403"/>
                </a:lnTo>
                <a:lnTo>
                  <a:pt x="112" y="403"/>
                </a:lnTo>
                <a:cubicBezTo>
                  <a:pt x="111" y="403"/>
                  <a:pt x="111" y="403"/>
                  <a:pt x="111" y="403"/>
                </a:cubicBezTo>
                <a:lnTo>
                  <a:pt x="111" y="403"/>
                </a:lnTo>
                <a:cubicBezTo>
                  <a:pt x="110" y="403"/>
                  <a:pt x="110" y="404"/>
                  <a:pt x="110" y="404"/>
                </a:cubicBezTo>
                <a:lnTo>
                  <a:pt x="110" y="404"/>
                </a:lnTo>
                <a:lnTo>
                  <a:pt x="109" y="404"/>
                </a:lnTo>
                <a:lnTo>
                  <a:pt x="109" y="404"/>
                </a:lnTo>
                <a:cubicBezTo>
                  <a:pt x="109" y="404"/>
                  <a:pt x="108" y="404"/>
                  <a:pt x="107" y="405"/>
                </a:cubicBezTo>
                <a:lnTo>
                  <a:pt x="107" y="405"/>
                </a:lnTo>
                <a:lnTo>
                  <a:pt x="107" y="405"/>
                </a:lnTo>
                <a:lnTo>
                  <a:pt x="107" y="405"/>
                </a:lnTo>
                <a:cubicBezTo>
                  <a:pt x="107" y="405"/>
                  <a:pt x="106" y="406"/>
                  <a:pt x="105" y="406"/>
                </a:cubicBezTo>
                <a:lnTo>
                  <a:pt x="105" y="406"/>
                </a:lnTo>
                <a:lnTo>
                  <a:pt x="105" y="407"/>
                </a:lnTo>
                <a:lnTo>
                  <a:pt x="105" y="407"/>
                </a:lnTo>
                <a:lnTo>
                  <a:pt x="104" y="407"/>
                </a:lnTo>
                <a:lnTo>
                  <a:pt x="104" y="407"/>
                </a:lnTo>
                <a:cubicBezTo>
                  <a:pt x="104" y="408"/>
                  <a:pt x="104" y="408"/>
                  <a:pt x="104" y="408"/>
                </a:cubicBezTo>
                <a:lnTo>
                  <a:pt x="104" y="408"/>
                </a:lnTo>
                <a:cubicBezTo>
                  <a:pt x="103" y="409"/>
                  <a:pt x="103" y="409"/>
                  <a:pt x="102" y="409"/>
                </a:cubicBezTo>
                <a:lnTo>
                  <a:pt x="102" y="409"/>
                </a:lnTo>
                <a:lnTo>
                  <a:pt x="102" y="410"/>
                </a:lnTo>
                <a:lnTo>
                  <a:pt x="102" y="410"/>
                </a:lnTo>
                <a:lnTo>
                  <a:pt x="101" y="410"/>
                </a:lnTo>
                <a:lnTo>
                  <a:pt x="101" y="410"/>
                </a:lnTo>
                <a:cubicBezTo>
                  <a:pt x="101" y="411"/>
                  <a:pt x="100" y="412"/>
                  <a:pt x="100" y="412"/>
                </a:cubicBezTo>
                <a:lnTo>
                  <a:pt x="100" y="412"/>
                </a:lnTo>
                <a:lnTo>
                  <a:pt x="100" y="412"/>
                </a:lnTo>
                <a:lnTo>
                  <a:pt x="39" y="507"/>
                </a:lnTo>
                <a:lnTo>
                  <a:pt x="39" y="507"/>
                </a:lnTo>
                <a:cubicBezTo>
                  <a:pt x="39" y="508"/>
                  <a:pt x="39" y="508"/>
                  <a:pt x="39" y="508"/>
                </a:cubicBezTo>
                <a:lnTo>
                  <a:pt x="39" y="508"/>
                </a:lnTo>
                <a:cubicBezTo>
                  <a:pt x="39" y="508"/>
                  <a:pt x="39" y="508"/>
                  <a:pt x="38" y="509"/>
                </a:cubicBezTo>
                <a:lnTo>
                  <a:pt x="38" y="509"/>
                </a:lnTo>
                <a:cubicBezTo>
                  <a:pt x="38" y="509"/>
                  <a:pt x="38" y="509"/>
                  <a:pt x="38" y="510"/>
                </a:cubicBezTo>
                <a:lnTo>
                  <a:pt x="38" y="510"/>
                </a:lnTo>
                <a:cubicBezTo>
                  <a:pt x="38" y="510"/>
                  <a:pt x="37" y="511"/>
                  <a:pt x="37" y="512"/>
                </a:cubicBezTo>
                <a:lnTo>
                  <a:pt x="37" y="512"/>
                </a:lnTo>
                <a:lnTo>
                  <a:pt x="37" y="512"/>
                </a:lnTo>
                <a:lnTo>
                  <a:pt x="37" y="512"/>
                </a:lnTo>
                <a:cubicBezTo>
                  <a:pt x="37" y="513"/>
                  <a:pt x="37" y="513"/>
                  <a:pt x="37" y="513"/>
                </a:cubicBezTo>
                <a:lnTo>
                  <a:pt x="37" y="513"/>
                </a:lnTo>
                <a:cubicBezTo>
                  <a:pt x="37" y="514"/>
                  <a:pt x="36" y="514"/>
                  <a:pt x="36" y="514"/>
                </a:cubicBezTo>
                <a:lnTo>
                  <a:pt x="36" y="514"/>
                </a:lnTo>
                <a:cubicBezTo>
                  <a:pt x="36" y="515"/>
                  <a:pt x="36" y="515"/>
                  <a:pt x="36" y="516"/>
                </a:cubicBezTo>
                <a:lnTo>
                  <a:pt x="36" y="516"/>
                </a:lnTo>
                <a:cubicBezTo>
                  <a:pt x="36" y="516"/>
                  <a:pt x="36" y="516"/>
                  <a:pt x="36" y="517"/>
                </a:cubicBezTo>
                <a:lnTo>
                  <a:pt x="36" y="517"/>
                </a:lnTo>
                <a:lnTo>
                  <a:pt x="36" y="518"/>
                </a:lnTo>
                <a:lnTo>
                  <a:pt x="36" y="518"/>
                </a:lnTo>
                <a:lnTo>
                  <a:pt x="36" y="519"/>
                </a:lnTo>
                <a:lnTo>
                  <a:pt x="36" y="519"/>
                </a:lnTo>
                <a:cubicBezTo>
                  <a:pt x="36" y="519"/>
                  <a:pt x="36" y="519"/>
                  <a:pt x="36" y="520"/>
                </a:cubicBezTo>
                <a:lnTo>
                  <a:pt x="36" y="520"/>
                </a:lnTo>
                <a:lnTo>
                  <a:pt x="36" y="520"/>
                </a:lnTo>
                <a:lnTo>
                  <a:pt x="36" y="520"/>
                </a:lnTo>
                <a:lnTo>
                  <a:pt x="36" y="521"/>
                </a:lnTo>
                <a:lnTo>
                  <a:pt x="36" y="521"/>
                </a:lnTo>
                <a:cubicBezTo>
                  <a:pt x="36" y="522"/>
                  <a:pt x="36" y="522"/>
                  <a:pt x="36" y="522"/>
                </a:cubicBezTo>
                <a:lnTo>
                  <a:pt x="36" y="522"/>
                </a:lnTo>
                <a:cubicBezTo>
                  <a:pt x="36" y="523"/>
                  <a:pt x="36" y="523"/>
                  <a:pt x="36" y="524"/>
                </a:cubicBezTo>
                <a:lnTo>
                  <a:pt x="36" y="524"/>
                </a:lnTo>
                <a:cubicBezTo>
                  <a:pt x="36" y="524"/>
                  <a:pt x="36" y="524"/>
                  <a:pt x="36" y="525"/>
                </a:cubicBezTo>
                <a:lnTo>
                  <a:pt x="36" y="525"/>
                </a:lnTo>
                <a:lnTo>
                  <a:pt x="36" y="525"/>
                </a:lnTo>
                <a:lnTo>
                  <a:pt x="36" y="525"/>
                </a:lnTo>
                <a:cubicBezTo>
                  <a:pt x="37" y="526"/>
                  <a:pt x="37" y="527"/>
                  <a:pt x="37" y="527"/>
                </a:cubicBezTo>
                <a:lnTo>
                  <a:pt x="37" y="527"/>
                </a:lnTo>
                <a:lnTo>
                  <a:pt x="37" y="527"/>
                </a:lnTo>
                <a:lnTo>
                  <a:pt x="37" y="527"/>
                </a:lnTo>
                <a:cubicBezTo>
                  <a:pt x="37" y="528"/>
                  <a:pt x="37" y="529"/>
                  <a:pt x="37" y="529"/>
                </a:cubicBezTo>
                <a:lnTo>
                  <a:pt x="37" y="529"/>
                </a:lnTo>
                <a:lnTo>
                  <a:pt x="38" y="530"/>
                </a:lnTo>
                <a:lnTo>
                  <a:pt x="38" y="530"/>
                </a:lnTo>
                <a:cubicBezTo>
                  <a:pt x="38" y="530"/>
                  <a:pt x="39" y="530"/>
                  <a:pt x="39" y="531"/>
                </a:cubicBezTo>
                <a:lnTo>
                  <a:pt x="39" y="531"/>
                </a:lnTo>
                <a:cubicBezTo>
                  <a:pt x="39" y="531"/>
                  <a:pt x="39" y="531"/>
                  <a:pt x="39" y="532"/>
                </a:cubicBezTo>
                <a:lnTo>
                  <a:pt x="39" y="532"/>
                </a:lnTo>
                <a:lnTo>
                  <a:pt x="40" y="533"/>
                </a:lnTo>
                <a:lnTo>
                  <a:pt x="40" y="533"/>
                </a:lnTo>
                <a:lnTo>
                  <a:pt x="41" y="534"/>
                </a:lnTo>
                <a:lnTo>
                  <a:pt x="41" y="534"/>
                </a:lnTo>
                <a:cubicBezTo>
                  <a:pt x="41" y="535"/>
                  <a:pt x="41" y="535"/>
                  <a:pt x="41" y="535"/>
                </a:cubicBezTo>
                <a:lnTo>
                  <a:pt x="41" y="535"/>
                </a:lnTo>
                <a:cubicBezTo>
                  <a:pt x="41" y="535"/>
                  <a:pt x="42" y="535"/>
                  <a:pt x="42" y="536"/>
                </a:cubicBezTo>
                <a:lnTo>
                  <a:pt x="42" y="536"/>
                </a:lnTo>
                <a:lnTo>
                  <a:pt x="42" y="536"/>
                </a:lnTo>
                <a:lnTo>
                  <a:pt x="42" y="536"/>
                </a:lnTo>
                <a:cubicBezTo>
                  <a:pt x="43" y="536"/>
                  <a:pt x="43" y="537"/>
                  <a:pt x="44" y="537"/>
                </a:cubicBezTo>
                <a:lnTo>
                  <a:pt x="44" y="537"/>
                </a:lnTo>
                <a:cubicBezTo>
                  <a:pt x="44" y="538"/>
                  <a:pt x="44" y="538"/>
                  <a:pt x="44" y="538"/>
                </a:cubicBezTo>
                <a:lnTo>
                  <a:pt x="44" y="538"/>
                </a:lnTo>
                <a:cubicBezTo>
                  <a:pt x="45" y="538"/>
                  <a:pt x="45" y="538"/>
                  <a:pt x="46" y="538"/>
                </a:cubicBezTo>
                <a:lnTo>
                  <a:pt x="46" y="538"/>
                </a:lnTo>
                <a:cubicBezTo>
                  <a:pt x="46" y="539"/>
                  <a:pt x="46" y="539"/>
                  <a:pt x="46" y="540"/>
                </a:cubicBezTo>
                <a:lnTo>
                  <a:pt x="46" y="540"/>
                </a:lnTo>
                <a:cubicBezTo>
                  <a:pt x="47" y="540"/>
                  <a:pt x="47" y="540"/>
                  <a:pt x="47" y="540"/>
                </a:cubicBezTo>
                <a:lnTo>
                  <a:pt x="47" y="540"/>
                </a:lnTo>
                <a:cubicBezTo>
                  <a:pt x="47" y="540"/>
                  <a:pt x="47" y="540"/>
                  <a:pt x="48" y="540"/>
                </a:cubicBezTo>
                <a:lnTo>
                  <a:pt x="48" y="540"/>
                </a:lnTo>
                <a:lnTo>
                  <a:pt x="48" y="540"/>
                </a:lnTo>
                <a:lnTo>
                  <a:pt x="48" y="540"/>
                </a:lnTo>
                <a:cubicBezTo>
                  <a:pt x="48" y="541"/>
                  <a:pt x="49" y="541"/>
                  <a:pt x="50" y="541"/>
                </a:cubicBezTo>
                <a:lnTo>
                  <a:pt x="50" y="541"/>
                </a:lnTo>
                <a:lnTo>
                  <a:pt x="50" y="541"/>
                </a:lnTo>
                <a:lnTo>
                  <a:pt x="50" y="541"/>
                </a:lnTo>
                <a:cubicBezTo>
                  <a:pt x="51" y="541"/>
                  <a:pt x="52" y="542"/>
                  <a:pt x="52" y="542"/>
                </a:cubicBezTo>
                <a:lnTo>
                  <a:pt x="52" y="542"/>
                </a:lnTo>
                <a:lnTo>
                  <a:pt x="52" y="542"/>
                </a:lnTo>
                <a:lnTo>
                  <a:pt x="52" y="542"/>
                </a:lnTo>
                <a:cubicBezTo>
                  <a:pt x="53" y="543"/>
                  <a:pt x="53" y="543"/>
                  <a:pt x="55" y="543"/>
                </a:cubicBezTo>
                <a:lnTo>
                  <a:pt x="55" y="543"/>
                </a:lnTo>
                <a:lnTo>
                  <a:pt x="55" y="543"/>
                </a:lnTo>
                <a:cubicBezTo>
                  <a:pt x="55" y="543"/>
                  <a:pt x="56" y="543"/>
                  <a:pt x="57" y="543"/>
                </a:cubicBezTo>
                <a:lnTo>
                  <a:pt x="57" y="543"/>
                </a:lnTo>
                <a:lnTo>
                  <a:pt x="57" y="543"/>
                </a:lnTo>
                <a:lnTo>
                  <a:pt x="57" y="543"/>
                </a:lnTo>
                <a:cubicBezTo>
                  <a:pt x="58" y="543"/>
                  <a:pt x="58" y="543"/>
                  <a:pt x="59" y="543"/>
                </a:cubicBezTo>
                <a:lnTo>
                  <a:pt x="59" y="543"/>
                </a:lnTo>
                <a:lnTo>
                  <a:pt x="157" y="543"/>
                </a:lnTo>
                <a:lnTo>
                  <a:pt x="157" y="543"/>
                </a:lnTo>
                <a:cubicBezTo>
                  <a:pt x="149" y="557"/>
                  <a:pt x="145" y="572"/>
                  <a:pt x="145" y="589"/>
                </a:cubicBezTo>
                <a:lnTo>
                  <a:pt x="145" y="589"/>
                </a:lnTo>
                <a:cubicBezTo>
                  <a:pt x="145" y="640"/>
                  <a:pt x="187" y="682"/>
                  <a:pt x="238" y="682"/>
                </a:cubicBezTo>
                <a:lnTo>
                  <a:pt x="238" y="682"/>
                </a:lnTo>
                <a:cubicBezTo>
                  <a:pt x="289" y="682"/>
                  <a:pt x="331" y="640"/>
                  <a:pt x="331" y="589"/>
                </a:cubicBezTo>
                <a:lnTo>
                  <a:pt x="331" y="589"/>
                </a:lnTo>
                <a:cubicBezTo>
                  <a:pt x="331" y="572"/>
                  <a:pt x="326" y="557"/>
                  <a:pt x="318" y="543"/>
                </a:cubicBezTo>
                <a:lnTo>
                  <a:pt x="437" y="543"/>
                </a:lnTo>
                <a:lnTo>
                  <a:pt x="437" y="543"/>
                </a:lnTo>
                <a:cubicBezTo>
                  <a:pt x="430" y="557"/>
                  <a:pt x="425" y="572"/>
                  <a:pt x="425" y="589"/>
                </a:cubicBezTo>
                <a:lnTo>
                  <a:pt x="425" y="589"/>
                </a:lnTo>
                <a:cubicBezTo>
                  <a:pt x="425" y="640"/>
                  <a:pt x="467" y="682"/>
                  <a:pt x="518" y="682"/>
                </a:cubicBezTo>
                <a:lnTo>
                  <a:pt x="518" y="682"/>
                </a:lnTo>
                <a:cubicBezTo>
                  <a:pt x="569" y="682"/>
                  <a:pt x="611" y="640"/>
                  <a:pt x="611" y="589"/>
                </a:cubicBezTo>
                <a:lnTo>
                  <a:pt x="611" y="589"/>
                </a:lnTo>
                <a:cubicBezTo>
                  <a:pt x="611" y="572"/>
                  <a:pt x="606" y="557"/>
                  <a:pt x="598" y="543"/>
                </a:cubicBezTo>
                <a:lnTo>
                  <a:pt x="611" y="543"/>
                </a:lnTo>
                <a:lnTo>
                  <a:pt x="611" y="543"/>
                </a:lnTo>
                <a:cubicBezTo>
                  <a:pt x="624" y="543"/>
                  <a:pt x="634" y="533"/>
                  <a:pt x="634" y="520"/>
                </a:cubicBezTo>
                <a:lnTo>
                  <a:pt x="634" y="520"/>
                </a:lnTo>
                <a:cubicBezTo>
                  <a:pt x="634" y="507"/>
                  <a:pt x="624" y="497"/>
                  <a:pt x="611" y="497"/>
                </a:cubicBezTo>
                <a:lnTo>
                  <a:pt x="284" y="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2" name="Freeform 489"/>
          <p:cNvSpPr>
            <a:spLocks noChangeArrowheads="1"/>
          </p:cNvSpPr>
          <p:nvPr/>
        </p:nvSpPr>
        <p:spPr bwMode="auto">
          <a:xfrm>
            <a:off x="10706541" y="11448709"/>
            <a:ext cx="647375" cy="796375"/>
          </a:xfrm>
          <a:custGeom>
            <a:avLst/>
            <a:gdLst>
              <a:gd name="T0" fmla="*/ 47 w 557"/>
              <a:gd name="T1" fmla="*/ 636 h 683"/>
              <a:gd name="T2" fmla="*/ 47 w 557"/>
              <a:gd name="T3" fmla="*/ 47 h 683"/>
              <a:gd name="T4" fmla="*/ 336 w 557"/>
              <a:gd name="T5" fmla="*/ 47 h 683"/>
              <a:gd name="T6" fmla="*/ 336 w 557"/>
              <a:gd name="T7" fmla="*/ 186 h 683"/>
              <a:gd name="T8" fmla="*/ 336 w 557"/>
              <a:gd name="T9" fmla="*/ 186 h 683"/>
              <a:gd name="T10" fmla="*/ 360 w 557"/>
              <a:gd name="T11" fmla="*/ 209 h 683"/>
              <a:gd name="T12" fmla="*/ 507 w 557"/>
              <a:gd name="T13" fmla="*/ 209 h 683"/>
              <a:gd name="T14" fmla="*/ 507 w 557"/>
              <a:gd name="T15" fmla="*/ 209 h 683"/>
              <a:gd name="T16" fmla="*/ 510 w 557"/>
              <a:gd name="T17" fmla="*/ 209 h 683"/>
              <a:gd name="T18" fmla="*/ 510 w 557"/>
              <a:gd name="T19" fmla="*/ 636 h 683"/>
              <a:gd name="T20" fmla="*/ 47 w 557"/>
              <a:gd name="T21" fmla="*/ 636 h 683"/>
              <a:gd name="T22" fmla="*/ 383 w 557"/>
              <a:gd name="T23" fmla="*/ 163 h 683"/>
              <a:gd name="T24" fmla="*/ 383 w 557"/>
              <a:gd name="T25" fmla="*/ 79 h 683"/>
              <a:gd name="T26" fmla="*/ 470 w 557"/>
              <a:gd name="T27" fmla="*/ 163 h 683"/>
              <a:gd name="T28" fmla="*/ 383 w 557"/>
              <a:gd name="T29" fmla="*/ 163 h 683"/>
              <a:gd name="T30" fmla="*/ 556 w 557"/>
              <a:gd name="T31" fmla="*/ 192 h 683"/>
              <a:gd name="T32" fmla="*/ 556 w 557"/>
              <a:gd name="T33" fmla="*/ 192 h 683"/>
              <a:gd name="T34" fmla="*/ 549 w 557"/>
              <a:gd name="T35" fmla="*/ 175 h 683"/>
              <a:gd name="T36" fmla="*/ 376 w 557"/>
              <a:gd name="T37" fmla="*/ 7 h 683"/>
              <a:gd name="T38" fmla="*/ 376 w 557"/>
              <a:gd name="T39" fmla="*/ 7 h 683"/>
              <a:gd name="T40" fmla="*/ 358 w 557"/>
              <a:gd name="T41" fmla="*/ 0 h 683"/>
              <a:gd name="T42" fmla="*/ 358 w 557"/>
              <a:gd name="T43" fmla="*/ 0 h 683"/>
              <a:gd name="T44" fmla="*/ 357 w 557"/>
              <a:gd name="T45" fmla="*/ 0 h 683"/>
              <a:gd name="T46" fmla="*/ 33 w 557"/>
              <a:gd name="T47" fmla="*/ 0 h 683"/>
              <a:gd name="T48" fmla="*/ 33 w 557"/>
              <a:gd name="T49" fmla="*/ 0 h 683"/>
              <a:gd name="T50" fmla="*/ 0 w 557"/>
              <a:gd name="T51" fmla="*/ 43 h 683"/>
              <a:gd name="T52" fmla="*/ 0 w 557"/>
              <a:gd name="T53" fmla="*/ 659 h 683"/>
              <a:gd name="T54" fmla="*/ 0 w 557"/>
              <a:gd name="T55" fmla="*/ 659 h 683"/>
              <a:gd name="T56" fmla="*/ 24 w 557"/>
              <a:gd name="T57" fmla="*/ 682 h 683"/>
              <a:gd name="T58" fmla="*/ 533 w 557"/>
              <a:gd name="T59" fmla="*/ 682 h 683"/>
              <a:gd name="T60" fmla="*/ 533 w 557"/>
              <a:gd name="T61" fmla="*/ 682 h 683"/>
              <a:gd name="T62" fmla="*/ 556 w 557"/>
              <a:gd name="T63" fmla="*/ 659 h 683"/>
              <a:gd name="T64" fmla="*/ 556 w 557"/>
              <a:gd name="T65" fmla="*/ 193 h 683"/>
              <a:gd name="T66" fmla="*/ 556 w 557"/>
              <a:gd name="T67" fmla="*/ 193 h 683"/>
              <a:gd name="T68" fmla="*/ 556 w 557"/>
              <a:gd name="T69" fmla="*/ 19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7" h="683">
                <a:moveTo>
                  <a:pt x="47" y="636"/>
                </a:moveTo>
                <a:lnTo>
                  <a:pt x="47" y="47"/>
                </a:lnTo>
                <a:lnTo>
                  <a:pt x="336" y="47"/>
                </a:lnTo>
                <a:lnTo>
                  <a:pt x="336" y="186"/>
                </a:lnTo>
                <a:lnTo>
                  <a:pt x="336" y="186"/>
                </a:lnTo>
                <a:cubicBezTo>
                  <a:pt x="336" y="199"/>
                  <a:pt x="347" y="209"/>
                  <a:pt x="360" y="209"/>
                </a:cubicBezTo>
                <a:lnTo>
                  <a:pt x="507" y="209"/>
                </a:lnTo>
                <a:lnTo>
                  <a:pt x="507" y="209"/>
                </a:lnTo>
                <a:cubicBezTo>
                  <a:pt x="508" y="209"/>
                  <a:pt x="509" y="209"/>
                  <a:pt x="510" y="209"/>
                </a:cubicBezTo>
                <a:lnTo>
                  <a:pt x="510" y="636"/>
                </a:lnTo>
                <a:lnTo>
                  <a:pt x="47" y="636"/>
                </a:lnTo>
                <a:close/>
                <a:moveTo>
                  <a:pt x="383" y="163"/>
                </a:moveTo>
                <a:lnTo>
                  <a:pt x="383" y="79"/>
                </a:lnTo>
                <a:lnTo>
                  <a:pt x="470" y="163"/>
                </a:lnTo>
                <a:lnTo>
                  <a:pt x="383" y="163"/>
                </a:lnTo>
                <a:close/>
                <a:moveTo>
                  <a:pt x="556" y="192"/>
                </a:moveTo>
                <a:lnTo>
                  <a:pt x="556" y="192"/>
                </a:lnTo>
                <a:cubicBezTo>
                  <a:pt x="556" y="186"/>
                  <a:pt x="555" y="179"/>
                  <a:pt x="549" y="175"/>
                </a:cubicBezTo>
                <a:lnTo>
                  <a:pt x="376" y="7"/>
                </a:lnTo>
                <a:lnTo>
                  <a:pt x="376" y="7"/>
                </a:lnTo>
                <a:cubicBezTo>
                  <a:pt x="371" y="2"/>
                  <a:pt x="365" y="0"/>
                  <a:pt x="358" y="0"/>
                </a:cubicBezTo>
                <a:lnTo>
                  <a:pt x="358" y="0"/>
                </a:lnTo>
                <a:cubicBezTo>
                  <a:pt x="358" y="0"/>
                  <a:pt x="358" y="0"/>
                  <a:pt x="35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14" y="0"/>
                  <a:pt x="0" y="19"/>
                  <a:pt x="0" y="43"/>
                </a:cubicBezTo>
                <a:lnTo>
                  <a:pt x="0" y="659"/>
                </a:lnTo>
                <a:lnTo>
                  <a:pt x="0" y="659"/>
                </a:lnTo>
                <a:cubicBezTo>
                  <a:pt x="0" y="672"/>
                  <a:pt x="10" y="682"/>
                  <a:pt x="24" y="682"/>
                </a:cubicBezTo>
                <a:lnTo>
                  <a:pt x="533" y="682"/>
                </a:lnTo>
                <a:lnTo>
                  <a:pt x="533" y="682"/>
                </a:lnTo>
                <a:cubicBezTo>
                  <a:pt x="546" y="682"/>
                  <a:pt x="556" y="672"/>
                  <a:pt x="556" y="659"/>
                </a:cubicBezTo>
                <a:lnTo>
                  <a:pt x="556" y="193"/>
                </a:lnTo>
                <a:lnTo>
                  <a:pt x="556" y="193"/>
                </a:lnTo>
                <a:lnTo>
                  <a:pt x="556" y="1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" name="Freeform 490"/>
          <p:cNvSpPr>
            <a:spLocks noChangeArrowheads="1"/>
          </p:cNvSpPr>
          <p:nvPr/>
        </p:nvSpPr>
        <p:spPr bwMode="auto">
          <a:xfrm>
            <a:off x="10865818" y="11772398"/>
            <a:ext cx="333962" cy="56515"/>
          </a:xfrm>
          <a:custGeom>
            <a:avLst/>
            <a:gdLst>
              <a:gd name="T0" fmla="*/ 264 w 288"/>
              <a:gd name="T1" fmla="*/ 0 h 47"/>
              <a:gd name="T2" fmla="*/ 23 w 288"/>
              <a:gd name="T3" fmla="*/ 0 h 47"/>
              <a:gd name="T4" fmla="*/ 23 w 288"/>
              <a:gd name="T5" fmla="*/ 0 h 47"/>
              <a:gd name="T6" fmla="*/ 0 w 288"/>
              <a:gd name="T7" fmla="*/ 23 h 47"/>
              <a:gd name="T8" fmla="*/ 0 w 288"/>
              <a:gd name="T9" fmla="*/ 23 h 47"/>
              <a:gd name="T10" fmla="*/ 23 w 288"/>
              <a:gd name="T11" fmla="*/ 46 h 47"/>
              <a:gd name="T12" fmla="*/ 264 w 288"/>
              <a:gd name="T13" fmla="*/ 46 h 47"/>
              <a:gd name="T14" fmla="*/ 264 w 288"/>
              <a:gd name="T15" fmla="*/ 46 h 47"/>
              <a:gd name="T16" fmla="*/ 287 w 288"/>
              <a:gd name="T17" fmla="*/ 23 h 47"/>
              <a:gd name="T18" fmla="*/ 287 w 288"/>
              <a:gd name="T19" fmla="*/ 23 h 47"/>
              <a:gd name="T20" fmla="*/ 264 w 288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47">
                <a:moveTo>
                  <a:pt x="264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264" y="46"/>
                </a:lnTo>
                <a:lnTo>
                  <a:pt x="264" y="46"/>
                </a:lnTo>
                <a:cubicBezTo>
                  <a:pt x="277" y="46"/>
                  <a:pt x="287" y="36"/>
                  <a:pt x="287" y="23"/>
                </a:cubicBezTo>
                <a:lnTo>
                  <a:pt x="287" y="23"/>
                </a:lnTo>
                <a:cubicBezTo>
                  <a:pt x="287" y="10"/>
                  <a:pt x="277" y="0"/>
                  <a:pt x="2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" name="Freeform 491"/>
          <p:cNvSpPr>
            <a:spLocks noChangeArrowheads="1"/>
          </p:cNvSpPr>
          <p:nvPr/>
        </p:nvSpPr>
        <p:spPr bwMode="auto">
          <a:xfrm>
            <a:off x="10865818" y="11911120"/>
            <a:ext cx="333962" cy="56518"/>
          </a:xfrm>
          <a:custGeom>
            <a:avLst/>
            <a:gdLst>
              <a:gd name="T0" fmla="*/ 264 w 288"/>
              <a:gd name="T1" fmla="*/ 0 h 49"/>
              <a:gd name="T2" fmla="*/ 23 w 288"/>
              <a:gd name="T3" fmla="*/ 0 h 49"/>
              <a:gd name="T4" fmla="*/ 23 w 288"/>
              <a:gd name="T5" fmla="*/ 0 h 49"/>
              <a:gd name="T6" fmla="*/ 0 w 288"/>
              <a:gd name="T7" fmla="*/ 24 h 49"/>
              <a:gd name="T8" fmla="*/ 0 w 288"/>
              <a:gd name="T9" fmla="*/ 24 h 49"/>
              <a:gd name="T10" fmla="*/ 23 w 288"/>
              <a:gd name="T11" fmla="*/ 48 h 49"/>
              <a:gd name="T12" fmla="*/ 264 w 288"/>
              <a:gd name="T13" fmla="*/ 48 h 49"/>
              <a:gd name="T14" fmla="*/ 264 w 288"/>
              <a:gd name="T15" fmla="*/ 48 h 49"/>
              <a:gd name="T16" fmla="*/ 287 w 288"/>
              <a:gd name="T17" fmla="*/ 24 h 49"/>
              <a:gd name="T18" fmla="*/ 287 w 288"/>
              <a:gd name="T19" fmla="*/ 24 h 49"/>
              <a:gd name="T20" fmla="*/ 264 w 288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49">
                <a:moveTo>
                  <a:pt x="264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0" y="48"/>
                  <a:pt x="23" y="48"/>
                </a:cubicBezTo>
                <a:lnTo>
                  <a:pt x="264" y="48"/>
                </a:lnTo>
                <a:lnTo>
                  <a:pt x="264" y="48"/>
                </a:lnTo>
                <a:cubicBezTo>
                  <a:pt x="277" y="48"/>
                  <a:pt x="287" y="37"/>
                  <a:pt x="287" y="24"/>
                </a:cubicBezTo>
                <a:lnTo>
                  <a:pt x="287" y="24"/>
                </a:lnTo>
                <a:cubicBezTo>
                  <a:pt x="287" y="11"/>
                  <a:pt x="277" y="0"/>
                  <a:pt x="2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5" name="Freeform 492"/>
          <p:cNvSpPr>
            <a:spLocks noChangeArrowheads="1"/>
          </p:cNvSpPr>
          <p:nvPr/>
        </p:nvSpPr>
        <p:spPr bwMode="auto">
          <a:xfrm>
            <a:off x="10865818" y="12049845"/>
            <a:ext cx="333962" cy="56515"/>
          </a:xfrm>
          <a:custGeom>
            <a:avLst/>
            <a:gdLst>
              <a:gd name="T0" fmla="*/ 264 w 288"/>
              <a:gd name="T1" fmla="*/ 0 h 47"/>
              <a:gd name="T2" fmla="*/ 23 w 288"/>
              <a:gd name="T3" fmla="*/ 0 h 47"/>
              <a:gd name="T4" fmla="*/ 23 w 288"/>
              <a:gd name="T5" fmla="*/ 0 h 47"/>
              <a:gd name="T6" fmla="*/ 0 w 288"/>
              <a:gd name="T7" fmla="*/ 23 h 47"/>
              <a:gd name="T8" fmla="*/ 0 w 288"/>
              <a:gd name="T9" fmla="*/ 23 h 47"/>
              <a:gd name="T10" fmla="*/ 23 w 288"/>
              <a:gd name="T11" fmla="*/ 46 h 47"/>
              <a:gd name="T12" fmla="*/ 264 w 288"/>
              <a:gd name="T13" fmla="*/ 46 h 47"/>
              <a:gd name="T14" fmla="*/ 264 w 288"/>
              <a:gd name="T15" fmla="*/ 46 h 47"/>
              <a:gd name="T16" fmla="*/ 287 w 288"/>
              <a:gd name="T17" fmla="*/ 23 h 47"/>
              <a:gd name="T18" fmla="*/ 287 w 288"/>
              <a:gd name="T19" fmla="*/ 23 h 47"/>
              <a:gd name="T20" fmla="*/ 264 w 288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47">
                <a:moveTo>
                  <a:pt x="264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264" y="46"/>
                </a:lnTo>
                <a:lnTo>
                  <a:pt x="264" y="46"/>
                </a:lnTo>
                <a:cubicBezTo>
                  <a:pt x="277" y="46"/>
                  <a:pt x="287" y="36"/>
                  <a:pt x="287" y="23"/>
                </a:cubicBezTo>
                <a:lnTo>
                  <a:pt x="287" y="23"/>
                </a:lnTo>
                <a:cubicBezTo>
                  <a:pt x="287" y="10"/>
                  <a:pt x="277" y="0"/>
                  <a:pt x="2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6" name="Freeform 493"/>
          <p:cNvSpPr>
            <a:spLocks noChangeArrowheads="1"/>
          </p:cNvSpPr>
          <p:nvPr/>
        </p:nvSpPr>
        <p:spPr bwMode="auto">
          <a:xfrm>
            <a:off x="5835816" y="5005788"/>
            <a:ext cx="1001891" cy="1104649"/>
          </a:xfrm>
          <a:custGeom>
            <a:avLst/>
            <a:gdLst>
              <a:gd name="T0" fmla="*/ 431 w 862"/>
              <a:gd name="T1" fmla="*/ 85 h 948"/>
              <a:gd name="T2" fmla="*/ 431 w 862"/>
              <a:gd name="T3" fmla="*/ 85 h 948"/>
              <a:gd name="T4" fmla="*/ 187 w 862"/>
              <a:gd name="T5" fmla="*/ 186 h 948"/>
              <a:gd name="T6" fmla="*/ 187 w 862"/>
              <a:gd name="T7" fmla="*/ 186 h 948"/>
              <a:gd name="T8" fmla="*/ 85 w 862"/>
              <a:gd name="T9" fmla="*/ 430 h 948"/>
              <a:gd name="T10" fmla="*/ 85 w 862"/>
              <a:gd name="T11" fmla="*/ 430 h 948"/>
              <a:gd name="T12" fmla="*/ 187 w 862"/>
              <a:gd name="T13" fmla="*/ 674 h 948"/>
              <a:gd name="T14" fmla="*/ 187 w 862"/>
              <a:gd name="T15" fmla="*/ 674 h 948"/>
              <a:gd name="T16" fmla="*/ 431 w 862"/>
              <a:gd name="T17" fmla="*/ 776 h 948"/>
              <a:gd name="T18" fmla="*/ 431 w 862"/>
              <a:gd name="T19" fmla="*/ 776 h 948"/>
              <a:gd name="T20" fmla="*/ 675 w 862"/>
              <a:gd name="T21" fmla="*/ 674 h 948"/>
              <a:gd name="T22" fmla="*/ 675 w 862"/>
              <a:gd name="T23" fmla="*/ 674 h 948"/>
              <a:gd name="T24" fmla="*/ 776 w 862"/>
              <a:gd name="T25" fmla="*/ 430 h 948"/>
              <a:gd name="T26" fmla="*/ 776 w 862"/>
              <a:gd name="T27" fmla="*/ 430 h 948"/>
              <a:gd name="T28" fmla="*/ 675 w 862"/>
              <a:gd name="T29" fmla="*/ 186 h 948"/>
              <a:gd name="T30" fmla="*/ 675 w 862"/>
              <a:gd name="T31" fmla="*/ 186 h 948"/>
              <a:gd name="T32" fmla="*/ 431 w 862"/>
              <a:gd name="T33" fmla="*/ 85 h 948"/>
              <a:gd name="T34" fmla="*/ 726 w 862"/>
              <a:gd name="T35" fmla="*/ 947 h 948"/>
              <a:gd name="T36" fmla="*/ 726 w 862"/>
              <a:gd name="T37" fmla="*/ 947 h 948"/>
              <a:gd name="T38" fmla="*/ 686 w 862"/>
              <a:gd name="T39" fmla="*/ 919 h 948"/>
              <a:gd name="T40" fmla="*/ 642 w 862"/>
              <a:gd name="T41" fmla="*/ 806 h 948"/>
              <a:gd name="T42" fmla="*/ 642 w 862"/>
              <a:gd name="T43" fmla="*/ 806 h 948"/>
              <a:gd name="T44" fmla="*/ 431 w 862"/>
              <a:gd name="T45" fmla="*/ 861 h 948"/>
              <a:gd name="T46" fmla="*/ 431 w 862"/>
              <a:gd name="T47" fmla="*/ 861 h 948"/>
              <a:gd name="T48" fmla="*/ 217 w 862"/>
              <a:gd name="T49" fmla="*/ 804 h 948"/>
              <a:gd name="T50" fmla="*/ 173 w 862"/>
              <a:gd name="T51" fmla="*/ 919 h 948"/>
              <a:gd name="T52" fmla="*/ 173 w 862"/>
              <a:gd name="T53" fmla="*/ 919 h 948"/>
              <a:gd name="T54" fmla="*/ 133 w 862"/>
              <a:gd name="T55" fmla="*/ 947 h 948"/>
              <a:gd name="T56" fmla="*/ 133 w 862"/>
              <a:gd name="T57" fmla="*/ 947 h 948"/>
              <a:gd name="T58" fmla="*/ 118 w 862"/>
              <a:gd name="T59" fmla="*/ 945 h 948"/>
              <a:gd name="T60" fmla="*/ 118 w 862"/>
              <a:gd name="T61" fmla="*/ 945 h 948"/>
              <a:gd name="T62" fmla="*/ 93 w 862"/>
              <a:gd name="T63" fmla="*/ 889 h 948"/>
              <a:gd name="T64" fmla="*/ 145 w 862"/>
              <a:gd name="T65" fmla="*/ 753 h 948"/>
              <a:gd name="T66" fmla="*/ 145 w 862"/>
              <a:gd name="T67" fmla="*/ 753 h 948"/>
              <a:gd name="T68" fmla="*/ 126 w 862"/>
              <a:gd name="T69" fmla="*/ 735 h 948"/>
              <a:gd name="T70" fmla="*/ 126 w 862"/>
              <a:gd name="T71" fmla="*/ 735 h 948"/>
              <a:gd name="T72" fmla="*/ 0 w 862"/>
              <a:gd name="T73" fmla="*/ 430 h 948"/>
              <a:gd name="T74" fmla="*/ 0 w 862"/>
              <a:gd name="T75" fmla="*/ 430 h 948"/>
              <a:gd name="T76" fmla="*/ 126 w 862"/>
              <a:gd name="T77" fmla="*/ 126 h 948"/>
              <a:gd name="T78" fmla="*/ 126 w 862"/>
              <a:gd name="T79" fmla="*/ 126 h 948"/>
              <a:gd name="T80" fmla="*/ 431 w 862"/>
              <a:gd name="T81" fmla="*/ 0 h 948"/>
              <a:gd name="T82" fmla="*/ 431 w 862"/>
              <a:gd name="T83" fmla="*/ 0 h 948"/>
              <a:gd name="T84" fmla="*/ 735 w 862"/>
              <a:gd name="T85" fmla="*/ 126 h 948"/>
              <a:gd name="T86" fmla="*/ 735 w 862"/>
              <a:gd name="T87" fmla="*/ 126 h 948"/>
              <a:gd name="T88" fmla="*/ 861 w 862"/>
              <a:gd name="T89" fmla="*/ 430 h 948"/>
              <a:gd name="T90" fmla="*/ 861 w 862"/>
              <a:gd name="T91" fmla="*/ 430 h 948"/>
              <a:gd name="T92" fmla="*/ 735 w 862"/>
              <a:gd name="T93" fmla="*/ 735 h 948"/>
              <a:gd name="T94" fmla="*/ 735 w 862"/>
              <a:gd name="T95" fmla="*/ 735 h 948"/>
              <a:gd name="T96" fmla="*/ 714 w 862"/>
              <a:gd name="T97" fmla="*/ 754 h 948"/>
              <a:gd name="T98" fmla="*/ 765 w 862"/>
              <a:gd name="T99" fmla="*/ 889 h 948"/>
              <a:gd name="T100" fmla="*/ 765 w 862"/>
              <a:gd name="T101" fmla="*/ 889 h 948"/>
              <a:gd name="T102" fmla="*/ 765 w 862"/>
              <a:gd name="T103" fmla="*/ 922 h 948"/>
              <a:gd name="T104" fmla="*/ 765 w 862"/>
              <a:gd name="T105" fmla="*/ 922 h 948"/>
              <a:gd name="T106" fmla="*/ 741 w 862"/>
              <a:gd name="T107" fmla="*/ 945 h 948"/>
              <a:gd name="T108" fmla="*/ 741 w 862"/>
              <a:gd name="T109" fmla="*/ 945 h 948"/>
              <a:gd name="T110" fmla="*/ 726 w 862"/>
              <a:gd name="T111" fmla="*/ 947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2" h="948">
                <a:moveTo>
                  <a:pt x="431" y="85"/>
                </a:moveTo>
                <a:lnTo>
                  <a:pt x="431" y="85"/>
                </a:lnTo>
                <a:cubicBezTo>
                  <a:pt x="338" y="85"/>
                  <a:pt x="251" y="121"/>
                  <a:pt x="187" y="186"/>
                </a:cubicBezTo>
                <a:lnTo>
                  <a:pt x="187" y="186"/>
                </a:lnTo>
                <a:cubicBezTo>
                  <a:pt x="121" y="252"/>
                  <a:pt x="85" y="339"/>
                  <a:pt x="85" y="430"/>
                </a:cubicBezTo>
                <a:lnTo>
                  <a:pt x="85" y="430"/>
                </a:lnTo>
                <a:cubicBezTo>
                  <a:pt x="85" y="523"/>
                  <a:pt x="121" y="609"/>
                  <a:pt x="187" y="674"/>
                </a:cubicBezTo>
                <a:lnTo>
                  <a:pt x="187" y="674"/>
                </a:lnTo>
                <a:cubicBezTo>
                  <a:pt x="251" y="740"/>
                  <a:pt x="338" y="776"/>
                  <a:pt x="431" y="776"/>
                </a:cubicBezTo>
                <a:lnTo>
                  <a:pt x="431" y="776"/>
                </a:lnTo>
                <a:cubicBezTo>
                  <a:pt x="523" y="776"/>
                  <a:pt x="609" y="740"/>
                  <a:pt x="675" y="674"/>
                </a:cubicBezTo>
                <a:lnTo>
                  <a:pt x="675" y="674"/>
                </a:lnTo>
                <a:cubicBezTo>
                  <a:pt x="739" y="609"/>
                  <a:pt x="776" y="523"/>
                  <a:pt x="776" y="430"/>
                </a:cubicBezTo>
                <a:lnTo>
                  <a:pt x="776" y="430"/>
                </a:lnTo>
                <a:cubicBezTo>
                  <a:pt x="776" y="339"/>
                  <a:pt x="739" y="252"/>
                  <a:pt x="675" y="186"/>
                </a:cubicBezTo>
                <a:lnTo>
                  <a:pt x="675" y="186"/>
                </a:lnTo>
                <a:cubicBezTo>
                  <a:pt x="609" y="121"/>
                  <a:pt x="523" y="85"/>
                  <a:pt x="431" y="85"/>
                </a:cubicBezTo>
                <a:close/>
                <a:moveTo>
                  <a:pt x="726" y="947"/>
                </a:moveTo>
                <a:lnTo>
                  <a:pt x="726" y="947"/>
                </a:lnTo>
                <a:cubicBezTo>
                  <a:pt x="708" y="947"/>
                  <a:pt x="692" y="936"/>
                  <a:pt x="686" y="919"/>
                </a:cubicBezTo>
                <a:lnTo>
                  <a:pt x="642" y="806"/>
                </a:lnTo>
                <a:lnTo>
                  <a:pt x="642" y="806"/>
                </a:lnTo>
                <a:cubicBezTo>
                  <a:pt x="578" y="842"/>
                  <a:pt x="505" y="861"/>
                  <a:pt x="431" y="861"/>
                </a:cubicBezTo>
                <a:lnTo>
                  <a:pt x="431" y="861"/>
                </a:lnTo>
                <a:cubicBezTo>
                  <a:pt x="355" y="861"/>
                  <a:pt x="282" y="841"/>
                  <a:pt x="217" y="804"/>
                </a:cubicBezTo>
                <a:lnTo>
                  <a:pt x="173" y="919"/>
                </a:lnTo>
                <a:lnTo>
                  <a:pt x="173" y="919"/>
                </a:lnTo>
                <a:cubicBezTo>
                  <a:pt x="166" y="936"/>
                  <a:pt x="150" y="947"/>
                  <a:pt x="133" y="947"/>
                </a:cubicBezTo>
                <a:lnTo>
                  <a:pt x="133" y="947"/>
                </a:lnTo>
                <a:cubicBezTo>
                  <a:pt x="128" y="947"/>
                  <a:pt x="123" y="947"/>
                  <a:pt x="118" y="945"/>
                </a:cubicBezTo>
                <a:lnTo>
                  <a:pt x="118" y="945"/>
                </a:lnTo>
                <a:cubicBezTo>
                  <a:pt x="95" y="936"/>
                  <a:pt x="84" y="911"/>
                  <a:pt x="93" y="889"/>
                </a:cubicBezTo>
                <a:lnTo>
                  <a:pt x="145" y="753"/>
                </a:lnTo>
                <a:lnTo>
                  <a:pt x="145" y="753"/>
                </a:lnTo>
                <a:cubicBezTo>
                  <a:pt x="139" y="747"/>
                  <a:pt x="132" y="741"/>
                  <a:pt x="126" y="735"/>
                </a:cubicBezTo>
                <a:lnTo>
                  <a:pt x="126" y="735"/>
                </a:lnTo>
                <a:cubicBezTo>
                  <a:pt x="45" y="654"/>
                  <a:pt x="0" y="545"/>
                  <a:pt x="0" y="430"/>
                </a:cubicBezTo>
                <a:lnTo>
                  <a:pt x="0" y="430"/>
                </a:lnTo>
                <a:cubicBezTo>
                  <a:pt x="0" y="315"/>
                  <a:pt x="45" y="208"/>
                  <a:pt x="126" y="126"/>
                </a:cubicBezTo>
                <a:lnTo>
                  <a:pt x="126" y="126"/>
                </a:lnTo>
                <a:cubicBezTo>
                  <a:pt x="208" y="45"/>
                  <a:pt x="316" y="0"/>
                  <a:pt x="431" y="0"/>
                </a:cubicBezTo>
                <a:lnTo>
                  <a:pt x="431" y="0"/>
                </a:lnTo>
                <a:cubicBezTo>
                  <a:pt x="546" y="0"/>
                  <a:pt x="653" y="45"/>
                  <a:pt x="735" y="126"/>
                </a:cubicBezTo>
                <a:lnTo>
                  <a:pt x="735" y="126"/>
                </a:lnTo>
                <a:cubicBezTo>
                  <a:pt x="816" y="208"/>
                  <a:pt x="861" y="315"/>
                  <a:pt x="861" y="430"/>
                </a:cubicBezTo>
                <a:lnTo>
                  <a:pt x="861" y="430"/>
                </a:lnTo>
                <a:cubicBezTo>
                  <a:pt x="861" y="545"/>
                  <a:pt x="816" y="654"/>
                  <a:pt x="735" y="735"/>
                </a:cubicBezTo>
                <a:lnTo>
                  <a:pt x="735" y="735"/>
                </a:lnTo>
                <a:cubicBezTo>
                  <a:pt x="728" y="741"/>
                  <a:pt x="721" y="748"/>
                  <a:pt x="714" y="754"/>
                </a:cubicBezTo>
                <a:lnTo>
                  <a:pt x="765" y="889"/>
                </a:lnTo>
                <a:lnTo>
                  <a:pt x="765" y="889"/>
                </a:lnTo>
                <a:cubicBezTo>
                  <a:pt x="770" y="900"/>
                  <a:pt x="770" y="912"/>
                  <a:pt x="765" y="922"/>
                </a:cubicBezTo>
                <a:lnTo>
                  <a:pt x="765" y="922"/>
                </a:lnTo>
                <a:cubicBezTo>
                  <a:pt x="760" y="932"/>
                  <a:pt x="752" y="940"/>
                  <a:pt x="741" y="945"/>
                </a:cubicBezTo>
                <a:lnTo>
                  <a:pt x="741" y="945"/>
                </a:lnTo>
                <a:cubicBezTo>
                  <a:pt x="736" y="947"/>
                  <a:pt x="731" y="947"/>
                  <a:pt x="726" y="9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" name="Freeform 494"/>
          <p:cNvSpPr>
            <a:spLocks noChangeArrowheads="1"/>
          </p:cNvSpPr>
          <p:nvPr/>
        </p:nvSpPr>
        <p:spPr bwMode="auto">
          <a:xfrm>
            <a:off x="5820404" y="4995512"/>
            <a:ext cx="1027579" cy="1130337"/>
          </a:xfrm>
          <a:custGeom>
            <a:avLst/>
            <a:gdLst>
              <a:gd name="T0" fmla="*/ 441 w 882"/>
              <a:gd name="T1" fmla="*/ 775 h 969"/>
              <a:gd name="T2" fmla="*/ 204 w 882"/>
              <a:gd name="T3" fmla="*/ 678 h 969"/>
              <a:gd name="T4" fmla="*/ 105 w 882"/>
              <a:gd name="T5" fmla="*/ 440 h 969"/>
              <a:gd name="T6" fmla="*/ 204 w 882"/>
              <a:gd name="T7" fmla="*/ 204 h 969"/>
              <a:gd name="T8" fmla="*/ 441 w 882"/>
              <a:gd name="T9" fmla="*/ 106 h 969"/>
              <a:gd name="T10" fmla="*/ 678 w 882"/>
              <a:gd name="T11" fmla="*/ 204 h 969"/>
              <a:gd name="T12" fmla="*/ 775 w 882"/>
              <a:gd name="T13" fmla="*/ 440 h 969"/>
              <a:gd name="T14" fmla="*/ 678 w 882"/>
              <a:gd name="T15" fmla="*/ 678 h 969"/>
              <a:gd name="T16" fmla="*/ 441 w 882"/>
              <a:gd name="T17" fmla="*/ 0 h 969"/>
              <a:gd name="T18" fmla="*/ 129 w 882"/>
              <a:gd name="T19" fmla="*/ 129 h 969"/>
              <a:gd name="T20" fmla="*/ 0 w 882"/>
              <a:gd name="T21" fmla="*/ 440 h 969"/>
              <a:gd name="T22" fmla="*/ 129 w 882"/>
              <a:gd name="T23" fmla="*/ 752 h 969"/>
              <a:gd name="T24" fmla="*/ 143 w 882"/>
              <a:gd name="T25" fmla="*/ 766 h 969"/>
              <a:gd name="T26" fmla="*/ 93 w 882"/>
              <a:gd name="T27" fmla="*/ 895 h 969"/>
              <a:gd name="T28" fmla="*/ 124 w 882"/>
              <a:gd name="T29" fmla="*/ 964 h 969"/>
              <a:gd name="T30" fmla="*/ 143 w 882"/>
              <a:gd name="T31" fmla="*/ 968 h 969"/>
              <a:gd name="T32" fmla="*/ 232 w 882"/>
              <a:gd name="T33" fmla="*/ 829 h 969"/>
              <a:gd name="T34" fmla="*/ 441 w 882"/>
              <a:gd name="T35" fmla="*/ 881 h 969"/>
              <a:gd name="T36" fmla="*/ 647 w 882"/>
              <a:gd name="T37" fmla="*/ 830 h 969"/>
              <a:gd name="T38" fmla="*/ 687 w 882"/>
              <a:gd name="T39" fmla="*/ 933 h 969"/>
              <a:gd name="T40" fmla="*/ 736 w 882"/>
              <a:gd name="T41" fmla="*/ 968 h 969"/>
              <a:gd name="T42" fmla="*/ 754 w 882"/>
              <a:gd name="T43" fmla="*/ 964 h 969"/>
              <a:gd name="T44" fmla="*/ 736 w 882"/>
              <a:gd name="T45" fmla="*/ 768 h 969"/>
              <a:gd name="T46" fmla="*/ 752 w 882"/>
              <a:gd name="T47" fmla="*/ 752 h 969"/>
              <a:gd name="T48" fmla="*/ 881 w 882"/>
              <a:gd name="T49" fmla="*/ 440 h 969"/>
              <a:gd name="T50" fmla="*/ 752 w 882"/>
              <a:gd name="T51" fmla="*/ 129 h 969"/>
              <a:gd name="T52" fmla="*/ 441 w 882"/>
              <a:gd name="T53" fmla="*/ 0 h 969"/>
              <a:gd name="T54" fmla="*/ 441 w 882"/>
              <a:gd name="T55" fmla="*/ 796 h 969"/>
              <a:gd name="T56" fmla="*/ 692 w 882"/>
              <a:gd name="T57" fmla="*/ 692 h 969"/>
              <a:gd name="T58" fmla="*/ 796 w 882"/>
              <a:gd name="T59" fmla="*/ 440 h 969"/>
              <a:gd name="T60" fmla="*/ 692 w 882"/>
              <a:gd name="T61" fmla="*/ 190 h 969"/>
              <a:gd name="T62" fmla="*/ 441 w 882"/>
              <a:gd name="T63" fmla="*/ 85 h 969"/>
              <a:gd name="T64" fmla="*/ 189 w 882"/>
              <a:gd name="T65" fmla="*/ 190 h 969"/>
              <a:gd name="T66" fmla="*/ 86 w 882"/>
              <a:gd name="T67" fmla="*/ 440 h 969"/>
              <a:gd name="T68" fmla="*/ 189 w 882"/>
              <a:gd name="T69" fmla="*/ 692 h 969"/>
              <a:gd name="T70" fmla="*/ 441 w 882"/>
              <a:gd name="T71" fmla="*/ 20 h 969"/>
              <a:gd name="T72" fmla="*/ 738 w 882"/>
              <a:gd name="T73" fmla="*/ 144 h 969"/>
              <a:gd name="T74" fmla="*/ 861 w 882"/>
              <a:gd name="T75" fmla="*/ 440 h 969"/>
              <a:gd name="T76" fmla="*/ 738 w 882"/>
              <a:gd name="T77" fmla="*/ 738 h 969"/>
              <a:gd name="T78" fmla="*/ 712 w 882"/>
              <a:gd name="T79" fmla="*/ 761 h 969"/>
              <a:gd name="T80" fmla="*/ 766 w 882"/>
              <a:gd name="T81" fmla="*/ 903 h 969"/>
              <a:gd name="T82" fmla="*/ 747 w 882"/>
              <a:gd name="T83" fmla="*/ 945 h 969"/>
              <a:gd name="T84" fmla="*/ 736 w 882"/>
              <a:gd name="T85" fmla="*/ 947 h 969"/>
              <a:gd name="T86" fmla="*/ 657 w 882"/>
              <a:gd name="T87" fmla="*/ 801 h 969"/>
              <a:gd name="T88" fmla="*/ 441 w 882"/>
              <a:gd name="T89" fmla="*/ 860 h 969"/>
              <a:gd name="T90" fmla="*/ 222 w 882"/>
              <a:gd name="T91" fmla="*/ 799 h 969"/>
              <a:gd name="T92" fmla="*/ 173 w 882"/>
              <a:gd name="T93" fmla="*/ 926 h 969"/>
              <a:gd name="T94" fmla="*/ 143 w 882"/>
              <a:gd name="T95" fmla="*/ 947 h 969"/>
              <a:gd name="T96" fmla="*/ 131 w 882"/>
              <a:gd name="T97" fmla="*/ 945 h 969"/>
              <a:gd name="T98" fmla="*/ 167 w 882"/>
              <a:gd name="T99" fmla="*/ 760 h 969"/>
              <a:gd name="T100" fmla="*/ 144 w 882"/>
              <a:gd name="T101" fmla="*/ 738 h 969"/>
              <a:gd name="T102" fmla="*/ 21 w 882"/>
              <a:gd name="T103" fmla="*/ 440 h 969"/>
              <a:gd name="T104" fmla="*/ 144 w 882"/>
              <a:gd name="T105" fmla="*/ 144 h 969"/>
              <a:gd name="T106" fmla="*/ 441 w 882"/>
              <a:gd name="T107" fmla="*/ 2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2" h="969">
                <a:moveTo>
                  <a:pt x="441" y="775"/>
                </a:moveTo>
                <a:lnTo>
                  <a:pt x="441" y="775"/>
                </a:lnTo>
                <a:cubicBezTo>
                  <a:pt x="351" y="775"/>
                  <a:pt x="267" y="741"/>
                  <a:pt x="204" y="678"/>
                </a:cubicBezTo>
                <a:lnTo>
                  <a:pt x="204" y="678"/>
                </a:lnTo>
                <a:cubicBezTo>
                  <a:pt x="140" y="614"/>
                  <a:pt x="105" y="530"/>
                  <a:pt x="105" y="440"/>
                </a:cubicBezTo>
                <a:lnTo>
                  <a:pt x="105" y="440"/>
                </a:lnTo>
                <a:cubicBezTo>
                  <a:pt x="105" y="351"/>
                  <a:pt x="140" y="267"/>
                  <a:pt x="204" y="204"/>
                </a:cubicBezTo>
                <a:lnTo>
                  <a:pt x="204" y="204"/>
                </a:lnTo>
                <a:cubicBezTo>
                  <a:pt x="267" y="141"/>
                  <a:pt x="351" y="106"/>
                  <a:pt x="441" y="106"/>
                </a:cubicBezTo>
                <a:lnTo>
                  <a:pt x="441" y="106"/>
                </a:lnTo>
                <a:cubicBezTo>
                  <a:pt x="530" y="106"/>
                  <a:pt x="615" y="141"/>
                  <a:pt x="678" y="204"/>
                </a:cubicBezTo>
                <a:lnTo>
                  <a:pt x="678" y="204"/>
                </a:lnTo>
                <a:cubicBezTo>
                  <a:pt x="741" y="267"/>
                  <a:pt x="775" y="351"/>
                  <a:pt x="775" y="440"/>
                </a:cubicBezTo>
                <a:lnTo>
                  <a:pt x="775" y="440"/>
                </a:lnTo>
                <a:cubicBezTo>
                  <a:pt x="775" y="530"/>
                  <a:pt x="741" y="614"/>
                  <a:pt x="678" y="678"/>
                </a:cubicBezTo>
                <a:lnTo>
                  <a:pt x="678" y="678"/>
                </a:lnTo>
                <a:cubicBezTo>
                  <a:pt x="615" y="741"/>
                  <a:pt x="530" y="775"/>
                  <a:pt x="441" y="775"/>
                </a:cubicBezTo>
                <a:close/>
                <a:moveTo>
                  <a:pt x="441" y="0"/>
                </a:moveTo>
                <a:lnTo>
                  <a:pt x="441" y="0"/>
                </a:lnTo>
                <a:cubicBezTo>
                  <a:pt x="323" y="0"/>
                  <a:pt x="212" y="46"/>
                  <a:pt x="129" y="129"/>
                </a:cubicBezTo>
                <a:lnTo>
                  <a:pt x="129" y="129"/>
                </a:lnTo>
                <a:cubicBezTo>
                  <a:pt x="46" y="212"/>
                  <a:pt x="0" y="323"/>
                  <a:pt x="0" y="440"/>
                </a:cubicBezTo>
                <a:lnTo>
                  <a:pt x="0" y="440"/>
                </a:lnTo>
                <a:cubicBezTo>
                  <a:pt x="0" y="558"/>
                  <a:pt x="46" y="669"/>
                  <a:pt x="129" y="752"/>
                </a:cubicBezTo>
                <a:lnTo>
                  <a:pt x="129" y="752"/>
                </a:lnTo>
                <a:cubicBezTo>
                  <a:pt x="134" y="756"/>
                  <a:pt x="138" y="761"/>
                  <a:pt x="143" y="766"/>
                </a:cubicBezTo>
                <a:lnTo>
                  <a:pt x="93" y="895"/>
                </a:lnTo>
                <a:lnTo>
                  <a:pt x="93" y="895"/>
                </a:lnTo>
                <a:cubicBezTo>
                  <a:pt x="83" y="923"/>
                  <a:pt x="96" y="953"/>
                  <a:pt x="124" y="964"/>
                </a:cubicBezTo>
                <a:lnTo>
                  <a:pt x="124" y="964"/>
                </a:lnTo>
                <a:cubicBezTo>
                  <a:pt x="129" y="966"/>
                  <a:pt x="136" y="968"/>
                  <a:pt x="143" y="968"/>
                </a:cubicBezTo>
                <a:lnTo>
                  <a:pt x="143" y="968"/>
                </a:lnTo>
                <a:cubicBezTo>
                  <a:pt x="164" y="968"/>
                  <a:pt x="184" y="954"/>
                  <a:pt x="192" y="933"/>
                </a:cubicBezTo>
                <a:lnTo>
                  <a:pt x="232" y="829"/>
                </a:lnTo>
                <a:lnTo>
                  <a:pt x="232" y="829"/>
                </a:lnTo>
                <a:cubicBezTo>
                  <a:pt x="296" y="863"/>
                  <a:pt x="367" y="881"/>
                  <a:pt x="441" y="881"/>
                </a:cubicBezTo>
                <a:lnTo>
                  <a:pt x="441" y="881"/>
                </a:lnTo>
                <a:cubicBezTo>
                  <a:pt x="513" y="881"/>
                  <a:pt x="584" y="864"/>
                  <a:pt x="647" y="830"/>
                </a:cubicBezTo>
                <a:lnTo>
                  <a:pt x="687" y="933"/>
                </a:lnTo>
                <a:lnTo>
                  <a:pt x="687" y="933"/>
                </a:lnTo>
                <a:cubicBezTo>
                  <a:pt x="694" y="954"/>
                  <a:pt x="714" y="968"/>
                  <a:pt x="736" y="968"/>
                </a:cubicBezTo>
                <a:lnTo>
                  <a:pt x="736" y="968"/>
                </a:lnTo>
                <a:cubicBezTo>
                  <a:pt x="742" y="968"/>
                  <a:pt x="748" y="966"/>
                  <a:pt x="754" y="964"/>
                </a:cubicBezTo>
                <a:lnTo>
                  <a:pt x="754" y="964"/>
                </a:lnTo>
                <a:cubicBezTo>
                  <a:pt x="782" y="953"/>
                  <a:pt x="795" y="923"/>
                  <a:pt x="785" y="895"/>
                </a:cubicBezTo>
                <a:lnTo>
                  <a:pt x="736" y="768"/>
                </a:lnTo>
                <a:lnTo>
                  <a:pt x="736" y="768"/>
                </a:lnTo>
                <a:cubicBezTo>
                  <a:pt x="742" y="763"/>
                  <a:pt x="747" y="757"/>
                  <a:pt x="752" y="752"/>
                </a:cubicBezTo>
                <a:lnTo>
                  <a:pt x="752" y="752"/>
                </a:lnTo>
                <a:cubicBezTo>
                  <a:pt x="835" y="669"/>
                  <a:pt x="881" y="558"/>
                  <a:pt x="881" y="440"/>
                </a:cubicBezTo>
                <a:lnTo>
                  <a:pt x="881" y="440"/>
                </a:lnTo>
                <a:cubicBezTo>
                  <a:pt x="881" y="323"/>
                  <a:pt x="835" y="212"/>
                  <a:pt x="752" y="129"/>
                </a:cubicBezTo>
                <a:lnTo>
                  <a:pt x="752" y="129"/>
                </a:lnTo>
                <a:cubicBezTo>
                  <a:pt x="669" y="46"/>
                  <a:pt x="558" y="0"/>
                  <a:pt x="441" y="0"/>
                </a:cubicBezTo>
                <a:close/>
                <a:moveTo>
                  <a:pt x="441" y="796"/>
                </a:moveTo>
                <a:lnTo>
                  <a:pt x="441" y="796"/>
                </a:lnTo>
                <a:cubicBezTo>
                  <a:pt x="535" y="796"/>
                  <a:pt x="625" y="759"/>
                  <a:pt x="692" y="692"/>
                </a:cubicBezTo>
                <a:lnTo>
                  <a:pt x="692" y="692"/>
                </a:lnTo>
                <a:cubicBezTo>
                  <a:pt x="759" y="624"/>
                  <a:pt x="796" y="536"/>
                  <a:pt x="796" y="440"/>
                </a:cubicBezTo>
                <a:lnTo>
                  <a:pt x="796" y="440"/>
                </a:lnTo>
                <a:cubicBezTo>
                  <a:pt x="796" y="346"/>
                  <a:pt x="759" y="256"/>
                  <a:pt x="692" y="190"/>
                </a:cubicBezTo>
                <a:lnTo>
                  <a:pt x="692" y="190"/>
                </a:lnTo>
                <a:cubicBezTo>
                  <a:pt x="625" y="122"/>
                  <a:pt x="535" y="85"/>
                  <a:pt x="441" y="85"/>
                </a:cubicBezTo>
                <a:lnTo>
                  <a:pt x="441" y="85"/>
                </a:lnTo>
                <a:cubicBezTo>
                  <a:pt x="346" y="85"/>
                  <a:pt x="257" y="122"/>
                  <a:pt x="189" y="190"/>
                </a:cubicBezTo>
                <a:lnTo>
                  <a:pt x="189" y="190"/>
                </a:lnTo>
                <a:cubicBezTo>
                  <a:pt x="122" y="256"/>
                  <a:pt x="86" y="346"/>
                  <a:pt x="86" y="440"/>
                </a:cubicBezTo>
                <a:lnTo>
                  <a:pt x="86" y="440"/>
                </a:lnTo>
                <a:cubicBezTo>
                  <a:pt x="86" y="536"/>
                  <a:pt x="122" y="624"/>
                  <a:pt x="189" y="692"/>
                </a:cubicBezTo>
                <a:lnTo>
                  <a:pt x="189" y="692"/>
                </a:lnTo>
                <a:cubicBezTo>
                  <a:pt x="257" y="759"/>
                  <a:pt x="346" y="796"/>
                  <a:pt x="441" y="796"/>
                </a:cubicBezTo>
                <a:close/>
                <a:moveTo>
                  <a:pt x="441" y="20"/>
                </a:moveTo>
                <a:lnTo>
                  <a:pt x="441" y="20"/>
                </a:lnTo>
                <a:cubicBezTo>
                  <a:pt x="553" y="20"/>
                  <a:pt x="658" y="64"/>
                  <a:pt x="738" y="144"/>
                </a:cubicBezTo>
                <a:lnTo>
                  <a:pt x="738" y="144"/>
                </a:lnTo>
                <a:cubicBezTo>
                  <a:pt x="817" y="223"/>
                  <a:pt x="861" y="328"/>
                  <a:pt x="861" y="440"/>
                </a:cubicBezTo>
                <a:lnTo>
                  <a:pt x="861" y="440"/>
                </a:lnTo>
                <a:cubicBezTo>
                  <a:pt x="861" y="553"/>
                  <a:pt x="817" y="658"/>
                  <a:pt x="738" y="738"/>
                </a:cubicBezTo>
                <a:lnTo>
                  <a:pt x="738" y="738"/>
                </a:lnTo>
                <a:cubicBezTo>
                  <a:pt x="729" y="746"/>
                  <a:pt x="721" y="754"/>
                  <a:pt x="712" y="761"/>
                </a:cubicBezTo>
                <a:lnTo>
                  <a:pt x="766" y="903"/>
                </a:lnTo>
                <a:lnTo>
                  <a:pt x="766" y="903"/>
                </a:lnTo>
                <a:cubicBezTo>
                  <a:pt x="772" y="920"/>
                  <a:pt x="764" y="938"/>
                  <a:pt x="747" y="945"/>
                </a:cubicBezTo>
                <a:lnTo>
                  <a:pt x="747" y="945"/>
                </a:lnTo>
                <a:cubicBezTo>
                  <a:pt x="743" y="946"/>
                  <a:pt x="740" y="947"/>
                  <a:pt x="736" y="947"/>
                </a:cubicBezTo>
                <a:lnTo>
                  <a:pt x="736" y="947"/>
                </a:lnTo>
                <a:cubicBezTo>
                  <a:pt x="723" y="947"/>
                  <a:pt x="710" y="939"/>
                  <a:pt x="706" y="926"/>
                </a:cubicBezTo>
                <a:lnTo>
                  <a:pt x="657" y="801"/>
                </a:lnTo>
                <a:lnTo>
                  <a:pt x="657" y="801"/>
                </a:lnTo>
                <a:cubicBezTo>
                  <a:pt x="592" y="840"/>
                  <a:pt x="518" y="860"/>
                  <a:pt x="441" y="860"/>
                </a:cubicBezTo>
                <a:lnTo>
                  <a:pt x="441" y="860"/>
                </a:lnTo>
                <a:cubicBezTo>
                  <a:pt x="362" y="860"/>
                  <a:pt x="287" y="839"/>
                  <a:pt x="222" y="799"/>
                </a:cubicBezTo>
                <a:lnTo>
                  <a:pt x="173" y="926"/>
                </a:lnTo>
                <a:lnTo>
                  <a:pt x="173" y="926"/>
                </a:lnTo>
                <a:cubicBezTo>
                  <a:pt x="168" y="939"/>
                  <a:pt x="156" y="947"/>
                  <a:pt x="143" y="947"/>
                </a:cubicBezTo>
                <a:lnTo>
                  <a:pt x="143" y="947"/>
                </a:lnTo>
                <a:cubicBezTo>
                  <a:pt x="139" y="947"/>
                  <a:pt x="135" y="946"/>
                  <a:pt x="131" y="945"/>
                </a:cubicBezTo>
                <a:lnTo>
                  <a:pt x="131" y="945"/>
                </a:lnTo>
                <a:cubicBezTo>
                  <a:pt x="114" y="938"/>
                  <a:pt x="105" y="920"/>
                  <a:pt x="112" y="903"/>
                </a:cubicBezTo>
                <a:lnTo>
                  <a:pt x="167" y="760"/>
                </a:lnTo>
                <a:lnTo>
                  <a:pt x="167" y="760"/>
                </a:lnTo>
                <a:cubicBezTo>
                  <a:pt x="159" y="753"/>
                  <a:pt x="151" y="745"/>
                  <a:pt x="144" y="738"/>
                </a:cubicBezTo>
                <a:lnTo>
                  <a:pt x="144" y="738"/>
                </a:lnTo>
                <a:cubicBezTo>
                  <a:pt x="64" y="658"/>
                  <a:pt x="21" y="553"/>
                  <a:pt x="21" y="440"/>
                </a:cubicBezTo>
                <a:lnTo>
                  <a:pt x="21" y="440"/>
                </a:lnTo>
                <a:cubicBezTo>
                  <a:pt x="21" y="328"/>
                  <a:pt x="64" y="223"/>
                  <a:pt x="144" y="144"/>
                </a:cubicBezTo>
                <a:lnTo>
                  <a:pt x="144" y="144"/>
                </a:lnTo>
                <a:cubicBezTo>
                  <a:pt x="223" y="64"/>
                  <a:pt x="328" y="20"/>
                  <a:pt x="441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" name="Freeform 495"/>
          <p:cNvSpPr>
            <a:spLocks noChangeArrowheads="1"/>
          </p:cNvSpPr>
          <p:nvPr/>
        </p:nvSpPr>
        <p:spPr bwMode="auto">
          <a:xfrm>
            <a:off x="6097850" y="5211304"/>
            <a:ext cx="529202" cy="344241"/>
          </a:xfrm>
          <a:custGeom>
            <a:avLst/>
            <a:gdLst>
              <a:gd name="T0" fmla="*/ 43 w 454"/>
              <a:gd name="T1" fmla="*/ 296 h 297"/>
              <a:gd name="T2" fmla="*/ 43 w 454"/>
              <a:gd name="T3" fmla="*/ 296 h 297"/>
              <a:gd name="T4" fmla="*/ 0 w 454"/>
              <a:gd name="T5" fmla="*/ 254 h 297"/>
              <a:gd name="T6" fmla="*/ 0 w 454"/>
              <a:gd name="T7" fmla="*/ 254 h 297"/>
              <a:gd name="T8" fmla="*/ 43 w 454"/>
              <a:gd name="T9" fmla="*/ 211 h 297"/>
              <a:gd name="T10" fmla="*/ 180 w 454"/>
              <a:gd name="T11" fmla="*/ 211 h 297"/>
              <a:gd name="T12" fmla="*/ 381 w 454"/>
              <a:gd name="T13" fmla="*/ 12 h 297"/>
              <a:gd name="T14" fmla="*/ 381 w 454"/>
              <a:gd name="T15" fmla="*/ 12 h 297"/>
              <a:gd name="T16" fmla="*/ 411 w 454"/>
              <a:gd name="T17" fmla="*/ 0 h 297"/>
              <a:gd name="T18" fmla="*/ 411 w 454"/>
              <a:gd name="T19" fmla="*/ 0 h 297"/>
              <a:gd name="T20" fmla="*/ 441 w 454"/>
              <a:gd name="T21" fmla="*/ 12 h 297"/>
              <a:gd name="T22" fmla="*/ 441 w 454"/>
              <a:gd name="T23" fmla="*/ 12 h 297"/>
              <a:gd name="T24" fmla="*/ 453 w 454"/>
              <a:gd name="T25" fmla="*/ 42 h 297"/>
              <a:gd name="T26" fmla="*/ 453 w 454"/>
              <a:gd name="T27" fmla="*/ 42 h 297"/>
              <a:gd name="T28" fmla="*/ 441 w 454"/>
              <a:gd name="T29" fmla="*/ 72 h 297"/>
              <a:gd name="T30" fmla="*/ 234 w 454"/>
              <a:gd name="T31" fmla="*/ 278 h 297"/>
              <a:gd name="T32" fmla="*/ 234 w 454"/>
              <a:gd name="T33" fmla="*/ 278 h 297"/>
              <a:gd name="T34" fmla="*/ 199 w 454"/>
              <a:gd name="T35" fmla="*/ 296 h 297"/>
              <a:gd name="T36" fmla="*/ 43 w 454"/>
              <a:gd name="T37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4" h="297">
                <a:moveTo>
                  <a:pt x="43" y="296"/>
                </a:moveTo>
                <a:lnTo>
                  <a:pt x="43" y="296"/>
                </a:lnTo>
                <a:cubicBezTo>
                  <a:pt x="19" y="296"/>
                  <a:pt x="0" y="277"/>
                  <a:pt x="0" y="254"/>
                </a:cubicBezTo>
                <a:lnTo>
                  <a:pt x="0" y="254"/>
                </a:lnTo>
                <a:cubicBezTo>
                  <a:pt x="0" y="230"/>
                  <a:pt x="19" y="211"/>
                  <a:pt x="43" y="211"/>
                </a:cubicBezTo>
                <a:lnTo>
                  <a:pt x="180" y="211"/>
                </a:lnTo>
                <a:lnTo>
                  <a:pt x="381" y="12"/>
                </a:lnTo>
                <a:lnTo>
                  <a:pt x="381" y="12"/>
                </a:lnTo>
                <a:cubicBezTo>
                  <a:pt x="389" y="4"/>
                  <a:pt x="399" y="0"/>
                  <a:pt x="411" y="0"/>
                </a:cubicBezTo>
                <a:lnTo>
                  <a:pt x="411" y="0"/>
                </a:lnTo>
                <a:cubicBezTo>
                  <a:pt x="422" y="0"/>
                  <a:pt x="433" y="4"/>
                  <a:pt x="441" y="12"/>
                </a:cubicBezTo>
                <a:lnTo>
                  <a:pt x="441" y="12"/>
                </a:lnTo>
                <a:cubicBezTo>
                  <a:pt x="449" y="20"/>
                  <a:pt x="453" y="31"/>
                  <a:pt x="453" y="42"/>
                </a:cubicBezTo>
                <a:lnTo>
                  <a:pt x="453" y="42"/>
                </a:lnTo>
                <a:cubicBezTo>
                  <a:pt x="453" y="54"/>
                  <a:pt x="449" y="65"/>
                  <a:pt x="441" y="72"/>
                </a:cubicBezTo>
                <a:lnTo>
                  <a:pt x="234" y="278"/>
                </a:lnTo>
                <a:lnTo>
                  <a:pt x="234" y="278"/>
                </a:lnTo>
                <a:cubicBezTo>
                  <a:pt x="225" y="289"/>
                  <a:pt x="212" y="296"/>
                  <a:pt x="199" y="296"/>
                </a:cubicBezTo>
                <a:lnTo>
                  <a:pt x="43" y="29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" name="Freeform 496"/>
          <p:cNvSpPr>
            <a:spLocks noChangeArrowheads="1"/>
          </p:cNvSpPr>
          <p:nvPr/>
        </p:nvSpPr>
        <p:spPr bwMode="auto">
          <a:xfrm>
            <a:off x="6087574" y="5201028"/>
            <a:ext cx="549753" cy="369929"/>
          </a:xfrm>
          <a:custGeom>
            <a:avLst/>
            <a:gdLst>
              <a:gd name="T0" fmla="*/ 421 w 474"/>
              <a:gd name="T1" fmla="*/ 0 h 318"/>
              <a:gd name="T2" fmla="*/ 421 w 474"/>
              <a:gd name="T3" fmla="*/ 0 h 318"/>
              <a:gd name="T4" fmla="*/ 383 w 474"/>
              <a:gd name="T5" fmla="*/ 16 h 318"/>
              <a:gd name="T6" fmla="*/ 186 w 474"/>
              <a:gd name="T7" fmla="*/ 211 h 318"/>
              <a:gd name="T8" fmla="*/ 53 w 474"/>
              <a:gd name="T9" fmla="*/ 211 h 318"/>
              <a:gd name="T10" fmla="*/ 53 w 474"/>
              <a:gd name="T11" fmla="*/ 211 h 318"/>
              <a:gd name="T12" fmla="*/ 0 w 474"/>
              <a:gd name="T13" fmla="*/ 265 h 318"/>
              <a:gd name="T14" fmla="*/ 0 w 474"/>
              <a:gd name="T15" fmla="*/ 265 h 318"/>
              <a:gd name="T16" fmla="*/ 53 w 474"/>
              <a:gd name="T17" fmla="*/ 317 h 318"/>
              <a:gd name="T18" fmla="*/ 209 w 474"/>
              <a:gd name="T19" fmla="*/ 317 h 318"/>
              <a:gd name="T20" fmla="*/ 209 w 474"/>
              <a:gd name="T21" fmla="*/ 317 h 318"/>
              <a:gd name="T22" fmla="*/ 251 w 474"/>
              <a:gd name="T23" fmla="*/ 296 h 318"/>
              <a:gd name="T24" fmla="*/ 458 w 474"/>
              <a:gd name="T25" fmla="*/ 91 h 318"/>
              <a:gd name="T26" fmla="*/ 458 w 474"/>
              <a:gd name="T27" fmla="*/ 91 h 318"/>
              <a:gd name="T28" fmla="*/ 473 w 474"/>
              <a:gd name="T29" fmla="*/ 53 h 318"/>
              <a:gd name="T30" fmla="*/ 473 w 474"/>
              <a:gd name="T31" fmla="*/ 53 h 318"/>
              <a:gd name="T32" fmla="*/ 458 w 474"/>
              <a:gd name="T33" fmla="*/ 16 h 318"/>
              <a:gd name="T34" fmla="*/ 458 w 474"/>
              <a:gd name="T35" fmla="*/ 16 h 318"/>
              <a:gd name="T36" fmla="*/ 421 w 474"/>
              <a:gd name="T37" fmla="*/ 0 h 318"/>
              <a:gd name="T38" fmla="*/ 421 w 474"/>
              <a:gd name="T39" fmla="*/ 20 h 318"/>
              <a:gd name="T40" fmla="*/ 421 w 474"/>
              <a:gd name="T41" fmla="*/ 20 h 318"/>
              <a:gd name="T42" fmla="*/ 443 w 474"/>
              <a:gd name="T43" fmla="*/ 30 h 318"/>
              <a:gd name="T44" fmla="*/ 443 w 474"/>
              <a:gd name="T45" fmla="*/ 30 h 318"/>
              <a:gd name="T46" fmla="*/ 443 w 474"/>
              <a:gd name="T47" fmla="*/ 76 h 318"/>
              <a:gd name="T48" fmla="*/ 236 w 474"/>
              <a:gd name="T49" fmla="*/ 282 h 318"/>
              <a:gd name="T50" fmla="*/ 236 w 474"/>
              <a:gd name="T51" fmla="*/ 282 h 318"/>
              <a:gd name="T52" fmla="*/ 209 w 474"/>
              <a:gd name="T53" fmla="*/ 297 h 318"/>
              <a:gd name="T54" fmla="*/ 53 w 474"/>
              <a:gd name="T55" fmla="*/ 297 h 318"/>
              <a:gd name="T56" fmla="*/ 53 w 474"/>
              <a:gd name="T57" fmla="*/ 297 h 318"/>
              <a:gd name="T58" fmla="*/ 21 w 474"/>
              <a:gd name="T59" fmla="*/ 265 h 318"/>
              <a:gd name="T60" fmla="*/ 21 w 474"/>
              <a:gd name="T61" fmla="*/ 265 h 318"/>
              <a:gd name="T62" fmla="*/ 53 w 474"/>
              <a:gd name="T63" fmla="*/ 232 h 318"/>
              <a:gd name="T64" fmla="*/ 194 w 474"/>
              <a:gd name="T65" fmla="*/ 232 h 318"/>
              <a:gd name="T66" fmla="*/ 398 w 474"/>
              <a:gd name="T67" fmla="*/ 30 h 318"/>
              <a:gd name="T68" fmla="*/ 398 w 474"/>
              <a:gd name="T69" fmla="*/ 30 h 318"/>
              <a:gd name="T70" fmla="*/ 421 w 474"/>
              <a:gd name="T71" fmla="*/ 2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4" h="318">
                <a:moveTo>
                  <a:pt x="421" y="0"/>
                </a:moveTo>
                <a:lnTo>
                  <a:pt x="421" y="0"/>
                </a:lnTo>
                <a:cubicBezTo>
                  <a:pt x="406" y="0"/>
                  <a:pt x="393" y="6"/>
                  <a:pt x="383" y="16"/>
                </a:cubicBezTo>
                <a:lnTo>
                  <a:pt x="186" y="211"/>
                </a:lnTo>
                <a:lnTo>
                  <a:pt x="53" y="211"/>
                </a:lnTo>
                <a:lnTo>
                  <a:pt x="53" y="211"/>
                </a:lnTo>
                <a:cubicBezTo>
                  <a:pt x="24" y="211"/>
                  <a:pt x="0" y="235"/>
                  <a:pt x="0" y="265"/>
                </a:cubicBezTo>
                <a:lnTo>
                  <a:pt x="0" y="265"/>
                </a:lnTo>
                <a:cubicBezTo>
                  <a:pt x="0" y="293"/>
                  <a:pt x="24" y="317"/>
                  <a:pt x="53" y="317"/>
                </a:cubicBezTo>
                <a:lnTo>
                  <a:pt x="209" y="317"/>
                </a:lnTo>
                <a:lnTo>
                  <a:pt x="209" y="317"/>
                </a:lnTo>
                <a:cubicBezTo>
                  <a:pt x="226" y="317"/>
                  <a:pt x="242" y="309"/>
                  <a:pt x="251" y="296"/>
                </a:cubicBezTo>
                <a:lnTo>
                  <a:pt x="458" y="91"/>
                </a:lnTo>
                <a:lnTo>
                  <a:pt x="458" y="91"/>
                </a:lnTo>
                <a:cubicBezTo>
                  <a:pt x="468" y="81"/>
                  <a:pt x="473" y="68"/>
                  <a:pt x="473" y="53"/>
                </a:cubicBezTo>
                <a:lnTo>
                  <a:pt x="473" y="53"/>
                </a:lnTo>
                <a:cubicBezTo>
                  <a:pt x="473" y="40"/>
                  <a:pt x="468" y="26"/>
                  <a:pt x="458" y="16"/>
                </a:cubicBezTo>
                <a:lnTo>
                  <a:pt x="458" y="16"/>
                </a:lnTo>
                <a:cubicBezTo>
                  <a:pt x="448" y="6"/>
                  <a:pt x="435" y="0"/>
                  <a:pt x="421" y="0"/>
                </a:cubicBezTo>
                <a:close/>
                <a:moveTo>
                  <a:pt x="421" y="20"/>
                </a:moveTo>
                <a:lnTo>
                  <a:pt x="421" y="20"/>
                </a:lnTo>
                <a:cubicBezTo>
                  <a:pt x="429" y="20"/>
                  <a:pt x="437" y="24"/>
                  <a:pt x="443" y="30"/>
                </a:cubicBezTo>
                <a:lnTo>
                  <a:pt x="443" y="30"/>
                </a:lnTo>
                <a:cubicBezTo>
                  <a:pt x="456" y="43"/>
                  <a:pt x="456" y="64"/>
                  <a:pt x="443" y="76"/>
                </a:cubicBezTo>
                <a:lnTo>
                  <a:pt x="236" y="282"/>
                </a:lnTo>
                <a:lnTo>
                  <a:pt x="236" y="282"/>
                </a:lnTo>
                <a:cubicBezTo>
                  <a:pt x="230" y="291"/>
                  <a:pt x="220" y="297"/>
                  <a:pt x="209" y="297"/>
                </a:cubicBezTo>
                <a:lnTo>
                  <a:pt x="53" y="297"/>
                </a:lnTo>
                <a:lnTo>
                  <a:pt x="53" y="297"/>
                </a:lnTo>
                <a:cubicBezTo>
                  <a:pt x="35" y="297"/>
                  <a:pt x="21" y="282"/>
                  <a:pt x="21" y="265"/>
                </a:cubicBezTo>
                <a:lnTo>
                  <a:pt x="21" y="265"/>
                </a:lnTo>
                <a:cubicBezTo>
                  <a:pt x="21" y="246"/>
                  <a:pt x="35" y="232"/>
                  <a:pt x="53" y="232"/>
                </a:cubicBezTo>
                <a:lnTo>
                  <a:pt x="194" y="232"/>
                </a:lnTo>
                <a:lnTo>
                  <a:pt x="398" y="30"/>
                </a:lnTo>
                <a:lnTo>
                  <a:pt x="398" y="30"/>
                </a:lnTo>
                <a:cubicBezTo>
                  <a:pt x="404" y="24"/>
                  <a:pt x="412" y="20"/>
                  <a:pt x="421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0" name="Freeform 497"/>
          <p:cNvSpPr>
            <a:spLocks noChangeArrowheads="1"/>
          </p:cNvSpPr>
          <p:nvPr/>
        </p:nvSpPr>
        <p:spPr bwMode="auto">
          <a:xfrm>
            <a:off x="6652743" y="4964685"/>
            <a:ext cx="231204" cy="226067"/>
          </a:xfrm>
          <a:custGeom>
            <a:avLst/>
            <a:gdLst>
              <a:gd name="T0" fmla="*/ 111 w 200"/>
              <a:gd name="T1" fmla="*/ 191 h 192"/>
              <a:gd name="T2" fmla="*/ 111 w 200"/>
              <a:gd name="T3" fmla="*/ 191 h 192"/>
              <a:gd name="T4" fmla="*/ 68 w 200"/>
              <a:gd name="T5" fmla="*/ 178 h 192"/>
              <a:gd name="T6" fmla="*/ 68 w 200"/>
              <a:gd name="T7" fmla="*/ 178 h 192"/>
              <a:gd name="T8" fmla="*/ 58 w 200"/>
              <a:gd name="T9" fmla="*/ 171 h 192"/>
              <a:gd name="T10" fmla="*/ 58 w 200"/>
              <a:gd name="T11" fmla="*/ 171 h 192"/>
              <a:gd name="T12" fmla="*/ 56 w 200"/>
              <a:gd name="T13" fmla="*/ 168 h 192"/>
              <a:gd name="T14" fmla="*/ 22 w 200"/>
              <a:gd name="T15" fmla="*/ 134 h 192"/>
              <a:gd name="T16" fmla="*/ 22 w 200"/>
              <a:gd name="T17" fmla="*/ 134 h 192"/>
              <a:gd name="T18" fmla="*/ 0 w 200"/>
              <a:gd name="T19" fmla="*/ 81 h 192"/>
              <a:gd name="T20" fmla="*/ 0 w 200"/>
              <a:gd name="T21" fmla="*/ 81 h 192"/>
              <a:gd name="T22" fmla="*/ 22 w 200"/>
              <a:gd name="T23" fmla="*/ 28 h 192"/>
              <a:gd name="T24" fmla="*/ 29 w 200"/>
              <a:gd name="T25" fmla="*/ 21 h 192"/>
              <a:gd name="T26" fmla="*/ 29 w 200"/>
              <a:gd name="T27" fmla="*/ 21 h 192"/>
              <a:gd name="T28" fmla="*/ 82 w 200"/>
              <a:gd name="T29" fmla="*/ 0 h 192"/>
              <a:gd name="T30" fmla="*/ 82 w 200"/>
              <a:gd name="T31" fmla="*/ 0 h 192"/>
              <a:gd name="T32" fmla="*/ 135 w 200"/>
              <a:gd name="T33" fmla="*/ 21 h 192"/>
              <a:gd name="T34" fmla="*/ 168 w 200"/>
              <a:gd name="T35" fmla="*/ 54 h 192"/>
              <a:gd name="T36" fmla="*/ 168 w 200"/>
              <a:gd name="T37" fmla="*/ 54 h 192"/>
              <a:gd name="T38" fmla="*/ 178 w 200"/>
              <a:gd name="T39" fmla="*/ 155 h 192"/>
              <a:gd name="T40" fmla="*/ 178 w 200"/>
              <a:gd name="T41" fmla="*/ 155 h 192"/>
              <a:gd name="T42" fmla="*/ 128 w 200"/>
              <a:gd name="T43" fmla="*/ 189 h 192"/>
              <a:gd name="T44" fmla="*/ 128 w 200"/>
              <a:gd name="T45" fmla="*/ 189 h 192"/>
              <a:gd name="T46" fmla="*/ 111 w 200"/>
              <a:gd name="T4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0" h="192">
                <a:moveTo>
                  <a:pt x="111" y="191"/>
                </a:moveTo>
                <a:lnTo>
                  <a:pt x="111" y="191"/>
                </a:lnTo>
                <a:cubicBezTo>
                  <a:pt x="96" y="191"/>
                  <a:pt x="81" y="186"/>
                  <a:pt x="68" y="178"/>
                </a:cubicBezTo>
                <a:lnTo>
                  <a:pt x="68" y="178"/>
                </a:lnTo>
                <a:cubicBezTo>
                  <a:pt x="65" y="175"/>
                  <a:pt x="62" y="173"/>
                  <a:pt x="58" y="171"/>
                </a:cubicBezTo>
                <a:lnTo>
                  <a:pt x="58" y="171"/>
                </a:lnTo>
                <a:cubicBezTo>
                  <a:pt x="57" y="169"/>
                  <a:pt x="56" y="168"/>
                  <a:pt x="56" y="168"/>
                </a:cubicBezTo>
                <a:lnTo>
                  <a:pt x="22" y="134"/>
                </a:lnTo>
                <a:lnTo>
                  <a:pt x="22" y="134"/>
                </a:lnTo>
                <a:cubicBezTo>
                  <a:pt x="8" y="121"/>
                  <a:pt x="0" y="101"/>
                  <a:pt x="0" y="81"/>
                </a:cubicBezTo>
                <a:lnTo>
                  <a:pt x="0" y="81"/>
                </a:lnTo>
                <a:cubicBezTo>
                  <a:pt x="0" y="61"/>
                  <a:pt x="8" y="42"/>
                  <a:pt x="22" y="28"/>
                </a:cubicBezTo>
                <a:lnTo>
                  <a:pt x="29" y="21"/>
                </a:lnTo>
                <a:lnTo>
                  <a:pt x="29" y="21"/>
                </a:lnTo>
                <a:cubicBezTo>
                  <a:pt x="43" y="7"/>
                  <a:pt x="62" y="0"/>
                  <a:pt x="82" y="0"/>
                </a:cubicBezTo>
                <a:lnTo>
                  <a:pt x="82" y="0"/>
                </a:lnTo>
                <a:cubicBezTo>
                  <a:pt x="102" y="0"/>
                  <a:pt x="120" y="7"/>
                  <a:pt x="135" y="21"/>
                </a:cubicBezTo>
                <a:lnTo>
                  <a:pt x="168" y="54"/>
                </a:lnTo>
                <a:lnTo>
                  <a:pt x="168" y="54"/>
                </a:lnTo>
                <a:cubicBezTo>
                  <a:pt x="194" y="81"/>
                  <a:pt x="199" y="123"/>
                  <a:pt x="178" y="155"/>
                </a:cubicBezTo>
                <a:lnTo>
                  <a:pt x="178" y="155"/>
                </a:lnTo>
                <a:cubicBezTo>
                  <a:pt x="167" y="173"/>
                  <a:pt x="149" y="185"/>
                  <a:pt x="128" y="189"/>
                </a:cubicBezTo>
                <a:lnTo>
                  <a:pt x="128" y="189"/>
                </a:lnTo>
                <a:cubicBezTo>
                  <a:pt x="122" y="190"/>
                  <a:pt x="117" y="191"/>
                  <a:pt x="111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Freeform 498"/>
          <p:cNvSpPr>
            <a:spLocks noChangeArrowheads="1"/>
          </p:cNvSpPr>
          <p:nvPr/>
        </p:nvSpPr>
        <p:spPr bwMode="auto">
          <a:xfrm>
            <a:off x="6642467" y="4954409"/>
            <a:ext cx="256895" cy="246619"/>
          </a:xfrm>
          <a:custGeom>
            <a:avLst/>
            <a:gdLst>
              <a:gd name="T0" fmla="*/ 92 w 221"/>
              <a:gd name="T1" fmla="*/ 0 h 212"/>
              <a:gd name="T2" fmla="*/ 92 w 221"/>
              <a:gd name="T3" fmla="*/ 0 h 212"/>
              <a:gd name="T4" fmla="*/ 31 w 221"/>
              <a:gd name="T5" fmla="*/ 24 h 212"/>
              <a:gd name="T6" fmla="*/ 25 w 221"/>
              <a:gd name="T7" fmla="*/ 31 h 212"/>
              <a:gd name="T8" fmla="*/ 25 w 221"/>
              <a:gd name="T9" fmla="*/ 31 h 212"/>
              <a:gd name="T10" fmla="*/ 0 w 221"/>
              <a:gd name="T11" fmla="*/ 91 h 212"/>
              <a:gd name="T12" fmla="*/ 0 w 221"/>
              <a:gd name="T13" fmla="*/ 91 h 212"/>
              <a:gd name="T14" fmla="*/ 25 w 221"/>
              <a:gd name="T15" fmla="*/ 151 h 212"/>
              <a:gd name="T16" fmla="*/ 58 w 221"/>
              <a:gd name="T17" fmla="*/ 184 h 212"/>
              <a:gd name="T18" fmla="*/ 58 w 221"/>
              <a:gd name="T19" fmla="*/ 184 h 212"/>
              <a:gd name="T20" fmla="*/ 62 w 221"/>
              <a:gd name="T21" fmla="*/ 189 h 212"/>
              <a:gd name="T22" fmla="*/ 62 w 221"/>
              <a:gd name="T23" fmla="*/ 189 h 212"/>
              <a:gd name="T24" fmla="*/ 72 w 221"/>
              <a:gd name="T25" fmla="*/ 196 h 212"/>
              <a:gd name="T26" fmla="*/ 73 w 221"/>
              <a:gd name="T27" fmla="*/ 197 h 212"/>
              <a:gd name="T28" fmla="*/ 73 w 221"/>
              <a:gd name="T29" fmla="*/ 197 h 212"/>
              <a:gd name="T30" fmla="*/ 73 w 221"/>
              <a:gd name="T31" fmla="*/ 197 h 212"/>
              <a:gd name="T32" fmla="*/ 121 w 221"/>
              <a:gd name="T33" fmla="*/ 211 h 212"/>
              <a:gd name="T34" fmla="*/ 121 w 221"/>
              <a:gd name="T35" fmla="*/ 211 h 212"/>
              <a:gd name="T36" fmla="*/ 140 w 221"/>
              <a:gd name="T37" fmla="*/ 209 h 212"/>
              <a:gd name="T38" fmla="*/ 140 w 221"/>
              <a:gd name="T39" fmla="*/ 209 h 212"/>
              <a:gd name="T40" fmla="*/ 197 w 221"/>
              <a:gd name="T41" fmla="*/ 170 h 212"/>
              <a:gd name="T42" fmla="*/ 200 w 221"/>
              <a:gd name="T43" fmla="*/ 166 h 212"/>
              <a:gd name="T44" fmla="*/ 200 w 221"/>
              <a:gd name="T45" fmla="*/ 165 h 212"/>
              <a:gd name="T46" fmla="*/ 200 w 221"/>
              <a:gd name="T47" fmla="*/ 165 h 212"/>
              <a:gd name="T48" fmla="*/ 185 w 221"/>
              <a:gd name="T49" fmla="*/ 57 h 212"/>
              <a:gd name="T50" fmla="*/ 152 w 221"/>
              <a:gd name="T51" fmla="*/ 24 h 212"/>
              <a:gd name="T52" fmla="*/ 152 w 221"/>
              <a:gd name="T53" fmla="*/ 24 h 212"/>
              <a:gd name="T54" fmla="*/ 92 w 221"/>
              <a:gd name="T55" fmla="*/ 0 h 212"/>
              <a:gd name="T56" fmla="*/ 92 w 221"/>
              <a:gd name="T57" fmla="*/ 20 h 212"/>
              <a:gd name="T58" fmla="*/ 92 w 221"/>
              <a:gd name="T59" fmla="*/ 20 h 212"/>
              <a:gd name="T60" fmla="*/ 138 w 221"/>
              <a:gd name="T61" fmla="*/ 39 h 212"/>
              <a:gd name="T62" fmla="*/ 171 w 221"/>
              <a:gd name="T63" fmla="*/ 72 h 212"/>
              <a:gd name="T64" fmla="*/ 171 w 221"/>
              <a:gd name="T65" fmla="*/ 72 h 212"/>
              <a:gd name="T66" fmla="*/ 180 w 221"/>
              <a:gd name="T67" fmla="*/ 159 h 212"/>
              <a:gd name="T68" fmla="*/ 180 w 221"/>
              <a:gd name="T69" fmla="*/ 159 h 212"/>
              <a:gd name="T70" fmla="*/ 180 w 221"/>
              <a:gd name="T71" fmla="*/ 159 h 212"/>
              <a:gd name="T72" fmla="*/ 136 w 221"/>
              <a:gd name="T73" fmla="*/ 189 h 212"/>
              <a:gd name="T74" fmla="*/ 136 w 221"/>
              <a:gd name="T75" fmla="*/ 189 h 212"/>
              <a:gd name="T76" fmla="*/ 121 w 221"/>
              <a:gd name="T77" fmla="*/ 190 h 212"/>
              <a:gd name="T78" fmla="*/ 121 w 221"/>
              <a:gd name="T79" fmla="*/ 190 h 212"/>
              <a:gd name="T80" fmla="*/ 83 w 221"/>
              <a:gd name="T81" fmla="*/ 179 h 212"/>
              <a:gd name="T82" fmla="*/ 83 w 221"/>
              <a:gd name="T83" fmla="*/ 179 h 212"/>
              <a:gd name="T84" fmla="*/ 83 w 221"/>
              <a:gd name="T85" fmla="*/ 179 h 212"/>
              <a:gd name="T86" fmla="*/ 83 w 221"/>
              <a:gd name="T87" fmla="*/ 179 h 212"/>
              <a:gd name="T88" fmla="*/ 75 w 221"/>
              <a:gd name="T89" fmla="*/ 173 h 212"/>
              <a:gd name="T90" fmla="*/ 75 w 221"/>
              <a:gd name="T91" fmla="*/ 173 h 212"/>
              <a:gd name="T92" fmla="*/ 72 w 221"/>
              <a:gd name="T93" fmla="*/ 170 h 212"/>
              <a:gd name="T94" fmla="*/ 39 w 221"/>
              <a:gd name="T95" fmla="*/ 137 h 212"/>
              <a:gd name="T96" fmla="*/ 39 w 221"/>
              <a:gd name="T97" fmla="*/ 137 h 212"/>
              <a:gd name="T98" fmla="*/ 20 w 221"/>
              <a:gd name="T99" fmla="*/ 91 h 212"/>
              <a:gd name="T100" fmla="*/ 20 w 221"/>
              <a:gd name="T101" fmla="*/ 91 h 212"/>
              <a:gd name="T102" fmla="*/ 39 w 221"/>
              <a:gd name="T103" fmla="*/ 46 h 212"/>
              <a:gd name="T104" fmla="*/ 46 w 221"/>
              <a:gd name="T105" fmla="*/ 39 h 212"/>
              <a:gd name="T106" fmla="*/ 46 w 221"/>
              <a:gd name="T107" fmla="*/ 39 h 212"/>
              <a:gd name="T108" fmla="*/ 92 w 221"/>
              <a:gd name="T10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1" h="212">
                <a:moveTo>
                  <a:pt x="92" y="0"/>
                </a:moveTo>
                <a:lnTo>
                  <a:pt x="92" y="0"/>
                </a:lnTo>
                <a:cubicBezTo>
                  <a:pt x="69" y="0"/>
                  <a:pt x="48" y="8"/>
                  <a:pt x="31" y="24"/>
                </a:cubicBezTo>
                <a:lnTo>
                  <a:pt x="25" y="31"/>
                </a:lnTo>
                <a:lnTo>
                  <a:pt x="25" y="31"/>
                </a:lnTo>
                <a:cubicBezTo>
                  <a:pt x="9" y="47"/>
                  <a:pt x="0" y="68"/>
                  <a:pt x="0" y="91"/>
                </a:cubicBezTo>
                <a:lnTo>
                  <a:pt x="0" y="91"/>
                </a:lnTo>
                <a:cubicBezTo>
                  <a:pt x="0" y="114"/>
                  <a:pt x="9" y="136"/>
                  <a:pt x="25" y="151"/>
                </a:cubicBezTo>
                <a:lnTo>
                  <a:pt x="58" y="184"/>
                </a:lnTo>
                <a:lnTo>
                  <a:pt x="58" y="184"/>
                </a:lnTo>
                <a:cubicBezTo>
                  <a:pt x="59" y="185"/>
                  <a:pt x="61" y="188"/>
                  <a:pt x="62" y="189"/>
                </a:cubicBezTo>
                <a:lnTo>
                  <a:pt x="62" y="189"/>
                </a:lnTo>
                <a:cubicBezTo>
                  <a:pt x="65" y="191"/>
                  <a:pt x="68" y="194"/>
                  <a:pt x="72" y="196"/>
                </a:cubicBezTo>
                <a:lnTo>
                  <a:pt x="73" y="197"/>
                </a:lnTo>
                <a:lnTo>
                  <a:pt x="73" y="197"/>
                </a:lnTo>
                <a:lnTo>
                  <a:pt x="73" y="197"/>
                </a:lnTo>
                <a:cubicBezTo>
                  <a:pt x="88" y="206"/>
                  <a:pt x="104" y="211"/>
                  <a:pt x="121" y="211"/>
                </a:cubicBezTo>
                <a:lnTo>
                  <a:pt x="121" y="211"/>
                </a:lnTo>
                <a:cubicBezTo>
                  <a:pt x="128" y="211"/>
                  <a:pt x="134" y="210"/>
                  <a:pt x="140" y="209"/>
                </a:cubicBezTo>
                <a:lnTo>
                  <a:pt x="140" y="209"/>
                </a:lnTo>
                <a:cubicBezTo>
                  <a:pt x="164" y="204"/>
                  <a:pt x="183" y="190"/>
                  <a:pt x="197" y="170"/>
                </a:cubicBezTo>
                <a:lnTo>
                  <a:pt x="200" y="166"/>
                </a:lnTo>
                <a:lnTo>
                  <a:pt x="200" y="165"/>
                </a:lnTo>
                <a:lnTo>
                  <a:pt x="200" y="165"/>
                </a:lnTo>
                <a:cubicBezTo>
                  <a:pt x="220" y="130"/>
                  <a:pt x="214" y="86"/>
                  <a:pt x="185" y="57"/>
                </a:cubicBezTo>
                <a:lnTo>
                  <a:pt x="152" y="24"/>
                </a:lnTo>
                <a:lnTo>
                  <a:pt x="152" y="24"/>
                </a:lnTo>
                <a:cubicBezTo>
                  <a:pt x="136" y="8"/>
                  <a:pt x="114" y="0"/>
                  <a:pt x="92" y="0"/>
                </a:cubicBezTo>
                <a:close/>
                <a:moveTo>
                  <a:pt x="92" y="20"/>
                </a:moveTo>
                <a:lnTo>
                  <a:pt x="92" y="20"/>
                </a:lnTo>
                <a:cubicBezTo>
                  <a:pt x="108" y="20"/>
                  <a:pt x="125" y="26"/>
                  <a:pt x="138" y="39"/>
                </a:cubicBezTo>
                <a:lnTo>
                  <a:pt x="171" y="72"/>
                </a:lnTo>
                <a:lnTo>
                  <a:pt x="171" y="72"/>
                </a:lnTo>
                <a:cubicBezTo>
                  <a:pt x="194" y="95"/>
                  <a:pt x="198" y="132"/>
                  <a:pt x="180" y="159"/>
                </a:cubicBezTo>
                <a:lnTo>
                  <a:pt x="180" y="159"/>
                </a:lnTo>
                <a:lnTo>
                  <a:pt x="180" y="159"/>
                </a:lnTo>
                <a:cubicBezTo>
                  <a:pt x="170" y="175"/>
                  <a:pt x="154" y="185"/>
                  <a:pt x="136" y="189"/>
                </a:cubicBezTo>
                <a:lnTo>
                  <a:pt x="136" y="189"/>
                </a:lnTo>
                <a:cubicBezTo>
                  <a:pt x="131" y="190"/>
                  <a:pt x="126" y="190"/>
                  <a:pt x="121" y="190"/>
                </a:cubicBezTo>
                <a:lnTo>
                  <a:pt x="121" y="190"/>
                </a:lnTo>
                <a:cubicBezTo>
                  <a:pt x="108" y="190"/>
                  <a:pt x="95" y="187"/>
                  <a:pt x="83" y="179"/>
                </a:cubicBezTo>
                <a:lnTo>
                  <a:pt x="83" y="179"/>
                </a:lnTo>
                <a:lnTo>
                  <a:pt x="83" y="179"/>
                </a:lnTo>
                <a:lnTo>
                  <a:pt x="83" y="179"/>
                </a:lnTo>
                <a:cubicBezTo>
                  <a:pt x="81" y="177"/>
                  <a:pt x="78" y="175"/>
                  <a:pt x="75" y="173"/>
                </a:cubicBezTo>
                <a:lnTo>
                  <a:pt x="75" y="173"/>
                </a:lnTo>
                <a:cubicBezTo>
                  <a:pt x="75" y="172"/>
                  <a:pt x="73" y="171"/>
                  <a:pt x="72" y="170"/>
                </a:cubicBezTo>
                <a:lnTo>
                  <a:pt x="39" y="137"/>
                </a:lnTo>
                <a:lnTo>
                  <a:pt x="39" y="137"/>
                </a:lnTo>
                <a:cubicBezTo>
                  <a:pt x="27" y="125"/>
                  <a:pt x="20" y="109"/>
                  <a:pt x="20" y="91"/>
                </a:cubicBezTo>
                <a:lnTo>
                  <a:pt x="20" y="91"/>
                </a:lnTo>
                <a:cubicBezTo>
                  <a:pt x="20" y="74"/>
                  <a:pt x="27" y="57"/>
                  <a:pt x="39" y="46"/>
                </a:cubicBezTo>
                <a:lnTo>
                  <a:pt x="46" y="39"/>
                </a:lnTo>
                <a:lnTo>
                  <a:pt x="46" y="39"/>
                </a:lnTo>
                <a:cubicBezTo>
                  <a:pt x="59" y="26"/>
                  <a:pt x="75" y="20"/>
                  <a:pt x="92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" name="Freeform 499"/>
          <p:cNvSpPr>
            <a:spLocks noChangeArrowheads="1"/>
          </p:cNvSpPr>
          <p:nvPr/>
        </p:nvSpPr>
        <p:spPr bwMode="auto">
          <a:xfrm>
            <a:off x="5779301" y="4964685"/>
            <a:ext cx="231204" cy="226067"/>
          </a:xfrm>
          <a:custGeom>
            <a:avLst/>
            <a:gdLst>
              <a:gd name="T0" fmla="*/ 87 w 200"/>
              <a:gd name="T1" fmla="*/ 191 h 192"/>
              <a:gd name="T2" fmla="*/ 87 w 200"/>
              <a:gd name="T3" fmla="*/ 191 h 192"/>
              <a:gd name="T4" fmla="*/ 71 w 200"/>
              <a:gd name="T5" fmla="*/ 189 h 192"/>
              <a:gd name="T6" fmla="*/ 71 w 200"/>
              <a:gd name="T7" fmla="*/ 189 h 192"/>
              <a:gd name="T8" fmla="*/ 21 w 200"/>
              <a:gd name="T9" fmla="*/ 155 h 192"/>
              <a:gd name="T10" fmla="*/ 21 w 200"/>
              <a:gd name="T11" fmla="*/ 155 h 192"/>
              <a:gd name="T12" fmla="*/ 31 w 200"/>
              <a:gd name="T13" fmla="*/ 54 h 192"/>
              <a:gd name="T14" fmla="*/ 64 w 200"/>
              <a:gd name="T15" fmla="*/ 21 h 192"/>
              <a:gd name="T16" fmla="*/ 64 w 200"/>
              <a:gd name="T17" fmla="*/ 21 h 192"/>
              <a:gd name="T18" fmla="*/ 89 w 200"/>
              <a:gd name="T19" fmla="*/ 6 h 192"/>
              <a:gd name="T20" fmla="*/ 89 w 200"/>
              <a:gd name="T21" fmla="*/ 6 h 192"/>
              <a:gd name="T22" fmla="*/ 117 w 200"/>
              <a:gd name="T23" fmla="*/ 0 h 192"/>
              <a:gd name="T24" fmla="*/ 117 w 200"/>
              <a:gd name="T25" fmla="*/ 0 h 192"/>
              <a:gd name="T26" fmla="*/ 171 w 200"/>
              <a:gd name="T27" fmla="*/ 21 h 192"/>
              <a:gd name="T28" fmla="*/ 177 w 200"/>
              <a:gd name="T29" fmla="*/ 28 h 192"/>
              <a:gd name="T30" fmla="*/ 177 w 200"/>
              <a:gd name="T31" fmla="*/ 28 h 192"/>
              <a:gd name="T32" fmla="*/ 199 w 200"/>
              <a:gd name="T33" fmla="*/ 81 h 192"/>
              <a:gd name="T34" fmla="*/ 199 w 200"/>
              <a:gd name="T35" fmla="*/ 81 h 192"/>
              <a:gd name="T36" fmla="*/ 177 w 200"/>
              <a:gd name="T37" fmla="*/ 134 h 192"/>
              <a:gd name="T38" fmla="*/ 144 w 200"/>
              <a:gd name="T39" fmla="*/ 167 h 192"/>
              <a:gd name="T40" fmla="*/ 144 w 200"/>
              <a:gd name="T41" fmla="*/ 167 h 192"/>
              <a:gd name="T42" fmla="*/ 131 w 200"/>
              <a:gd name="T43" fmla="*/ 178 h 192"/>
              <a:gd name="T44" fmla="*/ 131 w 200"/>
              <a:gd name="T45" fmla="*/ 178 h 192"/>
              <a:gd name="T46" fmla="*/ 87 w 200"/>
              <a:gd name="T4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0" h="192">
                <a:moveTo>
                  <a:pt x="87" y="191"/>
                </a:moveTo>
                <a:lnTo>
                  <a:pt x="87" y="191"/>
                </a:lnTo>
                <a:cubicBezTo>
                  <a:pt x="82" y="191"/>
                  <a:pt x="76" y="190"/>
                  <a:pt x="71" y="189"/>
                </a:cubicBezTo>
                <a:lnTo>
                  <a:pt x="71" y="189"/>
                </a:lnTo>
                <a:cubicBezTo>
                  <a:pt x="50" y="185"/>
                  <a:pt x="32" y="173"/>
                  <a:pt x="21" y="155"/>
                </a:cubicBezTo>
                <a:lnTo>
                  <a:pt x="21" y="155"/>
                </a:lnTo>
                <a:cubicBezTo>
                  <a:pt x="0" y="123"/>
                  <a:pt x="5" y="81"/>
                  <a:pt x="31" y="54"/>
                </a:cubicBezTo>
                <a:lnTo>
                  <a:pt x="64" y="21"/>
                </a:lnTo>
                <a:lnTo>
                  <a:pt x="64" y="21"/>
                </a:lnTo>
                <a:cubicBezTo>
                  <a:pt x="72" y="15"/>
                  <a:pt x="79" y="9"/>
                  <a:pt x="89" y="6"/>
                </a:cubicBezTo>
                <a:lnTo>
                  <a:pt x="89" y="6"/>
                </a:lnTo>
                <a:cubicBezTo>
                  <a:pt x="98" y="1"/>
                  <a:pt x="108" y="0"/>
                  <a:pt x="117" y="0"/>
                </a:cubicBezTo>
                <a:lnTo>
                  <a:pt x="117" y="0"/>
                </a:lnTo>
                <a:cubicBezTo>
                  <a:pt x="137" y="0"/>
                  <a:pt x="156" y="7"/>
                  <a:pt x="171" y="21"/>
                </a:cubicBezTo>
                <a:lnTo>
                  <a:pt x="177" y="28"/>
                </a:lnTo>
                <a:lnTo>
                  <a:pt x="177" y="28"/>
                </a:lnTo>
                <a:cubicBezTo>
                  <a:pt x="191" y="42"/>
                  <a:pt x="199" y="61"/>
                  <a:pt x="199" y="81"/>
                </a:cubicBezTo>
                <a:lnTo>
                  <a:pt x="199" y="81"/>
                </a:lnTo>
                <a:cubicBezTo>
                  <a:pt x="199" y="101"/>
                  <a:pt x="191" y="120"/>
                  <a:pt x="177" y="134"/>
                </a:cubicBezTo>
                <a:lnTo>
                  <a:pt x="144" y="167"/>
                </a:lnTo>
                <a:lnTo>
                  <a:pt x="144" y="167"/>
                </a:lnTo>
                <a:cubicBezTo>
                  <a:pt x="141" y="171"/>
                  <a:pt x="136" y="174"/>
                  <a:pt x="131" y="178"/>
                </a:cubicBezTo>
                <a:lnTo>
                  <a:pt x="131" y="178"/>
                </a:lnTo>
                <a:cubicBezTo>
                  <a:pt x="118" y="186"/>
                  <a:pt x="103" y="191"/>
                  <a:pt x="87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3" name="Freeform 500"/>
          <p:cNvSpPr>
            <a:spLocks noChangeArrowheads="1"/>
          </p:cNvSpPr>
          <p:nvPr/>
        </p:nvSpPr>
        <p:spPr bwMode="auto">
          <a:xfrm>
            <a:off x="5763885" y="4954409"/>
            <a:ext cx="256895" cy="246619"/>
          </a:xfrm>
          <a:custGeom>
            <a:avLst/>
            <a:gdLst>
              <a:gd name="T0" fmla="*/ 128 w 221"/>
              <a:gd name="T1" fmla="*/ 0 h 212"/>
              <a:gd name="T2" fmla="*/ 128 w 221"/>
              <a:gd name="T3" fmla="*/ 0 h 212"/>
              <a:gd name="T4" fmla="*/ 96 w 221"/>
              <a:gd name="T5" fmla="*/ 6 h 212"/>
              <a:gd name="T6" fmla="*/ 96 w 221"/>
              <a:gd name="T7" fmla="*/ 6 h 212"/>
              <a:gd name="T8" fmla="*/ 68 w 221"/>
              <a:gd name="T9" fmla="*/ 24 h 212"/>
              <a:gd name="T10" fmla="*/ 35 w 221"/>
              <a:gd name="T11" fmla="*/ 57 h 212"/>
              <a:gd name="T12" fmla="*/ 35 w 221"/>
              <a:gd name="T13" fmla="*/ 57 h 212"/>
              <a:gd name="T14" fmla="*/ 23 w 221"/>
              <a:gd name="T15" fmla="*/ 170 h 212"/>
              <a:gd name="T16" fmla="*/ 23 w 221"/>
              <a:gd name="T17" fmla="*/ 170 h 212"/>
              <a:gd name="T18" fmla="*/ 80 w 221"/>
              <a:gd name="T19" fmla="*/ 209 h 212"/>
              <a:gd name="T20" fmla="*/ 80 w 221"/>
              <a:gd name="T21" fmla="*/ 209 h 212"/>
              <a:gd name="T22" fmla="*/ 98 w 221"/>
              <a:gd name="T23" fmla="*/ 211 h 212"/>
              <a:gd name="T24" fmla="*/ 98 w 221"/>
              <a:gd name="T25" fmla="*/ 211 h 212"/>
              <a:gd name="T26" fmla="*/ 148 w 221"/>
              <a:gd name="T27" fmla="*/ 196 h 212"/>
              <a:gd name="T28" fmla="*/ 148 w 221"/>
              <a:gd name="T29" fmla="*/ 196 h 212"/>
              <a:gd name="T30" fmla="*/ 148 w 221"/>
              <a:gd name="T31" fmla="*/ 195 h 212"/>
              <a:gd name="T32" fmla="*/ 148 w 221"/>
              <a:gd name="T33" fmla="*/ 195 h 212"/>
              <a:gd name="T34" fmla="*/ 163 w 221"/>
              <a:gd name="T35" fmla="*/ 184 h 212"/>
              <a:gd name="T36" fmla="*/ 195 w 221"/>
              <a:gd name="T37" fmla="*/ 151 h 212"/>
              <a:gd name="T38" fmla="*/ 195 w 221"/>
              <a:gd name="T39" fmla="*/ 151 h 212"/>
              <a:gd name="T40" fmla="*/ 220 w 221"/>
              <a:gd name="T41" fmla="*/ 91 h 212"/>
              <a:gd name="T42" fmla="*/ 220 w 221"/>
              <a:gd name="T43" fmla="*/ 91 h 212"/>
              <a:gd name="T44" fmla="*/ 195 w 221"/>
              <a:gd name="T45" fmla="*/ 31 h 212"/>
              <a:gd name="T46" fmla="*/ 189 w 221"/>
              <a:gd name="T47" fmla="*/ 24 h 212"/>
              <a:gd name="T48" fmla="*/ 189 w 221"/>
              <a:gd name="T49" fmla="*/ 24 h 212"/>
              <a:gd name="T50" fmla="*/ 128 w 221"/>
              <a:gd name="T51" fmla="*/ 0 h 212"/>
              <a:gd name="T52" fmla="*/ 128 w 221"/>
              <a:gd name="T53" fmla="*/ 20 h 212"/>
              <a:gd name="T54" fmla="*/ 128 w 221"/>
              <a:gd name="T55" fmla="*/ 20 h 212"/>
              <a:gd name="T56" fmla="*/ 174 w 221"/>
              <a:gd name="T57" fmla="*/ 39 h 212"/>
              <a:gd name="T58" fmla="*/ 181 w 221"/>
              <a:gd name="T59" fmla="*/ 46 h 212"/>
              <a:gd name="T60" fmla="*/ 181 w 221"/>
              <a:gd name="T61" fmla="*/ 46 h 212"/>
              <a:gd name="T62" fmla="*/ 200 w 221"/>
              <a:gd name="T63" fmla="*/ 91 h 212"/>
              <a:gd name="T64" fmla="*/ 200 w 221"/>
              <a:gd name="T65" fmla="*/ 91 h 212"/>
              <a:gd name="T66" fmla="*/ 181 w 221"/>
              <a:gd name="T67" fmla="*/ 137 h 212"/>
              <a:gd name="T68" fmla="*/ 148 w 221"/>
              <a:gd name="T69" fmla="*/ 170 h 212"/>
              <a:gd name="T70" fmla="*/ 148 w 221"/>
              <a:gd name="T71" fmla="*/ 170 h 212"/>
              <a:gd name="T72" fmla="*/ 137 w 221"/>
              <a:gd name="T73" fmla="*/ 179 h 212"/>
              <a:gd name="T74" fmla="*/ 137 w 221"/>
              <a:gd name="T75" fmla="*/ 179 h 212"/>
              <a:gd name="T76" fmla="*/ 136 w 221"/>
              <a:gd name="T77" fmla="*/ 179 h 212"/>
              <a:gd name="T78" fmla="*/ 136 w 221"/>
              <a:gd name="T79" fmla="*/ 179 h 212"/>
              <a:gd name="T80" fmla="*/ 98 w 221"/>
              <a:gd name="T81" fmla="*/ 190 h 212"/>
              <a:gd name="T82" fmla="*/ 98 w 221"/>
              <a:gd name="T83" fmla="*/ 190 h 212"/>
              <a:gd name="T84" fmla="*/ 84 w 221"/>
              <a:gd name="T85" fmla="*/ 189 h 212"/>
              <a:gd name="T86" fmla="*/ 84 w 221"/>
              <a:gd name="T87" fmla="*/ 189 h 212"/>
              <a:gd name="T88" fmla="*/ 40 w 221"/>
              <a:gd name="T89" fmla="*/ 159 h 212"/>
              <a:gd name="T90" fmla="*/ 40 w 221"/>
              <a:gd name="T91" fmla="*/ 159 h 212"/>
              <a:gd name="T92" fmla="*/ 49 w 221"/>
              <a:gd name="T93" fmla="*/ 72 h 212"/>
              <a:gd name="T94" fmla="*/ 49 w 221"/>
              <a:gd name="T95" fmla="*/ 72 h 212"/>
              <a:gd name="T96" fmla="*/ 83 w 221"/>
              <a:gd name="T97" fmla="*/ 39 h 212"/>
              <a:gd name="T98" fmla="*/ 83 w 221"/>
              <a:gd name="T99" fmla="*/ 39 h 212"/>
              <a:gd name="T100" fmla="*/ 103 w 221"/>
              <a:gd name="T101" fmla="*/ 25 h 212"/>
              <a:gd name="T102" fmla="*/ 103 w 221"/>
              <a:gd name="T103" fmla="*/ 25 h 212"/>
              <a:gd name="T104" fmla="*/ 128 w 221"/>
              <a:gd name="T105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1" h="212">
                <a:moveTo>
                  <a:pt x="128" y="0"/>
                </a:moveTo>
                <a:lnTo>
                  <a:pt x="128" y="0"/>
                </a:lnTo>
                <a:cubicBezTo>
                  <a:pt x="117" y="0"/>
                  <a:pt x="106" y="1"/>
                  <a:pt x="96" y="6"/>
                </a:cubicBezTo>
                <a:lnTo>
                  <a:pt x="96" y="6"/>
                </a:lnTo>
                <a:cubicBezTo>
                  <a:pt x="85" y="10"/>
                  <a:pt x="76" y="16"/>
                  <a:pt x="68" y="24"/>
                </a:cubicBezTo>
                <a:lnTo>
                  <a:pt x="35" y="57"/>
                </a:lnTo>
                <a:lnTo>
                  <a:pt x="35" y="57"/>
                </a:lnTo>
                <a:cubicBezTo>
                  <a:pt x="5" y="87"/>
                  <a:pt x="0" y="135"/>
                  <a:pt x="23" y="170"/>
                </a:cubicBezTo>
                <a:lnTo>
                  <a:pt x="23" y="170"/>
                </a:lnTo>
                <a:cubicBezTo>
                  <a:pt x="36" y="190"/>
                  <a:pt x="56" y="204"/>
                  <a:pt x="80" y="209"/>
                </a:cubicBezTo>
                <a:lnTo>
                  <a:pt x="80" y="209"/>
                </a:lnTo>
                <a:cubicBezTo>
                  <a:pt x="86" y="210"/>
                  <a:pt x="92" y="211"/>
                  <a:pt x="98" y="211"/>
                </a:cubicBezTo>
                <a:lnTo>
                  <a:pt x="98" y="211"/>
                </a:lnTo>
                <a:cubicBezTo>
                  <a:pt x="116" y="211"/>
                  <a:pt x="133" y="206"/>
                  <a:pt x="148" y="196"/>
                </a:cubicBezTo>
                <a:lnTo>
                  <a:pt x="148" y="196"/>
                </a:lnTo>
                <a:lnTo>
                  <a:pt x="148" y="195"/>
                </a:lnTo>
                <a:lnTo>
                  <a:pt x="148" y="195"/>
                </a:lnTo>
                <a:cubicBezTo>
                  <a:pt x="153" y="192"/>
                  <a:pt x="158" y="189"/>
                  <a:pt x="163" y="184"/>
                </a:cubicBezTo>
                <a:lnTo>
                  <a:pt x="195" y="151"/>
                </a:lnTo>
                <a:lnTo>
                  <a:pt x="195" y="151"/>
                </a:lnTo>
                <a:cubicBezTo>
                  <a:pt x="211" y="136"/>
                  <a:pt x="220" y="114"/>
                  <a:pt x="220" y="91"/>
                </a:cubicBezTo>
                <a:lnTo>
                  <a:pt x="220" y="91"/>
                </a:lnTo>
                <a:cubicBezTo>
                  <a:pt x="220" y="68"/>
                  <a:pt x="211" y="47"/>
                  <a:pt x="195" y="31"/>
                </a:cubicBezTo>
                <a:lnTo>
                  <a:pt x="189" y="24"/>
                </a:lnTo>
                <a:lnTo>
                  <a:pt x="189" y="24"/>
                </a:lnTo>
                <a:cubicBezTo>
                  <a:pt x="172" y="8"/>
                  <a:pt x="151" y="0"/>
                  <a:pt x="128" y="0"/>
                </a:cubicBezTo>
                <a:close/>
                <a:moveTo>
                  <a:pt x="128" y="20"/>
                </a:moveTo>
                <a:lnTo>
                  <a:pt x="128" y="20"/>
                </a:lnTo>
                <a:cubicBezTo>
                  <a:pt x="145" y="20"/>
                  <a:pt x="162" y="27"/>
                  <a:pt x="174" y="39"/>
                </a:cubicBezTo>
                <a:lnTo>
                  <a:pt x="181" y="46"/>
                </a:lnTo>
                <a:lnTo>
                  <a:pt x="181" y="46"/>
                </a:lnTo>
                <a:cubicBezTo>
                  <a:pt x="193" y="57"/>
                  <a:pt x="200" y="74"/>
                  <a:pt x="200" y="91"/>
                </a:cubicBezTo>
                <a:lnTo>
                  <a:pt x="200" y="91"/>
                </a:lnTo>
                <a:cubicBezTo>
                  <a:pt x="200" y="109"/>
                  <a:pt x="193" y="125"/>
                  <a:pt x="181" y="137"/>
                </a:cubicBezTo>
                <a:lnTo>
                  <a:pt x="148" y="170"/>
                </a:lnTo>
                <a:lnTo>
                  <a:pt x="148" y="170"/>
                </a:lnTo>
                <a:cubicBezTo>
                  <a:pt x="144" y="173"/>
                  <a:pt x="141" y="177"/>
                  <a:pt x="137" y="179"/>
                </a:cubicBezTo>
                <a:lnTo>
                  <a:pt x="137" y="179"/>
                </a:lnTo>
                <a:cubicBezTo>
                  <a:pt x="137" y="179"/>
                  <a:pt x="137" y="179"/>
                  <a:pt x="136" y="179"/>
                </a:cubicBezTo>
                <a:lnTo>
                  <a:pt x="136" y="179"/>
                </a:lnTo>
                <a:cubicBezTo>
                  <a:pt x="125" y="187"/>
                  <a:pt x="112" y="190"/>
                  <a:pt x="98" y="190"/>
                </a:cubicBezTo>
                <a:lnTo>
                  <a:pt x="98" y="190"/>
                </a:lnTo>
                <a:cubicBezTo>
                  <a:pt x="93" y="190"/>
                  <a:pt x="89" y="190"/>
                  <a:pt x="84" y="189"/>
                </a:cubicBezTo>
                <a:lnTo>
                  <a:pt x="84" y="189"/>
                </a:lnTo>
                <a:cubicBezTo>
                  <a:pt x="66" y="185"/>
                  <a:pt x="50" y="175"/>
                  <a:pt x="40" y="159"/>
                </a:cubicBezTo>
                <a:lnTo>
                  <a:pt x="40" y="159"/>
                </a:lnTo>
                <a:cubicBezTo>
                  <a:pt x="22" y="131"/>
                  <a:pt x="26" y="95"/>
                  <a:pt x="49" y="72"/>
                </a:cubicBezTo>
                <a:lnTo>
                  <a:pt x="49" y="72"/>
                </a:lnTo>
                <a:lnTo>
                  <a:pt x="83" y="39"/>
                </a:lnTo>
                <a:lnTo>
                  <a:pt x="83" y="39"/>
                </a:lnTo>
                <a:cubicBezTo>
                  <a:pt x="89" y="33"/>
                  <a:pt x="96" y="28"/>
                  <a:pt x="103" y="25"/>
                </a:cubicBezTo>
                <a:lnTo>
                  <a:pt x="103" y="25"/>
                </a:lnTo>
                <a:cubicBezTo>
                  <a:pt x="111" y="22"/>
                  <a:pt x="120" y="20"/>
                  <a:pt x="128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4" name="Freeform 501"/>
          <p:cNvSpPr>
            <a:spLocks noChangeArrowheads="1"/>
          </p:cNvSpPr>
          <p:nvPr/>
        </p:nvSpPr>
        <p:spPr bwMode="auto">
          <a:xfrm>
            <a:off x="8307145" y="2226188"/>
            <a:ext cx="1191992" cy="950509"/>
          </a:xfrm>
          <a:custGeom>
            <a:avLst/>
            <a:gdLst>
              <a:gd name="T0" fmla="*/ 511 w 1024"/>
              <a:gd name="T1" fmla="*/ 85 h 814"/>
              <a:gd name="T2" fmla="*/ 511 w 1024"/>
              <a:gd name="T3" fmla="*/ 85 h 814"/>
              <a:gd name="T4" fmla="*/ 402 w 1024"/>
              <a:gd name="T5" fmla="*/ 119 h 814"/>
              <a:gd name="T6" fmla="*/ 402 w 1024"/>
              <a:gd name="T7" fmla="*/ 119 h 814"/>
              <a:gd name="T8" fmla="*/ 371 w 1024"/>
              <a:gd name="T9" fmla="*/ 144 h 814"/>
              <a:gd name="T10" fmla="*/ 511 w 1024"/>
              <a:gd name="T11" fmla="*/ 144 h 814"/>
              <a:gd name="T12" fmla="*/ 651 w 1024"/>
              <a:gd name="T13" fmla="*/ 144 h 814"/>
              <a:gd name="T14" fmla="*/ 651 w 1024"/>
              <a:gd name="T15" fmla="*/ 144 h 814"/>
              <a:gd name="T16" fmla="*/ 621 w 1024"/>
              <a:gd name="T17" fmla="*/ 119 h 814"/>
              <a:gd name="T18" fmla="*/ 621 w 1024"/>
              <a:gd name="T19" fmla="*/ 119 h 814"/>
              <a:gd name="T20" fmla="*/ 511 w 1024"/>
              <a:gd name="T21" fmla="*/ 85 h 814"/>
              <a:gd name="T22" fmla="*/ 85 w 1024"/>
              <a:gd name="T23" fmla="*/ 430 h 814"/>
              <a:gd name="T24" fmla="*/ 85 w 1024"/>
              <a:gd name="T25" fmla="*/ 430 h 814"/>
              <a:gd name="T26" fmla="*/ 135 w 1024"/>
              <a:gd name="T27" fmla="*/ 479 h 814"/>
              <a:gd name="T28" fmla="*/ 887 w 1024"/>
              <a:gd name="T29" fmla="*/ 479 h 814"/>
              <a:gd name="T30" fmla="*/ 887 w 1024"/>
              <a:gd name="T31" fmla="*/ 479 h 814"/>
              <a:gd name="T32" fmla="*/ 937 w 1024"/>
              <a:gd name="T33" fmla="*/ 430 h 814"/>
              <a:gd name="T34" fmla="*/ 937 w 1024"/>
              <a:gd name="T35" fmla="*/ 229 h 814"/>
              <a:gd name="T36" fmla="*/ 792 w 1024"/>
              <a:gd name="T37" fmla="*/ 229 h 814"/>
              <a:gd name="T38" fmla="*/ 777 w 1024"/>
              <a:gd name="T39" fmla="*/ 230 h 814"/>
              <a:gd name="T40" fmla="*/ 230 w 1024"/>
              <a:gd name="T41" fmla="*/ 230 h 814"/>
              <a:gd name="T42" fmla="*/ 230 w 1024"/>
              <a:gd name="T43" fmla="*/ 230 h 814"/>
              <a:gd name="T44" fmla="*/ 85 w 1024"/>
              <a:gd name="T45" fmla="*/ 230 h 814"/>
              <a:gd name="T46" fmla="*/ 85 w 1024"/>
              <a:gd name="T47" fmla="*/ 430 h 814"/>
              <a:gd name="T48" fmla="*/ 937 w 1024"/>
              <a:gd name="T49" fmla="*/ 729 h 814"/>
              <a:gd name="T50" fmla="*/ 937 w 1024"/>
              <a:gd name="T51" fmla="*/ 555 h 814"/>
              <a:gd name="T52" fmla="*/ 937 w 1024"/>
              <a:gd name="T53" fmla="*/ 555 h 814"/>
              <a:gd name="T54" fmla="*/ 887 w 1024"/>
              <a:gd name="T55" fmla="*/ 565 h 814"/>
              <a:gd name="T56" fmla="*/ 135 w 1024"/>
              <a:gd name="T57" fmla="*/ 565 h 814"/>
              <a:gd name="T58" fmla="*/ 135 w 1024"/>
              <a:gd name="T59" fmla="*/ 565 h 814"/>
              <a:gd name="T60" fmla="*/ 85 w 1024"/>
              <a:gd name="T61" fmla="*/ 555 h 814"/>
              <a:gd name="T62" fmla="*/ 85 w 1024"/>
              <a:gd name="T63" fmla="*/ 729 h 814"/>
              <a:gd name="T64" fmla="*/ 937 w 1024"/>
              <a:gd name="T65" fmla="*/ 729 h 814"/>
              <a:gd name="T66" fmla="*/ 59 w 1024"/>
              <a:gd name="T67" fmla="*/ 813 h 814"/>
              <a:gd name="T68" fmla="*/ 59 w 1024"/>
              <a:gd name="T69" fmla="*/ 813 h 814"/>
              <a:gd name="T70" fmla="*/ 0 w 1024"/>
              <a:gd name="T71" fmla="*/ 755 h 814"/>
              <a:gd name="T72" fmla="*/ 0 w 1024"/>
              <a:gd name="T73" fmla="*/ 207 h 814"/>
              <a:gd name="T74" fmla="*/ 0 w 1024"/>
              <a:gd name="T75" fmla="*/ 207 h 814"/>
              <a:gd name="T76" fmla="*/ 62 w 1024"/>
              <a:gd name="T77" fmla="*/ 144 h 814"/>
              <a:gd name="T78" fmla="*/ 267 w 1024"/>
              <a:gd name="T79" fmla="*/ 144 h 814"/>
              <a:gd name="T80" fmla="*/ 267 w 1024"/>
              <a:gd name="T81" fmla="*/ 144 h 814"/>
              <a:gd name="T82" fmla="*/ 354 w 1024"/>
              <a:gd name="T83" fmla="*/ 48 h 814"/>
              <a:gd name="T84" fmla="*/ 354 w 1024"/>
              <a:gd name="T85" fmla="*/ 48 h 814"/>
              <a:gd name="T86" fmla="*/ 511 w 1024"/>
              <a:gd name="T87" fmla="*/ 0 h 814"/>
              <a:gd name="T88" fmla="*/ 511 w 1024"/>
              <a:gd name="T89" fmla="*/ 0 h 814"/>
              <a:gd name="T90" fmla="*/ 669 w 1024"/>
              <a:gd name="T91" fmla="*/ 48 h 814"/>
              <a:gd name="T92" fmla="*/ 669 w 1024"/>
              <a:gd name="T93" fmla="*/ 48 h 814"/>
              <a:gd name="T94" fmla="*/ 755 w 1024"/>
              <a:gd name="T95" fmla="*/ 144 h 814"/>
              <a:gd name="T96" fmla="*/ 963 w 1024"/>
              <a:gd name="T97" fmla="*/ 144 h 814"/>
              <a:gd name="T98" fmla="*/ 963 w 1024"/>
              <a:gd name="T99" fmla="*/ 144 h 814"/>
              <a:gd name="T100" fmla="*/ 1023 w 1024"/>
              <a:gd name="T101" fmla="*/ 202 h 814"/>
              <a:gd name="T102" fmla="*/ 1023 w 1024"/>
              <a:gd name="T103" fmla="*/ 755 h 814"/>
              <a:gd name="T104" fmla="*/ 1023 w 1024"/>
              <a:gd name="T105" fmla="*/ 755 h 814"/>
              <a:gd name="T106" fmla="*/ 963 w 1024"/>
              <a:gd name="T107" fmla="*/ 813 h 814"/>
              <a:gd name="T108" fmla="*/ 59 w 1024"/>
              <a:gd name="T109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4" h="814">
                <a:moveTo>
                  <a:pt x="511" y="85"/>
                </a:moveTo>
                <a:lnTo>
                  <a:pt x="511" y="85"/>
                </a:lnTo>
                <a:cubicBezTo>
                  <a:pt x="472" y="85"/>
                  <a:pt x="434" y="97"/>
                  <a:pt x="402" y="119"/>
                </a:cubicBezTo>
                <a:lnTo>
                  <a:pt x="402" y="119"/>
                </a:lnTo>
                <a:cubicBezTo>
                  <a:pt x="391" y="126"/>
                  <a:pt x="380" y="135"/>
                  <a:pt x="371" y="144"/>
                </a:cubicBezTo>
                <a:lnTo>
                  <a:pt x="511" y="144"/>
                </a:lnTo>
                <a:lnTo>
                  <a:pt x="651" y="144"/>
                </a:lnTo>
                <a:lnTo>
                  <a:pt x="651" y="144"/>
                </a:lnTo>
                <a:cubicBezTo>
                  <a:pt x="642" y="134"/>
                  <a:pt x="631" y="126"/>
                  <a:pt x="621" y="119"/>
                </a:cubicBezTo>
                <a:lnTo>
                  <a:pt x="621" y="119"/>
                </a:lnTo>
                <a:cubicBezTo>
                  <a:pt x="588" y="97"/>
                  <a:pt x="551" y="85"/>
                  <a:pt x="511" y="85"/>
                </a:cubicBezTo>
                <a:close/>
                <a:moveTo>
                  <a:pt x="85" y="430"/>
                </a:moveTo>
                <a:lnTo>
                  <a:pt x="85" y="430"/>
                </a:lnTo>
                <a:cubicBezTo>
                  <a:pt x="85" y="457"/>
                  <a:pt x="108" y="479"/>
                  <a:pt x="135" y="479"/>
                </a:cubicBezTo>
                <a:lnTo>
                  <a:pt x="887" y="479"/>
                </a:lnTo>
                <a:lnTo>
                  <a:pt x="887" y="479"/>
                </a:lnTo>
                <a:cubicBezTo>
                  <a:pt x="914" y="479"/>
                  <a:pt x="937" y="457"/>
                  <a:pt x="937" y="430"/>
                </a:cubicBezTo>
                <a:lnTo>
                  <a:pt x="937" y="229"/>
                </a:lnTo>
                <a:lnTo>
                  <a:pt x="792" y="229"/>
                </a:lnTo>
                <a:lnTo>
                  <a:pt x="777" y="230"/>
                </a:lnTo>
                <a:lnTo>
                  <a:pt x="230" y="230"/>
                </a:lnTo>
                <a:lnTo>
                  <a:pt x="230" y="230"/>
                </a:lnTo>
                <a:lnTo>
                  <a:pt x="85" y="230"/>
                </a:lnTo>
                <a:lnTo>
                  <a:pt x="85" y="430"/>
                </a:lnTo>
                <a:close/>
                <a:moveTo>
                  <a:pt x="937" y="729"/>
                </a:moveTo>
                <a:lnTo>
                  <a:pt x="937" y="555"/>
                </a:lnTo>
                <a:lnTo>
                  <a:pt x="937" y="555"/>
                </a:lnTo>
                <a:cubicBezTo>
                  <a:pt x="921" y="562"/>
                  <a:pt x="904" y="565"/>
                  <a:pt x="887" y="565"/>
                </a:cubicBezTo>
                <a:lnTo>
                  <a:pt x="135" y="565"/>
                </a:lnTo>
                <a:lnTo>
                  <a:pt x="135" y="565"/>
                </a:lnTo>
                <a:cubicBezTo>
                  <a:pt x="118" y="565"/>
                  <a:pt x="101" y="562"/>
                  <a:pt x="85" y="555"/>
                </a:cubicBezTo>
                <a:lnTo>
                  <a:pt x="85" y="729"/>
                </a:lnTo>
                <a:lnTo>
                  <a:pt x="937" y="729"/>
                </a:lnTo>
                <a:close/>
                <a:moveTo>
                  <a:pt x="59" y="813"/>
                </a:moveTo>
                <a:lnTo>
                  <a:pt x="59" y="813"/>
                </a:lnTo>
                <a:cubicBezTo>
                  <a:pt x="26" y="813"/>
                  <a:pt x="0" y="787"/>
                  <a:pt x="0" y="755"/>
                </a:cubicBezTo>
                <a:lnTo>
                  <a:pt x="0" y="207"/>
                </a:lnTo>
                <a:lnTo>
                  <a:pt x="0" y="207"/>
                </a:lnTo>
                <a:cubicBezTo>
                  <a:pt x="0" y="172"/>
                  <a:pt x="28" y="144"/>
                  <a:pt x="62" y="144"/>
                </a:cubicBezTo>
                <a:lnTo>
                  <a:pt x="267" y="144"/>
                </a:lnTo>
                <a:lnTo>
                  <a:pt x="267" y="144"/>
                </a:lnTo>
                <a:cubicBezTo>
                  <a:pt x="287" y="105"/>
                  <a:pt x="317" y="72"/>
                  <a:pt x="354" y="48"/>
                </a:cubicBezTo>
                <a:lnTo>
                  <a:pt x="354" y="48"/>
                </a:lnTo>
                <a:cubicBezTo>
                  <a:pt x="400" y="17"/>
                  <a:pt x="454" y="0"/>
                  <a:pt x="511" y="0"/>
                </a:cubicBezTo>
                <a:lnTo>
                  <a:pt x="511" y="0"/>
                </a:lnTo>
                <a:cubicBezTo>
                  <a:pt x="568" y="0"/>
                  <a:pt x="622" y="17"/>
                  <a:pt x="669" y="48"/>
                </a:cubicBezTo>
                <a:lnTo>
                  <a:pt x="669" y="48"/>
                </a:lnTo>
                <a:cubicBezTo>
                  <a:pt x="705" y="72"/>
                  <a:pt x="735" y="105"/>
                  <a:pt x="755" y="144"/>
                </a:cubicBezTo>
                <a:lnTo>
                  <a:pt x="963" y="144"/>
                </a:lnTo>
                <a:lnTo>
                  <a:pt x="963" y="144"/>
                </a:lnTo>
                <a:cubicBezTo>
                  <a:pt x="996" y="144"/>
                  <a:pt x="1023" y="170"/>
                  <a:pt x="1023" y="202"/>
                </a:cubicBezTo>
                <a:lnTo>
                  <a:pt x="1023" y="755"/>
                </a:lnTo>
                <a:lnTo>
                  <a:pt x="1023" y="755"/>
                </a:lnTo>
                <a:cubicBezTo>
                  <a:pt x="1023" y="787"/>
                  <a:pt x="996" y="813"/>
                  <a:pt x="963" y="813"/>
                </a:cubicBezTo>
                <a:lnTo>
                  <a:pt x="59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" name="Freeform 502"/>
          <p:cNvSpPr>
            <a:spLocks noChangeArrowheads="1"/>
          </p:cNvSpPr>
          <p:nvPr/>
        </p:nvSpPr>
        <p:spPr bwMode="auto">
          <a:xfrm>
            <a:off x="8291730" y="2215912"/>
            <a:ext cx="1217683" cy="971061"/>
          </a:xfrm>
          <a:custGeom>
            <a:avLst/>
            <a:gdLst>
              <a:gd name="T0" fmla="*/ 106 w 1045"/>
              <a:gd name="T1" fmla="*/ 579 h 835"/>
              <a:gd name="T2" fmla="*/ 146 w 1045"/>
              <a:gd name="T3" fmla="*/ 586 h 835"/>
              <a:gd name="T4" fmla="*/ 898 w 1045"/>
              <a:gd name="T5" fmla="*/ 586 h 835"/>
              <a:gd name="T6" fmla="*/ 938 w 1045"/>
              <a:gd name="T7" fmla="*/ 728 h 835"/>
              <a:gd name="T8" fmla="*/ 818 w 1045"/>
              <a:gd name="T9" fmla="*/ 249 h 835"/>
              <a:gd name="T10" fmla="*/ 938 w 1045"/>
              <a:gd name="T11" fmla="*/ 290 h 835"/>
              <a:gd name="T12" fmla="*/ 938 w 1045"/>
              <a:gd name="T13" fmla="*/ 440 h 835"/>
              <a:gd name="T14" fmla="*/ 146 w 1045"/>
              <a:gd name="T15" fmla="*/ 480 h 835"/>
              <a:gd name="T16" fmla="*/ 106 w 1045"/>
              <a:gd name="T17" fmla="*/ 440 h 835"/>
              <a:gd name="T18" fmla="*/ 106 w 1045"/>
              <a:gd name="T19" fmla="*/ 250 h 835"/>
              <a:gd name="T20" fmla="*/ 256 w 1045"/>
              <a:gd name="T21" fmla="*/ 250 h 835"/>
              <a:gd name="T22" fmla="*/ 818 w 1045"/>
              <a:gd name="T23" fmla="*/ 250 h 835"/>
              <a:gd name="T24" fmla="*/ 409 w 1045"/>
              <a:gd name="T25" fmla="*/ 143 h 835"/>
              <a:gd name="T26" fmla="*/ 418 w 1045"/>
              <a:gd name="T27" fmla="*/ 137 h 835"/>
              <a:gd name="T28" fmla="*/ 522 w 1045"/>
              <a:gd name="T29" fmla="*/ 106 h 835"/>
              <a:gd name="T30" fmla="*/ 626 w 1045"/>
              <a:gd name="T31" fmla="*/ 137 h 835"/>
              <a:gd name="T32" fmla="*/ 635 w 1045"/>
              <a:gd name="T33" fmla="*/ 143 h 835"/>
              <a:gd name="T34" fmla="*/ 409 w 1045"/>
              <a:gd name="T35" fmla="*/ 143 h 835"/>
              <a:gd name="T36" fmla="*/ 522 w 1045"/>
              <a:gd name="T37" fmla="*/ 0 h 835"/>
              <a:gd name="T38" fmla="*/ 359 w 1045"/>
              <a:gd name="T39" fmla="*/ 49 h 835"/>
              <a:gd name="T40" fmla="*/ 73 w 1045"/>
              <a:gd name="T41" fmla="*/ 144 h 835"/>
              <a:gd name="T42" fmla="*/ 0 w 1045"/>
              <a:gd name="T43" fmla="*/ 217 h 835"/>
              <a:gd name="T44" fmla="*/ 0 w 1045"/>
              <a:gd name="T45" fmla="*/ 440 h 835"/>
              <a:gd name="T46" fmla="*/ 0 w 1045"/>
              <a:gd name="T47" fmla="*/ 765 h 835"/>
              <a:gd name="T48" fmla="*/ 974 w 1045"/>
              <a:gd name="T49" fmla="*/ 834 h 835"/>
              <a:gd name="T50" fmla="*/ 1044 w 1045"/>
              <a:gd name="T51" fmla="*/ 765 h 835"/>
              <a:gd name="T52" fmla="*/ 1044 w 1045"/>
              <a:gd name="T53" fmla="*/ 290 h 835"/>
              <a:gd name="T54" fmla="*/ 1044 w 1045"/>
              <a:gd name="T55" fmla="*/ 212 h 835"/>
              <a:gd name="T56" fmla="*/ 773 w 1045"/>
              <a:gd name="T57" fmla="*/ 143 h 835"/>
              <a:gd name="T58" fmla="*/ 685 w 1045"/>
              <a:gd name="T59" fmla="*/ 49 h 835"/>
              <a:gd name="T60" fmla="*/ 522 w 1045"/>
              <a:gd name="T61" fmla="*/ 0 h 835"/>
              <a:gd name="T62" fmla="*/ 146 w 1045"/>
              <a:gd name="T63" fmla="*/ 565 h 835"/>
              <a:gd name="T64" fmla="*/ 86 w 1045"/>
              <a:gd name="T65" fmla="*/ 748 h 835"/>
              <a:gd name="T66" fmla="*/ 958 w 1045"/>
              <a:gd name="T67" fmla="*/ 550 h 835"/>
              <a:gd name="T68" fmla="*/ 898 w 1045"/>
              <a:gd name="T69" fmla="*/ 565 h 835"/>
              <a:gd name="T70" fmla="*/ 256 w 1045"/>
              <a:gd name="T71" fmla="*/ 230 h 835"/>
              <a:gd name="T72" fmla="*/ 86 w 1045"/>
              <a:gd name="T73" fmla="*/ 229 h 835"/>
              <a:gd name="T74" fmla="*/ 86 w 1045"/>
              <a:gd name="T75" fmla="*/ 440 h 835"/>
              <a:gd name="T76" fmla="*/ 146 w 1045"/>
              <a:gd name="T77" fmla="*/ 500 h 835"/>
              <a:gd name="T78" fmla="*/ 898 w 1045"/>
              <a:gd name="T79" fmla="*/ 500 h 835"/>
              <a:gd name="T80" fmla="*/ 958 w 1045"/>
              <a:gd name="T81" fmla="*/ 290 h 835"/>
              <a:gd name="T82" fmla="*/ 788 w 1045"/>
              <a:gd name="T83" fmla="*/ 229 h 835"/>
              <a:gd name="T84" fmla="*/ 256 w 1045"/>
              <a:gd name="T85" fmla="*/ 230 h 835"/>
              <a:gd name="T86" fmla="*/ 522 w 1045"/>
              <a:gd name="T87" fmla="*/ 164 h 835"/>
              <a:gd name="T88" fmla="*/ 684 w 1045"/>
              <a:gd name="T89" fmla="*/ 164 h 835"/>
              <a:gd name="T90" fmla="*/ 637 w 1045"/>
              <a:gd name="T91" fmla="*/ 120 h 835"/>
              <a:gd name="T92" fmla="*/ 522 w 1045"/>
              <a:gd name="T93" fmla="*/ 85 h 835"/>
              <a:gd name="T94" fmla="*/ 407 w 1045"/>
              <a:gd name="T95" fmla="*/ 120 h 835"/>
              <a:gd name="T96" fmla="*/ 522 w 1045"/>
              <a:gd name="T97" fmla="*/ 20 h 835"/>
              <a:gd name="T98" fmla="*/ 673 w 1045"/>
              <a:gd name="T99" fmla="*/ 66 h 835"/>
              <a:gd name="T100" fmla="*/ 760 w 1045"/>
              <a:gd name="T101" fmla="*/ 164 h 835"/>
              <a:gd name="T102" fmla="*/ 974 w 1045"/>
              <a:gd name="T103" fmla="*/ 164 h 835"/>
              <a:gd name="T104" fmla="*/ 1023 w 1045"/>
              <a:gd name="T105" fmla="*/ 290 h 835"/>
              <a:gd name="T106" fmla="*/ 1023 w 1045"/>
              <a:gd name="T107" fmla="*/ 765 h 835"/>
              <a:gd name="T108" fmla="*/ 974 w 1045"/>
              <a:gd name="T109" fmla="*/ 814 h 835"/>
              <a:gd name="T110" fmla="*/ 70 w 1045"/>
              <a:gd name="T111" fmla="*/ 814 h 835"/>
              <a:gd name="T112" fmla="*/ 21 w 1045"/>
              <a:gd name="T113" fmla="*/ 440 h 835"/>
              <a:gd name="T114" fmla="*/ 21 w 1045"/>
              <a:gd name="T115" fmla="*/ 217 h 835"/>
              <a:gd name="T116" fmla="*/ 73 w 1045"/>
              <a:gd name="T117" fmla="*/ 164 h 835"/>
              <a:gd name="T118" fmla="*/ 284 w 1045"/>
              <a:gd name="T119" fmla="*/ 164 h 835"/>
              <a:gd name="T120" fmla="*/ 371 w 1045"/>
              <a:gd name="T121" fmla="*/ 66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45" h="835">
                <a:moveTo>
                  <a:pt x="106" y="728"/>
                </a:moveTo>
                <a:lnTo>
                  <a:pt x="106" y="579"/>
                </a:lnTo>
                <a:lnTo>
                  <a:pt x="106" y="579"/>
                </a:lnTo>
                <a:cubicBezTo>
                  <a:pt x="119" y="583"/>
                  <a:pt x="133" y="586"/>
                  <a:pt x="146" y="586"/>
                </a:cubicBezTo>
                <a:lnTo>
                  <a:pt x="898" y="586"/>
                </a:lnTo>
                <a:lnTo>
                  <a:pt x="898" y="586"/>
                </a:lnTo>
                <a:cubicBezTo>
                  <a:pt x="911" y="586"/>
                  <a:pt x="925" y="583"/>
                  <a:pt x="938" y="579"/>
                </a:cubicBezTo>
                <a:lnTo>
                  <a:pt x="938" y="728"/>
                </a:lnTo>
                <a:lnTo>
                  <a:pt x="106" y="728"/>
                </a:lnTo>
                <a:close/>
                <a:moveTo>
                  <a:pt x="818" y="249"/>
                </a:moveTo>
                <a:lnTo>
                  <a:pt x="938" y="249"/>
                </a:lnTo>
                <a:lnTo>
                  <a:pt x="938" y="290"/>
                </a:lnTo>
                <a:lnTo>
                  <a:pt x="938" y="440"/>
                </a:lnTo>
                <a:lnTo>
                  <a:pt x="938" y="440"/>
                </a:lnTo>
                <a:cubicBezTo>
                  <a:pt x="938" y="461"/>
                  <a:pt x="920" y="480"/>
                  <a:pt x="898" y="480"/>
                </a:cubicBezTo>
                <a:lnTo>
                  <a:pt x="146" y="480"/>
                </a:lnTo>
                <a:lnTo>
                  <a:pt x="146" y="480"/>
                </a:lnTo>
                <a:cubicBezTo>
                  <a:pt x="124" y="480"/>
                  <a:pt x="106" y="461"/>
                  <a:pt x="106" y="440"/>
                </a:cubicBezTo>
                <a:lnTo>
                  <a:pt x="106" y="290"/>
                </a:lnTo>
                <a:lnTo>
                  <a:pt x="106" y="250"/>
                </a:lnTo>
                <a:lnTo>
                  <a:pt x="229" y="249"/>
                </a:lnTo>
                <a:lnTo>
                  <a:pt x="256" y="250"/>
                </a:lnTo>
                <a:lnTo>
                  <a:pt x="788" y="250"/>
                </a:lnTo>
                <a:lnTo>
                  <a:pt x="818" y="250"/>
                </a:lnTo>
                <a:lnTo>
                  <a:pt x="818" y="249"/>
                </a:lnTo>
                <a:close/>
                <a:moveTo>
                  <a:pt x="409" y="143"/>
                </a:moveTo>
                <a:lnTo>
                  <a:pt x="409" y="143"/>
                </a:lnTo>
                <a:cubicBezTo>
                  <a:pt x="412" y="141"/>
                  <a:pt x="415" y="139"/>
                  <a:pt x="418" y="137"/>
                </a:cubicBezTo>
                <a:lnTo>
                  <a:pt x="418" y="137"/>
                </a:lnTo>
                <a:cubicBezTo>
                  <a:pt x="449" y="116"/>
                  <a:pt x="484" y="106"/>
                  <a:pt x="522" y="106"/>
                </a:cubicBezTo>
                <a:lnTo>
                  <a:pt x="522" y="106"/>
                </a:lnTo>
                <a:cubicBezTo>
                  <a:pt x="560" y="106"/>
                  <a:pt x="595" y="116"/>
                  <a:pt x="626" y="137"/>
                </a:cubicBezTo>
                <a:lnTo>
                  <a:pt x="626" y="137"/>
                </a:lnTo>
                <a:cubicBezTo>
                  <a:pt x="629" y="139"/>
                  <a:pt x="632" y="141"/>
                  <a:pt x="635" y="143"/>
                </a:cubicBezTo>
                <a:lnTo>
                  <a:pt x="522" y="143"/>
                </a:lnTo>
                <a:lnTo>
                  <a:pt x="409" y="143"/>
                </a:lnTo>
                <a:close/>
                <a:moveTo>
                  <a:pt x="522" y="0"/>
                </a:moveTo>
                <a:lnTo>
                  <a:pt x="522" y="0"/>
                </a:lnTo>
                <a:cubicBezTo>
                  <a:pt x="464" y="0"/>
                  <a:pt x="407" y="17"/>
                  <a:pt x="359" y="49"/>
                </a:cubicBezTo>
                <a:lnTo>
                  <a:pt x="359" y="49"/>
                </a:lnTo>
                <a:cubicBezTo>
                  <a:pt x="323" y="74"/>
                  <a:pt x="293" y="106"/>
                  <a:pt x="272" y="143"/>
                </a:cubicBezTo>
                <a:lnTo>
                  <a:pt x="73" y="144"/>
                </a:lnTo>
                <a:lnTo>
                  <a:pt x="73" y="144"/>
                </a:lnTo>
                <a:cubicBezTo>
                  <a:pt x="33" y="144"/>
                  <a:pt x="0" y="176"/>
                  <a:pt x="0" y="217"/>
                </a:cubicBezTo>
                <a:lnTo>
                  <a:pt x="0" y="290"/>
                </a:lnTo>
                <a:lnTo>
                  <a:pt x="0" y="440"/>
                </a:lnTo>
                <a:lnTo>
                  <a:pt x="0" y="765"/>
                </a:lnTo>
                <a:lnTo>
                  <a:pt x="0" y="765"/>
                </a:lnTo>
                <a:cubicBezTo>
                  <a:pt x="0" y="803"/>
                  <a:pt x="32" y="834"/>
                  <a:pt x="70" y="834"/>
                </a:cubicBezTo>
                <a:lnTo>
                  <a:pt x="974" y="834"/>
                </a:lnTo>
                <a:lnTo>
                  <a:pt x="974" y="834"/>
                </a:lnTo>
                <a:cubicBezTo>
                  <a:pt x="1012" y="834"/>
                  <a:pt x="1044" y="803"/>
                  <a:pt x="1044" y="765"/>
                </a:cubicBezTo>
                <a:lnTo>
                  <a:pt x="1044" y="440"/>
                </a:lnTo>
                <a:lnTo>
                  <a:pt x="1044" y="290"/>
                </a:lnTo>
                <a:lnTo>
                  <a:pt x="1044" y="212"/>
                </a:lnTo>
                <a:lnTo>
                  <a:pt x="1044" y="212"/>
                </a:lnTo>
                <a:cubicBezTo>
                  <a:pt x="1044" y="175"/>
                  <a:pt x="1012" y="143"/>
                  <a:pt x="974" y="143"/>
                </a:cubicBezTo>
                <a:lnTo>
                  <a:pt x="773" y="143"/>
                </a:lnTo>
                <a:lnTo>
                  <a:pt x="773" y="143"/>
                </a:lnTo>
                <a:cubicBezTo>
                  <a:pt x="751" y="106"/>
                  <a:pt x="721" y="74"/>
                  <a:pt x="685" y="49"/>
                </a:cubicBezTo>
                <a:lnTo>
                  <a:pt x="685" y="49"/>
                </a:lnTo>
                <a:cubicBezTo>
                  <a:pt x="637" y="17"/>
                  <a:pt x="580" y="0"/>
                  <a:pt x="522" y="0"/>
                </a:cubicBezTo>
                <a:close/>
                <a:moveTo>
                  <a:pt x="146" y="565"/>
                </a:moveTo>
                <a:lnTo>
                  <a:pt x="146" y="565"/>
                </a:lnTo>
                <a:cubicBezTo>
                  <a:pt x="124" y="565"/>
                  <a:pt x="104" y="559"/>
                  <a:pt x="86" y="550"/>
                </a:cubicBezTo>
                <a:lnTo>
                  <a:pt x="86" y="748"/>
                </a:lnTo>
                <a:lnTo>
                  <a:pt x="958" y="748"/>
                </a:lnTo>
                <a:lnTo>
                  <a:pt x="958" y="550"/>
                </a:lnTo>
                <a:lnTo>
                  <a:pt x="958" y="550"/>
                </a:lnTo>
                <a:cubicBezTo>
                  <a:pt x="941" y="559"/>
                  <a:pt x="920" y="565"/>
                  <a:pt x="898" y="565"/>
                </a:cubicBezTo>
                <a:lnTo>
                  <a:pt x="146" y="565"/>
                </a:lnTo>
                <a:close/>
                <a:moveTo>
                  <a:pt x="256" y="230"/>
                </a:moveTo>
                <a:lnTo>
                  <a:pt x="256" y="229"/>
                </a:lnTo>
                <a:lnTo>
                  <a:pt x="86" y="229"/>
                </a:lnTo>
                <a:lnTo>
                  <a:pt x="86" y="290"/>
                </a:lnTo>
                <a:lnTo>
                  <a:pt x="86" y="440"/>
                </a:lnTo>
                <a:lnTo>
                  <a:pt x="86" y="440"/>
                </a:lnTo>
                <a:cubicBezTo>
                  <a:pt x="86" y="472"/>
                  <a:pt x="113" y="500"/>
                  <a:pt x="146" y="500"/>
                </a:cubicBezTo>
                <a:lnTo>
                  <a:pt x="898" y="500"/>
                </a:lnTo>
                <a:lnTo>
                  <a:pt x="898" y="500"/>
                </a:lnTo>
                <a:cubicBezTo>
                  <a:pt x="931" y="500"/>
                  <a:pt x="958" y="472"/>
                  <a:pt x="958" y="440"/>
                </a:cubicBezTo>
                <a:lnTo>
                  <a:pt x="958" y="290"/>
                </a:lnTo>
                <a:lnTo>
                  <a:pt x="958" y="229"/>
                </a:lnTo>
                <a:lnTo>
                  <a:pt x="788" y="229"/>
                </a:lnTo>
                <a:lnTo>
                  <a:pt x="788" y="230"/>
                </a:lnTo>
                <a:lnTo>
                  <a:pt x="256" y="230"/>
                </a:lnTo>
                <a:close/>
                <a:moveTo>
                  <a:pt x="360" y="164"/>
                </a:moveTo>
                <a:lnTo>
                  <a:pt x="522" y="164"/>
                </a:lnTo>
                <a:lnTo>
                  <a:pt x="684" y="164"/>
                </a:lnTo>
                <a:lnTo>
                  <a:pt x="684" y="164"/>
                </a:lnTo>
                <a:cubicBezTo>
                  <a:pt x="671" y="147"/>
                  <a:pt x="655" y="132"/>
                  <a:pt x="637" y="120"/>
                </a:cubicBezTo>
                <a:lnTo>
                  <a:pt x="637" y="120"/>
                </a:lnTo>
                <a:cubicBezTo>
                  <a:pt x="604" y="97"/>
                  <a:pt x="563" y="85"/>
                  <a:pt x="522" y="85"/>
                </a:cubicBezTo>
                <a:lnTo>
                  <a:pt x="522" y="85"/>
                </a:lnTo>
                <a:cubicBezTo>
                  <a:pt x="481" y="85"/>
                  <a:pt x="441" y="97"/>
                  <a:pt x="407" y="120"/>
                </a:cubicBezTo>
                <a:lnTo>
                  <a:pt x="407" y="120"/>
                </a:lnTo>
                <a:cubicBezTo>
                  <a:pt x="389" y="132"/>
                  <a:pt x="373" y="147"/>
                  <a:pt x="360" y="164"/>
                </a:cubicBezTo>
                <a:close/>
                <a:moveTo>
                  <a:pt x="522" y="20"/>
                </a:moveTo>
                <a:lnTo>
                  <a:pt x="522" y="20"/>
                </a:lnTo>
                <a:cubicBezTo>
                  <a:pt x="577" y="20"/>
                  <a:pt x="629" y="36"/>
                  <a:pt x="673" y="66"/>
                </a:cubicBezTo>
                <a:lnTo>
                  <a:pt x="673" y="66"/>
                </a:lnTo>
                <a:cubicBezTo>
                  <a:pt x="711" y="91"/>
                  <a:pt x="741" y="125"/>
                  <a:pt x="760" y="164"/>
                </a:cubicBezTo>
                <a:lnTo>
                  <a:pt x="974" y="164"/>
                </a:lnTo>
                <a:lnTo>
                  <a:pt x="974" y="164"/>
                </a:lnTo>
                <a:cubicBezTo>
                  <a:pt x="1001" y="164"/>
                  <a:pt x="1023" y="186"/>
                  <a:pt x="1023" y="212"/>
                </a:cubicBezTo>
                <a:lnTo>
                  <a:pt x="1023" y="290"/>
                </a:lnTo>
                <a:lnTo>
                  <a:pt x="1023" y="440"/>
                </a:lnTo>
                <a:lnTo>
                  <a:pt x="1023" y="765"/>
                </a:lnTo>
                <a:lnTo>
                  <a:pt x="1023" y="765"/>
                </a:lnTo>
                <a:cubicBezTo>
                  <a:pt x="1023" y="792"/>
                  <a:pt x="1001" y="814"/>
                  <a:pt x="974" y="814"/>
                </a:cubicBezTo>
                <a:lnTo>
                  <a:pt x="70" y="814"/>
                </a:lnTo>
                <a:lnTo>
                  <a:pt x="70" y="814"/>
                </a:lnTo>
                <a:cubicBezTo>
                  <a:pt x="43" y="814"/>
                  <a:pt x="21" y="792"/>
                  <a:pt x="21" y="765"/>
                </a:cubicBezTo>
                <a:lnTo>
                  <a:pt x="21" y="440"/>
                </a:lnTo>
                <a:lnTo>
                  <a:pt x="21" y="290"/>
                </a:lnTo>
                <a:lnTo>
                  <a:pt x="21" y="217"/>
                </a:lnTo>
                <a:lnTo>
                  <a:pt x="21" y="217"/>
                </a:lnTo>
                <a:cubicBezTo>
                  <a:pt x="21" y="188"/>
                  <a:pt x="44" y="164"/>
                  <a:pt x="73" y="164"/>
                </a:cubicBezTo>
                <a:lnTo>
                  <a:pt x="284" y="164"/>
                </a:lnTo>
                <a:lnTo>
                  <a:pt x="284" y="164"/>
                </a:lnTo>
                <a:cubicBezTo>
                  <a:pt x="303" y="125"/>
                  <a:pt x="333" y="91"/>
                  <a:pt x="371" y="66"/>
                </a:cubicBezTo>
                <a:lnTo>
                  <a:pt x="371" y="66"/>
                </a:lnTo>
                <a:cubicBezTo>
                  <a:pt x="415" y="36"/>
                  <a:pt x="468" y="20"/>
                  <a:pt x="522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6" name="Freeform 503"/>
          <p:cNvSpPr>
            <a:spLocks noChangeArrowheads="1"/>
          </p:cNvSpPr>
          <p:nvPr/>
        </p:nvSpPr>
        <p:spPr bwMode="auto">
          <a:xfrm>
            <a:off x="11682741" y="4281346"/>
            <a:ext cx="1114925" cy="960785"/>
          </a:xfrm>
          <a:custGeom>
            <a:avLst/>
            <a:gdLst>
              <a:gd name="T0" fmla="*/ 479 w 958"/>
              <a:gd name="T1" fmla="*/ 118 h 823"/>
              <a:gd name="T2" fmla="*/ 626 w 958"/>
              <a:gd name="T3" fmla="*/ 82 h 823"/>
              <a:gd name="T4" fmla="*/ 332 w 958"/>
              <a:gd name="T5" fmla="*/ 118 h 823"/>
              <a:gd name="T6" fmla="*/ 876 w 958"/>
              <a:gd name="T7" fmla="*/ 199 h 823"/>
              <a:gd name="T8" fmla="*/ 82 w 958"/>
              <a:gd name="T9" fmla="*/ 200 h 823"/>
              <a:gd name="T10" fmla="*/ 166 w 958"/>
              <a:gd name="T11" fmla="*/ 430 h 823"/>
              <a:gd name="T12" fmla="*/ 166 w 958"/>
              <a:gd name="T13" fmla="*/ 420 h 823"/>
              <a:gd name="T14" fmla="*/ 207 w 958"/>
              <a:gd name="T15" fmla="*/ 379 h 823"/>
              <a:gd name="T16" fmla="*/ 247 w 958"/>
              <a:gd name="T17" fmla="*/ 430 h 823"/>
              <a:gd name="T18" fmla="*/ 711 w 958"/>
              <a:gd name="T19" fmla="*/ 420 h 823"/>
              <a:gd name="T20" fmla="*/ 751 w 958"/>
              <a:gd name="T21" fmla="*/ 379 h 823"/>
              <a:gd name="T22" fmla="*/ 791 w 958"/>
              <a:gd name="T23" fmla="*/ 420 h 823"/>
              <a:gd name="T24" fmla="*/ 876 w 958"/>
              <a:gd name="T25" fmla="*/ 430 h 823"/>
              <a:gd name="T26" fmla="*/ 876 w 958"/>
              <a:gd name="T27" fmla="*/ 511 h 823"/>
              <a:gd name="T28" fmla="*/ 791 w 958"/>
              <a:gd name="T29" fmla="*/ 553 h 823"/>
              <a:gd name="T30" fmla="*/ 751 w 958"/>
              <a:gd name="T31" fmla="*/ 594 h 823"/>
              <a:gd name="T32" fmla="*/ 711 w 958"/>
              <a:gd name="T33" fmla="*/ 553 h 823"/>
              <a:gd name="T34" fmla="*/ 247 w 958"/>
              <a:gd name="T35" fmla="*/ 511 h 823"/>
              <a:gd name="T36" fmla="*/ 247 w 958"/>
              <a:gd name="T37" fmla="*/ 553 h 823"/>
              <a:gd name="T38" fmla="*/ 207 w 958"/>
              <a:gd name="T39" fmla="*/ 594 h 823"/>
              <a:gd name="T40" fmla="*/ 166 w 958"/>
              <a:gd name="T41" fmla="*/ 511 h 823"/>
              <a:gd name="T42" fmla="*/ 82 w 958"/>
              <a:gd name="T43" fmla="*/ 741 h 823"/>
              <a:gd name="T44" fmla="*/ 57 w 958"/>
              <a:gd name="T45" fmla="*/ 822 h 823"/>
              <a:gd name="T46" fmla="*/ 0 w 958"/>
              <a:gd name="T47" fmla="*/ 764 h 823"/>
              <a:gd name="T48" fmla="*/ 0 w 958"/>
              <a:gd name="T49" fmla="*/ 180 h 823"/>
              <a:gd name="T50" fmla="*/ 251 w 958"/>
              <a:gd name="T51" fmla="*/ 119 h 823"/>
              <a:gd name="T52" fmla="*/ 251 w 958"/>
              <a:gd name="T53" fmla="*/ 44 h 823"/>
              <a:gd name="T54" fmla="*/ 659 w 958"/>
              <a:gd name="T55" fmla="*/ 0 h 823"/>
              <a:gd name="T56" fmla="*/ 707 w 958"/>
              <a:gd name="T57" fmla="*/ 44 h 823"/>
              <a:gd name="T58" fmla="*/ 900 w 958"/>
              <a:gd name="T59" fmla="*/ 118 h 823"/>
              <a:gd name="T60" fmla="*/ 957 w 958"/>
              <a:gd name="T61" fmla="*/ 176 h 823"/>
              <a:gd name="T62" fmla="*/ 957 w 958"/>
              <a:gd name="T63" fmla="*/ 764 h 823"/>
              <a:gd name="T64" fmla="*/ 57 w 958"/>
              <a:gd name="T65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58" h="823">
                <a:moveTo>
                  <a:pt x="332" y="118"/>
                </a:moveTo>
                <a:lnTo>
                  <a:pt x="479" y="118"/>
                </a:lnTo>
                <a:lnTo>
                  <a:pt x="626" y="118"/>
                </a:lnTo>
                <a:lnTo>
                  <a:pt x="626" y="82"/>
                </a:lnTo>
                <a:lnTo>
                  <a:pt x="332" y="82"/>
                </a:lnTo>
                <a:lnTo>
                  <a:pt x="332" y="118"/>
                </a:lnTo>
                <a:close/>
                <a:moveTo>
                  <a:pt x="876" y="430"/>
                </a:moveTo>
                <a:lnTo>
                  <a:pt x="876" y="199"/>
                </a:lnTo>
                <a:lnTo>
                  <a:pt x="479" y="199"/>
                </a:lnTo>
                <a:lnTo>
                  <a:pt x="82" y="200"/>
                </a:lnTo>
                <a:lnTo>
                  <a:pt x="82" y="430"/>
                </a:lnTo>
                <a:lnTo>
                  <a:pt x="166" y="430"/>
                </a:lnTo>
                <a:lnTo>
                  <a:pt x="166" y="420"/>
                </a:lnTo>
                <a:lnTo>
                  <a:pt x="166" y="420"/>
                </a:lnTo>
                <a:cubicBezTo>
                  <a:pt x="166" y="397"/>
                  <a:pt x="184" y="379"/>
                  <a:pt x="207" y="379"/>
                </a:cubicBezTo>
                <a:lnTo>
                  <a:pt x="207" y="379"/>
                </a:lnTo>
                <a:cubicBezTo>
                  <a:pt x="229" y="379"/>
                  <a:pt x="247" y="397"/>
                  <a:pt x="247" y="420"/>
                </a:cubicBezTo>
                <a:lnTo>
                  <a:pt x="247" y="430"/>
                </a:lnTo>
                <a:lnTo>
                  <a:pt x="711" y="430"/>
                </a:lnTo>
                <a:lnTo>
                  <a:pt x="711" y="420"/>
                </a:lnTo>
                <a:lnTo>
                  <a:pt x="711" y="420"/>
                </a:lnTo>
                <a:cubicBezTo>
                  <a:pt x="711" y="397"/>
                  <a:pt x="728" y="379"/>
                  <a:pt x="751" y="379"/>
                </a:cubicBezTo>
                <a:lnTo>
                  <a:pt x="751" y="379"/>
                </a:lnTo>
                <a:cubicBezTo>
                  <a:pt x="774" y="379"/>
                  <a:pt x="791" y="397"/>
                  <a:pt x="791" y="420"/>
                </a:cubicBezTo>
                <a:lnTo>
                  <a:pt x="791" y="430"/>
                </a:lnTo>
                <a:lnTo>
                  <a:pt x="876" y="430"/>
                </a:lnTo>
                <a:close/>
                <a:moveTo>
                  <a:pt x="876" y="741"/>
                </a:moveTo>
                <a:lnTo>
                  <a:pt x="876" y="511"/>
                </a:lnTo>
                <a:lnTo>
                  <a:pt x="791" y="511"/>
                </a:lnTo>
                <a:lnTo>
                  <a:pt x="791" y="553"/>
                </a:lnTo>
                <a:lnTo>
                  <a:pt x="791" y="553"/>
                </a:lnTo>
                <a:cubicBezTo>
                  <a:pt x="791" y="576"/>
                  <a:pt x="774" y="594"/>
                  <a:pt x="751" y="594"/>
                </a:cubicBezTo>
                <a:lnTo>
                  <a:pt x="751" y="594"/>
                </a:lnTo>
                <a:cubicBezTo>
                  <a:pt x="728" y="594"/>
                  <a:pt x="711" y="576"/>
                  <a:pt x="711" y="553"/>
                </a:cubicBezTo>
                <a:lnTo>
                  <a:pt x="711" y="511"/>
                </a:lnTo>
                <a:lnTo>
                  <a:pt x="247" y="511"/>
                </a:lnTo>
                <a:lnTo>
                  <a:pt x="247" y="553"/>
                </a:lnTo>
                <a:lnTo>
                  <a:pt x="247" y="553"/>
                </a:lnTo>
                <a:cubicBezTo>
                  <a:pt x="247" y="576"/>
                  <a:pt x="229" y="594"/>
                  <a:pt x="207" y="594"/>
                </a:cubicBezTo>
                <a:lnTo>
                  <a:pt x="207" y="594"/>
                </a:lnTo>
                <a:cubicBezTo>
                  <a:pt x="184" y="594"/>
                  <a:pt x="166" y="576"/>
                  <a:pt x="166" y="553"/>
                </a:cubicBezTo>
                <a:lnTo>
                  <a:pt x="166" y="511"/>
                </a:lnTo>
                <a:lnTo>
                  <a:pt x="82" y="511"/>
                </a:lnTo>
                <a:lnTo>
                  <a:pt x="82" y="741"/>
                </a:lnTo>
                <a:lnTo>
                  <a:pt x="876" y="741"/>
                </a:lnTo>
                <a:close/>
                <a:moveTo>
                  <a:pt x="57" y="822"/>
                </a:moveTo>
                <a:lnTo>
                  <a:pt x="57" y="822"/>
                </a:lnTo>
                <a:cubicBezTo>
                  <a:pt x="26" y="822"/>
                  <a:pt x="0" y="796"/>
                  <a:pt x="0" y="764"/>
                </a:cubicBezTo>
                <a:lnTo>
                  <a:pt x="0" y="180"/>
                </a:lnTo>
                <a:lnTo>
                  <a:pt x="0" y="180"/>
                </a:lnTo>
                <a:cubicBezTo>
                  <a:pt x="0" y="146"/>
                  <a:pt x="27" y="119"/>
                  <a:pt x="60" y="119"/>
                </a:cubicBezTo>
                <a:lnTo>
                  <a:pt x="251" y="119"/>
                </a:lnTo>
                <a:lnTo>
                  <a:pt x="251" y="44"/>
                </a:lnTo>
                <a:lnTo>
                  <a:pt x="251" y="44"/>
                </a:lnTo>
                <a:cubicBezTo>
                  <a:pt x="251" y="16"/>
                  <a:pt x="276" y="0"/>
                  <a:pt x="298" y="0"/>
                </a:cubicBezTo>
                <a:lnTo>
                  <a:pt x="659" y="0"/>
                </a:lnTo>
                <a:lnTo>
                  <a:pt x="659" y="0"/>
                </a:lnTo>
                <a:cubicBezTo>
                  <a:pt x="683" y="0"/>
                  <a:pt x="707" y="16"/>
                  <a:pt x="707" y="44"/>
                </a:cubicBezTo>
                <a:lnTo>
                  <a:pt x="707" y="118"/>
                </a:lnTo>
                <a:lnTo>
                  <a:pt x="900" y="118"/>
                </a:lnTo>
                <a:lnTo>
                  <a:pt x="900" y="118"/>
                </a:lnTo>
                <a:cubicBezTo>
                  <a:pt x="932" y="118"/>
                  <a:pt x="957" y="144"/>
                  <a:pt x="957" y="176"/>
                </a:cubicBezTo>
                <a:lnTo>
                  <a:pt x="957" y="764"/>
                </a:lnTo>
                <a:lnTo>
                  <a:pt x="957" y="764"/>
                </a:lnTo>
                <a:cubicBezTo>
                  <a:pt x="957" y="796"/>
                  <a:pt x="932" y="822"/>
                  <a:pt x="900" y="822"/>
                </a:cubicBezTo>
                <a:lnTo>
                  <a:pt x="57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" name="Freeform 504"/>
          <p:cNvSpPr>
            <a:spLocks noChangeArrowheads="1"/>
          </p:cNvSpPr>
          <p:nvPr/>
        </p:nvSpPr>
        <p:spPr bwMode="auto">
          <a:xfrm>
            <a:off x="11667329" y="4271070"/>
            <a:ext cx="1140613" cy="981336"/>
          </a:xfrm>
          <a:custGeom>
            <a:avLst/>
            <a:gdLst>
              <a:gd name="T0" fmla="*/ 876 w 978"/>
              <a:gd name="T1" fmla="*/ 740 h 843"/>
              <a:gd name="T2" fmla="*/ 166 w 978"/>
              <a:gd name="T3" fmla="*/ 530 h 843"/>
              <a:gd name="T4" fmla="*/ 217 w 978"/>
              <a:gd name="T5" fmla="*/ 613 h 843"/>
              <a:gd name="T6" fmla="*/ 268 w 978"/>
              <a:gd name="T7" fmla="*/ 530 h 843"/>
              <a:gd name="T8" fmla="*/ 710 w 978"/>
              <a:gd name="T9" fmla="*/ 562 h 843"/>
              <a:gd name="T10" fmla="*/ 812 w 978"/>
              <a:gd name="T11" fmla="*/ 562 h 843"/>
              <a:gd name="T12" fmla="*/ 489 w 978"/>
              <a:gd name="T13" fmla="*/ 218 h 843"/>
              <a:gd name="T14" fmla="*/ 812 w 978"/>
              <a:gd name="T15" fmla="*/ 428 h 843"/>
              <a:gd name="T16" fmla="*/ 761 w 978"/>
              <a:gd name="T17" fmla="*/ 378 h 843"/>
              <a:gd name="T18" fmla="*/ 268 w 978"/>
              <a:gd name="T19" fmla="*/ 428 h 843"/>
              <a:gd name="T20" fmla="*/ 166 w 978"/>
              <a:gd name="T21" fmla="*/ 428 h 843"/>
              <a:gd name="T22" fmla="*/ 352 w 978"/>
              <a:gd name="T23" fmla="*/ 101 h 843"/>
              <a:gd name="T24" fmla="*/ 489 w 978"/>
              <a:gd name="T25" fmla="*/ 117 h 843"/>
              <a:gd name="T26" fmla="*/ 669 w 978"/>
              <a:gd name="T27" fmla="*/ 0 h 843"/>
              <a:gd name="T28" fmla="*/ 251 w 978"/>
              <a:gd name="T29" fmla="*/ 53 h 843"/>
              <a:gd name="T30" fmla="*/ 70 w 978"/>
              <a:gd name="T31" fmla="*/ 117 h 843"/>
              <a:gd name="T32" fmla="*/ 0 w 978"/>
              <a:gd name="T33" fmla="*/ 773 h 843"/>
              <a:gd name="T34" fmla="*/ 910 w 978"/>
              <a:gd name="T35" fmla="*/ 842 h 843"/>
              <a:gd name="T36" fmla="*/ 977 w 978"/>
              <a:gd name="T37" fmla="*/ 185 h 843"/>
              <a:gd name="T38" fmla="*/ 727 w 978"/>
              <a:gd name="T39" fmla="*/ 53 h 843"/>
              <a:gd name="T40" fmla="*/ 761 w 978"/>
              <a:gd name="T41" fmla="*/ 593 h 843"/>
              <a:gd name="T42" fmla="*/ 730 w 978"/>
              <a:gd name="T43" fmla="*/ 510 h 843"/>
              <a:gd name="T44" fmla="*/ 248 w 978"/>
              <a:gd name="T45" fmla="*/ 562 h 843"/>
              <a:gd name="T46" fmla="*/ 186 w 978"/>
              <a:gd name="T47" fmla="*/ 562 h 843"/>
              <a:gd name="T48" fmla="*/ 82 w 978"/>
              <a:gd name="T49" fmla="*/ 761 h 843"/>
              <a:gd name="T50" fmla="*/ 791 w 978"/>
              <a:gd name="T51" fmla="*/ 510 h 843"/>
              <a:gd name="T52" fmla="*/ 761 w 978"/>
              <a:gd name="T53" fmla="*/ 593 h 843"/>
              <a:gd name="T54" fmla="*/ 186 w 978"/>
              <a:gd name="T55" fmla="*/ 449 h 843"/>
              <a:gd name="T56" fmla="*/ 217 w 978"/>
              <a:gd name="T57" fmla="*/ 399 h 843"/>
              <a:gd name="T58" fmla="*/ 248 w 978"/>
              <a:gd name="T59" fmla="*/ 449 h 843"/>
              <a:gd name="T60" fmla="*/ 730 w 978"/>
              <a:gd name="T61" fmla="*/ 429 h 843"/>
              <a:gd name="T62" fmla="*/ 791 w 978"/>
              <a:gd name="T63" fmla="*/ 429 h 843"/>
              <a:gd name="T64" fmla="*/ 896 w 978"/>
              <a:gd name="T65" fmla="*/ 198 h 843"/>
              <a:gd name="T66" fmla="*/ 82 w 978"/>
              <a:gd name="T67" fmla="*/ 449 h 843"/>
              <a:gd name="T68" fmla="*/ 647 w 978"/>
              <a:gd name="T69" fmla="*/ 137 h 843"/>
              <a:gd name="T70" fmla="*/ 646 w 978"/>
              <a:gd name="T71" fmla="*/ 80 h 843"/>
              <a:gd name="T72" fmla="*/ 332 w 978"/>
              <a:gd name="T73" fmla="*/ 129 h 843"/>
              <a:gd name="T74" fmla="*/ 669 w 978"/>
              <a:gd name="T75" fmla="*/ 20 h 843"/>
              <a:gd name="T76" fmla="*/ 706 w 978"/>
              <a:gd name="T77" fmla="*/ 129 h 843"/>
              <a:gd name="T78" fmla="*/ 910 w 978"/>
              <a:gd name="T79" fmla="*/ 137 h 843"/>
              <a:gd name="T80" fmla="*/ 957 w 978"/>
              <a:gd name="T81" fmla="*/ 773 h 843"/>
              <a:gd name="T82" fmla="*/ 67 w 978"/>
              <a:gd name="T83" fmla="*/ 821 h 843"/>
              <a:gd name="T84" fmla="*/ 21 w 978"/>
              <a:gd name="T85" fmla="*/ 189 h 843"/>
              <a:gd name="T86" fmla="*/ 273 w 978"/>
              <a:gd name="T87" fmla="*/ 137 h 843"/>
              <a:gd name="T88" fmla="*/ 271 w 978"/>
              <a:gd name="T89" fmla="*/ 5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78" h="843">
                <a:moveTo>
                  <a:pt x="812" y="530"/>
                </a:moveTo>
                <a:lnTo>
                  <a:pt x="876" y="530"/>
                </a:lnTo>
                <a:lnTo>
                  <a:pt x="876" y="740"/>
                </a:lnTo>
                <a:lnTo>
                  <a:pt x="102" y="740"/>
                </a:lnTo>
                <a:lnTo>
                  <a:pt x="102" y="530"/>
                </a:lnTo>
                <a:lnTo>
                  <a:pt x="166" y="530"/>
                </a:lnTo>
                <a:lnTo>
                  <a:pt x="166" y="562"/>
                </a:lnTo>
                <a:lnTo>
                  <a:pt x="166" y="562"/>
                </a:lnTo>
                <a:cubicBezTo>
                  <a:pt x="166" y="590"/>
                  <a:pt x="189" y="613"/>
                  <a:pt x="217" y="613"/>
                </a:cubicBezTo>
                <a:lnTo>
                  <a:pt x="217" y="613"/>
                </a:lnTo>
                <a:cubicBezTo>
                  <a:pt x="245" y="613"/>
                  <a:pt x="268" y="590"/>
                  <a:pt x="268" y="562"/>
                </a:cubicBezTo>
                <a:lnTo>
                  <a:pt x="268" y="530"/>
                </a:lnTo>
                <a:lnTo>
                  <a:pt x="710" y="530"/>
                </a:lnTo>
                <a:lnTo>
                  <a:pt x="710" y="562"/>
                </a:lnTo>
                <a:lnTo>
                  <a:pt x="710" y="562"/>
                </a:lnTo>
                <a:cubicBezTo>
                  <a:pt x="710" y="590"/>
                  <a:pt x="733" y="613"/>
                  <a:pt x="761" y="613"/>
                </a:cubicBezTo>
                <a:lnTo>
                  <a:pt x="761" y="613"/>
                </a:lnTo>
                <a:cubicBezTo>
                  <a:pt x="789" y="613"/>
                  <a:pt x="812" y="590"/>
                  <a:pt x="812" y="562"/>
                </a:cubicBezTo>
                <a:lnTo>
                  <a:pt x="812" y="530"/>
                </a:lnTo>
                <a:close/>
                <a:moveTo>
                  <a:pt x="102" y="219"/>
                </a:moveTo>
                <a:lnTo>
                  <a:pt x="489" y="218"/>
                </a:lnTo>
                <a:lnTo>
                  <a:pt x="876" y="218"/>
                </a:lnTo>
                <a:lnTo>
                  <a:pt x="876" y="428"/>
                </a:lnTo>
                <a:lnTo>
                  <a:pt x="812" y="428"/>
                </a:lnTo>
                <a:lnTo>
                  <a:pt x="812" y="428"/>
                </a:lnTo>
                <a:cubicBezTo>
                  <a:pt x="811" y="401"/>
                  <a:pt x="789" y="378"/>
                  <a:pt x="761" y="378"/>
                </a:cubicBezTo>
                <a:lnTo>
                  <a:pt x="761" y="378"/>
                </a:lnTo>
                <a:cubicBezTo>
                  <a:pt x="733" y="378"/>
                  <a:pt x="710" y="401"/>
                  <a:pt x="710" y="428"/>
                </a:cubicBezTo>
                <a:lnTo>
                  <a:pt x="268" y="428"/>
                </a:lnTo>
                <a:lnTo>
                  <a:pt x="268" y="428"/>
                </a:lnTo>
                <a:cubicBezTo>
                  <a:pt x="267" y="401"/>
                  <a:pt x="245" y="378"/>
                  <a:pt x="217" y="378"/>
                </a:cubicBezTo>
                <a:lnTo>
                  <a:pt x="217" y="378"/>
                </a:lnTo>
                <a:cubicBezTo>
                  <a:pt x="189" y="378"/>
                  <a:pt x="166" y="401"/>
                  <a:pt x="166" y="428"/>
                </a:cubicBezTo>
                <a:lnTo>
                  <a:pt x="102" y="428"/>
                </a:lnTo>
                <a:lnTo>
                  <a:pt x="102" y="219"/>
                </a:lnTo>
                <a:close/>
                <a:moveTo>
                  <a:pt x="352" y="101"/>
                </a:moveTo>
                <a:lnTo>
                  <a:pt x="626" y="101"/>
                </a:lnTo>
                <a:lnTo>
                  <a:pt x="626" y="117"/>
                </a:lnTo>
                <a:lnTo>
                  <a:pt x="489" y="117"/>
                </a:lnTo>
                <a:lnTo>
                  <a:pt x="352" y="117"/>
                </a:lnTo>
                <a:lnTo>
                  <a:pt x="352" y="101"/>
                </a:lnTo>
                <a:close/>
                <a:moveTo>
                  <a:pt x="669" y="0"/>
                </a:moveTo>
                <a:lnTo>
                  <a:pt x="308" y="0"/>
                </a:lnTo>
                <a:lnTo>
                  <a:pt x="308" y="0"/>
                </a:lnTo>
                <a:cubicBezTo>
                  <a:pt x="280" y="0"/>
                  <a:pt x="251" y="19"/>
                  <a:pt x="251" y="53"/>
                </a:cubicBezTo>
                <a:lnTo>
                  <a:pt x="251" y="117"/>
                </a:lnTo>
                <a:lnTo>
                  <a:pt x="70" y="117"/>
                </a:lnTo>
                <a:lnTo>
                  <a:pt x="70" y="117"/>
                </a:lnTo>
                <a:cubicBezTo>
                  <a:pt x="32" y="117"/>
                  <a:pt x="0" y="149"/>
                  <a:pt x="0" y="189"/>
                </a:cubicBezTo>
                <a:lnTo>
                  <a:pt x="0" y="773"/>
                </a:lnTo>
                <a:lnTo>
                  <a:pt x="0" y="773"/>
                </a:lnTo>
                <a:cubicBezTo>
                  <a:pt x="0" y="811"/>
                  <a:pt x="30" y="842"/>
                  <a:pt x="67" y="842"/>
                </a:cubicBezTo>
                <a:lnTo>
                  <a:pt x="910" y="842"/>
                </a:lnTo>
                <a:lnTo>
                  <a:pt x="910" y="842"/>
                </a:lnTo>
                <a:cubicBezTo>
                  <a:pt x="947" y="842"/>
                  <a:pt x="977" y="811"/>
                  <a:pt x="977" y="773"/>
                </a:cubicBezTo>
                <a:lnTo>
                  <a:pt x="977" y="185"/>
                </a:lnTo>
                <a:lnTo>
                  <a:pt x="977" y="185"/>
                </a:lnTo>
                <a:cubicBezTo>
                  <a:pt x="977" y="147"/>
                  <a:pt x="947" y="117"/>
                  <a:pt x="910" y="117"/>
                </a:cubicBezTo>
                <a:lnTo>
                  <a:pt x="727" y="117"/>
                </a:lnTo>
                <a:lnTo>
                  <a:pt x="727" y="53"/>
                </a:lnTo>
                <a:lnTo>
                  <a:pt x="727" y="53"/>
                </a:lnTo>
                <a:cubicBezTo>
                  <a:pt x="727" y="19"/>
                  <a:pt x="698" y="0"/>
                  <a:pt x="669" y="0"/>
                </a:cubicBezTo>
                <a:lnTo>
                  <a:pt x="761" y="593"/>
                </a:lnTo>
                <a:lnTo>
                  <a:pt x="761" y="593"/>
                </a:lnTo>
                <a:cubicBezTo>
                  <a:pt x="744" y="593"/>
                  <a:pt x="730" y="579"/>
                  <a:pt x="730" y="562"/>
                </a:cubicBezTo>
                <a:lnTo>
                  <a:pt x="730" y="510"/>
                </a:lnTo>
                <a:lnTo>
                  <a:pt x="248" y="510"/>
                </a:lnTo>
                <a:lnTo>
                  <a:pt x="248" y="562"/>
                </a:lnTo>
                <a:lnTo>
                  <a:pt x="248" y="562"/>
                </a:lnTo>
                <a:cubicBezTo>
                  <a:pt x="248" y="579"/>
                  <a:pt x="234" y="593"/>
                  <a:pt x="217" y="593"/>
                </a:cubicBezTo>
                <a:lnTo>
                  <a:pt x="217" y="593"/>
                </a:lnTo>
                <a:cubicBezTo>
                  <a:pt x="200" y="593"/>
                  <a:pt x="186" y="579"/>
                  <a:pt x="186" y="562"/>
                </a:cubicBezTo>
                <a:lnTo>
                  <a:pt x="186" y="510"/>
                </a:lnTo>
                <a:lnTo>
                  <a:pt x="82" y="510"/>
                </a:lnTo>
                <a:lnTo>
                  <a:pt x="82" y="761"/>
                </a:lnTo>
                <a:lnTo>
                  <a:pt x="896" y="761"/>
                </a:lnTo>
                <a:lnTo>
                  <a:pt x="896" y="510"/>
                </a:lnTo>
                <a:lnTo>
                  <a:pt x="791" y="510"/>
                </a:lnTo>
                <a:lnTo>
                  <a:pt x="791" y="562"/>
                </a:lnTo>
                <a:lnTo>
                  <a:pt x="791" y="562"/>
                </a:lnTo>
                <a:cubicBezTo>
                  <a:pt x="791" y="579"/>
                  <a:pt x="778" y="593"/>
                  <a:pt x="761" y="593"/>
                </a:cubicBezTo>
                <a:lnTo>
                  <a:pt x="669" y="0"/>
                </a:lnTo>
                <a:close/>
                <a:moveTo>
                  <a:pt x="82" y="449"/>
                </a:moveTo>
                <a:lnTo>
                  <a:pt x="186" y="449"/>
                </a:lnTo>
                <a:lnTo>
                  <a:pt x="186" y="429"/>
                </a:lnTo>
                <a:lnTo>
                  <a:pt x="186" y="429"/>
                </a:lnTo>
                <a:cubicBezTo>
                  <a:pt x="186" y="412"/>
                  <a:pt x="200" y="399"/>
                  <a:pt x="217" y="399"/>
                </a:cubicBezTo>
                <a:lnTo>
                  <a:pt x="217" y="399"/>
                </a:lnTo>
                <a:cubicBezTo>
                  <a:pt x="234" y="399"/>
                  <a:pt x="248" y="412"/>
                  <a:pt x="248" y="429"/>
                </a:cubicBezTo>
                <a:lnTo>
                  <a:pt x="248" y="449"/>
                </a:lnTo>
                <a:lnTo>
                  <a:pt x="730" y="449"/>
                </a:lnTo>
                <a:lnTo>
                  <a:pt x="730" y="429"/>
                </a:lnTo>
                <a:lnTo>
                  <a:pt x="730" y="429"/>
                </a:lnTo>
                <a:cubicBezTo>
                  <a:pt x="730" y="412"/>
                  <a:pt x="744" y="399"/>
                  <a:pt x="761" y="399"/>
                </a:cubicBezTo>
                <a:lnTo>
                  <a:pt x="761" y="399"/>
                </a:lnTo>
                <a:cubicBezTo>
                  <a:pt x="778" y="399"/>
                  <a:pt x="791" y="412"/>
                  <a:pt x="791" y="429"/>
                </a:cubicBezTo>
                <a:lnTo>
                  <a:pt x="791" y="449"/>
                </a:lnTo>
                <a:lnTo>
                  <a:pt x="896" y="449"/>
                </a:lnTo>
                <a:lnTo>
                  <a:pt x="896" y="198"/>
                </a:lnTo>
                <a:lnTo>
                  <a:pt x="489" y="198"/>
                </a:lnTo>
                <a:lnTo>
                  <a:pt x="82" y="198"/>
                </a:lnTo>
                <a:lnTo>
                  <a:pt x="82" y="449"/>
                </a:lnTo>
                <a:close/>
                <a:moveTo>
                  <a:pt x="331" y="137"/>
                </a:moveTo>
                <a:lnTo>
                  <a:pt x="489" y="137"/>
                </a:lnTo>
                <a:lnTo>
                  <a:pt x="647" y="137"/>
                </a:lnTo>
                <a:lnTo>
                  <a:pt x="647" y="137"/>
                </a:lnTo>
                <a:cubicBezTo>
                  <a:pt x="647" y="134"/>
                  <a:pt x="646" y="132"/>
                  <a:pt x="646" y="129"/>
                </a:cubicBezTo>
                <a:lnTo>
                  <a:pt x="646" y="80"/>
                </a:lnTo>
                <a:lnTo>
                  <a:pt x="332" y="80"/>
                </a:lnTo>
                <a:lnTo>
                  <a:pt x="332" y="129"/>
                </a:lnTo>
                <a:lnTo>
                  <a:pt x="332" y="129"/>
                </a:lnTo>
                <a:cubicBezTo>
                  <a:pt x="332" y="132"/>
                  <a:pt x="332" y="135"/>
                  <a:pt x="331" y="137"/>
                </a:cubicBezTo>
                <a:close/>
                <a:moveTo>
                  <a:pt x="669" y="20"/>
                </a:moveTo>
                <a:lnTo>
                  <a:pt x="669" y="20"/>
                </a:lnTo>
                <a:cubicBezTo>
                  <a:pt x="688" y="20"/>
                  <a:pt x="706" y="32"/>
                  <a:pt x="706" y="53"/>
                </a:cubicBezTo>
                <a:lnTo>
                  <a:pt x="706" y="129"/>
                </a:lnTo>
                <a:lnTo>
                  <a:pt x="706" y="129"/>
                </a:lnTo>
                <a:cubicBezTo>
                  <a:pt x="706" y="132"/>
                  <a:pt x="706" y="134"/>
                  <a:pt x="705" y="137"/>
                </a:cubicBezTo>
                <a:lnTo>
                  <a:pt x="910" y="137"/>
                </a:lnTo>
                <a:lnTo>
                  <a:pt x="910" y="137"/>
                </a:lnTo>
                <a:cubicBezTo>
                  <a:pt x="936" y="137"/>
                  <a:pt x="957" y="159"/>
                  <a:pt x="957" y="185"/>
                </a:cubicBezTo>
                <a:lnTo>
                  <a:pt x="957" y="773"/>
                </a:lnTo>
                <a:lnTo>
                  <a:pt x="957" y="773"/>
                </a:lnTo>
                <a:cubicBezTo>
                  <a:pt x="957" y="800"/>
                  <a:pt x="936" y="821"/>
                  <a:pt x="910" y="821"/>
                </a:cubicBezTo>
                <a:lnTo>
                  <a:pt x="67" y="821"/>
                </a:lnTo>
                <a:lnTo>
                  <a:pt x="67" y="821"/>
                </a:lnTo>
                <a:cubicBezTo>
                  <a:pt x="41" y="821"/>
                  <a:pt x="21" y="800"/>
                  <a:pt x="21" y="773"/>
                </a:cubicBezTo>
                <a:lnTo>
                  <a:pt x="21" y="189"/>
                </a:lnTo>
                <a:lnTo>
                  <a:pt x="21" y="189"/>
                </a:lnTo>
                <a:cubicBezTo>
                  <a:pt x="21" y="160"/>
                  <a:pt x="43" y="138"/>
                  <a:pt x="70" y="138"/>
                </a:cubicBezTo>
                <a:lnTo>
                  <a:pt x="273" y="137"/>
                </a:lnTo>
                <a:lnTo>
                  <a:pt x="273" y="137"/>
                </a:lnTo>
                <a:cubicBezTo>
                  <a:pt x="271" y="135"/>
                  <a:pt x="271" y="132"/>
                  <a:pt x="271" y="129"/>
                </a:cubicBezTo>
                <a:lnTo>
                  <a:pt x="271" y="53"/>
                </a:lnTo>
                <a:lnTo>
                  <a:pt x="271" y="53"/>
                </a:lnTo>
                <a:cubicBezTo>
                  <a:pt x="271" y="32"/>
                  <a:pt x="291" y="20"/>
                  <a:pt x="308" y="20"/>
                </a:cubicBezTo>
                <a:lnTo>
                  <a:pt x="669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8" name="CuadroTexto 817"/>
          <p:cNvSpPr txBox="1"/>
          <p:nvPr/>
        </p:nvSpPr>
        <p:spPr>
          <a:xfrm>
            <a:off x="13093168" y="940058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19" name="Rectángulo 818"/>
          <p:cNvSpPr/>
          <p:nvPr/>
        </p:nvSpPr>
        <p:spPr>
          <a:xfrm>
            <a:off x="13067643" y="993303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0" name="CuadroTexto 819"/>
          <p:cNvSpPr txBox="1"/>
          <p:nvPr/>
        </p:nvSpPr>
        <p:spPr>
          <a:xfrm>
            <a:off x="12158987" y="1119179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1" name="Rectángulo 820"/>
          <p:cNvSpPr/>
          <p:nvPr/>
        </p:nvSpPr>
        <p:spPr>
          <a:xfrm>
            <a:off x="12133462" y="11724236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2" name="CuadroTexto 821"/>
          <p:cNvSpPr txBox="1"/>
          <p:nvPr/>
        </p:nvSpPr>
        <p:spPr>
          <a:xfrm>
            <a:off x="3418617" y="940058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3" name="Rectángulo 822"/>
          <p:cNvSpPr/>
          <p:nvPr/>
        </p:nvSpPr>
        <p:spPr>
          <a:xfrm>
            <a:off x="2516792" y="9933030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4" name="CuadroTexto 823"/>
          <p:cNvSpPr txBox="1"/>
          <p:nvPr/>
        </p:nvSpPr>
        <p:spPr>
          <a:xfrm>
            <a:off x="4314771" y="11229894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5" name="Rectángulo 824"/>
          <p:cNvSpPr/>
          <p:nvPr/>
        </p:nvSpPr>
        <p:spPr>
          <a:xfrm>
            <a:off x="3412946" y="11762336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6" name="CuadroTexto 825"/>
          <p:cNvSpPr txBox="1"/>
          <p:nvPr/>
        </p:nvSpPr>
        <p:spPr>
          <a:xfrm>
            <a:off x="13999771" y="500458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7" name="Rectángulo 826"/>
          <p:cNvSpPr/>
          <p:nvPr/>
        </p:nvSpPr>
        <p:spPr>
          <a:xfrm>
            <a:off x="13974246" y="553703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28" name="CuadroTexto 827"/>
          <p:cNvSpPr txBox="1"/>
          <p:nvPr/>
        </p:nvSpPr>
        <p:spPr>
          <a:xfrm>
            <a:off x="11190078" y="1010498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29" name="Rectángulo 828"/>
          <p:cNvSpPr/>
          <p:nvPr/>
        </p:nvSpPr>
        <p:spPr>
          <a:xfrm>
            <a:off x="11164553" y="1542940"/>
            <a:ext cx="3005196" cy="812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30" name="CuadroTexto 829"/>
          <p:cNvSpPr txBox="1"/>
          <p:nvPr/>
        </p:nvSpPr>
        <p:spPr>
          <a:xfrm>
            <a:off x="2675781" y="3766156"/>
            <a:ext cx="212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831" name="Rectángulo 830"/>
          <p:cNvSpPr/>
          <p:nvPr/>
        </p:nvSpPr>
        <p:spPr>
          <a:xfrm>
            <a:off x="1773956" y="4298598"/>
            <a:ext cx="300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832" name="CuadroTexto 831"/>
          <p:cNvSpPr txBox="1"/>
          <p:nvPr/>
        </p:nvSpPr>
        <p:spPr>
          <a:xfrm>
            <a:off x="18555743" y="8068246"/>
            <a:ext cx="4458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</a:t>
            </a:r>
          </a:p>
          <a:p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833" name="CuadroTexto 832"/>
          <p:cNvSpPr txBox="1"/>
          <p:nvPr/>
        </p:nvSpPr>
        <p:spPr>
          <a:xfrm>
            <a:off x="18464902" y="10265586"/>
            <a:ext cx="4676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92204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ree Infographics 2 Dark">
      <a:dk1>
        <a:srgbClr val="FEFCFF"/>
      </a:dk1>
      <a:lt1>
        <a:srgbClr val="FFFFFF"/>
      </a:lt1>
      <a:dk2>
        <a:srgbClr val="FEFCFF"/>
      </a:dk2>
      <a:lt2>
        <a:srgbClr val="363E48"/>
      </a:lt2>
      <a:accent1>
        <a:srgbClr val="1B2960"/>
      </a:accent1>
      <a:accent2>
        <a:srgbClr val="81C868"/>
      </a:accent2>
      <a:accent3>
        <a:srgbClr val="3C5E92"/>
      </a:accent3>
      <a:accent4>
        <a:srgbClr val="497ABB"/>
      </a:accent4>
      <a:accent5>
        <a:srgbClr val="83CA3C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85505</TotalTime>
  <Words>738</Words>
  <Application>Microsoft Macintosh PowerPoint</Application>
  <PresentationFormat>Custom</PresentationFormat>
  <Paragraphs>166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15453</cp:revision>
  <dcterms:created xsi:type="dcterms:W3CDTF">2014-11-12T21:47:38Z</dcterms:created>
  <dcterms:modified xsi:type="dcterms:W3CDTF">2019-06-14T15:56:59Z</dcterms:modified>
  <cp:category/>
</cp:coreProperties>
</file>