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730" userDrawn="1">
          <p15:clr>
            <a:srgbClr val="A4A3A4"/>
          </p15:clr>
        </p15:guide>
        <p15:guide id="2" pos="5410" userDrawn="1">
          <p15:clr>
            <a:srgbClr val="A4A3A4"/>
          </p15:clr>
        </p15:guide>
        <p15:guide id="3" orient="horz" pos="2687" userDrawn="1">
          <p15:clr>
            <a:srgbClr val="A4A3A4"/>
          </p15:clr>
        </p15:guide>
        <p15:guide id="4" orient="horz" pos="37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 autoAdjust="0"/>
    <p:restoredTop sz="50000" autoAdjust="0"/>
  </p:normalViewPr>
  <p:slideViewPr>
    <p:cSldViewPr snapToGrid="0" snapToObjects="1">
      <p:cViewPr>
        <p:scale>
          <a:sx n="43" d="100"/>
          <a:sy n="43" d="100"/>
        </p:scale>
        <p:origin x="144" y="600"/>
      </p:cViewPr>
      <p:guideLst>
        <p:guide pos="4730"/>
        <p:guide pos="5410"/>
        <p:guide orient="horz" pos="2687"/>
        <p:guide orient="horz" pos="3753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3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4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8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7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3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8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1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10945525" y="4342956"/>
            <a:ext cx="692349" cy="4056577"/>
          </a:xfrm>
          <a:custGeom>
            <a:avLst/>
            <a:gdLst>
              <a:gd name="T0" fmla="*/ 0 w 627"/>
              <a:gd name="T1" fmla="*/ 0 h 3667"/>
              <a:gd name="T2" fmla="*/ 0 w 627"/>
              <a:gd name="T3" fmla="*/ 0 h 3667"/>
              <a:gd name="T4" fmla="*/ 626 w 627"/>
              <a:gd name="T5" fmla="*/ 625 h 3667"/>
              <a:gd name="T6" fmla="*/ 626 w 627"/>
              <a:gd name="T7" fmla="*/ 625 h 3667"/>
              <a:gd name="T8" fmla="*/ 142 w 627"/>
              <a:gd name="T9" fmla="*/ 1234 h 3667"/>
              <a:gd name="T10" fmla="*/ 142 w 627"/>
              <a:gd name="T11" fmla="*/ 1234 h 3667"/>
              <a:gd name="T12" fmla="*/ 0 w 627"/>
              <a:gd name="T13" fmla="*/ 1411 h 3667"/>
              <a:gd name="T14" fmla="*/ 0 w 627"/>
              <a:gd name="T15" fmla="*/ 3666 h 3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7" h="3667">
                <a:moveTo>
                  <a:pt x="0" y="0"/>
                </a:moveTo>
                <a:lnTo>
                  <a:pt x="0" y="0"/>
                </a:lnTo>
                <a:cubicBezTo>
                  <a:pt x="345" y="0"/>
                  <a:pt x="626" y="280"/>
                  <a:pt x="626" y="625"/>
                </a:cubicBezTo>
                <a:lnTo>
                  <a:pt x="626" y="625"/>
                </a:lnTo>
                <a:cubicBezTo>
                  <a:pt x="626" y="921"/>
                  <a:pt x="419" y="1170"/>
                  <a:pt x="142" y="1234"/>
                </a:cubicBezTo>
                <a:lnTo>
                  <a:pt x="142" y="1234"/>
                </a:lnTo>
                <a:cubicBezTo>
                  <a:pt x="60" y="1253"/>
                  <a:pt x="0" y="1326"/>
                  <a:pt x="0" y="1411"/>
                </a:cubicBezTo>
                <a:lnTo>
                  <a:pt x="0" y="3666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2027929" y="5425360"/>
            <a:ext cx="1384697" cy="2530484"/>
          </a:xfrm>
          <a:custGeom>
            <a:avLst/>
            <a:gdLst>
              <a:gd name="T0" fmla="*/ 0 w 1251"/>
              <a:gd name="T1" fmla="*/ 1665 h 2290"/>
              <a:gd name="T2" fmla="*/ 0 w 1251"/>
              <a:gd name="T3" fmla="*/ 1665 h 2290"/>
              <a:gd name="T4" fmla="*/ 624 w 1251"/>
              <a:gd name="T5" fmla="*/ 2289 h 2290"/>
              <a:gd name="T6" fmla="*/ 624 w 1251"/>
              <a:gd name="T7" fmla="*/ 2289 h 2290"/>
              <a:gd name="T8" fmla="*/ 1250 w 1251"/>
              <a:gd name="T9" fmla="*/ 1665 h 2290"/>
              <a:gd name="T10" fmla="*/ 1250 w 1251"/>
              <a:gd name="T11" fmla="*/ 0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2290">
                <a:moveTo>
                  <a:pt x="0" y="1665"/>
                </a:moveTo>
                <a:lnTo>
                  <a:pt x="0" y="1665"/>
                </a:lnTo>
                <a:cubicBezTo>
                  <a:pt x="0" y="2009"/>
                  <a:pt x="279" y="2289"/>
                  <a:pt x="624" y="2289"/>
                </a:cubicBezTo>
                <a:lnTo>
                  <a:pt x="624" y="2289"/>
                </a:lnTo>
                <a:cubicBezTo>
                  <a:pt x="970" y="2289"/>
                  <a:pt x="1250" y="2009"/>
                  <a:pt x="1250" y="1665"/>
                </a:cubicBezTo>
                <a:lnTo>
                  <a:pt x="1250" y="0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2769035" y="7175733"/>
            <a:ext cx="1438328" cy="1569973"/>
          </a:xfrm>
          <a:custGeom>
            <a:avLst/>
            <a:gdLst>
              <a:gd name="T0" fmla="*/ 0 w 1302"/>
              <a:gd name="T1" fmla="*/ 1419 h 1420"/>
              <a:gd name="T2" fmla="*/ 975 w 1302"/>
              <a:gd name="T3" fmla="*/ 1419 h 1420"/>
              <a:gd name="T4" fmla="*/ 975 w 1302"/>
              <a:gd name="T5" fmla="*/ 1419 h 1420"/>
              <a:gd name="T6" fmla="*/ 1301 w 1302"/>
              <a:gd name="T7" fmla="*/ 1094 h 1420"/>
              <a:gd name="T8" fmla="*/ 1301 w 1302"/>
              <a:gd name="T9" fmla="*/ 0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1420">
                <a:moveTo>
                  <a:pt x="0" y="1419"/>
                </a:moveTo>
                <a:lnTo>
                  <a:pt x="975" y="1419"/>
                </a:lnTo>
                <a:lnTo>
                  <a:pt x="975" y="1419"/>
                </a:lnTo>
                <a:cubicBezTo>
                  <a:pt x="1155" y="1419"/>
                  <a:pt x="1301" y="1274"/>
                  <a:pt x="1301" y="1094"/>
                </a:cubicBezTo>
                <a:lnTo>
                  <a:pt x="1301" y="0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0058149" y="6810057"/>
            <a:ext cx="1569974" cy="2818151"/>
          </a:xfrm>
          <a:custGeom>
            <a:avLst/>
            <a:gdLst>
              <a:gd name="T0" fmla="*/ 0 w 1421"/>
              <a:gd name="T1" fmla="*/ 0 h 2551"/>
              <a:gd name="T2" fmla="*/ 0 w 1421"/>
              <a:gd name="T3" fmla="*/ 1095 h 2551"/>
              <a:gd name="T4" fmla="*/ 0 w 1421"/>
              <a:gd name="T5" fmla="*/ 1095 h 2551"/>
              <a:gd name="T6" fmla="*/ 325 w 1421"/>
              <a:gd name="T7" fmla="*/ 1420 h 2551"/>
              <a:gd name="T8" fmla="*/ 1294 w 1421"/>
              <a:gd name="T9" fmla="*/ 1420 h 2551"/>
              <a:gd name="T10" fmla="*/ 1294 w 1421"/>
              <a:gd name="T11" fmla="*/ 1420 h 2551"/>
              <a:gd name="T12" fmla="*/ 1420 w 1421"/>
              <a:gd name="T13" fmla="*/ 1547 h 2551"/>
              <a:gd name="T14" fmla="*/ 1420 w 1421"/>
              <a:gd name="T15" fmla="*/ 255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1" h="2551">
                <a:moveTo>
                  <a:pt x="0" y="0"/>
                </a:moveTo>
                <a:lnTo>
                  <a:pt x="0" y="1095"/>
                </a:lnTo>
                <a:lnTo>
                  <a:pt x="0" y="1095"/>
                </a:lnTo>
                <a:cubicBezTo>
                  <a:pt x="0" y="1274"/>
                  <a:pt x="145" y="1420"/>
                  <a:pt x="325" y="1420"/>
                </a:cubicBezTo>
                <a:lnTo>
                  <a:pt x="1294" y="1420"/>
                </a:lnTo>
                <a:lnTo>
                  <a:pt x="1294" y="1420"/>
                </a:lnTo>
                <a:cubicBezTo>
                  <a:pt x="1363" y="1420"/>
                  <a:pt x="1420" y="1477"/>
                  <a:pt x="1420" y="1547"/>
                </a:cubicBezTo>
                <a:lnTo>
                  <a:pt x="1420" y="2550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12720278" y="7955844"/>
            <a:ext cx="4874" cy="1745498"/>
          </a:xfrm>
          <a:prstGeom prst="line">
            <a:avLst/>
          </a:pr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12734903" y="5800787"/>
            <a:ext cx="2515858" cy="1457834"/>
          </a:xfrm>
          <a:custGeom>
            <a:avLst/>
            <a:gdLst>
              <a:gd name="T0" fmla="*/ 1949 w 2277"/>
              <a:gd name="T1" fmla="*/ 228 h 1320"/>
              <a:gd name="T2" fmla="*/ 1941 w 2277"/>
              <a:gd name="T3" fmla="*/ 228 h 1320"/>
              <a:gd name="T4" fmla="*/ 1941 w 2277"/>
              <a:gd name="T5" fmla="*/ 228 h 1320"/>
              <a:gd name="T6" fmla="*/ 1629 w 2277"/>
              <a:gd name="T7" fmla="*/ 0 h 1320"/>
              <a:gd name="T8" fmla="*/ 647 w 2277"/>
              <a:gd name="T9" fmla="*/ 0 h 1320"/>
              <a:gd name="T10" fmla="*/ 647 w 2277"/>
              <a:gd name="T11" fmla="*/ 0 h 1320"/>
              <a:gd name="T12" fmla="*/ 335 w 2277"/>
              <a:gd name="T13" fmla="*/ 228 h 1320"/>
              <a:gd name="T14" fmla="*/ 327 w 2277"/>
              <a:gd name="T15" fmla="*/ 228 h 1320"/>
              <a:gd name="T16" fmla="*/ 327 w 2277"/>
              <a:gd name="T17" fmla="*/ 228 h 1320"/>
              <a:gd name="T18" fmla="*/ 0 w 2277"/>
              <a:gd name="T19" fmla="*/ 555 h 1320"/>
              <a:gd name="T20" fmla="*/ 0 w 2277"/>
              <a:gd name="T21" fmla="*/ 992 h 1320"/>
              <a:gd name="T22" fmla="*/ 0 w 2277"/>
              <a:gd name="T23" fmla="*/ 992 h 1320"/>
              <a:gd name="T24" fmla="*/ 327 w 2277"/>
              <a:gd name="T25" fmla="*/ 1319 h 1320"/>
              <a:gd name="T26" fmla="*/ 1949 w 2277"/>
              <a:gd name="T27" fmla="*/ 1319 h 1320"/>
              <a:gd name="T28" fmla="*/ 1949 w 2277"/>
              <a:gd name="T29" fmla="*/ 1319 h 1320"/>
              <a:gd name="T30" fmla="*/ 2276 w 2277"/>
              <a:gd name="T31" fmla="*/ 992 h 1320"/>
              <a:gd name="T32" fmla="*/ 2276 w 2277"/>
              <a:gd name="T33" fmla="*/ 555 h 1320"/>
              <a:gd name="T34" fmla="*/ 2276 w 2277"/>
              <a:gd name="T35" fmla="*/ 555 h 1320"/>
              <a:gd name="T36" fmla="*/ 1949 w 2277"/>
              <a:gd name="T37" fmla="*/ 228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7" h="1320">
                <a:moveTo>
                  <a:pt x="1949" y="228"/>
                </a:moveTo>
                <a:lnTo>
                  <a:pt x="1941" y="228"/>
                </a:lnTo>
                <a:lnTo>
                  <a:pt x="1941" y="228"/>
                </a:lnTo>
                <a:cubicBezTo>
                  <a:pt x="1899" y="96"/>
                  <a:pt x="1776" y="0"/>
                  <a:pt x="1629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1" y="0"/>
                  <a:pt x="377" y="96"/>
                  <a:pt x="335" y="228"/>
                </a:cubicBezTo>
                <a:lnTo>
                  <a:pt x="327" y="228"/>
                </a:lnTo>
                <a:lnTo>
                  <a:pt x="327" y="228"/>
                </a:lnTo>
                <a:cubicBezTo>
                  <a:pt x="147" y="228"/>
                  <a:pt x="0" y="375"/>
                  <a:pt x="0" y="555"/>
                </a:cubicBezTo>
                <a:lnTo>
                  <a:pt x="0" y="992"/>
                </a:lnTo>
                <a:lnTo>
                  <a:pt x="0" y="992"/>
                </a:lnTo>
                <a:cubicBezTo>
                  <a:pt x="0" y="1172"/>
                  <a:pt x="147" y="1319"/>
                  <a:pt x="327" y="1319"/>
                </a:cubicBezTo>
                <a:lnTo>
                  <a:pt x="1949" y="1319"/>
                </a:lnTo>
                <a:lnTo>
                  <a:pt x="1949" y="1319"/>
                </a:lnTo>
                <a:cubicBezTo>
                  <a:pt x="2129" y="1319"/>
                  <a:pt x="2276" y="1172"/>
                  <a:pt x="2276" y="992"/>
                </a:cubicBezTo>
                <a:lnTo>
                  <a:pt x="2276" y="555"/>
                </a:lnTo>
                <a:lnTo>
                  <a:pt x="2276" y="555"/>
                </a:lnTo>
                <a:cubicBezTo>
                  <a:pt x="2276" y="375"/>
                  <a:pt x="2129" y="228"/>
                  <a:pt x="1949" y="2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8434541" y="5478991"/>
            <a:ext cx="2515858" cy="1457834"/>
          </a:xfrm>
          <a:custGeom>
            <a:avLst/>
            <a:gdLst>
              <a:gd name="T0" fmla="*/ 1948 w 2276"/>
              <a:gd name="T1" fmla="*/ 229 h 1320"/>
              <a:gd name="T2" fmla="*/ 1940 w 2276"/>
              <a:gd name="T3" fmla="*/ 229 h 1320"/>
              <a:gd name="T4" fmla="*/ 1940 w 2276"/>
              <a:gd name="T5" fmla="*/ 229 h 1320"/>
              <a:gd name="T6" fmla="*/ 1628 w 2276"/>
              <a:gd name="T7" fmla="*/ 0 h 1320"/>
              <a:gd name="T8" fmla="*/ 647 w 2276"/>
              <a:gd name="T9" fmla="*/ 0 h 1320"/>
              <a:gd name="T10" fmla="*/ 647 w 2276"/>
              <a:gd name="T11" fmla="*/ 0 h 1320"/>
              <a:gd name="T12" fmla="*/ 335 w 2276"/>
              <a:gd name="T13" fmla="*/ 229 h 1320"/>
              <a:gd name="T14" fmla="*/ 327 w 2276"/>
              <a:gd name="T15" fmla="*/ 229 h 1320"/>
              <a:gd name="T16" fmla="*/ 327 w 2276"/>
              <a:gd name="T17" fmla="*/ 229 h 1320"/>
              <a:gd name="T18" fmla="*/ 0 w 2276"/>
              <a:gd name="T19" fmla="*/ 555 h 1320"/>
              <a:gd name="T20" fmla="*/ 0 w 2276"/>
              <a:gd name="T21" fmla="*/ 992 h 1320"/>
              <a:gd name="T22" fmla="*/ 0 w 2276"/>
              <a:gd name="T23" fmla="*/ 992 h 1320"/>
              <a:gd name="T24" fmla="*/ 327 w 2276"/>
              <a:gd name="T25" fmla="*/ 1319 h 1320"/>
              <a:gd name="T26" fmla="*/ 1948 w 2276"/>
              <a:gd name="T27" fmla="*/ 1319 h 1320"/>
              <a:gd name="T28" fmla="*/ 1948 w 2276"/>
              <a:gd name="T29" fmla="*/ 1319 h 1320"/>
              <a:gd name="T30" fmla="*/ 2275 w 2276"/>
              <a:gd name="T31" fmla="*/ 992 h 1320"/>
              <a:gd name="T32" fmla="*/ 2275 w 2276"/>
              <a:gd name="T33" fmla="*/ 555 h 1320"/>
              <a:gd name="T34" fmla="*/ 2275 w 2276"/>
              <a:gd name="T35" fmla="*/ 555 h 1320"/>
              <a:gd name="T36" fmla="*/ 1948 w 2276"/>
              <a:gd name="T37" fmla="*/ 22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6" h="1320">
                <a:moveTo>
                  <a:pt x="1948" y="229"/>
                </a:moveTo>
                <a:lnTo>
                  <a:pt x="1940" y="229"/>
                </a:lnTo>
                <a:lnTo>
                  <a:pt x="1940" y="229"/>
                </a:lnTo>
                <a:cubicBezTo>
                  <a:pt x="1899" y="96"/>
                  <a:pt x="1775" y="0"/>
                  <a:pt x="1628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0" y="0"/>
                  <a:pt x="376" y="96"/>
                  <a:pt x="335" y="229"/>
                </a:cubicBezTo>
                <a:lnTo>
                  <a:pt x="327" y="229"/>
                </a:lnTo>
                <a:lnTo>
                  <a:pt x="327" y="229"/>
                </a:lnTo>
                <a:cubicBezTo>
                  <a:pt x="146" y="229"/>
                  <a:pt x="0" y="375"/>
                  <a:pt x="0" y="555"/>
                </a:cubicBezTo>
                <a:lnTo>
                  <a:pt x="0" y="992"/>
                </a:lnTo>
                <a:lnTo>
                  <a:pt x="0" y="992"/>
                </a:lnTo>
                <a:cubicBezTo>
                  <a:pt x="0" y="1172"/>
                  <a:pt x="146" y="1319"/>
                  <a:pt x="327" y="1319"/>
                </a:cubicBezTo>
                <a:lnTo>
                  <a:pt x="1948" y="1319"/>
                </a:lnTo>
                <a:lnTo>
                  <a:pt x="1948" y="1319"/>
                </a:lnTo>
                <a:cubicBezTo>
                  <a:pt x="2129" y="1319"/>
                  <a:pt x="2275" y="1172"/>
                  <a:pt x="2275" y="992"/>
                </a:cubicBezTo>
                <a:lnTo>
                  <a:pt x="2275" y="555"/>
                </a:lnTo>
                <a:lnTo>
                  <a:pt x="2275" y="555"/>
                </a:lnTo>
                <a:cubicBezTo>
                  <a:pt x="2275" y="375"/>
                  <a:pt x="2129" y="229"/>
                  <a:pt x="1948" y="2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10423824" y="6181091"/>
            <a:ext cx="2515858" cy="1457834"/>
          </a:xfrm>
          <a:custGeom>
            <a:avLst/>
            <a:gdLst>
              <a:gd name="T0" fmla="*/ 1947 w 2275"/>
              <a:gd name="T1" fmla="*/ 229 h 1319"/>
              <a:gd name="T2" fmla="*/ 1939 w 2275"/>
              <a:gd name="T3" fmla="*/ 229 h 1319"/>
              <a:gd name="T4" fmla="*/ 1939 w 2275"/>
              <a:gd name="T5" fmla="*/ 229 h 1319"/>
              <a:gd name="T6" fmla="*/ 1627 w 2275"/>
              <a:gd name="T7" fmla="*/ 0 h 1319"/>
              <a:gd name="T8" fmla="*/ 647 w 2275"/>
              <a:gd name="T9" fmla="*/ 0 h 1319"/>
              <a:gd name="T10" fmla="*/ 647 w 2275"/>
              <a:gd name="T11" fmla="*/ 0 h 1319"/>
              <a:gd name="T12" fmla="*/ 335 w 2275"/>
              <a:gd name="T13" fmla="*/ 229 h 1319"/>
              <a:gd name="T14" fmla="*/ 327 w 2275"/>
              <a:gd name="T15" fmla="*/ 229 h 1319"/>
              <a:gd name="T16" fmla="*/ 327 w 2275"/>
              <a:gd name="T17" fmla="*/ 229 h 1319"/>
              <a:gd name="T18" fmla="*/ 0 w 2275"/>
              <a:gd name="T19" fmla="*/ 556 h 1319"/>
              <a:gd name="T20" fmla="*/ 0 w 2275"/>
              <a:gd name="T21" fmla="*/ 993 h 1319"/>
              <a:gd name="T22" fmla="*/ 0 w 2275"/>
              <a:gd name="T23" fmla="*/ 993 h 1319"/>
              <a:gd name="T24" fmla="*/ 327 w 2275"/>
              <a:gd name="T25" fmla="*/ 1318 h 1319"/>
              <a:gd name="T26" fmla="*/ 1947 w 2275"/>
              <a:gd name="T27" fmla="*/ 1318 h 1319"/>
              <a:gd name="T28" fmla="*/ 1947 w 2275"/>
              <a:gd name="T29" fmla="*/ 1318 h 1319"/>
              <a:gd name="T30" fmla="*/ 2274 w 2275"/>
              <a:gd name="T31" fmla="*/ 993 h 1319"/>
              <a:gd name="T32" fmla="*/ 2274 w 2275"/>
              <a:gd name="T33" fmla="*/ 556 h 1319"/>
              <a:gd name="T34" fmla="*/ 2274 w 2275"/>
              <a:gd name="T35" fmla="*/ 556 h 1319"/>
              <a:gd name="T36" fmla="*/ 1947 w 2275"/>
              <a:gd name="T37" fmla="*/ 22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5" h="1319">
                <a:moveTo>
                  <a:pt x="1947" y="229"/>
                </a:moveTo>
                <a:lnTo>
                  <a:pt x="1939" y="229"/>
                </a:lnTo>
                <a:lnTo>
                  <a:pt x="1939" y="229"/>
                </a:lnTo>
                <a:cubicBezTo>
                  <a:pt x="1898" y="97"/>
                  <a:pt x="1774" y="0"/>
                  <a:pt x="1627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0" y="0"/>
                  <a:pt x="377" y="97"/>
                  <a:pt x="335" y="229"/>
                </a:cubicBezTo>
                <a:lnTo>
                  <a:pt x="327" y="229"/>
                </a:lnTo>
                <a:lnTo>
                  <a:pt x="327" y="229"/>
                </a:lnTo>
                <a:cubicBezTo>
                  <a:pt x="147" y="229"/>
                  <a:pt x="0" y="376"/>
                  <a:pt x="0" y="556"/>
                </a:cubicBezTo>
                <a:lnTo>
                  <a:pt x="0" y="993"/>
                </a:lnTo>
                <a:lnTo>
                  <a:pt x="0" y="993"/>
                </a:lnTo>
                <a:cubicBezTo>
                  <a:pt x="0" y="1172"/>
                  <a:pt x="147" y="1318"/>
                  <a:pt x="327" y="1318"/>
                </a:cubicBezTo>
                <a:lnTo>
                  <a:pt x="1947" y="1318"/>
                </a:lnTo>
                <a:lnTo>
                  <a:pt x="1947" y="1318"/>
                </a:lnTo>
                <a:cubicBezTo>
                  <a:pt x="2128" y="1318"/>
                  <a:pt x="2274" y="1172"/>
                  <a:pt x="2274" y="993"/>
                </a:cubicBezTo>
                <a:lnTo>
                  <a:pt x="2274" y="556"/>
                </a:lnTo>
                <a:lnTo>
                  <a:pt x="2274" y="556"/>
                </a:lnTo>
                <a:cubicBezTo>
                  <a:pt x="2274" y="376"/>
                  <a:pt x="2128" y="229"/>
                  <a:pt x="1947" y="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9970386" y="3894392"/>
            <a:ext cx="2515858" cy="1457831"/>
          </a:xfrm>
          <a:custGeom>
            <a:avLst/>
            <a:gdLst>
              <a:gd name="T0" fmla="*/ 1948 w 2275"/>
              <a:gd name="T1" fmla="*/ 229 h 1320"/>
              <a:gd name="T2" fmla="*/ 1940 w 2275"/>
              <a:gd name="T3" fmla="*/ 229 h 1320"/>
              <a:gd name="T4" fmla="*/ 1940 w 2275"/>
              <a:gd name="T5" fmla="*/ 229 h 1320"/>
              <a:gd name="T6" fmla="*/ 1628 w 2275"/>
              <a:gd name="T7" fmla="*/ 0 h 1320"/>
              <a:gd name="T8" fmla="*/ 647 w 2275"/>
              <a:gd name="T9" fmla="*/ 0 h 1320"/>
              <a:gd name="T10" fmla="*/ 647 w 2275"/>
              <a:gd name="T11" fmla="*/ 0 h 1320"/>
              <a:gd name="T12" fmla="*/ 335 w 2275"/>
              <a:gd name="T13" fmla="*/ 229 h 1320"/>
              <a:gd name="T14" fmla="*/ 327 w 2275"/>
              <a:gd name="T15" fmla="*/ 229 h 1320"/>
              <a:gd name="T16" fmla="*/ 327 w 2275"/>
              <a:gd name="T17" fmla="*/ 229 h 1320"/>
              <a:gd name="T18" fmla="*/ 0 w 2275"/>
              <a:gd name="T19" fmla="*/ 556 h 1320"/>
              <a:gd name="T20" fmla="*/ 0 w 2275"/>
              <a:gd name="T21" fmla="*/ 993 h 1320"/>
              <a:gd name="T22" fmla="*/ 0 w 2275"/>
              <a:gd name="T23" fmla="*/ 993 h 1320"/>
              <a:gd name="T24" fmla="*/ 327 w 2275"/>
              <a:gd name="T25" fmla="*/ 1319 h 1320"/>
              <a:gd name="T26" fmla="*/ 1948 w 2275"/>
              <a:gd name="T27" fmla="*/ 1319 h 1320"/>
              <a:gd name="T28" fmla="*/ 1948 w 2275"/>
              <a:gd name="T29" fmla="*/ 1319 h 1320"/>
              <a:gd name="T30" fmla="*/ 2274 w 2275"/>
              <a:gd name="T31" fmla="*/ 993 h 1320"/>
              <a:gd name="T32" fmla="*/ 2274 w 2275"/>
              <a:gd name="T33" fmla="*/ 556 h 1320"/>
              <a:gd name="T34" fmla="*/ 2274 w 2275"/>
              <a:gd name="T35" fmla="*/ 556 h 1320"/>
              <a:gd name="T36" fmla="*/ 1948 w 2275"/>
              <a:gd name="T37" fmla="*/ 22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5" h="1320">
                <a:moveTo>
                  <a:pt x="1948" y="229"/>
                </a:moveTo>
                <a:lnTo>
                  <a:pt x="1940" y="229"/>
                </a:lnTo>
                <a:lnTo>
                  <a:pt x="1940" y="229"/>
                </a:lnTo>
                <a:cubicBezTo>
                  <a:pt x="1899" y="96"/>
                  <a:pt x="1774" y="0"/>
                  <a:pt x="1628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0" y="0"/>
                  <a:pt x="377" y="96"/>
                  <a:pt x="335" y="229"/>
                </a:cubicBezTo>
                <a:lnTo>
                  <a:pt x="327" y="229"/>
                </a:lnTo>
                <a:lnTo>
                  <a:pt x="327" y="229"/>
                </a:lnTo>
                <a:cubicBezTo>
                  <a:pt x="147" y="229"/>
                  <a:pt x="0" y="376"/>
                  <a:pt x="0" y="556"/>
                </a:cubicBezTo>
                <a:lnTo>
                  <a:pt x="0" y="993"/>
                </a:lnTo>
                <a:lnTo>
                  <a:pt x="0" y="993"/>
                </a:lnTo>
                <a:cubicBezTo>
                  <a:pt x="0" y="1173"/>
                  <a:pt x="147" y="1319"/>
                  <a:pt x="327" y="1319"/>
                </a:cubicBezTo>
                <a:lnTo>
                  <a:pt x="1948" y="1319"/>
                </a:lnTo>
                <a:lnTo>
                  <a:pt x="1948" y="1319"/>
                </a:lnTo>
                <a:cubicBezTo>
                  <a:pt x="2128" y="1319"/>
                  <a:pt x="2274" y="1173"/>
                  <a:pt x="2274" y="993"/>
                </a:cubicBezTo>
                <a:lnTo>
                  <a:pt x="2274" y="556"/>
                </a:lnTo>
                <a:lnTo>
                  <a:pt x="2274" y="556"/>
                </a:lnTo>
                <a:cubicBezTo>
                  <a:pt x="2274" y="376"/>
                  <a:pt x="2128" y="229"/>
                  <a:pt x="1948" y="22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2349725" y="4230814"/>
            <a:ext cx="2515858" cy="1457834"/>
          </a:xfrm>
          <a:custGeom>
            <a:avLst/>
            <a:gdLst>
              <a:gd name="T0" fmla="*/ 1948 w 2276"/>
              <a:gd name="T1" fmla="*/ 228 h 1320"/>
              <a:gd name="T2" fmla="*/ 1940 w 2276"/>
              <a:gd name="T3" fmla="*/ 228 h 1320"/>
              <a:gd name="T4" fmla="*/ 1940 w 2276"/>
              <a:gd name="T5" fmla="*/ 228 h 1320"/>
              <a:gd name="T6" fmla="*/ 1628 w 2276"/>
              <a:gd name="T7" fmla="*/ 0 h 1320"/>
              <a:gd name="T8" fmla="*/ 647 w 2276"/>
              <a:gd name="T9" fmla="*/ 0 h 1320"/>
              <a:gd name="T10" fmla="*/ 647 w 2276"/>
              <a:gd name="T11" fmla="*/ 0 h 1320"/>
              <a:gd name="T12" fmla="*/ 335 w 2276"/>
              <a:gd name="T13" fmla="*/ 228 h 1320"/>
              <a:gd name="T14" fmla="*/ 327 w 2276"/>
              <a:gd name="T15" fmla="*/ 228 h 1320"/>
              <a:gd name="T16" fmla="*/ 327 w 2276"/>
              <a:gd name="T17" fmla="*/ 228 h 1320"/>
              <a:gd name="T18" fmla="*/ 0 w 2276"/>
              <a:gd name="T19" fmla="*/ 556 h 1320"/>
              <a:gd name="T20" fmla="*/ 0 w 2276"/>
              <a:gd name="T21" fmla="*/ 992 h 1320"/>
              <a:gd name="T22" fmla="*/ 0 w 2276"/>
              <a:gd name="T23" fmla="*/ 992 h 1320"/>
              <a:gd name="T24" fmla="*/ 327 w 2276"/>
              <a:gd name="T25" fmla="*/ 1319 h 1320"/>
              <a:gd name="T26" fmla="*/ 1948 w 2276"/>
              <a:gd name="T27" fmla="*/ 1319 h 1320"/>
              <a:gd name="T28" fmla="*/ 1948 w 2276"/>
              <a:gd name="T29" fmla="*/ 1319 h 1320"/>
              <a:gd name="T30" fmla="*/ 2275 w 2276"/>
              <a:gd name="T31" fmla="*/ 992 h 1320"/>
              <a:gd name="T32" fmla="*/ 2275 w 2276"/>
              <a:gd name="T33" fmla="*/ 556 h 1320"/>
              <a:gd name="T34" fmla="*/ 2275 w 2276"/>
              <a:gd name="T35" fmla="*/ 556 h 1320"/>
              <a:gd name="T36" fmla="*/ 1948 w 2276"/>
              <a:gd name="T37" fmla="*/ 228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6" h="1320">
                <a:moveTo>
                  <a:pt x="1948" y="228"/>
                </a:moveTo>
                <a:lnTo>
                  <a:pt x="1940" y="228"/>
                </a:lnTo>
                <a:lnTo>
                  <a:pt x="1940" y="228"/>
                </a:lnTo>
                <a:cubicBezTo>
                  <a:pt x="1899" y="96"/>
                  <a:pt x="1775" y="0"/>
                  <a:pt x="1628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501" y="0"/>
                  <a:pt x="376" y="96"/>
                  <a:pt x="335" y="228"/>
                </a:cubicBezTo>
                <a:lnTo>
                  <a:pt x="327" y="228"/>
                </a:lnTo>
                <a:lnTo>
                  <a:pt x="327" y="228"/>
                </a:lnTo>
                <a:cubicBezTo>
                  <a:pt x="146" y="228"/>
                  <a:pt x="0" y="375"/>
                  <a:pt x="0" y="556"/>
                </a:cubicBezTo>
                <a:lnTo>
                  <a:pt x="0" y="992"/>
                </a:lnTo>
                <a:lnTo>
                  <a:pt x="0" y="992"/>
                </a:lnTo>
                <a:cubicBezTo>
                  <a:pt x="0" y="1173"/>
                  <a:pt x="146" y="1319"/>
                  <a:pt x="327" y="1319"/>
                </a:cubicBezTo>
                <a:lnTo>
                  <a:pt x="1948" y="1319"/>
                </a:lnTo>
                <a:lnTo>
                  <a:pt x="1948" y="1319"/>
                </a:lnTo>
                <a:cubicBezTo>
                  <a:pt x="2128" y="1319"/>
                  <a:pt x="2275" y="1173"/>
                  <a:pt x="2275" y="992"/>
                </a:cubicBezTo>
                <a:lnTo>
                  <a:pt x="2275" y="556"/>
                </a:lnTo>
                <a:lnTo>
                  <a:pt x="2275" y="556"/>
                </a:lnTo>
                <a:cubicBezTo>
                  <a:pt x="2275" y="375"/>
                  <a:pt x="2128" y="228"/>
                  <a:pt x="1948" y="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10024017" y="9789105"/>
            <a:ext cx="3271592" cy="2164808"/>
          </a:xfrm>
          <a:custGeom>
            <a:avLst/>
            <a:gdLst>
              <a:gd name="T0" fmla="*/ 0 w 2957"/>
              <a:gd name="T1" fmla="*/ 978 h 1960"/>
              <a:gd name="T2" fmla="*/ 0 w 2957"/>
              <a:gd name="T3" fmla="*/ 302 h 1960"/>
              <a:gd name="T4" fmla="*/ 0 w 2957"/>
              <a:gd name="T5" fmla="*/ 302 h 1960"/>
              <a:gd name="T6" fmla="*/ 302 w 2957"/>
              <a:gd name="T7" fmla="*/ 0 h 1960"/>
              <a:gd name="T8" fmla="*/ 2653 w 2957"/>
              <a:gd name="T9" fmla="*/ 0 h 1960"/>
              <a:gd name="T10" fmla="*/ 2653 w 2957"/>
              <a:gd name="T11" fmla="*/ 0 h 1960"/>
              <a:gd name="T12" fmla="*/ 2956 w 2957"/>
              <a:gd name="T13" fmla="*/ 302 h 1960"/>
              <a:gd name="T14" fmla="*/ 2956 w 2957"/>
              <a:gd name="T15" fmla="*/ 1959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7" h="1960">
                <a:moveTo>
                  <a:pt x="0" y="978"/>
                </a:moveTo>
                <a:lnTo>
                  <a:pt x="0" y="302"/>
                </a:lnTo>
                <a:lnTo>
                  <a:pt x="0" y="302"/>
                </a:lnTo>
                <a:cubicBezTo>
                  <a:pt x="0" y="135"/>
                  <a:pt x="135" y="0"/>
                  <a:pt x="302" y="0"/>
                </a:cubicBezTo>
                <a:lnTo>
                  <a:pt x="2653" y="0"/>
                </a:lnTo>
                <a:lnTo>
                  <a:pt x="2653" y="0"/>
                </a:lnTo>
                <a:cubicBezTo>
                  <a:pt x="2820" y="0"/>
                  <a:pt x="2956" y="135"/>
                  <a:pt x="2956" y="302"/>
                </a:cubicBezTo>
                <a:lnTo>
                  <a:pt x="2956" y="1959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11101547" y="9789105"/>
            <a:ext cx="3266715" cy="2164808"/>
          </a:xfrm>
          <a:custGeom>
            <a:avLst/>
            <a:gdLst>
              <a:gd name="T0" fmla="*/ 0 w 2956"/>
              <a:gd name="T1" fmla="*/ 1959 h 1960"/>
              <a:gd name="T2" fmla="*/ 0 w 2956"/>
              <a:gd name="T3" fmla="*/ 302 h 1960"/>
              <a:gd name="T4" fmla="*/ 0 w 2956"/>
              <a:gd name="T5" fmla="*/ 302 h 1960"/>
              <a:gd name="T6" fmla="*/ 303 w 2956"/>
              <a:gd name="T7" fmla="*/ 0 h 1960"/>
              <a:gd name="T8" fmla="*/ 2653 w 2956"/>
              <a:gd name="T9" fmla="*/ 0 h 1960"/>
              <a:gd name="T10" fmla="*/ 2653 w 2956"/>
              <a:gd name="T11" fmla="*/ 0 h 1960"/>
              <a:gd name="T12" fmla="*/ 2955 w 2956"/>
              <a:gd name="T13" fmla="*/ 302 h 1960"/>
              <a:gd name="T14" fmla="*/ 2955 w 2956"/>
              <a:gd name="T15" fmla="*/ 97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6" h="1960">
                <a:moveTo>
                  <a:pt x="0" y="1959"/>
                </a:moveTo>
                <a:lnTo>
                  <a:pt x="0" y="302"/>
                </a:lnTo>
                <a:lnTo>
                  <a:pt x="0" y="302"/>
                </a:lnTo>
                <a:cubicBezTo>
                  <a:pt x="0" y="135"/>
                  <a:pt x="136" y="0"/>
                  <a:pt x="303" y="0"/>
                </a:cubicBezTo>
                <a:lnTo>
                  <a:pt x="2653" y="0"/>
                </a:lnTo>
                <a:lnTo>
                  <a:pt x="2653" y="0"/>
                </a:lnTo>
                <a:cubicBezTo>
                  <a:pt x="2820" y="0"/>
                  <a:pt x="2955" y="135"/>
                  <a:pt x="2955" y="302"/>
                </a:cubicBezTo>
                <a:lnTo>
                  <a:pt x="2955" y="978"/>
                </a:lnTo>
              </a:path>
            </a:pathLst>
          </a:custGeom>
          <a:noFill/>
          <a:ln w="550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10945525" y="8989491"/>
            <a:ext cx="2545112" cy="799614"/>
          </a:xfrm>
          <a:custGeom>
            <a:avLst/>
            <a:gdLst>
              <a:gd name="T0" fmla="*/ 0 w 2300"/>
              <a:gd name="T1" fmla="*/ 722 h 723"/>
              <a:gd name="T2" fmla="*/ 0 w 2300"/>
              <a:gd name="T3" fmla="*/ 722 h 723"/>
              <a:gd name="T4" fmla="*/ 536 w 2300"/>
              <a:gd name="T5" fmla="*/ 0 h 723"/>
              <a:gd name="T6" fmla="*/ 1687 w 2300"/>
              <a:gd name="T7" fmla="*/ 0 h 723"/>
              <a:gd name="T8" fmla="*/ 1687 w 2300"/>
              <a:gd name="T9" fmla="*/ 0 h 723"/>
              <a:gd name="T10" fmla="*/ 2299 w 2300"/>
              <a:gd name="T11" fmla="*/ 722 h 723"/>
              <a:gd name="T12" fmla="*/ 0 w 2300"/>
              <a:gd name="T13" fmla="*/ 72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0" h="723">
                <a:moveTo>
                  <a:pt x="0" y="722"/>
                </a:moveTo>
                <a:lnTo>
                  <a:pt x="0" y="722"/>
                </a:lnTo>
                <a:cubicBezTo>
                  <a:pt x="0" y="722"/>
                  <a:pt x="340" y="645"/>
                  <a:pt x="536" y="0"/>
                </a:cubicBezTo>
                <a:lnTo>
                  <a:pt x="1687" y="0"/>
                </a:lnTo>
                <a:lnTo>
                  <a:pt x="1687" y="0"/>
                </a:lnTo>
                <a:cubicBezTo>
                  <a:pt x="1687" y="0"/>
                  <a:pt x="1807" y="722"/>
                  <a:pt x="2299" y="722"/>
                </a:cubicBezTo>
                <a:lnTo>
                  <a:pt x="0" y="722"/>
                </a:lnTo>
              </a:path>
            </a:pathLst>
          </a:custGeom>
          <a:solidFill>
            <a:srgbClr val="F9C500"/>
          </a:solidFill>
          <a:ln w="9525" cap="flat">
            <a:solidFill>
              <a:srgbClr val="F9C5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Freeform 569"/>
          <p:cNvSpPr>
            <a:spLocks noChangeArrowheads="1"/>
          </p:cNvSpPr>
          <p:nvPr/>
        </p:nvSpPr>
        <p:spPr bwMode="auto">
          <a:xfrm>
            <a:off x="13714919" y="10213292"/>
            <a:ext cx="1311560" cy="1311560"/>
          </a:xfrm>
          <a:custGeom>
            <a:avLst/>
            <a:gdLst>
              <a:gd name="T0" fmla="*/ 949 w 1186"/>
              <a:gd name="T1" fmla="*/ 1185 h 1186"/>
              <a:gd name="T2" fmla="*/ 236 w 1186"/>
              <a:gd name="T3" fmla="*/ 1185 h 1186"/>
              <a:gd name="T4" fmla="*/ 236 w 1186"/>
              <a:gd name="T5" fmla="*/ 1185 h 1186"/>
              <a:gd name="T6" fmla="*/ 0 w 1186"/>
              <a:gd name="T7" fmla="*/ 949 h 1186"/>
              <a:gd name="T8" fmla="*/ 0 w 1186"/>
              <a:gd name="T9" fmla="*/ 235 h 1186"/>
              <a:gd name="T10" fmla="*/ 0 w 1186"/>
              <a:gd name="T11" fmla="*/ 235 h 1186"/>
              <a:gd name="T12" fmla="*/ 236 w 1186"/>
              <a:gd name="T13" fmla="*/ 0 h 1186"/>
              <a:gd name="T14" fmla="*/ 949 w 1186"/>
              <a:gd name="T15" fmla="*/ 0 h 1186"/>
              <a:gd name="T16" fmla="*/ 949 w 1186"/>
              <a:gd name="T17" fmla="*/ 0 h 1186"/>
              <a:gd name="T18" fmla="*/ 1185 w 1186"/>
              <a:gd name="T19" fmla="*/ 235 h 1186"/>
              <a:gd name="T20" fmla="*/ 1185 w 1186"/>
              <a:gd name="T21" fmla="*/ 949 h 1186"/>
              <a:gd name="T22" fmla="*/ 1185 w 1186"/>
              <a:gd name="T23" fmla="*/ 949 h 1186"/>
              <a:gd name="T24" fmla="*/ 949 w 1186"/>
              <a:gd name="T25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6" h="1186">
                <a:moveTo>
                  <a:pt x="949" y="1185"/>
                </a:moveTo>
                <a:lnTo>
                  <a:pt x="236" y="1185"/>
                </a:lnTo>
                <a:lnTo>
                  <a:pt x="236" y="1185"/>
                </a:lnTo>
                <a:cubicBezTo>
                  <a:pt x="106" y="1185"/>
                  <a:pt x="0" y="1079"/>
                  <a:pt x="0" y="949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105"/>
                  <a:pt x="106" y="0"/>
                  <a:pt x="236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1080" y="0"/>
                  <a:pt x="1185" y="105"/>
                  <a:pt x="1185" y="235"/>
                </a:cubicBezTo>
                <a:lnTo>
                  <a:pt x="1185" y="949"/>
                </a:lnTo>
                <a:lnTo>
                  <a:pt x="1185" y="949"/>
                </a:lnTo>
                <a:cubicBezTo>
                  <a:pt x="1185" y="1079"/>
                  <a:pt x="1080" y="1185"/>
                  <a:pt x="949" y="11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570"/>
          <p:cNvSpPr>
            <a:spLocks noChangeArrowheads="1"/>
          </p:cNvSpPr>
          <p:nvPr/>
        </p:nvSpPr>
        <p:spPr bwMode="auto">
          <a:xfrm>
            <a:off x="9370674" y="10213292"/>
            <a:ext cx="1311563" cy="1311560"/>
          </a:xfrm>
          <a:custGeom>
            <a:avLst/>
            <a:gdLst>
              <a:gd name="T0" fmla="*/ 949 w 1186"/>
              <a:gd name="T1" fmla="*/ 1185 h 1186"/>
              <a:gd name="T2" fmla="*/ 235 w 1186"/>
              <a:gd name="T3" fmla="*/ 1185 h 1186"/>
              <a:gd name="T4" fmla="*/ 235 w 1186"/>
              <a:gd name="T5" fmla="*/ 1185 h 1186"/>
              <a:gd name="T6" fmla="*/ 0 w 1186"/>
              <a:gd name="T7" fmla="*/ 949 h 1186"/>
              <a:gd name="T8" fmla="*/ 0 w 1186"/>
              <a:gd name="T9" fmla="*/ 235 h 1186"/>
              <a:gd name="T10" fmla="*/ 0 w 1186"/>
              <a:gd name="T11" fmla="*/ 235 h 1186"/>
              <a:gd name="T12" fmla="*/ 235 w 1186"/>
              <a:gd name="T13" fmla="*/ 0 h 1186"/>
              <a:gd name="T14" fmla="*/ 949 w 1186"/>
              <a:gd name="T15" fmla="*/ 0 h 1186"/>
              <a:gd name="T16" fmla="*/ 949 w 1186"/>
              <a:gd name="T17" fmla="*/ 0 h 1186"/>
              <a:gd name="T18" fmla="*/ 1185 w 1186"/>
              <a:gd name="T19" fmla="*/ 235 h 1186"/>
              <a:gd name="T20" fmla="*/ 1185 w 1186"/>
              <a:gd name="T21" fmla="*/ 949 h 1186"/>
              <a:gd name="T22" fmla="*/ 1185 w 1186"/>
              <a:gd name="T23" fmla="*/ 949 h 1186"/>
              <a:gd name="T24" fmla="*/ 949 w 1186"/>
              <a:gd name="T25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6" h="1186">
                <a:moveTo>
                  <a:pt x="949" y="1185"/>
                </a:moveTo>
                <a:lnTo>
                  <a:pt x="235" y="1185"/>
                </a:lnTo>
                <a:lnTo>
                  <a:pt x="235" y="1185"/>
                </a:lnTo>
                <a:cubicBezTo>
                  <a:pt x="105" y="1185"/>
                  <a:pt x="0" y="1079"/>
                  <a:pt x="0" y="949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105"/>
                  <a:pt x="105" y="0"/>
                  <a:pt x="235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1079" y="0"/>
                  <a:pt x="1185" y="105"/>
                  <a:pt x="1185" y="235"/>
                </a:cubicBezTo>
                <a:lnTo>
                  <a:pt x="1185" y="949"/>
                </a:lnTo>
                <a:lnTo>
                  <a:pt x="1185" y="949"/>
                </a:lnTo>
                <a:cubicBezTo>
                  <a:pt x="1185" y="1079"/>
                  <a:pt x="1079" y="1185"/>
                  <a:pt x="949" y="11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571"/>
          <p:cNvSpPr>
            <a:spLocks noChangeArrowheads="1"/>
          </p:cNvSpPr>
          <p:nvPr/>
        </p:nvSpPr>
        <p:spPr bwMode="auto">
          <a:xfrm>
            <a:off x="12637389" y="11773514"/>
            <a:ext cx="1311563" cy="1311560"/>
          </a:xfrm>
          <a:custGeom>
            <a:avLst/>
            <a:gdLst>
              <a:gd name="T0" fmla="*/ 949 w 1186"/>
              <a:gd name="T1" fmla="*/ 1185 h 1186"/>
              <a:gd name="T2" fmla="*/ 235 w 1186"/>
              <a:gd name="T3" fmla="*/ 1185 h 1186"/>
              <a:gd name="T4" fmla="*/ 235 w 1186"/>
              <a:gd name="T5" fmla="*/ 1185 h 1186"/>
              <a:gd name="T6" fmla="*/ 0 w 1186"/>
              <a:gd name="T7" fmla="*/ 949 h 1186"/>
              <a:gd name="T8" fmla="*/ 0 w 1186"/>
              <a:gd name="T9" fmla="*/ 236 h 1186"/>
              <a:gd name="T10" fmla="*/ 0 w 1186"/>
              <a:gd name="T11" fmla="*/ 236 h 1186"/>
              <a:gd name="T12" fmla="*/ 235 w 1186"/>
              <a:gd name="T13" fmla="*/ 0 h 1186"/>
              <a:gd name="T14" fmla="*/ 949 w 1186"/>
              <a:gd name="T15" fmla="*/ 0 h 1186"/>
              <a:gd name="T16" fmla="*/ 949 w 1186"/>
              <a:gd name="T17" fmla="*/ 0 h 1186"/>
              <a:gd name="T18" fmla="*/ 1185 w 1186"/>
              <a:gd name="T19" fmla="*/ 236 h 1186"/>
              <a:gd name="T20" fmla="*/ 1185 w 1186"/>
              <a:gd name="T21" fmla="*/ 949 h 1186"/>
              <a:gd name="T22" fmla="*/ 1185 w 1186"/>
              <a:gd name="T23" fmla="*/ 949 h 1186"/>
              <a:gd name="T24" fmla="*/ 949 w 1186"/>
              <a:gd name="T25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6" h="1186">
                <a:moveTo>
                  <a:pt x="949" y="1185"/>
                </a:moveTo>
                <a:lnTo>
                  <a:pt x="235" y="1185"/>
                </a:lnTo>
                <a:lnTo>
                  <a:pt x="235" y="1185"/>
                </a:lnTo>
                <a:cubicBezTo>
                  <a:pt x="105" y="1185"/>
                  <a:pt x="0" y="1080"/>
                  <a:pt x="0" y="949"/>
                </a:cubicBezTo>
                <a:lnTo>
                  <a:pt x="0" y="236"/>
                </a:lnTo>
                <a:lnTo>
                  <a:pt x="0" y="236"/>
                </a:lnTo>
                <a:cubicBezTo>
                  <a:pt x="0" y="106"/>
                  <a:pt x="105" y="0"/>
                  <a:pt x="235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1079" y="0"/>
                  <a:pt x="1185" y="106"/>
                  <a:pt x="1185" y="236"/>
                </a:cubicBezTo>
                <a:lnTo>
                  <a:pt x="1185" y="949"/>
                </a:lnTo>
                <a:lnTo>
                  <a:pt x="1185" y="949"/>
                </a:lnTo>
                <a:cubicBezTo>
                  <a:pt x="1185" y="1080"/>
                  <a:pt x="1079" y="1185"/>
                  <a:pt x="949" y="11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572"/>
          <p:cNvSpPr>
            <a:spLocks noChangeArrowheads="1"/>
          </p:cNvSpPr>
          <p:nvPr/>
        </p:nvSpPr>
        <p:spPr bwMode="auto">
          <a:xfrm>
            <a:off x="10443327" y="11773514"/>
            <a:ext cx="1311563" cy="1311560"/>
          </a:xfrm>
          <a:custGeom>
            <a:avLst/>
            <a:gdLst>
              <a:gd name="T0" fmla="*/ 949 w 1186"/>
              <a:gd name="T1" fmla="*/ 1185 h 1186"/>
              <a:gd name="T2" fmla="*/ 236 w 1186"/>
              <a:gd name="T3" fmla="*/ 1185 h 1186"/>
              <a:gd name="T4" fmla="*/ 236 w 1186"/>
              <a:gd name="T5" fmla="*/ 1185 h 1186"/>
              <a:gd name="T6" fmla="*/ 0 w 1186"/>
              <a:gd name="T7" fmla="*/ 949 h 1186"/>
              <a:gd name="T8" fmla="*/ 0 w 1186"/>
              <a:gd name="T9" fmla="*/ 236 h 1186"/>
              <a:gd name="T10" fmla="*/ 0 w 1186"/>
              <a:gd name="T11" fmla="*/ 236 h 1186"/>
              <a:gd name="T12" fmla="*/ 236 w 1186"/>
              <a:gd name="T13" fmla="*/ 0 h 1186"/>
              <a:gd name="T14" fmla="*/ 949 w 1186"/>
              <a:gd name="T15" fmla="*/ 0 h 1186"/>
              <a:gd name="T16" fmla="*/ 949 w 1186"/>
              <a:gd name="T17" fmla="*/ 0 h 1186"/>
              <a:gd name="T18" fmla="*/ 1185 w 1186"/>
              <a:gd name="T19" fmla="*/ 236 h 1186"/>
              <a:gd name="T20" fmla="*/ 1185 w 1186"/>
              <a:gd name="T21" fmla="*/ 949 h 1186"/>
              <a:gd name="T22" fmla="*/ 1185 w 1186"/>
              <a:gd name="T23" fmla="*/ 949 h 1186"/>
              <a:gd name="T24" fmla="*/ 949 w 1186"/>
              <a:gd name="T25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6" h="1186">
                <a:moveTo>
                  <a:pt x="949" y="1185"/>
                </a:moveTo>
                <a:lnTo>
                  <a:pt x="236" y="1185"/>
                </a:lnTo>
                <a:lnTo>
                  <a:pt x="236" y="1185"/>
                </a:lnTo>
                <a:cubicBezTo>
                  <a:pt x="105" y="1185"/>
                  <a:pt x="0" y="1080"/>
                  <a:pt x="0" y="949"/>
                </a:cubicBezTo>
                <a:lnTo>
                  <a:pt x="0" y="236"/>
                </a:lnTo>
                <a:lnTo>
                  <a:pt x="0" y="236"/>
                </a:lnTo>
                <a:cubicBezTo>
                  <a:pt x="0" y="106"/>
                  <a:pt x="105" y="0"/>
                  <a:pt x="236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1080" y="0"/>
                  <a:pt x="1185" y="106"/>
                  <a:pt x="1185" y="236"/>
                </a:cubicBezTo>
                <a:lnTo>
                  <a:pt x="1185" y="949"/>
                </a:lnTo>
                <a:lnTo>
                  <a:pt x="1185" y="949"/>
                </a:lnTo>
                <a:cubicBezTo>
                  <a:pt x="1185" y="1080"/>
                  <a:pt x="1080" y="1185"/>
                  <a:pt x="949" y="1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573"/>
          <p:cNvSpPr>
            <a:spLocks noChangeArrowheads="1"/>
          </p:cNvSpPr>
          <p:nvPr/>
        </p:nvSpPr>
        <p:spPr bwMode="auto">
          <a:xfrm>
            <a:off x="9833867" y="10569216"/>
            <a:ext cx="385178" cy="604586"/>
          </a:xfrm>
          <a:custGeom>
            <a:avLst/>
            <a:gdLst>
              <a:gd name="T0" fmla="*/ 173 w 347"/>
              <a:gd name="T1" fmla="*/ 35 h 547"/>
              <a:gd name="T2" fmla="*/ 173 w 347"/>
              <a:gd name="T3" fmla="*/ 35 h 547"/>
              <a:gd name="T4" fmla="*/ 36 w 347"/>
              <a:gd name="T5" fmla="*/ 173 h 547"/>
              <a:gd name="T6" fmla="*/ 36 w 347"/>
              <a:gd name="T7" fmla="*/ 173 h 547"/>
              <a:gd name="T8" fmla="*/ 113 w 347"/>
              <a:gd name="T9" fmla="*/ 380 h 547"/>
              <a:gd name="T10" fmla="*/ 113 w 347"/>
              <a:gd name="T11" fmla="*/ 380 h 547"/>
              <a:gd name="T12" fmla="*/ 175 w 347"/>
              <a:gd name="T13" fmla="*/ 493 h 547"/>
              <a:gd name="T14" fmla="*/ 175 w 347"/>
              <a:gd name="T15" fmla="*/ 493 h 547"/>
              <a:gd name="T16" fmla="*/ 236 w 347"/>
              <a:gd name="T17" fmla="*/ 380 h 547"/>
              <a:gd name="T18" fmla="*/ 236 w 347"/>
              <a:gd name="T19" fmla="*/ 380 h 547"/>
              <a:gd name="T20" fmla="*/ 310 w 347"/>
              <a:gd name="T21" fmla="*/ 173 h 547"/>
              <a:gd name="T22" fmla="*/ 310 w 347"/>
              <a:gd name="T23" fmla="*/ 173 h 547"/>
              <a:gd name="T24" fmla="*/ 173 w 347"/>
              <a:gd name="T25" fmla="*/ 35 h 547"/>
              <a:gd name="T26" fmla="*/ 176 w 347"/>
              <a:gd name="T27" fmla="*/ 546 h 547"/>
              <a:gd name="T28" fmla="*/ 176 w 347"/>
              <a:gd name="T29" fmla="*/ 546 h 547"/>
              <a:gd name="T30" fmla="*/ 160 w 347"/>
              <a:gd name="T31" fmla="*/ 538 h 547"/>
              <a:gd name="T32" fmla="*/ 160 w 347"/>
              <a:gd name="T33" fmla="*/ 538 h 547"/>
              <a:gd name="T34" fmla="*/ 81 w 347"/>
              <a:gd name="T35" fmla="*/ 396 h 547"/>
              <a:gd name="T36" fmla="*/ 81 w 347"/>
              <a:gd name="T37" fmla="*/ 396 h 547"/>
              <a:gd name="T38" fmla="*/ 0 w 347"/>
              <a:gd name="T39" fmla="*/ 173 h 547"/>
              <a:gd name="T40" fmla="*/ 0 w 347"/>
              <a:gd name="T41" fmla="*/ 173 h 547"/>
              <a:gd name="T42" fmla="*/ 173 w 347"/>
              <a:gd name="T43" fmla="*/ 0 h 547"/>
              <a:gd name="T44" fmla="*/ 173 w 347"/>
              <a:gd name="T45" fmla="*/ 0 h 547"/>
              <a:gd name="T46" fmla="*/ 346 w 347"/>
              <a:gd name="T47" fmla="*/ 173 h 547"/>
              <a:gd name="T48" fmla="*/ 346 w 347"/>
              <a:gd name="T49" fmla="*/ 173 h 547"/>
              <a:gd name="T50" fmla="*/ 267 w 347"/>
              <a:gd name="T51" fmla="*/ 396 h 547"/>
              <a:gd name="T52" fmla="*/ 267 w 347"/>
              <a:gd name="T53" fmla="*/ 396 h 547"/>
              <a:gd name="T54" fmla="*/ 191 w 347"/>
              <a:gd name="T55" fmla="*/ 537 h 547"/>
              <a:gd name="T56" fmla="*/ 191 w 347"/>
              <a:gd name="T57" fmla="*/ 537 h 547"/>
              <a:gd name="T58" fmla="*/ 176 w 347"/>
              <a:gd name="T59" fmla="*/ 546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7" h="547">
                <a:moveTo>
                  <a:pt x="173" y="35"/>
                </a:moveTo>
                <a:lnTo>
                  <a:pt x="173" y="35"/>
                </a:lnTo>
                <a:cubicBezTo>
                  <a:pt x="97" y="35"/>
                  <a:pt x="36" y="97"/>
                  <a:pt x="36" y="173"/>
                </a:cubicBezTo>
                <a:lnTo>
                  <a:pt x="36" y="173"/>
                </a:lnTo>
                <a:cubicBezTo>
                  <a:pt x="36" y="199"/>
                  <a:pt x="49" y="257"/>
                  <a:pt x="113" y="380"/>
                </a:cubicBezTo>
                <a:lnTo>
                  <a:pt x="113" y="380"/>
                </a:lnTo>
                <a:cubicBezTo>
                  <a:pt x="136" y="426"/>
                  <a:pt x="160" y="468"/>
                  <a:pt x="175" y="493"/>
                </a:cubicBezTo>
                <a:lnTo>
                  <a:pt x="175" y="493"/>
                </a:lnTo>
                <a:cubicBezTo>
                  <a:pt x="190" y="468"/>
                  <a:pt x="213" y="426"/>
                  <a:pt x="236" y="380"/>
                </a:cubicBezTo>
                <a:lnTo>
                  <a:pt x="236" y="380"/>
                </a:lnTo>
                <a:cubicBezTo>
                  <a:pt x="297" y="257"/>
                  <a:pt x="310" y="199"/>
                  <a:pt x="310" y="173"/>
                </a:cubicBezTo>
                <a:lnTo>
                  <a:pt x="310" y="173"/>
                </a:lnTo>
                <a:cubicBezTo>
                  <a:pt x="310" y="97"/>
                  <a:pt x="249" y="35"/>
                  <a:pt x="173" y="35"/>
                </a:cubicBezTo>
                <a:close/>
                <a:moveTo>
                  <a:pt x="176" y="546"/>
                </a:moveTo>
                <a:lnTo>
                  <a:pt x="176" y="546"/>
                </a:lnTo>
                <a:cubicBezTo>
                  <a:pt x="170" y="546"/>
                  <a:pt x="163" y="543"/>
                  <a:pt x="160" y="538"/>
                </a:cubicBezTo>
                <a:lnTo>
                  <a:pt x="160" y="538"/>
                </a:lnTo>
                <a:cubicBezTo>
                  <a:pt x="160" y="537"/>
                  <a:pt x="120" y="472"/>
                  <a:pt x="81" y="396"/>
                </a:cubicBezTo>
                <a:lnTo>
                  <a:pt x="81" y="396"/>
                </a:lnTo>
                <a:cubicBezTo>
                  <a:pt x="28" y="293"/>
                  <a:pt x="0" y="217"/>
                  <a:pt x="0" y="173"/>
                </a:cubicBezTo>
                <a:lnTo>
                  <a:pt x="0" y="173"/>
                </a:lnTo>
                <a:cubicBezTo>
                  <a:pt x="0" y="78"/>
                  <a:pt x="78" y="0"/>
                  <a:pt x="173" y="0"/>
                </a:cubicBezTo>
                <a:lnTo>
                  <a:pt x="173" y="0"/>
                </a:lnTo>
                <a:cubicBezTo>
                  <a:pt x="268" y="0"/>
                  <a:pt x="346" y="78"/>
                  <a:pt x="346" y="173"/>
                </a:cubicBezTo>
                <a:lnTo>
                  <a:pt x="346" y="173"/>
                </a:lnTo>
                <a:cubicBezTo>
                  <a:pt x="346" y="217"/>
                  <a:pt x="319" y="292"/>
                  <a:pt x="267" y="396"/>
                </a:cubicBezTo>
                <a:lnTo>
                  <a:pt x="267" y="396"/>
                </a:lnTo>
                <a:cubicBezTo>
                  <a:pt x="229" y="472"/>
                  <a:pt x="191" y="537"/>
                  <a:pt x="191" y="537"/>
                </a:cubicBezTo>
                <a:lnTo>
                  <a:pt x="191" y="537"/>
                </a:lnTo>
                <a:cubicBezTo>
                  <a:pt x="187" y="543"/>
                  <a:pt x="182" y="546"/>
                  <a:pt x="176" y="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574"/>
          <p:cNvSpPr>
            <a:spLocks noChangeArrowheads="1"/>
          </p:cNvSpPr>
          <p:nvPr/>
        </p:nvSpPr>
        <p:spPr bwMode="auto">
          <a:xfrm>
            <a:off x="9936255" y="10661856"/>
            <a:ext cx="180402" cy="180399"/>
          </a:xfrm>
          <a:custGeom>
            <a:avLst/>
            <a:gdLst>
              <a:gd name="T0" fmla="*/ 80 w 161"/>
              <a:gd name="T1" fmla="*/ 35 h 162"/>
              <a:gd name="T2" fmla="*/ 80 w 161"/>
              <a:gd name="T3" fmla="*/ 35 h 162"/>
              <a:gd name="T4" fmla="*/ 35 w 161"/>
              <a:gd name="T5" fmla="*/ 80 h 162"/>
              <a:gd name="T6" fmla="*/ 35 w 161"/>
              <a:gd name="T7" fmla="*/ 80 h 162"/>
              <a:gd name="T8" fmla="*/ 80 w 161"/>
              <a:gd name="T9" fmla="*/ 126 h 162"/>
              <a:gd name="T10" fmla="*/ 80 w 161"/>
              <a:gd name="T11" fmla="*/ 126 h 162"/>
              <a:gd name="T12" fmla="*/ 125 w 161"/>
              <a:gd name="T13" fmla="*/ 80 h 162"/>
              <a:gd name="T14" fmla="*/ 125 w 161"/>
              <a:gd name="T15" fmla="*/ 80 h 162"/>
              <a:gd name="T16" fmla="*/ 80 w 161"/>
              <a:gd name="T17" fmla="*/ 35 h 162"/>
              <a:gd name="T18" fmla="*/ 80 w 161"/>
              <a:gd name="T19" fmla="*/ 161 h 162"/>
              <a:gd name="T20" fmla="*/ 80 w 161"/>
              <a:gd name="T21" fmla="*/ 161 h 162"/>
              <a:gd name="T22" fmla="*/ 0 w 161"/>
              <a:gd name="T23" fmla="*/ 80 h 162"/>
              <a:gd name="T24" fmla="*/ 0 w 161"/>
              <a:gd name="T25" fmla="*/ 80 h 162"/>
              <a:gd name="T26" fmla="*/ 80 w 161"/>
              <a:gd name="T27" fmla="*/ 0 h 162"/>
              <a:gd name="T28" fmla="*/ 80 w 161"/>
              <a:gd name="T29" fmla="*/ 0 h 162"/>
              <a:gd name="T30" fmla="*/ 160 w 161"/>
              <a:gd name="T31" fmla="*/ 80 h 162"/>
              <a:gd name="T32" fmla="*/ 160 w 161"/>
              <a:gd name="T33" fmla="*/ 80 h 162"/>
              <a:gd name="T34" fmla="*/ 80 w 161"/>
              <a:gd name="T3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1" h="162">
                <a:moveTo>
                  <a:pt x="80" y="35"/>
                </a:moveTo>
                <a:lnTo>
                  <a:pt x="80" y="35"/>
                </a:lnTo>
                <a:cubicBezTo>
                  <a:pt x="55" y="35"/>
                  <a:pt x="35" y="55"/>
                  <a:pt x="35" y="80"/>
                </a:cubicBezTo>
                <a:lnTo>
                  <a:pt x="35" y="80"/>
                </a:lnTo>
                <a:cubicBezTo>
                  <a:pt x="35" y="106"/>
                  <a:pt x="55" y="126"/>
                  <a:pt x="80" y="126"/>
                </a:cubicBezTo>
                <a:lnTo>
                  <a:pt x="80" y="126"/>
                </a:lnTo>
                <a:cubicBezTo>
                  <a:pt x="105" y="126"/>
                  <a:pt x="125" y="106"/>
                  <a:pt x="125" y="80"/>
                </a:cubicBezTo>
                <a:lnTo>
                  <a:pt x="125" y="80"/>
                </a:lnTo>
                <a:cubicBezTo>
                  <a:pt x="125" y="55"/>
                  <a:pt x="105" y="35"/>
                  <a:pt x="80" y="35"/>
                </a:cubicBezTo>
                <a:close/>
                <a:moveTo>
                  <a:pt x="80" y="161"/>
                </a:moveTo>
                <a:lnTo>
                  <a:pt x="80" y="161"/>
                </a:lnTo>
                <a:cubicBezTo>
                  <a:pt x="36" y="161"/>
                  <a:pt x="0" y="124"/>
                  <a:pt x="0" y="80"/>
                </a:cubicBezTo>
                <a:lnTo>
                  <a:pt x="0" y="80"/>
                </a:lnTo>
                <a:cubicBezTo>
                  <a:pt x="0" y="36"/>
                  <a:pt x="36" y="0"/>
                  <a:pt x="80" y="0"/>
                </a:cubicBezTo>
                <a:lnTo>
                  <a:pt x="80" y="0"/>
                </a:lnTo>
                <a:cubicBezTo>
                  <a:pt x="124" y="0"/>
                  <a:pt x="160" y="36"/>
                  <a:pt x="160" y="80"/>
                </a:cubicBezTo>
                <a:lnTo>
                  <a:pt x="160" y="80"/>
                </a:lnTo>
                <a:cubicBezTo>
                  <a:pt x="160" y="124"/>
                  <a:pt x="124" y="161"/>
                  <a:pt x="80" y="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Freeform 575"/>
          <p:cNvSpPr>
            <a:spLocks noChangeArrowheads="1"/>
          </p:cNvSpPr>
          <p:nvPr/>
        </p:nvSpPr>
        <p:spPr bwMode="auto">
          <a:xfrm>
            <a:off x="10852885" y="12124564"/>
            <a:ext cx="497321" cy="604586"/>
          </a:xfrm>
          <a:custGeom>
            <a:avLst/>
            <a:gdLst>
              <a:gd name="T0" fmla="*/ 368 w 448"/>
              <a:gd name="T1" fmla="*/ 433 h 548"/>
              <a:gd name="T2" fmla="*/ 47 w 448"/>
              <a:gd name="T3" fmla="*/ 433 h 548"/>
              <a:gd name="T4" fmla="*/ 83 w 448"/>
              <a:gd name="T5" fmla="*/ 325 h 548"/>
              <a:gd name="T6" fmla="*/ 88 w 448"/>
              <a:gd name="T7" fmla="*/ 202 h 548"/>
              <a:gd name="T8" fmla="*/ 87 w 448"/>
              <a:gd name="T9" fmla="*/ 195 h 548"/>
              <a:gd name="T10" fmla="*/ 85 w 448"/>
              <a:gd name="T11" fmla="*/ 166 h 548"/>
              <a:gd name="T12" fmla="*/ 87 w 448"/>
              <a:gd name="T13" fmla="*/ 140 h 548"/>
              <a:gd name="T14" fmla="*/ 134 w 448"/>
              <a:gd name="T15" fmla="*/ 66 h 548"/>
              <a:gd name="T16" fmla="*/ 221 w 448"/>
              <a:gd name="T17" fmla="*/ 36 h 548"/>
              <a:gd name="T18" fmla="*/ 356 w 448"/>
              <a:gd name="T19" fmla="*/ 145 h 548"/>
              <a:gd name="T20" fmla="*/ 357 w 448"/>
              <a:gd name="T21" fmla="*/ 164 h 548"/>
              <a:gd name="T22" fmla="*/ 355 w 448"/>
              <a:gd name="T23" fmla="*/ 199 h 548"/>
              <a:gd name="T24" fmla="*/ 362 w 448"/>
              <a:gd name="T25" fmla="*/ 322 h 548"/>
              <a:gd name="T26" fmla="*/ 400 w 448"/>
              <a:gd name="T27" fmla="*/ 433 h 548"/>
              <a:gd name="T28" fmla="*/ 286 w 448"/>
              <a:gd name="T29" fmla="*/ 493 h 548"/>
              <a:gd name="T30" fmla="*/ 223 w 448"/>
              <a:gd name="T31" fmla="*/ 512 h 548"/>
              <a:gd name="T32" fmla="*/ 161 w 448"/>
              <a:gd name="T33" fmla="*/ 493 h 548"/>
              <a:gd name="T34" fmla="*/ 135 w 448"/>
              <a:gd name="T35" fmla="*/ 468 h 548"/>
              <a:gd name="T36" fmla="*/ 312 w 448"/>
              <a:gd name="T37" fmla="*/ 468 h 548"/>
              <a:gd name="T38" fmla="*/ 286 w 448"/>
              <a:gd name="T39" fmla="*/ 493 h 548"/>
              <a:gd name="T40" fmla="*/ 440 w 448"/>
              <a:gd name="T41" fmla="*/ 429 h 548"/>
              <a:gd name="T42" fmla="*/ 397 w 448"/>
              <a:gd name="T43" fmla="*/ 317 h 548"/>
              <a:gd name="T44" fmla="*/ 391 w 448"/>
              <a:gd name="T45" fmla="*/ 200 h 548"/>
              <a:gd name="T46" fmla="*/ 392 w 448"/>
              <a:gd name="T47" fmla="*/ 167 h 548"/>
              <a:gd name="T48" fmla="*/ 391 w 448"/>
              <a:gd name="T49" fmla="*/ 138 h 548"/>
              <a:gd name="T50" fmla="*/ 221 w 448"/>
              <a:gd name="T51" fmla="*/ 0 h 548"/>
              <a:gd name="T52" fmla="*/ 113 w 448"/>
              <a:gd name="T53" fmla="*/ 38 h 548"/>
              <a:gd name="T54" fmla="*/ 52 w 448"/>
              <a:gd name="T55" fmla="*/ 132 h 548"/>
              <a:gd name="T56" fmla="*/ 50 w 448"/>
              <a:gd name="T57" fmla="*/ 169 h 548"/>
              <a:gd name="T58" fmla="*/ 52 w 448"/>
              <a:gd name="T59" fmla="*/ 210 h 548"/>
              <a:gd name="T60" fmla="*/ 53 w 448"/>
              <a:gd name="T61" fmla="*/ 211 h 548"/>
              <a:gd name="T62" fmla="*/ 47 w 448"/>
              <a:gd name="T63" fmla="*/ 320 h 548"/>
              <a:gd name="T64" fmla="*/ 7 w 448"/>
              <a:gd name="T65" fmla="*/ 428 h 548"/>
              <a:gd name="T66" fmla="*/ 4 w 448"/>
              <a:gd name="T67" fmla="*/ 454 h 548"/>
              <a:gd name="T68" fmla="*/ 26 w 448"/>
              <a:gd name="T69" fmla="*/ 468 h 548"/>
              <a:gd name="T70" fmla="*/ 93 w 448"/>
              <a:gd name="T71" fmla="*/ 468 h 548"/>
              <a:gd name="T72" fmla="*/ 141 w 448"/>
              <a:gd name="T73" fmla="*/ 522 h 548"/>
              <a:gd name="T74" fmla="*/ 223 w 448"/>
              <a:gd name="T75" fmla="*/ 547 h 548"/>
              <a:gd name="T76" fmla="*/ 305 w 448"/>
              <a:gd name="T77" fmla="*/ 522 h 548"/>
              <a:gd name="T78" fmla="*/ 420 w 448"/>
              <a:gd name="T79" fmla="*/ 468 h 548"/>
              <a:gd name="T80" fmla="*/ 420 w 448"/>
              <a:gd name="T81" fmla="*/ 468 h 548"/>
              <a:gd name="T82" fmla="*/ 443 w 448"/>
              <a:gd name="T83" fmla="*/ 454 h 548"/>
              <a:gd name="T84" fmla="*/ 286 w 448"/>
              <a:gd name="T85" fmla="*/ 493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8" h="548">
                <a:moveTo>
                  <a:pt x="368" y="433"/>
                </a:moveTo>
                <a:lnTo>
                  <a:pt x="368" y="433"/>
                </a:lnTo>
                <a:lnTo>
                  <a:pt x="223" y="433"/>
                </a:lnTo>
                <a:lnTo>
                  <a:pt x="47" y="433"/>
                </a:lnTo>
                <a:lnTo>
                  <a:pt x="47" y="433"/>
                </a:lnTo>
                <a:cubicBezTo>
                  <a:pt x="64" y="405"/>
                  <a:pt x="76" y="369"/>
                  <a:pt x="83" y="325"/>
                </a:cubicBezTo>
                <a:lnTo>
                  <a:pt x="83" y="325"/>
                </a:lnTo>
                <a:cubicBezTo>
                  <a:pt x="90" y="279"/>
                  <a:pt x="89" y="232"/>
                  <a:pt x="88" y="202"/>
                </a:cubicBezTo>
                <a:lnTo>
                  <a:pt x="88" y="195"/>
                </a:lnTo>
                <a:lnTo>
                  <a:pt x="87" y="195"/>
                </a:lnTo>
                <a:lnTo>
                  <a:pt x="87" y="195"/>
                </a:lnTo>
                <a:cubicBezTo>
                  <a:pt x="87" y="182"/>
                  <a:pt x="86" y="171"/>
                  <a:pt x="85" y="166"/>
                </a:cubicBezTo>
                <a:lnTo>
                  <a:pt x="85" y="166"/>
                </a:lnTo>
                <a:cubicBezTo>
                  <a:pt x="85" y="157"/>
                  <a:pt x="85" y="148"/>
                  <a:pt x="87" y="140"/>
                </a:cubicBezTo>
                <a:lnTo>
                  <a:pt x="87" y="140"/>
                </a:lnTo>
                <a:cubicBezTo>
                  <a:pt x="94" y="111"/>
                  <a:pt x="110" y="85"/>
                  <a:pt x="134" y="66"/>
                </a:cubicBezTo>
                <a:lnTo>
                  <a:pt x="134" y="66"/>
                </a:lnTo>
                <a:cubicBezTo>
                  <a:pt x="159" y="47"/>
                  <a:pt x="190" y="36"/>
                  <a:pt x="221" y="36"/>
                </a:cubicBezTo>
                <a:lnTo>
                  <a:pt x="221" y="36"/>
                </a:lnTo>
                <a:cubicBezTo>
                  <a:pt x="288" y="36"/>
                  <a:pt x="345" y="82"/>
                  <a:pt x="356" y="145"/>
                </a:cubicBezTo>
                <a:lnTo>
                  <a:pt x="356" y="145"/>
                </a:lnTo>
                <a:cubicBezTo>
                  <a:pt x="357" y="151"/>
                  <a:pt x="358" y="158"/>
                  <a:pt x="357" y="164"/>
                </a:cubicBezTo>
                <a:lnTo>
                  <a:pt x="357" y="164"/>
                </a:lnTo>
                <a:cubicBezTo>
                  <a:pt x="357" y="173"/>
                  <a:pt x="356" y="187"/>
                  <a:pt x="355" y="199"/>
                </a:cubicBezTo>
                <a:lnTo>
                  <a:pt x="355" y="199"/>
                </a:lnTo>
                <a:cubicBezTo>
                  <a:pt x="354" y="230"/>
                  <a:pt x="355" y="276"/>
                  <a:pt x="362" y="322"/>
                </a:cubicBezTo>
                <a:lnTo>
                  <a:pt x="362" y="322"/>
                </a:lnTo>
                <a:cubicBezTo>
                  <a:pt x="368" y="367"/>
                  <a:pt x="381" y="404"/>
                  <a:pt x="400" y="433"/>
                </a:cubicBezTo>
                <a:lnTo>
                  <a:pt x="368" y="433"/>
                </a:lnTo>
                <a:close/>
                <a:moveTo>
                  <a:pt x="286" y="493"/>
                </a:moveTo>
                <a:lnTo>
                  <a:pt x="286" y="493"/>
                </a:lnTo>
                <a:cubicBezTo>
                  <a:pt x="268" y="505"/>
                  <a:pt x="246" y="512"/>
                  <a:pt x="223" y="512"/>
                </a:cubicBezTo>
                <a:lnTo>
                  <a:pt x="223" y="512"/>
                </a:lnTo>
                <a:cubicBezTo>
                  <a:pt x="200" y="512"/>
                  <a:pt x="179" y="505"/>
                  <a:pt x="161" y="493"/>
                </a:cubicBezTo>
                <a:lnTo>
                  <a:pt x="161" y="493"/>
                </a:lnTo>
                <a:cubicBezTo>
                  <a:pt x="151" y="486"/>
                  <a:pt x="142" y="477"/>
                  <a:pt x="135" y="468"/>
                </a:cubicBezTo>
                <a:lnTo>
                  <a:pt x="223" y="468"/>
                </a:lnTo>
                <a:lnTo>
                  <a:pt x="312" y="468"/>
                </a:lnTo>
                <a:lnTo>
                  <a:pt x="312" y="468"/>
                </a:lnTo>
                <a:cubicBezTo>
                  <a:pt x="304" y="477"/>
                  <a:pt x="296" y="486"/>
                  <a:pt x="286" y="493"/>
                </a:cubicBezTo>
                <a:lnTo>
                  <a:pt x="440" y="429"/>
                </a:lnTo>
                <a:lnTo>
                  <a:pt x="440" y="429"/>
                </a:lnTo>
                <a:cubicBezTo>
                  <a:pt x="419" y="403"/>
                  <a:pt x="405" y="365"/>
                  <a:pt x="397" y="317"/>
                </a:cubicBezTo>
                <a:lnTo>
                  <a:pt x="397" y="317"/>
                </a:lnTo>
                <a:cubicBezTo>
                  <a:pt x="390" y="273"/>
                  <a:pt x="389" y="229"/>
                  <a:pt x="391" y="200"/>
                </a:cubicBezTo>
                <a:lnTo>
                  <a:pt x="391" y="200"/>
                </a:lnTo>
                <a:cubicBezTo>
                  <a:pt x="391" y="188"/>
                  <a:pt x="392" y="175"/>
                  <a:pt x="392" y="167"/>
                </a:cubicBezTo>
                <a:lnTo>
                  <a:pt x="392" y="167"/>
                </a:lnTo>
                <a:cubicBezTo>
                  <a:pt x="394" y="157"/>
                  <a:pt x="393" y="147"/>
                  <a:pt x="391" y="138"/>
                </a:cubicBezTo>
                <a:lnTo>
                  <a:pt x="391" y="138"/>
                </a:lnTo>
                <a:cubicBezTo>
                  <a:pt x="376" y="59"/>
                  <a:pt x="305" y="0"/>
                  <a:pt x="221" y="0"/>
                </a:cubicBezTo>
                <a:lnTo>
                  <a:pt x="221" y="0"/>
                </a:lnTo>
                <a:cubicBezTo>
                  <a:pt x="182" y="0"/>
                  <a:pt x="143" y="14"/>
                  <a:pt x="113" y="38"/>
                </a:cubicBezTo>
                <a:lnTo>
                  <a:pt x="113" y="38"/>
                </a:lnTo>
                <a:cubicBezTo>
                  <a:pt x="82" y="62"/>
                  <a:pt x="61" y="95"/>
                  <a:pt x="52" y="132"/>
                </a:cubicBezTo>
                <a:lnTo>
                  <a:pt x="52" y="132"/>
                </a:lnTo>
                <a:cubicBezTo>
                  <a:pt x="50" y="144"/>
                  <a:pt x="49" y="156"/>
                  <a:pt x="50" y="169"/>
                </a:cubicBezTo>
                <a:lnTo>
                  <a:pt x="50" y="169"/>
                </a:lnTo>
                <a:cubicBezTo>
                  <a:pt x="51" y="175"/>
                  <a:pt x="52" y="188"/>
                  <a:pt x="52" y="204"/>
                </a:cubicBezTo>
                <a:lnTo>
                  <a:pt x="52" y="210"/>
                </a:lnTo>
                <a:lnTo>
                  <a:pt x="53" y="211"/>
                </a:lnTo>
                <a:lnTo>
                  <a:pt x="53" y="211"/>
                </a:lnTo>
                <a:cubicBezTo>
                  <a:pt x="54" y="240"/>
                  <a:pt x="54" y="280"/>
                  <a:pt x="47" y="320"/>
                </a:cubicBezTo>
                <a:lnTo>
                  <a:pt x="47" y="320"/>
                </a:lnTo>
                <a:cubicBezTo>
                  <a:pt x="41" y="368"/>
                  <a:pt x="27" y="404"/>
                  <a:pt x="7" y="428"/>
                </a:cubicBezTo>
                <a:lnTo>
                  <a:pt x="7" y="428"/>
                </a:lnTo>
                <a:cubicBezTo>
                  <a:pt x="1" y="435"/>
                  <a:pt x="0" y="446"/>
                  <a:pt x="4" y="454"/>
                </a:cubicBezTo>
                <a:lnTo>
                  <a:pt x="4" y="454"/>
                </a:lnTo>
                <a:cubicBezTo>
                  <a:pt x="8" y="463"/>
                  <a:pt x="16" y="468"/>
                  <a:pt x="26" y="468"/>
                </a:cubicBezTo>
                <a:lnTo>
                  <a:pt x="26" y="468"/>
                </a:lnTo>
                <a:lnTo>
                  <a:pt x="93" y="468"/>
                </a:lnTo>
                <a:lnTo>
                  <a:pt x="93" y="468"/>
                </a:lnTo>
                <a:cubicBezTo>
                  <a:pt x="104" y="490"/>
                  <a:pt x="120" y="508"/>
                  <a:pt x="141" y="522"/>
                </a:cubicBezTo>
                <a:lnTo>
                  <a:pt x="141" y="522"/>
                </a:lnTo>
                <a:cubicBezTo>
                  <a:pt x="165" y="538"/>
                  <a:pt x="194" y="547"/>
                  <a:pt x="223" y="547"/>
                </a:cubicBezTo>
                <a:lnTo>
                  <a:pt x="223" y="547"/>
                </a:lnTo>
                <a:cubicBezTo>
                  <a:pt x="253" y="547"/>
                  <a:pt x="282" y="538"/>
                  <a:pt x="305" y="522"/>
                </a:cubicBezTo>
                <a:lnTo>
                  <a:pt x="305" y="522"/>
                </a:lnTo>
                <a:cubicBezTo>
                  <a:pt x="326" y="508"/>
                  <a:pt x="342" y="490"/>
                  <a:pt x="353" y="468"/>
                </a:cubicBezTo>
                <a:lnTo>
                  <a:pt x="420" y="468"/>
                </a:lnTo>
                <a:lnTo>
                  <a:pt x="420" y="468"/>
                </a:lnTo>
                <a:lnTo>
                  <a:pt x="420" y="468"/>
                </a:lnTo>
                <a:cubicBezTo>
                  <a:pt x="430" y="468"/>
                  <a:pt x="438" y="463"/>
                  <a:pt x="443" y="454"/>
                </a:cubicBezTo>
                <a:lnTo>
                  <a:pt x="443" y="454"/>
                </a:lnTo>
                <a:cubicBezTo>
                  <a:pt x="447" y="446"/>
                  <a:pt x="446" y="436"/>
                  <a:pt x="440" y="429"/>
                </a:cubicBezTo>
                <a:lnTo>
                  <a:pt x="286" y="4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Freeform 576"/>
          <p:cNvSpPr>
            <a:spLocks noChangeArrowheads="1"/>
          </p:cNvSpPr>
          <p:nvPr/>
        </p:nvSpPr>
        <p:spPr bwMode="auto">
          <a:xfrm>
            <a:off x="14139103" y="10603347"/>
            <a:ext cx="463192" cy="536326"/>
          </a:xfrm>
          <a:custGeom>
            <a:avLst/>
            <a:gdLst>
              <a:gd name="T0" fmla="*/ 218 w 417"/>
              <a:gd name="T1" fmla="*/ 324 h 483"/>
              <a:gd name="T2" fmla="*/ 215 w 417"/>
              <a:gd name="T3" fmla="*/ 323 h 483"/>
              <a:gd name="T4" fmla="*/ 212 w 417"/>
              <a:gd name="T5" fmla="*/ 321 h 483"/>
              <a:gd name="T6" fmla="*/ 210 w 417"/>
              <a:gd name="T7" fmla="*/ 321 h 483"/>
              <a:gd name="T8" fmla="*/ 207 w 417"/>
              <a:gd name="T9" fmla="*/ 321 h 483"/>
              <a:gd name="T10" fmla="*/ 204 w 417"/>
              <a:gd name="T11" fmla="*/ 321 h 483"/>
              <a:gd name="T12" fmla="*/ 201 w 417"/>
              <a:gd name="T13" fmla="*/ 323 h 483"/>
              <a:gd name="T14" fmla="*/ 198 w 417"/>
              <a:gd name="T15" fmla="*/ 324 h 483"/>
              <a:gd name="T16" fmla="*/ 56 w 417"/>
              <a:gd name="T17" fmla="*/ 417 h 483"/>
              <a:gd name="T18" fmla="*/ 413 w 417"/>
              <a:gd name="T19" fmla="*/ 474 h 483"/>
              <a:gd name="T20" fmla="*/ 414 w 417"/>
              <a:gd name="T21" fmla="*/ 472 h 483"/>
              <a:gd name="T22" fmla="*/ 416 w 417"/>
              <a:gd name="T23" fmla="*/ 467 h 483"/>
              <a:gd name="T24" fmla="*/ 416 w 417"/>
              <a:gd name="T25" fmla="*/ 465 h 483"/>
              <a:gd name="T26" fmla="*/ 415 w 417"/>
              <a:gd name="T27" fmla="*/ 460 h 483"/>
              <a:gd name="T28" fmla="*/ 415 w 417"/>
              <a:gd name="T29" fmla="*/ 457 h 483"/>
              <a:gd name="T30" fmla="*/ 224 w 417"/>
              <a:gd name="T31" fmla="*/ 11 h 483"/>
              <a:gd name="T32" fmla="*/ 223 w 417"/>
              <a:gd name="T33" fmla="*/ 8 h 483"/>
              <a:gd name="T34" fmla="*/ 221 w 417"/>
              <a:gd name="T35" fmla="*/ 6 h 483"/>
              <a:gd name="T36" fmla="*/ 219 w 417"/>
              <a:gd name="T37" fmla="*/ 4 h 483"/>
              <a:gd name="T38" fmla="*/ 217 w 417"/>
              <a:gd name="T39" fmla="*/ 3 h 483"/>
              <a:gd name="T40" fmla="*/ 215 w 417"/>
              <a:gd name="T41" fmla="*/ 2 h 483"/>
              <a:gd name="T42" fmla="*/ 213 w 417"/>
              <a:gd name="T43" fmla="*/ 1 h 483"/>
              <a:gd name="T44" fmla="*/ 210 w 417"/>
              <a:gd name="T45" fmla="*/ 1 h 483"/>
              <a:gd name="T46" fmla="*/ 208 w 417"/>
              <a:gd name="T47" fmla="*/ 0 h 483"/>
              <a:gd name="T48" fmla="*/ 205 w 417"/>
              <a:gd name="T49" fmla="*/ 1 h 483"/>
              <a:gd name="T50" fmla="*/ 202 w 417"/>
              <a:gd name="T51" fmla="*/ 1 h 483"/>
              <a:gd name="T52" fmla="*/ 201 w 417"/>
              <a:gd name="T53" fmla="*/ 2 h 483"/>
              <a:gd name="T54" fmla="*/ 199 w 417"/>
              <a:gd name="T55" fmla="*/ 3 h 483"/>
              <a:gd name="T56" fmla="*/ 196 w 417"/>
              <a:gd name="T57" fmla="*/ 4 h 483"/>
              <a:gd name="T58" fmla="*/ 195 w 417"/>
              <a:gd name="T59" fmla="*/ 6 h 483"/>
              <a:gd name="T60" fmla="*/ 193 w 417"/>
              <a:gd name="T61" fmla="*/ 8 h 483"/>
              <a:gd name="T62" fmla="*/ 192 w 417"/>
              <a:gd name="T63" fmla="*/ 11 h 483"/>
              <a:gd name="T64" fmla="*/ 0 w 417"/>
              <a:gd name="T65" fmla="*/ 458 h 483"/>
              <a:gd name="T66" fmla="*/ 0 w 417"/>
              <a:gd name="T67" fmla="*/ 462 h 483"/>
              <a:gd name="T68" fmla="*/ 0 w 417"/>
              <a:gd name="T69" fmla="*/ 464 h 483"/>
              <a:gd name="T70" fmla="*/ 0 w 417"/>
              <a:gd name="T71" fmla="*/ 466 h 483"/>
              <a:gd name="T72" fmla="*/ 0 w 417"/>
              <a:gd name="T73" fmla="*/ 469 h 483"/>
              <a:gd name="T74" fmla="*/ 1 w 417"/>
              <a:gd name="T75" fmla="*/ 472 h 483"/>
              <a:gd name="T76" fmla="*/ 2 w 417"/>
              <a:gd name="T77" fmla="*/ 474 h 483"/>
              <a:gd name="T78" fmla="*/ 4 w 417"/>
              <a:gd name="T79" fmla="*/ 476 h 483"/>
              <a:gd name="T80" fmla="*/ 6 w 417"/>
              <a:gd name="T81" fmla="*/ 478 h 483"/>
              <a:gd name="T82" fmla="*/ 10 w 417"/>
              <a:gd name="T83" fmla="*/ 480 h 483"/>
              <a:gd name="T84" fmla="*/ 12 w 417"/>
              <a:gd name="T85" fmla="*/ 481 h 483"/>
              <a:gd name="T86" fmla="*/ 15 w 417"/>
              <a:gd name="T87" fmla="*/ 482 h 483"/>
              <a:gd name="T88" fmla="*/ 17 w 417"/>
              <a:gd name="T89" fmla="*/ 482 h 483"/>
              <a:gd name="T90" fmla="*/ 25 w 417"/>
              <a:gd name="T91" fmla="*/ 480 h 483"/>
              <a:gd name="T92" fmla="*/ 208 w 417"/>
              <a:gd name="T93" fmla="*/ 360 h 483"/>
              <a:gd name="T94" fmla="*/ 390 w 417"/>
              <a:gd name="T95" fmla="*/ 480 h 483"/>
              <a:gd name="T96" fmla="*/ 398 w 417"/>
              <a:gd name="T97" fmla="*/ 482 h 483"/>
              <a:gd name="T98" fmla="*/ 400 w 417"/>
              <a:gd name="T99" fmla="*/ 482 h 483"/>
              <a:gd name="T100" fmla="*/ 404 w 417"/>
              <a:gd name="T101" fmla="*/ 481 h 483"/>
              <a:gd name="T102" fmla="*/ 405 w 417"/>
              <a:gd name="T103" fmla="*/ 480 h 483"/>
              <a:gd name="T104" fmla="*/ 407 w 417"/>
              <a:gd name="T105" fmla="*/ 480 h 483"/>
              <a:gd name="T106" fmla="*/ 411 w 417"/>
              <a:gd name="T107" fmla="*/ 477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7" h="483">
                <a:moveTo>
                  <a:pt x="218" y="324"/>
                </a:moveTo>
                <a:lnTo>
                  <a:pt x="218" y="324"/>
                </a:lnTo>
                <a:lnTo>
                  <a:pt x="218" y="324"/>
                </a:lnTo>
                <a:lnTo>
                  <a:pt x="218" y="324"/>
                </a:lnTo>
                <a:lnTo>
                  <a:pt x="218" y="324"/>
                </a:lnTo>
                <a:lnTo>
                  <a:pt x="218" y="324"/>
                </a:lnTo>
                <a:cubicBezTo>
                  <a:pt x="217" y="324"/>
                  <a:pt x="217" y="323"/>
                  <a:pt x="217" y="323"/>
                </a:cubicBezTo>
                <a:lnTo>
                  <a:pt x="217" y="323"/>
                </a:lnTo>
                <a:cubicBezTo>
                  <a:pt x="216" y="323"/>
                  <a:pt x="216" y="323"/>
                  <a:pt x="216" y="323"/>
                </a:cubicBezTo>
                <a:lnTo>
                  <a:pt x="216" y="323"/>
                </a:lnTo>
                <a:cubicBezTo>
                  <a:pt x="215" y="323"/>
                  <a:pt x="215" y="323"/>
                  <a:pt x="215" y="323"/>
                </a:cubicBezTo>
                <a:lnTo>
                  <a:pt x="215" y="323"/>
                </a:lnTo>
                <a:cubicBezTo>
                  <a:pt x="215" y="322"/>
                  <a:pt x="214" y="322"/>
                  <a:pt x="214" y="322"/>
                </a:cubicBezTo>
                <a:lnTo>
                  <a:pt x="214" y="322"/>
                </a:lnTo>
                <a:cubicBezTo>
                  <a:pt x="213" y="322"/>
                  <a:pt x="213" y="322"/>
                  <a:pt x="213" y="322"/>
                </a:cubicBezTo>
                <a:lnTo>
                  <a:pt x="213" y="322"/>
                </a:lnTo>
                <a:lnTo>
                  <a:pt x="212" y="321"/>
                </a:lnTo>
                <a:lnTo>
                  <a:pt x="212" y="321"/>
                </a:lnTo>
                <a:lnTo>
                  <a:pt x="212" y="321"/>
                </a:lnTo>
                <a:lnTo>
                  <a:pt x="212" y="321"/>
                </a:lnTo>
                <a:cubicBezTo>
                  <a:pt x="211" y="321"/>
                  <a:pt x="211" y="321"/>
                  <a:pt x="210" y="321"/>
                </a:cubicBezTo>
                <a:lnTo>
                  <a:pt x="210" y="321"/>
                </a:lnTo>
                <a:lnTo>
                  <a:pt x="210" y="321"/>
                </a:lnTo>
                <a:lnTo>
                  <a:pt x="210" y="321"/>
                </a:lnTo>
                <a:cubicBezTo>
                  <a:pt x="209" y="321"/>
                  <a:pt x="209" y="321"/>
                  <a:pt x="209" y="321"/>
                </a:cubicBezTo>
                <a:lnTo>
                  <a:pt x="209" y="321"/>
                </a:lnTo>
                <a:cubicBezTo>
                  <a:pt x="209" y="321"/>
                  <a:pt x="209" y="321"/>
                  <a:pt x="208" y="321"/>
                </a:cubicBezTo>
                <a:lnTo>
                  <a:pt x="208" y="321"/>
                </a:lnTo>
                <a:lnTo>
                  <a:pt x="207" y="321"/>
                </a:lnTo>
                <a:lnTo>
                  <a:pt x="207" y="321"/>
                </a:lnTo>
                <a:cubicBezTo>
                  <a:pt x="207" y="321"/>
                  <a:pt x="207" y="321"/>
                  <a:pt x="206" y="321"/>
                </a:cubicBezTo>
                <a:lnTo>
                  <a:pt x="206" y="321"/>
                </a:lnTo>
                <a:lnTo>
                  <a:pt x="206" y="321"/>
                </a:lnTo>
                <a:lnTo>
                  <a:pt x="206" y="321"/>
                </a:lnTo>
                <a:lnTo>
                  <a:pt x="205" y="321"/>
                </a:lnTo>
                <a:lnTo>
                  <a:pt x="204" y="321"/>
                </a:lnTo>
                <a:lnTo>
                  <a:pt x="204" y="321"/>
                </a:lnTo>
                <a:lnTo>
                  <a:pt x="203" y="322"/>
                </a:lnTo>
                <a:lnTo>
                  <a:pt x="203" y="322"/>
                </a:lnTo>
                <a:cubicBezTo>
                  <a:pt x="202" y="322"/>
                  <a:pt x="202" y="322"/>
                  <a:pt x="202" y="322"/>
                </a:cubicBezTo>
                <a:lnTo>
                  <a:pt x="202" y="322"/>
                </a:lnTo>
                <a:cubicBezTo>
                  <a:pt x="202" y="322"/>
                  <a:pt x="202" y="322"/>
                  <a:pt x="201" y="323"/>
                </a:cubicBezTo>
                <a:lnTo>
                  <a:pt x="201" y="323"/>
                </a:lnTo>
                <a:lnTo>
                  <a:pt x="201" y="323"/>
                </a:lnTo>
                <a:lnTo>
                  <a:pt x="201" y="323"/>
                </a:lnTo>
                <a:cubicBezTo>
                  <a:pt x="200" y="323"/>
                  <a:pt x="200" y="323"/>
                  <a:pt x="200" y="323"/>
                </a:cubicBezTo>
                <a:lnTo>
                  <a:pt x="200" y="323"/>
                </a:lnTo>
                <a:cubicBezTo>
                  <a:pt x="199" y="323"/>
                  <a:pt x="199" y="324"/>
                  <a:pt x="198" y="324"/>
                </a:cubicBezTo>
                <a:lnTo>
                  <a:pt x="198" y="324"/>
                </a:lnTo>
                <a:lnTo>
                  <a:pt x="198" y="324"/>
                </a:lnTo>
                <a:lnTo>
                  <a:pt x="198" y="324"/>
                </a:lnTo>
                <a:lnTo>
                  <a:pt x="198" y="324"/>
                </a:lnTo>
                <a:lnTo>
                  <a:pt x="198" y="324"/>
                </a:lnTo>
                <a:lnTo>
                  <a:pt x="56" y="417"/>
                </a:lnTo>
                <a:lnTo>
                  <a:pt x="208" y="63"/>
                </a:lnTo>
                <a:lnTo>
                  <a:pt x="359" y="417"/>
                </a:lnTo>
                <a:lnTo>
                  <a:pt x="218" y="324"/>
                </a:lnTo>
                <a:close/>
                <a:moveTo>
                  <a:pt x="412" y="475"/>
                </a:moveTo>
                <a:lnTo>
                  <a:pt x="412" y="475"/>
                </a:lnTo>
                <a:cubicBezTo>
                  <a:pt x="413" y="475"/>
                  <a:pt x="413" y="474"/>
                  <a:pt x="413" y="474"/>
                </a:cubicBezTo>
                <a:lnTo>
                  <a:pt x="413" y="474"/>
                </a:lnTo>
                <a:lnTo>
                  <a:pt x="413" y="474"/>
                </a:lnTo>
                <a:lnTo>
                  <a:pt x="413" y="474"/>
                </a:lnTo>
                <a:cubicBezTo>
                  <a:pt x="414" y="474"/>
                  <a:pt x="414" y="473"/>
                  <a:pt x="414" y="473"/>
                </a:cubicBezTo>
                <a:lnTo>
                  <a:pt x="414" y="473"/>
                </a:lnTo>
                <a:cubicBezTo>
                  <a:pt x="414" y="472"/>
                  <a:pt x="414" y="472"/>
                  <a:pt x="414" y="472"/>
                </a:cubicBezTo>
                <a:lnTo>
                  <a:pt x="414" y="472"/>
                </a:lnTo>
                <a:lnTo>
                  <a:pt x="414" y="472"/>
                </a:lnTo>
                <a:lnTo>
                  <a:pt x="414" y="472"/>
                </a:lnTo>
                <a:cubicBezTo>
                  <a:pt x="415" y="471"/>
                  <a:pt x="415" y="469"/>
                  <a:pt x="416" y="468"/>
                </a:cubicBezTo>
                <a:lnTo>
                  <a:pt x="416" y="468"/>
                </a:lnTo>
                <a:cubicBezTo>
                  <a:pt x="416" y="467"/>
                  <a:pt x="416" y="467"/>
                  <a:pt x="416" y="467"/>
                </a:cubicBezTo>
                <a:lnTo>
                  <a:pt x="416" y="467"/>
                </a:lnTo>
                <a:cubicBezTo>
                  <a:pt x="416" y="467"/>
                  <a:pt x="416" y="467"/>
                  <a:pt x="416" y="466"/>
                </a:cubicBezTo>
                <a:lnTo>
                  <a:pt x="416" y="466"/>
                </a:lnTo>
                <a:lnTo>
                  <a:pt x="416" y="466"/>
                </a:lnTo>
                <a:lnTo>
                  <a:pt x="416" y="466"/>
                </a:lnTo>
                <a:lnTo>
                  <a:pt x="416" y="465"/>
                </a:lnTo>
                <a:lnTo>
                  <a:pt x="416" y="465"/>
                </a:lnTo>
                <a:cubicBezTo>
                  <a:pt x="416" y="464"/>
                  <a:pt x="416" y="464"/>
                  <a:pt x="416" y="464"/>
                </a:cubicBezTo>
                <a:lnTo>
                  <a:pt x="416" y="464"/>
                </a:lnTo>
                <a:lnTo>
                  <a:pt x="416" y="464"/>
                </a:lnTo>
                <a:lnTo>
                  <a:pt x="416" y="464"/>
                </a:lnTo>
                <a:cubicBezTo>
                  <a:pt x="416" y="463"/>
                  <a:pt x="416" y="461"/>
                  <a:pt x="415" y="460"/>
                </a:cubicBezTo>
                <a:lnTo>
                  <a:pt x="415" y="460"/>
                </a:lnTo>
                <a:lnTo>
                  <a:pt x="415" y="459"/>
                </a:lnTo>
                <a:lnTo>
                  <a:pt x="415" y="459"/>
                </a:lnTo>
                <a:cubicBezTo>
                  <a:pt x="415" y="459"/>
                  <a:pt x="415" y="459"/>
                  <a:pt x="415" y="458"/>
                </a:cubicBezTo>
                <a:lnTo>
                  <a:pt x="415" y="458"/>
                </a:lnTo>
                <a:cubicBezTo>
                  <a:pt x="415" y="458"/>
                  <a:pt x="415" y="458"/>
                  <a:pt x="415" y="457"/>
                </a:cubicBezTo>
                <a:lnTo>
                  <a:pt x="415" y="457"/>
                </a:lnTo>
                <a:lnTo>
                  <a:pt x="415" y="457"/>
                </a:lnTo>
                <a:lnTo>
                  <a:pt x="224" y="11"/>
                </a:lnTo>
                <a:lnTo>
                  <a:pt x="224" y="11"/>
                </a:lnTo>
                <a:lnTo>
                  <a:pt x="224" y="11"/>
                </a:lnTo>
                <a:lnTo>
                  <a:pt x="224" y="11"/>
                </a:lnTo>
                <a:cubicBezTo>
                  <a:pt x="224" y="10"/>
                  <a:pt x="224" y="10"/>
                  <a:pt x="223" y="9"/>
                </a:cubicBezTo>
                <a:lnTo>
                  <a:pt x="223" y="9"/>
                </a:lnTo>
                <a:lnTo>
                  <a:pt x="223" y="9"/>
                </a:lnTo>
                <a:lnTo>
                  <a:pt x="223" y="9"/>
                </a:lnTo>
                <a:lnTo>
                  <a:pt x="223" y="8"/>
                </a:lnTo>
                <a:lnTo>
                  <a:pt x="223" y="8"/>
                </a:lnTo>
                <a:lnTo>
                  <a:pt x="222" y="8"/>
                </a:lnTo>
                <a:lnTo>
                  <a:pt x="222" y="8"/>
                </a:lnTo>
                <a:lnTo>
                  <a:pt x="221" y="7"/>
                </a:lnTo>
                <a:lnTo>
                  <a:pt x="221" y="7"/>
                </a:lnTo>
                <a:cubicBezTo>
                  <a:pt x="221" y="6"/>
                  <a:pt x="221" y="6"/>
                  <a:pt x="221" y="6"/>
                </a:cubicBezTo>
                <a:lnTo>
                  <a:pt x="221" y="6"/>
                </a:lnTo>
                <a:cubicBezTo>
                  <a:pt x="221" y="6"/>
                  <a:pt x="221" y="6"/>
                  <a:pt x="220" y="6"/>
                </a:cubicBezTo>
                <a:lnTo>
                  <a:pt x="220" y="6"/>
                </a:lnTo>
                <a:cubicBezTo>
                  <a:pt x="220" y="5"/>
                  <a:pt x="220" y="5"/>
                  <a:pt x="220" y="5"/>
                </a:cubicBezTo>
                <a:lnTo>
                  <a:pt x="220" y="5"/>
                </a:lnTo>
                <a:cubicBezTo>
                  <a:pt x="220" y="4"/>
                  <a:pt x="219" y="4"/>
                  <a:pt x="219" y="4"/>
                </a:cubicBezTo>
                <a:lnTo>
                  <a:pt x="219" y="4"/>
                </a:lnTo>
                <a:lnTo>
                  <a:pt x="218" y="4"/>
                </a:lnTo>
                <a:lnTo>
                  <a:pt x="218" y="4"/>
                </a:lnTo>
                <a:lnTo>
                  <a:pt x="218" y="3"/>
                </a:lnTo>
                <a:lnTo>
                  <a:pt x="218" y="3"/>
                </a:lnTo>
                <a:cubicBezTo>
                  <a:pt x="217" y="3"/>
                  <a:pt x="217" y="3"/>
                  <a:pt x="217" y="3"/>
                </a:cubicBezTo>
                <a:lnTo>
                  <a:pt x="217" y="3"/>
                </a:lnTo>
                <a:cubicBezTo>
                  <a:pt x="217" y="3"/>
                  <a:pt x="217" y="3"/>
                  <a:pt x="216" y="3"/>
                </a:cubicBezTo>
                <a:lnTo>
                  <a:pt x="216" y="3"/>
                </a:lnTo>
                <a:cubicBezTo>
                  <a:pt x="216" y="2"/>
                  <a:pt x="215" y="2"/>
                  <a:pt x="215" y="2"/>
                </a:cubicBezTo>
                <a:lnTo>
                  <a:pt x="215" y="2"/>
                </a:lnTo>
                <a:lnTo>
                  <a:pt x="215" y="2"/>
                </a:lnTo>
                <a:lnTo>
                  <a:pt x="215" y="2"/>
                </a:lnTo>
                <a:lnTo>
                  <a:pt x="215" y="2"/>
                </a:lnTo>
                <a:lnTo>
                  <a:pt x="215" y="2"/>
                </a:lnTo>
                <a:cubicBezTo>
                  <a:pt x="214" y="2"/>
                  <a:pt x="214" y="2"/>
                  <a:pt x="213" y="2"/>
                </a:cubicBezTo>
                <a:lnTo>
                  <a:pt x="213" y="2"/>
                </a:lnTo>
                <a:cubicBezTo>
                  <a:pt x="213" y="2"/>
                  <a:pt x="213" y="2"/>
                  <a:pt x="213" y="1"/>
                </a:cubicBezTo>
                <a:lnTo>
                  <a:pt x="213" y="1"/>
                </a:lnTo>
                <a:lnTo>
                  <a:pt x="212" y="1"/>
                </a:lnTo>
                <a:lnTo>
                  <a:pt x="212" y="1"/>
                </a:lnTo>
                <a:cubicBezTo>
                  <a:pt x="212" y="1"/>
                  <a:pt x="212" y="1"/>
                  <a:pt x="211" y="1"/>
                </a:cubicBezTo>
                <a:lnTo>
                  <a:pt x="211" y="1"/>
                </a:lnTo>
                <a:lnTo>
                  <a:pt x="210" y="1"/>
                </a:lnTo>
                <a:lnTo>
                  <a:pt x="210" y="1"/>
                </a:lnTo>
                <a:cubicBezTo>
                  <a:pt x="210" y="0"/>
                  <a:pt x="210" y="0"/>
                  <a:pt x="210" y="0"/>
                </a:cubicBezTo>
                <a:lnTo>
                  <a:pt x="210" y="0"/>
                </a:lnTo>
                <a:cubicBezTo>
                  <a:pt x="209" y="0"/>
                  <a:pt x="209" y="0"/>
                  <a:pt x="209" y="0"/>
                </a:cubicBezTo>
                <a:lnTo>
                  <a:pt x="209" y="0"/>
                </a:lnTo>
                <a:lnTo>
                  <a:pt x="208" y="0"/>
                </a:lnTo>
                <a:lnTo>
                  <a:pt x="208" y="0"/>
                </a:lnTo>
                <a:cubicBezTo>
                  <a:pt x="207" y="0"/>
                  <a:pt x="207" y="0"/>
                  <a:pt x="207" y="0"/>
                </a:cubicBezTo>
                <a:lnTo>
                  <a:pt x="207" y="0"/>
                </a:lnTo>
                <a:lnTo>
                  <a:pt x="206" y="0"/>
                </a:lnTo>
                <a:lnTo>
                  <a:pt x="206" y="0"/>
                </a:lnTo>
                <a:cubicBezTo>
                  <a:pt x="206" y="0"/>
                  <a:pt x="206" y="0"/>
                  <a:pt x="205" y="1"/>
                </a:cubicBezTo>
                <a:lnTo>
                  <a:pt x="205" y="1"/>
                </a:lnTo>
                <a:cubicBezTo>
                  <a:pt x="205" y="1"/>
                  <a:pt x="205" y="1"/>
                  <a:pt x="204" y="1"/>
                </a:cubicBezTo>
                <a:lnTo>
                  <a:pt x="204" y="1"/>
                </a:lnTo>
                <a:lnTo>
                  <a:pt x="204" y="1"/>
                </a:lnTo>
                <a:lnTo>
                  <a:pt x="204" y="1"/>
                </a:lnTo>
                <a:cubicBezTo>
                  <a:pt x="203" y="1"/>
                  <a:pt x="203" y="1"/>
                  <a:pt x="202" y="1"/>
                </a:cubicBezTo>
                <a:lnTo>
                  <a:pt x="202" y="1"/>
                </a:lnTo>
                <a:cubicBezTo>
                  <a:pt x="202" y="2"/>
                  <a:pt x="202" y="2"/>
                  <a:pt x="202" y="2"/>
                </a:cubicBezTo>
                <a:lnTo>
                  <a:pt x="202" y="2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cubicBezTo>
                  <a:pt x="200" y="2"/>
                  <a:pt x="200" y="2"/>
                  <a:pt x="199" y="3"/>
                </a:cubicBezTo>
                <a:lnTo>
                  <a:pt x="199" y="3"/>
                </a:lnTo>
                <a:lnTo>
                  <a:pt x="199" y="3"/>
                </a:lnTo>
                <a:lnTo>
                  <a:pt x="199" y="3"/>
                </a:lnTo>
                <a:cubicBezTo>
                  <a:pt x="198" y="3"/>
                  <a:pt x="198" y="3"/>
                  <a:pt x="198" y="3"/>
                </a:cubicBezTo>
                <a:lnTo>
                  <a:pt x="198" y="3"/>
                </a:lnTo>
                <a:cubicBezTo>
                  <a:pt x="197" y="3"/>
                  <a:pt x="197" y="4"/>
                  <a:pt x="197" y="4"/>
                </a:cubicBezTo>
                <a:lnTo>
                  <a:pt x="197" y="4"/>
                </a:lnTo>
                <a:cubicBezTo>
                  <a:pt x="197" y="4"/>
                  <a:pt x="197" y="4"/>
                  <a:pt x="196" y="4"/>
                </a:cubicBezTo>
                <a:lnTo>
                  <a:pt x="196" y="4"/>
                </a:lnTo>
                <a:cubicBezTo>
                  <a:pt x="196" y="4"/>
                  <a:pt x="196" y="4"/>
                  <a:pt x="196" y="5"/>
                </a:cubicBezTo>
                <a:lnTo>
                  <a:pt x="196" y="5"/>
                </a:lnTo>
                <a:cubicBezTo>
                  <a:pt x="196" y="5"/>
                  <a:pt x="196" y="5"/>
                  <a:pt x="195" y="6"/>
                </a:cubicBezTo>
                <a:lnTo>
                  <a:pt x="195" y="6"/>
                </a:lnTo>
                <a:lnTo>
                  <a:pt x="195" y="6"/>
                </a:lnTo>
                <a:lnTo>
                  <a:pt x="195" y="6"/>
                </a:lnTo>
                <a:cubicBezTo>
                  <a:pt x="195" y="6"/>
                  <a:pt x="195" y="6"/>
                  <a:pt x="194" y="7"/>
                </a:cubicBezTo>
                <a:lnTo>
                  <a:pt x="194" y="7"/>
                </a:lnTo>
                <a:cubicBezTo>
                  <a:pt x="194" y="7"/>
                  <a:pt x="194" y="7"/>
                  <a:pt x="194" y="8"/>
                </a:cubicBezTo>
                <a:lnTo>
                  <a:pt x="194" y="8"/>
                </a:lnTo>
                <a:cubicBezTo>
                  <a:pt x="193" y="8"/>
                  <a:pt x="193" y="8"/>
                  <a:pt x="193" y="8"/>
                </a:cubicBezTo>
                <a:lnTo>
                  <a:pt x="193" y="8"/>
                </a:lnTo>
                <a:lnTo>
                  <a:pt x="193" y="9"/>
                </a:lnTo>
                <a:lnTo>
                  <a:pt x="193" y="9"/>
                </a:lnTo>
                <a:lnTo>
                  <a:pt x="192" y="9"/>
                </a:lnTo>
                <a:lnTo>
                  <a:pt x="192" y="9"/>
                </a:lnTo>
                <a:cubicBezTo>
                  <a:pt x="192" y="10"/>
                  <a:pt x="192" y="10"/>
                  <a:pt x="192" y="11"/>
                </a:cubicBezTo>
                <a:lnTo>
                  <a:pt x="192" y="11"/>
                </a:lnTo>
                <a:cubicBezTo>
                  <a:pt x="191" y="11"/>
                  <a:pt x="191" y="11"/>
                  <a:pt x="191" y="11"/>
                </a:cubicBezTo>
                <a:lnTo>
                  <a:pt x="1" y="457"/>
                </a:lnTo>
                <a:lnTo>
                  <a:pt x="1" y="457"/>
                </a:lnTo>
                <a:lnTo>
                  <a:pt x="1" y="457"/>
                </a:lnTo>
                <a:lnTo>
                  <a:pt x="1" y="457"/>
                </a:lnTo>
                <a:cubicBezTo>
                  <a:pt x="1" y="458"/>
                  <a:pt x="0" y="458"/>
                  <a:pt x="0" y="458"/>
                </a:cubicBezTo>
                <a:lnTo>
                  <a:pt x="0" y="458"/>
                </a:lnTo>
                <a:cubicBezTo>
                  <a:pt x="0" y="459"/>
                  <a:pt x="0" y="459"/>
                  <a:pt x="0" y="459"/>
                </a:cubicBezTo>
                <a:lnTo>
                  <a:pt x="0" y="459"/>
                </a:lnTo>
                <a:lnTo>
                  <a:pt x="0" y="460"/>
                </a:lnTo>
                <a:lnTo>
                  <a:pt x="0" y="460"/>
                </a:lnTo>
                <a:cubicBezTo>
                  <a:pt x="0" y="460"/>
                  <a:pt x="0" y="461"/>
                  <a:pt x="0" y="462"/>
                </a:cubicBezTo>
                <a:lnTo>
                  <a:pt x="0" y="462"/>
                </a:lnTo>
                <a:lnTo>
                  <a:pt x="0" y="462"/>
                </a:lnTo>
                <a:lnTo>
                  <a:pt x="0" y="462"/>
                </a:lnTo>
                <a:cubicBezTo>
                  <a:pt x="0" y="463"/>
                  <a:pt x="0" y="463"/>
                  <a:pt x="0" y="464"/>
                </a:cubicBezTo>
                <a:lnTo>
                  <a:pt x="0" y="464"/>
                </a:lnTo>
                <a:lnTo>
                  <a:pt x="0" y="464"/>
                </a:lnTo>
                <a:lnTo>
                  <a:pt x="0" y="464"/>
                </a:lnTo>
                <a:cubicBezTo>
                  <a:pt x="0" y="464"/>
                  <a:pt x="0" y="464"/>
                  <a:pt x="0" y="465"/>
                </a:cubicBezTo>
                <a:lnTo>
                  <a:pt x="0" y="465"/>
                </a:lnTo>
                <a:lnTo>
                  <a:pt x="0" y="466"/>
                </a:lnTo>
                <a:lnTo>
                  <a:pt x="0" y="466"/>
                </a:lnTo>
                <a:lnTo>
                  <a:pt x="0" y="466"/>
                </a:lnTo>
                <a:lnTo>
                  <a:pt x="0" y="466"/>
                </a:lnTo>
                <a:cubicBezTo>
                  <a:pt x="0" y="467"/>
                  <a:pt x="0" y="467"/>
                  <a:pt x="0" y="467"/>
                </a:cubicBezTo>
                <a:lnTo>
                  <a:pt x="0" y="467"/>
                </a:lnTo>
                <a:cubicBezTo>
                  <a:pt x="0" y="467"/>
                  <a:pt x="0" y="467"/>
                  <a:pt x="0" y="468"/>
                </a:cubicBezTo>
                <a:lnTo>
                  <a:pt x="0" y="468"/>
                </a:lnTo>
                <a:lnTo>
                  <a:pt x="0" y="469"/>
                </a:lnTo>
                <a:lnTo>
                  <a:pt x="0" y="469"/>
                </a:lnTo>
                <a:lnTo>
                  <a:pt x="0" y="469"/>
                </a:lnTo>
                <a:cubicBezTo>
                  <a:pt x="0" y="470"/>
                  <a:pt x="1" y="471"/>
                  <a:pt x="1" y="472"/>
                </a:cubicBezTo>
                <a:lnTo>
                  <a:pt x="1" y="472"/>
                </a:lnTo>
                <a:lnTo>
                  <a:pt x="1" y="472"/>
                </a:lnTo>
                <a:lnTo>
                  <a:pt x="1" y="472"/>
                </a:lnTo>
                <a:lnTo>
                  <a:pt x="1" y="472"/>
                </a:lnTo>
                <a:lnTo>
                  <a:pt x="1" y="472"/>
                </a:lnTo>
                <a:cubicBezTo>
                  <a:pt x="1" y="473"/>
                  <a:pt x="2" y="474"/>
                  <a:pt x="2" y="474"/>
                </a:cubicBezTo>
                <a:lnTo>
                  <a:pt x="2" y="474"/>
                </a:lnTo>
                <a:lnTo>
                  <a:pt x="2" y="474"/>
                </a:lnTo>
                <a:lnTo>
                  <a:pt x="2" y="474"/>
                </a:lnTo>
                <a:cubicBezTo>
                  <a:pt x="2" y="474"/>
                  <a:pt x="2" y="475"/>
                  <a:pt x="3" y="475"/>
                </a:cubicBezTo>
                <a:lnTo>
                  <a:pt x="3" y="475"/>
                </a:lnTo>
                <a:lnTo>
                  <a:pt x="3" y="475"/>
                </a:lnTo>
                <a:lnTo>
                  <a:pt x="3" y="475"/>
                </a:lnTo>
                <a:cubicBezTo>
                  <a:pt x="4" y="475"/>
                  <a:pt x="4" y="476"/>
                  <a:pt x="4" y="476"/>
                </a:cubicBezTo>
                <a:lnTo>
                  <a:pt x="4" y="476"/>
                </a:lnTo>
                <a:cubicBezTo>
                  <a:pt x="4" y="477"/>
                  <a:pt x="4" y="477"/>
                  <a:pt x="4" y="477"/>
                </a:cubicBezTo>
                <a:lnTo>
                  <a:pt x="4" y="477"/>
                </a:lnTo>
                <a:cubicBezTo>
                  <a:pt x="4" y="477"/>
                  <a:pt x="5" y="477"/>
                  <a:pt x="6" y="477"/>
                </a:cubicBezTo>
                <a:lnTo>
                  <a:pt x="6" y="477"/>
                </a:lnTo>
                <a:cubicBezTo>
                  <a:pt x="6" y="478"/>
                  <a:pt x="6" y="478"/>
                  <a:pt x="6" y="478"/>
                </a:cubicBezTo>
                <a:lnTo>
                  <a:pt x="6" y="478"/>
                </a:lnTo>
                <a:cubicBezTo>
                  <a:pt x="6" y="479"/>
                  <a:pt x="7" y="479"/>
                  <a:pt x="8" y="480"/>
                </a:cubicBezTo>
                <a:lnTo>
                  <a:pt x="8" y="480"/>
                </a:lnTo>
                <a:lnTo>
                  <a:pt x="8" y="480"/>
                </a:lnTo>
                <a:lnTo>
                  <a:pt x="8" y="480"/>
                </a:lnTo>
                <a:cubicBezTo>
                  <a:pt x="8" y="480"/>
                  <a:pt x="9" y="480"/>
                  <a:pt x="10" y="480"/>
                </a:cubicBezTo>
                <a:lnTo>
                  <a:pt x="10" y="480"/>
                </a:lnTo>
                <a:lnTo>
                  <a:pt x="10" y="480"/>
                </a:lnTo>
                <a:lnTo>
                  <a:pt x="10" y="480"/>
                </a:lnTo>
                <a:lnTo>
                  <a:pt x="10" y="480"/>
                </a:lnTo>
                <a:lnTo>
                  <a:pt x="10" y="480"/>
                </a:lnTo>
                <a:cubicBezTo>
                  <a:pt x="11" y="481"/>
                  <a:pt x="11" y="481"/>
                  <a:pt x="12" y="481"/>
                </a:cubicBezTo>
                <a:lnTo>
                  <a:pt x="12" y="481"/>
                </a:lnTo>
                <a:lnTo>
                  <a:pt x="12" y="481"/>
                </a:lnTo>
                <a:lnTo>
                  <a:pt x="12" y="481"/>
                </a:lnTo>
                <a:cubicBezTo>
                  <a:pt x="12" y="482"/>
                  <a:pt x="13" y="482"/>
                  <a:pt x="13" y="482"/>
                </a:cubicBezTo>
                <a:lnTo>
                  <a:pt x="13" y="482"/>
                </a:lnTo>
                <a:lnTo>
                  <a:pt x="13" y="482"/>
                </a:lnTo>
                <a:cubicBezTo>
                  <a:pt x="14" y="482"/>
                  <a:pt x="15" y="482"/>
                  <a:pt x="15" y="482"/>
                </a:cubicBezTo>
                <a:lnTo>
                  <a:pt x="15" y="482"/>
                </a:lnTo>
                <a:lnTo>
                  <a:pt x="15" y="482"/>
                </a:lnTo>
                <a:lnTo>
                  <a:pt x="15" y="482"/>
                </a:lnTo>
                <a:cubicBezTo>
                  <a:pt x="16" y="482"/>
                  <a:pt x="16" y="482"/>
                  <a:pt x="17" y="482"/>
                </a:cubicBezTo>
                <a:lnTo>
                  <a:pt x="17" y="482"/>
                </a:lnTo>
                <a:lnTo>
                  <a:pt x="17" y="482"/>
                </a:lnTo>
                <a:lnTo>
                  <a:pt x="17" y="482"/>
                </a:lnTo>
                <a:lnTo>
                  <a:pt x="18" y="482"/>
                </a:lnTo>
                <a:lnTo>
                  <a:pt x="18" y="482"/>
                </a:lnTo>
                <a:cubicBezTo>
                  <a:pt x="21" y="482"/>
                  <a:pt x="23" y="481"/>
                  <a:pt x="25" y="480"/>
                </a:cubicBezTo>
                <a:lnTo>
                  <a:pt x="25" y="480"/>
                </a:lnTo>
                <a:lnTo>
                  <a:pt x="25" y="480"/>
                </a:lnTo>
                <a:lnTo>
                  <a:pt x="25" y="480"/>
                </a:lnTo>
                <a:cubicBezTo>
                  <a:pt x="26" y="480"/>
                  <a:pt x="26" y="480"/>
                  <a:pt x="26" y="480"/>
                </a:cubicBezTo>
                <a:lnTo>
                  <a:pt x="26" y="480"/>
                </a:lnTo>
                <a:cubicBezTo>
                  <a:pt x="26" y="479"/>
                  <a:pt x="26" y="479"/>
                  <a:pt x="26" y="479"/>
                </a:cubicBezTo>
                <a:lnTo>
                  <a:pt x="26" y="479"/>
                </a:lnTo>
                <a:lnTo>
                  <a:pt x="208" y="360"/>
                </a:lnTo>
                <a:lnTo>
                  <a:pt x="388" y="479"/>
                </a:lnTo>
                <a:lnTo>
                  <a:pt x="388" y="479"/>
                </a:lnTo>
                <a:lnTo>
                  <a:pt x="388" y="479"/>
                </a:lnTo>
                <a:cubicBezTo>
                  <a:pt x="389" y="479"/>
                  <a:pt x="389" y="479"/>
                  <a:pt x="390" y="480"/>
                </a:cubicBezTo>
                <a:lnTo>
                  <a:pt x="390" y="480"/>
                </a:lnTo>
                <a:lnTo>
                  <a:pt x="390" y="480"/>
                </a:lnTo>
                <a:lnTo>
                  <a:pt x="390" y="480"/>
                </a:lnTo>
                <a:lnTo>
                  <a:pt x="390" y="480"/>
                </a:lnTo>
                <a:lnTo>
                  <a:pt x="390" y="480"/>
                </a:lnTo>
                <a:cubicBezTo>
                  <a:pt x="392" y="481"/>
                  <a:pt x="395" y="482"/>
                  <a:pt x="397" y="482"/>
                </a:cubicBezTo>
                <a:lnTo>
                  <a:pt x="397" y="482"/>
                </a:lnTo>
                <a:cubicBezTo>
                  <a:pt x="398" y="482"/>
                  <a:pt x="398" y="482"/>
                  <a:pt x="398" y="482"/>
                </a:cubicBezTo>
                <a:lnTo>
                  <a:pt x="398" y="482"/>
                </a:lnTo>
                <a:cubicBezTo>
                  <a:pt x="398" y="482"/>
                  <a:pt x="398" y="482"/>
                  <a:pt x="399" y="482"/>
                </a:cubicBezTo>
                <a:lnTo>
                  <a:pt x="399" y="482"/>
                </a:lnTo>
                <a:cubicBezTo>
                  <a:pt x="399" y="482"/>
                  <a:pt x="399" y="482"/>
                  <a:pt x="400" y="482"/>
                </a:cubicBezTo>
                <a:lnTo>
                  <a:pt x="400" y="482"/>
                </a:lnTo>
                <a:lnTo>
                  <a:pt x="400" y="482"/>
                </a:lnTo>
                <a:lnTo>
                  <a:pt x="400" y="482"/>
                </a:lnTo>
                <a:cubicBezTo>
                  <a:pt x="401" y="482"/>
                  <a:pt x="401" y="482"/>
                  <a:pt x="402" y="482"/>
                </a:cubicBezTo>
                <a:lnTo>
                  <a:pt x="402" y="482"/>
                </a:lnTo>
                <a:lnTo>
                  <a:pt x="402" y="482"/>
                </a:lnTo>
                <a:cubicBezTo>
                  <a:pt x="403" y="482"/>
                  <a:pt x="403" y="482"/>
                  <a:pt x="404" y="481"/>
                </a:cubicBezTo>
                <a:lnTo>
                  <a:pt x="404" y="481"/>
                </a:lnTo>
                <a:lnTo>
                  <a:pt x="404" y="481"/>
                </a:lnTo>
                <a:lnTo>
                  <a:pt x="404" y="481"/>
                </a:lnTo>
                <a:cubicBezTo>
                  <a:pt x="404" y="481"/>
                  <a:pt x="405" y="481"/>
                  <a:pt x="405" y="480"/>
                </a:cubicBezTo>
                <a:lnTo>
                  <a:pt x="405" y="480"/>
                </a:lnTo>
                <a:lnTo>
                  <a:pt x="405" y="480"/>
                </a:lnTo>
                <a:lnTo>
                  <a:pt x="405" y="480"/>
                </a:lnTo>
                <a:lnTo>
                  <a:pt x="405" y="480"/>
                </a:lnTo>
                <a:lnTo>
                  <a:pt x="405" y="480"/>
                </a:lnTo>
                <a:cubicBezTo>
                  <a:pt x="406" y="480"/>
                  <a:pt x="406" y="480"/>
                  <a:pt x="407" y="480"/>
                </a:cubicBezTo>
                <a:lnTo>
                  <a:pt x="407" y="480"/>
                </a:lnTo>
                <a:lnTo>
                  <a:pt x="407" y="480"/>
                </a:lnTo>
                <a:lnTo>
                  <a:pt x="407" y="480"/>
                </a:lnTo>
                <a:cubicBezTo>
                  <a:pt x="408" y="479"/>
                  <a:pt x="409" y="479"/>
                  <a:pt x="410" y="478"/>
                </a:cubicBezTo>
                <a:lnTo>
                  <a:pt x="410" y="478"/>
                </a:lnTo>
                <a:cubicBezTo>
                  <a:pt x="410" y="478"/>
                  <a:pt x="410" y="478"/>
                  <a:pt x="410" y="477"/>
                </a:cubicBezTo>
                <a:lnTo>
                  <a:pt x="410" y="477"/>
                </a:lnTo>
                <a:cubicBezTo>
                  <a:pt x="410" y="477"/>
                  <a:pt x="410" y="477"/>
                  <a:pt x="411" y="477"/>
                </a:cubicBezTo>
                <a:lnTo>
                  <a:pt x="411" y="477"/>
                </a:lnTo>
                <a:cubicBezTo>
                  <a:pt x="411" y="477"/>
                  <a:pt x="411" y="477"/>
                  <a:pt x="411" y="476"/>
                </a:cubicBezTo>
                <a:lnTo>
                  <a:pt x="411" y="476"/>
                </a:lnTo>
                <a:cubicBezTo>
                  <a:pt x="412" y="476"/>
                  <a:pt x="412" y="475"/>
                  <a:pt x="412" y="4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Freeform 577"/>
          <p:cNvSpPr>
            <a:spLocks noChangeArrowheads="1"/>
          </p:cNvSpPr>
          <p:nvPr/>
        </p:nvSpPr>
        <p:spPr bwMode="auto">
          <a:xfrm>
            <a:off x="12983565" y="12163569"/>
            <a:ext cx="619212" cy="536326"/>
          </a:xfrm>
          <a:custGeom>
            <a:avLst/>
            <a:gdLst>
              <a:gd name="T0" fmla="*/ 500 w 558"/>
              <a:gd name="T1" fmla="*/ 242 h 483"/>
              <a:gd name="T2" fmla="*/ 279 w 558"/>
              <a:gd name="T3" fmla="*/ 439 h 483"/>
              <a:gd name="T4" fmla="*/ 450 w 558"/>
              <a:gd name="T5" fmla="*/ 267 h 483"/>
              <a:gd name="T6" fmla="*/ 488 w 558"/>
              <a:gd name="T7" fmla="*/ 229 h 483"/>
              <a:gd name="T8" fmla="*/ 521 w 558"/>
              <a:gd name="T9" fmla="*/ 149 h 483"/>
              <a:gd name="T10" fmla="*/ 488 w 558"/>
              <a:gd name="T11" fmla="*/ 69 h 483"/>
              <a:gd name="T12" fmla="*/ 408 w 558"/>
              <a:gd name="T13" fmla="*/ 35 h 483"/>
              <a:gd name="T14" fmla="*/ 327 w 558"/>
              <a:gd name="T15" fmla="*/ 69 h 483"/>
              <a:gd name="T16" fmla="*/ 291 w 558"/>
              <a:gd name="T17" fmla="*/ 106 h 483"/>
              <a:gd name="T18" fmla="*/ 279 w 558"/>
              <a:gd name="T19" fmla="*/ 110 h 483"/>
              <a:gd name="T20" fmla="*/ 229 w 558"/>
              <a:gd name="T21" fmla="*/ 69 h 483"/>
              <a:gd name="T22" fmla="*/ 149 w 558"/>
              <a:gd name="T23" fmla="*/ 35 h 483"/>
              <a:gd name="T24" fmla="*/ 69 w 558"/>
              <a:gd name="T25" fmla="*/ 69 h 483"/>
              <a:gd name="T26" fmla="*/ 35 w 558"/>
              <a:gd name="T27" fmla="*/ 149 h 483"/>
              <a:gd name="T28" fmla="*/ 69 w 558"/>
              <a:gd name="T29" fmla="*/ 229 h 483"/>
              <a:gd name="T30" fmla="*/ 106 w 558"/>
              <a:gd name="T31" fmla="*/ 266 h 483"/>
              <a:gd name="T32" fmla="*/ 279 w 558"/>
              <a:gd name="T33" fmla="*/ 482 h 483"/>
              <a:gd name="T34" fmla="*/ 266 w 558"/>
              <a:gd name="T35" fmla="*/ 476 h 483"/>
              <a:gd name="T36" fmla="*/ 81 w 558"/>
              <a:gd name="T37" fmla="*/ 292 h 483"/>
              <a:gd name="T38" fmla="*/ 44 w 558"/>
              <a:gd name="T39" fmla="*/ 254 h 483"/>
              <a:gd name="T40" fmla="*/ 0 w 558"/>
              <a:gd name="T41" fmla="*/ 149 h 483"/>
              <a:gd name="T42" fmla="*/ 44 w 558"/>
              <a:gd name="T43" fmla="*/ 44 h 483"/>
              <a:gd name="T44" fmla="*/ 149 w 558"/>
              <a:gd name="T45" fmla="*/ 0 h 483"/>
              <a:gd name="T46" fmla="*/ 254 w 558"/>
              <a:gd name="T47" fmla="*/ 44 h 483"/>
              <a:gd name="T48" fmla="*/ 303 w 558"/>
              <a:gd name="T49" fmla="*/ 44 h 483"/>
              <a:gd name="T50" fmla="*/ 408 w 558"/>
              <a:gd name="T51" fmla="*/ 0 h 483"/>
              <a:gd name="T52" fmla="*/ 513 w 558"/>
              <a:gd name="T53" fmla="*/ 44 h 483"/>
              <a:gd name="T54" fmla="*/ 557 w 558"/>
              <a:gd name="T55" fmla="*/ 149 h 483"/>
              <a:gd name="T56" fmla="*/ 513 w 558"/>
              <a:gd name="T57" fmla="*/ 254 h 483"/>
              <a:gd name="T58" fmla="*/ 513 w 558"/>
              <a:gd name="T59" fmla="*/ 254 h 483"/>
              <a:gd name="T60" fmla="*/ 477 w 558"/>
              <a:gd name="T61" fmla="*/ 290 h 483"/>
              <a:gd name="T62" fmla="*/ 291 w 558"/>
              <a:gd name="T63" fmla="*/ 476 h 483"/>
              <a:gd name="T64" fmla="*/ 279 w 558"/>
              <a:gd name="T6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8" h="483">
                <a:moveTo>
                  <a:pt x="500" y="242"/>
                </a:moveTo>
                <a:lnTo>
                  <a:pt x="500" y="242"/>
                </a:lnTo>
                <a:close/>
                <a:moveTo>
                  <a:pt x="107" y="268"/>
                </a:moveTo>
                <a:lnTo>
                  <a:pt x="279" y="439"/>
                </a:lnTo>
                <a:lnTo>
                  <a:pt x="450" y="267"/>
                </a:lnTo>
                <a:lnTo>
                  <a:pt x="450" y="267"/>
                </a:lnTo>
                <a:cubicBezTo>
                  <a:pt x="450" y="267"/>
                  <a:pt x="450" y="266"/>
                  <a:pt x="451" y="266"/>
                </a:cubicBezTo>
                <a:lnTo>
                  <a:pt x="488" y="229"/>
                </a:lnTo>
                <a:lnTo>
                  <a:pt x="488" y="229"/>
                </a:lnTo>
                <a:cubicBezTo>
                  <a:pt x="510" y="208"/>
                  <a:pt x="521" y="179"/>
                  <a:pt x="521" y="149"/>
                </a:cubicBezTo>
                <a:lnTo>
                  <a:pt x="521" y="149"/>
                </a:lnTo>
                <a:cubicBezTo>
                  <a:pt x="521" y="119"/>
                  <a:pt x="510" y="91"/>
                  <a:pt x="488" y="69"/>
                </a:cubicBezTo>
                <a:lnTo>
                  <a:pt x="488" y="69"/>
                </a:lnTo>
                <a:cubicBezTo>
                  <a:pt x="467" y="47"/>
                  <a:pt x="438" y="35"/>
                  <a:pt x="408" y="35"/>
                </a:cubicBezTo>
                <a:lnTo>
                  <a:pt x="408" y="35"/>
                </a:lnTo>
                <a:cubicBezTo>
                  <a:pt x="378" y="35"/>
                  <a:pt x="349" y="47"/>
                  <a:pt x="327" y="69"/>
                </a:cubicBezTo>
                <a:lnTo>
                  <a:pt x="291" y="106"/>
                </a:lnTo>
                <a:lnTo>
                  <a:pt x="291" y="106"/>
                </a:lnTo>
                <a:cubicBezTo>
                  <a:pt x="288" y="109"/>
                  <a:pt x="283" y="110"/>
                  <a:pt x="279" y="110"/>
                </a:cubicBezTo>
                <a:lnTo>
                  <a:pt x="279" y="110"/>
                </a:lnTo>
                <a:cubicBezTo>
                  <a:pt x="274" y="110"/>
                  <a:pt x="269" y="109"/>
                  <a:pt x="266" y="106"/>
                </a:cubicBezTo>
                <a:lnTo>
                  <a:pt x="229" y="69"/>
                </a:lnTo>
                <a:lnTo>
                  <a:pt x="229" y="69"/>
                </a:lnTo>
                <a:cubicBezTo>
                  <a:pt x="208" y="47"/>
                  <a:pt x="179" y="35"/>
                  <a:pt x="149" y="35"/>
                </a:cubicBezTo>
                <a:lnTo>
                  <a:pt x="149" y="35"/>
                </a:lnTo>
                <a:cubicBezTo>
                  <a:pt x="118" y="35"/>
                  <a:pt x="90" y="47"/>
                  <a:pt x="69" y="69"/>
                </a:cubicBezTo>
                <a:lnTo>
                  <a:pt x="69" y="69"/>
                </a:lnTo>
                <a:cubicBezTo>
                  <a:pt x="47" y="91"/>
                  <a:pt x="35" y="119"/>
                  <a:pt x="35" y="149"/>
                </a:cubicBezTo>
                <a:lnTo>
                  <a:pt x="35" y="149"/>
                </a:lnTo>
                <a:cubicBezTo>
                  <a:pt x="35" y="179"/>
                  <a:pt x="47" y="208"/>
                  <a:pt x="69" y="229"/>
                </a:cubicBezTo>
                <a:lnTo>
                  <a:pt x="106" y="266"/>
                </a:lnTo>
                <a:lnTo>
                  <a:pt x="106" y="266"/>
                </a:lnTo>
                <a:cubicBezTo>
                  <a:pt x="106" y="266"/>
                  <a:pt x="107" y="267"/>
                  <a:pt x="107" y="268"/>
                </a:cubicBezTo>
                <a:close/>
                <a:moveTo>
                  <a:pt x="279" y="482"/>
                </a:moveTo>
                <a:lnTo>
                  <a:pt x="279" y="482"/>
                </a:lnTo>
                <a:cubicBezTo>
                  <a:pt x="274" y="482"/>
                  <a:pt x="269" y="480"/>
                  <a:pt x="266" y="476"/>
                </a:cubicBezTo>
                <a:lnTo>
                  <a:pt x="81" y="292"/>
                </a:lnTo>
                <a:lnTo>
                  <a:pt x="81" y="292"/>
                </a:lnTo>
                <a:cubicBezTo>
                  <a:pt x="80" y="291"/>
                  <a:pt x="80" y="291"/>
                  <a:pt x="80" y="290"/>
                </a:cubicBezTo>
                <a:lnTo>
                  <a:pt x="44" y="254"/>
                </a:lnTo>
                <a:lnTo>
                  <a:pt x="44" y="254"/>
                </a:lnTo>
                <a:cubicBezTo>
                  <a:pt x="16" y="226"/>
                  <a:pt x="0" y="189"/>
                  <a:pt x="0" y="149"/>
                </a:cubicBezTo>
                <a:lnTo>
                  <a:pt x="0" y="149"/>
                </a:lnTo>
                <a:cubicBezTo>
                  <a:pt x="0" y="109"/>
                  <a:pt x="16" y="72"/>
                  <a:pt x="44" y="44"/>
                </a:cubicBezTo>
                <a:lnTo>
                  <a:pt x="44" y="44"/>
                </a:lnTo>
                <a:cubicBezTo>
                  <a:pt x="72" y="16"/>
                  <a:pt x="109" y="0"/>
                  <a:pt x="149" y="0"/>
                </a:cubicBezTo>
                <a:lnTo>
                  <a:pt x="149" y="0"/>
                </a:lnTo>
                <a:cubicBezTo>
                  <a:pt x="189" y="0"/>
                  <a:pt x="226" y="16"/>
                  <a:pt x="254" y="44"/>
                </a:cubicBezTo>
                <a:lnTo>
                  <a:pt x="279" y="68"/>
                </a:lnTo>
                <a:lnTo>
                  <a:pt x="303" y="44"/>
                </a:lnTo>
                <a:lnTo>
                  <a:pt x="303" y="44"/>
                </a:lnTo>
                <a:cubicBezTo>
                  <a:pt x="331" y="16"/>
                  <a:pt x="368" y="0"/>
                  <a:pt x="408" y="0"/>
                </a:cubicBezTo>
                <a:lnTo>
                  <a:pt x="408" y="0"/>
                </a:lnTo>
                <a:cubicBezTo>
                  <a:pt x="448" y="0"/>
                  <a:pt x="485" y="16"/>
                  <a:pt x="513" y="44"/>
                </a:cubicBezTo>
                <a:lnTo>
                  <a:pt x="513" y="44"/>
                </a:lnTo>
                <a:cubicBezTo>
                  <a:pt x="542" y="72"/>
                  <a:pt x="557" y="109"/>
                  <a:pt x="557" y="149"/>
                </a:cubicBezTo>
                <a:lnTo>
                  <a:pt x="557" y="149"/>
                </a:lnTo>
                <a:cubicBezTo>
                  <a:pt x="557" y="189"/>
                  <a:pt x="542" y="226"/>
                  <a:pt x="513" y="254"/>
                </a:cubicBezTo>
                <a:lnTo>
                  <a:pt x="513" y="254"/>
                </a:lnTo>
                <a:lnTo>
                  <a:pt x="513" y="254"/>
                </a:lnTo>
                <a:lnTo>
                  <a:pt x="477" y="290"/>
                </a:lnTo>
                <a:lnTo>
                  <a:pt x="477" y="290"/>
                </a:lnTo>
                <a:cubicBezTo>
                  <a:pt x="477" y="291"/>
                  <a:pt x="476" y="291"/>
                  <a:pt x="476" y="292"/>
                </a:cubicBezTo>
                <a:lnTo>
                  <a:pt x="291" y="476"/>
                </a:lnTo>
                <a:lnTo>
                  <a:pt x="291" y="476"/>
                </a:lnTo>
                <a:cubicBezTo>
                  <a:pt x="287" y="480"/>
                  <a:pt x="283" y="482"/>
                  <a:pt x="279" y="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CuadroTexto 631"/>
          <p:cNvSpPr txBox="1"/>
          <p:nvPr/>
        </p:nvSpPr>
        <p:spPr>
          <a:xfrm>
            <a:off x="8318213" y="606408"/>
            <a:ext cx="7741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  <a:r>
              <a:rPr lang="en-US" sz="7200" b="1" dirty="0" err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Inphographic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33" name="CuadroTexto 632"/>
          <p:cNvSpPr txBox="1"/>
          <p:nvPr/>
        </p:nvSpPr>
        <p:spPr>
          <a:xfrm>
            <a:off x="1682306" y="2098482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10203056" y="4104070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5" name="Rectángulo 634"/>
          <p:cNvSpPr/>
          <p:nvPr/>
        </p:nvSpPr>
        <p:spPr>
          <a:xfrm>
            <a:off x="9950166" y="4538607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12616773" y="4464556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7" name="Rectángulo 636"/>
          <p:cNvSpPr/>
          <p:nvPr/>
        </p:nvSpPr>
        <p:spPr>
          <a:xfrm>
            <a:off x="12363883" y="4899093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12992435" y="5987336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9" name="Rectángulo 638"/>
          <p:cNvSpPr/>
          <p:nvPr/>
        </p:nvSpPr>
        <p:spPr>
          <a:xfrm>
            <a:off x="12739545" y="6421873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8664573" y="5674254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1" name="Rectángulo 640"/>
          <p:cNvSpPr/>
          <p:nvPr/>
        </p:nvSpPr>
        <p:spPr>
          <a:xfrm>
            <a:off x="8411683" y="6108791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10658706" y="6390146"/>
            <a:ext cx="199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3" name="Rectángulo 642"/>
          <p:cNvSpPr/>
          <p:nvPr/>
        </p:nvSpPr>
        <p:spPr>
          <a:xfrm>
            <a:off x="10405816" y="6824683"/>
            <a:ext cx="258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15339671" y="10164843"/>
            <a:ext cx="215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5" name="Rectángulo 644"/>
          <p:cNvSpPr/>
          <p:nvPr/>
        </p:nvSpPr>
        <p:spPr>
          <a:xfrm>
            <a:off x="15314147" y="10697285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14203632" y="11761274"/>
            <a:ext cx="215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7" name="Rectángulo 646"/>
          <p:cNvSpPr/>
          <p:nvPr/>
        </p:nvSpPr>
        <p:spPr>
          <a:xfrm>
            <a:off x="14178108" y="12293716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6987293" y="10120937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9" name="Rectángulo 648"/>
          <p:cNvSpPr/>
          <p:nvPr/>
        </p:nvSpPr>
        <p:spPr>
          <a:xfrm>
            <a:off x="6156303" y="10653378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652" name="CuadroTexto 651"/>
          <p:cNvSpPr txBox="1"/>
          <p:nvPr/>
        </p:nvSpPr>
        <p:spPr>
          <a:xfrm>
            <a:off x="8119153" y="11688246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53" name="Rectángulo 652"/>
          <p:cNvSpPr/>
          <p:nvPr/>
        </p:nvSpPr>
        <p:spPr>
          <a:xfrm>
            <a:off x="7288163" y="12220687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80972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42"/>
          <p:cNvSpPr>
            <a:spLocks noChangeArrowheads="1"/>
          </p:cNvSpPr>
          <p:nvPr/>
        </p:nvSpPr>
        <p:spPr bwMode="auto">
          <a:xfrm>
            <a:off x="22841013" y="6778785"/>
            <a:ext cx="178871" cy="189096"/>
          </a:xfrm>
          <a:custGeom>
            <a:avLst/>
            <a:gdLst>
              <a:gd name="T0" fmla="*/ 76 w 154"/>
              <a:gd name="T1" fmla="*/ 164 h 165"/>
              <a:gd name="T2" fmla="*/ 46 w 154"/>
              <a:gd name="T3" fmla="*/ 157 h 165"/>
              <a:gd name="T4" fmla="*/ 22 w 154"/>
              <a:gd name="T5" fmla="*/ 139 h 165"/>
              <a:gd name="T6" fmla="*/ 6 w 154"/>
              <a:gd name="T7" fmla="*/ 114 h 165"/>
              <a:gd name="T8" fmla="*/ 0 w 154"/>
              <a:gd name="T9" fmla="*/ 82 h 165"/>
              <a:gd name="T10" fmla="*/ 6 w 154"/>
              <a:gd name="T11" fmla="*/ 51 h 165"/>
              <a:gd name="T12" fmla="*/ 22 w 154"/>
              <a:gd name="T13" fmla="*/ 25 h 165"/>
              <a:gd name="T14" fmla="*/ 46 w 154"/>
              <a:gd name="T15" fmla="*/ 7 h 165"/>
              <a:gd name="T16" fmla="*/ 76 w 154"/>
              <a:gd name="T17" fmla="*/ 0 h 165"/>
              <a:gd name="T18" fmla="*/ 107 w 154"/>
              <a:gd name="T19" fmla="*/ 7 h 165"/>
              <a:gd name="T20" fmla="*/ 131 w 154"/>
              <a:gd name="T21" fmla="*/ 25 h 165"/>
              <a:gd name="T22" fmla="*/ 147 w 154"/>
              <a:gd name="T23" fmla="*/ 51 h 165"/>
              <a:gd name="T24" fmla="*/ 153 w 154"/>
              <a:gd name="T25" fmla="*/ 82 h 165"/>
              <a:gd name="T26" fmla="*/ 147 w 154"/>
              <a:gd name="T27" fmla="*/ 114 h 165"/>
              <a:gd name="T28" fmla="*/ 131 w 154"/>
              <a:gd name="T29" fmla="*/ 139 h 165"/>
              <a:gd name="T30" fmla="*/ 107 w 154"/>
              <a:gd name="T31" fmla="*/ 157 h 165"/>
              <a:gd name="T32" fmla="*/ 21 w 154"/>
              <a:gd name="T33" fmla="*/ 82 h 165"/>
              <a:gd name="T34" fmla="*/ 26 w 154"/>
              <a:gd name="T35" fmla="*/ 108 h 165"/>
              <a:gd name="T36" fmla="*/ 37 w 154"/>
              <a:gd name="T37" fmla="*/ 128 h 165"/>
              <a:gd name="T38" fmla="*/ 55 w 154"/>
              <a:gd name="T39" fmla="*/ 140 h 165"/>
              <a:gd name="T40" fmla="*/ 76 w 154"/>
              <a:gd name="T41" fmla="*/ 145 h 165"/>
              <a:gd name="T42" fmla="*/ 98 w 154"/>
              <a:gd name="T43" fmla="*/ 140 h 165"/>
              <a:gd name="T44" fmla="*/ 116 w 154"/>
              <a:gd name="T45" fmla="*/ 127 h 165"/>
              <a:gd name="T46" fmla="*/ 128 w 154"/>
              <a:gd name="T47" fmla="*/ 107 h 165"/>
              <a:gd name="T48" fmla="*/ 133 w 154"/>
              <a:gd name="T49" fmla="*/ 82 h 165"/>
              <a:gd name="T50" fmla="*/ 128 w 154"/>
              <a:gd name="T51" fmla="*/ 57 h 165"/>
              <a:gd name="T52" fmla="*/ 116 w 154"/>
              <a:gd name="T53" fmla="*/ 37 h 165"/>
              <a:gd name="T54" fmla="*/ 98 w 154"/>
              <a:gd name="T55" fmla="*/ 24 h 165"/>
              <a:gd name="T56" fmla="*/ 76 w 154"/>
              <a:gd name="T57" fmla="*/ 19 h 165"/>
              <a:gd name="T58" fmla="*/ 55 w 154"/>
              <a:gd name="T59" fmla="*/ 24 h 165"/>
              <a:gd name="T60" fmla="*/ 37 w 154"/>
              <a:gd name="T61" fmla="*/ 37 h 165"/>
              <a:gd name="T62" fmla="*/ 26 w 154"/>
              <a:gd name="T63" fmla="*/ 58 h 165"/>
              <a:gd name="T64" fmla="*/ 21 w 154"/>
              <a:gd name="T65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" h="165">
                <a:moveTo>
                  <a:pt x="76" y="164"/>
                </a:moveTo>
                <a:lnTo>
                  <a:pt x="76" y="164"/>
                </a:lnTo>
                <a:cubicBezTo>
                  <a:pt x="65" y="164"/>
                  <a:pt x="55" y="161"/>
                  <a:pt x="46" y="157"/>
                </a:cubicBezTo>
                <a:lnTo>
                  <a:pt x="46" y="157"/>
                </a:lnTo>
                <a:cubicBezTo>
                  <a:pt x="36" y="153"/>
                  <a:pt x="29" y="147"/>
                  <a:pt x="22" y="139"/>
                </a:cubicBezTo>
                <a:lnTo>
                  <a:pt x="22" y="139"/>
                </a:lnTo>
                <a:cubicBezTo>
                  <a:pt x="15" y="132"/>
                  <a:pt x="10" y="123"/>
                  <a:pt x="6" y="114"/>
                </a:cubicBezTo>
                <a:lnTo>
                  <a:pt x="6" y="114"/>
                </a:lnTo>
                <a:cubicBezTo>
                  <a:pt x="2" y="104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8"/>
                  <a:pt x="37" y="12"/>
                  <a:pt x="46" y="7"/>
                </a:cubicBezTo>
                <a:lnTo>
                  <a:pt x="46" y="7"/>
                </a:lnTo>
                <a:cubicBezTo>
                  <a:pt x="56" y="3"/>
                  <a:pt x="65" y="0"/>
                  <a:pt x="76" y="0"/>
                </a:cubicBezTo>
                <a:lnTo>
                  <a:pt x="76" y="0"/>
                </a:lnTo>
                <a:cubicBezTo>
                  <a:pt x="87" y="0"/>
                  <a:pt x="98" y="3"/>
                  <a:pt x="107" y="7"/>
                </a:cubicBezTo>
                <a:lnTo>
                  <a:pt x="107" y="7"/>
                </a:lnTo>
                <a:cubicBezTo>
                  <a:pt x="116" y="12"/>
                  <a:pt x="124" y="18"/>
                  <a:pt x="131" y="25"/>
                </a:cubicBezTo>
                <a:lnTo>
                  <a:pt x="131" y="25"/>
                </a:lnTo>
                <a:cubicBezTo>
                  <a:pt x="137" y="32"/>
                  <a:pt x="143" y="41"/>
                  <a:pt x="147" y="51"/>
                </a:cubicBezTo>
                <a:lnTo>
                  <a:pt x="147" y="51"/>
                </a:lnTo>
                <a:cubicBezTo>
                  <a:pt x="150" y="61"/>
                  <a:pt x="153" y="71"/>
                  <a:pt x="153" y="82"/>
                </a:cubicBezTo>
                <a:lnTo>
                  <a:pt x="153" y="82"/>
                </a:lnTo>
                <a:cubicBezTo>
                  <a:pt x="153" y="93"/>
                  <a:pt x="151" y="104"/>
                  <a:pt x="147" y="114"/>
                </a:cubicBezTo>
                <a:lnTo>
                  <a:pt x="147" y="114"/>
                </a:lnTo>
                <a:cubicBezTo>
                  <a:pt x="143" y="123"/>
                  <a:pt x="138" y="132"/>
                  <a:pt x="131" y="139"/>
                </a:cubicBezTo>
                <a:lnTo>
                  <a:pt x="131" y="139"/>
                </a:lnTo>
                <a:cubicBezTo>
                  <a:pt x="125" y="147"/>
                  <a:pt x="117" y="153"/>
                  <a:pt x="107" y="157"/>
                </a:cubicBezTo>
                <a:lnTo>
                  <a:pt x="107" y="157"/>
                </a:lnTo>
                <a:cubicBezTo>
                  <a:pt x="98" y="161"/>
                  <a:pt x="87" y="164"/>
                  <a:pt x="76" y="164"/>
                </a:cubicBezTo>
                <a:close/>
                <a:moveTo>
                  <a:pt x="21" y="82"/>
                </a:moveTo>
                <a:lnTo>
                  <a:pt x="21" y="82"/>
                </a:lnTo>
                <a:cubicBezTo>
                  <a:pt x="21" y="92"/>
                  <a:pt x="23" y="99"/>
                  <a:pt x="26" y="108"/>
                </a:cubicBezTo>
                <a:lnTo>
                  <a:pt x="26" y="108"/>
                </a:lnTo>
                <a:cubicBezTo>
                  <a:pt x="28" y="115"/>
                  <a:pt x="32" y="122"/>
                  <a:pt x="37" y="128"/>
                </a:cubicBezTo>
                <a:lnTo>
                  <a:pt x="37" y="128"/>
                </a:lnTo>
                <a:cubicBezTo>
                  <a:pt x="42" y="133"/>
                  <a:pt x="48" y="138"/>
                  <a:pt x="55" y="140"/>
                </a:cubicBezTo>
                <a:lnTo>
                  <a:pt x="55" y="140"/>
                </a:lnTo>
                <a:cubicBezTo>
                  <a:pt x="62" y="144"/>
                  <a:pt x="69" y="145"/>
                  <a:pt x="76" y="145"/>
                </a:cubicBezTo>
                <a:lnTo>
                  <a:pt x="76" y="145"/>
                </a:lnTo>
                <a:cubicBezTo>
                  <a:pt x="84" y="145"/>
                  <a:pt x="91" y="144"/>
                  <a:pt x="98" y="140"/>
                </a:cubicBezTo>
                <a:lnTo>
                  <a:pt x="98" y="140"/>
                </a:lnTo>
                <a:cubicBezTo>
                  <a:pt x="104" y="138"/>
                  <a:pt x="110" y="133"/>
                  <a:pt x="116" y="127"/>
                </a:cubicBezTo>
                <a:lnTo>
                  <a:pt x="116" y="127"/>
                </a:lnTo>
                <a:cubicBezTo>
                  <a:pt x="121" y="121"/>
                  <a:pt x="125" y="114"/>
                  <a:pt x="128" y="107"/>
                </a:cubicBezTo>
                <a:lnTo>
                  <a:pt x="128" y="107"/>
                </a:lnTo>
                <a:cubicBezTo>
                  <a:pt x="131" y="99"/>
                  <a:pt x="133" y="91"/>
                  <a:pt x="133" y="82"/>
                </a:cubicBezTo>
                <a:lnTo>
                  <a:pt x="133" y="82"/>
                </a:lnTo>
                <a:cubicBezTo>
                  <a:pt x="133" y="73"/>
                  <a:pt x="131" y="65"/>
                  <a:pt x="128" y="57"/>
                </a:cubicBezTo>
                <a:lnTo>
                  <a:pt x="128" y="57"/>
                </a:lnTo>
                <a:cubicBezTo>
                  <a:pt x="125" y="50"/>
                  <a:pt x="121" y="43"/>
                  <a:pt x="116" y="37"/>
                </a:cubicBezTo>
                <a:lnTo>
                  <a:pt x="116" y="37"/>
                </a:lnTo>
                <a:cubicBezTo>
                  <a:pt x="110" y="32"/>
                  <a:pt x="104" y="27"/>
                  <a:pt x="98" y="24"/>
                </a:cubicBezTo>
                <a:lnTo>
                  <a:pt x="98" y="24"/>
                </a:lnTo>
                <a:cubicBezTo>
                  <a:pt x="91" y="20"/>
                  <a:pt x="84" y="19"/>
                  <a:pt x="76" y="19"/>
                </a:cubicBezTo>
                <a:lnTo>
                  <a:pt x="76" y="19"/>
                </a:lnTo>
                <a:cubicBezTo>
                  <a:pt x="69" y="19"/>
                  <a:pt x="62" y="20"/>
                  <a:pt x="55" y="24"/>
                </a:cubicBezTo>
                <a:lnTo>
                  <a:pt x="55" y="24"/>
                </a:lnTo>
                <a:cubicBezTo>
                  <a:pt x="48" y="27"/>
                  <a:pt x="43" y="32"/>
                  <a:pt x="37" y="37"/>
                </a:cubicBezTo>
                <a:lnTo>
                  <a:pt x="37" y="37"/>
                </a:lnTo>
                <a:cubicBezTo>
                  <a:pt x="32" y="43"/>
                  <a:pt x="28" y="50"/>
                  <a:pt x="26" y="58"/>
                </a:cubicBezTo>
                <a:lnTo>
                  <a:pt x="26" y="58"/>
                </a:lnTo>
                <a:cubicBezTo>
                  <a:pt x="23" y="65"/>
                  <a:pt x="21" y="74"/>
                  <a:pt x="21" y="82"/>
                </a:cubicBezTo>
                <a:close/>
              </a:path>
            </a:pathLst>
          </a:custGeom>
          <a:solidFill>
            <a:srgbClr val="60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87"/>
          <p:cNvSpPr>
            <a:spLocks noChangeArrowheads="1"/>
          </p:cNvSpPr>
          <p:nvPr/>
        </p:nvSpPr>
        <p:spPr bwMode="auto">
          <a:xfrm>
            <a:off x="7512578" y="6262610"/>
            <a:ext cx="3439471" cy="6418980"/>
          </a:xfrm>
          <a:custGeom>
            <a:avLst/>
            <a:gdLst>
              <a:gd name="T0" fmla="*/ 829 w 2968"/>
              <a:gd name="T1" fmla="*/ 5492 h 5537"/>
              <a:gd name="T2" fmla="*/ 1919 w 2968"/>
              <a:gd name="T3" fmla="*/ 5492 h 5537"/>
              <a:gd name="T4" fmla="*/ 1919 w 2968"/>
              <a:gd name="T5" fmla="*/ 5492 h 5537"/>
              <a:gd name="T6" fmla="*/ 1678 w 2968"/>
              <a:gd name="T7" fmla="*/ 2595 h 5537"/>
              <a:gd name="T8" fmla="*/ 1678 w 2968"/>
              <a:gd name="T9" fmla="*/ 2595 h 5537"/>
              <a:gd name="T10" fmla="*/ 2935 w 2968"/>
              <a:gd name="T11" fmla="*/ 1173 h 5537"/>
              <a:gd name="T12" fmla="*/ 2935 w 2968"/>
              <a:gd name="T13" fmla="*/ 1173 h 5537"/>
              <a:gd name="T14" fmla="*/ 2935 w 2968"/>
              <a:gd name="T15" fmla="*/ 1108 h 5537"/>
              <a:gd name="T16" fmla="*/ 2935 w 2968"/>
              <a:gd name="T17" fmla="*/ 1108 h 5537"/>
              <a:gd name="T18" fmla="*/ 1417 w 2968"/>
              <a:gd name="T19" fmla="*/ 1829 h 5537"/>
              <a:gd name="T20" fmla="*/ 1417 w 2968"/>
              <a:gd name="T21" fmla="*/ 1829 h 5537"/>
              <a:gd name="T22" fmla="*/ 1246 w 2968"/>
              <a:gd name="T23" fmla="*/ 1779 h 5537"/>
              <a:gd name="T24" fmla="*/ 1246 w 2968"/>
              <a:gd name="T25" fmla="*/ 1779 h 5537"/>
              <a:gd name="T26" fmla="*/ 74 w 2968"/>
              <a:gd name="T27" fmla="*/ 28 h 5537"/>
              <a:gd name="T28" fmla="*/ 74 w 2968"/>
              <a:gd name="T29" fmla="*/ 28 h 5537"/>
              <a:gd name="T30" fmla="*/ 26 w 2968"/>
              <a:gd name="T31" fmla="*/ 87 h 5537"/>
              <a:gd name="T32" fmla="*/ 26 w 2968"/>
              <a:gd name="T33" fmla="*/ 87 h 5537"/>
              <a:gd name="T34" fmla="*/ 671 w 2968"/>
              <a:gd name="T35" fmla="*/ 1330 h 5537"/>
              <a:gd name="T36" fmla="*/ 671 w 2968"/>
              <a:gd name="T37" fmla="*/ 1330 h 5537"/>
              <a:gd name="T38" fmla="*/ 818 w 2968"/>
              <a:gd name="T39" fmla="*/ 2782 h 5537"/>
              <a:gd name="T40" fmla="*/ 818 w 2968"/>
              <a:gd name="T41" fmla="*/ 2782 h 5537"/>
              <a:gd name="T42" fmla="*/ 829 w 2968"/>
              <a:gd name="T43" fmla="*/ 5492 h 5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68" h="5537">
                <a:moveTo>
                  <a:pt x="829" y="5492"/>
                </a:moveTo>
                <a:lnTo>
                  <a:pt x="1919" y="5492"/>
                </a:lnTo>
                <a:lnTo>
                  <a:pt x="1919" y="5492"/>
                </a:lnTo>
                <a:cubicBezTo>
                  <a:pt x="1919" y="5492"/>
                  <a:pt x="1185" y="5536"/>
                  <a:pt x="1678" y="2595"/>
                </a:cubicBezTo>
                <a:lnTo>
                  <a:pt x="1678" y="2595"/>
                </a:lnTo>
                <a:cubicBezTo>
                  <a:pt x="1678" y="2595"/>
                  <a:pt x="1824" y="1403"/>
                  <a:pt x="2935" y="1173"/>
                </a:cubicBezTo>
                <a:lnTo>
                  <a:pt x="2935" y="1173"/>
                </a:lnTo>
                <a:cubicBezTo>
                  <a:pt x="2967" y="1167"/>
                  <a:pt x="2966" y="1114"/>
                  <a:pt x="2935" y="1108"/>
                </a:cubicBezTo>
                <a:lnTo>
                  <a:pt x="2935" y="1108"/>
                </a:lnTo>
                <a:cubicBezTo>
                  <a:pt x="2647" y="1058"/>
                  <a:pt x="2004" y="1055"/>
                  <a:pt x="1417" y="1829"/>
                </a:cubicBezTo>
                <a:lnTo>
                  <a:pt x="1417" y="1829"/>
                </a:lnTo>
                <a:cubicBezTo>
                  <a:pt x="1364" y="1899"/>
                  <a:pt x="1266" y="1870"/>
                  <a:pt x="1246" y="1779"/>
                </a:cubicBezTo>
                <a:lnTo>
                  <a:pt x="1246" y="1779"/>
                </a:lnTo>
                <a:cubicBezTo>
                  <a:pt x="1169" y="1414"/>
                  <a:pt x="911" y="774"/>
                  <a:pt x="74" y="28"/>
                </a:cubicBezTo>
                <a:lnTo>
                  <a:pt x="74" y="28"/>
                </a:lnTo>
                <a:cubicBezTo>
                  <a:pt x="41" y="0"/>
                  <a:pt x="0" y="49"/>
                  <a:pt x="26" y="87"/>
                </a:cubicBezTo>
                <a:lnTo>
                  <a:pt x="26" y="87"/>
                </a:lnTo>
                <a:cubicBezTo>
                  <a:pt x="202" y="353"/>
                  <a:pt x="476" y="811"/>
                  <a:pt x="671" y="1330"/>
                </a:cubicBezTo>
                <a:lnTo>
                  <a:pt x="671" y="1330"/>
                </a:lnTo>
                <a:cubicBezTo>
                  <a:pt x="841" y="1785"/>
                  <a:pt x="891" y="2291"/>
                  <a:pt x="818" y="2782"/>
                </a:cubicBezTo>
                <a:lnTo>
                  <a:pt x="818" y="2782"/>
                </a:lnTo>
                <a:cubicBezTo>
                  <a:pt x="744" y="3287"/>
                  <a:pt x="542" y="4252"/>
                  <a:pt x="829" y="54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88"/>
          <p:cNvSpPr>
            <a:spLocks noChangeArrowheads="1"/>
          </p:cNvSpPr>
          <p:nvPr/>
        </p:nvSpPr>
        <p:spPr bwMode="auto">
          <a:xfrm>
            <a:off x="7829438" y="2312074"/>
            <a:ext cx="2933515" cy="3352588"/>
          </a:xfrm>
          <a:custGeom>
            <a:avLst/>
            <a:gdLst>
              <a:gd name="T0" fmla="*/ 2079 w 2529"/>
              <a:gd name="T1" fmla="*/ 814 h 2893"/>
              <a:gd name="T2" fmla="*/ 1264 w 2529"/>
              <a:gd name="T3" fmla="*/ 0 h 2893"/>
              <a:gd name="T4" fmla="*/ 449 w 2529"/>
              <a:gd name="T5" fmla="*/ 814 h 2893"/>
              <a:gd name="T6" fmla="*/ 449 w 2529"/>
              <a:gd name="T7" fmla="*/ 814 h 2893"/>
              <a:gd name="T8" fmla="*/ 449 w 2529"/>
              <a:gd name="T9" fmla="*/ 2443 h 2893"/>
              <a:gd name="T10" fmla="*/ 449 w 2529"/>
              <a:gd name="T11" fmla="*/ 2443 h 2893"/>
              <a:gd name="T12" fmla="*/ 449 w 2529"/>
              <a:gd name="T13" fmla="*/ 2443 h 2893"/>
              <a:gd name="T14" fmla="*/ 2079 w 2529"/>
              <a:gd name="T15" fmla="*/ 2443 h 2893"/>
              <a:gd name="T16" fmla="*/ 2079 w 2529"/>
              <a:gd name="T17" fmla="*/ 2443 h 2893"/>
              <a:gd name="T18" fmla="*/ 2079 w 2529"/>
              <a:gd name="T19" fmla="*/ 2443 h 2893"/>
              <a:gd name="T20" fmla="*/ 2079 w 2529"/>
              <a:gd name="T21" fmla="*/ 814 h 2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9" h="2893">
                <a:moveTo>
                  <a:pt x="2079" y="814"/>
                </a:moveTo>
                <a:lnTo>
                  <a:pt x="1264" y="0"/>
                </a:lnTo>
                <a:lnTo>
                  <a:pt x="449" y="814"/>
                </a:lnTo>
                <a:lnTo>
                  <a:pt x="449" y="814"/>
                </a:lnTo>
                <a:cubicBezTo>
                  <a:pt x="0" y="1264"/>
                  <a:pt x="0" y="1993"/>
                  <a:pt x="449" y="2443"/>
                </a:cubicBezTo>
                <a:lnTo>
                  <a:pt x="449" y="2443"/>
                </a:lnTo>
                <a:lnTo>
                  <a:pt x="449" y="2443"/>
                </a:lnTo>
                <a:cubicBezTo>
                  <a:pt x="899" y="2892"/>
                  <a:pt x="1628" y="2892"/>
                  <a:pt x="2079" y="2443"/>
                </a:cubicBezTo>
                <a:lnTo>
                  <a:pt x="2079" y="2443"/>
                </a:lnTo>
                <a:lnTo>
                  <a:pt x="2079" y="2443"/>
                </a:lnTo>
                <a:cubicBezTo>
                  <a:pt x="2528" y="1993"/>
                  <a:pt x="2528" y="1264"/>
                  <a:pt x="2079" y="8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89"/>
          <p:cNvSpPr>
            <a:spLocks noChangeArrowheads="1"/>
          </p:cNvSpPr>
          <p:nvPr/>
        </p:nvSpPr>
        <p:spPr bwMode="auto">
          <a:xfrm>
            <a:off x="10732289" y="6824782"/>
            <a:ext cx="3352588" cy="2933515"/>
          </a:xfrm>
          <a:custGeom>
            <a:avLst/>
            <a:gdLst>
              <a:gd name="T0" fmla="*/ 2077 w 2892"/>
              <a:gd name="T1" fmla="*/ 2077 h 2529"/>
              <a:gd name="T2" fmla="*/ 2891 w 2892"/>
              <a:gd name="T3" fmla="*/ 1264 h 2529"/>
              <a:gd name="T4" fmla="*/ 2077 w 2892"/>
              <a:gd name="T5" fmla="*/ 449 h 2529"/>
              <a:gd name="T6" fmla="*/ 2077 w 2892"/>
              <a:gd name="T7" fmla="*/ 449 h 2529"/>
              <a:gd name="T8" fmla="*/ 449 w 2892"/>
              <a:gd name="T9" fmla="*/ 449 h 2529"/>
              <a:gd name="T10" fmla="*/ 449 w 2892"/>
              <a:gd name="T11" fmla="*/ 449 h 2529"/>
              <a:gd name="T12" fmla="*/ 449 w 2892"/>
              <a:gd name="T13" fmla="*/ 449 h 2529"/>
              <a:gd name="T14" fmla="*/ 449 w 2892"/>
              <a:gd name="T15" fmla="*/ 2077 h 2529"/>
              <a:gd name="T16" fmla="*/ 449 w 2892"/>
              <a:gd name="T17" fmla="*/ 2077 h 2529"/>
              <a:gd name="T18" fmla="*/ 449 w 2892"/>
              <a:gd name="T19" fmla="*/ 2077 h 2529"/>
              <a:gd name="T20" fmla="*/ 2077 w 2892"/>
              <a:gd name="T21" fmla="*/ 2077 h 2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2" h="2529">
                <a:moveTo>
                  <a:pt x="2077" y="2077"/>
                </a:moveTo>
                <a:lnTo>
                  <a:pt x="2891" y="1264"/>
                </a:lnTo>
                <a:lnTo>
                  <a:pt x="2077" y="449"/>
                </a:lnTo>
                <a:lnTo>
                  <a:pt x="2077" y="449"/>
                </a:lnTo>
                <a:cubicBezTo>
                  <a:pt x="1627" y="0"/>
                  <a:pt x="899" y="0"/>
                  <a:pt x="449" y="449"/>
                </a:cubicBezTo>
                <a:lnTo>
                  <a:pt x="449" y="449"/>
                </a:lnTo>
                <a:lnTo>
                  <a:pt x="449" y="449"/>
                </a:lnTo>
                <a:cubicBezTo>
                  <a:pt x="0" y="899"/>
                  <a:pt x="0" y="1628"/>
                  <a:pt x="449" y="2077"/>
                </a:cubicBezTo>
                <a:lnTo>
                  <a:pt x="449" y="2077"/>
                </a:lnTo>
                <a:lnTo>
                  <a:pt x="449" y="2077"/>
                </a:lnTo>
                <a:cubicBezTo>
                  <a:pt x="899" y="2528"/>
                  <a:pt x="1627" y="2528"/>
                  <a:pt x="2077" y="20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90"/>
          <p:cNvSpPr>
            <a:spLocks noChangeArrowheads="1"/>
          </p:cNvSpPr>
          <p:nvPr/>
        </p:nvSpPr>
        <p:spPr bwMode="auto">
          <a:xfrm>
            <a:off x="5105462" y="3952595"/>
            <a:ext cx="2672870" cy="2667761"/>
          </a:xfrm>
          <a:custGeom>
            <a:avLst/>
            <a:gdLst>
              <a:gd name="T0" fmla="*/ 0 w 2305"/>
              <a:gd name="T1" fmla="*/ 1151 h 2303"/>
              <a:gd name="T2" fmla="*/ 0 w 2305"/>
              <a:gd name="T3" fmla="*/ 0 h 2303"/>
              <a:gd name="T4" fmla="*/ 1152 w 2305"/>
              <a:gd name="T5" fmla="*/ 0 h 2303"/>
              <a:gd name="T6" fmla="*/ 1152 w 2305"/>
              <a:gd name="T7" fmla="*/ 0 h 2303"/>
              <a:gd name="T8" fmla="*/ 2304 w 2305"/>
              <a:gd name="T9" fmla="*/ 1151 h 2303"/>
              <a:gd name="T10" fmla="*/ 2304 w 2305"/>
              <a:gd name="T11" fmla="*/ 1151 h 2303"/>
              <a:gd name="T12" fmla="*/ 1152 w 2305"/>
              <a:gd name="T13" fmla="*/ 2302 h 2303"/>
              <a:gd name="T14" fmla="*/ 1152 w 2305"/>
              <a:gd name="T15" fmla="*/ 2302 h 2303"/>
              <a:gd name="T16" fmla="*/ 1152 w 2305"/>
              <a:gd name="T17" fmla="*/ 2302 h 2303"/>
              <a:gd name="T18" fmla="*/ 0 w 2305"/>
              <a:gd name="T19" fmla="*/ 1151 h 2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5" h="2303">
                <a:moveTo>
                  <a:pt x="0" y="1151"/>
                </a:moveTo>
                <a:lnTo>
                  <a:pt x="0" y="0"/>
                </a:lnTo>
                <a:lnTo>
                  <a:pt x="1152" y="0"/>
                </a:lnTo>
                <a:lnTo>
                  <a:pt x="1152" y="0"/>
                </a:lnTo>
                <a:cubicBezTo>
                  <a:pt x="1788" y="0"/>
                  <a:pt x="2304" y="515"/>
                  <a:pt x="2304" y="1151"/>
                </a:cubicBezTo>
                <a:lnTo>
                  <a:pt x="2304" y="1151"/>
                </a:lnTo>
                <a:cubicBezTo>
                  <a:pt x="2304" y="1787"/>
                  <a:pt x="1788" y="2302"/>
                  <a:pt x="1152" y="2302"/>
                </a:cubicBezTo>
                <a:lnTo>
                  <a:pt x="1152" y="2302"/>
                </a:lnTo>
                <a:lnTo>
                  <a:pt x="1152" y="2302"/>
                </a:lnTo>
                <a:cubicBezTo>
                  <a:pt x="516" y="2302"/>
                  <a:pt x="0" y="1787"/>
                  <a:pt x="0" y="11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91"/>
          <p:cNvSpPr>
            <a:spLocks noChangeArrowheads="1"/>
          </p:cNvSpPr>
          <p:nvPr/>
        </p:nvSpPr>
        <p:spPr bwMode="auto">
          <a:xfrm>
            <a:off x="10829393" y="3952595"/>
            <a:ext cx="2667761" cy="2667761"/>
          </a:xfrm>
          <a:custGeom>
            <a:avLst/>
            <a:gdLst>
              <a:gd name="T0" fmla="*/ 2302 w 2303"/>
              <a:gd name="T1" fmla="*/ 1151 h 2303"/>
              <a:gd name="T2" fmla="*/ 2302 w 2303"/>
              <a:gd name="T3" fmla="*/ 0 h 2303"/>
              <a:gd name="T4" fmla="*/ 1152 w 2303"/>
              <a:gd name="T5" fmla="*/ 0 h 2303"/>
              <a:gd name="T6" fmla="*/ 1152 w 2303"/>
              <a:gd name="T7" fmla="*/ 0 h 2303"/>
              <a:gd name="T8" fmla="*/ 0 w 2303"/>
              <a:gd name="T9" fmla="*/ 1151 h 2303"/>
              <a:gd name="T10" fmla="*/ 0 w 2303"/>
              <a:gd name="T11" fmla="*/ 1151 h 2303"/>
              <a:gd name="T12" fmla="*/ 1152 w 2303"/>
              <a:gd name="T13" fmla="*/ 2302 h 2303"/>
              <a:gd name="T14" fmla="*/ 1152 w 2303"/>
              <a:gd name="T15" fmla="*/ 2302 h 2303"/>
              <a:gd name="T16" fmla="*/ 1152 w 2303"/>
              <a:gd name="T17" fmla="*/ 2302 h 2303"/>
              <a:gd name="T18" fmla="*/ 2302 w 2303"/>
              <a:gd name="T19" fmla="*/ 1151 h 2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3" h="2303">
                <a:moveTo>
                  <a:pt x="2302" y="1151"/>
                </a:moveTo>
                <a:lnTo>
                  <a:pt x="2302" y="0"/>
                </a:lnTo>
                <a:lnTo>
                  <a:pt x="1152" y="0"/>
                </a:lnTo>
                <a:lnTo>
                  <a:pt x="1152" y="0"/>
                </a:lnTo>
                <a:cubicBezTo>
                  <a:pt x="515" y="0"/>
                  <a:pt x="0" y="515"/>
                  <a:pt x="0" y="1151"/>
                </a:cubicBezTo>
                <a:lnTo>
                  <a:pt x="0" y="1151"/>
                </a:lnTo>
                <a:cubicBezTo>
                  <a:pt x="0" y="1787"/>
                  <a:pt x="515" y="2302"/>
                  <a:pt x="1152" y="2302"/>
                </a:cubicBezTo>
                <a:lnTo>
                  <a:pt x="1152" y="2302"/>
                </a:lnTo>
                <a:lnTo>
                  <a:pt x="1152" y="2302"/>
                </a:lnTo>
                <a:cubicBezTo>
                  <a:pt x="1787" y="2302"/>
                  <a:pt x="2302" y="1787"/>
                  <a:pt x="2302" y="11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92"/>
          <p:cNvSpPr>
            <a:spLocks noChangeArrowheads="1"/>
          </p:cNvSpPr>
          <p:nvPr/>
        </p:nvSpPr>
        <p:spPr bwMode="auto">
          <a:xfrm>
            <a:off x="4778380" y="6937216"/>
            <a:ext cx="3352588" cy="2933515"/>
          </a:xfrm>
          <a:custGeom>
            <a:avLst/>
            <a:gdLst>
              <a:gd name="T0" fmla="*/ 815 w 2894"/>
              <a:gd name="T1" fmla="*/ 2078 h 2529"/>
              <a:gd name="T2" fmla="*/ 0 w 2894"/>
              <a:gd name="T3" fmla="*/ 1264 h 2529"/>
              <a:gd name="T4" fmla="*/ 815 w 2894"/>
              <a:gd name="T5" fmla="*/ 449 h 2529"/>
              <a:gd name="T6" fmla="*/ 815 w 2894"/>
              <a:gd name="T7" fmla="*/ 449 h 2529"/>
              <a:gd name="T8" fmla="*/ 2443 w 2894"/>
              <a:gd name="T9" fmla="*/ 449 h 2529"/>
              <a:gd name="T10" fmla="*/ 2443 w 2894"/>
              <a:gd name="T11" fmla="*/ 449 h 2529"/>
              <a:gd name="T12" fmla="*/ 2443 w 2894"/>
              <a:gd name="T13" fmla="*/ 2078 h 2529"/>
              <a:gd name="T14" fmla="*/ 2443 w 2894"/>
              <a:gd name="T15" fmla="*/ 2078 h 2529"/>
              <a:gd name="T16" fmla="*/ 815 w 2894"/>
              <a:gd name="T17" fmla="*/ 2078 h 2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4" h="2529">
                <a:moveTo>
                  <a:pt x="815" y="2078"/>
                </a:moveTo>
                <a:lnTo>
                  <a:pt x="0" y="1264"/>
                </a:lnTo>
                <a:lnTo>
                  <a:pt x="815" y="449"/>
                </a:lnTo>
                <a:lnTo>
                  <a:pt x="815" y="449"/>
                </a:lnTo>
                <a:cubicBezTo>
                  <a:pt x="1264" y="0"/>
                  <a:pt x="1994" y="0"/>
                  <a:pt x="2443" y="449"/>
                </a:cubicBezTo>
                <a:lnTo>
                  <a:pt x="2443" y="449"/>
                </a:lnTo>
                <a:cubicBezTo>
                  <a:pt x="2893" y="900"/>
                  <a:pt x="2893" y="1629"/>
                  <a:pt x="2443" y="2078"/>
                </a:cubicBezTo>
                <a:lnTo>
                  <a:pt x="2443" y="2078"/>
                </a:lnTo>
                <a:cubicBezTo>
                  <a:pt x="1994" y="2528"/>
                  <a:pt x="1264" y="2528"/>
                  <a:pt x="815" y="20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93"/>
          <p:cNvSpPr>
            <a:spLocks noChangeArrowheads="1"/>
          </p:cNvSpPr>
          <p:nvPr/>
        </p:nvSpPr>
        <p:spPr bwMode="auto">
          <a:xfrm>
            <a:off x="4001561" y="6318826"/>
            <a:ext cx="1538305" cy="1344103"/>
          </a:xfrm>
          <a:custGeom>
            <a:avLst/>
            <a:gdLst>
              <a:gd name="T0" fmla="*/ 374 w 1328"/>
              <a:gd name="T1" fmla="*/ 954 h 1161"/>
              <a:gd name="T2" fmla="*/ 0 w 1328"/>
              <a:gd name="T3" fmla="*/ 580 h 1161"/>
              <a:gd name="T4" fmla="*/ 374 w 1328"/>
              <a:gd name="T5" fmla="*/ 207 h 1161"/>
              <a:gd name="T6" fmla="*/ 374 w 1328"/>
              <a:gd name="T7" fmla="*/ 207 h 1161"/>
              <a:gd name="T8" fmla="*/ 1121 w 1328"/>
              <a:gd name="T9" fmla="*/ 207 h 1161"/>
              <a:gd name="T10" fmla="*/ 1121 w 1328"/>
              <a:gd name="T11" fmla="*/ 207 h 1161"/>
              <a:gd name="T12" fmla="*/ 1121 w 1328"/>
              <a:gd name="T13" fmla="*/ 954 h 1161"/>
              <a:gd name="T14" fmla="*/ 1121 w 1328"/>
              <a:gd name="T15" fmla="*/ 954 h 1161"/>
              <a:gd name="T16" fmla="*/ 1121 w 1328"/>
              <a:gd name="T17" fmla="*/ 954 h 1161"/>
              <a:gd name="T18" fmla="*/ 374 w 1328"/>
              <a:gd name="T19" fmla="*/ 954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8" h="1161">
                <a:moveTo>
                  <a:pt x="374" y="954"/>
                </a:moveTo>
                <a:lnTo>
                  <a:pt x="0" y="580"/>
                </a:lnTo>
                <a:lnTo>
                  <a:pt x="374" y="207"/>
                </a:lnTo>
                <a:lnTo>
                  <a:pt x="374" y="207"/>
                </a:lnTo>
                <a:cubicBezTo>
                  <a:pt x="580" y="0"/>
                  <a:pt x="915" y="0"/>
                  <a:pt x="1121" y="207"/>
                </a:cubicBezTo>
                <a:lnTo>
                  <a:pt x="1121" y="207"/>
                </a:lnTo>
                <a:cubicBezTo>
                  <a:pt x="1327" y="413"/>
                  <a:pt x="1327" y="747"/>
                  <a:pt x="1121" y="954"/>
                </a:cubicBezTo>
                <a:lnTo>
                  <a:pt x="1121" y="954"/>
                </a:lnTo>
                <a:lnTo>
                  <a:pt x="1121" y="954"/>
                </a:lnTo>
                <a:cubicBezTo>
                  <a:pt x="915" y="1160"/>
                  <a:pt x="580" y="1160"/>
                  <a:pt x="374" y="954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94"/>
          <p:cNvSpPr>
            <a:spLocks noChangeArrowheads="1"/>
          </p:cNvSpPr>
          <p:nvPr/>
        </p:nvSpPr>
        <p:spPr bwMode="auto">
          <a:xfrm>
            <a:off x="13113853" y="6109291"/>
            <a:ext cx="1538308" cy="1344100"/>
          </a:xfrm>
          <a:custGeom>
            <a:avLst/>
            <a:gdLst>
              <a:gd name="T0" fmla="*/ 954 w 1328"/>
              <a:gd name="T1" fmla="*/ 205 h 1159"/>
              <a:gd name="T2" fmla="*/ 1327 w 1328"/>
              <a:gd name="T3" fmla="*/ 578 h 1159"/>
              <a:gd name="T4" fmla="*/ 954 w 1328"/>
              <a:gd name="T5" fmla="*/ 952 h 1159"/>
              <a:gd name="T6" fmla="*/ 954 w 1328"/>
              <a:gd name="T7" fmla="*/ 952 h 1159"/>
              <a:gd name="T8" fmla="*/ 207 w 1328"/>
              <a:gd name="T9" fmla="*/ 952 h 1159"/>
              <a:gd name="T10" fmla="*/ 207 w 1328"/>
              <a:gd name="T11" fmla="*/ 952 h 1159"/>
              <a:gd name="T12" fmla="*/ 207 w 1328"/>
              <a:gd name="T13" fmla="*/ 952 h 1159"/>
              <a:gd name="T14" fmla="*/ 207 w 1328"/>
              <a:gd name="T15" fmla="*/ 205 h 1159"/>
              <a:gd name="T16" fmla="*/ 207 w 1328"/>
              <a:gd name="T17" fmla="*/ 205 h 1159"/>
              <a:gd name="T18" fmla="*/ 207 w 1328"/>
              <a:gd name="T19" fmla="*/ 205 h 1159"/>
              <a:gd name="T20" fmla="*/ 954 w 1328"/>
              <a:gd name="T21" fmla="*/ 205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8" h="1159">
                <a:moveTo>
                  <a:pt x="954" y="205"/>
                </a:moveTo>
                <a:lnTo>
                  <a:pt x="1327" y="578"/>
                </a:lnTo>
                <a:lnTo>
                  <a:pt x="954" y="952"/>
                </a:lnTo>
                <a:lnTo>
                  <a:pt x="954" y="952"/>
                </a:lnTo>
                <a:cubicBezTo>
                  <a:pt x="747" y="1158"/>
                  <a:pt x="413" y="1158"/>
                  <a:pt x="207" y="952"/>
                </a:cubicBezTo>
                <a:lnTo>
                  <a:pt x="207" y="952"/>
                </a:lnTo>
                <a:lnTo>
                  <a:pt x="207" y="952"/>
                </a:lnTo>
                <a:cubicBezTo>
                  <a:pt x="0" y="746"/>
                  <a:pt x="0" y="411"/>
                  <a:pt x="207" y="205"/>
                </a:cubicBezTo>
                <a:lnTo>
                  <a:pt x="207" y="205"/>
                </a:lnTo>
                <a:lnTo>
                  <a:pt x="207" y="205"/>
                </a:lnTo>
                <a:cubicBezTo>
                  <a:pt x="413" y="0"/>
                  <a:pt x="747" y="0"/>
                  <a:pt x="954" y="205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95"/>
          <p:cNvSpPr>
            <a:spLocks noChangeArrowheads="1"/>
          </p:cNvSpPr>
          <p:nvPr/>
        </p:nvSpPr>
        <p:spPr bwMode="auto">
          <a:xfrm>
            <a:off x="6602881" y="2485836"/>
            <a:ext cx="1354325" cy="1420761"/>
          </a:xfrm>
          <a:custGeom>
            <a:avLst/>
            <a:gdLst>
              <a:gd name="T0" fmla="*/ 70 w 1167"/>
              <a:gd name="T1" fmla="*/ 513 h 1224"/>
              <a:gd name="T2" fmla="*/ 196 w 1167"/>
              <a:gd name="T3" fmla="*/ 0 h 1224"/>
              <a:gd name="T4" fmla="*/ 709 w 1167"/>
              <a:gd name="T5" fmla="*/ 126 h 1224"/>
              <a:gd name="T6" fmla="*/ 709 w 1167"/>
              <a:gd name="T7" fmla="*/ 126 h 1224"/>
              <a:gd name="T8" fmla="*/ 1096 w 1167"/>
              <a:gd name="T9" fmla="*/ 766 h 1224"/>
              <a:gd name="T10" fmla="*/ 1096 w 1167"/>
              <a:gd name="T11" fmla="*/ 766 h 1224"/>
              <a:gd name="T12" fmla="*/ 456 w 1167"/>
              <a:gd name="T13" fmla="*/ 1153 h 1224"/>
              <a:gd name="T14" fmla="*/ 456 w 1167"/>
              <a:gd name="T15" fmla="*/ 1153 h 1224"/>
              <a:gd name="T16" fmla="*/ 70 w 1167"/>
              <a:gd name="T17" fmla="*/ 513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7" h="1224">
                <a:moveTo>
                  <a:pt x="70" y="513"/>
                </a:moveTo>
                <a:lnTo>
                  <a:pt x="196" y="0"/>
                </a:lnTo>
                <a:lnTo>
                  <a:pt x="709" y="126"/>
                </a:lnTo>
                <a:lnTo>
                  <a:pt x="709" y="126"/>
                </a:lnTo>
                <a:cubicBezTo>
                  <a:pt x="993" y="196"/>
                  <a:pt x="1166" y="483"/>
                  <a:pt x="1096" y="766"/>
                </a:cubicBezTo>
                <a:lnTo>
                  <a:pt x="1096" y="766"/>
                </a:lnTo>
                <a:cubicBezTo>
                  <a:pt x="1026" y="1049"/>
                  <a:pt x="740" y="1223"/>
                  <a:pt x="456" y="1153"/>
                </a:cubicBezTo>
                <a:lnTo>
                  <a:pt x="456" y="1153"/>
                </a:lnTo>
                <a:cubicBezTo>
                  <a:pt x="173" y="1083"/>
                  <a:pt x="0" y="797"/>
                  <a:pt x="70" y="513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96"/>
          <p:cNvSpPr>
            <a:spLocks noChangeArrowheads="1"/>
          </p:cNvSpPr>
          <p:nvPr/>
        </p:nvSpPr>
        <p:spPr bwMode="auto">
          <a:xfrm>
            <a:off x="8626700" y="5889531"/>
            <a:ext cx="1752956" cy="1788728"/>
          </a:xfrm>
          <a:custGeom>
            <a:avLst/>
            <a:gdLst>
              <a:gd name="T0" fmla="*/ 679 w 1511"/>
              <a:gd name="T1" fmla="*/ 76 h 1545"/>
              <a:gd name="T2" fmla="*/ 1393 w 1511"/>
              <a:gd name="T3" fmla="*/ 0 h 1545"/>
              <a:gd name="T4" fmla="*/ 1469 w 1511"/>
              <a:gd name="T5" fmla="*/ 713 h 1545"/>
              <a:gd name="T6" fmla="*/ 1469 w 1511"/>
              <a:gd name="T7" fmla="*/ 713 h 1545"/>
              <a:gd name="T8" fmla="*/ 831 w 1511"/>
              <a:gd name="T9" fmla="*/ 1501 h 1545"/>
              <a:gd name="T10" fmla="*/ 831 w 1511"/>
              <a:gd name="T11" fmla="*/ 1501 h 1545"/>
              <a:gd name="T12" fmla="*/ 41 w 1511"/>
              <a:gd name="T13" fmla="*/ 864 h 1545"/>
              <a:gd name="T14" fmla="*/ 41 w 1511"/>
              <a:gd name="T15" fmla="*/ 864 h 1545"/>
              <a:gd name="T16" fmla="*/ 41 w 1511"/>
              <a:gd name="T17" fmla="*/ 864 h 1545"/>
              <a:gd name="T18" fmla="*/ 679 w 1511"/>
              <a:gd name="T19" fmla="*/ 76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1" h="1545">
                <a:moveTo>
                  <a:pt x="679" y="76"/>
                </a:moveTo>
                <a:lnTo>
                  <a:pt x="1393" y="0"/>
                </a:lnTo>
                <a:lnTo>
                  <a:pt x="1469" y="713"/>
                </a:lnTo>
                <a:lnTo>
                  <a:pt x="1469" y="713"/>
                </a:lnTo>
                <a:cubicBezTo>
                  <a:pt x="1510" y="1107"/>
                  <a:pt x="1225" y="1460"/>
                  <a:pt x="831" y="1501"/>
                </a:cubicBezTo>
                <a:lnTo>
                  <a:pt x="831" y="1501"/>
                </a:lnTo>
                <a:cubicBezTo>
                  <a:pt x="436" y="1544"/>
                  <a:pt x="84" y="1258"/>
                  <a:pt x="41" y="864"/>
                </a:cubicBezTo>
                <a:lnTo>
                  <a:pt x="41" y="864"/>
                </a:lnTo>
                <a:lnTo>
                  <a:pt x="41" y="864"/>
                </a:lnTo>
                <a:cubicBezTo>
                  <a:pt x="0" y="470"/>
                  <a:pt x="285" y="117"/>
                  <a:pt x="679" y="76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97"/>
          <p:cNvSpPr>
            <a:spLocks noChangeArrowheads="1"/>
          </p:cNvSpPr>
          <p:nvPr/>
        </p:nvSpPr>
        <p:spPr bwMode="auto">
          <a:xfrm>
            <a:off x="10665852" y="2496058"/>
            <a:ext cx="1354321" cy="1415652"/>
          </a:xfrm>
          <a:custGeom>
            <a:avLst/>
            <a:gdLst>
              <a:gd name="T0" fmla="*/ 1096 w 1167"/>
              <a:gd name="T1" fmla="*/ 513 h 1223"/>
              <a:gd name="T2" fmla="*/ 970 w 1167"/>
              <a:gd name="T3" fmla="*/ 0 h 1223"/>
              <a:gd name="T4" fmla="*/ 456 w 1167"/>
              <a:gd name="T5" fmla="*/ 126 h 1223"/>
              <a:gd name="T6" fmla="*/ 456 w 1167"/>
              <a:gd name="T7" fmla="*/ 126 h 1223"/>
              <a:gd name="T8" fmla="*/ 70 w 1167"/>
              <a:gd name="T9" fmla="*/ 766 h 1223"/>
              <a:gd name="T10" fmla="*/ 70 w 1167"/>
              <a:gd name="T11" fmla="*/ 766 h 1223"/>
              <a:gd name="T12" fmla="*/ 710 w 1167"/>
              <a:gd name="T13" fmla="*/ 1152 h 1223"/>
              <a:gd name="T14" fmla="*/ 710 w 1167"/>
              <a:gd name="T15" fmla="*/ 1152 h 1223"/>
              <a:gd name="T16" fmla="*/ 1096 w 1167"/>
              <a:gd name="T17" fmla="*/ 51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7" h="1223">
                <a:moveTo>
                  <a:pt x="1096" y="513"/>
                </a:moveTo>
                <a:lnTo>
                  <a:pt x="970" y="0"/>
                </a:lnTo>
                <a:lnTo>
                  <a:pt x="456" y="126"/>
                </a:lnTo>
                <a:lnTo>
                  <a:pt x="456" y="126"/>
                </a:lnTo>
                <a:cubicBezTo>
                  <a:pt x="173" y="196"/>
                  <a:pt x="0" y="482"/>
                  <a:pt x="70" y="766"/>
                </a:cubicBezTo>
                <a:lnTo>
                  <a:pt x="70" y="766"/>
                </a:lnTo>
                <a:cubicBezTo>
                  <a:pt x="140" y="1049"/>
                  <a:pt x="426" y="1222"/>
                  <a:pt x="710" y="1152"/>
                </a:cubicBezTo>
                <a:lnTo>
                  <a:pt x="710" y="1152"/>
                </a:lnTo>
                <a:cubicBezTo>
                  <a:pt x="993" y="1083"/>
                  <a:pt x="1166" y="796"/>
                  <a:pt x="1096" y="513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8"/>
          <p:cNvSpPr>
            <a:spLocks noChangeArrowheads="1"/>
          </p:cNvSpPr>
          <p:nvPr/>
        </p:nvSpPr>
        <p:spPr bwMode="auto">
          <a:xfrm>
            <a:off x="9623279" y="8501076"/>
            <a:ext cx="1354321" cy="1420761"/>
          </a:xfrm>
          <a:custGeom>
            <a:avLst/>
            <a:gdLst>
              <a:gd name="T0" fmla="*/ 1096 w 1167"/>
              <a:gd name="T1" fmla="*/ 710 h 1224"/>
              <a:gd name="T2" fmla="*/ 969 w 1167"/>
              <a:gd name="T3" fmla="*/ 1223 h 1224"/>
              <a:gd name="T4" fmla="*/ 456 w 1167"/>
              <a:gd name="T5" fmla="*/ 1097 h 1224"/>
              <a:gd name="T6" fmla="*/ 456 w 1167"/>
              <a:gd name="T7" fmla="*/ 1097 h 1224"/>
              <a:gd name="T8" fmla="*/ 70 w 1167"/>
              <a:gd name="T9" fmla="*/ 457 h 1224"/>
              <a:gd name="T10" fmla="*/ 70 w 1167"/>
              <a:gd name="T11" fmla="*/ 457 h 1224"/>
              <a:gd name="T12" fmla="*/ 708 w 1167"/>
              <a:gd name="T13" fmla="*/ 71 h 1224"/>
              <a:gd name="T14" fmla="*/ 708 w 1167"/>
              <a:gd name="T15" fmla="*/ 71 h 1224"/>
              <a:gd name="T16" fmla="*/ 1096 w 1167"/>
              <a:gd name="T17" fmla="*/ 71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7" h="1224">
                <a:moveTo>
                  <a:pt x="1096" y="710"/>
                </a:moveTo>
                <a:lnTo>
                  <a:pt x="969" y="1223"/>
                </a:lnTo>
                <a:lnTo>
                  <a:pt x="456" y="1097"/>
                </a:lnTo>
                <a:lnTo>
                  <a:pt x="456" y="1097"/>
                </a:lnTo>
                <a:cubicBezTo>
                  <a:pt x="173" y="1027"/>
                  <a:pt x="0" y="741"/>
                  <a:pt x="70" y="457"/>
                </a:cubicBezTo>
                <a:lnTo>
                  <a:pt x="70" y="457"/>
                </a:lnTo>
                <a:cubicBezTo>
                  <a:pt x="139" y="174"/>
                  <a:pt x="425" y="0"/>
                  <a:pt x="708" y="71"/>
                </a:cubicBezTo>
                <a:lnTo>
                  <a:pt x="708" y="71"/>
                </a:lnTo>
                <a:cubicBezTo>
                  <a:pt x="992" y="141"/>
                  <a:pt x="1166" y="427"/>
                  <a:pt x="1096" y="710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99"/>
          <p:cNvSpPr>
            <a:spLocks noChangeArrowheads="1"/>
          </p:cNvSpPr>
          <p:nvPr/>
        </p:nvSpPr>
        <p:spPr bwMode="auto">
          <a:xfrm>
            <a:off x="11785083" y="7770251"/>
            <a:ext cx="935251" cy="1037464"/>
          </a:xfrm>
          <a:custGeom>
            <a:avLst/>
            <a:gdLst>
              <a:gd name="T0" fmla="*/ 735 w 805"/>
              <a:gd name="T1" fmla="*/ 702 h 896"/>
              <a:gd name="T2" fmla="*/ 689 w 805"/>
              <a:gd name="T3" fmla="*/ 702 h 896"/>
              <a:gd name="T4" fmla="*/ 689 w 805"/>
              <a:gd name="T5" fmla="*/ 559 h 896"/>
              <a:gd name="T6" fmla="*/ 689 w 805"/>
              <a:gd name="T7" fmla="*/ 559 h 896"/>
              <a:gd name="T8" fmla="*/ 645 w 805"/>
              <a:gd name="T9" fmla="*/ 517 h 896"/>
              <a:gd name="T10" fmla="*/ 166 w 805"/>
              <a:gd name="T11" fmla="*/ 517 h 896"/>
              <a:gd name="T12" fmla="*/ 166 w 805"/>
              <a:gd name="T13" fmla="*/ 517 h 896"/>
              <a:gd name="T14" fmla="*/ 123 w 805"/>
              <a:gd name="T15" fmla="*/ 559 h 896"/>
              <a:gd name="T16" fmla="*/ 123 w 805"/>
              <a:gd name="T17" fmla="*/ 702 h 896"/>
              <a:gd name="T18" fmla="*/ 69 w 805"/>
              <a:gd name="T19" fmla="*/ 702 h 896"/>
              <a:gd name="T20" fmla="*/ 69 w 805"/>
              <a:gd name="T21" fmla="*/ 277 h 896"/>
              <a:gd name="T22" fmla="*/ 166 w 805"/>
              <a:gd name="T23" fmla="*/ 277 h 896"/>
              <a:gd name="T24" fmla="*/ 645 w 805"/>
              <a:gd name="T25" fmla="*/ 277 h 896"/>
              <a:gd name="T26" fmla="*/ 735 w 805"/>
              <a:gd name="T27" fmla="*/ 277 h 896"/>
              <a:gd name="T28" fmla="*/ 735 w 805"/>
              <a:gd name="T29" fmla="*/ 702 h 896"/>
              <a:gd name="T30" fmla="*/ 620 w 805"/>
              <a:gd name="T31" fmla="*/ 827 h 896"/>
              <a:gd name="T32" fmla="*/ 191 w 805"/>
              <a:gd name="T33" fmla="*/ 827 h 896"/>
              <a:gd name="T34" fmla="*/ 191 w 805"/>
              <a:gd name="T35" fmla="*/ 585 h 896"/>
              <a:gd name="T36" fmla="*/ 620 w 805"/>
              <a:gd name="T37" fmla="*/ 585 h 896"/>
              <a:gd name="T38" fmla="*/ 620 w 805"/>
              <a:gd name="T39" fmla="*/ 827 h 896"/>
              <a:gd name="T40" fmla="*/ 191 w 805"/>
              <a:gd name="T41" fmla="*/ 68 h 896"/>
              <a:gd name="T42" fmla="*/ 620 w 805"/>
              <a:gd name="T43" fmla="*/ 68 h 896"/>
              <a:gd name="T44" fmla="*/ 620 w 805"/>
              <a:gd name="T45" fmla="*/ 209 h 896"/>
              <a:gd name="T46" fmla="*/ 191 w 805"/>
              <a:gd name="T47" fmla="*/ 209 h 896"/>
              <a:gd name="T48" fmla="*/ 191 w 805"/>
              <a:gd name="T49" fmla="*/ 68 h 896"/>
              <a:gd name="T50" fmla="*/ 756 w 805"/>
              <a:gd name="T51" fmla="*/ 209 h 896"/>
              <a:gd name="T52" fmla="*/ 689 w 805"/>
              <a:gd name="T53" fmla="*/ 209 h 896"/>
              <a:gd name="T54" fmla="*/ 689 w 805"/>
              <a:gd name="T55" fmla="*/ 40 h 896"/>
              <a:gd name="T56" fmla="*/ 689 w 805"/>
              <a:gd name="T57" fmla="*/ 40 h 896"/>
              <a:gd name="T58" fmla="*/ 645 w 805"/>
              <a:gd name="T59" fmla="*/ 0 h 896"/>
              <a:gd name="T60" fmla="*/ 166 w 805"/>
              <a:gd name="T61" fmla="*/ 0 h 896"/>
              <a:gd name="T62" fmla="*/ 166 w 805"/>
              <a:gd name="T63" fmla="*/ 0 h 896"/>
              <a:gd name="T64" fmla="*/ 123 w 805"/>
              <a:gd name="T65" fmla="*/ 40 h 896"/>
              <a:gd name="T66" fmla="*/ 123 w 805"/>
              <a:gd name="T67" fmla="*/ 209 h 896"/>
              <a:gd name="T68" fmla="*/ 48 w 805"/>
              <a:gd name="T69" fmla="*/ 209 h 896"/>
              <a:gd name="T70" fmla="*/ 48 w 805"/>
              <a:gd name="T71" fmla="*/ 209 h 896"/>
              <a:gd name="T72" fmla="*/ 0 w 805"/>
              <a:gd name="T73" fmla="*/ 257 h 896"/>
              <a:gd name="T74" fmla="*/ 0 w 805"/>
              <a:gd name="T75" fmla="*/ 723 h 896"/>
              <a:gd name="T76" fmla="*/ 0 w 805"/>
              <a:gd name="T77" fmla="*/ 723 h 896"/>
              <a:gd name="T78" fmla="*/ 48 w 805"/>
              <a:gd name="T79" fmla="*/ 770 h 896"/>
              <a:gd name="T80" fmla="*/ 123 w 805"/>
              <a:gd name="T81" fmla="*/ 770 h 896"/>
              <a:gd name="T82" fmla="*/ 123 w 805"/>
              <a:gd name="T83" fmla="*/ 852 h 896"/>
              <a:gd name="T84" fmla="*/ 123 w 805"/>
              <a:gd name="T85" fmla="*/ 852 h 896"/>
              <a:gd name="T86" fmla="*/ 166 w 805"/>
              <a:gd name="T87" fmla="*/ 895 h 896"/>
              <a:gd name="T88" fmla="*/ 645 w 805"/>
              <a:gd name="T89" fmla="*/ 895 h 896"/>
              <a:gd name="T90" fmla="*/ 645 w 805"/>
              <a:gd name="T91" fmla="*/ 895 h 896"/>
              <a:gd name="T92" fmla="*/ 689 w 805"/>
              <a:gd name="T93" fmla="*/ 852 h 896"/>
              <a:gd name="T94" fmla="*/ 689 w 805"/>
              <a:gd name="T95" fmla="*/ 770 h 896"/>
              <a:gd name="T96" fmla="*/ 756 w 805"/>
              <a:gd name="T97" fmla="*/ 770 h 896"/>
              <a:gd name="T98" fmla="*/ 756 w 805"/>
              <a:gd name="T99" fmla="*/ 770 h 896"/>
              <a:gd name="T100" fmla="*/ 804 w 805"/>
              <a:gd name="T101" fmla="*/ 723 h 896"/>
              <a:gd name="T102" fmla="*/ 804 w 805"/>
              <a:gd name="T103" fmla="*/ 257 h 896"/>
              <a:gd name="T104" fmla="*/ 804 w 805"/>
              <a:gd name="T105" fmla="*/ 257 h 896"/>
              <a:gd name="T106" fmla="*/ 756 w 805"/>
              <a:gd name="T107" fmla="*/ 209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5" h="896">
                <a:moveTo>
                  <a:pt x="735" y="702"/>
                </a:moveTo>
                <a:lnTo>
                  <a:pt x="689" y="702"/>
                </a:lnTo>
                <a:lnTo>
                  <a:pt x="689" y="559"/>
                </a:lnTo>
                <a:lnTo>
                  <a:pt x="689" y="559"/>
                </a:lnTo>
                <a:cubicBezTo>
                  <a:pt x="689" y="536"/>
                  <a:pt x="669" y="517"/>
                  <a:pt x="645" y="517"/>
                </a:cubicBezTo>
                <a:lnTo>
                  <a:pt x="166" y="517"/>
                </a:lnTo>
                <a:lnTo>
                  <a:pt x="166" y="517"/>
                </a:lnTo>
                <a:cubicBezTo>
                  <a:pt x="142" y="517"/>
                  <a:pt x="123" y="536"/>
                  <a:pt x="123" y="559"/>
                </a:cubicBezTo>
                <a:lnTo>
                  <a:pt x="123" y="702"/>
                </a:lnTo>
                <a:lnTo>
                  <a:pt x="69" y="702"/>
                </a:lnTo>
                <a:lnTo>
                  <a:pt x="69" y="277"/>
                </a:lnTo>
                <a:lnTo>
                  <a:pt x="166" y="277"/>
                </a:lnTo>
                <a:lnTo>
                  <a:pt x="645" y="277"/>
                </a:lnTo>
                <a:lnTo>
                  <a:pt x="735" y="277"/>
                </a:lnTo>
                <a:lnTo>
                  <a:pt x="735" y="702"/>
                </a:lnTo>
                <a:close/>
                <a:moveTo>
                  <a:pt x="620" y="827"/>
                </a:moveTo>
                <a:lnTo>
                  <a:pt x="191" y="827"/>
                </a:lnTo>
                <a:lnTo>
                  <a:pt x="191" y="585"/>
                </a:lnTo>
                <a:lnTo>
                  <a:pt x="620" y="585"/>
                </a:lnTo>
                <a:lnTo>
                  <a:pt x="620" y="827"/>
                </a:lnTo>
                <a:close/>
                <a:moveTo>
                  <a:pt x="191" y="68"/>
                </a:moveTo>
                <a:lnTo>
                  <a:pt x="620" y="68"/>
                </a:lnTo>
                <a:lnTo>
                  <a:pt x="620" y="209"/>
                </a:lnTo>
                <a:lnTo>
                  <a:pt x="191" y="209"/>
                </a:lnTo>
                <a:lnTo>
                  <a:pt x="191" y="68"/>
                </a:lnTo>
                <a:close/>
                <a:moveTo>
                  <a:pt x="756" y="209"/>
                </a:moveTo>
                <a:lnTo>
                  <a:pt x="689" y="209"/>
                </a:lnTo>
                <a:lnTo>
                  <a:pt x="689" y="40"/>
                </a:lnTo>
                <a:lnTo>
                  <a:pt x="689" y="40"/>
                </a:lnTo>
                <a:cubicBezTo>
                  <a:pt x="689" y="17"/>
                  <a:pt x="670" y="0"/>
                  <a:pt x="645" y="0"/>
                </a:cubicBezTo>
                <a:lnTo>
                  <a:pt x="166" y="0"/>
                </a:lnTo>
                <a:lnTo>
                  <a:pt x="166" y="0"/>
                </a:lnTo>
                <a:cubicBezTo>
                  <a:pt x="142" y="0"/>
                  <a:pt x="123" y="17"/>
                  <a:pt x="123" y="40"/>
                </a:cubicBezTo>
                <a:lnTo>
                  <a:pt x="123" y="209"/>
                </a:lnTo>
                <a:lnTo>
                  <a:pt x="48" y="209"/>
                </a:lnTo>
                <a:lnTo>
                  <a:pt x="48" y="209"/>
                </a:lnTo>
                <a:cubicBezTo>
                  <a:pt x="22" y="209"/>
                  <a:pt x="0" y="230"/>
                  <a:pt x="0" y="257"/>
                </a:cubicBezTo>
                <a:lnTo>
                  <a:pt x="0" y="723"/>
                </a:lnTo>
                <a:lnTo>
                  <a:pt x="0" y="723"/>
                </a:lnTo>
                <a:cubicBezTo>
                  <a:pt x="0" y="749"/>
                  <a:pt x="22" y="770"/>
                  <a:pt x="48" y="770"/>
                </a:cubicBezTo>
                <a:lnTo>
                  <a:pt x="123" y="770"/>
                </a:lnTo>
                <a:lnTo>
                  <a:pt x="123" y="852"/>
                </a:lnTo>
                <a:lnTo>
                  <a:pt x="123" y="852"/>
                </a:lnTo>
                <a:cubicBezTo>
                  <a:pt x="123" y="876"/>
                  <a:pt x="142" y="895"/>
                  <a:pt x="166" y="895"/>
                </a:cubicBezTo>
                <a:lnTo>
                  <a:pt x="645" y="895"/>
                </a:lnTo>
                <a:lnTo>
                  <a:pt x="645" y="895"/>
                </a:lnTo>
                <a:cubicBezTo>
                  <a:pt x="669" y="895"/>
                  <a:pt x="689" y="876"/>
                  <a:pt x="689" y="852"/>
                </a:cubicBezTo>
                <a:lnTo>
                  <a:pt x="689" y="770"/>
                </a:lnTo>
                <a:lnTo>
                  <a:pt x="756" y="770"/>
                </a:lnTo>
                <a:lnTo>
                  <a:pt x="756" y="770"/>
                </a:lnTo>
                <a:cubicBezTo>
                  <a:pt x="782" y="770"/>
                  <a:pt x="804" y="749"/>
                  <a:pt x="804" y="723"/>
                </a:cubicBezTo>
                <a:lnTo>
                  <a:pt x="804" y="257"/>
                </a:lnTo>
                <a:lnTo>
                  <a:pt x="804" y="257"/>
                </a:lnTo>
                <a:cubicBezTo>
                  <a:pt x="804" y="230"/>
                  <a:pt x="782" y="209"/>
                  <a:pt x="75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00"/>
          <p:cNvSpPr>
            <a:spLocks noChangeArrowheads="1"/>
          </p:cNvSpPr>
          <p:nvPr/>
        </p:nvSpPr>
        <p:spPr bwMode="auto">
          <a:xfrm>
            <a:off x="12147941" y="8163773"/>
            <a:ext cx="224869" cy="81770"/>
          </a:xfrm>
          <a:custGeom>
            <a:avLst/>
            <a:gdLst>
              <a:gd name="T0" fmla="*/ 157 w 193"/>
              <a:gd name="T1" fmla="*/ 0 h 69"/>
              <a:gd name="T2" fmla="*/ 34 w 193"/>
              <a:gd name="T3" fmla="*/ 0 h 69"/>
              <a:gd name="T4" fmla="*/ 34 w 193"/>
              <a:gd name="T5" fmla="*/ 0 h 69"/>
              <a:gd name="T6" fmla="*/ 0 w 193"/>
              <a:gd name="T7" fmla="*/ 34 h 69"/>
              <a:gd name="T8" fmla="*/ 0 w 193"/>
              <a:gd name="T9" fmla="*/ 34 h 69"/>
              <a:gd name="T10" fmla="*/ 34 w 193"/>
              <a:gd name="T11" fmla="*/ 68 h 69"/>
              <a:gd name="T12" fmla="*/ 157 w 193"/>
              <a:gd name="T13" fmla="*/ 68 h 69"/>
              <a:gd name="T14" fmla="*/ 157 w 193"/>
              <a:gd name="T15" fmla="*/ 68 h 69"/>
              <a:gd name="T16" fmla="*/ 192 w 193"/>
              <a:gd name="T17" fmla="*/ 34 h 69"/>
              <a:gd name="T18" fmla="*/ 192 w 193"/>
              <a:gd name="T19" fmla="*/ 34 h 69"/>
              <a:gd name="T20" fmla="*/ 157 w 193"/>
              <a:gd name="T2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3" h="69">
                <a:moveTo>
                  <a:pt x="157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6"/>
                  <a:pt x="0" y="34"/>
                </a:cubicBezTo>
                <a:lnTo>
                  <a:pt x="0" y="34"/>
                </a:lnTo>
                <a:cubicBezTo>
                  <a:pt x="0" y="53"/>
                  <a:pt x="15" y="68"/>
                  <a:pt x="34" y="68"/>
                </a:cubicBezTo>
                <a:lnTo>
                  <a:pt x="157" y="68"/>
                </a:lnTo>
                <a:lnTo>
                  <a:pt x="157" y="68"/>
                </a:lnTo>
                <a:cubicBezTo>
                  <a:pt x="176" y="68"/>
                  <a:pt x="192" y="53"/>
                  <a:pt x="192" y="34"/>
                </a:cubicBezTo>
                <a:lnTo>
                  <a:pt x="192" y="34"/>
                </a:lnTo>
                <a:cubicBezTo>
                  <a:pt x="192" y="16"/>
                  <a:pt x="176" y="0"/>
                  <a:pt x="15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01"/>
          <p:cNvSpPr>
            <a:spLocks noChangeArrowheads="1"/>
          </p:cNvSpPr>
          <p:nvPr/>
        </p:nvSpPr>
        <p:spPr bwMode="auto">
          <a:xfrm>
            <a:off x="5831174" y="4898064"/>
            <a:ext cx="1221444" cy="787041"/>
          </a:xfrm>
          <a:custGeom>
            <a:avLst/>
            <a:gdLst>
              <a:gd name="T0" fmla="*/ 69 w 1055"/>
              <a:gd name="T1" fmla="*/ 102 h 678"/>
              <a:gd name="T2" fmla="*/ 510 w 1055"/>
              <a:gd name="T3" fmla="*/ 327 h 678"/>
              <a:gd name="T4" fmla="*/ 510 w 1055"/>
              <a:gd name="T5" fmla="*/ 327 h 678"/>
              <a:gd name="T6" fmla="*/ 513 w 1055"/>
              <a:gd name="T7" fmla="*/ 328 h 678"/>
              <a:gd name="T8" fmla="*/ 513 w 1055"/>
              <a:gd name="T9" fmla="*/ 328 h 678"/>
              <a:gd name="T10" fmla="*/ 514 w 1055"/>
              <a:gd name="T11" fmla="*/ 329 h 678"/>
              <a:gd name="T12" fmla="*/ 515 w 1055"/>
              <a:gd name="T13" fmla="*/ 329 h 678"/>
              <a:gd name="T14" fmla="*/ 517 w 1055"/>
              <a:gd name="T15" fmla="*/ 329 h 678"/>
              <a:gd name="T16" fmla="*/ 517 w 1055"/>
              <a:gd name="T17" fmla="*/ 330 h 678"/>
              <a:gd name="T18" fmla="*/ 519 w 1055"/>
              <a:gd name="T19" fmla="*/ 330 h 678"/>
              <a:gd name="T20" fmla="*/ 519 w 1055"/>
              <a:gd name="T21" fmla="*/ 330 h 678"/>
              <a:gd name="T22" fmla="*/ 521 w 1055"/>
              <a:gd name="T23" fmla="*/ 330 h 678"/>
              <a:gd name="T24" fmla="*/ 521 w 1055"/>
              <a:gd name="T25" fmla="*/ 330 h 678"/>
              <a:gd name="T26" fmla="*/ 524 w 1055"/>
              <a:gd name="T27" fmla="*/ 330 h 678"/>
              <a:gd name="T28" fmla="*/ 524 w 1055"/>
              <a:gd name="T29" fmla="*/ 330 h 678"/>
              <a:gd name="T30" fmla="*/ 526 w 1055"/>
              <a:gd name="T31" fmla="*/ 331 h 678"/>
              <a:gd name="T32" fmla="*/ 526 w 1055"/>
              <a:gd name="T33" fmla="*/ 331 h 678"/>
              <a:gd name="T34" fmla="*/ 528 w 1055"/>
              <a:gd name="T35" fmla="*/ 330 h 678"/>
              <a:gd name="T36" fmla="*/ 529 w 1055"/>
              <a:gd name="T37" fmla="*/ 330 h 678"/>
              <a:gd name="T38" fmla="*/ 530 w 1055"/>
              <a:gd name="T39" fmla="*/ 330 h 678"/>
              <a:gd name="T40" fmla="*/ 531 w 1055"/>
              <a:gd name="T41" fmla="*/ 330 h 678"/>
              <a:gd name="T42" fmla="*/ 533 w 1055"/>
              <a:gd name="T43" fmla="*/ 330 h 678"/>
              <a:gd name="T44" fmla="*/ 533 w 1055"/>
              <a:gd name="T45" fmla="*/ 330 h 678"/>
              <a:gd name="T46" fmla="*/ 535 w 1055"/>
              <a:gd name="T47" fmla="*/ 329 h 678"/>
              <a:gd name="T48" fmla="*/ 537 w 1055"/>
              <a:gd name="T49" fmla="*/ 329 h 678"/>
              <a:gd name="T50" fmla="*/ 537 w 1055"/>
              <a:gd name="T51" fmla="*/ 329 h 678"/>
              <a:gd name="T52" fmla="*/ 539 w 1055"/>
              <a:gd name="T53" fmla="*/ 328 h 678"/>
              <a:gd name="T54" fmla="*/ 540 w 1055"/>
              <a:gd name="T55" fmla="*/ 328 h 678"/>
              <a:gd name="T56" fmla="*/ 541 w 1055"/>
              <a:gd name="T57" fmla="*/ 327 h 678"/>
              <a:gd name="T58" fmla="*/ 541 w 1055"/>
              <a:gd name="T59" fmla="*/ 327 h 678"/>
              <a:gd name="T60" fmla="*/ 986 w 1055"/>
              <a:gd name="T61" fmla="*/ 102 h 678"/>
              <a:gd name="T62" fmla="*/ 69 w 1055"/>
              <a:gd name="T63" fmla="*/ 608 h 678"/>
              <a:gd name="T64" fmla="*/ 154 w 1055"/>
              <a:gd name="T65" fmla="*/ 69 h 678"/>
              <a:gd name="T66" fmla="*/ 526 w 1055"/>
              <a:gd name="T67" fmla="*/ 258 h 678"/>
              <a:gd name="T68" fmla="*/ 1054 w 1055"/>
              <a:gd name="T69" fmla="*/ 48 h 678"/>
              <a:gd name="T70" fmla="*/ 1050 w 1055"/>
              <a:gd name="T71" fmla="*/ 30 h 678"/>
              <a:gd name="T72" fmla="*/ 1045 w 1055"/>
              <a:gd name="T73" fmla="*/ 22 h 678"/>
              <a:gd name="T74" fmla="*/ 53 w 1055"/>
              <a:gd name="T75" fmla="*/ 0 h 678"/>
              <a:gd name="T76" fmla="*/ 9 w 1055"/>
              <a:gd name="T77" fmla="*/ 22 h 678"/>
              <a:gd name="T78" fmla="*/ 4 w 1055"/>
              <a:gd name="T79" fmla="*/ 30 h 678"/>
              <a:gd name="T80" fmla="*/ 0 w 1055"/>
              <a:gd name="T81" fmla="*/ 48 h 678"/>
              <a:gd name="T82" fmla="*/ 0 w 1055"/>
              <a:gd name="T83" fmla="*/ 52 h 678"/>
              <a:gd name="T84" fmla="*/ 0 w 1055"/>
              <a:gd name="T85" fmla="*/ 626 h 678"/>
              <a:gd name="T86" fmla="*/ 1002 w 1055"/>
              <a:gd name="T87" fmla="*/ 677 h 678"/>
              <a:gd name="T88" fmla="*/ 1054 w 1055"/>
              <a:gd name="T89" fmla="*/ 626 h 678"/>
              <a:gd name="T90" fmla="*/ 1054 w 1055"/>
              <a:gd name="T91" fmla="*/ 52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55" h="678">
                <a:moveTo>
                  <a:pt x="69" y="608"/>
                </a:moveTo>
                <a:lnTo>
                  <a:pt x="69" y="102"/>
                </a:lnTo>
                <a:lnTo>
                  <a:pt x="510" y="327"/>
                </a:lnTo>
                <a:lnTo>
                  <a:pt x="510" y="327"/>
                </a:lnTo>
                <a:lnTo>
                  <a:pt x="510" y="327"/>
                </a:lnTo>
                <a:lnTo>
                  <a:pt x="510" y="327"/>
                </a:lnTo>
                <a:lnTo>
                  <a:pt x="510" y="327"/>
                </a:lnTo>
                <a:cubicBezTo>
                  <a:pt x="511" y="327"/>
                  <a:pt x="512" y="327"/>
                  <a:pt x="513" y="328"/>
                </a:cubicBezTo>
                <a:lnTo>
                  <a:pt x="513" y="328"/>
                </a:lnTo>
                <a:lnTo>
                  <a:pt x="513" y="328"/>
                </a:lnTo>
                <a:lnTo>
                  <a:pt x="513" y="328"/>
                </a:lnTo>
                <a:cubicBezTo>
                  <a:pt x="513" y="329"/>
                  <a:pt x="514" y="329"/>
                  <a:pt x="514" y="329"/>
                </a:cubicBezTo>
                <a:lnTo>
                  <a:pt x="514" y="329"/>
                </a:lnTo>
                <a:cubicBezTo>
                  <a:pt x="514" y="329"/>
                  <a:pt x="514" y="329"/>
                  <a:pt x="515" y="329"/>
                </a:cubicBezTo>
                <a:lnTo>
                  <a:pt x="515" y="329"/>
                </a:lnTo>
                <a:cubicBezTo>
                  <a:pt x="516" y="329"/>
                  <a:pt x="516" y="329"/>
                  <a:pt x="517" y="329"/>
                </a:cubicBezTo>
                <a:lnTo>
                  <a:pt x="517" y="329"/>
                </a:lnTo>
                <a:lnTo>
                  <a:pt x="517" y="330"/>
                </a:lnTo>
                <a:lnTo>
                  <a:pt x="517" y="330"/>
                </a:lnTo>
                <a:cubicBezTo>
                  <a:pt x="518" y="330"/>
                  <a:pt x="518" y="330"/>
                  <a:pt x="519" y="330"/>
                </a:cubicBezTo>
                <a:lnTo>
                  <a:pt x="519" y="330"/>
                </a:lnTo>
                <a:lnTo>
                  <a:pt x="519" y="330"/>
                </a:lnTo>
                <a:lnTo>
                  <a:pt x="519" y="330"/>
                </a:lnTo>
                <a:cubicBezTo>
                  <a:pt x="520" y="330"/>
                  <a:pt x="521" y="330"/>
                  <a:pt x="521" y="330"/>
                </a:cubicBezTo>
                <a:lnTo>
                  <a:pt x="521" y="330"/>
                </a:lnTo>
                <a:lnTo>
                  <a:pt x="521" y="330"/>
                </a:lnTo>
                <a:lnTo>
                  <a:pt x="521" y="330"/>
                </a:lnTo>
                <a:cubicBezTo>
                  <a:pt x="522" y="330"/>
                  <a:pt x="523" y="330"/>
                  <a:pt x="524" y="330"/>
                </a:cubicBezTo>
                <a:lnTo>
                  <a:pt x="524" y="330"/>
                </a:lnTo>
                <a:lnTo>
                  <a:pt x="524" y="330"/>
                </a:lnTo>
                <a:lnTo>
                  <a:pt x="524" y="330"/>
                </a:lnTo>
                <a:cubicBezTo>
                  <a:pt x="524" y="330"/>
                  <a:pt x="525" y="331"/>
                  <a:pt x="526" y="331"/>
                </a:cubicBezTo>
                <a:lnTo>
                  <a:pt x="526" y="331"/>
                </a:lnTo>
                <a:lnTo>
                  <a:pt x="526" y="331"/>
                </a:lnTo>
                <a:lnTo>
                  <a:pt x="526" y="331"/>
                </a:lnTo>
                <a:cubicBezTo>
                  <a:pt x="527" y="331"/>
                  <a:pt x="527" y="330"/>
                  <a:pt x="528" y="330"/>
                </a:cubicBezTo>
                <a:lnTo>
                  <a:pt x="528" y="330"/>
                </a:lnTo>
                <a:cubicBezTo>
                  <a:pt x="529" y="330"/>
                  <a:pt x="529" y="330"/>
                  <a:pt x="529" y="330"/>
                </a:cubicBezTo>
                <a:lnTo>
                  <a:pt x="529" y="330"/>
                </a:lnTo>
                <a:lnTo>
                  <a:pt x="530" y="330"/>
                </a:lnTo>
                <a:lnTo>
                  <a:pt x="530" y="330"/>
                </a:lnTo>
                <a:cubicBezTo>
                  <a:pt x="530" y="330"/>
                  <a:pt x="530" y="330"/>
                  <a:pt x="531" y="330"/>
                </a:cubicBezTo>
                <a:lnTo>
                  <a:pt x="531" y="330"/>
                </a:lnTo>
                <a:cubicBezTo>
                  <a:pt x="532" y="330"/>
                  <a:pt x="532" y="330"/>
                  <a:pt x="533" y="330"/>
                </a:cubicBezTo>
                <a:lnTo>
                  <a:pt x="533" y="330"/>
                </a:lnTo>
                <a:lnTo>
                  <a:pt x="533" y="330"/>
                </a:lnTo>
                <a:cubicBezTo>
                  <a:pt x="534" y="330"/>
                  <a:pt x="534" y="330"/>
                  <a:pt x="535" y="330"/>
                </a:cubicBezTo>
                <a:lnTo>
                  <a:pt x="535" y="329"/>
                </a:lnTo>
                <a:lnTo>
                  <a:pt x="535" y="329"/>
                </a:lnTo>
                <a:cubicBezTo>
                  <a:pt x="536" y="329"/>
                  <a:pt x="537" y="329"/>
                  <a:pt x="537" y="329"/>
                </a:cubicBezTo>
                <a:lnTo>
                  <a:pt x="537" y="329"/>
                </a:lnTo>
                <a:lnTo>
                  <a:pt x="537" y="329"/>
                </a:lnTo>
                <a:lnTo>
                  <a:pt x="537" y="329"/>
                </a:lnTo>
                <a:cubicBezTo>
                  <a:pt x="538" y="329"/>
                  <a:pt x="538" y="329"/>
                  <a:pt x="539" y="328"/>
                </a:cubicBezTo>
                <a:lnTo>
                  <a:pt x="539" y="328"/>
                </a:lnTo>
                <a:lnTo>
                  <a:pt x="540" y="328"/>
                </a:lnTo>
                <a:lnTo>
                  <a:pt x="540" y="328"/>
                </a:lnTo>
                <a:lnTo>
                  <a:pt x="541" y="327"/>
                </a:lnTo>
                <a:lnTo>
                  <a:pt x="541" y="327"/>
                </a:lnTo>
                <a:lnTo>
                  <a:pt x="541" y="327"/>
                </a:lnTo>
                <a:lnTo>
                  <a:pt x="541" y="327"/>
                </a:lnTo>
                <a:lnTo>
                  <a:pt x="986" y="102"/>
                </a:lnTo>
                <a:lnTo>
                  <a:pt x="986" y="608"/>
                </a:lnTo>
                <a:lnTo>
                  <a:pt x="69" y="608"/>
                </a:lnTo>
                <a:close/>
                <a:moveTo>
                  <a:pt x="526" y="258"/>
                </a:moveTo>
                <a:lnTo>
                  <a:pt x="154" y="69"/>
                </a:lnTo>
                <a:lnTo>
                  <a:pt x="899" y="69"/>
                </a:lnTo>
                <a:lnTo>
                  <a:pt x="526" y="258"/>
                </a:lnTo>
                <a:close/>
                <a:moveTo>
                  <a:pt x="1054" y="48"/>
                </a:moveTo>
                <a:lnTo>
                  <a:pt x="1054" y="48"/>
                </a:lnTo>
                <a:cubicBezTo>
                  <a:pt x="1054" y="42"/>
                  <a:pt x="1053" y="36"/>
                  <a:pt x="1050" y="30"/>
                </a:cubicBezTo>
                <a:lnTo>
                  <a:pt x="1050" y="30"/>
                </a:lnTo>
                <a:cubicBezTo>
                  <a:pt x="1049" y="27"/>
                  <a:pt x="1047" y="25"/>
                  <a:pt x="1045" y="22"/>
                </a:cubicBezTo>
                <a:lnTo>
                  <a:pt x="1045" y="22"/>
                </a:lnTo>
                <a:cubicBezTo>
                  <a:pt x="1035" y="9"/>
                  <a:pt x="1020" y="0"/>
                  <a:pt x="1002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35" y="0"/>
                  <a:pt x="19" y="9"/>
                  <a:pt x="9" y="22"/>
                </a:cubicBezTo>
                <a:lnTo>
                  <a:pt x="9" y="22"/>
                </a:lnTo>
                <a:cubicBezTo>
                  <a:pt x="8" y="25"/>
                  <a:pt x="6" y="27"/>
                  <a:pt x="4" y="30"/>
                </a:cubicBezTo>
                <a:lnTo>
                  <a:pt x="4" y="30"/>
                </a:lnTo>
                <a:cubicBezTo>
                  <a:pt x="1" y="36"/>
                  <a:pt x="0" y="42"/>
                  <a:pt x="0" y="48"/>
                </a:cubicBezTo>
                <a:lnTo>
                  <a:pt x="0" y="48"/>
                </a:lnTo>
                <a:cubicBezTo>
                  <a:pt x="0" y="49"/>
                  <a:pt x="0" y="50"/>
                  <a:pt x="0" y="52"/>
                </a:cubicBezTo>
                <a:lnTo>
                  <a:pt x="0" y="626"/>
                </a:lnTo>
                <a:lnTo>
                  <a:pt x="0" y="626"/>
                </a:lnTo>
                <a:cubicBezTo>
                  <a:pt x="0" y="654"/>
                  <a:pt x="24" y="677"/>
                  <a:pt x="53" y="677"/>
                </a:cubicBezTo>
                <a:lnTo>
                  <a:pt x="1002" y="677"/>
                </a:lnTo>
                <a:lnTo>
                  <a:pt x="1002" y="677"/>
                </a:lnTo>
                <a:cubicBezTo>
                  <a:pt x="1031" y="677"/>
                  <a:pt x="1054" y="654"/>
                  <a:pt x="1054" y="626"/>
                </a:cubicBezTo>
                <a:lnTo>
                  <a:pt x="1054" y="52"/>
                </a:lnTo>
                <a:lnTo>
                  <a:pt x="1054" y="52"/>
                </a:lnTo>
                <a:cubicBezTo>
                  <a:pt x="1054" y="50"/>
                  <a:pt x="1054" y="49"/>
                  <a:pt x="105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02"/>
          <p:cNvSpPr>
            <a:spLocks noChangeArrowheads="1"/>
          </p:cNvSpPr>
          <p:nvPr/>
        </p:nvSpPr>
        <p:spPr bwMode="auto">
          <a:xfrm>
            <a:off x="6142923" y="7790694"/>
            <a:ext cx="935251" cy="1221448"/>
          </a:xfrm>
          <a:custGeom>
            <a:avLst/>
            <a:gdLst>
              <a:gd name="T0" fmla="*/ 402 w 805"/>
              <a:gd name="T1" fmla="*/ 806 h 1056"/>
              <a:gd name="T2" fmla="*/ 402 w 805"/>
              <a:gd name="T3" fmla="*/ 806 h 1056"/>
              <a:gd name="T4" fmla="*/ 417 w 805"/>
              <a:gd name="T5" fmla="*/ 809 h 1056"/>
              <a:gd name="T6" fmla="*/ 736 w 805"/>
              <a:gd name="T7" fmla="*/ 965 h 1056"/>
              <a:gd name="T8" fmla="*/ 736 w 805"/>
              <a:gd name="T9" fmla="*/ 68 h 1056"/>
              <a:gd name="T10" fmla="*/ 68 w 805"/>
              <a:gd name="T11" fmla="*/ 68 h 1056"/>
              <a:gd name="T12" fmla="*/ 68 w 805"/>
              <a:gd name="T13" fmla="*/ 965 h 1056"/>
              <a:gd name="T14" fmla="*/ 387 w 805"/>
              <a:gd name="T15" fmla="*/ 809 h 1056"/>
              <a:gd name="T16" fmla="*/ 387 w 805"/>
              <a:gd name="T17" fmla="*/ 809 h 1056"/>
              <a:gd name="T18" fmla="*/ 402 w 805"/>
              <a:gd name="T19" fmla="*/ 806 h 1056"/>
              <a:gd name="T20" fmla="*/ 34 w 805"/>
              <a:gd name="T21" fmla="*/ 1054 h 1056"/>
              <a:gd name="T22" fmla="*/ 34 w 805"/>
              <a:gd name="T23" fmla="*/ 1054 h 1056"/>
              <a:gd name="T24" fmla="*/ 16 w 805"/>
              <a:gd name="T25" fmla="*/ 1049 h 1056"/>
              <a:gd name="T26" fmla="*/ 16 w 805"/>
              <a:gd name="T27" fmla="*/ 1049 h 1056"/>
              <a:gd name="T28" fmla="*/ 0 w 805"/>
              <a:gd name="T29" fmla="*/ 1020 h 1056"/>
              <a:gd name="T30" fmla="*/ 0 w 805"/>
              <a:gd name="T31" fmla="*/ 65 h 1056"/>
              <a:gd name="T32" fmla="*/ 0 w 805"/>
              <a:gd name="T33" fmla="*/ 65 h 1056"/>
              <a:gd name="T34" fmla="*/ 48 w 805"/>
              <a:gd name="T35" fmla="*/ 0 h 1056"/>
              <a:gd name="T36" fmla="*/ 757 w 805"/>
              <a:gd name="T37" fmla="*/ 0 h 1056"/>
              <a:gd name="T38" fmla="*/ 757 w 805"/>
              <a:gd name="T39" fmla="*/ 0 h 1056"/>
              <a:gd name="T40" fmla="*/ 804 w 805"/>
              <a:gd name="T41" fmla="*/ 65 h 1056"/>
              <a:gd name="T42" fmla="*/ 804 w 805"/>
              <a:gd name="T43" fmla="*/ 1020 h 1056"/>
              <a:gd name="T44" fmla="*/ 804 w 805"/>
              <a:gd name="T45" fmla="*/ 1020 h 1056"/>
              <a:gd name="T46" fmla="*/ 788 w 805"/>
              <a:gd name="T47" fmla="*/ 1049 h 1056"/>
              <a:gd name="T48" fmla="*/ 788 w 805"/>
              <a:gd name="T49" fmla="*/ 1049 h 1056"/>
              <a:gd name="T50" fmla="*/ 755 w 805"/>
              <a:gd name="T51" fmla="*/ 1050 h 1056"/>
              <a:gd name="T52" fmla="*/ 402 w 805"/>
              <a:gd name="T53" fmla="*/ 879 h 1056"/>
              <a:gd name="T54" fmla="*/ 49 w 805"/>
              <a:gd name="T55" fmla="*/ 1050 h 1056"/>
              <a:gd name="T56" fmla="*/ 49 w 805"/>
              <a:gd name="T57" fmla="*/ 1050 h 1056"/>
              <a:gd name="T58" fmla="*/ 34 w 805"/>
              <a:gd name="T59" fmla="*/ 1054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05" h="1056">
                <a:moveTo>
                  <a:pt x="402" y="806"/>
                </a:moveTo>
                <a:lnTo>
                  <a:pt x="402" y="806"/>
                </a:lnTo>
                <a:cubicBezTo>
                  <a:pt x="407" y="806"/>
                  <a:pt x="412" y="808"/>
                  <a:pt x="417" y="809"/>
                </a:cubicBezTo>
                <a:lnTo>
                  <a:pt x="736" y="965"/>
                </a:lnTo>
                <a:lnTo>
                  <a:pt x="736" y="68"/>
                </a:lnTo>
                <a:lnTo>
                  <a:pt x="68" y="68"/>
                </a:lnTo>
                <a:lnTo>
                  <a:pt x="68" y="965"/>
                </a:lnTo>
                <a:lnTo>
                  <a:pt x="387" y="809"/>
                </a:lnTo>
                <a:lnTo>
                  <a:pt x="387" y="809"/>
                </a:lnTo>
                <a:cubicBezTo>
                  <a:pt x="391" y="808"/>
                  <a:pt x="397" y="806"/>
                  <a:pt x="402" y="806"/>
                </a:cubicBezTo>
                <a:close/>
                <a:moveTo>
                  <a:pt x="34" y="1054"/>
                </a:moveTo>
                <a:lnTo>
                  <a:pt x="34" y="1054"/>
                </a:lnTo>
                <a:cubicBezTo>
                  <a:pt x="28" y="1054"/>
                  <a:pt x="21" y="1052"/>
                  <a:pt x="16" y="1049"/>
                </a:cubicBezTo>
                <a:lnTo>
                  <a:pt x="16" y="1049"/>
                </a:lnTo>
                <a:cubicBezTo>
                  <a:pt x="6" y="1042"/>
                  <a:pt x="0" y="1031"/>
                  <a:pt x="0" y="1020"/>
                </a:cubicBezTo>
                <a:lnTo>
                  <a:pt x="0" y="65"/>
                </a:lnTo>
                <a:lnTo>
                  <a:pt x="0" y="65"/>
                </a:lnTo>
                <a:cubicBezTo>
                  <a:pt x="0" y="27"/>
                  <a:pt x="20" y="0"/>
                  <a:pt x="48" y="0"/>
                </a:cubicBezTo>
                <a:lnTo>
                  <a:pt x="757" y="0"/>
                </a:lnTo>
                <a:lnTo>
                  <a:pt x="757" y="0"/>
                </a:lnTo>
                <a:cubicBezTo>
                  <a:pt x="785" y="0"/>
                  <a:pt x="804" y="27"/>
                  <a:pt x="804" y="65"/>
                </a:cubicBezTo>
                <a:lnTo>
                  <a:pt x="804" y="1020"/>
                </a:lnTo>
                <a:lnTo>
                  <a:pt x="804" y="1020"/>
                </a:lnTo>
                <a:cubicBezTo>
                  <a:pt x="804" y="1031"/>
                  <a:pt x="798" y="1042"/>
                  <a:pt x="788" y="1049"/>
                </a:cubicBezTo>
                <a:lnTo>
                  <a:pt x="788" y="1049"/>
                </a:lnTo>
                <a:cubicBezTo>
                  <a:pt x="779" y="1055"/>
                  <a:pt x="766" y="1055"/>
                  <a:pt x="755" y="1050"/>
                </a:cubicBezTo>
                <a:lnTo>
                  <a:pt x="402" y="879"/>
                </a:lnTo>
                <a:lnTo>
                  <a:pt x="49" y="1050"/>
                </a:lnTo>
                <a:lnTo>
                  <a:pt x="49" y="1050"/>
                </a:lnTo>
                <a:cubicBezTo>
                  <a:pt x="45" y="1053"/>
                  <a:pt x="39" y="1054"/>
                  <a:pt x="34" y="10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03"/>
          <p:cNvSpPr>
            <a:spLocks noChangeArrowheads="1"/>
          </p:cNvSpPr>
          <p:nvPr/>
        </p:nvSpPr>
        <p:spPr bwMode="auto">
          <a:xfrm>
            <a:off x="11728868" y="5025832"/>
            <a:ext cx="935248" cy="649051"/>
          </a:xfrm>
          <a:custGeom>
            <a:avLst/>
            <a:gdLst>
              <a:gd name="T0" fmla="*/ 756 w 805"/>
              <a:gd name="T1" fmla="*/ 0 h 562"/>
              <a:gd name="T2" fmla="*/ 525 w 805"/>
              <a:gd name="T3" fmla="*/ 0 h 562"/>
              <a:gd name="T4" fmla="*/ 525 w 805"/>
              <a:gd name="T5" fmla="*/ 0 h 562"/>
              <a:gd name="T6" fmla="*/ 491 w 805"/>
              <a:gd name="T7" fmla="*/ 34 h 562"/>
              <a:gd name="T8" fmla="*/ 491 w 805"/>
              <a:gd name="T9" fmla="*/ 34 h 562"/>
              <a:gd name="T10" fmla="*/ 525 w 805"/>
              <a:gd name="T11" fmla="*/ 68 h 562"/>
              <a:gd name="T12" fmla="*/ 736 w 805"/>
              <a:gd name="T13" fmla="*/ 68 h 562"/>
              <a:gd name="T14" fmla="*/ 736 w 805"/>
              <a:gd name="T15" fmla="*/ 493 h 562"/>
              <a:gd name="T16" fmla="*/ 69 w 805"/>
              <a:gd name="T17" fmla="*/ 493 h 562"/>
              <a:gd name="T18" fmla="*/ 69 w 805"/>
              <a:gd name="T19" fmla="*/ 68 h 562"/>
              <a:gd name="T20" fmla="*/ 279 w 805"/>
              <a:gd name="T21" fmla="*/ 68 h 562"/>
              <a:gd name="T22" fmla="*/ 279 w 805"/>
              <a:gd name="T23" fmla="*/ 68 h 562"/>
              <a:gd name="T24" fmla="*/ 313 w 805"/>
              <a:gd name="T25" fmla="*/ 34 h 562"/>
              <a:gd name="T26" fmla="*/ 313 w 805"/>
              <a:gd name="T27" fmla="*/ 34 h 562"/>
              <a:gd name="T28" fmla="*/ 279 w 805"/>
              <a:gd name="T29" fmla="*/ 0 h 562"/>
              <a:gd name="T30" fmla="*/ 49 w 805"/>
              <a:gd name="T31" fmla="*/ 0 h 562"/>
              <a:gd name="T32" fmla="*/ 49 w 805"/>
              <a:gd name="T33" fmla="*/ 0 h 562"/>
              <a:gd name="T34" fmla="*/ 0 w 805"/>
              <a:gd name="T35" fmla="*/ 48 h 562"/>
              <a:gd name="T36" fmla="*/ 0 w 805"/>
              <a:gd name="T37" fmla="*/ 513 h 562"/>
              <a:gd name="T38" fmla="*/ 0 w 805"/>
              <a:gd name="T39" fmla="*/ 513 h 562"/>
              <a:gd name="T40" fmla="*/ 49 w 805"/>
              <a:gd name="T41" fmla="*/ 561 h 562"/>
              <a:gd name="T42" fmla="*/ 756 w 805"/>
              <a:gd name="T43" fmla="*/ 561 h 562"/>
              <a:gd name="T44" fmla="*/ 756 w 805"/>
              <a:gd name="T45" fmla="*/ 561 h 562"/>
              <a:gd name="T46" fmla="*/ 804 w 805"/>
              <a:gd name="T47" fmla="*/ 513 h 562"/>
              <a:gd name="T48" fmla="*/ 804 w 805"/>
              <a:gd name="T49" fmla="*/ 48 h 562"/>
              <a:gd name="T50" fmla="*/ 804 w 805"/>
              <a:gd name="T51" fmla="*/ 48 h 562"/>
              <a:gd name="T52" fmla="*/ 756 w 805"/>
              <a:gd name="T53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05" h="562">
                <a:moveTo>
                  <a:pt x="756" y="0"/>
                </a:moveTo>
                <a:lnTo>
                  <a:pt x="525" y="0"/>
                </a:lnTo>
                <a:lnTo>
                  <a:pt x="525" y="0"/>
                </a:lnTo>
                <a:cubicBezTo>
                  <a:pt x="506" y="0"/>
                  <a:pt x="491" y="15"/>
                  <a:pt x="491" y="34"/>
                </a:cubicBezTo>
                <a:lnTo>
                  <a:pt x="491" y="34"/>
                </a:lnTo>
                <a:cubicBezTo>
                  <a:pt x="491" y="53"/>
                  <a:pt x="506" y="68"/>
                  <a:pt x="525" y="68"/>
                </a:cubicBezTo>
                <a:lnTo>
                  <a:pt x="736" y="68"/>
                </a:lnTo>
                <a:lnTo>
                  <a:pt x="736" y="493"/>
                </a:lnTo>
                <a:lnTo>
                  <a:pt x="69" y="493"/>
                </a:lnTo>
                <a:lnTo>
                  <a:pt x="69" y="68"/>
                </a:lnTo>
                <a:lnTo>
                  <a:pt x="279" y="68"/>
                </a:lnTo>
                <a:lnTo>
                  <a:pt x="279" y="68"/>
                </a:lnTo>
                <a:cubicBezTo>
                  <a:pt x="297" y="68"/>
                  <a:pt x="313" y="53"/>
                  <a:pt x="313" y="34"/>
                </a:cubicBezTo>
                <a:lnTo>
                  <a:pt x="313" y="34"/>
                </a:lnTo>
                <a:cubicBezTo>
                  <a:pt x="313" y="15"/>
                  <a:pt x="297" y="0"/>
                  <a:pt x="279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22" y="0"/>
                  <a:pt x="0" y="21"/>
                  <a:pt x="0" y="48"/>
                </a:cubicBezTo>
                <a:lnTo>
                  <a:pt x="0" y="513"/>
                </a:lnTo>
                <a:lnTo>
                  <a:pt x="0" y="513"/>
                </a:lnTo>
                <a:cubicBezTo>
                  <a:pt x="0" y="539"/>
                  <a:pt x="22" y="561"/>
                  <a:pt x="49" y="561"/>
                </a:cubicBezTo>
                <a:lnTo>
                  <a:pt x="756" y="561"/>
                </a:lnTo>
                <a:lnTo>
                  <a:pt x="756" y="561"/>
                </a:lnTo>
                <a:cubicBezTo>
                  <a:pt x="783" y="561"/>
                  <a:pt x="804" y="539"/>
                  <a:pt x="804" y="513"/>
                </a:cubicBezTo>
                <a:lnTo>
                  <a:pt x="804" y="48"/>
                </a:lnTo>
                <a:lnTo>
                  <a:pt x="804" y="48"/>
                </a:lnTo>
                <a:cubicBezTo>
                  <a:pt x="804" y="21"/>
                  <a:pt x="783" y="0"/>
                  <a:pt x="7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4"/>
          <p:cNvSpPr>
            <a:spLocks noChangeArrowheads="1"/>
          </p:cNvSpPr>
          <p:nvPr/>
        </p:nvSpPr>
        <p:spPr bwMode="auto">
          <a:xfrm>
            <a:off x="11969067" y="4678308"/>
            <a:ext cx="459959" cy="684827"/>
          </a:xfrm>
          <a:custGeom>
            <a:avLst/>
            <a:gdLst>
              <a:gd name="T0" fmla="*/ 37 w 398"/>
              <a:gd name="T1" fmla="*/ 230 h 590"/>
              <a:gd name="T2" fmla="*/ 37 w 398"/>
              <a:gd name="T3" fmla="*/ 230 h 590"/>
              <a:gd name="T4" fmla="*/ 61 w 398"/>
              <a:gd name="T5" fmla="*/ 220 h 590"/>
              <a:gd name="T6" fmla="*/ 165 w 398"/>
              <a:gd name="T7" fmla="*/ 117 h 590"/>
              <a:gd name="T8" fmla="*/ 164 w 398"/>
              <a:gd name="T9" fmla="*/ 555 h 590"/>
              <a:gd name="T10" fmla="*/ 164 w 398"/>
              <a:gd name="T11" fmla="*/ 555 h 590"/>
              <a:gd name="T12" fmla="*/ 198 w 398"/>
              <a:gd name="T13" fmla="*/ 589 h 590"/>
              <a:gd name="T14" fmla="*/ 198 w 398"/>
              <a:gd name="T15" fmla="*/ 589 h 590"/>
              <a:gd name="T16" fmla="*/ 198 w 398"/>
              <a:gd name="T17" fmla="*/ 589 h 590"/>
              <a:gd name="T18" fmla="*/ 233 w 398"/>
              <a:gd name="T19" fmla="*/ 555 h 590"/>
              <a:gd name="T20" fmla="*/ 233 w 398"/>
              <a:gd name="T21" fmla="*/ 117 h 590"/>
              <a:gd name="T22" fmla="*/ 336 w 398"/>
              <a:gd name="T23" fmla="*/ 220 h 590"/>
              <a:gd name="T24" fmla="*/ 336 w 398"/>
              <a:gd name="T25" fmla="*/ 220 h 590"/>
              <a:gd name="T26" fmla="*/ 361 w 398"/>
              <a:gd name="T27" fmla="*/ 230 h 590"/>
              <a:gd name="T28" fmla="*/ 361 w 398"/>
              <a:gd name="T29" fmla="*/ 230 h 590"/>
              <a:gd name="T30" fmla="*/ 384 w 398"/>
              <a:gd name="T31" fmla="*/ 220 h 590"/>
              <a:gd name="T32" fmla="*/ 384 w 398"/>
              <a:gd name="T33" fmla="*/ 220 h 590"/>
              <a:gd name="T34" fmla="*/ 384 w 398"/>
              <a:gd name="T35" fmla="*/ 172 h 590"/>
              <a:gd name="T36" fmla="*/ 223 w 398"/>
              <a:gd name="T37" fmla="*/ 10 h 590"/>
              <a:gd name="T38" fmla="*/ 223 w 398"/>
              <a:gd name="T39" fmla="*/ 10 h 590"/>
              <a:gd name="T40" fmla="*/ 221 w 398"/>
              <a:gd name="T41" fmla="*/ 9 h 590"/>
              <a:gd name="T42" fmla="*/ 221 w 398"/>
              <a:gd name="T43" fmla="*/ 9 h 590"/>
              <a:gd name="T44" fmla="*/ 221 w 398"/>
              <a:gd name="T45" fmla="*/ 8 h 590"/>
              <a:gd name="T46" fmla="*/ 221 w 398"/>
              <a:gd name="T47" fmla="*/ 8 h 590"/>
              <a:gd name="T48" fmla="*/ 219 w 398"/>
              <a:gd name="T49" fmla="*/ 6 h 590"/>
              <a:gd name="T50" fmla="*/ 219 w 398"/>
              <a:gd name="T51" fmla="*/ 6 h 590"/>
              <a:gd name="T52" fmla="*/ 218 w 398"/>
              <a:gd name="T53" fmla="*/ 6 h 590"/>
              <a:gd name="T54" fmla="*/ 218 w 398"/>
              <a:gd name="T55" fmla="*/ 6 h 590"/>
              <a:gd name="T56" fmla="*/ 216 w 398"/>
              <a:gd name="T57" fmla="*/ 5 h 590"/>
              <a:gd name="T58" fmla="*/ 216 w 398"/>
              <a:gd name="T59" fmla="*/ 5 h 590"/>
              <a:gd name="T60" fmla="*/ 215 w 398"/>
              <a:gd name="T61" fmla="*/ 5 h 590"/>
              <a:gd name="T62" fmla="*/ 215 w 398"/>
              <a:gd name="T63" fmla="*/ 5 h 590"/>
              <a:gd name="T64" fmla="*/ 214 w 398"/>
              <a:gd name="T65" fmla="*/ 4 h 590"/>
              <a:gd name="T66" fmla="*/ 214 w 398"/>
              <a:gd name="T67" fmla="*/ 4 h 590"/>
              <a:gd name="T68" fmla="*/ 213 w 398"/>
              <a:gd name="T69" fmla="*/ 3 h 590"/>
              <a:gd name="T70" fmla="*/ 213 w 398"/>
              <a:gd name="T71" fmla="*/ 3 h 590"/>
              <a:gd name="T72" fmla="*/ 212 w 398"/>
              <a:gd name="T73" fmla="*/ 3 h 590"/>
              <a:gd name="T74" fmla="*/ 212 w 398"/>
              <a:gd name="T75" fmla="*/ 3 h 590"/>
              <a:gd name="T76" fmla="*/ 210 w 398"/>
              <a:gd name="T77" fmla="*/ 2 h 590"/>
              <a:gd name="T78" fmla="*/ 210 w 398"/>
              <a:gd name="T79" fmla="*/ 2 h 590"/>
              <a:gd name="T80" fmla="*/ 209 w 398"/>
              <a:gd name="T81" fmla="*/ 1 h 590"/>
              <a:gd name="T82" fmla="*/ 209 w 398"/>
              <a:gd name="T83" fmla="*/ 1 h 590"/>
              <a:gd name="T84" fmla="*/ 206 w 398"/>
              <a:gd name="T85" fmla="*/ 1 h 590"/>
              <a:gd name="T86" fmla="*/ 206 w 398"/>
              <a:gd name="T87" fmla="*/ 1 h 590"/>
              <a:gd name="T88" fmla="*/ 206 w 398"/>
              <a:gd name="T89" fmla="*/ 1 h 590"/>
              <a:gd name="T90" fmla="*/ 206 w 398"/>
              <a:gd name="T91" fmla="*/ 1 h 590"/>
              <a:gd name="T92" fmla="*/ 199 w 398"/>
              <a:gd name="T93" fmla="*/ 0 h 590"/>
              <a:gd name="T94" fmla="*/ 199 w 398"/>
              <a:gd name="T95" fmla="*/ 0 h 590"/>
              <a:gd name="T96" fmla="*/ 179 w 398"/>
              <a:gd name="T97" fmla="*/ 7 h 590"/>
              <a:gd name="T98" fmla="*/ 179 w 398"/>
              <a:gd name="T99" fmla="*/ 7 h 590"/>
              <a:gd name="T100" fmla="*/ 175 w 398"/>
              <a:gd name="T101" fmla="*/ 10 h 590"/>
              <a:gd name="T102" fmla="*/ 13 w 398"/>
              <a:gd name="T103" fmla="*/ 172 h 590"/>
              <a:gd name="T104" fmla="*/ 13 w 398"/>
              <a:gd name="T105" fmla="*/ 172 h 590"/>
              <a:gd name="T106" fmla="*/ 13 w 398"/>
              <a:gd name="T107" fmla="*/ 220 h 590"/>
              <a:gd name="T108" fmla="*/ 13 w 398"/>
              <a:gd name="T109" fmla="*/ 220 h 590"/>
              <a:gd name="T110" fmla="*/ 37 w 398"/>
              <a:gd name="T111" fmla="*/ 23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8" h="590">
                <a:moveTo>
                  <a:pt x="37" y="230"/>
                </a:moveTo>
                <a:lnTo>
                  <a:pt x="37" y="230"/>
                </a:lnTo>
                <a:cubicBezTo>
                  <a:pt x="46" y="230"/>
                  <a:pt x="55" y="227"/>
                  <a:pt x="61" y="220"/>
                </a:cubicBezTo>
                <a:lnTo>
                  <a:pt x="165" y="117"/>
                </a:lnTo>
                <a:lnTo>
                  <a:pt x="164" y="555"/>
                </a:lnTo>
                <a:lnTo>
                  <a:pt x="164" y="555"/>
                </a:lnTo>
                <a:cubicBezTo>
                  <a:pt x="164" y="574"/>
                  <a:pt x="179" y="589"/>
                  <a:pt x="198" y="589"/>
                </a:cubicBezTo>
                <a:lnTo>
                  <a:pt x="198" y="589"/>
                </a:lnTo>
                <a:lnTo>
                  <a:pt x="198" y="589"/>
                </a:lnTo>
                <a:cubicBezTo>
                  <a:pt x="217" y="589"/>
                  <a:pt x="233" y="574"/>
                  <a:pt x="233" y="555"/>
                </a:cubicBezTo>
                <a:lnTo>
                  <a:pt x="233" y="117"/>
                </a:lnTo>
                <a:lnTo>
                  <a:pt x="336" y="220"/>
                </a:lnTo>
                <a:lnTo>
                  <a:pt x="336" y="220"/>
                </a:lnTo>
                <a:cubicBezTo>
                  <a:pt x="343" y="227"/>
                  <a:pt x="352" y="230"/>
                  <a:pt x="361" y="230"/>
                </a:cubicBezTo>
                <a:lnTo>
                  <a:pt x="361" y="230"/>
                </a:lnTo>
                <a:cubicBezTo>
                  <a:pt x="368" y="230"/>
                  <a:pt x="377" y="227"/>
                  <a:pt x="384" y="220"/>
                </a:cubicBezTo>
                <a:lnTo>
                  <a:pt x="384" y="220"/>
                </a:lnTo>
                <a:cubicBezTo>
                  <a:pt x="397" y="207"/>
                  <a:pt x="397" y="185"/>
                  <a:pt x="384" y="172"/>
                </a:cubicBezTo>
                <a:lnTo>
                  <a:pt x="223" y="10"/>
                </a:lnTo>
                <a:lnTo>
                  <a:pt x="223" y="10"/>
                </a:lnTo>
                <a:cubicBezTo>
                  <a:pt x="223" y="10"/>
                  <a:pt x="222" y="9"/>
                  <a:pt x="221" y="9"/>
                </a:cubicBezTo>
                <a:lnTo>
                  <a:pt x="221" y="9"/>
                </a:lnTo>
                <a:lnTo>
                  <a:pt x="221" y="8"/>
                </a:lnTo>
                <a:lnTo>
                  <a:pt x="221" y="8"/>
                </a:lnTo>
                <a:cubicBezTo>
                  <a:pt x="220" y="7"/>
                  <a:pt x="220" y="7"/>
                  <a:pt x="219" y="6"/>
                </a:cubicBezTo>
                <a:lnTo>
                  <a:pt x="219" y="6"/>
                </a:lnTo>
                <a:cubicBezTo>
                  <a:pt x="218" y="6"/>
                  <a:pt x="218" y="6"/>
                  <a:pt x="218" y="6"/>
                </a:cubicBezTo>
                <a:lnTo>
                  <a:pt x="218" y="6"/>
                </a:lnTo>
                <a:cubicBezTo>
                  <a:pt x="217" y="6"/>
                  <a:pt x="217" y="5"/>
                  <a:pt x="216" y="5"/>
                </a:cubicBezTo>
                <a:lnTo>
                  <a:pt x="216" y="5"/>
                </a:lnTo>
                <a:lnTo>
                  <a:pt x="215" y="5"/>
                </a:lnTo>
                <a:lnTo>
                  <a:pt x="215" y="5"/>
                </a:lnTo>
                <a:cubicBezTo>
                  <a:pt x="215" y="4"/>
                  <a:pt x="215" y="4"/>
                  <a:pt x="214" y="4"/>
                </a:cubicBezTo>
                <a:lnTo>
                  <a:pt x="214" y="4"/>
                </a:lnTo>
                <a:cubicBezTo>
                  <a:pt x="213" y="3"/>
                  <a:pt x="213" y="3"/>
                  <a:pt x="213" y="3"/>
                </a:cubicBezTo>
                <a:lnTo>
                  <a:pt x="213" y="3"/>
                </a:lnTo>
                <a:lnTo>
                  <a:pt x="212" y="3"/>
                </a:lnTo>
                <a:lnTo>
                  <a:pt x="212" y="3"/>
                </a:lnTo>
                <a:lnTo>
                  <a:pt x="210" y="2"/>
                </a:lnTo>
                <a:lnTo>
                  <a:pt x="210" y="2"/>
                </a:lnTo>
                <a:cubicBezTo>
                  <a:pt x="209" y="2"/>
                  <a:pt x="209" y="2"/>
                  <a:pt x="209" y="1"/>
                </a:cubicBezTo>
                <a:lnTo>
                  <a:pt x="209" y="1"/>
                </a:lnTo>
                <a:cubicBezTo>
                  <a:pt x="208" y="1"/>
                  <a:pt x="207" y="1"/>
                  <a:pt x="206" y="1"/>
                </a:cubicBezTo>
                <a:lnTo>
                  <a:pt x="206" y="1"/>
                </a:lnTo>
                <a:lnTo>
                  <a:pt x="206" y="1"/>
                </a:lnTo>
                <a:lnTo>
                  <a:pt x="206" y="1"/>
                </a:lnTo>
                <a:cubicBezTo>
                  <a:pt x="204" y="0"/>
                  <a:pt x="201" y="0"/>
                  <a:pt x="199" y="0"/>
                </a:cubicBezTo>
                <a:lnTo>
                  <a:pt x="199" y="0"/>
                </a:lnTo>
                <a:cubicBezTo>
                  <a:pt x="192" y="0"/>
                  <a:pt x="185" y="3"/>
                  <a:pt x="179" y="7"/>
                </a:cubicBezTo>
                <a:lnTo>
                  <a:pt x="179" y="7"/>
                </a:lnTo>
                <a:cubicBezTo>
                  <a:pt x="177" y="8"/>
                  <a:pt x="176" y="9"/>
                  <a:pt x="175" y="10"/>
                </a:cubicBezTo>
                <a:lnTo>
                  <a:pt x="13" y="172"/>
                </a:lnTo>
                <a:lnTo>
                  <a:pt x="13" y="172"/>
                </a:lnTo>
                <a:cubicBezTo>
                  <a:pt x="0" y="185"/>
                  <a:pt x="0" y="207"/>
                  <a:pt x="13" y="220"/>
                </a:cubicBezTo>
                <a:lnTo>
                  <a:pt x="13" y="220"/>
                </a:lnTo>
                <a:cubicBezTo>
                  <a:pt x="20" y="227"/>
                  <a:pt x="29" y="230"/>
                  <a:pt x="37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405"/>
          <p:cNvSpPr>
            <a:spLocks noChangeArrowheads="1"/>
          </p:cNvSpPr>
          <p:nvPr/>
        </p:nvSpPr>
        <p:spPr bwMode="auto">
          <a:xfrm>
            <a:off x="8826017" y="3313762"/>
            <a:ext cx="935248" cy="1221448"/>
          </a:xfrm>
          <a:custGeom>
            <a:avLst/>
            <a:gdLst>
              <a:gd name="T0" fmla="*/ 736 w 805"/>
              <a:gd name="T1" fmla="*/ 985 h 1055"/>
              <a:gd name="T2" fmla="*/ 68 w 805"/>
              <a:gd name="T3" fmla="*/ 985 h 1055"/>
              <a:gd name="T4" fmla="*/ 68 w 805"/>
              <a:gd name="T5" fmla="*/ 561 h 1055"/>
              <a:gd name="T6" fmla="*/ 736 w 805"/>
              <a:gd name="T7" fmla="*/ 561 h 1055"/>
              <a:gd name="T8" fmla="*/ 736 w 805"/>
              <a:gd name="T9" fmla="*/ 985 h 1055"/>
              <a:gd name="T10" fmla="*/ 136 w 805"/>
              <a:gd name="T11" fmla="*/ 333 h 1055"/>
              <a:gd name="T12" fmla="*/ 136 w 805"/>
              <a:gd name="T13" fmla="*/ 333 h 1055"/>
              <a:gd name="T14" fmla="*/ 401 w 805"/>
              <a:gd name="T15" fmla="*/ 68 h 1055"/>
              <a:gd name="T16" fmla="*/ 401 w 805"/>
              <a:gd name="T17" fmla="*/ 68 h 1055"/>
              <a:gd name="T18" fmla="*/ 666 w 805"/>
              <a:gd name="T19" fmla="*/ 334 h 1055"/>
              <a:gd name="T20" fmla="*/ 667 w 805"/>
              <a:gd name="T21" fmla="*/ 493 h 1055"/>
              <a:gd name="T22" fmla="*/ 136 w 805"/>
              <a:gd name="T23" fmla="*/ 493 h 1055"/>
              <a:gd name="T24" fmla="*/ 136 w 805"/>
              <a:gd name="T25" fmla="*/ 333 h 1055"/>
              <a:gd name="T26" fmla="*/ 756 w 805"/>
              <a:gd name="T27" fmla="*/ 493 h 1055"/>
              <a:gd name="T28" fmla="*/ 735 w 805"/>
              <a:gd name="T29" fmla="*/ 493 h 1055"/>
              <a:gd name="T30" fmla="*/ 735 w 805"/>
              <a:gd name="T31" fmla="*/ 333 h 1055"/>
              <a:gd name="T32" fmla="*/ 735 w 805"/>
              <a:gd name="T33" fmla="*/ 333 h 1055"/>
              <a:gd name="T34" fmla="*/ 401 w 805"/>
              <a:gd name="T35" fmla="*/ 0 h 1055"/>
              <a:gd name="T36" fmla="*/ 401 w 805"/>
              <a:gd name="T37" fmla="*/ 0 h 1055"/>
              <a:gd name="T38" fmla="*/ 67 w 805"/>
              <a:gd name="T39" fmla="*/ 334 h 1055"/>
              <a:gd name="T40" fmla="*/ 69 w 805"/>
              <a:gd name="T41" fmla="*/ 493 h 1055"/>
              <a:gd name="T42" fmla="*/ 47 w 805"/>
              <a:gd name="T43" fmla="*/ 493 h 1055"/>
              <a:gd name="T44" fmla="*/ 47 w 805"/>
              <a:gd name="T45" fmla="*/ 493 h 1055"/>
              <a:gd name="T46" fmla="*/ 0 w 805"/>
              <a:gd name="T47" fmla="*/ 540 h 1055"/>
              <a:gd name="T48" fmla="*/ 0 w 805"/>
              <a:gd name="T49" fmla="*/ 1006 h 1055"/>
              <a:gd name="T50" fmla="*/ 0 w 805"/>
              <a:gd name="T51" fmla="*/ 1006 h 1055"/>
              <a:gd name="T52" fmla="*/ 47 w 805"/>
              <a:gd name="T53" fmla="*/ 1054 h 1055"/>
              <a:gd name="T54" fmla="*/ 756 w 805"/>
              <a:gd name="T55" fmla="*/ 1054 h 1055"/>
              <a:gd name="T56" fmla="*/ 756 w 805"/>
              <a:gd name="T57" fmla="*/ 1054 h 1055"/>
              <a:gd name="T58" fmla="*/ 804 w 805"/>
              <a:gd name="T59" fmla="*/ 1006 h 1055"/>
              <a:gd name="T60" fmla="*/ 804 w 805"/>
              <a:gd name="T61" fmla="*/ 540 h 1055"/>
              <a:gd name="T62" fmla="*/ 804 w 805"/>
              <a:gd name="T63" fmla="*/ 540 h 1055"/>
              <a:gd name="T64" fmla="*/ 756 w 805"/>
              <a:gd name="T65" fmla="*/ 49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05" h="1055">
                <a:moveTo>
                  <a:pt x="736" y="985"/>
                </a:moveTo>
                <a:lnTo>
                  <a:pt x="68" y="985"/>
                </a:lnTo>
                <a:lnTo>
                  <a:pt x="68" y="561"/>
                </a:lnTo>
                <a:lnTo>
                  <a:pt x="736" y="561"/>
                </a:lnTo>
                <a:lnTo>
                  <a:pt x="736" y="985"/>
                </a:lnTo>
                <a:close/>
                <a:moveTo>
                  <a:pt x="136" y="333"/>
                </a:moveTo>
                <a:lnTo>
                  <a:pt x="136" y="333"/>
                </a:lnTo>
                <a:cubicBezTo>
                  <a:pt x="136" y="187"/>
                  <a:pt x="254" y="68"/>
                  <a:pt x="401" y="68"/>
                </a:cubicBezTo>
                <a:lnTo>
                  <a:pt x="401" y="68"/>
                </a:lnTo>
                <a:cubicBezTo>
                  <a:pt x="547" y="68"/>
                  <a:pt x="666" y="187"/>
                  <a:pt x="666" y="334"/>
                </a:cubicBezTo>
                <a:lnTo>
                  <a:pt x="667" y="493"/>
                </a:lnTo>
                <a:lnTo>
                  <a:pt x="136" y="493"/>
                </a:lnTo>
                <a:lnTo>
                  <a:pt x="136" y="333"/>
                </a:lnTo>
                <a:close/>
                <a:moveTo>
                  <a:pt x="756" y="493"/>
                </a:moveTo>
                <a:lnTo>
                  <a:pt x="735" y="493"/>
                </a:lnTo>
                <a:lnTo>
                  <a:pt x="735" y="333"/>
                </a:lnTo>
                <a:lnTo>
                  <a:pt x="735" y="333"/>
                </a:lnTo>
                <a:cubicBezTo>
                  <a:pt x="735" y="150"/>
                  <a:pt x="585" y="0"/>
                  <a:pt x="401" y="0"/>
                </a:cubicBezTo>
                <a:lnTo>
                  <a:pt x="401" y="0"/>
                </a:lnTo>
                <a:cubicBezTo>
                  <a:pt x="217" y="0"/>
                  <a:pt x="67" y="150"/>
                  <a:pt x="67" y="334"/>
                </a:cubicBezTo>
                <a:lnTo>
                  <a:pt x="69" y="493"/>
                </a:lnTo>
                <a:lnTo>
                  <a:pt x="47" y="493"/>
                </a:lnTo>
                <a:lnTo>
                  <a:pt x="47" y="493"/>
                </a:lnTo>
                <a:cubicBezTo>
                  <a:pt x="21" y="493"/>
                  <a:pt x="0" y="514"/>
                  <a:pt x="0" y="540"/>
                </a:cubicBezTo>
                <a:lnTo>
                  <a:pt x="0" y="1006"/>
                </a:lnTo>
                <a:lnTo>
                  <a:pt x="0" y="1006"/>
                </a:lnTo>
                <a:cubicBezTo>
                  <a:pt x="0" y="1033"/>
                  <a:pt x="21" y="1054"/>
                  <a:pt x="47" y="1054"/>
                </a:cubicBezTo>
                <a:lnTo>
                  <a:pt x="756" y="1054"/>
                </a:lnTo>
                <a:lnTo>
                  <a:pt x="756" y="1054"/>
                </a:lnTo>
                <a:cubicBezTo>
                  <a:pt x="782" y="1054"/>
                  <a:pt x="804" y="1033"/>
                  <a:pt x="804" y="1006"/>
                </a:cubicBezTo>
                <a:lnTo>
                  <a:pt x="804" y="540"/>
                </a:lnTo>
                <a:lnTo>
                  <a:pt x="804" y="540"/>
                </a:lnTo>
                <a:cubicBezTo>
                  <a:pt x="804" y="514"/>
                  <a:pt x="782" y="493"/>
                  <a:pt x="756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406"/>
          <p:cNvSpPr>
            <a:spLocks noChangeArrowheads="1"/>
          </p:cNvSpPr>
          <p:nvPr/>
        </p:nvSpPr>
        <p:spPr bwMode="auto">
          <a:xfrm>
            <a:off x="9485290" y="4095694"/>
            <a:ext cx="81770" cy="224869"/>
          </a:xfrm>
          <a:custGeom>
            <a:avLst/>
            <a:gdLst>
              <a:gd name="T0" fmla="*/ 34 w 69"/>
              <a:gd name="T1" fmla="*/ 191 h 192"/>
              <a:gd name="T2" fmla="*/ 34 w 69"/>
              <a:gd name="T3" fmla="*/ 191 h 192"/>
              <a:gd name="T4" fmla="*/ 68 w 69"/>
              <a:gd name="T5" fmla="*/ 158 h 192"/>
              <a:gd name="T6" fmla="*/ 68 w 69"/>
              <a:gd name="T7" fmla="*/ 34 h 192"/>
              <a:gd name="T8" fmla="*/ 68 w 69"/>
              <a:gd name="T9" fmla="*/ 34 h 192"/>
              <a:gd name="T10" fmla="*/ 34 w 69"/>
              <a:gd name="T11" fmla="*/ 0 h 192"/>
              <a:gd name="T12" fmla="*/ 34 w 69"/>
              <a:gd name="T13" fmla="*/ 0 h 192"/>
              <a:gd name="T14" fmla="*/ 0 w 69"/>
              <a:gd name="T15" fmla="*/ 34 h 192"/>
              <a:gd name="T16" fmla="*/ 0 w 69"/>
              <a:gd name="T17" fmla="*/ 158 h 192"/>
              <a:gd name="T18" fmla="*/ 0 w 69"/>
              <a:gd name="T19" fmla="*/ 158 h 192"/>
              <a:gd name="T20" fmla="*/ 34 w 69"/>
              <a:gd name="T21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92">
                <a:moveTo>
                  <a:pt x="34" y="191"/>
                </a:moveTo>
                <a:lnTo>
                  <a:pt x="34" y="191"/>
                </a:lnTo>
                <a:cubicBezTo>
                  <a:pt x="53" y="191"/>
                  <a:pt x="68" y="176"/>
                  <a:pt x="68" y="158"/>
                </a:cubicBezTo>
                <a:lnTo>
                  <a:pt x="68" y="34"/>
                </a:lnTo>
                <a:lnTo>
                  <a:pt x="68" y="34"/>
                </a:lnTo>
                <a:cubicBezTo>
                  <a:pt x="68" y="15"/>
                  <a:pt x="53" y="0"/>
                  <a:pt x="34" y="0"/>
                </a:cubicBez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158"/>
                </a:lnTo>
                <a:lnTo>
                  <a:pt x="0" y="158"/>
                </a:lnTo>
                <a:cubicBezTo>
                  <a:pt x="0" y="176"/>
                  <a:pt x="15" y="191"/>
                  <a:pt x="34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CuadroTexto 456"/>
          <p:cNvSpPr txBox="1"/>
          <p:nvPr/>
        </p:nvSpPr>
        <p:spPr>
          <a:xfrm>
            <a:off x="18026511" y="4135561"/>
            <a:ext cx="51651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  <a:endParaRPr lang="en-US" sz="6600" b="1" smtClean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r>
              <a:rPr lang="en-US" sz="6600" b="1" dirty="0" err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Inphographic</a:t>
            </a:r>
            <a:endParaRPr lang="en-US" sz="6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8" name="CuadroTexto 457"/>
          <p:cNvSpPr txBox="1"/>
          <p:nvPr/>
        </p:nvSpPr>
        <p:spPr>
          <a:xfrm>
            <a:off x="18042599" y="6451866"/>
            <a:ext cx="497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3840986" y="3813672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0" name="Rectángulo 459"/>
          <p:cNvSpPr/>
          <p:nvPr/>
        </p:nvSpPr>
        <p:spPr>
          <a:xfrm>
            <a:off x="13815461" y="4346114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3840985" y="8644690"/>
            <a:ext cx="215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2" name="Rectángulo 461"/>
          <p:cNvSpPr/>
          <p:nvPr/>
        </p:nvSpPr>
        <p:spPr>
          <a:xfrm>
            <a:off x="13815461" y="9177132"/>
            <a:ext cx="3005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2990335" y="4139663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4" name="Rectángulo 463"/>
          <p:cNvSpPr/>
          <p:nvPr/>
        </p:nvSpPr>
        <p:spPr>
          <a:xfrm>
            <a:off x="2162432" y="4672105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3407143" y="8932161"/>
            <a:ext cx="191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6" name="Rectángulo 465"/>
          <p:cNvSpPr/>
          <p:nvPr/>
        </p:nvSpPr>
        <p:spPr>
          <a:xfrm>
            <a:off x="2681415" y="9464603"/>
            <a:ext cx="2636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8417020" y="933451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8" name="Rectángulo 467"/>
          <p:cNvSpPr/>
          <p:nvPr/>
        </p:nvSpPr>
        <p:spPr>
          <a:xfrm>
            <a:off x="7996485" y="1475614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10362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reeform 337"/>
          <p:cNvSpPr>
            <a:spLocks noChangeArrowheads="1"/>
          </p:cNvSpPr>
          <p:nvPr/>
        </p:nvSpPr>
        <p:spPr bwMode="auto">
          <a:xfrm>
            <a:off x="5939417" y="9217230"/>
            <a:ext cx="2321606" cy="3613947"/>
          </a:xfrm>
          <a:custGeom>
            <a:avLst/>
            <a:gdLst>
              <a:gd name="T0" fmla="*/ 1052 w 2218"/>
              <a:gd name="T1" fmla="*/ 3454 h 3455"/>
              <a:gd name="T2" fmla="*/ 1427 w 2218"/>
              <a:gd name="T3" fmla="*/ 3454 h 3455"/>
              <a:gd name="T4" fmla="*/ 1427 w 2218"/>
              <a:gd name="T5" fmla="*/ 3454 h 3455"/>
              <a:gd name="T6" fmla="*/ 1421 w 2218"/>
              <a:gd name="T7" fmla="*/ 2597 h 3455"/>
              <a:gd name="T8" fmla="*/ 1421 w 2218"/>
              <a:gd name="T9" fmla="*/ 2597 h 3455"/>
              <a:gd name="T10" fmla="*/ 1362 w 2218"/>
              <a:gd name="T11" fmla="*/ 1562 h 3455"/>
              <a:gd name="T12" fmla="*/ 2178 w 2218"/>
              <a:gd name="T13" fmla="*/ 1439 h 3455"/>
              <a:gd name="T14" fmla="*/ 2178 w 2218"/>
              <a:gd name="T15" fmla="*/ 1439 h 3455"/>
              <a:gd name="T16" fmla="*/ 2214 w 2218"/>
              <a:gd name="T17" fmla="*/ 1390 h 3455"/>
              <a:gd name="T18" fmla="*/ 2075 w 2218"/>
              <a:gd name="T19" fmla="*/ 316 h 3455"/>
              <a:gd name="T20" fmla="*/ 2075 w 2218"/>
              <a:gd name="T21" fmla="*/ 316 h 3455"/>
              <a:gd name="T22" fmla="*/ 2031 w 2218"/>
              <a:gd name="T23" fmla="*/ 277 h 3455"/>
              <a:gd name="T24" fmla="*/ 2031 w 2218"/>
              <a:gd name="T25" fmla="*/ 277 h 3455"/>
              <a:gd name="T26" fmla="*/ 1988 w 2218"/>
              <a:gd name="T27" fmla="*/ 324 h 3455"/>
              <a:gd name="T28" fmla="*/ 2033 w 2218"/>
              <a:gd name="T29" fmla="*/ 1162 h 3455"/>
              <a:gd name="T30" fmla="*/ 2033 w 2218"/>
              <a:gd name="T31" fmla="*/ 1162 h 3455"/>
              <a:gd name="T32" fmla="*/ 1989 w 2218"/>
              <a:gd name="T33" fmla="*/ 1208 h 3455"/>
              <a:gd name="T34" fmla="*/ 1345 w 2218"/>
              <a:gd name="T35" fmla="*/ 1208 h 3455"/>
              <a:gd name="T36" fmla="*/ 1345 w 2218"/>
              <a:gd name="T37" fmla="*/ 1208 h 3455"/>
              <a:gd name="T38" fmla="*/ 1268 w 2218"/>
              <a:gd name="T39" fmla="*/ 0 h 3455"/>
              <a:gd name="T40" fmla="*/ 1131 w 2218"/>
              <a:gd name="T41" fmla="*/ 0 h 3455"/>
              <a:gd name="T42" fmla="*/ 1131 w 2218"/>
              <a:gd name="T43" fmla="*/ 0 h 3455"/>
              <a:gd name="T44" fmla="*/ 1051 w 2218"/>
              <a:gd name="T45" fmla="*/ 1580 h 3455"/>
              <a:gd name="T46" fmla="*/ 271 w 2218"/>
              <a:gd name="T47" fmla="*/ 1580 h 3455"/>
              <a:gd name="T48" fmla="*/ 271 w 2218"/>
              <a:gd name="T49" fmla="*/ 1580 h 3455"/>
              <a:gd name="T50" fmla="*/ 219 w 2218"/>
              <a:gd name="T51" fmla="*/ 1509 h 3455"/>
              <a:gd name="T52" fmla="*/ 273 w 2218"/>
              <a:gd name="T53" fmla="*/ 213 h 3455"/>
              <a:gd name="T54" fmla="*/ 273 w 2218"/>
              <a:gd name="T55" fmla="*/ 213 h 3455"/>
              <a:gd name="T56" fmla="*/ 221 w 2218"/>
              <a:gd name="T57" fmla="*/ 142 h 3455"/>
              <a:gd name="T58" fmla="*/ 221 w 2218"/>
              <a:gd name="T59" fmla="*/ 142 h 3455"/>
              <a:gd name="T60" fmla="*/ 169 w 2218"/>
              <a:gd name="T61" fmla="*/ 201 h 3455"/>
              <a:gd name="T62" fmla="*/ 4 w 2218"/>
              <a:gd name="T63" fmla="*/ 1861 h 3455"/>
              <a:gd name="T64" fmla="*/ 4 w 2218"/>
              <a:gd name="T65" fmla="*/ 1861 h 3455"/>
              <a:gd name="T66" fmla="*/ 48 w 2218"/>
              <a:gd name="T67" fmla="*/ 1937 h 3455"/>
              <a:gd name="T68" fmla="*/ 1035 w 2218"/>
              <a:gd name="T69" fmla="*/ 2130 h 3455"/>
              <a:gd name="T70" fmla="*/ 1035 w 2218"/>
              <a:gd name="T71" fmla="*/ 2130 h 3455"/>
              <a:gd name="T72" fmla="*/ 1052 w 2218"/>
              <a:gd name="T73" fmla="*/ 3454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18" h="3455">
                <a:moveTo>
                  <a:pt x="1052" y="3454"/>
                </a:moveTo>
                <a:lnTo>
                  <a:pt x="1427" y="3454"/>
                </a:lnTo>
                <a:lnTo>
                  <a:pt x="1427" y="3454"/>
                </a:lnTo>
                <a:cubicBezTo>
                  <a:pt x="1433" y="2873"/>
                  <a:pt x="1432" y="3202"/>
                  <a:pt x="1421" y="2597"/>
                </a:cubicBezTo>
                <a:lnTo>
                  <a:pt x="1421" y="2597"/>
                </a:lnTo>
                <a:cubicBezTo>
                  <a:pt x="1410" y="1992"/>
                  <a:pt x="1390" y="2143"/>
                  <a:pt x="1362" y="1562"/>
                </a:cubicBezTo>
                <a:lnTo>
                  <a:pt x="2178" y="1439"/>
                </a:lnTo>
                <a:lnTo>
                  <a:pt x="2178" y="1439"/>
                </a:lnTo>
                <a:cubicBezTo>
                  <a:pt x="2201" y="1435"/>
                  <a:pt x="2217" y="1414"/>
                  <a:pt x="2214" y="1390"/>
                </a:cubicBezTo>
                <a:lnTo>
                  <a:pt x="2075" y="316"/>
                </a:lnTo>
                <a:lnTo>
                  <a:pt x="2075" y="316"/>
                </a:lnTo>
                <a:cubicBezTo>
                  <a:pt x="2072" y="294"/>
                  <a:pt x="2054" y="277"/>
                  <a:pt x="2031" y="277"/>
                </a:cubicBezTo>
                <a:lnTo>
                  <a:pt x="2031" y="277"/>
                </a:lnTo>
                <a:cubicBezTo>
                  <a:pt x="2007" y="277"/>
                  <a:pt x="1987" y="299"/>
                  <a:pt x="1988" y="324"/>
                </a:cubicBezTo>
                <a:lnTo>
                  <a:pt x="2033" y="1162"/>
                </a:lnTo>
                <a:lnTo>
                  <a:pt x="2033" y="1162"/>
                </a:lnTo>
                <a:cubicBezTo>
                  <a:pt x="2035" y="1187"/>
                  <a:pt x="2014" y="1208"/>
                  <a:pt x="1989" y="1208"/>
                </a:cubicBezTo>
                <a:lnTo>
                  <a:pt x="1345" y="1208"/>
                </a:lnTo>
                <a:lnTo>
                  <a:pt x="1345" y="1208"/>
                </a:lnTo>
                <a:cubicBezTo>
                  <a:pt x="1323" y="799"/>
                  <a:pt x="1297" y="396"/>
                  <a:pt x="1268" y="0"/>
                </a:cubicBezTo>
                <a:lnTo>
                  <a:pt x="1131" y="0"/>
                </a:lnTo>
                <a:lnTo>
                  <a:pt x="1131" y="0"/>
                </a:lnTo>
                <a:cubicBezTo>
                  <a:pt x="1097" y="512"/>
                  <a:pt x="1070" y="1039"/>
                  <a:pt x="1051" y="1580"/>
                </a:cubicBezTo>
                <a:lnTo>
                  <a:pt x="271" y="1580"/>
                </a:lnTo>
                <a:lnTo>
                  <a:pt x="271" y="1580"/>
                </a:lnTo>
                <a:cubicBezTo>
                  <a:pt x="241" y="1580"/>
                  <a:pt x="218" y="1548"/>
                  <a:pt x="219" y="1509"/>
                </a:cubicBezTo>
                <a:lnTo>
                  <a:pt x="273" y="213"/>
                </a:lnTo>
                <a:lnTo>
                  <a:pt x="273" y="213"/>
                </a:lnTo>
                <a:cubicBezTo>
                  <a:pt x="274" y="175"/>
                  <a:pt x="251" y="142"/>
                  <a:pt x="221" y="142"/>
                </a:cubicBezTo>
                <a:lnTo>
                  <a:pt x="221" y="142"/>
                </a:lnTo>
                <a:cubicBezTo>
                  <a:pt x="195" y="142"/>
                  <a:pt x="172" y="167"/>
                  <a:pt x="169" y="201"/>
                </a:cubicBezTo>
                <a:lnTo>
                  <a:pt x="4" y="1861"/>
                </a:lnTo>
                <a:lnTo>
                  <a:pt x="4" y="1861"/>
                </a:lnTo>
                <a:cubicBezTo>
                  <a:pt x="0" y="1897"/>
                  <a:pt x="19" y="1931"/>
                  <a:pt x="48" y="1937"/>
                </a:cubicBezTo>
                <a:lnTo>
                  <a:pt x="1035" y="2130"/>
                </a:lnTo>
                <a:lnTo>
                  <a:pt x="1035" y="2130"/>
                </a:lnTo>
                <a:cubicBezTo>
                  <a:pt x="1035" y="2130"/>
                  <a:pt x="1026" y="3262"/>
                  <a:pt x="1052" y="34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8"/>
          <p:cNvSpPr>
            <a:spLocks noChangeArrowheads="1"/>
          </p:cNvSpPr>
          <p:nvPr/>
        </p:nvSpPr>
        <p:spPr bwMode="auto">
          <a:xfrm>
            <a:off x="4540917" y="8358744"/>
            <a:ext cx="2427761" cy="2432375"/>
          </a:xfrm>
          <a:custGeom>
            <a:avLst/>
            <a:gdLst>
              <a:gd name="T0" fmla="*/ 2320 w 2321"/>
              <a:gd name="T1" fmla="*/ 1160 h 2322"/>
              <a:gd name="T2" fmla="*/ 2320 w 2321"/>
              <a:gd name="T3" fmla="*/ 1160 h 2322"/>
              <a:gd name="T4" fmla="*/ 1160 w 2321"/>
              <a:gd name="T5" fmla="*/ 2321 h 2322"/>
              <a:gd name="T6" fmla="*/ 1160 w 2321"/>
              <a:gd name="T7" fmla="*/ 2321 h 2322"/>
              <a:gd name="T8" fmla="*/ 0 w 2321"/>
              <a:gd name="T9" fmla="*/ 1160 h 2322"/>
              <a:gd name="T10" fmla="*/ 0 w 2321"/>
              <a:gd name="T11" fmla="*/ 1160 h 2322"/>
              <a:gd name="T12" fmla="*/ 1160 w 2321"/>
              <a:gd name="T13" fmla="*/ 0 h 2322"/>
              <a:gd name="T14" fmla="*/ 1160 w 2321"/>
              <a:gd name="T15" fmla="*/ 0 h 2322"/>
              <a:gd name="T16" fmla="*/ 2320 w 2321"/>
              <a:gd name="T17" fmla="*/ 1160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2">
                <a:moveTo>
                  <a:pt x="2320" y="1160"/>
                </a:moveTo>
                <a:lnTo>
                  <a:pt x="2320" y="1160"/>
                </a:lnTo>
                <a:cubicBezTo>
                  <a:pt x="2320" y="1801"/>
                  <a:pt x="1801" y="2321"/>
                  <a:pt x="1160" y="2321"/>
                </a:cubicBezTo>
                <a:lnTo>
                  <a:pt x="1160" y="2321"/>
                </a:lnTo>
                <a:cubicBezTo>
                  <a:pt x="519" y="2321"/>
                  <a:pt x="0" y="1801"/>
                  <a:pt x="0" y="1160"/>
                </a:cubicBezTo>
                <a:lnTo>
                  <a:pt x="0" y="1160"/>
                </a:lnTo>
                <a:cubicBezTo>
                  <a:pt x="0" y="520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20"/>
                  <a:pt x="2320" y="11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9"/>
          <p:cNvSpPr>
            <a:spLocks noChangeArrowheads="1"/>
          </p:cNvSpPr>
          <p:nvPr/>
        </p:nvSpPr>
        <p:spPr bwMode="auto">
          <a:xfrm>
            <a:off x="6465586" y="7274096"/>
            <a:ext cx="2432378" cy="2432378"/>
          </a:xfrm>
          <a:custGeom>
            <a:avLst/>
            <a:gdLst>
              <a:gd name="T0" fmla="*/ 2321 w 2322"/>
              <a:gd name="T1" fmla="*/ 1161 h 2322"/>
              <a:gd name="T2" fmla="*/ 2321 w 2322"/>
              <a:gd name="T3" fmla="*/ 1161 h 2322"/>
              <a:gd name="T4" fmla="*/ 1161 w 2322"/>
              <a:gd name="T5" fmla="*/ 2321 h 2322"/>
              <a:gd name="T6" fmla="*/ 1161 w 2322"/>
              <a:gd name="T7" fmla="*/ 2321 h 2322"/>
              <a:gd name="T8" fmla="*/ 0 w 2322"/>
              <a:gd name="T9" fmla="*/ 1161 h 2322"/>
              <a:gd name="T10" fmla="*/ 0 w 2322"/>
              <a:gd name="T11" fmla="*/ 1161 h 2322"/>
              <a:gd name="T12" fmla="*/ 1161 w 2322"/>
              <a:gd name="T13" fmla="*/ 0 h 2322"/>
              <a:gd name="T14" fmla="*/ 1161 w 2322"/>
              <a:gd name="T15" fmla="*/ 0 h 2322"/>
              <a:gd name="T16" fmla="*/ 2321 w 2322"/>
              <a:gd name="T17" fmla="*/ 1161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2" h="2322">
                <a:moveTo>
                  <a:pt x="2321" y="1161"/>
                </a:moveTo>
                <a:lnTo>
                  <a:pt x="2321" y="1161"/>
                </a:lnTo>
                <a:cubicBezTo>
                  <a:pt x="2321" y="1802"/>
                  <a:pt x="1801" y="2321"/>
                  <a:pt x="1161" y="2321"/>
                </a:cubicBezTo>
                <a:lnTo>
                  <a:pt x="1161" y="2321"/>
                </a:lnTo>
                <a:cubicBezTo>
                  <a:pt x="520" y="2321"/>
                  <a:pt x="0" y="1802"/>
                  <a:pt x="0" y="1161"/>
                </a:cubicBezTo>
                <a:lnTo>
                  <a:pt x="0" y="1161"/>
                </a:lnTo>
                <a:cubicBezTo>
                  <a:pt x="0" y="520"/>
                  <a:pt x="520" y="0"/>
                  <a:pt x="1161" y="0"/>
                </a:cubicBezTo>
                <a:lnTo>
                  <a:pt x="1161" y="0"/>
                </a:lnTo>
                <a:cubicBezTo>
                  <a:pt x="1801" y="0"/>
                  <a:pt x="2321" y="520"/>
                  <a:pt x="2321" y="11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40"/>
          <p:cNvSpPr>
            <a:spLocks noChangeArrowheads="1"/>
          </p:cNvSpPr>
          <p:nvPr/>
        </p:nvSpPr>
        <p:spPr bwMode="auto">
          <a:xfrm>
            <a:off x="4647073" y="6581769"/>
            <a:ext cx="2427761" cy="2427761"/>
          </a:xfrm>
          <a:custGeom>
            <a:avLst/>
            <a:gdLst>
              <a:gd name="T0" fmla="*/ 2320 w 2321"/>
              <a:gd name="T1" fmla="*/ 1159 h 2320"/>
              <a:gd name="T2" fmla="*/ 2320 w 2321"/>
              <a:gd name="T3" fmla="*/ 1159 h 2320"/>
              <a:gd name="T4" fmla="*/ 1160 w 2321"/>
              <a:gd name="T5" fmla="*/ 2319 h 2320"/>
              <a:gd name="T6" fmla="*/ 1160 w 2321"/>
              <a:gd name="T7" fmla="*/ 2319 h 2320"/>
              <a:gd name="T8" fmla="*/ 0 w 2321"/>
              <a:gd name="T9" fmla="*/ 1159 h 2320"/>
              <a:gd name="T10" fmla="*/ 0 w 2321"/>
              <a:gd name="T11" fmla="*/ 1159 h 2320"/>
              <a:gd name="T12" fmla="*/ 1160 w 2321"/>
              <a:gd name="T13" fmla="*/ 0 h 2320"/>
              <a:gd name="T14" fmla="*/ 1160 w 2321"/>
              <a:gd name="T15" fmla="*/ 0 h 2320"/>
              <a:gd name="T16" fmla="*/ 2320 w 2321"/>
              <a:gd name="T17" fmla="*/ 1159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0">
                <a:moveTo>
                  <a:pt x="2320" y="1159"/>
                </a:moveTo>
                <a:lnTo>
                  <a:pt x="2320" y="1159"/>
                </a:lnTo>
                <a:cubicBezTo>
                  <a:pt x="2320" y="1800"/>
                  <a:pt x="1801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800"/>
                  <a:pt x="0" y="1159"/>
                </a:cubicBezTo>
                <a:lnTo>
                  <a:pt x="0" y="1159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19"/>
                  <a:pt x="2320" y="11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1"/>
          <p:cNvSpPr>
            <a:spLocks noChangeArrowheads="1"/>
          </p:cNvSpPr>
          <p:nvPr/>
        </p:nvSpPr>
        <p:spPr bwMode="auto">
          <a:xfrm>
            <a:off x="7411768" y="7417178"/>
            <a:ext cx="3018547" cy="3018547"/>
          </a:xfrm>
          <a:custGeom>
            <a:avLst/>
            <a:gdLst>
              <a:gd name="T0" fmla="*/ 2882 w 2883"/>
              <a:gd name="T1" fmla="*/ 1442 h 2884"/>
              <a:gd name="T2" fmla="*/ 2882 w 2883"/>
              <a:gd name="T3" fmla="*/ 1442 h 2884"/>
              <a:gd name="T4" fmla="*/ 1441 w 2883"/>
              <a:gd name="T5" fmla="*/ 2883 h 2884"/>
              <a:gd name="T6" fmla="*/ 1441 w 2883"/>
              <a:gd name="T7" fmla="*/ 2883 h 2884"/>
              <a:gd name="T8" fmla="*/ 0 w 2883"/>
              <a:gd name="T9" fmla="*/ 1442 h 2884"/>
              <a:gd name="T10" fmla="*/ 0 w 2883"/>
              <a:gd name="T11" fmla="*/ 1442 h 2884"/>
              <a:gd name="T12" fmla="*/ 1441 w 2883"/>
              <a:gd name="T13" fmla="*/ 0 h 2884"/>
              <a:gd name="T14" fmla="*/ 1441 w 2883"/>
              <a:gd name="T15" fmla="*/ 0 h 2884"/>
              <a:gd name="T16" fmla="*/ 2882 w 2883"/>
              <a:gd name="T1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3" h="2884">
                <a:moveTo>
                  <a:pt x="2882" y="1442"/>
                </a:moveTo>
                <a:lnTo>
                  <a:pt x="2882" y="1442"/>
                </a:lnTo>
                <a:cubicBezTo>
                  <a:pt x="2882" y="2238"/>
                  <a:pt x="2237" y="2883"/>
                  <a:pt x="1441" y="2883"/>
                </a:cubicBezTo>
                <a:lnTo>
                  <a:pt x="1441" y="2883"/>
                </a:lnTo>
                <a:cubicBezTo>
                  <a:pt x="645" y="2883"/>
                  <a:pt x="0" y="2238"/>
                  <a:pt x="0" y="1442"/>
                </a:cubicBezTo>
                <a:lnTo>
                  <a:pt x="0" y="1442"/>
                </a:lnTo>
                <a:cubicBezTo>
                  <a:pt x="0" y="645"/>
                  <a:pt x="645" y="0"/>
                  <a:pt x="1441" y="0"/>
                </a:cubicBezTo>
                <a:lnTo>
                  <a:pt x="1441" y="0"/>
                </a:lnTo>
                <a:cubicBezTo>
                  <a:pt x="2237" y="0"/>
                  <a:pt x="2882" y="645"/>
                  <a:pt x="2882" y="14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2"/>
          <p:cNvSpPr>
            <a:spLocks noChangeArrowheads="1"/>
          </p:cNvSpPr>
          <p:nvPr/>
        </p:nvSpPr>
        <p:spPr bwMode="auto">
          <a:xfrm>
            <a:off x="3594735" y="7642640"/>
            <a:ext cx="2427761" cy="2432375"/>
          </a:xfrm>
          <a:custGeom>
            <a:avLst/>
            <a:gdLst>
              <a:gd name="T0" fmla="*/ 2320 w 2321"/>
              <a:gd name="T1" fmla="*/ 1161 h 2322"/>
              <a:gd name="T2" fmla="*/ 2320 w 2321"/>
              <a:gd name="T3" fmla="*/ 1161 h 2322"/>
              <a:gd name="T4" fmla="*/ 1160 w 2321"/>
              <a:gd name="T5" fmla="*/ 2321 h 2322"/>
              <a:gd name="T6" fmla="*/ 1160 w 2321"/>
              <a:gd name="T7" fmla="*/ 2321 h 2322"/>
              <a:gd name="T8" fmla="*/ 0 w 2321"/>
              <a:gd name="T9" fmla="*/ 1161 h 2322"/>
              <a:gd name="T10" fmla="*/ 0 w 2321"/>
              <a:gd name="T11" fmla="*/ 1161 h 2322"/>
              <a:gd name="T12" fmla="*/ 1160 w 2321"/>
              <a:gd name="T13" fmla="*/ 0 h 2322"/>
              <a:gd name="T14" fmla="*/ 1160 w 2321"/>
              <a:gd name="T15" fmla="*/ 0 h 2322"/>
              <a:gd name="T16" fmla="*/ 2320 w 2321"/>
              <a:gd name="T17" fmla="*/ 1161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2">
                <a:moveTo>
                  <a:pt x="2320" y="1161"/>
                </a:moveTo>
                <a:lnTo>
                  <a:pt x="2320" y="1161"/>
                </a:lnTo>
                <a:cubicBezTo>
                  <a:pt x="2320" y="1801"/>
                  <a:pt x="1801" y="2321"/>
                  <a:pt x="1160" y="2321"/>
                </a:cubicBezTo>
                <a:lnTo>
                  <a:pt x="1160" y="2321"/>
                </a:lnTo>
                <a:cubicBezTo>
                  <a:pt x="520" y="2321"/>
                  <a:pt x="0" y="1801"/>
                  <a:pt x="0" y="1161"/>
                </a:cubicBezTo>
                <a:lnTo>
                  <a:pt x="0" y="1161"/>
                </a:lnTo>
                <a:cubicBezTo>
                  <a:pt x="0" y="519"/>
                  <a:pt x="520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19"/>
                  <a:pt x="2320" y="11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3"/>
          <p:cNvSpPr>
            <a:spLocks noChangeArrowheads="1"/>
          </p:cNvSpPr>
          <p:nvPr/>
        </p:nvSpPr>
        <p:spPr bwMode="auto">
          <a:xfrm>
            <a:off x="4540917" y="4712486"/>
            <a:ext cx="2427761" cy="2427761"/>
          </a:xfrm>
          <a:custGeom>
            <a:avLst/>
            <a:gdLst>
              <a:gd name="T0" fmla="*/ 2320 w 2321"/>
              <a:gd name="T1" fmla="*/ 1160 h 2320"/>
              <a:gd name="T2" fmla="*/ 2320 w 2321"/>
              <a:gd name="T3" fmla="*/ 1160 h 2320"/>
              <a:gd name="T4" fmla="*/ 1160 w 2321"/>
              <a:gd name="T5" fmla="*/ 2319 h 2320"/>
              <a:gd name="T6" fmla="*/ 1160 w 2321"/>
              <a:gd name="T7" fmla="*/ 2319 h 2320"/>
              <a:gd name="T8" fmla="*/ 0 w 2321"/>
              <a:gd name="T9" fmla="*/ 1160 h 2320"/>
              <a:gd name="T10" fmla="*/ 0 w 2321"/>
              <a:gd name="T11" fmla="*/ 1160 h 2320"/>
              <a:gd name="T12" fmla="*/ 1160 w 2321"/>
              <a:gd name="T13" fmla="*/ 0 h 2320"/>
              <a:gd name="T14" fmla="*/ 1160 w 2321"/>
              <a:gd name="T15" fmla="*/ 0 h 2320"/>
              <a:gd name="T16" fmla="*/ 2320 w 2321"/>
              <a:gd name="T17" fmla="*/ 116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0">
                <a:moveTo>
                  <a:pt x="2320" y="1160"/>
                </a:moveTo>
                <a:lnTo>
                  <a:pt x="2320" y="1160"/>
                </a:lnTo>
                <a:cubicBezTo>
                  <a:pt x="2320" y="1801"/>
                  <a:pt x="1801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801"/>
                  <a:pt x="0" y="1160"/>
                </a:cubicBezTo>
                <a:lnTo>
                  <a:pt x="0" y="1160"/>
                </a:lnTo>
                <a:cubicBezTo>
                  <a:pt x="0" y="520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20"/>
                  <a:pt x="2320" y="11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4"/>
          <p:cNvSpPr>
            <a:spLocks noChangeArrowheads="1"/>
          </p:cNvSpPr>
          <p:nvPr/>
        </p:nvSpPr>
        <p:spPr bwMode="auto">
          <a:xfrm>
            <a:off x="5311707" y="5367889"/>
            <a:ext cx="2427761" cy="2427761"/>
          </a:xfrm>
          <a:custGeom>
            <a:avLst/>
            <a:gdLst>
              <a:gd name="T0" fmla="*/ 2320 w 2321"/>
              <a:gd name="T1" fmla="*/ 1160 h 2320"/>
              <a:gd name="T2" fmla="*/ 2320 w 2321"/>
              <a:gd name="T3" fmla="*/ 1160 h 2320"/>
              <a:gd name="T4" fmla="*/ 1160 w 2321"/>
              <a:gd name="T5" fmla="*/ 2319 h 2320"/>
              <a:gd name="T6" fmla="*/ 1160 w 2321"/>
              <a:gd name="T7" fmla="*/ 2319 h 2320"/>
              <a:gd name="T8" fmla="*/ 0 w 2321"/>
              <a:gd name="T9" fmla="*/ 1160 h 2320"/>
              <a:gd name="T10" fmla="*/ 0 w 2321"/>
              <a:gd name="T11" fmla="*/ 1160 h 2320"/>
              <a:gd name="T12" fmla="*/ 1160 w 2321"/>
              <a:gd name="T13" fmla="*/ 0 h 2320"/>
              <a:gd name="T14" fmla="*/ 1160 w 2321"/>
              <a:gd name="T15" fmla="*/ 0 h 2320"/>
              <a:gd name="T16" fmla="*/ 2320 w 2321"/>
              <a:gd name="T17" fmla="*/ 116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0">
                <a:moveTo>
                  <a:pt x="2320" y="1160"/>
                </a:moveTo>
                <a:lnTo>
                  <a:pt x="2320" y="1160"/>
                </a:lnTo>
                <a:cubicBezTo>
                  <a:pt x="2320" y="1800"/>
                  <a:pt x="1801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800"/>
                  <a:pt x="0" y="1160"/>
                </a:cubicBezTo>
                <a:lnTo>
                  <a:pt x="0" y="1160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19"/>
                  <a:pt x="2320" y="11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5"/>
          <p:cNvSpPr>
            <a:spLocks noChangeArrowheads="1"/>
          </p:cNvSpPr>
          <p:nvPr/>
        </p:nvSpPr>
        <p:spPr bwMode="auto">
          <a:xfrm>
            <a:off x="6968678" y="5238655"/>
            <a:ext cx="2427761" cy="2427761"/>
          </a:xfrm>
          <a:custGeom>
            <a:avLst/>
            <a:gdLst>
              <a:gd name="T0" fmla="*/ 2320 w 2321"/>
              <a:gd name="T1" fmla="*/ 1160 h 2320"/>
              <a:gd name="T2" fmla="*/ 2320 w 2321"/>
              <a:gd name="T3" fmla="*/ 1160 h 2320"/>
              <a:gd name="T4" fmla="*/ 1160 w 2321"/>
              <a:gd name="T5" fmla="*/ 2319 h 2320"/>
              <a:gd name="T6" fmla="*/ 1160 w 2321"/>
              <a:gd name="T7" fmla="*/ 2319 h 2320"/>
              <a:gd name="T8" fmla="*/ 0 w 2321"/>
              <a:gd name="T9" fmla="*/ 1160 h 2320"/>
              <a:gd name="T10" fmla="*/ 0 w 2321"/>
              <a:gd name="T11" fmla="*/ 1160 h 2320"/>
              <a:gd name="T12" fmla="*/ 1160 w 2321"/>
              <a:gd name="T13" fmla="*/ 0 h 2320"/>
              <a:gd name="T14" fmla="*/ 1160 w 2321"/>
              <a:gd name="T15" fmla="*/ 0 h 2320"/>
              <a:gd name="T16" fmla="*/ 2320 w 2321"/>
              <a:gd name="T17" fmla="*/ 116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0">
                <a:moveTo>
                  <a:pt x="2320" y="1160"/>
                </a:moveTo>
                <a:lnTo>
                  <a:pt x="2320" y="1160"/>
                </a:lnTo>
                <a:cubicBezTo>
                  <a:pt x="2320" y="1799"/>
                  <a:pt x="1800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799"/>
                  <a:pt x="0" y="1160"/>
                </a:cubicBezTo>
                <a:lnTo>
                  <a:pt x="0" y="1160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0" y="0"/>
                  <a:pt x="2320" y="519"/>
                  <a:pt x="2320" y="11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6"/>
          <p:cNvSpPr>
            <a:spLocks noChangeArrowheads="1"/>
          </p:cNvSpPr>
          <p:nvPr/>
        </p:nvSpPr>
        <p:spPr bwMode="auto">
          <a:xfrm>
            <a:off x="5971727" y="4947876"/>
            <a:ext cx="2432375" cy="2427761"/>
          </a:xfrm>
          <a:custGeom>
            <a:avLst/>
            <a:gdLst>
              <a:gd name="T0" fmla="*/ 2321 w 2322"/>
              <a:gd name="T1" fmla="*/ 1160 h 2320"/>
              <a:gd name="T2" fmla="*/ 2321 w 2322"/>
              <a:gd name="T3" fmla="*/ 1160 h 2320"/>
              <a:gd name="T4" fmla="*/ 1160 w 2322"/>
              <a:gd name="T5" fmla="*/ 2319 h 2320"/>
              <a:gd name="T6" fmla="*/ 1160 w 2322"/>
              <a:gd name="T7" fmla="*/ 2319 h 2320"/>
              <a:gd name="T8" fmla="*/ 0 w 2322"/>
              <a:gd name="T9" fmla="*/ 1160 h 2320"/>
              <a:gd name="T10" fmla="*/ 0 w 2322"/>
              <a:gd name="T11" fmla="*/ 1160 h 2320"/>
              <a:gd name="T12" fmla="*/ 1160 w 2322"/>
              <a:gd name="T13" fmla="*/ 0 h 2320"/>
              <a:gd name="T14" fmla="*/ 1160 w 2322"/>
              <a:gd name="T15" fmla="*/ 0 h 2320"/>
              <a:gd name="T16" fmla="*/ 2321 w 2322"/>
              <a:gd name="T17" fmla="*/ 116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2" h="2320">
                <a:moveTo>
                  <a:pt x="2321" y="1160"/>
                </a:moveTo>
                <a:lnTo>
                  <a:pt x="2321" y="1160"/>
                </a:lnTo>
                <a:cubicBezTo>
                  <a:pt x="2321" y="1800"/>
                  <a:pt x="1801" y="2319"/>
                  <a:pt x="1160" y="2319"/>
                </a:cubicBezTo>
                <a:lnTo>
                  <a:pt x="1160" y="2319"/>
                </a:lnTo>
                <a:cubicBezTo>
                  <a:pt x="519" y="2319"/>
                  <a:pt x="0" y="1800"/>
                  <a:pt x="0" y="1160"/>
                </a:cubicBezTo>
                <a:lnTo>
                  <a:pt x="0" y="1160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1" y="519"/>
                  <a:pt x="2321" y="11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7"/>
          <p:cNvSpPr>
            <a:spLocks noChangeArrowheads="1"/>
          </p:cNvSpPr>
          <p:nvPr/>
        </p:nvSpPr>
        <p:spPr bwMode="auto">
          <a:xfrm>
            <a:off x="7794854" y="4795566"/>
            <a:ext cx="881565" cy="881562"/>
          </a:xfrm>
          <a:custGeom>
            <a:avLst/>
            <a:gdLst>
              <a:gd name="T0" fmla="*/ 842 w 843"/>
              <a:gd name="T1" fmla="*/ 421 h 843"/>
              <a:gd name="T2" fmla="*/ 842 w 843"/>
              <a:gd name="T3" fmla="*/ 421 h 843"/>
              <a:gd name="T4" fmla="*/ 421 w 843"/>
              <a:gd name="T5" fmla="*/ 842 h 843"/>
              <a:gd name="T6" fmla="*/ 421 w 843"/>
              <a:gd name="T7" fmla="*/ 842 h 843"/>
              <a:gd name="T8" fmla="*/ 0 w 843"/>
              <a:gd name="T9" fmla="*/ 421 h 843"/>
              <a:gd name="T10" fmla="*/ 0 w 843"/>
              <a:gd name="T11" fmla="*/ 421 h 843"/>
              <a:gd name="T12" fmla="*/ 421 w 843"/>
              <a:gd name="T13" fmla="*/ 0 h 843"/>
              <a:gd name="T14" fmla="*/ 421 w 843"/>
              <a:gd name="T15" fmla="*/ 0 h 843"/>
              <a:gd name="T16" fmla="*/ 842 w 843"/>
              <a:gd name="T17" fmla="*/ 421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843">
                <a:moveTo>
                  <a:pt x="842" y="421"/>
                </a:moveTo>
                <a:lnTo>
                  <a:pt x="842" y="421"/>
                </a:lnTo>
                <a:cubicBezTo>
                  <a:pt x="842" y="653"/>
                  <a:pt x="653" y="842"/>
                  <a:pt x="421" y="842"/>
                </a:cubicBezTo>
                <a:lnTo>
                  <a:pt x="421" y="842"/>
                </a:lnTo>
                <a:cubicBezTo>
                  <a:pt x="189" y="842"/>
                  <a:pt x="0" y="653"/>
                  <a:pt x="0" y="421"/>
                </a:cubicBezTo>
                <a:lnTo>
                  <a:pt x="0" y="421"/>
                </a:lnTo>
                <a:cubicBezTo>
                  <a:pt x="0" y="188"/>
                  <a:pt x="189" y="0"/>
                  <a:pt x="421" y="0"/>
                </a:cubicBezTo>
                <a:lnTo>
                  <a:pt x="421" y="0"/>
                </a:lnTo>
                <a:cubicBezTo>
                  <a:pt x="653" y="0"/>
                  <a:pt x="842" y="188"/>
                  <a:pt x="842" y="4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8"/>
          <p:cNvSpPr>
            <a:spLocks noChangeArrowheads="1"/>
          </p:cNvSpPr>
          <p:nvPr/>
        </p:nvSpPr>
        <p:spPr bwMode="auto">
          <a:xfrm>
            <a:off x="5920955" y="4343245"/>
            <a:ext cx="756945" cy="756945"/>
          </a:xfrm>
          <a:custGeom>
            <a:avLst/>
            <a:gdLst>
              <a:gd name="T0" fmla="*/ 723 w 724"/>
              <a:gd name="T1" fmla="*/ 361 h 723"/>
              <a:gd name="T2" fmla="*/ 723 w 724"/>
              <a:gd name="T3" fmla="*/ 361 h 723"/>
              <a:gd name="T4" fmla="*/ 362 w 724"/>
              <a:gd name="T5" fmla="*/ 722 h 723"/>
              <a:gd name="T6" fmla="*/ 362 w 724"/>
              <a:gd name="T7" fmla="*/ 722 h 723"/>
              <a:gd name="T8" fmla="*/ 0 w 724"/>
              <a:gd name="T9" fmla="*/ 361 h 723"/>
              <a:gd name="T10" fmla="*/ 0 w 724"/>
              <a:gd name="T11" fmla="*/ 361 h 723"/>
              <a:gd name="T12" fmla="*/ 362 w 724"/>
              <a:gd name="T13" fmla="*/ 0 h 723"/>
              <a:gd name="T14" fmla="*/ 362 w 724"/>
              <a:gd name="T15" fmla="*/ 0 h 723"/>
              <a:gd name="T16" fmla="*/ 723 w 724"/>
              <a:gd name="T17" fmla="*/ 361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4" h="723">
                <a:moveTo>
                  <a:pt x="723" y="361"/>
                </a:moveTo>
                <a:lnTo>
                  <a:pt x="723" y="361"/>
                </a:lnTo>
                <a:cubicBezTo>
                  <a:pt x="723" y="561"/>
                  <a:pt x="561" y="722"/>
                  <a:pt x="362" y="722"/>
                </a:cubicBezTo>
                <a:lnTo>
                  <a:pt x="362" y="722"/>
                </a:lnTo>
                <a:cubicBezTo>
                  <a:pt x="162" y="722"/>
                  <a:pt x="0" y="561"/>
                  <a:pt x="0" y="361"/>
                </a:cubicBezTo>
                <a:lnTo>
                  <a:pt x="0" y="361"/>
                </a:lnTo>
                <a:cubicBezTo>
                  <a:pt x="0" y="162"/>
                  <a:pt x="162" y="0"/>
                  <a:pt x="362" y="0"/>
                </a:cubicBezTo>
                <a:lnTo>
                  <a:pt x="362" y="0"/>
                </a:lnTo>
                <a:cubicBezTo>
                  <a:pt x="561" y="0"/>
                  <a:pt x="723" y="162"/>
                  <a:pt x="723" y="361"/>
                </a:cubicBezTo>
              </a:path>
            </a:pathLst>
          </a:custGeom>
          <a:solidFill>
            <a:srgbClr val="F3A8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9"/>
          <p:cNvSpPr>
            <a:spLocks noChangeArrowheads="1"/>
          </p:cNvSpPr>
          <p:nvPr/>
        </p:nvSpPr>
        <p:spPr bwMode="auto">
          <a:xfrm>
            <a:off x="3594735" y="7711871"/>
            <a:ext cx="881565" cy="881565"/>
          </a:xfrm>
          <a:custGeom>
            <a:avLst/>
            <a:gdLst>
              <a:gd name="T0" fmla="*/ 843 w 844"/>
              <a:gd name="T1" fmla="*/ 421 h 843"/>
              <a:gd name="T2" fmla="*/ 843 w 844"/>
              <a:gd name="T3" fmla="*/ 421 h 843"/>
              <a:gd name="T4" fmla="*/ 422 w 844"/>
              <a:gd name="T5" fmla="*/ 842 h 843"/>
              <a:gd name="T6" fmla="*/ 422 w 844"/>
              <a:gd name="T7" fmla="*/ 842 h 843"/>
              <a:gd name="T8" fmla="*/ 0 w 844"/>
              <a:gd name="T9" fmla="*/ 421 h 843"/>
              <a:gd name="T10" fmla="*/ 0 w 844"/>
              <a:gd name="T11" fmla="*/ 421 h 843"/>
              <a:gd name="T12" fmla="*/ 422 w 844"/>
              <a:gd name="T13" fmla="*/ 0 h 843"/>
              <a:gd name="T14" fmla="*/ 422 w 844"/>
              <a:gd name="T15" fmla="*/ 0 h 843"/>
              <a:gd name="T16" fmla="*/ 843 w 844"/>
              <a:gd name="T17" fmla="*/ 421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843">
                <a:moveTo>
                  <a:pt x="843" y="421"/>
                </a:moveTo>
                <a:lnTo>
                  <a:pt x="843" y="421"/>
                </a:lnTo>
                <a:cubicBezTo>
                  <a:pt x="843" y="654"/>
                  <a:pt x="654" y="842"/>
                  <a:pt x="422" y="842"/>
                </a:cubicBezTo>
                <a:lnTo>
                  <a:pt x="422" y="842"/>
                </a:lnTo>
                <a:cubicBezTo>
                  <a:pt x="189" y="842"/>
                  <a:pt x="0" y="654"/>
                  <a:pt x="0" y="421"/>
                </a:cubicBezTo>
                <a:lnTo>
                  <a:pt x="0" y="421"/>
                </a:lnTo>
                <a:cubicBezTo>
                  <a:pt x="0" y="189"/>
                  <a:pt x="189" y="0"/>
                  <a:pt x="422" y="0"/>
                </a:cubicBezTo>
                <a:lnTo>
                  <a:pt x="422" y="0"/>
                </a:lnTo>
                <a:cubicBezTo>
                  <a:pt x="654" y="0"/>
                  <a:pt x="843" y="189"/>
                  <a:pt x="843" y="4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50"/>
          <p:cNvSpPr>
            <a:spLocks noChangeArrowheads="1"/>
          </p:cNvSpPr>
          <p:nvPr/>
        </p:nvSpPr>
        <p:spPr bwMode="auto">
          <a:xfrm>
            <a:off x="8662571" y="6701772"/>
            <a:ext cx="881565" cy="881565"/>
          </a:xfrm>
          <a:custGeom>
            <a:avLst/>
            <a:gdLst>
              <a:gd name="T0" fmla="*/ 842 w 843"/>
              <a:gd name="T1" fmla="*/ 420 h 842"/>
              <a:gd name="T2" fmla="*/ 842 w 843"/>
              <a:gd name="T3" fmla="*/ 420 h 842"/>
              <a:gd name="T4" fmla="*/ 421 w 843"/>
              <a:gd name="T5" fmla="*/ 841 h 842"/>
              <a:gd name="T6" fmla="*/ 421 w 843"/>
              <a:gd name="T7" fmla="*/ 841 h 842"/>
              <a:gd name="T8" fmla="*/ 0 w 843"/>
              <a:gd name="T9" fmla="*/ 420 h 842"/>
              <a:gd name="T10" fmla="*/ 0 w 843"/>
              <a:gd name="T11" fmla="*/ 420 h 842"/>
              <a:gd name="T12" fmla="*/ 421 w 843"/>
              <a:gd name="T13" fmla="*/ 0 h 842"/>
              <a:gd name="T14" fmla="*/ 421 w 843"/>
              <a:gd name="T15" fmla="*/ 0 h 842"/>
              <a:gd name="T16" fmla="*/ 842 w 843"/>
              <a:gd name="T17" fmla="*/ 42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842">
                <a:moveTo>
                  <a:pt x="842" y="420"/>
                </a:moveTo>
                <a:lnTo>
                  <a:pt x="842" y="420"/>
                </a:lnTo>
                <a:cubicBezTo>
                  <a:pt x="842" y="653"/>
                  <a:pt x="654" y="841"/>
                  <a:pt x="421" y="841"/>
                </a:cubicBezTo>
                <a:lnTo>
                  <a:pt x="421" y="841"/>
                </a:lnTo>
                <a:cubicBezTo>
                  <a:pt x="189" y="841"/>
                  <a:pt x="0" y="653"/>
                  <a:pt x="0" y="420"/>
                </a:cubicBezTo>
                <a:lnTo>
                  <a:pt x="0" y="420"/>
                </a:lnTo>
                <a:cubicBezTo>
                  <a:pt x="0" y="189"/>
                  <a:pt x="189" y="0"/>
                  <a:pt x="421" y="0"/>
                </a:cubicBezTo>
                <a:lnTo>
                  <a:pt x="421" y="0"/>
                </a:lnTo>
                <a:cubicBezTo>
                  <a:pt x="654" y="0"/>
                  <a:pt x="842" y="189"/>
                  <a:pt x="842" y="4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51"/>
          <p:cNvSpPr>
            <a:spLocks noChangeArrowheads="1"/>
          </p:cNvSpPr>
          <p:nvPr/>
        </p:nvSpPr>
        <p:spPr bwMode="auto">
          <a:xfrm>
            <a:off x="8316409" y="7140248"/>
            <a:ext cx="881562" cy="881562"/>
          </a:xfrm>
          <a:custGeom>
            <a:avLst/>
            <a:gdLst>
              <a:gd name="T0" fmla="*/ 842 w 843"/>
              <a:gd name="T1" fmla="*/ 421 h 843"/>
              <a:gd name="T2" fmla="*/ 842 w 843"/>
              <a:gd name="T3" fmla="*/ 421 h 843"/>
              <a:gd name="T4" fmla="*/ 421 w 843"/>
              <a:gd name="T5" fmla="*/ 842 h 843"/>
              <a:gd name="T6" fmla="*/ 421 w 843"/>
              <a:gd name="T7" fmla="*/ 842 h 843"/>
              <a:gd name="T8" fmla="*/ 0 w 843"/>
              <a:gd name="T9" fmla="*/ 421 h 843"/>
              <a:gd name="T10" fmla="*/ 0 w 843"/>
              <a:gd name="T11" fmla="*/ 421 h 843"/>
              <a:gd name="T12" fmla="*/ 421 w 843"/>
              <a:gd name="T13" fmla="*/ 0 h 843"/>
              <a:gd name="T14" fmla="*/ 421 w 843"/>
              <a:gd name="T15" fmla="*/ 0 h 843"/>
              <a:gd name="T16" fmla="*/ 842 w 843"/>
              <a:gd name="T17" fmla="*/ 421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843">
                <a:moveTo>
                  <a:pt x="842" y="421"/>
                </a:moveTo>
                <a:lnTo>
                  <a:pt x="842" y="421"/>
                </a:lnTo>
                <a:cubicBezTo>
                  <a:pt x="842" y="654"/>
                  <a:pt x="654" y="842"/>
                  <a:pt x="421" y="842"/>
                </a:cubicBezTo>
                <a:lnTo>
                  <a:pt x="421" y="842"/>
                </a:lnTo>
                <a:cubicBezTo>
                  <a:pt x="189" y="842"/>
                  <a:pt x="0" y="654"/>
                  <a:pt x="0" y="421"/>
                </a:cubicBezTo>
                <a:lnTo>
                  <a:pt x="0" y="421"/>
                </a:lnTo>
                <a:cubicBezTo>
                  <a:pt x="0" y="189"/>
                  <a:pt x="189" y="0"/>
                  <a:pt x="421" y="0"/>
                </a:cubicBezTo>
                <a:lnTo>
                  <a:pt x="421" y="0"/>
                </a:lnTo>
                <a:cubicBezTo>
                  <a:pt x="654" y="0"/>
                  <a:pt x="842" y="189"/>
                  <a:pt x="842" y="4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52"/>
          <p:cNvSpPr>
            <a:spLocks noChangeArrowheads="1"/>
          </p:cNvSpPr>
          <p:nvPr/>
        </p:nvSpPr>
        <p:spPr bwMode="auto">
          <a:xfrm>
            <a:off x="6636361" y="7864882"/>
            <a:ext cx="881562" cy="881565"/>
          </a:xfrm>
          <a:custGeom>
            <a:avLst/>
            <a:gdLst>
              <a:gd name="T0" fmla="*/ 841 w 842"/>
              <a:gd name="T1" fmla="*/ 421 h 842"/>
              <a:gd name="T2" fmla="*/ 841 w 842"/>
              <a:gd name="T3" fmla="*/ 421 h 842"/>
              <a:gd name="T4" fmla="*/ 420 w 842"/>
              <a:gd name="T5" fmla="*/ 841 h 842"/>
              <a:gd name="T6" fmla="*/ 420 w 842"/>
              <a:gd name="T7" fmla="*/ 841 h 842"/>
              <a:gd name="T8" fmla="*/ 0 w 842"/>
              <a:gd name="T9" fmla="*/ 421 h 842"/>
              <a:gd name="T10" fmla="*/ 0 w 842"/>
              <a:gd name="T11" fmla="*/ 421 h 842"/>
              <a:gd name="T12" fmla="*/ 420 w 842"/>
              <a:gd name="T13" fmla="*/ 0 h 842"/>
              <a:gd name="T14" fmla="*/ 420 w 842"/>
              <a:gd name="T15" fmla="*/ 0 h 842"/>
              <a:gd name="T16" fmla="*/ 841 w 842"/>
              <a:gd name="T17" fmla="*/ 42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2">
                <a:moveTo>
                  <a:pt x="841" y="421"/>
                </a:moveTo>
                <a:lnTo>
                  <a:pt x="841" y="421"/>
                </a:lnTo>
                <a:cubicBezTo>
                  <a:pt x="841" y="653"/>
                  <a:pt x="653" y="841"/>
                  <a:pt x="420" y="841"/>
                </a:cubicBezTo>
                <a:lnTo>
                  <a:pt x="420" y="841"/>
                </a:lnTo>
                <a:cubicBezTo>
                  <a:pt x="188" y="841"/>
                  <a:pt x="0" y="653"/>
                  <a:pt x="0" y="421"/>
                </a:cubicBezTo>
                <a:lnTo>
                  <a:pt x="0" y="421"/>
                </a:lnTo>
                <a:cubicBezTo>
                  <a:pt x="0" y="188"/>
                  <a:pt x="188" y="0"/>
                  <a:pt x="420" y="0"/>
                </a:cubicBezTo>
                <a:lnTo>
                  <a:pt x="420" y="0"/>
                </a:lnTo>
                <a:cubicBezTo>
                  <a:pt x="653" y="0"/>
                  <a:pt x="841" y="188"/>
                  <a:pt x="841" y="4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53"/>
          <p:cNvSpPr>
            <a:spLocks noChangeArrowheads="1"/>
          </p:cNvSpPr>
          <p:nvPr/>
        </p:nvSpPr>
        <p:spPr bwMode="auto">
          <a:xfrm>
            <a:off x="5233244" y="6775620"/>
            <a:ext cx="1809282" cy="1804668"/>
          </a:xfrm>
          <a:custGeom>
            <a:avLst/>
            <a:gdLst>
              <a:gd name="T0" fmla="*/ 1726 w 1727"/>
              <a:gd name="T1" fmla="*/ 862 h 1726"/>
              <a:gd name="T2" fmla="*/ 1726 w 1727"/>
              <a:gd name="T3" fmla="*/ 862 h 1726"/>
              <a:gd name="T4" fmla="*/ 863 w 1727"/>
              <a:gd name="T5" fmla="*/ 1725 h 1726"/>
              <a:gd name="T6" fmla="*/ 863 w 1727"/>
              <a:gd name="T7" fmla="*/ 1725 h 1726"/>
              <a:gd name="T8" fmla="*/ 0 w 1727"/>
              <a:gd name="T9" fmla="*/ 862 h 1726"/>
              <a:gd name="T10" fmla="*/ 0 w 1727"/>
              <a:gd name="T11" fmla="*/ 862 h 1726"/>
              <a:gd name="T12" fmla="*/ 863 w 1727"/>
              <a:gd name="T13" fmla="*/ 0 h 1726"/>
              <a:gd name="T14" fmla="*/ 863 w 1727"/>
              <a:gd name="T15" fmla="*/ 0 h 1726"/>
              <a:gd name="T16" fmla="*/ 1726 w 1727"/>
              <a:gd name="T17" fmla="*/ 862 h 1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7" h="1726">
                <a:moveTo>
                  <a:pt x="1726" y="862"/>
                </a:moveTo>
                <a:lnTo>
                  <a:pt x="1726" y="862"/>
                </a:lnTo>
                <a:cubicBezTo>
                  <a:pt x="1726" y="1339"/>
                  <a:pt x="1340" y="1725"/>
                  <a:pt x="863" y="1725"/>
                </a:cubicBezTo>
                <a:lnTo>
                  <a:pt x="863" y="1725"/>
                </a:lnTo>
                <a:cubicBezTo>
                  <a:pt x="386" y="1725"/>
                  <a:pt x="0" y="1339"/>
                  <a:pt x="0" y="862"/>
                </a:cubicBezTo>
                <a:lnTo>
                  <a:pt x="0" y="862"/>
                </a:lnTo>
                <a:cubicBezTo>
                  <a:pt x="0" y="386"/>
                  <a:pt x="386" y="0"/>
                  <a:pt x="863" y="0"/>
                </a:cubicBezTo>
                <a:lnTo>
                  <a:pt x="863" y="0"/>
                </a:lnTo>
                <a:cubicBezTo>
                  <a:pt x="1340" y="0"/>
                  <a:pt x="1726" y="386"/>
                  <a:pt x="1726" y="8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4"/>
          <p:cNvSpPr>
            <a:spLocks noChangeArrowheads="1"/>
          </p:cNvSpPr>
          <p:nvPr/>
        </p:nvSpPr>
        <p:spPr bwMode="auto">
          <a:xfrm>
            <a:off x="5754796" y="3733997"/>
            <a:ext cx="2427761" cy="2427761"/>
          </a:xfrm>
          <a:custGeom>
            <a:avLst/>
            <a:gdLst>
              <a:gd name="T0" fmla="*/ 2320 w 2321"/>
              <a:gd name="T1" fmla="*/ 1160 h 2321"/>
              <a:gd name="T2" fmla="*/ 2320 w 2321"/>
              <a:gd name="T3" fmla="*/ 1160 h 2321"/>
              <a:gd name="T4" fmla="*/ 1160 w 2321"/>
              <a:gd name="T5" fmla="*/ 2320 h 2321"/>
              <a:gd name="T6" fmla="*/ 1160 w 2321"/>
              <a:gd name="T7" fmla="*/ 2320 h 2321"/>
              <a:gd name="T8" fmla="*/ 0 w 2321"/>
              <a:gd name="T9" fmla="*/ 1160 h 2321"/>
              <a:gd name="T10" fmla="*/ 0 w 2321"/>
              <a:gd name="T11" fmla="*/ 1160 h 2321"/>
              <a:gd name="T12" fmla="*/ 1160 w 2321"/>
              <a:gd name="T13" fmla="*/ 0 h 2321"/>
              <a:gd name="T14" fmla="*/ 1160 w 2321"/>
              <a:gd name="T15" fmla="*/ 0 h 2321"/>
              <a:gd name="T16" fmla="*/ 2320 w 2321"/>
              <a:gd name="T17" fmla="*/ 116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1" h="2321">
                <a:moveTo>
                  <a:pt x="2320" y="1160"/>
                </a:moveTo>
                <a:lnTo>
                  <a:pt x="2320" y="1160"/>
                </a:lnTo>
                <a:cubicBezTo>
                  <a:pt x="2320" y="1800"/>
                  <a:pt x="1801" y="2320"/>
                  <a:pt x="1160" y="2320"/>
                </a:cubicBezTo>
                <a:lnTo>
                  <a:pt x="1160" y="2320"/>
                </a:lnTo>
                <a:cubicBezTo>
                  <a:pt x="519" y="2320"/>
                  <a:pt x="0" y="1800"/>
                  <a:pt x="0" y="1160"/>
                </a:cubicBezTo>
                <a:lnTo>
                  <a:pt x="0" y="1160"/>
                </a:lnTo>
                <a:cubicBezTo>
                  <a:pt x="0" y="519"/>
                  <a:pt x="519" y="0"/>
                  <a:pt x="1160" y="0"/>
                </a:cubicBezTo>
                <a:lnTo>
                  <a:pt x="1160" y="0"/>
                </a:lnTo>
                <a:cubicBezTo>
                  <a:pt x="1801" y="0"/>
                  <a:pt x="2320" y="519"/>
                  <a:pt x="2320" y="11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5"/>
          <p:cNvSpPr>
            <a:spLocks noChangeArrowheads="1"/>
          </p:cNvSpPr>
          <p:nvPr/>
        </p:nvSpPr>
        <p:spPr bwMode="auto">
          <a:xfrm>
            <a:off x="6890213" y="6581769"/>
            <a:ext cx="2003134" cy="2003134"/>
          </a:xfrm>
          <a:custGeom>
            <a:avLst/>
            <a:gdLst>
              <a:gd name="T0" fmla="*/ 1912 w 1913"/>
              <a:gd name="T1" fmla="*/ 955 h 1912"/>
              <a:gd name="T2" fmla="*/ 1912 w 1913"/>
              <a:gd name="T3" fmla="*/ 955 h 1912"/>
              <a:gd name="T4" fmla="*/ 956 w 1913"/>
              <a:gd name="T5" fmla="*/ 1911 h 1912"/>
              <a:gd name="T6" fmla="*/ 956 w 1913"/>
              <a:gd name="T7" fmla="*/ 1911 h 1912"/>
              <a:gd name="T8" fmla="*/ 0 w 1913"/>
              <a:gd name="T9" fmla="*/ 955 h 1912"/>
              <a:gd name="T10" fmla="*/ 0 w 1913"/>
              <a:gd name="T11" fmla="*/ 955 h 1912"/>
              <a:gd name="T12" fmla="*/ 956 w 1913"/>
              <a:gd name="T13" fmla="*/ 0 h 1912"/>
              <a:gd name="T14" fmla="*/ 956 w 1913"/>
              <a:gd name="T15" fmla="*/ 0 h 1912"/>
              <a:gd name="T16" fmla="*/ 1912 w 1913"/>
              <a:gd name="T17" fmla="*/ 955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3" h="1912">
                <a:moveTo>
                  <a:pt x="1912" y="955"/>
                </a:moveTo>
                <a:lnTo>
                  <a:pt x="1912" y="955"/>
                </a:lnTo>
                <a:cubicBezTo>
                  <a:pt x="1912" y="1483"/>
                  <a:pt x="1483" y="1911"/>
                  <a:pt x="956" y="1911"/>
                </a:cubicBezTo>
                <a:lnTo>
                  <a:pt x="956" y="1911"/>
                </a:lnTo>
                <a:cubicBezTo>
                  <a:pt x="428" y="1911"/>
                  <a:pt x="0" y="1483"/>
                  <a:pt x="0" y="955"/>
                </a:cubicBezTo>
                <a:lnTo>
                  <a:pt x="0" y="955"/>
                </a:lnTo>
                <a:cubicBezTo>
                  <a:pt x="0" y="428"/>
                  <a:pt x="428" y="0"/>
                  <a:pt x="956" y="0"/>
                </a:cubicBezTo>
                <a:lnTo>
                  <a:pt x="956" y="0"/>
                </a:lnTo>
                <a:cubicBezTo>
                  <a:pt x="1483" y="0"/>
                  <a:pt x="1912" y="428"/>
                  <a:pt x="1912" y="9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Line 356"/>
          <p:cNvSpPr>
            <a:spLocks noChangeShapeType="1"/>
          </p:cNvSpPr>
          <p:nvPr/>
        </p:nvSpPr>
        <p:spPr bwMode="auto">
          <a:xfrm>
            <a:off x="6968678" y="4947876"/>
            <a:ext cx="5247840" cy="4617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357"/>
          <p:cNvSpPr>
            <a:spLocks noChangeArrowheads="1"/>
          </p:cNvSpPr>
          <p:nvPr/>
        </p:nvSpPr>
        <p:spPr bwMode="auto">
          <a:xfrm>
            <a:off x="12087284" y="4823259"/>
            <a:ext cx="240007" cy="240007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230 w 231"/>
              <a:gd name="T5" fmla="*/ 115 h 231"/>
              <a:gd name="T6" fmla="*/ 230 w 231"/>
              <a:gd name="T7" fmla="*/ 115 h 231"/>
              <a:gd name="T8" fmla="*/ 115 w 231"/>
              <a:gd name="T9" fmla="*/ 0 h 231"/>
              <a:gd name="T10" fmla="*/ 115 w 231"/>
              <a:gd name="T11" fmla="*/ 0 h 231"/>
              <a:gd name="T12" fmla="*/ 0 w 231"/>
              <a:gd name="T13" fmla="*/ 115 h 231"/>
              <a:gd name="T14" fmla="*/ 0 w 231"/>
              <a:gd name="T15" fmla="*/ 115 h 231"/>
              <a:gd name="T16" fmla="*/ 115 w 231"/>
              <a:gd name="T1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178" y="230"/>
                  <a:pt x="230" y="178"/>
                  <a:pt x="230" y="115"/>
                </a:cubicBezTo>
                <a:lnTo>
                  <a:pt x="230" y="115"/>
                </a:lnTo>
                <a:cubicBezTo>
                  <a:pt x="230" y="51"/>
                  <a:pt x="178" y="0"/>
                  <a:pt x="115" y="0"/>
                </a:cubicBezTo>
                <a:lnTo>
                  <a:pt x="115" y="0"/>
                </a:lnTo>
                <a:cubicBezTo>
                  <a:pt x="51" y="0"/>
                  <a:pt x="0" y="51"/>
                  <a:pt x="0" y="115"/>
                </a:cubicBezTo>
                <a:lnTo>
                  <a:pt x="0" y="115"/>
                </a:lnTo>
                <a:cubicBezTo>
                  <a:pt x="0" y="178"/>
                  <a:pt x="51" y="230"/>
                  <a:pt x="115" y="2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Line 358"/>
          <p:cNvSpPr>
            <a:spLocks noChangeShapeType="1"/>
          </p:cNvSpPr>
          <p:nvPr/>
        </p:nvSpPr>
        <p:spPr bwMode="auto">
          <a:xfrm>
            <a:off x="6968678" y="6387917"/>
            <a:ext cx="5247840" cy="4617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" name="Freeform 359"/>
          <p:cNvSpPr>
            <a:spLocks noChangeArrowheads="1"/>
          </p:cNvSpPr>
          <p:nvPr/>
        </p:nvSpPr>
        <p:spPr bwMode="auto">
          <a:xfrm>
            <a:off x="12087284" y="6267914"/>
            <a:ext cx="240007" cy="240007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230 w 231"/>
              <a:gd name="T5" fmla="*/ 114 h 230"/>
              <a:gd name="T6" fmla="*/ 230 w 231"/>
              <a:gd name="T7" fmla="*/ 114 h 230"/>
              <a:gd name="T8" fmla="*/ 115 w 231"/>
              <a:gd name="T9" fmla="*/ 0 h 230"/>
              <a:gd name="T10" fmla="*/ 115 w 231"/>
              <a:gd name="T11" fmla="*/ 0 h 230"/>
              <a:gd name="T12" fmla="*/ 0 w 231"/>
              <a:gd name="T13" fmla="*/ 114 h 230"/>
              <a:gd name="T14" fmla="*/ 0 w 231"/>
              <a:gd name="T15" fmla="*/ 114 h 230"/>
              <a:gd name="T16" fmla="*/ 115 w 231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178" y="229"/>
                  <a:pt x="230" y="178"/>
                  <a:pt x="230" y="114"/>
                </a:cubicBezTo>
                <a:lnTo>
                  <a:pt x="230" y="114"/>
                </a:lnTo>
                <a:cubicBezTo>
                  <a:pt x="230" y="52"/>
                  <a:pt x="178" y="0"/>
                  <a:pt x="115" y="0"/>
                </a:cubicBezTo>
                <a:lnTo>
                  <a:pt x="115" y="0"/>
                </a:lnTo>
                <a:cubicBezTo>
                  <a:pt x="51" y="0"/>
                  <a:pt x="0" y="52"/>
                  <a:pt x="0" y="114"/>
                </a:cubicBezTo>
                <a:lnTo>
                  <a:pt x="0" y="114"/>
                </a:lnTo>
                <a:cubicBezTo>
                  <a:pt x="0" y="178"/>
                  <a:pt x="51" y="229"/>
                  <a:pt x="115" y="2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Line 360"/>
          <p:cNvSpPr>
            <a:spLocks noChangeShapeType="1"/>
          </p:cNvSpPr>
          <p:nvPr/>
        </p:nvSpPr>
        <p:spPr bwMode="auto">
          <a:xfrm>
            <a:off x="6968678" y="7703340"/>
            <a:ext cx="5247840" cy="4614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Freeform 361"/>
          <p:cNvSpPr>
            <a:spLocks noChangeArrowheads="1"/>
          </p:cNvSpPr>
          <p:nvPr/>
        </p:nvSpPr>
        <p:spPr bwMode="auto">
          <a:xfrm>
            <a:off x="12087284" y="7583337"/>
            <a:ext cx="240007" cy="240007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230 w 231"/>
              <a:gd name="T5" fmla="*/ 114 h 230"/>
              <a:gd name="T6" fmla="*/ 230 w 231"/>
              <a:gd name="T7" fmla="*/ 114 h 230"/>
              <a:gd name="T8" fmla="*/ 115 w 231"/>
              <a:gd name="T9" fmla="*/ 0 h 230"/>
              <a:gd name="T10" fmla="*/ 115 w 231"/>
              <a:gd name="T11" fmla="*/ 0 h 230"/>
              <a:gd name="T12" fmla="*/ 0 w 231"/>
              <a:gd name="T13" fmla="*/ 114 h 230"/>
              <a:gd name="T14" fmla="*/ 0 w 231"/>
              <a:gd name="T15" fmla="*/ 114 h 230"/>
              <a:gd name="T16" fmla="*/ 115 w 231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178" y="229"/>
                  <a:pt x="230" y="178"/>
                  <a:pt x="230" y="114"/>
                </a:cubicBezTo>
                <a:lnTo>
                  <a:pt x="230" y="114"/>
                </a:lnTo>
                <a:cubicBezTo>
                  <a:pt x="230" y="51"/>
                  <a:pt x="178" y="0"/>
                  <a:pt x="115" y="0"/>
                </a:cubicBezTo>
                <a:lnTo>
                  <a:pt x="115" y="0"/>
                </a:lnTo>
                <a:cubicBezTo>
                  <a:pt x="51" y="0"/>
                  <a:pt x="0" y="51"/>
                  <a:pt x="0" y="114"/>
                </a:cubicBezTo>
                <a:lnTo>
                  <a:pt x="0" y="114"/>
                </a:lnTo>
                <a:cubicBezTo>
                  <a:pt x="0" y="178"/>
                  <a:pt x="51" y="229"/>
                  <a:pt x="115" y="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Line 362"/>
          <p:cNvSpPr>
            <a:spLocks noChangeShapeType="1"/>
          </p:cNvSpPr>
          <p:nvPr/>
        </p:nvSpPr>
        <p:spPr bwMode="auto">
          <a:xfrm>
            <a:off x="6968678" y="9152612"/>
            <a:ext cx="5247840" cy="4614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" name="Freeform 363"/>
          <p:cNvSpPr>
            <a:spLocks noChangeArrowheads="1"/>
          </p:cNvSpPr>
          <p:nvPr/>
        </p:nvSpPr>
        <p:spPr bwMode="auto">
          <a:xfrm>
            <a:off x="12087284" y="9032609"/>
            <a:ext cx="240007" cy="240007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230 w 231"/>
              <a:gd name="T5" fmla="*/ 115 h 231"/>
              <a:gd name="T6" fmla="*/ 230 w 231"/>
              <a:gd name="T7" fmla="*/ 115 h 231"/>
              <a:gd name="T8" fmla="*/ 115 w 231"/>
              <a:gd name="T9" fmla="*/ 0 h 231"/>
              <a:gd name="T10" fmla="*/ 115 w 231"/>
              <a:gd name="T11" fmla="*/ 0 h 231"/>
              <a:gd name="T12" fmla="*/ 0 w 231"/>
              <a:gd name="T13" fmla="*/ 115 h 231"/>
              <a:gd name="T14" fmla="*/ 0 w 231"/>
              <a:gd name="T15" fmla="*/ 115 h 231"/>
              <a:gd name="T16" fmla="*/ 115 w 231"/>
              <a:gd name="T1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178" y="230"/>
                  <a:pt x="230" y="178"/>
                  <a:pt x="230" y="115"/>
                </a:cubicBezTo>
                <a:lnTo>
                  <a:pt x="230" y="115"/>
                </a:lnTo>
                <a:cubicBezTo>
                  <a:pt x="230" y="51"/>
                  <a:pt x="178" y="0"/>
                  <a:pt x="115" y="0"/>
                </a:cubicBezTo>
                <a:lnTo>
                  <a:pt x="115" y="0"/>
                </a:lnTo>
                <a:cubicBezTo>
                  <a:pt x="51" y="0"/>
                  <a:pt x="0" y="51"/>
                  <a:pt x="0" y="115"/>
                </a:cubicBezTo>
                <a:lnTo>
                  <a:pt x="0" y="115"/>
                </a:lnTo>
                <a:cubicBezTo>
                  <a:pt x="0" y="178"/>
                  <a:pt x="51" y="230"/>
                  <a:pt x="115" y="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68"/>
          <p:cNvSpPr>
            <a:spLocks noChangeArrowheads="1"/>
          </p:cNvSpPr>
          <p:nvPr/>
        </p:nvSpPr>
        <p:spPr bwMode="auto">
          <a:xfrm>
            <a:off x="15812006" y="4795566"/>
            <a:ext cx="4883215" cy="567707"/>
          </a:xfrm>
          <a:custGeom>
            <a:avLst/>
            <a:gdLst>
              <a:gd name="T0" fmla="*/ 4394 w 4666"/>
              <a:gd name="T1" fmla="*/ 543 h 544"/>
              <a:gd name="T2" fmla="*/ 271 w 4666"/>
              <a:gd name="T3" fmla="*/ 543 h 544"/>
              <a:gd name="T4" fmla="*/ 271 w 4666"/>
              <a:gd name="T5" fmla="*/ 543 h 544"/>
              <a:gd name="T6" fmla="*/ 0 w 4666"/>
              <a:gd name="T7" fmla="*/ 272 h 544"/>
              <a:gd name="T8" fmla="*/ 0 w 4666"/>
              <a:gd name="T9" fmla="*/ 272 h 544"/>
              <a:gd name="T10" fmla="*/ 271 w 4666"/>
              <a:gd name="T11" fmla="*/ 0 h 544"/>
              <a:gd name="T12" fmla="*/ 4394 w 4666"/>
              <a:gd name="T13" fmla="*/ 0 h 544"/>
              <a:gd name="T14" fmla="*/ 4394 w 4666"/>
              <a:gd name="T15" fmla="*/ 0 h 544"/>
              <a:gd name="T16" fmla="*/ 4665 w 4666"/>
              <a:gd name="T17" fmla="*/ 272 h 544"/>
              <a:gd name="T18" fmla="*/ 4665 w 4666"/>
              <a:gd name="T19" fmla="*/ 272 h 544"/>
              <a:gd name="T20" fmla="*/ 4394 w 4666"/>
              <a:gd name="T21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66" h="544">
                <a:moveTo>
                  <a:pt x="4394" y="543"/>
                </a:moveTo>
                <a:lnTo>
                  <a:pt x="271" y="543"/>
                </a:lnTo>
                <a:lnTo>
                  <a:pt x="271" y="543"/>
                </a:lnTo>
                <a:cubicBezTo>
                  <a:pt x="121" y="543"/>
                  <a:pt x="0" y="421"/>
                  <a:pt x="0" y="272"/>
                </a:cubicBezTo>
                <a:lnTo>
                  <a:pt x="0" y="272"/>
                </a:lnTo>
                <a:cubicBezTo>
                  <a:pt x="0" y="122"/>
                  <a:pt x="121" y="0"/>
                  <a:pt x="271" y="0"/>
                </a:cubicBezTo>
                <a:lnTo>
                  <a:pt x="4394" y="0"/>
                </a:lnTo>
                <a:lnTo>
                  <a:pt x="4394" y="0"/>
                </a:lnTo>
                <a:cubicBezTo>
                  <a:pt x="4544" y="0"/>
                  <a:pt x="4665" y="122"/>
                  <a:pt x="4665" y="272"/>
                </a:cubicBezTo>
                <a:lnTo>
                  <a:pt x="4665" y="272"/>
                </a:lnTo>
                <a:cubicBezTo>
                  <a:pt x="4665" y="421"/>
                  <a:pt x="4544" y="543"/>
                  <a:pt x="4394" y="54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9"/>
          <p:cNvSpPr>
            <a:spLocks noChangeArrowheads="1"/>
          </p:cNvSpPr>
          <p:nvPr/>
        </p:nvSpPr>
        <p:spPr bwMode="auto">
          <a:xfrm>
            <a:off x="15812006" y="6166372"/>
            <a:ext cx="4883215" cy="567710"/>
          </a:xfrm>
          <a:custGeom>
            <a:avLst/>
            <a:gdLst>
              <a:gd name="T0" fmla="*/ 4394 w 4666"/>
              <a:gd name="T1" fmla="*/ 543 h 544"/>
              <a:gd name="T2" fmla="*/ 271 w 4666"/>
              <a:gd name="T3" fmla="*/ 543 h 544"/>
              <a:gd name="T4" fmla="*/ 271 w 4666"/>
              <a:gd name="T5" fmla="*/ 543 h 544"/>
              <a:gd name="T6" fmla="*/ 0 w 4666"/>
              <a:gd name="T7" fmla="*/ 272 h 544"/>
              <a:gd name="T8" fmla="*/ 0 w 4666"/>
              <a:gd name="T9" fmla="*/ 272 h 544"/>
              <a:gd name="T10" fmla="*/ 0 w 4666"/>
              <a:gd name="T11" fmla="*/ 272 h 544"/>
              <a:gd name="T12" fmla="*/ 271 w 4666"/>
              <a:gd name="T13" fmla="*/ 0 h 544"/>
              <a:gd name="T14" fmla="*/ 4394 w 4666"/>
              <a:gd name="T15" fmla="*/ 0 h 544"/>
              <a:gd name="T16" fmla="*/ 4394 w 4666"/>
              <a:gd name="T17" fmla="*/ 0 h 544"/>
              <a:gd name="T18" fmla="*/ 4665 w 4666"/>
              <a:gd name="T19" fmla="*/ 272 h 544"/>
              <a:gd name="T20" fmla="*/ 4665 w 4666"/>
              <a:gd name="T21" fmla="*/ 272 h 544"/>
              <a:gd name="T22" fmla="*/ 4665 w 4666"/>
              <a:gd name="T23" fmla="*/ 272 h 544"/>
              <a:gd name="T24" fmla="*/ 4394 w 4666"/>
              <a:gd name="T25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66" h="544">
                <a:moveTo>
                  <a:pt x="4394" y="543"/>
                </a:moveTo>
                <a:lnTo>
                  <a:pt x="271" y="543"/>
                </a:lnTo>
                <a:lnTo>
                  <a:pt x="271" y="543"/>
                </a:lnTo>
                <a:cubicBezTo>
                  <a:pt x="121" y="543"/>
                  <a:pt x="0" y="422"/>
                  <a:pt x="0" y="272"/>
                </a:cubicBezTo>
                <a:lnTo>
                  <a:pt x="0" y="272"/>
                </a:lnTo>
                <a:lnTo>
                  <a:pt x="0" y="272"/>
                </a:lnTo>
                <a:cubicBezTo>
                  <a:pt x="0" y="121"/>
                  <a:pt x="121" y="0"/>
                  <a:pt x="271" y="0"/>
                </a:cubicBezTo>
                <a:lnTo>
                  <a:pt x="4394" y="0"/>
                </a:lnTo>
                <a:lnTo>
                  <a:pt x="4394" y="0"/>
                </a:lnTo>
                <a:cubicBezTo>
                  <a:pt x="4544" y="0"/>
                  <a:pt x="4665" y="121"/>
                  <a:pt x="4665" y="272"/>
                </a:cubicBezTo>
                <a:lnTo>
                  <a:pt x="4665" y="272"/>
                </a:lnTo>
                <a:lnTo>
                  <a:pt x="4665" y="272"/>
                </a:lnTo>
                <a:cubicBezTo>
                  <a:pt x="4665" y="422"/>
                  <a:pt x="4544" y="543"/>
                  <a:pt x="4394" y="54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70"/>
          <p:cNvSpPr>
            <a:spLocks noChangeArrowheads="1"/>
          </p:cNvSpPr>
          <p:nvPr/>
        </p:nvSpPr>
        <p:spPr bwMode="auto">
          <a:xfrm>
            <a:off x="15812006" y="7537182"/>
            <a:ext cx="4883215" cy="572324"/>
          </a:xfrm>
          <a:custGeom>
            <a:avLst/>
            <a:gdLst>
              <a:gd name="T0" fmla="*/ 4394 w 4666"/>
              <a:gd name="T1" fmla="*/ 544 h 545"/>
              <a:gd name="T2" fmla="*/ 271 w 4666"/>
              <a:gd name="T3" fmla="*/ 544 h 545"/>
              <a:gd name="T4" fmla="*/ 271 w 4666"/>
              <a:gd name="T5" fmla="*/ 544 h 545"/>
              <a:gd name="T6" fmla="*/ 0 w 4666"/>
              <a:gd name="T7" fmla="*/ 272 h 545"/>
              <a:gd name="T8" fmla="*/ 0 w 4666"/>
              <a:gd name="T9" fmla="*/ 272 h 545"/>
              <a:gd name="T10" fmla="*/ 271 w 4666"/>
              <a:gd name="T11" fmla="*/ 0 h 545"/>
              <a:gd name="T12" fmla="*/ 4394 w 4666"/>
              <a:gd name="T13" fmla="*/ 0 h 545"/>
              <a:gd name="T14" fmla="*/ 4394 w 4666"/>
              <a:gd name="T15" fmla="*/ 0 h 545"/>
              <a:gd name="T16" fmla="*/ 4665 w 4666"/>
              <a:gd name="T17" fmla="*/ 272 h 545"/>
              <a:gd name="T18" fmla="*/ 4665 w 4666"/>
              <a:gd name="T19" fmla="*/ 272 h 545"/>
              <a:gd name="T20" fmla="*/ 4394 w 4666"/>
              <a:gd name="T21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66" h="545">
                <a:moveTo>
                  <a:pt x="4394" y="544"/>
                </a:moveTo>
                <a:lnTo>
                  <a:pt x="271" y="544"/>
                </a:lnTo>
                <a:lnTo>
                  <a:pt x="271" y="544"/>
                </a:lnTo>
                <a:cubicBezTo>
                  <a:pt x="121" y="544"/>
                  <a:pt x="0" y="422"/>
                  <a:pt x="0" y="272"/>
                </a:cubicBezTo>
                <a:lnTo>
                  <a:pt x="0" y="272"/>
                </a:lnTo>
                <a:cubicBezTo>
                  <a:pt x="0" y="122"/>
                  <a:pt x="121" y="0"/>
                  <a:pt x="271" y="0"/>
                </a:cubicBezTo>
                <a:lnTo>
                  <a:pt x="4394" y="0"/>
                </a:lnTo>
                <a:lnTo>
                  <a:pt x="4394" y="0"/>
                </a:lnTo>
                <a:cubicBezTo>
                  <a:pt x="4544" y="0"/>
                  <a:pt x="4665" y="122"/>
                  <a:pt x="4665" y="272"/>
                </a:cubicBezTo>
                <a:lnTo>
                  <a:pt x="4665" y="272"/>
                </a:lnTo>
                <a:cubicBezTo>
                  <a:pt x="4665" y="422"/>
                  <a:pt x="4544" y="544"/>
                  <a:pt x="4394" y="54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71"/>
          <p:cNvSpPr>
            <a:spLocks noChangeArrowheads="1"/>
          </p:cNvSpPr>
          <p:nvPr/>
        </p:nvSpPr>
        <p:spPr bwMode="auto">
          <a:xfrm>
            <a:off x="15812006" y="8907989"/>
            <a:ext cx="4883215" cy="567710"/>
          </a:xfrm>
          <a:custGeom>
            <a:avLst/>
            <a:gdLst>
              <a:gd name="T0" fmla="*/ 4394 w 4666"/>
              <a:gd name="T1" fmla="*/ 542 h 543"/>
              <a:gd name="T2" fmla="*/ 271 w 4666"/>
              <a:gd name="T3" fmla="*/ 542 h 543"/>
              <a:gd name="T4" fmla="*/ 271 w 4666"/>
              <a:gd name="T5" fmla="*/ 542 h 543"/>
              <a:gd name="T6" fmla="*/ 0 w 4666"/>
              <a:gd name="T7" fmla="*/ 271 h 543"/>
              <a:gd name="T8" fmla="*/ 0 w 4666"/>
              <a:gd name="T9" fmla="*/ 271 h 543"/>
              <a:gd name="T10" fmla="*/ 271 w 4666"/>
              <a:gd name="T11" fmla="*/ 0 h 543"/>
              <a:gd name="T12" fmla="*/ 4394 w 4666"/>
              <a:gd name="T13" fmla="*/ 0 h 543"/>
              <a:gd name="T14" fmla="*/ 4394 w 4666"/>
              <a:gd name="T15" fmla="*/ 0 h 543"/>
              <a:gd name="T16" fmla="*/ 4665 w 4666"/>
              <a:gd name="T17" fmla="*/ 271 h 543"/>
              <a:gd name="T18" fmla="*/ 4665 w 4666"/>
              <a:gd name="T19" fmla="*/ 271 h 543"/>
              <a:gd name="T20" fmla="*/ 4394 w 4666"/>
              <a:gd name="T21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66" h="543">
                <a:moveTo>
                  <a:pt x="4394" y="542"/>
                </a:moveTo>
                <a:lnTo>
                  <a:pt x="271" y="542"/>
                </a:lnTo>
                <a:lnTo>
                  <a:pt x="271" y="542"/>
                </a:lnTo>
                <a:cubicBezTo>
                  <a:pt x="121" y="542"/>
                  <a:pt x="0" y="421"/>
                  <a:pt x="0" y="271"/>
                </a:cubicBezTo>
                <a:lnTo>
                  <a:pt x="0" y="271"/>
                </a:lnTo>
                <a:cubicBezTo>
                  <a:pt x="0" y="121"/>
                  <a:pt x="121" y="0"/>
                  <a:pt x="271" y="0"/>
                </a:cubicBezTo>
                <a:lnTo>
                  <a:pt x="4394" y="0"/>
                </a:lnTo>
                <a:lnTo>
                  <a:pt x="4394" y="0"/>
                </a:lnTo>
                <a:cubicBezTo>
                  <a:pt x="4544" y="0"/>
                  <a:pt x="4665" y="121"/>
                  <a:pt x="4665" y="271"/>
                </a:cubicBezTo>
                <a:lnTo>
                  <a:pt x="4665" y="271"/>
                </a:lnTo>
                <a:cubicBezTo>
                  <a:pt x="4665" y="421"/>
                  <a:pt x="4544" y="542"/>
                  <a:pt x="4394" y="54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72"/>
          <p:cNvSpPr>
            <a:spLocks noChangeArrowheads="1"/>
          </p:cNvSpPr>
          <p:nvPr/>
        </p:nvSpPr>
        <p:spPr bwMode="auto">
          <a:xfrm>
            <a:off x="15812006" y="4795566"/>
            <a:ext cx="4287813" cy="567707"/>
          </a:xfrm>
          <a:custGeom>
            <a:avLst/>
            <a:gdLst>
              <a:gd name="T0" fmla="*/ 3824 w 4096"/>
              <a:gd name="T1" fmla="*/ 543 h 544"/>
              <a:gd name="T2" fmla="*/ 271 w 4096"/>
              <a:gd name="T3" fmla="*/ 543 h 544"/>
              <a:gd name="T4" fmla="*/ 271 w 4096"/>
              <a:gd name="T5" fmla="*/ 543 h 544"/>
              <a:gd name="T6" fmla="*/ 0 w 4096"/>
              <a:gd name="T7" fmla="*/ 272 h 544"/>
              <a:gd name="T8" fmla="*/ 0 w 4096"/>
              <a:gd name="T9" fmla="*/ 272 h 544"/>
              <a:gd name="T10" fmla="*/ 271 w 4096"/>
              <a:gd name="T11" fmla="*/ 0 h 544"/>
              <a:gd name="T12" fmla="*/ 3824 w 4096"/>
              <a:gd name="T13" fmla="*/ 0 h 544"/>
              <a:gd name="T14" fmla="*/ 3824 w 4096"/>
              <a:gd name="T15" fmla="*/ 0 h 544"/>
              <a:gd name="T16" fmla="*/ 4095 w 4096"/>
              <a:gd name="T17" fmla="*/ 272 h 544"/>
              <a:gd name="T18" fmla="*/ 4095 w 4096"/>
              <a:gd name="T19" fmla="*/ 272 h 544"/>
              <a:gd name="T20" fmla="*/ 3824 w 4096"/>
              <a:gd name="T21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96" h="544">
                <a:moveTo>
                  <a:pt x="3824" y="543"/>
                </a:moveTo>
                <a:lnTo>
                  <a:pt x="271" y="543"/>
                </a:lnTo>
                <a:lnTo>
                  <a:pt x="271" y="543"/>
                </a:lnTo>
                <a:cubicBezTo>
                  <a:pt x="121" y="543"/>
                  <a:pt x="0" y="421"/>
                  <a:pt x="0" y="272"/>
                </a:cubicBezTo>
                <a:lnTo>
                  <a:pt x="0" y="272"/>
                </a:lnTo>
                <a:cubicBezTo>
                  <a:pt x="0" y="122"/>
                  <a:pt x="121" y="0"/>
                  <a:pt x="271" y="0"/>
                </a:cubicBezTo>
                <a:lnTo>
                  <a:pt x="3824" y="0"/>
                </a:lnTo>
                <a:lnTo>
                  <a:pt x="3824" y="0"/>
                </a:lnTo>
                <a:cubicBezTo>
                  <a:pt x="3974" y="0"/>
                  <a:pt x="4095" y="122"/>
                  <a:pt x="4095" y="272"/>
                </a:cubicBezTo>
                <a:lnTo>
                  <a:pt x="4095" y="272"/>
                </a:lnTo>
                <a:cubicBezTo>
                  <a:pt x="4095" y="421"/>
                  <a:pt x="3974" y="543"/>
                  <a:pt x="3824" y="5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73"/>
          <p:cNvSpPr>
            <a:spLocks noChangeArrowheads="1"/>
          </p:cNvSpPr>
          <p:nvPr/>
        </p:nvSpPr>
        <p:spPr bwMode="auto">
          <a:xfrm>
            <a:off x="15812006" y="6166372"/>
            <a:ext cx="4735519" cy="567710"/>
          </a:xfrm>
          <a:custGeom>
            <a:avLst/>
            <a:gdLst>
              <a:gd name="T0" fmla="*/ 4252 w 4525"/>
              <a:gd name="T1" fmla="*/ 543 h 544"/>
              <a:gd name="T2" fmla="*/ 271 w 4525"/>
              <a:gd name="T3" fmla="*/ 543 h 544"/>
              <a:gd name="T4" fmla="*/ 271 w 4525"/>
              <a:gd name="T5" fmla="*/ 543 h 544"/>
              <a:gd name="T6" fmla="*/ 0 w 4525"/>
              <a:gd name="T7" fmla="*/ 272 h 544"/>
              <a:gd name="T8" fmla="*/ 0 w 4525"/>
              <a:gd name="T9" fmla="*/ 272 h 544"/>
              <a:gd name="T10" fmla="*/ 0 w 4525"/>
              <a:gd name="T11" fmla="*/ 272 h 544"/>
              <a:gd name="T12" fmla="*/ 271 w 4525"/>
              <a:gd name="T13" fmla="*/ 0 h 544"/>
              <a:gd name="T14" fmla="*/ 4252 w 4525"/>
              <a:gd name="T15" fmla="*/ 0 h 544"/>
              <a:gd name="T16" fmla="*/ 4252 w 4525"/>
              <a:gd name="T17" fmla="*/ 0 h 544"/>
              <a:gd name="T18" fmla="*/ 4524 w 4525"/>
              <a:gd name="T19" fmla="*/ 272 h 544"/>
              <a:gd name="T20" fmla="*/ 4524 w 4525"/>
              <a:gd name="T21" fmla="*/ 272 h 544"/>
              <a:gd name="T22" fmla="*/ 4524 w 4525"/>
              <a:gd name="T23" fmla="*/ 272 h 544"/>
              <a:gd name="T24" fmla="*/ 4252 w 4525"/>
              <a:gd name="T25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5" h="544">
                <a:moveTo>
                  <a:pt x="4252" y="543"/>
                </a:moveTo>
                <a:lnTo>
                  <a:pt x="271" y="543"/>
                </a:lnTo>
                <a:lnTo>
                  <a:pt x="271" y="543"/>
                </a:lnTo>
                <a:cubicBezTo>
                  <a:pt x="121" y="543"/>
                  <a:pt x="0" y="422"/>
                  <a:pt x="0" y="272"/>
                </a:cubicBezTo>
                <a:lnTo>
                  <a:pt x="0" y="272"/>
                </a:lnTo>
                <a:lnTo>
                  <a:pt x="0" y="272"/>
                </a:lnTo>
                <a:cubicBezTo>
                  <a:pt x="0" y="121"/>
                  <a:pt x="121" y="0"/>
                  <a:pt x="271" y="0"/>
                </a:cubicBezTo>
                <a:lnTo>
                  <a:pt x="4252" y="0"/>
                </a:lnTo>
                <a:lnTo>
                  <a:pt x="4252" y="0"/>
                </a:lnTo>
                <a:cubicBezTo>
                  <a:pt x="4402" y="0"/>
                  <a:pt x="4524" y="121"/>
                  <a:pt x="4524" y="272"/>
                </a:cubicBezTo>
                <a:lnTo>
                  <a:pt x="4524" y="272"/>
                </a:lnTo>
                <a:lnTo>
                  <a:pt x="4524" y="272"/>
                </a:lnTo>
                <a:cubicBezTo>
                  <a:pt x="4524" y="422"/>
                  <a:pt x="4402" y="543"/>
                  <a:pt x="4252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4"/>
          <p:cNvSpPr>
            <a:spLocks noChangeArrowheads="1"/>
          </p:cNvSpPr>
          <p:nvPr/>
        </p:nvSpPr>
        <p:spPr bwMode="auto">
          <a:xfrm>
            <a:off x="15812006" y="7537182"/>
            <a:ext cx="1089262" cy="572324"/>
          </a:xfrm>
          <a:custGeom>
            <a:avLst/>
            <a:gdLst>
              <a:gd name="T0" fmla="*/ 766 w 1039"/>
              <a:gd name="T1" fmla="*/ 544 h 545"/>
              <a:gd name="T2" fmla="*/ 271 w 1039"/>
              <a:gd name="T3" fmla="*/ 544 h 545"/>
              <a:gd name="T4" fmla="*/ 271 w 1039"/>
              <a:gd name="T5" fmla="*/ 544 h 545"/>
              <a:gd name="T6" fmla="*/ 0 w 1039"/>
              <a:gd name="T7" fmla="*/ 272 h 545"/>
              <a:gd name="T8" fmla="*/ 0 w 1039"/>
              <a:gd name="T9" fmla="*/ 272 h 545"/>
              <a:gd name="T10" fmla="*/ 271 w 1039"/>
              <a:gd name="T11" fmla="*/ 0 h 545"/>
              <a:gd name="T12" fmla="*/ 766 w 1039"/>
              <a:gd name="T13" fmla="*/ 0 h 545"/>
              <a:gd name="T14" fmla="*/ 766 w 1039"/>
              <a:gd name="T15" fmla="*/ 0 h 545"/>
              <a:gd name="T16" fmla="*/ 1038 w 1039"/>
              <a:gd name="T17" fmla="*/ 272 h 545"/>
              <a:gd name="T18" fmla="*/ 1038 w 1039"/>
              <a:gd name="T19" fmla="*/ 272 h 545"/>
              <a:gd name="T20" fmla="*/ 766 w 1039"/>
              <a:gd name="T21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9" h="545">
                <a:moveTo>
                  <a:pt x="766" y="544"/>
                </a:moveTo>
                <a:lnTo>
                  <a:pt x="271" y="544"/>
                </a:lnTo>
                <a:lnTo>
                  <a:pt x="271" y="544"/>
                </a:lnTo>
                <a:cubicBezTo>
                  <a:pt x="121" y="544"/>
                  <a:pt x="0" y="422"/>
                  <a:pt x="0" y="272"/>
                </a:cubicBezTo>
                <a:lnTo>
                  <a:pt x="0" y="272"/>
                </a:lnTo>
                <a:cubicBezTo>
                  <a:pt x="0" y="122"/>
                  <a:pt x="121" y="0"/>
                  <a:pt x="271" y="0"/>
                </a:cubicBezTo>
                <a:lnTo>
                  <a:pt x="766" y="0"/>
                </a:lnTo>
                <a:lnTo>
                  <a:pt x="766" y="0"/>
                </a:lnTo>
                <a:cubicBezTo>
                  <a:pt x="916" y="0"/>
                  <a:pt x="1038" y="122"/>
                  <a:pt x="1038" y="272"/>
                </a:cubicBezTo>
                <a:lnTo>
                  <a:pt x="1038" y="272"/>
                </a:lnTo>
                <a:cubicBezTo>
                  <a:pt x="1038" y="422"/>
                  <a:pt x="916" y="544"/>
                  <a:pt x="766" y="5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5"/>
          <p:cNvSpPr>
            <a:spLocks noChangeArrowheads="1"/>
          </p:cNvSpPr>
          <p:nvPr/>
        </p:nvSpPr>
        <p:spPr bwMode="auto">
          <a:xfrm>
            <a:off x="15812006" y="8907989"/>
            <a:ext cx="3235475" cy="567710"/>
          </a:xfrm>
          <a:custGeom>
            <a:avLst/>
            <a:gdLst>
              <a:gd name="T0" fmla="*/ 2817 w 3090"/>
              <a:gd name="T1" fmla="*/ 542 h 543"/>
              <a:gd name="T2" fmla="*/ 271 w 3090"/>
              <a:gd name="T3" fmla="*/ 542 h 543"/>
              <a:gd name="T4" fmla="*/ 271 w 3090"/>
              <a:gd name="T5" fmla="*/ 542 h 543"/>
              <a:gd name="T6" fmla="*/ 0 w 3090"/>
              <a:gd name="T7" fmla="*/ 271 h 543"/>
              <a:gd name="T8" fmla="*/ 0 w 3090"/>
              <a:gd name="T9" fmla="*/ 271 h 543"/>
              <a:gd name="T10" fmla="*/ 271 w 3090"/>
              <a:gd name="T11" fmla="*/ 0 h 543"/>
              <a:gd name="T12" fmla="*/ 2817 w 3090"/>
              <a:gd name="T13" fmla="*/ 0 h 543"/>
              <a:gd name="T14" fmla="*/ 2817 w 3090"/>
              <a:gd name="T15" fmla="*/ 0 h 543"/>
              <a:gd name="T16" fmla="*/ 3089 w 3090"/>
              <a:gd name="T17" fmla="*/ 271 h 543"/>
              <a:gd name="T18" fmla="*/ 3089 w 3090"/>
              <a:gd name="T19" fmla="*/ 271 h 543"/>
              <a:gd name="T20" fmla="*/ 2817 w 3090"/>
              <a:gd name="T21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90" h="543">
                <a:moveTo>
                  <a:pt x="2817" y="542"/>
                </a:moveTo>
                <a:lnTo>
                  <a:pt x="271" y="542"/>
                </a:lnTo>
                <a:lnTo>
                  <a:pt x="271" y="542"/>
                </a:lnTo>
                <a:cubicBezTo>
                  <a:pt x="121" y="542"/>
                  <a:pt x="0" y="421"/>
                  <a:pt x="0" y="271"/>
                </a:cubicBezTo>
                <a:lnTo>
                  <a:pt x="0" y="271"/>
                </a:lnTo>
                <a:cubicBezTo>
                  <a:pt x="0" y="121"/>
                  <a:pt x="121" y="0"/>
                  <a:pt x="271" y="0"/>
                </a:cubicBezTo>
                <a:lnTo>
                  <a:pt x="2817" y="0"/>
                </a:lnTo>
                <a:lnTo>
                  <a:pt x="2817" y="0"/>
                </a:lnTo>
                <a:cubicBezTo>
                  <a:pt x="2967" y="0"/>
                  <a:pt x="3089" y="121"/>
                  <a:pt x="3089" y="271"/>
                </a:cubicBezTo>
                <a:lnTo>
                  <a:pt x="3089" y="271"/>
                </a:lnTo>
                <a:cubicBezTo>
                  <a:pt x="3089" y="421"/>
                  <a:pt x="2967" y="542"/>
                  <a:pt x="2817" y="5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CuadroTexto 410"/>
          <p:cNvSpPr txBox="1"/>
          <p:nvPr/>
        </p:nvSpPr>
        <p:spPr>
          <a:xfrm>
            <a:off x="8318213" y="534219"/>
            <a:ext cx="7741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  <a:r>
              <a:rPr lang="en-US" sz="7200" b="1" dirty="0" err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Inphographic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2" name="CuadroTexto 411"/>
          <p:cNvSpPr txBox="1"/>
          <p:nvPr/>
        </p:nvSpPr>
        <p:spPr>
          <a:xfrm>
            <a:off x="1682306" y="2026293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2687244" y="4360316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4" name="Rectángulo 413"/>
          <p:cNvSpPr/>
          <p:nvPr/>
        </p:nvSpPr>
        <p:spPr>
          <a:xfrm>
            <a:off x="12661719" y="4892758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2687244" y="5815387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6" name="Rectángulo 415"/>
          <p:cNvSpPr/>
          <p:nvPr/>
        </p:nvSpPr>
        <p:spPr>
          <a:xfrm>
            <a:off x="12661719" y="6347829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2649273" y="7170898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8" name="Rectángulo 417"/>
          <p:cNvSpPr/>
          <p:nvPr/>
        </p:nvSpPr>
        <p:spPr>
          <a:xfrm>
            <a:off x="12623748" y="7703340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12667878" y="8592193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0" name="Rectángulo 419"/>
          <p:cNvSpPr/>
          <p:nvPr/>
        </p:nvSpPr>
        <p:spPr>
          <a:xfrm>
            <a:off x="12642353" y="9124635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6684226" y="4235888"/>
            <a:ext cx="51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atin typeface="Lato" charset="0"/>
                <a:ea typeface="Lato" charset="0"/>
                <a:cs typeface="Lato" charset="0"/>
              </a:rPr>
              <a:t>4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2" name="CuadroTexto 421"/>
          <p:cNvSpPr txBox="1"/>
          <p:nvPr/>
        </p:nvSpPr>
        <p:spPr>
          <a:xfrm>
            <a:off x="5106504" y="5279374"/>
            <a:ext cx="51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Lato" charset="0"/>
                <a:ea typeface="Lato" charset="0"/>
                <a:cs typeface="Lato" charset="0"/>
              </a:rPr>
              <a:t>3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3" name="CuadroTexto 422"/>
          <p:cNvSpPr txBox="1"/>
          <p:nvPr/>
        </p:nvSpPr>
        <p:spPr>
          <a:xfrm>
            <a:off x="7699899" y="6858434"/>
            <a:ext cx="51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atin typeface="Lato" charset="0"/>
                <a:ea typeface="Lato" charset="0"/>
                <a:cs typeface="Lato" charset="0"/>
              </a:rPr>
              <a:t>2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4" name="CuadroTexto 423"/>
          <p:cNvSpPr txBox="1"/>
          <p:nvPr/>
        </p:nvSpPr>
        <p:spPr>
          <a:xfrm>
            <a:off x="4431552" y="8125918"/>
            <a:ext cx="51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latin typeface="Lato" charset="0"/>
                <a:ea typeface="Lato" charset="0"/>
                <a:cs typeface="Lato" charset="0"/>
              </a:rPr>
              <a:t>1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49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"/>
          <p:cNvSpPr>
            <a:spLocks noChangeArrowheads="1"/>
          </p:cNvSpPr>
          <p:nvPr/>
        </p:nvSpPr>
        <p:spPr bwMode="auto">
          <a:xfrm>
            <a:off x="16441101" y="5632211"/>
            <a:ext cx="4695483" cy="972528"/>
          </a:xfrm>
          <a:custGeom>
            <a:avLst/>
            <a:gdLst>
              <a:gd name="T0" fmla="*/ 3661 w 4087"/>
              <a:gd name="T1" fmla="*/ 847 h 848"/>
              <a:gd name="T2" fmla="*/ 0 w 4087"/>
              <a:gd name="T3" fmla="*/ 847 h 848"/>
              <a:gd name="T4" fmla="*/ 0 w 4087"/>
              <a:gd name="T5" fmla="*/ 0 h 848"/>
              <a:gd name="T6" fmla="*/ 3661 w 4087"/>
              <a:gd name="T7" fmla="*/ 0 h 848"/>
              <a:gd name="T8" fmla="*/ 3661 w 4087"/>
              <a:gd name="T9" fmla="*/ 0 h 848"/>
              <a:gd name="T10" fmla="*/ 4086 w 4087"/>
              <a:gd name="T11" fmla="*/ 424 h 848"/>
              <a:gd name="T12" fmla="*/ 4086 w 4087"/>
              <a:gd name="T13" fmla="*/ 424 h 848"/>
              <a:gd name="T14" fmla="*/ 3661 w 4087"/>
              <a:gd name="T15" fmla="*/ 84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7" h="848">
                <a:moveTo>
                  <a:pt x="3661" y="847"/>
                </a:moveTo>
                <a:lnTo>
                  <a:pt x="0" y="847"/>
                </a:lnTo>
                <a:lnTo>
                  <a:pt x="0" y="0"/>
                </a:lnTo>
                <a:lnTo>
                  <a:pt x="3661" y="0"/>
                </a:lnTo>
                <a:lnTo>
                  <a:pt x="3661" y="0"/>
                </a:lnTo>
                <a:cubicBezTo>
                  <a:pt x="3896" y="0"/>
                  <a:pt x="4086" y="190"/>
                  <a:pt x="4086" y="424"/>
                </a:cubicBezTo>
                <a:lnTo>
                  <a:pt x="4086" y="424"/>
                </a:lnTo>
                <a:cubicBezTo>
                  <a:pt x="4086" y="658"/>
                  <a:pt x="3896" y="847"/>
                  <a:pt x="3661" y="847"/>
                </a:cubicBezTo>
              </a:path>
            </a:pathLst>
          </a:cu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4"/>
          <p:cNvSpPr>
            <a:spLocks noChangeArrowheads="1"/>
          </p:cNvSpPr>
          <p:nvPr/>
        </p:nvSpPr>
        <p:spPr bwMode="auto">
          <a:xfrm>
            <a:off x="16441101" y="8580185"/>
            <a:ext cx="4695483" cy="977594"/>
          </a:xfrm>
          <a:custGeom>
            <a:avLst/>
            <a:gdLst>
              <a:gd name="T0" fmla="*/ 3661 w 4087"/>
              <a:gd name="T1" fmla="*/ 849 h 850"/>
              <a:gd name="T2" fmla="*/ 0 w 4087"/>
              <a:gd name="T3" fmla="*/ 849 h 850"/>
              <a:gd name="T4" fmla="*/ 0 w 4087"/>
              <a:gd name="T5" fmla="*/ 0 h 850"/>
              <a:gd name="T6" fmla="*/ 3661 w 4087"/>
              <a:gd name="T7" fmla="*/ 0 h 850"/>
              <a:gd name="T8" fmla="*/ 3661 w 4087"/>
              <a:gd name="T9" fmla="*/ 0 h 850"/>
              <a:gd name="T10" fmla="*/ 4086 w 4087"/>
              <a:gd name="T11" fmla="*/ 425 h 850"/>
              <a:gd name="T12" fmla="*/ 4086 w 4087"/>
              <a:gd name="T13" fmla="*/ 425 h 850"/>
              <a:gd name="T14" fmla="*/ 3661 w 4087"/>
              <a:gd name="T15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7" h="850">
                <a:moveTo>
                  <a:pt x="3661" y="849"/>
                </a:moveTo>
                <a:lnTo>
                  <a:pt x="0" y="849"/>
                </a:lnTo>
                <a:lnTo>
                  <a:pt x="0" y="0"/>
                </a:lnTo>
                <a:lnTo>
                  <a:pt x="3661" y="0"/>
                </a:lnTo>
                <a:lnTo>
                  <a:pt x="3661" y="0"/>
                </a:lnTo>
                <a:cubicBezTo>
                  <a:pt x="3896" y="0"/>
                  <a:pt x="4086" y="190"/>
                  <a:pt x="4086" y="425"/>
                </a:cubicBezTo>
                <a:lnTo>
                  <a:pt x="4086" y="425"/>
                </a:lnTo>
                <a:cubicBezTo>
                  <a:pt x="4086" y="659"/>
                  <a:pt x="3896" y="849"/>
                  <a:pt x="3661" y="849"/>
                </a:cubicBezTo>
              </a:path>
            </a:pathLst>
          </a:cu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6"/>
          <p:cNvSpPr>
            <a:spLocks noChangeArrowheads="1"/>
          </p:cNvSpPr>
          <p:nvPr/>
        </p:nvSpPr>
        <p:spPr bwMode="auto">
          <a:xfrm>
            <a:off x="5631863" y="4173419"/>
            <a:ext cx="4695483" cy="977594"/>
          </a:xfrm>
          <a:custGeom>
            <a:avLst/>
            <a:gdLst>
              <a:gd name="T0" fmla="*/ 424 w 4086"/>
              <a:gd name="T1" fmla="*/ 849 h 850"/>
              <a:gd name="T2" fmla="*/ 4085 w 4086"/>
              <a:gd name="T3" fmla="*/ 849 h 850"/>
              <a:gd name="T4" fmla="*/ 4085 w 4086"/>
              <a:gd name="T5" fmla="*/ 0 h 850"/>
              <a:gd name="T6" fmla="*/ 424 w 4086"/>
              <a:gd name="T7" fmla="*/ 0 h 850"/>
              <a:gd name="T8" fmla="*/ 424 w 4086"/>
              <a:gd name="T9" fmla="*/ 0 h 850"/>
              <a:gd name="T10" fmla="*/ 0 w 4086"/>
              <a:gd name="T11" fmla="*/ 424 h 850"/>
              <a:gd name="T12" fmla="*/ 0 w 4086"/>
              <a:gd name="T13" fmla="*/ 424 h 850"/>
              <a:gd name="T14" fmla="*/ 424 w 4086"/>
              <a:gd name="T15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6" h="850">
                <a:moveTo>
                  <a:pt x="424" y="849"/>
                </a:moveTo>
                <a:lnTo>
                  <a:pt x="4085" y="849"/>
                </a:lnTo>
                <a:lnTo>
                  <a:pt x="4085" y="0"/>
                </a:lnTo>
                <a:lnTo>
                  <a:pt x="424" y="0"/>
                </a:lnTo>
                <a:lnTo>
                  <a:pt x="424" y="0"/>
                </a:lnTo>
                <a:cubicBezTo>
                  <a:pt x="190" y="0"/>
                  <a:pt x="0" y="190"/>
                  <a:pt x="0" y="424"/>
                </a:cubicBezTo>
                <a:lnTo>
                  <a:pt x="0" y="424"/>
                </a:lnTo>
                <a:cubicBezTo>
                  <a:pt x="0" y="658"/>
                  <a:pt x="190" y="849"/>
                  <a:pt x="424" y="849"/>
                </a:cubicBezTo>
              </a:path>
            </a:pathLst>
          </a:cu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8"/>
          <p:cNvSpPr>
            <a:spLocks noChangeArrowheads="1"/>
          </p:cNvSpPr>
          <p:nvPr/>
        </p:nvSpPr>
        <p:spPr bwMode="auto">
          <a:xfrm>
            <a:off x="3286652" y="7015025"/>
            <a:ext cx="4695486" cy="977591"/>
          </a:xfrm>
          <a:custGeom>
            <a:avLst/>
            <a:gdLst>
              <a:gd name="T0" fmla="*/ 424 w 4086"/>
              <a:gd name="T1" fmla="*/ 849 h 850"/>
              <a:gd name="T2" fmla="*/ 4085 w 4086"/>
              <a:gd name="T3" fmla="*/ 849 h 850"/>
              <a:gd name="T4" fmla="*/ 4085 w 4086"/>
              <a:gd name="T5" fmla="*/ 0 h 850"/>
              <a:gd name="T6" fmla="*/ 424 w 4086"/>
              <a:gd name="T7" fmla="*/ 0 h 850"/>
              <a:gd name="T8" fmla="*/ 424 w 4086"/>
              <a:gd name="T9" fmla="*/ 0 h 850"/>
              <a:gd name="T10" fmla="*/ 0 w 4086"/>
              <a:gd name="T11" fmla="*/ 424 h 850"/>
              <a:gd name="T12" fmla="*/ 0 w 4086"/>
              <a:gd name="T13" fmla="*/ 424 h 850"/>
              <a:gd name="T14" fmla="*/ 424 w 4086"/>
              <a:gd name="T15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6" h="850">
                <a:moveTo>
                  <a:pt x="424" y="849"/>
                </a:moveTo>
                <a:lnTo>
                  <a:pt x="4085" y="849"/>
                </a:lnTo>
                <a:lnTo>
                  <a:pt x="4085" y="0"/>
                </a:lnTo>
                <a:lnTo>
                  <a:pt x="424" y="0"/>
                </a:lnTo>
                <a:lnTo>
                  <a:pt x="424" y="0"/>
                </a:lnTo>
                <a:cubicBezTo>
                  <a:pt x="190" y="0"/>
                  <a:pt x="0" y="190"/>
                  <a:pt x="0" y="424"/>
                </a:cubicBezTo>
                <a:lnTo>
                  <a:pt x="0" y="424"/>
                </a:lnTo>
                <a:cubicBezTo>
                  <a:pt x="0" y="658"/>
                  <a:pt x="190" y="849"/>
                  <a:pt x="424" y="849"/>
                </a:cubicBezTo>
              </a:path>
            </a:pathLst>
          </a:cu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45"/>
          <p:cNvSpPr>
            <a:spLocks noChangeArrowheads="1"/>
          </p:cNvSpPr>
          <p:nvPr/>
        </p:nvSpPr>
        <p:spPr bwMode="auto">
          <a:xfrm>
            <a:off x="11173244" y="5723385"/>
            <a:ext cx="1570227" cy="7060955"/>
          </a:xfrm>
          <a:custGeom>
            <a:avLst/>
            <a:gdLst>
              <a:gd name="T0" fmla="*/ 0 w 1365"/>
              <a:gd name="T1" fmla="*/ 6146 h 6147"/>
              <a:gd name="T2" fmla="*/ 1223 w 1365"/>
              <a:gd name="T3" fmla="*/ 6146 h 6147"/>
              <a:gd name="T4" fmla="*/ 1223 w 1365"/>
              <a:gd name="T5" fmla="*/ 6146 h 6147"/>
              <a:gd name="T6" fmla="*/ 1364 w 1365"/>
              <a:gd name="T7" fmla="*/ 0 h 6147"/>
              <a:gd name="T8" fmla="*/ 1364 w 1365"/>
              <a:gd name="T9" fmla="*/ 0 h 6147"/>
              <a:gd name="T10" fmla="*/ 0 w 1365"/>
              <a:gd name="T11" fmla="*/ 6146 h 6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5" h="6147">
                <a:moveTo>
                  <a:pt x="0" y="6146"/>
                </a:moveTo>
                <a:lnTo>
                  <a:pt x="1223" y="6146"/>
                </a:lnTo>
                <a:lnTo>
                  <a:pt x="1223" y="6146"/>
                </a:lnTo>
                <a:cubicBezTo>
                  <a:pt x="1223" y="6146"/>
                  <a:pt x="763" y="4856"/>
                  <a:pt x="1364" y="0"/>
                </a:cubicBezTo>
                <a:lnTo>
                  <a:pt x="1364" y="0"/>
                </a:lnTo>
                <a:cubicBezTo>
                  <a:pt x="1364" y="0"/>
                  <a:pt x="301" y="2392"/>
                  <a:pt x="0" y="61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46"/>
          <p:cNvSpPr>
            <a:spLocks noChangeArrowheads="1"/>
          </p:cNvSpPr>
          <p:nvPr/>
        </p:nvSpPr>
        <p:spPr bwMode="auto">
          <a:xfrm>
            <a:off x="12323053" y="7207504"/>
            <a:ext cx="1681662" cy="1048505"/>
          </a:xfrm>
          <a:custGeom>
            <a:avLst/>
            <a:gdLst>
              <a:gd name="T0" fmla="*/ 0 w 1465"/>
              <a:gd name="T1" fmla="*/ 520 h 915"/>
              <a:gd name="T2" fmla="*/ 138 w 1465"/>
              <a:gd name="T3" fmla="*/ 914 h 915"/>
              <a:gd name="T4" fmla="*/ 138 w 1465"/>
              <a:gd name="T5" fmla="*/ 914 h 915"/>
              <a:gd name="T6" fmla="*/ 1464 w 1465"/>
              <a:gd name="T7" fmla="*/ 0 h 915"/>
              <a:gd name="T8" fmla="*/ 1464 w 1465"/>
              <a:gd name="T9" fmla="*/ 0 h 915"/>
              <a:gd name="T10" fmla="*/ 0 w 1465"/>
              <a:gd name="T11" fmla="*/ 52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5" h="915">
                <a:moveTo>
                  <a:pt x="0" y="520"/>
                </a:moveTo>
                <a:lnTo>
                  <a:pt x="138" y="914"/>
                </a:lnTo>
                <a:lnTo>
                  <a:pt x="138" y="914"/>
                </a:lnTo>
                <a:cubicBezTo>
                  <a:pt x="138" y="914"/>
                  <a:pt x="719" y="146"/>
                  <a:pt x="1464" y="0"/>
                </a:cubicBezTo>
                <a:lnTo>
                  <a:pt x="1464" y="0"/>
                </a:lnTo>
                <a:cubicBezTo>
                  <a:pt x="1464" y="0"/>
                  <a:pt x="640" y="36"/>
                  <a:pt x="0" y="5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47"/>
          <p:cNvSpPr>
            <a:spLocks noChangeArrowheads="1"/>
          </p:cNvSpPr>
          <p:nvPr/>
        </p:nvSpPr>
        <p:spPr bwMode="auto">
          <a:xfrm>
            <a:off x="11958355" y="8458619"/>
            <a:ext cx="2583276" cy="1610749"/>
          </a:xfrm>
          <a:custGeom>
            <a:avLst/>
            <a:gdLst>
              <a:gd name="T0" fmla="*/ 0 w 2248"/>
              <a:gd name="T1" fmla="*/ 798 h 1404"/>
              <a:gd name="T2" fmla="*/ 211 w 2248"/>
              <a:gd name="T3" fmla="*/ 1403 h 1404"/>
              <a:gd name="T4" fmla="*/ 211 w 2248"/>
              <a:gd name="T5" fmla="*/ 1403 h 1404"/>
              <a:gd name="T6" fmla="*/ 2247 w 2248"/>
              <a:gd name="T7" fmla="*/ 0 h 1404"/>
              <a:gd name="T8" fmla="*/ 2247 w 2248"/>
              <a:gd name="T9" fmla="*/ 0 h 1404"/>
              <a:gd name="T10" fmla="*/ 0 w 2248"/>
              <a:gd name="T11" fmla="*/ 798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8" h="1404">
                <a:moveTo>
                  <a:pt x="0" y="798"/>
                </a:moveTo>
                <a:lnTo>
                  <a:pt x="211" y="1403"/>
                </a:lnTo>
                <a:lnTo>
                  <a:pt x="211" y="1403"/>
                </a:lnTo>
                <a:cubicBezTo>
                  <a:pt x="211" y="1403"/>
                  <a:pt x="1102" y="224"/>
                  <a:pt x="2247" y="0"/>
                </a:cubicBezTo>
                <a:lnTo>
                  <a:pt x="2247" y="0"/>
                </a:lnTo>
                <a:cubicBezTo>
                  <a:pt x="2247" y="0"/>
                  <a:pt x="982" y="55"/>
                  <a:pt x="0" y="7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48"/>
          <p:cNvSpPr>
            <a:spLocks noChangeArrowheads="1"/>
          </p:cNvSpPr>
          <p:nvPr/>
        </p:nvSpPr>
        <p:spPr bwMode="auto">
          <a:xfrm>
            <a:off x="9628342" y="7617788"/>
            <a:ext cx="2583276" cy="1615816"/>
          </a:xfrm>
          <a:custGeom>
            <a:avLst/>
            <a:gdLst>
              <a:gd name="T0" fmla="*/ 2248 w 2249"/>
              <a:gd name="T1" fmla="*/ 799 h 1405"/>
              <a:gd name="T2" fmla="*/ 2036 w 2249"/>
              <a:gd name="T3" fmla="*/ 1404 h 1405"/>
              <a:gd name="T4" fmla="*/ 2036 w 2249"/>
              <a:gd name="T5" fmla="*/ 1404 h 1405"/>
              <a:gd name="T6" fmla="*/ 0 w 2249"/>
              <a:gd name="T7" fmla="*/ 0 h 1405"/>
              <a:gd name="T8" fmla="*/ 0 w 2249"/>
              <a:gd name="T9" fmla="*/ 0 h 1405"/>
              <a:gd name="T10" fmla="*/ 2248 w 2249"/>
              <a:gd name="T11" fmla="*/ 799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9" h="1405">
                <a:moveTo>
                  <a:pt x="2248" y="799"/>
                </a:moveTo>
                <a:lnTo>
                  <a:pt x="2036" y="1404"/>
                </a:lnTo>
                <a:lnTo>
                  <a:pt x="2036" y="1404"/>
                </a:lnTo>
                <a:cubicBezTo>
                  <a:pt x="2036" y="1404"/>
                  <a:pt x="1144" y="225"/>
                  <a:pt x="0" y="0"/>
                </a:cubicBezTo>
                <a:lnTo>
                  <a:pt x="0" y="0"/>
                </a:lnTo>
                <a:cubicBezTo>
                  <a:pt x="0" y="0"/>
                  <a:pt x="1264" y="56"/>
                  <a:pt x="2248" y="7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49"/>
          <p:cNvSpPr>
            <a:spLocks noChangeArrowheads="1"/>
          </p:cNvSpPr>
          <p:nvPr/>
        </p:nvSpPr>
        <p:spPr bwMode="auto">
          <a:xfrm>
            <a:off x="13016994" y="4406421"/>
            <a:ext cx="3429171" cy="3429174"/>
          </a:xfrm>
          <a:custGeom>
            <a:avLst/>
            <a:gdLst>
              <a:gd name="T0" fmla="*/ 2985 w 2986"/>
              <a:gd name="T1" fmla="*/ 1492 h 2984"/>
              <a:gd name="T2" fmla="*/ 2985 w 2986"/>
              <a:gd name="T3" fmla="*/ 1492 h 2984"/>
              <a:gd name="T4" fmla="*/ 1493 w 2986"/>
              <a:gd name="T5" fmla="*/ 0 h 2984"/>
              <a:gd name="T6" fmla="*/ 1493 w 2986"/>
              <a:gd name="T7" fmla="*/ 0 h 2984"/>
              <a:gd name="T8" fmla="*/ 0 w 2986"/>
              <a:gd name="T9" fmla="*/ 1492 h 2984"/>
              <a:gd name="T10" fmla="*/ 0 w 2986"/>
              <a:gd name="T11" fmla="*/ 1492 h 2984"/>
              <a:gd name="T12" fmla="*/ 1493 w 2986"/>
              <a:gd name="T13" fmla="*/ 2983 h 2984"/>
              <a:gd name="T14" fmla="*/ 1493 w 2986"/>
              <a:gd name="T15" fmla="*/ 2983 h 2984"/>
              <a:gd name="T16" fmla="*/ 2985 w 2986"/>
              <a:gd name="T17" fmla="*/ 14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6" h="2984">
                <a:moveTo>
                  <a:pt x="2985" y="1492"/>
                </a:moveTo>
                <a:lnTo>
                  <a:pt x="2985" y="1492"/>
                </a:lnTo>
                <a:cubicBezTo>
                  <a:pt x="2985" y="667"/>
                  <a:pt x="2316" y="0"/>
                  <a:pt x="1493" y="0"/>
                </a:cubicBezTo>
                <a:lnTo>
                  <a:pt x="1493" y="0"/>
                </a:lnTo>
                <a:cubicBezTo>
                  <a:pt x="668" y="0"/>
                  <a:pt x="0" y="667"/>
                  <a:pt x="0" y="1492"/>
                </a:cubicBezTo>
                <a:lnTo>
                  <a:pt x="0" y="1492"/>
                </a:lnTo>
                <a:cubicBezTo>
                  <a:pt x="0" y="2315"/>
                  <a:pt x="668" y="2983"/>
                  <a:pt x="1493" y="2983"/>
                </a:cubicBezTo>
                <a:lnTo>
                  <a:pt x="1493" y="2983"/>
                </a:lnTo>
                <a:cubicBezTo>
                  <a:pt x="2316" y="2983"/>
                  <a:pt x="2985" y="2315"/>
                  <a:pt x="2985" y="14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50"/>
          <p:cNvSpPr>
            <a:spLocks noChangeArrowheads="1"/>
          </p:cNvSpPr>
          <p:nvPr/>
        </p:nvSpPr>
        <p:spPr bwMode="auto">
          <a:xfrm>
            <a:off x="13016994" y="7298679"/>
            <a:ext cx="3429171" cy="3429171"/>
          </a:xfrm>
          <a:custGeom>
            <a:avLst/>
            <a:gdLst>
              <a:gd name="T0" fmla="*/ 2985 w 2986"/>
              <a:gd name="T1" fmla="*/ 1492 h 2985"/>
              <a:gd name="T2" fmla="*/ 2985 w 2986"/>
              <a:gd name="T3" fmla="*/ 1492 h 2985"/>
              <a:gd name="T4" fmla="*/ 1493 w 2986"/>
              <a:gd name="T5" fmla="*/ 0 h 2985"/>
              <a:gd name="T6" fmla="*/ 1493 w 2986"/>
              <a:gd name="T7" fmla="*/ 0 h 2985"/>
              <a:gd name="T8" fmla="*/ 0 w 2986"/>
              <a:gd name="T9" fmla="*/ 1492 h 2985"/>
              <a:gd name="T10" fmla="*/ 0 w 2986"/>
              <a:gd name="T11" fmla="*/ 1492 h 2985"/>
              <a:gd name="T12" fmla="*/ 1493 w 2986"/>
              <a:gd name="T13" fmla="*/ 2984 h 2985"/>
              <a:gd name="T14" fmla="*/ 1493 w 2986"/>
              <a:gd name="T15" fmla="*/ 2984 h 2985"/>
              <a:gd name="T16" fmla="*/ 2985 w 2986"/>
              <a:gd name="T17" fmla="*/ 1492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6" h="2985">
                <a:moveTo>
                  <a:pt x="2985" y="1492"/>
                </a:moveTo>
                <a:lnTo>
                  <a:pt x="2985" y="1492"/>
                </a:lnTo>
                <a:cubicBezTo>
                  <a:pt x="2985" y="667"/>
                  <a:pt x="2316" y="0"/>
                  <a:pt x="1493" y="0"/>
                </a:cubicBezTo>
                <a:lnTo>
                  <a:pt x="1493" y="0"/>
                </a:lnTo>
                <a:cubicBezTo>
                  <a:pt x="668" y="0"/>
                  <a:pt x="0" y="667"/>
                  <a:pt x="0" y="1492"/>
                </a:cubicBezTo>
                <a:lnTo>
                  <a:pt x="0" y="1492"/>
                </a:lnTo>
                <a:cubicBezTo>
                  <a:pt x="0" y="2316"/>
                  <a:pt x="668" y="2984"/>
                  <a:pt x="1493" y="2984"/>
                </a:cubicBezTo>
                <a:lnTo>
                  <a:pt x="1493" y="2984"/>
                </a:lnTo>
                <a:cubicBezTo>
                  <a:pt x="2316" y="2984"/>
                  <a:pt x="2985" y="2316"/>
                  <a:pt x="2985" y="14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51"/>
          <p:cNvSpPr>
            <a:spLocks noChangeArrowheads="1"/>
          </p:cNvSpPr>
          <p:nvPr/>
        </p:nvSpPr>
        <p:spPr bwMode="auto">
          <a:xfrm>
            <a:off x="7911224" y="5586625"/>
            <a:ext cx="3429171" cy="3429171"/>
          </a:xfrm>
          <a:custGeom>
            <a:avLst/>
            <a:gdLst>
              <a:gd name="T0" fmla="*/ 2985 w 2986"/>
              <a:gd name="T1" fmla="*/ 1492 h 2985"/>
              <a:gd name="T2" fmla="*/ 2985 w 2986"/>
              <a:gd name="T3" fmla="*/ 1492 h 2985"/>
              <a:gd name="T4" fmla="*/ 1493 w 2986"/>
              <a:gd name="T5" fmla="*/ 0 h 2985"/>
              <a:gd name="T6" fmla="*/ 1493 w 2986"/>
              <a:gd name="T7" fmla="*/ 0 h 2985"/>
              <a:gd name="T8" fmla="*/ 0 w 2986"/>
              <a:gd name="T9" fmla="*/ 1492 h 2985"/>
              <a:gd name="T10" fmla="*/ 0 w 2986"/>
              <a:gd name="T11" fmla="*/ 1492 h 2985"/>
              <a:gd name="T12" fmla="*/ 1493 w 2986"/>
              <a:gd name="T13" fmla="*/ 2984 h 2985"/>
              <a:gd name="T14" fmla="*/ 1493 w 2986"/>
              <a:gd name="T15" fmla="*/ 2984 h 2985"/>
              <a:gd name="T16" fmla="*/ 2985 w 2986"/>
              <a:gd name="T17" fmla="*/ 1492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6" h="2985">
                <a:moveTo>
                  <a:pt x="2985" y="1492"/>
                </a:moveTo>
                <a:lnTo>
                  <a:pt x="2985" y="1492"/>
                </a:lnTo>
                <a:cubicBezTo>
                  <a:pt x="2985" y="668"/>
                  <a:pt x="2317" y="0"/>
                  <a:pt x="1493" y="0"/>
                </a:cubicBezTo>
                <a:lnTo>
                  <a:pt x="1493" y="0"/>
                </a:lnTo>
                <a:cubicBezTo>
                  <a:pt x="669" y="0"/>
                  <a:pt x="0" y="668"/>
                  <a:pt x="0" y="1492"/>
                </a:cubicBezTo>
                <a:lnTo>
                  <a:pt x="0" y="1492"/>
                </a:lnTo>
                <a:cubicBezTo>
                  <a:pt x="0" y="2315"/>
                  <a:pt x="669" y="2984"/>
                  <a:pt x="1493" y="2984"/>
                </a:cubicBezTo>
                <a:lnTo>
                  <a:pt x="1493" y="2984"/>
                </a:lnTo>
                <a:cubicBezTo>
                  <a:pt x="2317" y="2984"/>
                  <a:pt x="2985" y="2315"/>
                  <a:pt x="2985" y="14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52"/>
          <p:cNvSpPr>
            <a:spLocks noChangeArrowheads="1"/>
          </p:cNvSpPr>
          <p:nvPr/>
        </p:nvSpPr>
        <p:spPr bwMode="auto">
          <a:xfrm>
            <a:off x="10241238" y="3778330"/>
            <a:ext cx="3429171" cy="3429174"/>
          </a:xfrm>
          <a:custGeom>
            <a:avLst/>
            <a:gdLst>
              <a:gd name="T0" fmla="*/ 2984 w 2985"/>
              <a:gd name="T1" fmla="*/ 1493 h 2985"/>
              <a:gd name="T2" fmla="*/ 2984 w 2985"/>
              <a:gd name="T3" fmla="*/ 1493 h 2985"/>
              <a:gd name="T4" fmla="*/ 1493 w 2985"/>
              <a:gd name="T5" fmla="*/ 0 h 2985"/>
              <a:gd name="T6" fmla="*/ 1493 w 2985"/>
              <a:gd name="T7" fmla="*/ 0 h 2985"/>
              <a:gd name="T8" fmla="*/ 0 w 2985"/>
              <a:gd name="T9" fmla="*/ 1493 h 2985"/>
              <a:gd name="T10" fmla="*/ 0 w 2985"/>
              <a:gd name="T11" fmla="*/ 1493 h 2985"/>
              <a:gd name="T12" fmla="*/ 1493 w 2985"/>
              <a:gd name="T13" fmla="*/ 2984 h 2985"/>
              <a:gd name="T14" fmla="*/ 1493 w 2985"/>
              <a:gd name="T15" fmla="*/ 2984 h 2985"/>
              <a:gd name="T16" fmla="*/ 2984 w 2985"/>
              <a:gd name="T17" fmla="*/ 1493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5" h="2985">
                <a:moveTo>
                  <a:pt x="2984" y="1493"/>
                </a:moveTo>
                <a:lnTo>
                  <a:pt x="2984" y="1493"/>
                </a:lnTo>
                <a:cubicBezTo>
                  <a:pt x="2984" y="668"/>
                  <a:pt x="2315" y="0"/>
                  <a:pt x="1493" y="0"/>
                </a:cubicBezTo>
                <a:lnTo>
                  <a:pt x="1493" y="0"/>
                </a:lnTo>
                <a:cubicBezTo>
                  <a:pt x="668" y="0"/>
                  <a:pt x="0" y="668"/>
                  <a:pt x="0" y="1493"/>
                </a:cubicBezTo>
                <a:lnTo>
                  <a:pt x="0" y="1493"/>
                </a:lnTo>
                <a:cubicBezTo>
                  <a:pt x="0" y="2317"/>
                  <a:pt x="668" y="2984"/>
                  <a:pt x="1493" y="2984"/>
                </a:cubicBezTo>
                <a:lnTo>
                  <a:pt x="1493" y="2984"/>
                </a:lnTo>
                <a:cubicBezTo>
                  <a:pt x="2315" y="2984"/>
                  <a:pt x="2984" y="2317"/>
                  <a:pt x="2984" y="14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53"/>
          <p:cNvSpPr>
            <a:spLocks noChangeArrowheads="1"/>
          </p:cNvSpPr>
          <p:nvPr/>
        </p:nvSpPr>
        <p:spPr bwMode="auto">
          <a:xfrm>
            <a:off x="15787683" y="8413033"/>
            <a:ext cx="1311901" cy="1311897"/>
          </a:xfrm>
          <a:custGeom>
            <a:avLst/>
            <a:gdLst>
              <a:gd name="T0" fmla="*/ 1140 w 1141"/>
              <a:gd name="T1" fmla="*/ 570 h 1140"/>
              <a:gd name="T2" fmla="*/ 1140 w 1141"/>
              <a:gd name="T3" fmla="*/ 570 h 1140"/>
              <a:gd name="T4" fmla="*/ 570 w 1141"/>
              <a:gd name="T5" fmla="*/ 1139 h 1140"/>
              <a:gd name="T6" fmla="*/ 570 w 1141"/>
              <a:gd name="T7" fmla="*/ 1139 h 1140"/>
              <a:gd name="T8" fmla="*/ 0 w 1141"/>
              <a:gd name="T9" fmla="*/ 570 h 1140"/>
              <a:gd name="T10" fmla="*/ 0 w 1141"/>
              <a:gd name="T11" fmla="*/ 570 h 1140"/>
              <a:gd name="T12" fmla="*/ 570 w 1141"/>
              <a:gd name="T13" fmla="*/ 0 h 1140"/>
              <a:gd name="T14" fmla="*/ 570 w 1141"/>
              <a:gd name="T15" fmla="*/ 0 h 1140"/>
              <a:gd name="T16" fmla="*/ 1140 w 1141"/>
              <a:gd name="T17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1" h="1140">
                <a:moveTo>
                  <a:pt x="1140" y="570"/>
                </a:moveTo>
                <a:lnTo>
                  <a:pt x="1140" y="570"/>
                </a:lnTo>
                <a:cubicBezTo>
                  <a:pt x="1140" y="885"/>
                  <a:pt x="884" y="1139"/>
                  <a:pt x="570" y="1139"/>
                </a:cubicBezTo>
                <a:lnTo>
                  <a:pt x="570" y="1139"/>
                </a:lnTo>
                <a:cubicBezTo>
                  <a:pt x="255" y="1139"/>
                  <a:pt x="0" y="885"/>
                  <a:pt x="0" y="570"/>
                </a:cubicBezTo>
                <a:lnTo>
                  <a:pt x="0" y="570"/>
                </a:lnTo>
                <a:cubicBezTo>
                  <a:pt x="0" y="255"/>
                  <a:pt x="255" y="0"/>
                  <a:pt x="570" y="0"/>
                </a:cubicBezTo>
                <a:lnTo>
                  <a:pt x="570" y="0"/>
                </a:lnTo>
                <a:cubicBezTo>
                  <a:pt x="884" y="0"/>
                  <a:pt x="1140" y="255"/>
                  <a:pt x="1140" y="5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55"/>
          <p:cNvSpPr>
            <a:spLocks noChangeArrowheads="1"/>
          </p:cNvSpPr>
          <p:nvPr/>
        </p:nvSpPr>
        <p:spPr bwMode="auto">
          <a:xfrm>
            <a:off x="15787683" y="5465059"/>
            <a:ext cx="1311901" cy="1311897"/>
          </a:xfrm>
          <a:custGeom>
            <a:avLst/>
            <a:gdLst>
              <a:gd name="T0" fmla="*/ 1140 w 1141"/>
              <a:gd name="T1" fmla="*/ 570 h 1140"/>
              <a:gd name="T2" fmla="*/ 1140 w 1141"/>
              <a:gd name="T3" fmla="*/ 570 h 1140"/>
              <a:gd name="T4" fmla="*/ 570 w 1141"/>
              <a:gd name="T5" fmla="*/ 1139 h 1140"/>
              <a:gd name="T6" fmla="*/ 570 w 1141"/>
              <a:gd name="T7" fmla="*/ 1139 h 1140"/>
              <a:gd name="T8" fmla="*/ 0 w 1141"/>
              <a:gd name="T9" fmla="*/ 570 h 1140"/>
              <a:gd name="T10" fmla="*/ 0 w 1141"/>
              <a:gd name="T11" fmla="*/ 570 h 1140"/>
              <a:gd name="T12" fmla="*/ 570 w 1141"/>
              <a:gd name="T13" fmla="*/ 0 h 1140"/>
              <a:gd name="T14" fmla="*/ 570 w 1141"/>
              <a:gd name="T15" fmla="*/ 0 h 1140"/>
              <a:gd name="T16" fmla="*/ 1140 w 1141"/>
              <a:gd name="T17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1" h="1140">
                <a:moveTo>
                  <a:pt x="1140" y="570"/>
                </a:moveTo>
                <a:lnTo>
                  <a:pt x="1140" y="570"/>
                </a:lnTo>
                <a:cubicBezTo>
                  <a:pt x="1140" y="884"/>
                  <a:pt x="884" y="1139"/>
                  <a:pt x="570" y="1139"/>
                </a:cubicBezTo>
                <a:lnTo>
                  <a:pt x="570" y="1139"/>
                </a:lnTo>
                <a:cubicBezTo>
                  <a:pt x="255" y="1139"/>
                  <a:pt x="0" y="884"/>
                  <a:pt x="0" y="570"/>
                </a:cubicBezTo>
                <a:lnTo>
                  <a:pt x="0" y="570"/>
                </a:lnTo>
                <a:cubicBezTo>
                  <a:pt x="0" y="256"/>
                  <a:pt x="255" y="0"/>
                  <a:pt x="570" y="0"/>
                </a:cubicBezTo>
                <a:lnTo>
                  <a:pt x="570" y="0"/>
                </a:lnTo>
                <a:cubicBezTo>
                  <a:pt x="884" y="0"/>
                  <a:pt x="1140" y="256"/>
                  <a:pt x="1140" y="5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57"/>
          <p:cNvSpPr>
            <a:spLocks noChangeArrowheads="1"/>
          </p:cNvSpPr>
          <p:nvPr/>
        </p:nvSpPr>
        <p:spPr bwMode="auto">
          <a:xfrm>
            <a:off x="9587820" y="4006268"/>
            <a:ext cx="1311901" cy="1311897"/>
          </a:xfrm>
          <a:custGeom>
            <a:avLst/>
            <a:gdLst>
              <a:gd name="T0" fmla="*/ 1140 w 1141"/>
              <a:gd name="T1" fmla="*/ 570 h 1141"/>
              <a:gd name="T2" fmla="*/ 1140 w 1141"/>
              <a:gd name="T3" fmla="*/ 570 h 1141"/>
              <a:gd name="T4" fmla="*/ 570 w 1141"/>
              <a:gd name="T5" fmla="*/ 1140 h 1141"/>
              <a:gd name="T6" fmla="*/ 570 w 1141"/>
              <a:gd name="T7" fmla="*/ 1140 h 1141"/>
              <a:gd name="T8" fmla="*/ 0 w 1141"/>
              <a:gd name="T9" fmla="*/ 570 h 1141"/>
              <a:gd name="T10" fmla="*/ 0 w 1141"/>
              <a:gd name="T11" fmla="*/ 570 h 1141"/>
              <a:gd name="T12" fmla="*/ 570 w 1141"/>
              <a:gd name="T13" fmla="*/ 0 h 1141"/>
              <a:gd name="T14" fmla="*/ 570 w 1141"/>
              <a:gd name="T15" fmla="*/ 0 h 1141"/>
              <a:gd name="T16" fmla="*/ 1140 w 1141"/>
              <a:gd name="T17" fmla="*/ 57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1" h="1141">
                <a:moveTo>
                  <a:pt x="1140" y="570"/>
                </a:moveTo>
                <a:lnTo>
                  <a:pt x="1140" y="570"/>
                </a:lnTo>
                <a:cubicBezTo>
                  <a:pt x="1140" y="884"/>
                  <a:pt x="885" y="1140"/>
                  <a:pt x="570" y="1140"/>
                </a:cubicBezTo>
                <a:lnTo>
                  <a:pt x="570" y="1140"/>
                </a:lnTo>
                <a:cubicBezTo>
                  <a:pt x="255" y="1140"/>
                  <a:pt x="0" y="884"/>
                  <a:pt x="0" y="570"/>
                </a:cubicBezTo>
                <a:lnTo>
                  <a:pt x="0" y="570"/>
                </a:lnTo>
                <a:cubicBezTo>
                  <a:pt x="0" y="255"/>
                  <a:pt x="255" y="0"/>
                  <a:pt x="570" y="0"/>
                </a:cubicBezTo>
                <a:lnTo>
                  <a:pt x="570" y="0"/>
                </a:lnTo>
                <a:cubicBezTo>
                  <a:pt x="885" y="0"/>
                  <a:pt x="1140" y="255"/>
                  <a:pt x="1140" y="5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59"/>
          <p:cNvSpPr>
            <a:spLocks noChangeArrowheads="1"/>
          </p:cNvSpPr>
          <p:nvPr/>
        </p:nvSpPr>
        <p:spPr bwMode="auto">
          <a:xfrm>
            <a:off x="7257806" y="6847870"/>
            <a:ext cx="1311901" cy="1311901"/>
          </a:xfrm>
          <a:custGeom>
            <a:avLst/>
            <a:gdLst>
              <a:gd name="T0" fmla="*/ 1139 w 1140"/>
              <a:gd name="T1" fmla="*/ 570 h 1141"/>
              <a:gd name="T2" fmla="*/ 1139 w 1140"/>
              <a:gd name="T3" fmla="*/ 570 h 1141"/>
              <a:gd name="T4" fmla="*/ 569 w 1140"/>
              <a:gd name="T5" fmla="*/ 1140 h 1141"/>
              <a:gd name="T6" fmla="*/ 569 w 1140"/>
              <a:gd name="T7" fmla="*/ 1140 h 1141"/>
              <a:gd name="T8" fmla="*/ 0 w 1140"/>
              <a:gd name="T9" fmla="*/ 570 h 1141"/>
              <a:gd name="T10" fmla="*/ 0 w 1140"/>
              <a:gd name="T11" fmla="*/ 570 h 1141"/>
              <a:gd name="T12" fmla="*/ 569 w 1140"/>
              <a:gd name="T13" fmla="*/ 0 h 1141"/>
              <a:gd name="T14" fmla="*/ 569 w 1140"/>
              <a:gd name="T15" fmla="*/ 0 h 1141"/>
              <a:gd name="T16" fmla="*/ 1139 w 1140"/>
              <a:gd name="T17" fmla="*/ 57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0" h="1141">
                <a:moveTo>
                  <a:pt x="1139" y="570"/>
                </a:moveTo>
                <a:lnTo>
                  <a:pt x="1139" y="570"/>
                </a:lnTo>
                <a:cubicBezTo>
                  <a:pt x="1139" y="885"/>
                  <a:pt x="884" y="1140"/>
                  <a:pt x="569" y="1140"/>
                </a:cubicBezTo>
                <a:lnTo>
                  <a:pt x="569" y="1140"/>
                </a:lnTo>
                <a:cubicBezTo>
                  <a:pt x="255" y="1140"/>
                  <a:pt x="0" y="885"/>
                  <a:pt x="0" y="570"/>
                </a:cubicBezTo>
                <a:lnTo>
                  <a:pt x="0" y="570"/>
                </a:lnTo>
                <a:cubicBezTo>
                  <a:pt x="0" y="256"/>
                  <a:pt x="255" y="0"/>
                  <a:pt x="569" y="0"/>
                </a:cubicBezTo>
                <a:lnTo>
                  <a:pt x="569" y="0"/>
                </a:lnTo>
                <a:cubicBezTo>
                  <a:pt x="884" y="0"/>
                  <a:pt x="1139" y="256"/>
                  <a:pt x="1139" y="5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61"/>
          <p:cNvSpPr>
            <a:spLocks noChangeArrowheads="1"/>
          </p:cNvSpPr>
          <p:nvPr/>
        </p:nvSpPr>
        <p:spPr bwMode="auto">
          <a:xfrm>
            <a:off x="9258580" y="6933981"/>
            <a:ext cx="602763" cy="866156"/>
          </a:xfrm>
          <a:custGeom>
            <a:avLst/>
            <a:gdLst>
              <a:gd name="T0" fmla="*/ 61 w 525"/>
              <a:gd name="T1" fmla="*/ 692 h 753"/>
              <a:gd name="T2" fmla="*/ 464 w 525"/>
              <a:gd name="T3" fmla="*/ 692 h 753"/>
              <a:gd name="T4" fmla="*/ 464 w 525"/>
              <a:gd name="T5" fmla="*/ 60 h 753"/>
              <a:gd name="T6" fmla="*/ 61 w 525"/>
              <a:gd name="T7" fmla="*/ 60 h 753"/>
              <a:gd name="T8" fmla="*/ 61 w 525"/>
              <a:gd name="T9" fmla="*/ 692 h 753"/>
              <a:gd name="T10" fmla="*/ 481 w 525"/>
              <a:gd name="T11" fmla="*/ 752 h 753"/>
              <a:gd name="T12" fmla="*/ 43 w 525"/>
              <a:gd name="T13" fmla="*/ 752 h 753"/>
              <a:gd name="T14" fmla="*/ 43 w 525"/>
              <a:gd name="T15" fmla="*/ 752 h 753"/>
              <a:gd name="T16" fmla="*/ 0 w 525"/>
              <a:gd name="T17" fmla="*/ 710 h 753"/>
              <a:gd name="T18" fmla="*/ 0 w 525"/>
              <a:gd name="T19" fmla="*/ 43 h 753"/>
              <a:gd name="T20" fmla="*/ 0 w 525"/>
              <a:gd name="T21" fmla="*/ 43 h 753"/>
              <a:gd name="T22" fmla="*/ 43 w 525"/>
              <a:gd name="T23" fmla="*/ 0 h 753"/>
              <a:gd name="T24" fmla="*/ 481 w 525"/>
              <a:gd name="T25" fmla="*/ 0 h 753"/>
              <a:gd name="T26" fmla="*/ 481 w 525"/>
              <a:gd name="T27" fmla="*/ 0 h 753"/>
              <a:gd name="T28" fmla="*/ 524 w 525"/>
              <a:gd name="T29" fmla="*/ 43 h 753"/>
              <a:gd name="T30" fmla="*/ 524 w 525"/>
              <a:gd name="T31" fmla="*/ 710 h 753"/>
              <a:gd name="T32" fmla="*/ 524 w 525"/>
              <a:gd name="T33" fmla="*/ 710 h 753"/>
              <a:gd name="T34" fmla="*/ 481 w 525"/>
              <a:gd name="T35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5" h="753">
                <a:moveTo>
                  <a:pt x="61" y="692"/>
                </a:moveTo>
                <a:lnTo>
                  <a:pt x="464" y="692"/>
                </a:lnTo>
                <a:lnTo>
                  <a:pt x="464" y="60"/>
                </a:lnTo>
                <a:lnTo>
                  <a:pt x="61" y="60"/>
                </a:lnTo>
                <a:lnTo>
                  <a:pt x="61" y="692"/>
                </a:lnTo>
                <a:close/>
                <a:moveTo>
                  <a:pt x="481" y="752"/>
                </a:moveTo>
                <a:lnTo>
                  <a:pt x="43" y="752"/>
                </a:lnTo>
                <a:lnTo>
                  <a:pt x="43" y="752"/>
                </a:lnTo>
                <a:cubicBezTo>
                  <a:pt x="20" y="752"/>
                  <a:pt x="0" y="733"/>
                  <a:pt x="0" y="710"/>
                </a:cubicBezTo>
                <a:lnTo>
                  <a:pt x="0" y="43"/>
                </a:lnTo>
                <a:lnTo>
                  <a:pt x="0" y="43"/>
                </a:lnTo>
                <a:cubicBezTo>
                  <a:pt x="0" y="19"/>
                  <a:pt x="20" y="0"/>
                  <a:pt x="43" y="0"/>
                </a:cubicBezTo>
                <a:lnTo>
                  <a:pt x="481" y="0"/>
                </a:lnTo>
                <a:lnTo>
                  <a:pt x="481" y="0"/>
                </a:lnTo>
                <a:cubicBezTo>
                  <a:pt x="505" y="0"/>
                  <a:pt x="524" y="19"/>
                  <a:pt x="524" y="43"/>
                </a:cubicBezTo>
                <a:lnTo>
                  <a:pt x="524" y="710"/>
                </a:lnTo>
                <a:lnTo>
                  <a:pt x="524" y="710"/>
                </a:lnTo>
                <a:cubicBezTo>
                  <a:pt x="524" y="733"/>
                  <a:pt x="505" y="752"/>
                  <a:pt x="481" y="7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62"/>
          <p:cNvSpPr>
            <a:spLocks noChangeArrowheads="1"/>
          </p:cNvSpPr>
          <p:nvPr/>
        </p:nvSpPr>
        <p:spPr bwMode="auto">
          <a:xfrm>
            <a:off x="9405471" y="6802284"/>
            <a:ext cx="587569" cy="850962"/>
          </a:xfrm>
          <a:custGeom>
            <a:avLst/>
            <a:gdLst>
              <a:gd name="T0" fmla="*/ 469 w 513"/>
              <a:gd name="T1" fmla="*/ 61 h 741"/>
              <a:gd name="T2" fmla="*/ 469 w 513"/>
              <a:gd name="T3" fmla="*/ 61 h 741"/>
              <a:gd name="T4" fmla="*/ 482 w 513"/>
              <a:gd name="T5" fmla="*/ 740 h 741"/>
              <a:gd name="T6" fmla="*/ 482 w 513"/>
              <a:gd name="T7" fmla="*/ 740 h 741"/>
              <a:gd name="T8" fmla="*/ 451 w 513"/>
              <a:gd name="T9" fmla="*/ 710 h 741"/>
              <a:gd name="T10" fmla="*/ 451 w 513"/>
              <a:gd name="T11" fmla="*/ 61 h 741"/>
              <a:gd name="T12" fmla="*/ 31 w 513"/>
              <a:gd name="T13" fmla="*/ 61 h 741"/>
              <a:gd name="T14" fmla="*/ 31 w 513"/>
              <a:gd name="T15" fmla="*/ 61 h 741"/>
              <a:gd name="T16" fmla="*/ 0 w 513"/>
              <a:gd name="T17" fmla="*/ 31 h 741"/>
              <a:gd name="T18" fmla="*/ 0 w 513"/>
              <a:gd name="T19" fmla="*/ 31 h 741"/>
              <a:gd name="T20" fmla="*/ 31 w 513"/>
              <a:gd name="T21" fmla="*/ 0 h 741"/>
              <a:gd name="T22" fmla="*/ 469 w 513"/>
              <a:gd name="T23" fmla="*/ 0 h 741"/>
              <a:gd name="T24" fmla="*/ 469 w 513"/>
              <a:gd name="T25" fmla="*/ 0 h 741"/>
              <a:gd name="T26" fmla="*/ 512 w 513"/>
              <a:gd name="T27" fmla="*/ 44 h 741"/>
              <a:gd name="T28" fmla="*/ 512 w 513"/>
              <a:gd name="T29" fmla="*/ 710 h 741"/>
              <a:gd name="T30" fmla="*/ 512 w 513"/>
              <a:gd name="T31" fmla="*/ 710 h 741"/>
              <a:gd name="T32" fmla="*/ 482 w 513"/>
              <a:gd name="T33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741">
                <a:moveTo>
                  <a:pt x="469" y="61"/>
                </a:moveTo>
                <a:lnTo>
                  <a:pt x="469" y="61"/>
                </a:lnTo>
                <a:close/>
                <a:moveTo>
                  <a:pt x="482" y="740"/>
                </a:moveTo>
                <a:lnTo>
                  <a:pt x="482" y="740"/>
                </a:lnTo>
                <a:cubicBezTo>
                  <a:pt x="464" y="740"/>
                  <a:pt x="451" y="727"/>
                  <a:pt x="451" y="710"/>
                </a:cubicBezTo>
                <a:lnTo>
                  <a:pt x="451" y="61"/>
                </a:lnTo>
                <a:lnTo>
                  <a:pt x="31" y="61"/>
                </a:lnTo>
                <a:lnTo>
                  <a:pt x="31" y="61"/>
                </a:lnTo>
                <a:cubicBezTo>
                  <a:pt x="14" y="61"/>
                  <a:pt x="0" y="47"/>
                  <a:pt x="0" y="31"/>
                </a:cubicBez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  <a:lnTo>
                  <a:pt x="469" y="0"/>
                </a:lnTo>
                <a:lnTo>
                  <a:pt x="469" y="0"/>
                </a:lnTo>
                <a:cubicBezTo>
                  <a:pt x="492" y="0"/>
                  <a:pt x="512" y="20"/>
                  <a:pt x="512" y="44"/>
                </a:cubicBezTo>
                <a:lnTo>
                  <a:pt x="512" y="710"/>
                </a:lnTo>
                <a:lnTo>
                  <a:pt x="512" y="710"/>
                </a:lnTo>
                <a:cubicBezTo>
                  <a:pt x="512" y="727"/>
                  <a:pt x="498" y="740"/>
                  <a:pt x="482" y="7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63"/>
          <p:cNvSpPr>
            <a:spLocks noChangeArrowheads="1"/>
          </p:cNvSpPr>
          <p:nvPr/>
        </p:nvSpPr>
        <p:spPr bwMode="auto">
          <a:xfrm>
            <a:off x="11801334" y="5338426"/>
            <a:ext cx="314045" cy="314045"/>
          </a:xfrm>
          <a:custGeom>
            <a:avLst/>
            <a:gdLst>
              <a:gd name="T0" fmla="*/ 137 w 275"/>
              <a:gd name="T1" fmla="*/ 60 h 275"/>
              <a:gd name="T2" fmla="*/ 137 w 275"/>
              <a:gd name="T3" fmla="*/ 60 h 275"/>
              <a:gd name="T4" fmla="*/ 59 w 275"/>
              <a:gd name="T5" fmla="*/ 137 h 275"/>
              <a:gd name="T6" fmla="*/ 59 w 275"/>
              <a:gd name="T7" fmla="*/ 137 h 275"/>
              <a:gd name="T8" fmla="*/ 137 w 275"/>
              <a:gd name="T9" fmla="*/ 214 h 275"/>
              <a:gd name="T10" fmla="*/ 137 w 275"/>
              <a:gd name="T11" fmla="*/ 214 h 275"/>
              <a:gd name="T12" fmla="*/ 213 w 275"/>
              <a:gd name="T13" fmla="*/ 137 h 275"/>
              <a:gd name="T14" fmla="*/ 213 w 275"/>
              <a:gd name="T15" fmla="*/ 137 h 275"/>
              <a:gd name="T16" fmla="*/ 137 w 275"/>
              <a:gd name="T17" fmla="*/ 60 h 275"/>
              <a:gd name="T18" fmla="*/ 137 w 275"/>
              <a:gd name="T19" fmla="*/ 274 h 275"/>
              <a:gd name="T20" fmla="*/ 137 w 275"/>
              <a:gd name="T21" fmla="*/ 274 h 275"/>
              <a:gd name="T22" fmla="*/ 0 w 275"/>
              <a:gd name="T23" fmla="*/ 137 h 275"/>
              <a:gd name="T24" fmla="*/ 0 w 275"/>
              <a:gd name="T25" fmla="*/ 137 h 275"/>
              <a:gd name="T26" fmla="*/ 137 w 275"/>
              <a:gd name="T27" fmla="*/ 0 h 275"/>
              <a:gd name="T28" fmla="*/ 137 w 275"/>
              <a:gd name="T29" fmla="*/ 0 h 275"/>
              <a:gd name="T30" fmla="*/ 274 w 275"/>
              <a:gd name="T31" fmla="*/ 137 h 275"/>
              <a:gd name="T32" fmla="*/ 274 w 275"/>
              <a:gd name="T33" fmla="*/ 137 h 275"/>
              <a:gd name="T34" fmla="*/ 137 w 275"/>
              <a:gd name="T35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" h="275">
                <a:moveTo>
                  <a:pt x="137" y="60"/>
                </a:moveTo>
                <a:lnTo>
                  <a:pt x="137" y="60"/>
                </a:lnTo>
                <a:cubicBezTo>
                  <a:pt x="94" y="60"/>
                  <a:pt x="59" y="95"/>
                  <a:pt x="59" y="137"/>
                </a:cubicBezTo>
                <a:lnTo>
                  <a:pt x="59" y="137"/>
                </a:lnTo>
                <a:cubicBezTo>
                  <a:pt x="59" y="179"/>
                  <a:pt x="94" y="214"/>
                  <a:pt x="137" y="214"/>
                </a:cubicBezTo>
                <a:lnTo>
                  <a:pt x="137" y="214"/>
                </a:lnTo>
                <a:cubicBezTo>
                  <a:pt x="179" y="214"/>
                  <a:pt x="213" y="179"/>
                  <a:pt x="213" y="137"/>
                </a:cubicBezTo>
                <a:lnTo>
                  <a:pt x="213" y="137"/>
                </a:lnTo>
                <a:cubicBezTo>
                  <a:pt x="213" y="95"/>
                  <a:pt x="179" y="60"/>
                  <a:pt x="137" y="60"/>
                </a:cubicBezTo>
                <a:close/>
                <a:moveTo>
                  <a:pt x="137" y="274"/>
                </a:moveTo>
                <a:lnTo>
                  <a:pt x="137" y="274"/>
                </a:lnTo>
                <a:cubicBezTo>
                  <a:pt x="61" y="274"/>
                  <a:pt x="0" y="212"/>
                  <a:pt x="0" y="137"/>
                </a:cubicBezTo>
                <a:lnTo>
                  <a:pt x="0" y="137"/>
                </a:lnTo>
                <a:cubicBezTo>
                  <a:pt x="0" y="61"/>
                  <a:pt x="61" y="0"/>
                  <a:pt x="137" y="0"/>
                </a:cubicBezTo>
                <a:lnTo>
                  <a:pt x="137" y="0"/>
                </a:lnTo>
                <a:cubicBezTo>
                  <a:pt x="212" y="0"/>
                  <a:pt x="274" y="61"/>
                  <a:pt x="274" y="137"/>
                </a:cubicBezTo>
                <a:lnTo>
                  <a:pt x="274" y="137"/>
                </a:lnTo>
                <a:cubicBezTo>
                  <a:pt x="274" y="212"/>
                  <a:pt x="212" y="274"/>
                  <a:pt x="137" y="2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364"/>
          <p:cNvSpPr>
            <a:spLocks noChangeArrowheads="1"/>
          </p:cNvSpPr>
          <p:nvPr/>
        </p:nvSpPr>
        <p:spPr bwMode="auto">
          <a:xfrm>
            <a:off x="11421439" y="4958534"/>
            <a:ext cx="1068769" cy="1068766"/>
          </a:xfrm>
          <a:custGeom>
            <a:avLst/>
            <a:gdLst>
              <a:gd name="T0" fmla="*/ 511 w 930"/>
              <a:gd name="T1" fmla="*/ 746 h 930"/>
              <a:gd name="T2" fmla="*/ 534 w 930"/>
              <a:gd name="T3" fmla="*/ 717 h 930"/>
              <a:gd name="T4" fmla="*/ 633 w 930"/>
              <a:gd name="T5" fmla="*/ 696 h 930"/>
              <a:gd name="T6" fmla="*/ 699 w 930"/>
              <a:gd name="T7" fmla="*/ 634 h 930"/>
              <a:gd name="T8" fmla="*/ 695 w 930"/>
              <a:gd name="T9" fmla="*/ 597 h 930"/>
              <a:gd name="T10" fmla="*/ 752 w 930"/>
              <a:gd name="T11" fmla="*/ 509 h 930"/>
              <a:gd name="T12" fmla="*/ 757 w 930"/>
              <a:gd name="T13" fmla="*/ 419 h 930"/>
              <a:gd name="T14" fmla="*/ 728 w 930"/>
              <a:gd name="T15" fmla="*/ 396 h 930"/>
              <a:gd name="T16" fmla="*/ 705 w 930"/>
              <a:gd name="T17" fmla="*/ 288 h 930"/>
              <a:gd name="T18" fmla="*/ 644 w 930"/>
              <a:gd name="T19" fmla="*/ 222 h 930"/>
              <a:gd name="T20" fmla="*/ 607 w 930"/>
              <a:gd name="T21" fmla="*/ 226 h 930"/>
              <a:gd name="T22" fmla="*/ 510 w 930"/>
              <a:gd name="T23" fmla="*/ 166 h 930"/>
              <a:gd name="T24" fmla="*/ 420 w 930"/>
              <a:gd name="T25" fmla="*/ 166 h 930"/>
              <a:gd name="T26" fmla="*/ 397 w 930"/>
              <a:gd name="T27" fmla="*/ 195 h 930"/>
              <a:gd name="T28" fmla="*/ 286 w 930"/>
              <a:gd name="T29" fmla="*/ 223 h 930"/>
              <a:gd name="T30" fmla="*/ 225 w 930"/>
              <a:gd name="T31" fmla="*/ 288 h 930"/>
              <a:gd name="T32" fmla="*/ 230 w 930"/>
              <a:gd name="T33" fmla="*/ 325 h 930"/>
              <a:gd name="T34" fmla="*/ 173 w 930"/>
              <a:gd name="T35" fmla="*/ 420 h 930"/>
              <a:gd name="T36" fmla="*/ 178 w 930"/>
              <a:gd name="T37" fmla="*/ 511 h 930"/>
              <a:gd name="T38" fmla="*/ 206 w 930"/>
              <a:gd name="T39" fmla="*/ 532 h 930"/>
              <a:gd name="T40" fmla="*/ 232 w 930"/>
              <a:gd name="T41" fmla="*/ 635 h 930"/>
              <a:gd name="T42" fmla="*/ 298 w 930"/>
              <a:gd name="T43" fmla="*/ 696 h 930"/>
              <a:gd name="T44" fmla="*/ 334 w 930"/>
              <a:gd name="T45" fmla="*/ 692 h 930"/>
              <a:gd name="T46" fmla="*/ 420 w 930"/>
              <a:gd name="T47" fmla="*/ 746 h 930"/>
              <a:gd name="T48" fmla="*/ 391 w 930"/>
              <a:gd name="T49" fmla="*/ 929 h 930"/>
              <a:gd name="T50" fmla="*/ 360 w 930"/>
              <a:gd name="T51" fmla="*/ 769 h 930"/>
              <a:gd name="T52" fmla="*/ 232 w 930"/>
              <a:gd name="T53" fmla="*/ 847 h 930"/>
              <a:gd name="T54" fmla="*/ 84 w 930"/>
              <a:gd name="T55" fmla="*/ 741 h 930"/>
              <a:gd name="T56" fmla="*/ 173 w 930"/>
              <a:gd name="T57" fmla="*/ 609 h 930"/>
              <a:gd name="T58" fmla="*/ 31 w 930"/>
              <a:gd name="T59" fmla="*/ 570 h 930"/>
              <a:gd name="T60" fmla="*/ 0 w 930"/>
              <a:gd name="T61" fmla="*/ 391 h 930"/>
              <a:gd name="T62" fmla="*/ 150 w 930"/>
              <a:gd name="T63" fmla="*/ 360 h 930"/>
              <a:gd name="T64" fmla="*/ 83 w 930"/>
              <a:gd name="T65" fmla="*/ 232 h 930"/>
              <a:gd name="T66" fmla="*/ 189 w 930"/>
              <a:gd name="T67" fmla="*/ 84 h 930"/>
              <a:gd name="T68" fmla="*/ 312 w 930"/>
              <a:gd name="T69" fmla="*/ 163 h 930"/>
              <a:gd name="T70" fmla="*/ 360 w 930"/>
              <a:gd name="T71" fmla="*/ 30 h 930"/>
              <a:gd name="T72" fmla="*/ 540 w 930"/>
              <a:gd name="T73" fmla="*/ 0 h 930"/>
              <a:gd name="T74" fmla="*/ 570 w 930"/>
              <a:gd name="T75" fmla="*/ 143 h 930"/>
              <a:gd name="T76" fmla="*/ 698 w 930"/>
              <a:gd name="T77" fmla="*/ 82 h 930"/>
              <a:gd name="T78" fmla="*/ 845 w 930"/>
              <a:gd name="T79" fmla="*/ 188 h 930"/>
              <a:gd name="T80" fmla="*/ 763 w 930"/>
              <a:gd name="T81" fmla="*/ 315 h 930"/>
              <a:gd name="T82" fmla="*/ 899 w 930"/>
              <a:gd name="T83" fmla="*/ 359 h 930"/>
              <a:gd name="T84" fmla="*/ 929 w 930"/>
              <a:gd name="T85" fmla="*/ 539 h 930"/>
              <a:gd name="T86" fmla="*/ 774 w 930"/>
              <a:gd name="T87" fmla="*/ 570 h 930"/>
              <a:gd name="T88" fmla="*/ 847 w 930"/>
              <a:gd name="T89" fmla="*/ 698 h 930"/>
              <a:gd name="T90" fmla="*/ 741 w 930"/>
              <a:gd name="T91" fmla="*/ 846 h 930"/>
              <a:gd name="T92" fmla="*/ 606 w 930"/>
              <a:gd name="T93" fmla="*/ 755 h 930"/>
              <a:gd name="T94" fmla="*/ 571 w 930"/>
              <a:gd name="T95" fmla="*/ 90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30" h="930">
                <a:moveTo>
                  <a:pt x="421" y="870"/>
                </a:moveTo>
                <a:lnTo>
                  <a:pt x="511" y="870"/>
                </a:lnTo>
                <a:lnTo>
                  <a:pt x="511" y="746"/>
                </a:lnTo>
                <a:lnTo>
                  <a:pt x="511" y="746"/>
                </a:lnTo>
                <a:cubicBezTo>
                  <a:pt x="511" y="732"/>
                  <a:pt x="521" y="720"/>
                  <a:pt x="534" y="717"/>
                </a:cubicBezTo>
                <a:lnTo>
                  <a:pt x="534" y="717"/>
                </a:lnTo>
                <a:cubicBezTo>
                  <a:pt x="556" y="711"/>
                  <a:pt x="577" y="703"/>
                  <a:pt x="597" y="691"/>
                </a:cubicBezTo>
                <a:lnTo>
                  <a:pt x="597" y="691"/>
                </a:lnTo>
                <a:cubicBezTo>
                  <a:pt x="609" y="685"/>
                  <a:pt x="623" y="687"/>
                  <a:pt x="633" y="696"/>
                </a:cubicBezTo>
                <a:lnTo>
                  <a:pt x="719" y="782"/>
                </a:lnTo>
                <a:lnTo>
                  <a:pt x="782" y="718"/>
                </a:lnTo>
                <a:lnTo>
                  <a:pt x="699" y="634"/>
                </a:lnTo>
                <a:lnTo>
                  <a:pt x="699" y="634"/>
                </a:lnTo>
                <a:cubicBezTo>
                  <a:pt x="689" y="624"/>
                  <a:pt x="688" y="609"/>
                  <a:pt x="695" y="597"/>
                </a:cubicBezTo>
                <a:lnTo>
                  <a:pt x="695" y="597"/>
                </a:lnTo>
                <a:cubicBezTo>
                  <a:pt x="707" y="577"/>
                  <a:pt x="717" y="555"/>
                  <a:pt x="723" y="531"/>
                </a:cubicBezTo>
                <a:lnTo>
                  <a:pt x="723" y="531"/>
                </a:lnTo>
                <a:cubicBezTo>
                  <a:pt x="727" y="518"/>
                  <a:pt x="739" y="510"/>
                  <a:pt x="752" y="509"/>
                </a:cubicBezTo>
                <a:lnTo>
                  <a:pt x="869" y="509"/>
                </a:lnTo>
                <a:lnTo>
                  <a:pt x="869" y="419"/>
                </a:lnTo>
                <a:lnTo>
                  <a:pt x="757" y="419"/>
                </a:lnTo>
                <a:lnTo>
                  <a:pt x="757" y="419"/>
                </a:lnTo>
                <a:cubicBezTo>
                  <a:pt x="743" y="419"/>
                  <a:pt x="731" y="409"/>
                  <a:pt x="728" y="396"/>
                </a:cubicBezTo>
                <a:lnTo>
                  <a:pt x="728" y="396"/>
                </a:lnTo>
                <a:cubicBezTo>
                  <a:pt x="721" y="371"/>
                  <a:pt x="712" y="347"/>
                  <a:pt x="701" y="324"/>
                </a:cubicBezTo>
                <a:lnTo>
                  <a:pt x="701" y="324"/>
                </a:lnTo>
                <a:cubicBezTo>
                  <a:pt x="694" y="312"/>
                  <a:pt x="696" y="298"/>
                  <a:pt x="705" y="288"/>
                </a:cubicBezTo>
                <a:lnTo>
                  <a:pt x="782" y="210"/>
                </a:lnTo>
                <a:lnTo>
                  <a:pt x="718" y="147"/>
                </a:lnTo>
                <a:lnTo>
                  <a:pt x="644" y="222"/>
                </a:lnTo>
                <a:lnTo>
                  <a:pt x="644" y="222"/>
                </a:lnTo>
                <a:cubicBezTo>
                  <a:pt x="634" y="232"/>
                  <a:pt x="618" y="234"/>
                  <a:pt x="607" y="226"/>
                </a:cubicBezTo>
                <a:lnTo>
                  <a:pt x="607" y="226"/>
                </a:lnTo>
                <a:cubicBezTo>
                  <a:pt x="583" y="212"/>
                  <a:pt x="559" y="201"/>
                  <a:pt x="533" y="194"/>
                </a:cubicBezTo>
                <a:lnTo>
                  <a:pt x="533" y="194"/>
                </a:lnTo>
                <a:cubicBezTo>
                  <a:pt x="519" y="191"/>
                  <a:pt x="510" y="179"/>
                  <a:pt x="510" y="166"/>
                </a:cubicBezTo>
                <a:lnTo>
                  <a:pt x="510" y="60"/>
                </a:lnTo>
                <a:lnTo>
                  <a:pt x="420" y="60"/>
                </a:lnTo>
                <a:lnTo>
                  <a:pt x="420" y="166"/>
                </a:lnTo>
                <a:lnTo>
                  <a:pt x="420" y="166"/>
                </a:lnTo>
                <a:cubicBezTo>
                  <a:pt x="420" y="179"/>
                  <a:pt x="410" y="191"/>
                  <a:pt x="397" y="195"/>
                </a:cubicBezTo>
                <a:lnTo>
                  <a:pt x="397" y="195"/>
                </a:lnTo>
                <a:cubicBezTo>
                  <a:pt x="371" y="202"/>
                  <a:pt x="346" y="212"/>
                  <a:pt x="323" y="226"/>
                </a:cubicBezTo>
                <a:lnTo>
                  <a:pt x="323" y="226"/>
                </a:lnTo>
                <a:cubicBezTo>
                  <a:pt x="311" y="234"/>
                  <a:pt x="296" y="232"/>
                  <a:pt x="286" y="223"/>
                </a:cubicBezTo>
                <a:lnTo>
                  <a:pt x="210" y="147"/>
                </a:lnTo>
                <a:lnTo>
                  <a:pt x="147" y="211"/>
                </a:lnTo>
                <a:lnTo>
                  <a:pt x="225" y="288"/>
                </a:lnTo>
                <a:lnTo>
                  <a:pt x="225" y="288"/>
                </a:lnTo>
                <a:cubicBezTo>
                  <a:pt x="234" y="298"/>
                  <a:pt x="236" y="313"/>
                  <a:pt x="230" y="325"/>
                </a:cubicBezTo>
                <a:lnTo>
                  <a:pt x="230" y="325"/>
                </a:lnTo>
                <a:cubicBezTo>
                  <a:pt x="217" y="347"/>
                  <a:pt x="208" y="371"/>
                  <a:pt x="202" y="396"/>
                </a:cubicBezTo>
                <a:lnTo>
                  <a:pt x="202" y="396"/>
                </a:lnTo>
                <a:cubicBezTo>
                  <a:pt x="199" y="410"/>
                  <a:pt x="187" y="420"/>
                  <a:pt x="173" y="420"/>
                </a:cubicBezTo>
                <a:lnTo>
                  <a:pt x="61" y="421"/>
                </a:lnTo>
                <a:lnTo>
                  <a:pt x="61" y="511"/>
                </a:lnTo>
                <a:lnTo>
                  <a:pt x="178" y="511"/>
                </a:lnTo>
                <a:lnTo>
                  <a:pt x="178" y="511"/>
                </a:lnTo>
                <a:cubicBezTo>
                  <a:pt x="191" y="511"/>
                  <a:pt x="203" y="519"/>
                  <a:pt x="206" y="532"/>
                </a:cubicBezTo>
                <a:lnTo>
                  <a:pt x="206" y="532"/>
                </a:lnTo>
                <a:cubicBezTo>
                  <a:pt x="214" y="555"/>
                  <a:pt x="223" y="577"/>
                  <a:pt x="236" y="598"/>
                </a:cubicBezTo>
                <a:lnTo>
                  <a:pt x="236" y="598"/>
                </a:lnTo>
                <a:cubicBezTo>
                  <a:pt x="243" y="609"/>
                  <a:pt x="242" y="625"/>
                  <a:pt x="232" y="635"/>
                </a:cubicBezTo>
                <a:lnTo>
                  <a:pt x="148" y="720"/>
                </a:lnTo>
                <a:lnTo>
                  <a:pt x="211" y="783"/>
                </a:lnTo>
                <a:lnTo>
                  <a:pt x="298" y="696"/>
                </a:lnTo>
                <a:lnTo>
                  <a:pt x="298" y="696"/>
                </a:lnTo>
                <a:cubicBezTo>
                  <a:pt x="308" y="687"/>
                  <a:pt x="323" y="685"/>
                  <a:pt x="334" y="692"/>
                </a:cubicBezTo>
                <a:lnTo>
                  <a:pt x="334" y="692"/>
                </a:lnTo>
                <a:cubicBezTo>
                  <a:pt x="354" y="703"/>
                  <a:pt x="376" y="711"/>
                  <a:pt x="398" y="717"/>
                </a:cubicBezTo>
                <a:lnTo>
                  <a:pt x="398" y="717"/>
                </a:lnTo>
                <a:cubicBezTo>
                  <a:pt x="411" y="720"/>
                  <a:pt x="420" y="733"/>
                  <a:pt x="420" y="746"/>
                </a:cubicBezTo>
                <a:lnTo>
                  <a:pt x="421" y="870"/>
                </a:lnTo>
                <a:close/>
                <a:moveTo>
                  <a:pt x="541" y="929"/>
                </a:moveTo>
                <a:lnTo>
                  <a:pt x="391" y="929"/>
                </a:lnTo>
                <a:lnTo>
                  <a:pt x="391" y="929"/>
                </a:lnTo>
                <a:cubicBezTo>
                  <a:pt x="374" y="929"/>
                  <a:pt x="361" y="917"/>
                  <a:pt x="361" y="900"/>
                </a:cubicBezTo>
                <a:lnTo>
                  <a:pt x="360" y="769"/>
                </a:lnTo>
                <a:lnTo>
                  <a:pt x="360" y="769"/>
                </a:lnTo>
                <a:cubicBezTo>
                  <a:pt x="348" y="765"/>
                  <a:pt x="336" y="760"/>
                  <a:pt x="325" y="755"/>
                </a:cubicBezTo>
                <a:lnTo>
                  <a:pt x="232" y="847"/>
                </a:lnTo>
                <a:lnTo>
                  <a:pt x="232" y="847"/>
                </a:lnTo>
                <a:cubicBezTo>
                  <a:pt x="221" y="859"/>
                  <a:pt x="202" y="859"/>
                  <a:pt x="190" y="847"/>
                </a:cubicBezTo>
                <a:lnTo>
                  <a:pt x="84" y="741"/>
                </a:lnTo>
                <a:lnTo>
                  <a:pt x="84" y="741"/>
                </a:lnTo>
                <a:cubicBezTo>
                  <a:pt x="72" y="729"/>
                  <a:pt x="72" y="711"/>
                  <a:pt x="84" y="699"/>
                </a:cubicBezTo>
                <a:lnTo>
                  <a:pt x="173" y="609"/>
                </a:lnTo>
                <a:lnTo>
                  <a:pt x="173" y="609"/>
                </a:lnTo>
                <a:cubicBezTo>
                  <a:pt x="167" y="596"/>
                  <a:pt x="161" y="584"/>
                  <a:pt x="156" y="570"/>
                </a:cubicBezTo>
                <a:lnTo>
                  <a:pt x="31" y="570"/>
                </a:lnTo>
                <a:lnTo>
                  <a:pt x="31" y="570"/>
                </a:lnTo>
                <a:cubicBezTo>
                  <a:pt x="14" y="570"/>
                  <a:pt x="0" y="557"/>
                  <a:pt x="0" y="540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374"/>
                  <a:pt x="14" y="361"/>
                  <a:pt x="30" y="361"/>
                </a:cubicBezTo>
                <a:lnTo>
                  <a:pt x="150" y="360"/>
                </a:lnTo>
                <a:lnTo>
                  <a:pt x="150" y="360"/>
                </a:lnTo>
                <a:cubicBezTo>
                  <a:pt x="154" y="345"/>
                  <a:pt x="160" y="330"/>
                  <a:pt x="167" y="315"/>
                </a:cubicBezTo>
                <a:lnTo>
                  <a:pt x="83" y="232"/>
                </a:lnTo>
                <a:lnTo>
                  <a:pt x="83" y="232"/>
                </a:lnTo>
                <a:cubicBezTo>
                  <a:pt x="71" y="220"/>
                  <a:pt x="71" y="201"/>
                  <a:pt x="83" y="189"/>
                </a:cubicBezTo>
                <a:lnTo>
                  <a:pt x="189" y="84"/>
                </a:lnTo>
                <a:lnTo>
                  <a:pt x="189" y="84"/>
                </a:lnTo>
                <a:cubicBezTo>
                  <a:pt x="201" y="72"/>
                  <a:pt x="220" y="72"/>
                  <a:pt x="231" y="84"/>
                </a:cubicBezTo>
                <a:lnTo>
                  <a:pt x="312" y="163"/>
                </a:lnTo>
                <a:lnTo>
                  <a:pt x="312" y="163"/>
                </a:lnTo>
                <a:cubicBezTo>
                  <a:pt x="327" y="155"/>
                  <a:pt x="343" y="148"/>
                  <a:pt x="359" y="143"/>
                </a:cubicBezTo>
                <a:lnTo>
                  <a:pt x="360" y="30"/>
                </a:lnTo>
                <a:lnTo>
                  <a:pt x="360" y="30"/>
                </a:lnTo>
                <a:cubicBezTo>
                  <a:pt x="360" y="13"/>
                  <a:pt x="373" y="0"/>
                  <a:pt x="390" y="0"/>
                </a:cubicBezTo>
                <a:lnTo>
                  <a:pt x="540" y="0"/>
                </a:lnTo>
                <a:lnTo>
                  <a:pt x="540" y="0"/>
                </a:lnTo>
                <a:cubicBezTo>
                  <a:pt x="556" y="0"/>
                  <a:pt x="570" y="13"/>
                  <a:pt x="570" y="30"/>
                </a:cubicBezTo>
                <a:lnTo>
                  <a:pt x="570" y="143"/>
                </a:lnTo>
                <a:lnTo>
                  <a:pt x="570" y="143"/>
                </a:lnTo>
                <a:cubicBezTo>
                  <a:pt x="587" y="148"/>
                  <a:pt x="603" y="155"/>
                  <a:pt x="617" y="163"/>
                </a:cubicBezTo>
                <a:lnTo>
                  <a:pt x="698" y="82"/>
                </a:lnTo>
                <a:lnTo>
                  <a:pt x="698" y="82"/>
                </a:lnTo>
                <a:cubicBezTo>
                  <a:pt x="708" y="71"/>
                  <a:pt x="728" y="71"/>
                  <a:pt x="740" y="82"/>
                </a:cubicBezTo>
                <a:lnTo>
                  <a:pt x="845" y="188"/>
                </a:lnTo>
                <a:lnTo>
                  <a:pt x="845" y="188"/>
                </a:lnTo>
                <a:cubicBezTo>
                  <a:pt x="857" y="200"/>
                  <a:pt x="857" y="219"/>
                  <a:pt x="845" y="231"/>
                </a:cubicBezTo>
                <a:lnTo>
                  <a:pt x="763" y="315"/>
                </a:lnTo>
                <a:lnTo>
                  <a:pt x="763" y="315"/>
                </a:lnTo>
                <a:cubicBezTo>
                  <a:pt x="770" y="329"/>
                  <a:pt x="775" y="344"/>
                  <a:pt x="780" y="359"/>
                </a:cubicBezTo>
                <a:lnTo>
                  <a:pt x="899" y="359"/>
                </a:lnTo>
                <a:lnTo>
                  <a:pt x="899" y="359"/>
                </a:lnTo>
                <a:cubicBezTo>
                  <a:pt x="916" y="359"/>
                  <a:pt x="929" y="372"/>
                  <a:pt x="929" y="389"/>
                </a:cubicBezTo>
                <a:lnTo>
                  <a:pt x="929" y="539"/>
                </a:lnTo>
                <a:lnTo>
                  <a:pt x="929" y="539"/>
                </a:lnTo>
                <a:cubicBezTo>
                  <a:pt x="929" y="556"/>
                  <a:pt x="916" y="569"/>
                  <a:pt x="899" y="569"/>
                </a:cubicBezTo>
                <a:lnTo>
                  <a:pt x="774" y="570"/>
                </a:lnTo>
                <a:lnTo>
                  <a:pt x="774" y="570"/>
                </a:lnTo>
                <a:cubicBezTo>
                  <a:pt x="769" y="583"/>
                  <a:pt x="764" y="596"/>
                  <a:pt x="758" y="608"/>
                </a:cubicBezTo>
                <a:lnTo>
                  <a:pt x="847" y="698"/>
                </a:lnTo>
                <a:lnTo>
                  <a:pt x="847" y="698"/>
                </a:lnTo>
                <a:cubicBezTo>
                  <a:pt x="858" y="709"/>
                  <a:pt x="858" y="728"/>
                  <a:pt x="847" y="740"/>
                </a:cubicBezTo>
                <a:lnTo>
                  <a:pt x="741" y="846"/>
                </a:lnTo>
                <a:lnTo>
                  <a:pt x="741" y="846"/>
                </a:lnTo>
                <a:cubicBezTo>
                  <a:pt x="729" y="858"/>
                  <a:pt x="710" y="858"/>
                  <a:pt x="699" y="846"/>
                </a:cubicBezTo>
                <a:lnTo>
                  <a:pt x="606" y="755"/>
                </a:lnTo>
                <a:lnTo>
                  <a:pt x="606" y="755"/>
                </a:lnTo>
                <a:cubicBezTo>
                  <a:pt x="595" y="759"/>
                  <a:pt x="583" y="764"/>
                  <a:pt x="571" y="769"/>
                </a:cubicBezTo>
                <a:lnTo>
                  <a:pt x="571" y="900"/>
                </a:lnTo>
                <a:lnTo>
                  <a:pt x="571" y="900"/>
                </a:lnTo>
                <a:cubicBezTo>
                  <a:pt x="571" y="916"/>
                  <a:pt x="557" y="929"/>
                  <a:pt x="541" y="9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65"/>
          <p:cNvSpPr>
            <a:spLocks noChangeArrowheads="1"/>
          </p:cNvSpPr>
          <p:nvPr/>
        </p:nvSpPr>
        <p:spPr bwMode="auto">
          <a:xfrm>
            <a:off x="14293436" y="5525842"/>
            <a:ext cx="871223" cy="1190332"/>
          </a:xfrm>
          <a:custGeom>
            <a:avLst/>
            <a:gdLst>
              <a:gd name="T0" fmla="*/ 698 w 759"/>
              <a:gd name="T1" fmla="*/ 976 h 1038"/>
              <a:gd name="T2" fmla="*/ 61 w 759"/>
              <a:gd name="T3" fmla="*/ 976 h 1038"/>
              <a:gd name="T4" fmla="*/ 61 w 759"/>
              <a:gd name="T5" fmla="*/ 168 h 1038"/>
              <a:gd name="T6" fmla="*/ 96 w 759"/>
              <a:gd name="T7" fmla="*/ 168 h 1038"/>
              <a:gd name="T8" fmla="*/ 96 w 759"/>
              <a:gd name="T9" fmla="*/ 903 h 1038"/>
              <a:gd name="T10" fmla="*/ 96 w 759"/>
              <a:gd name="T11" fmla="*/ 903 h 1038"/>
              <a:gd name="T12" fmla="*/ 126 w 759"/>
              <a:gd name="T13" fmla="*/ 933 h 1038"/>
              <a:gd name="T14" fmla="*/ 634 w 759"/>
              <a:gd name="T15" fmla="*/ 933 h 1038"/>
              <a:gd name="T16" fmla="*/ 634 w 759"/>
              <a:gd name="T17" fmla="*/ 933 h 1038"/>
              <a:gd name="T18" fmla="*/ 664 w 759"/>
              <a:gd name="T19" fmla="*/ 903 h 1038"/>
              <a:gd name="T20" fmla="*/ 664 w 759"/>
              <a:gd name="T21" fmla="*/ 168 h 1038"/>
              <a:gd name="T22" fmla="*/ 698 w 759"/>
              <a:gd name="T23" fmla="*/ 168 h 1038"/>
              <a:gd name="T24" fmla="*/ 698 w 759"/>
              <a:gd name="T25" fmla="*/ 976 h 1038"/>
              <a:gd name="T26" fmla="*/ 156 w 759"/>
              <a:gd name="T27" fmla="*/ 168 h 1038"/>
              <a:gd name="T28" fmla="*/ 188 w 759"/>
              <a:gd name="T29" fmla="*/ 168 h 1038"/>
              <a:gd name="T30" fmla="*/ 188 w 759"/>
              <a:gd name="T31" fmla="*/ 226 h 1038"/>
              <a:gd name="T32" fmla="*/ 188 w 759"/>
              <a:gd name="T33" fmla="*/ 226 h 1038"/>
              <a:gd name="T34" fmla="*/ 224 w 759"/>
              <a:gd name="T35" fmla="*/ 259 h 1038"/>
              <a:gd name="T36" fmla="*/ 535 w 759"/>
              <a:gd name="T37" fmla="*/ 259 h 1038"/>
              <a:gd name="T38" fmla="*/ 535 w 759"/>
              <a:gd name="T39" fmla="*/ 259 h 1038"/>
              <a:gd name="T40" fmla="*/ 571 w 759"/>
              <a:gd name="T41" fmla="*/ 226 h 1038"/>
              <a:gd name="T42" fmla="*/ 571 w 759"/>
              <a:gd name="T43" fmla="*/ 168 h 1038"/>
              <a:gd name="T44" fmla="*/ 604 w 759"/>
              <a:gd name="T45" fmla="*/ 168 h 1038"/>
              <a:gd name="T46" fmla="*/ 604 w 759"/>
              <a:gd name="T47" fmla="*/ 873 h 1038"/>
              <a:gd name="T48" fmla="*/ 156 w 759"/>
              <a:gd name="T49" fmla="*/ 873 h 1038"/>
              <a:gd name="T50" fmla="*/ 156 w 759"/>
              <a:gd name="T51" fmla="*/ 168 h 1038"/>
              <a:gd name="T52" fmla="*/ 248 w 759"/>
              <a:gd name="T53" fmla="*/ 144 h 1038"/>
              <a:gd name="T54" fmla="*/ 248 w 759"/>
              <a:gd name="T55" fmla="*/ 144 h 1038"/>
              <a:gd name="T56" fmla="*/ 298 w 759"/>
              <a:gd name="T57" fmla="*/ 86 h 1038"/>
              <a:gd name="T58" fmla="*/ 298 w 759"/>
              <a:gd name="T59" fmla="*/ 86 h 1038"/>
              <a:gd name="T60" fmla="*/ 380 w 759"/>
              <a:gd name="T61" fmla="*/ 61 h 1038"/>
              <a:gd name="T62" fmla="*/ 380 w 759"/>
              <a:gd name="T63" fmla="*/ 61 h 1038"/>
              <a:gd name="T64" fmla="*/ 462 w 759"/>
              <a:gd name="T65" fmla="*/ 86 h 1038"/>
              <a:gd name="T66" fmla="*/ 462 w 759"/>
              <a:gd name="T67" fmla="*/ 86 h 1038"/>
              <a:gd name="T68" fmla="*/ 510 w 759"/>
              <a:gd name="T69" fmla="*/ 144 h 1038"/>
              <a:gd name="T70" fmla="*/ 510 w 759"/>
              <a:gd name="T71" fmla="*/ 198 h 1038"/>
              <a:gd name="T72" fmla="*/ 248 w 759"/>
              <a:gd name="T73" fmla="*/ 198 h 1038"/>
              <a:gd name="T74" fmla="*/ 248 w 759"/>
              <a:gd name="T75" fmla="*/ 144 h 1038"/>
              <a:gd name="T76" fmla="*/ 715 w 759"/>
              <a:gd name="T77" fmla="*/ 107 h 1038"/>
              <a:gd name="T78" fmla="*/ 560 w 759"/>
              <a:gd name="T79" fmla="*/ 107 h 1038"/>
              <a:gd name="T80" fmla="*/ 560 w 759"/>
              <a:gd name="T81" fmla="*/ 107 h 1038"/>
              <a:gd name="T82" fmla="*/ 495 w 759"/>
              <a:gd name="T83" fmla="*/ 36 h 1038"/>
              <a:gd name="T84" fmla="*/ 495 w 759"/>
              <a:gd name="T85" fmla="*/ 36 h 1038"/>
              <a:gd name="T86" fmla="*/ 380 w 759"/>
              <a:gd name="T87" fmla="*/ 0 h 1038"/>
              <a:gd name="T88" fmla="*/ 380 w 759"/>
              <a:gd name="T89" fmla="*/ 0 h 1038"/>
              <a:gd name="T90" fmla="*/ 263 w 759"/>
              <a:gd name="T91" fmla="*/ 36 h 1038"/>
              <a:gd name="T92" fmla="*/ 263 w 759"/>
              <a:gd name="T93" fmla="*/ 36 h 1038"/>
              <a:gd name="T94" fmla="*/ 199 w 759"/>
              <a:gd name="T95" fmla="*/ 107 h 1038"/>
              <a:gd name="T96" fmla="*/ 43 w 759"/>
              <a:gd name="T97" fmla="*/ 107 h 1038"/>
              <a:gd name="T98" fmla="*/ 43 w 759"/>
              <a:gd name="T99" fmla="*/ 107 h 1038"/>
              <a:gd name="T100" fmla="*/ 0 w 759"/>
              <a:gd name="T101" fmla="*/ 165 h 1038"/>
              <a:gd name="T102" fmla="*/ 0 w 759"/>
              <a:gd name="T103" fmla="*/ 1006 h 1038"/>
              <a:gd name="T104" fmla="*/ 0 w 759"/>
              <a:gd name="T105" fmla="*/ 1006 h 1038"/>
              <a:gd name="T106" fmla="*/ 31 w 759"/>
              <a:gd name="T107" fmla="*/ 1037 h 1038"/>
              <a:gd name="T108" fmla="*/ 728 w 759"/>
              <a:gd name="T109" fmla="*/ 1037 h 1038"/>
              <a:gd name="T110" fmla="*/ 728 w 759"/>
              <a:gd name="T111" fmla="*/ 1037 h 1038"/>
              <a:gd name="T112" fmla="*/ 758 w 759"/>
              <a:gd name="T113" fmla="*/ 1006 h 1038"/>
              <a:gd name="T114" fmla="*/ 758 w 759"/>
              <a:gd name="T115" fmla="*/ 165 h 1038"/>
              <a:gd name="T116" fmla="*/ 758 w 759"/>
              <a:gd name="T117" fmla="*/ 165 h 1038"/>
              <a:gd name="T118" fmla="*/ 715 w 759"/>
              <a:gd name="T119" fmla="*/ 107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59" h="1038">
                <a:moveTo>
                  <a:pt x="698" y="976"/>
                </a:moveTo>
                <a:lnTo>
                  <a:pt x="61" y="976"/>
                </a:lnTo>
                <a:lnTo>
                  <a:pt x="61" y="168"/>
                </a:lnTo>
                <a:lnTo>
                  <a:pt x="96" y="168"/>
                </a:lnTo>
                <a:lnTo>
                  <a:pt x="96" y="903"/>
                </a:lnTo>
                <a:lnTo>
                  <a:pt x="96" y="903"/>
                </a:lnTo>
                <a:cubicBezTo>
                  <a:pt x="96" y="920"/>
                  <a:pt x="110" y="933"/>
                  <a:pt x="126" y="933"/>
                </a:cubicBezTo>
                <a:lnTo>
                  <a:pt x="634" y="933"/>
                </a:lnTo>
                <a:lnTo>
                  <a:pt x="634" y="933"/>
                </a:lnTo>
                <a:cubicBezTo>
                  <a:pt x="651" y="933"/>
                  <a:pt x="664" y="920"/>
                  <a:pt x="664" y="903"/>
                </a:cubicBezTo>
                <a:lnTo>
                  <a:pt x="664" y="168"/>
                </a:lnTo>
                <a:lnTo>
                  <a:pt x="698" y="168"/>
                </a:lnTo>
                <a:lnTo>
                  <a:pt x="698" y="976"/>
                </a:lnTo>
                <a:close/>
                <a:moveTo>
                  <a:pt x="156" y="168"/>
                </a:moveTo>
                <a:lnTo>
                  <a:pt x="188" y="168"/>
                </a:lnTo>
                <a:lnTo>
                  <a:pt x="188" y="226"/>
                </a:lnTo>
                <a:lnTo>
                  <a:pt x="188" y="226"/>
                </a:lnTo>
                <a:cubicBezTo>
                  <a:pt x="188" y="245"/>
                  <a:pt x="204" y="259"/>
                  <a:pt x="224" y="259"/>
                </a:cubicBezTo>
                <a:lnTo>
                  <a:pt x="535" y="259"/>
                </a:lnTo>
                <a:lnTo>
                  <a:pt x="535" y="259"/>
                </a:lnTo>
                <a:cubicBezTo>
                  <a:pt x="556" y="259"/>
                  <a:pt x="571" y="245"/>
                  <a:pt x="571" y="226"/>
                </a:cubicBezTo>
                <a:lnTo>
                  <a:pt x="571" y="168"/>
                </a:lnTo>
                <a:lnTo>
                  <a:pt x="604" y="168"/>
                </a:lnTo>
                <a:lnTo>
                  <a:pt x="604" y="873"/>
                </a:lnTo>
                <a:lnTo>
                  <a:pt x="156" y="873"/>
                </a:lnTo>
                <a:lnTo>
                  <a:pt x="156" y="168"/>
                </a:lnTo>
                <a:close/>
                <a:moveTo>
                  <a:pt x="248" y="144"/>
                </a:moveTo>
                <a:lnTo>
                  <a:pt x="248" y="144"/>
                </a:lnTo>
                <a:cubicBezTo>
                  <a:pt x="258" y="120"/>
                  <a:pt x="276" y="101"/>
                  <a:pt x="298" y="86"/>
                </a:cubicBezTo>
                <a:lnTo>
                  <a:pt x="298" y="86"/>
                </a:lnTo>
                <a:cubicBezTo>
                  <a:pt x="321" y="69"/>
                  <a:pt x="350" y="61"/>
                  <a:pt x="380" y="61"/>
                </a:cubicBezTo>
                <a:lnTo>
                  <a:pt x="380" y="61"/>
                </a:lnTo>
                <a:cubicBezTo>
                  <a:pt x="409" y="61"/>
                  <a:pt x="437" y="69"/>
                  <a:pt x="462" y="86"/>
                </a:cubicBezTo>
                <a:lnTo>
                  <a:pt x="462" y="86"/>
                </a:lnTo>
                <a:cubicBezTo>
                  <a:pt x="483" y="101"/>
                  <a:pt x="500" y="120"/>
                  <a:pt x="510" y="144"/>
                </a:cubicBezTo>
                <a:lnTo>
                  <a:pt x="510" y="198"/>
                </a:lnTo>
                <a:lnTo>
                  <a:pt x="248" y="198"/>
                </a:lnTo>
                <a:lnTo>
                  <a:pt x="248" y="144"/>
                </a:lnTo>
                <a:close/>
                <a:moveTo>
                  <a:pt x="715" y="107"/>
                </a:moveTo>
                <a:lnTo>
                  <a:pt x="560" y="107"/>
                </a:lnTo>
                <a:lnTo>
                  <a:pt x="560" y="107"/>
                </a:lnTo>
                <a:cubicBezTo>
                  <a:pt x="545" y="79"/>
                  <a:pt x="523" y="54"/>
                  <a:pt x="495" y="36"/>
                </a:cubicBezTo>
                <a:lnTo>
                  <a:pt x="495" y="36"/>
                </a:lnTo>
                <a:cubicBezTo>
                  <a:pt x="461" y="13"/>
                  <a:pt x="421" y="0"/>
                  <a:pt x="380" y="0"/>
                </a:cubicBezTo>
                <a:lnTo>
                  <a:pt x="380" y="0"/>
                </a:lnTo>
                <a:cubicBezTo>
                  <a:pt x="338" y="0"/>
                  <a:pt x="298" y="13"/>
                  <a:pt x="263" y="36"/>
                </a:cubicBezTo>
                <a:lnTo>
                  <a:pt x="263" y="36"/>
                </a:lnTo>
                <a:cubicBezTo>
                  <a:pt x="236" y="54"/>
                  <a:pt x="214" y="79"/>
                  <a:pt x="199" y="107"/>
                </a:cubicBezTo>
                <a:lnTo>
                  <a:pt x="43" y="107"/>
                </a:lnTo>
                <a:lnTo>
                  <a:pt x="43" y="107"/>
                </a:lnTo>
                <a:cubicBezTo>
                  <a:pt x="19" y="107"/>
                  <a:pt x="0" y="132"/>
                  <a:pt x="0" y="165"/>
                </a:cubicBezTo>
                <a:lnTo>
                  <a:pt x="0" y="1006"/>
                </a:lnTo>
                <a:lnTo>
                  <a:pt x="0" y="1006"/>
                </a:lnTo>
                <a:cubicBezTo>
                  <a:pt x="0" y="1023"/>
                  <a:pt x="14" y="1037"/>
                  <a:pt x="31" y="1037"/>
                </a:cubicBezTo>
                <a:lnTo>
                  <a:pt x="728" y="1037"/>
                </a:lnTo>
                <a:lnTo>
                  <a:pt x="728" y="1037"/>
                </a:lnTo>
                <a:cubicBezTo>
                  <a:pt x="745" y="1037"/>
                  <a:pt x="758" y="1023"/>
                  <a:pt x="758" y="1006"/>
                </a:cubicBezTo>
                <a:lnTo>
                  <a:pt x="758" y="165"/>
                </a:lnTo>
                <a:lnTo>
                  <a:pt x="758" y="165"/>
                </a:lnTo>
                <a:cubicBezTo>
                  <a:pt x="758" y="132"/>
                  <a:pt x="740" y="107"/>
                  <a:pt x="715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66"/>
          <p:cNvSpPr>
            <a:spLocks noChangeArrowheads="1"/>
          </p:cNvSpPr>
          <p:nvPr/>
        </p:nvSpPr>
        <p:spPr bwMode="auto">
          <a:xfrm>
            <a:off x="14566959" y="5905734"/>
            <a:ext cx="319109" cy="70913"/>
          </a:xfrm>
          <a:custGeom>
            <a:avLst/>
            <a:gdLst>
              <a:gd name="T0" fmla="*/ 30 w 280"/>
              <a:gd name="T1" fmla="*/ 60 h 61"/>
              <a:gd name="T2" fmla="*/ 248 w 280"/>
              <a:gd name="T3" fmla="*/ 60 h 61"/>
              <a:gd name="T4" fmla="*/ 248 w 280"/>
              <a:gd name="T5" fmla="*/ 60 h 61"/>
              <a:gd name="T6" fmla="*/ 279 w 280"/>
              <a:gd name="T7" fmla="*/ 30 h 61"/>
              <a:gd name="T8" fmla="*/ 279 w 280"/>
              <a:gd name="T9" fmla="*/ 30 h 61"/>
              <a:gd name="T10" fmla="*/ 248 w 280"/>
              <a:gd name="T11" fmla="*/ 0 h 61"/>
              <a:gd name="T12" fmla="*/ 30 w 280"/>
              <a:gd name="T13" fmla="*/ 0 h 61"/>
              <a:gd name="T14" fmla="*/ 30 w 280"/>
              <a:gd name="T15" fmla="*/ 0 h 61"/>
              <a:gd name="T16" fmla="*/ 0 w 280"/>
              <a:gd name="T17" fmla="*/ 30 h 61"/>
              <a:gd name="T18" fmla="*/ 0 w 280"/>
              <a:gd name="T19" fmla="*/ 30 h 61"/>
              <a:gd name="T20" fmla="*/ 30 w 280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61">
                <a:moveTo>
                  <a:pt x="30" y="60"/>
                </a:moveTo>
                <a:lnTo>
                  <a:pt x="248" y="60"/>
                </a:lnTo>
                <a:lnTo>
                  <a:pt x="248" y="60"/>
                </a:lnTo>
                <a:cubicBezTo>
                  <a:pt x="266" y="60"/>
                  <a:pt x="279" y="47"/>
                  <a:pt x="279" y="30"/>
                </a:cubicBezTo>
                <a:lnTo>
                  <a:pt x="279" y="30"/>
                </a:lnTo>
                <a:cubicBezTo>
                  <a:pt x="279" y="13"/>
                  <a:pt x="266" y="0"/>
                  <a:pt x="248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3"/>
                  <a:pt x="0" y="30"/>
                </a:cubicBezTo>
                <a:lnTo>
                  <a:pt x="0" y="30"/>
                </a:lnTo>
                <a:cubicBezTo>
                  <a:pt x="0" y="47"/>
                  <a:pt x="14" y="60"/>
                  <a:pt x="30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67"/>
          <p:cNvSpPr>
            <a:spLocks noChangeArrowheads="1"/>
          </p:cNvSpPr>
          <p:nvPr/>
        </p:nvSpPr>
        <p:spPr bwMode="auto">
          <a:xfrm>
            <a:off x="14566959" y="6093150"/>
            <a:ext cx="319109" cy="70913"/>
          </a:xfrm>
          <a:custGeom>
            <a:avLst/>
            <a:gdLst>
              <a:gd name="T0" fmla="*/ 30 w 280"/>
              <a:gd name="T1" fmla="*/ 61 h 62"/>
              <a:gd name="T2" fmla="*/ 248 w 280"/>
              <a:gd name="T3" fmla="*/ 61 h 62"/>
              <a:gd name="T4" fmla="*/ 248 w 280"/>
              <a:gd name="T5" fmla="*/ 61 h 62"/>
              <a:gd name="T6" fmla="*/ 279 w 280"/>
              <a:gd name="T7" fmla="*/ 30 h 62"/>
              <a:gd name="T8" fmla="*/ 279 w 280"/>
              <a:gd name="T9" fmla="*/ 30 h 62"/>
              <a:gd name="T10" fmla="*/ 248 w 280"/>
              <a:gd name="T11" fmla="*/ 0 h 62"/>
              <a:gd name="T12" fmla="*/ 30 w 280"/>
              <a:gd name="T13" fmla="*/ 0 h 62"/>
              <a:gd name="T14" fmla="*/ 30 w 280"/>
              <a:gd name="T15" fmla="*/ 0 h 62"/>
              <a:gd name="T16" fmla="*/ 0 w 280"/>
              <a:gd name="T17" fmla="*/ 30 h 62"/>
              <a:gd name="T18" fmla="*/ 0 w 280"/>
              <a:gd name="T19" fmla="*/ 30 h 62"/>
              <a:gd name="T20" fmla="*/ 30 w 280"/>
              <a:gd name="T21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62">
                <a:moveTo>
                  <a:pt x="30" y="61"/>
                </a:moveTo>
                <a:lnTo>
                  <a:pt x="248" y="61"/>
                </a:lnTo>
                <a:lnTo>
                  <a:pt x="248" y="61"/>
                </a:lnTo>
                <a:cubicBezTo>
                  <a:pt x="266" y="61"/>
                  <a:pt x="279" y="47"/>
                  <a:pt x="279" y="30"/>
                </a:cubicBezTo>
                <a:lnTo>
                  <a:pt x="279" y="30"/>
                </a:lnTo>
                <a:cubicBezTo>
                  <a:pt x="279" y="14"/>
                  <a:pt x="266" y="0"/>
                  <a:pt x="248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4"/>
                  <a:pt x="0" y="30"/>
                </a:cubicBezTo>
                <a:lnTo>
                  <a:pt x="0" y="30"/>
                </a:lnTo>
                <a:cubicBezTo>
                  <a:pt x="0" y="47"/>
                  <a:pt x="14" y="61"/>
                  <a:pt x="30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368"/>
          <p:cNvSpPr>
            <a:spLocks noChangeArrowheads="1"/>
          </p:cNvSpPr>
          <p:nvPr/>
        </p:nvSpPr>
        <p:spPr bwMode="auto">
          <a:xfrm>
            <a:off x="14566959" y="6285629"/>
            <a:ext cx="319109" cy="70913"/>
          </a:xfrm>
          <a:custGeom>
            <a:avLst/>
            <a:gdLst>
              <a:gd name="T0" fmla="*/ 30 w 280"/>
              <a:gd name="T1" fmla="*/ 60 h 61"/>
              <a:gd name="T2" fmla="*/ 248 w 280"/>
              <a:gd name="T3" fmla="*/ 60 h 61"/>
              <a:gd name="T4" fmla="*/ 248 w 280"/>
              <a:gd name="T5" fmla="*/ 60 h 61"/>
              <a:gd name="T6" fmla="*/ 279 w 280"/>
              <a:gd name="T7" fmla="*/ 30 h 61"/>
              <a:gd name="T8" fmla="*/ 279 w 280"/>
              <a:gd name="T9" fmla="*/ 30 h 61"/>
              <a:gd name="T10" fmla="*/ 248 w 280"/>
              <a:gd name="T11" fmla="*/ 0 h 61"/>
              <a:gd name="T12" fmla="*/ 30 w 280"/>
              <a:gd name="T13" fmla="*/ 0 h 61"/>
              <a:gd name="T14" fmla="*/ 30 w 280"/>
              <a:gd name="T15" fmla="*/ 0 h 61"/>
              <a:gd name="T16" fmla="*/ 0 w 280"/>
              <a:gd name="T17" fmla="*/ 30 h 61"/>
              <a:gd name="T18" fmla="*/ 0 w 280"/>
              <a:gd name="T19" fmla="*/ 30 h 61"/>
              <a:gd name="T20" fmla="*/ 30 w 280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" h="61">
                <a:moveTo>
                  <a:pt x="30" y="60"/>
                </a:moveTo>
                <a:lnTo>
                  <a:pt x="248" y="60"/>
                </a:lnTo>
                <a:lnTo>
                  <a:pt x="248" y="60"/>
                </a:lnTo>
                <a:cubicBezTo>
                  <a:pt x="266" y="60"/>
                  <a:pt x="279" y="46"/>
                  <a:pt x="279" y="30"/>
                </a:cubicBezTo>
                <a:lnTo>
                  <a:pt x="279" y="30"/>
                </a:lnTo>
                <a:cubicBezTo>
                  <a:pt x="279" y="13"/>
                  <a:pt x="266" y="0"/>
                  <a:pt x="248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3"/>
                  <a:pt x="0" y="30"/>
                </a:cubicBezTo>
                <a:lnTo>
                  <a:pt x="0" y="30"/>
                </a:lnTo>
                <a:cubicBezTo>
                  <a:pt x="0" y="46"/>
                  <a:pt x="14" y="60"/>
                  <a:pt x="30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369"/>
          <p:cNvSpPr>
            <a:spLocks noChangeArrowheads="1"/>
          </p:cNvSpPr>
          <p:nvPr/>
        </p:nvSpPr>
        <p:spPr bwMode="auto">
          <a:xfrm>
            <a:off x="14257978" y="8544729"/>
            <a:ext cx="942136" cy="942136"/>
          </a:xfrm>
          <a:custGeom>
            <a:avLst/>
            <a:gdLst>
              <a:gd name="T0" fmla="*/ 561 w 821"/>
              <a:gd name="T1" fmla="*/ 759 h 821"/>
              <a:gd name="T2" fmla="*/ 760 w 821"/>
              <a:gd name="T3" fmla="*/ 657 h 821"/>
              <a:gd name="T4" fmla="*/ 61 w 821"/>
              <a:gd name="T5" fmla="*/ 562 h 821"/>
              <a:gd name="T6" fmla="*/ 220 w 821"/>
              <a:gd name="T7" fmla="*/ 282 h 821"/>
              <a:gd name="T8" fmla="*/ 61 w 821"/>
              <a:gd name="T9" fmla="*/ 562 h 821"/>
              <a:gd name="T10" fmla="*/ 630 w 821"/>
              <a:gd name="T11" fmla="*/ 396 h 821"/>
              <a:gd name="T12" fmla="*/ 622 w 821"/>
              <a:gd name="T13" fmla="*/ 386 h 821"/>
              <a:gd name="T14" fmla="*/ 603 w 821"/>
              <a:gd name="T15" fmla="*/ 380 h 821"/>
              <a:gd name="T16" fmla="*/ 603 w 821"/>
              <a:gd name="T17" fmla="*/ 380 h 821"/>
              <a:gd name="T18" fmla="*/ 576 w 821"/>
              <a:gd name="T19" fmla="*/ 396 h 821"/>
              <a:gd name="T20" fmla="*/ 247 w 821"/>
              <a:gd name="T21" fmla="*/ 206 h 821"/>
              <a:gd name="T22" fmla="*/ 246 w 821"/>
              <a:gd name="T23" fmla="*/ 204 h 821"/>
              <a:gd name="T24" fmla="*/ 245 w 821"/>
              <a:gd name="T25" fmla="*/ 203 h 821"/>
              <a:gd name="T26" fmla="*/ 242 w 821"/>
              <a:gd name="T27" fmla="*/ 201 h 821"/>
              <a:gd name="T28" fmla="*/ 242 w 821"/>
              <a:gd name="T29" fmla="*/ 199 h 821"/>
              <a:gd name="T30" fmla="*/ 239 w 821"/>
              <a:gd name="T31" fmla="*/ 198 h 821"/>
              <a:gd name="T32" fmla="*/ 238 w 821"/>
              <a:gd name="T33" fmla="*/ 196 h 821"/>
              <a:gd name="T34" fmla="*/ 236 w 821"/>
              <a:gd name="T35" fmla="*/ 195 h 821"/>
              <a:gd name="T36" fmla="*/ 235 w 821"/>
              <a:gd name="T37" fmla="*/ 195 h 821"/>
              <a:gd name="T38" fmla="*/ 233 w 821"/>
              <a:gd name="T39" fmla="*/ 193 h 821"/>
              <a:gd name="T40" fmla="*/ 232 w 821"/>
              <a:gd name="T41" fmla="*/ 193 h 821"/>
              <a:gd name="T42" fmla="*/ 229 w 821"/>
              <a:gd name="T43" fmla="*/ 192 h 821"/>
              <a:gd name="T44" fmla="*/ 228 w 821"/>
              <a:gd name="T45" fmla="*/ 191 h 821"/>
              <a:gd name="T46" fmla="*/ 225 w 821"/>
              <a:gd name="T47" fmla="*/ 191 h 821"/>
              <a:gd name="T48" fmla="*/ 224 w 821"/>
              <a:gd name="T49" fmla="*/ 191 h 821"/>
              <a:gd name="T50" fmla="*/ 220 w 821"/>
              <a:gd name="T51" fmla="*/ 191 h 821"/>
              <a:gd name="T52" fmla="*/ 219 w 821"/>
              <a:gd name="T53" fmla="*/ 191 h 821"/>
              <a:gd name="T54" fmla="*/ 216 w 821"/>
              <a:gd name="T55" fmla="*/ 191 h 821"/>
              <a:gd name="T56" fmla="*/ 215 w 821"/>
              <a:gd name="T57" fmla="*/ 191 h 821"/>
              <a:gd name="T58" fmla="*/ 212 w 821"/>
              <a:gd name="T59" fmla="*/ 192 h 821"/>
              <a:gd name="T60" fmla="*/ 210 w 821"/>
              <a:gd name="T61" fmla="*/ 192 h 821"/>
              <a:gd name="T62" fmla="*/ 208 w 821"/>
              <a:gd name="T63" fmla="*/ 193 h 821"/>
              <a:gd name="T64" fmla="*/ 206 w 821"/>
              <a:gd name="T65" fmla="*/ 195 h 821"/>
              <a:gd name="T66" fmla="*/ 205 w 821"/>
              <a:gd name="T67" fmla="*/ 195 h 821"/>
              <a:gd name="T68" fmla="*/ 203 w 821"/>
              <a:gd name="T69" fmla="*/ 196 h 821"/>
              <a:gd name="T70" fmla="*/ 201 w 821"/>
              <a:gd name="T71" fmla="*/ 198 h 821"/>
              <a:gd name="T72" fmla="*/ 200 w 821"/>
              <a:gd name="T73" fmla="*/ 198 h 821"/>
              <a:gd name="T74" fmla="*/ 198 w 821"/>
              <a:gd name="T75" fmla="*/ 201 h 821"/>
              <a:gd name="T76" fmla="*/ 197 w 821"/>
              <a:gd name="T77" fmla="*/ 201 h 821"/>
              <a:gd name="T78" fmla="*/ 195 w 821"/>
              <a:gd name="T79" fmla="*/ 204 h 821"/>
              <a:gd name="T80" fmla="*/ 194 w 821"/>
              <a:gd name="T81" fmla="*/ 206 h 821"/>
              <a:gd name="T82" fmla="*/ 61 w 821"/>
              <a:gd name="T83" fmla="*/ 60 h 821"/>
              <a:gd name="T84" fmla="*/ 52 w 821"/>
              <a:gd name="T85" fmla="*/ 0 h 821"/>
              <a:gd name="T86" fmla="*/ 0 w 821"/>
              <a:gd name="T87" fmla="*/ 775 h 821"/>
              <a:gd name="T88" fmla="*/ 769 w 821"/>
              <a:gd name="T89" fmla="*/ 820 h 821"/>
              <a:gd name="T90" fmla="*/ 820 w 821"/>
              <a:gd name="T91" fmla="*/ 44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21" h="821">
                <a:moveTo>
                  <a:pt x="561" y="760"/>
                </a:moveTo>
                <a:lnTo>
                  <a:pt x="561" y="760"/>
                </a:lnTo>
                <a:lnTo>
                  <a:pt x="561" y="759"/>
                </a:lnTo>
                <a:lnTo>
                  <a:pt x="479" y="616"/>
                </a:lnTo>
                <a:lnTo>
                  <a:pt x="603" y="459"/>
                </a:lnTo>
                <a:lnTo>
                  <a:pt x="760" y="657"/>
                </a:lnTo>
                <a:lnTo>
                  <a:pt x="760" y="760"/>
                </a:lnTo>
                <a:lnTo>
                  <a:pt x="561" y="760"/>
                </a:lnTo>
                <a:close/>
                <a:moveTo>
                  <a:pt x="61" y="562"/>
                </a:moveTo>
                <a:lnTo>
                  <a:pt x="61" y="562"/>
                </a:lnTo>
                <a:cubicBezTo>
                  <a:pt x="62" y="562"/>
                  <a:pt x="62" y="561"/>
                  <a:pt x="62" y="561"/>
                </a:cubicBezTo>
                <a:lnTo>
                  <a:pt x="220" y="282"/>
                </a:lnTo>
                <a:lnTo>
                  <a:pt x="491" y="760"/>
                </a:lnTo>
                <a:lnTo>
                  <a:pt x="61" y="760"/>
                </a:lnTo>
                <a:lnTo>
                  <a:pt x="61" y="562"/>
                </a:lnTo>
                <a:close/>
                <a:moveTo>
                  <a:pt x="760" y="60"/>
                </a:moveTo>
                <a:lnTo>
                  <a:pt x="760" y="560"/>
                </a:lnTo>
                <a:lnTo>
                  <a:pt x="630" y="396"/>
                </a:lnTo>
                <a:lnTo>
                  <a:pt x="630" y="396"/>
                </a:lnTo>
                <a:cubicBezTo>
                  <a:pt x="628" y="392"/>
                  <a:pt x="626" y="389"/>
                  <a:pt x="622" y="386"/>
                </a:cubicBezTo>
                <a:lnTo>
                  <a:pt x="622" y="386"/>
                </a:lnTo>
                <a:cubicBezTo>
                  <a:pt x="617" y="382"/>
                  <a:pt x="610" y="380"/>
                  <a:pt x="604" y="380"/>
                </a:cubicBezTo>
                <a:lnTo>
                  <a:pt x="604" y="380"/>
                </a:lnTo>
                <a:lnTo>
                  <a:pt x="603" y="380"/>
                </a:lnTo>
                <a:lnTo>
                  <a:pt x="603" y="380"/>
                </a:lnTo>
                <a:lnTo>
                  <a:pt x="603" y="380"/>
                </a:lnTo>
                <a:lnTo>
                  <a:pt x="603" y="380"/>
                </a:lnTo>
                <a:cubicBezTo>
                  <a:pt x="596" y="380"/>
                  <a:pt x="590" y="382"/>
                  <a:pt x="584" y="386"/>
                </a:cubicBezTo>
                <a:lnTo>
                  <a:pt x="584" y="386"/>
                </a:lnTo>
                <a:cubicBezTo>
                  <a:pt x="581" y="389"/>
                  <a:pt x="578" y="392"/>
                  <a:pt x="576" y="396"/>
                </a:cubicBezTo>
                <a:lnTo>
                  <a:pt x="447" y="559"/>
                </a:lnTo>
                <a:lnTo>
                  <a:pt x="247" y="206"/>
                </a:lnTo>
                <a:lnTo>
                  <a:pt x="247" y="206"/>
                </a:lnTo>
                <a:lnTo>
                  <a:pt x="246" y="206"/>
                </a:lnTo>
                <a:lnTo>
                  <a:pt x="246" y="206"/>
                </a:lnTo>
                <a:cubicBezTo>
                  <a:pt x="246" y="205"/>
                  <a:pt x="246" y="204"/>
                  <a:pt x="246" y="204"/>
                </a:cubicBezTo>
                <a:lnTo>
                  <a:pt x="246" y="204"/>
                </a:lnTo>
                <a:cubicBezTo>
                  <a:pt x="245" y="204"/>
                  <a:pt x="245" y="203"/>
                  <a:pt x="245" y="203"/>
                </a:cubicBezTo>
                <a:lnTo>
                  <a:pt x="245" y="203"/>
                </a:lnTo>
                <a:cubicBezTo>
                  <a:pt x="244" y="202"/>
                  <a:pt x="244" y="202"/>
                  <a:pt x="244" y="202"/>
                </a:cubicBezTo>
                <a:lnTo>
                  <a:pt x="244" y="202"/>
                </a:lnTo>
                <a:cubicBezTo>
                  <a:pt x="243" y="201"/>
                  <a:pt x="243" y="201"/>
                  <a:pt x="242" y="201"/>
                </a:cubicBezTo>
                <a:lnTo>
                  <a:pt x="242" y="201"/>
                </a:lnTo>
                <a:cubicBezTo>
                  <a:pt x="242" y="200"/>
                  <a:pt x="242" y="200"/>
                  <a:pt x="242" y="199"/>
                </a:cubicBezTo>
                <a:lnTo>
                  <a:pt x="242" y="199"/>
                </a:lnTo>
                <a:cubicBezTo>
                  <a:pt x="241" y="199"/>
                  <a:pt x="241" y="199"/>
                  <a:pt x="241" y="198"/>
                </a:cubicBezTo>
                <a:lnTo>
                  <a:pt x="241" y="198"/>
                </a:lnTo>
                <a:cubicBezTo>
                  <a:pt x="240" y="198"/>
                  <a:pt x="240" y="198"/>
                  <a:pt x="239" y="198"/>
                </a:cubicBezTo>
                <a:lnTo>
                  <a:pt x="239" y="198"/>
                </a:lnTo>
                <a:cubicBezTo>
                  <a:pt x="239" y="197"/>
                  <a:pt x="239" y="197"/>
                  <a:pt x="238" y="196"/>
                </a:cubicBezTo>
                <a:lnTo>
                  <a:pt x="238" y="196"/>
                </a:lnTo>
                <a:lnTo>
                  <a:pt x="237" y="196"/>
                </a:lnTo>
                <a:lnTo>
                  <a:pt x="237" y="196"/>
                </a:lnTo>
                <a:lnTo>
                  <a:pt x="236" y="195"/>
                </a:lnTo>
                <a:lnTo>
                  <a:pt x="236" y="195"/>
                </a:lnTo>
                <a:cubicBezTo>
                  <a:pt x="236" y="195"/>
                  <a:pt x="236" y="195"/>
                  <a:pt x="235" y="195"/>
                </a:cubicBezTo>
                <a:lnTo>
                  <a:pt x="235" y="195"/>
                </a:lnTo>
                <a:lnTo>
                  <a:pt x="235" y="195"/>
                </a:lnTo>
                <a:lnTo>
                  <a:pt x="235" y="195"/>
                </a:lnTo>
                <a:cubicBezTo>
                  <a:pt x="234" y="194"/>
                  <a:pt x="234" y="194"/>
                  <a:pt x="233" y="193"/>
                </a:cubicBezTo>
                <a:lnTo>
                  <a:pt x="233" y="193"/>
                </a:lnTo>
                <a:lnTo>
                  <a:pt x="232" y="193"/>
                </a:lnTo>
                <a:lnTo>
                  <a:pt x="232" y="193"/>
                </a:lnTo>
                <a:cubicBezTo>
                  <a:pt x="231" y="193"/>
                  <a:pt x="231" y="193"/>
                  <a:pt x="230" y="192"/>
                </a:cubicBezTo>
                <a:lnTo>
                  <a:pt x="230" y="192"/>
                </a:lnTo>
                <a:cubicBezTo>
                  <a:pt x="230" y="192"/>
                  <a:pt x="230" y="192"/>
                  <a:pt x="229" y="192"/>
                </a:cubicBezTo>
                <a:lnTo>
                  <a:pt x="229" y="192"/>
                </a:lnTo>
                <a:cubicBezTo>
                  <a:pt x="229" y="191"/>
                  <a:pt x="229" y="191"/>
                  <a:pt x="228" y="191"/>
                </a:cubicBezTo>
                <a:lnTo>
                  <a:pt x="228" y="191"/>
                </a:lnTo>
                <a:cubicBezTo>
                  <a:pt x="227" y="191"/>
                  <a:pt x="226" y="191"/>
                  <a:pt x="226" y="191"/>
                </a:cubicBezTo>
                <a:lnTo>
                  <a:pt x="226" y="191"/>
                </a:lnTo>
                <a:lnTo>
                  <a:pt x="225" y="191"/>
                </a:lnTo>
                <a:lnTo>
                  <a:pt x="225" y="191"/>
                </a:lnTo>
                <a:cubicBezTo>
                  <a:pt x="224" y="191"/>
                  <a:pt x="224" y="191"/>
                  <a:pt x="224" y="191"/>
                </a:cubicBezTo>
                <a:lnTo>
                  <a:pt x="224" y="191"/>
                </a:lnTo>
                <a:cubicBezTo>
                  <a:pt x="223" y="191"/>
                  <a:pt x="222" y="191"/>
                  <a:pt x="222" y="191"/>
                </a:cubicBezTo>
                <a:lnTo>
                  <a:pt x="222" y="191"/>
                </a:lnTo>
                <a:cubicBezTo>
                  <a:pt x="222" y="191"/>
                  <a:pt x="221" y="191"/>
                  <a:pt x="220" y="191"/>
                </a:cubicBezTo>
                <a:lnTo>
                  <a:pt x="220" y="191"/>
                </a:lnTo>
                <a:lnTo>
                  <a:pt x="219" y="191"/>
                </a:lnTo>
                <a:lnTo>
                  <a:pt x="219" y="191"/>
                </a:lnTo>
                <a:cubicBezTo>
                  <a:pt x="219" y="191"/>
                  <a:pt x="218" y="191"/>
                  <a:pt x="217" y="191"/>
                </a:cubicBezTo>
                <a:lnTo>
                  <a:pt x="217" y="191"/>
                </a:lnTo>
                <a:cubicBezTo>
                  <a:pt x="217" y="191"/>
                  <a:pt x="217" y="191"/>
                  <a:pt x="216" y="191"/>
                </a:cubicBezTo>
                <a:lnTo>
                  <a:pt x="216" y="191"/>
                </a:lnTo>
                <a:lnTo>
                  <a:pt x="215" y="191"/>
                </a:lnTo>
                <a:lnTo>
                  <a:pt x="215" y="191"/>
                </a:lnTo>
                <a:cubicBezTo>
                  <a:pt x="214" y="191"/>
                  <a:pt x="214" y="191"/>
                  <a:pt x="213" y="191"/>
                </a:cubicBezTo>
                <a:lnTo>
                  <a:pt x="213" y="191"/>
                </a:lnTo>
                <a:cubicBezTo>
                  <a:pt x="212" y="191"/>
                  <a:pt x="212" y="191"/>
                  <a:pt x="212" y="192"/>
                </a:cubicBezTo>
                <a:lnTo>
                  <a:pt x="212" y="192"/>
                </a:lnTo>
                <a:cubicBezTo>
                  <a:pt x="211" y="192"/>
                  <a:pt x="211" y="192"/>
                  <a:pt x="210" y="192"/>
                </a:cubicBezTo>
                <a:lnTo>
                  <a:pt x="210" y="192"/>
                </a:lnTo>
                <a:cubicBezTo>
                  <a:pt x="210" y="193"/>
                  <a:pt x="209" y="193"/>
                  <a:pt x="209" y="193"/>
                </a:cubicBezTo>
                <a:lnTo>
                  <a:pt x="209" y="193"/>
                </a:lnTo>
                <a:lnTo>
                  <a:pt x="208" y="193"/>
                </a:lnTo>
                <a:lnTo>
                  <a:pt x="208" y="193"/>
                </a:lnTo>
                <a:cubicBezTo>
                  <a:pt x="207" y="194"/>
                  <a:pt x="206" y="194"/>
                  <a:pt x="206" y="195"/>
                </a:cubicBezTo>
                <a:lnTo>
                  <a:pt x="206" y="195"/>
                </a:lnTo>
                <a:lnTo>
                  <a:pt x="206" y="195"/>
                </a:lnTo>
                <a:lnTo>
                  <a:pt x="206" y="195"/>
                </a:lnTo>
                <a:cubicBezTo>
                  <a:pt x="205" y="195"/>
                  <a:pt x="205" y="195"/>
                  <a:pt x="205" y="195"/>
                </a:cubicBezTo>
                <a:lnTo>
                  <a:pt x="205" y="195"/>
                </a:lnTo>
                <a:cubicBezTo>
                  <a:pt x="205" y="195"/>
                  <a:pt x="204" y="196"/>
                  <a:pt x="203" y="196"/>
                </a:cubicBezTo>
                <a:lnTo>
                  <a:pt x="203" y="196"/>
                </a:lnTo>
                <a:lnTo>
                  <a:pt x="203" y="196"/>
                </a:lnTo>
                <a:lnTo>
                  <a:pt x="203" y="196"/>
                </a:lnTo>
                <a:cubicBezTo>
                  <a:pt x="202" y="197"/>
                  <a:pt x="201" y="197"/>
                  <a:pt x="201" y="198"/>
                </a:cubicBezTo>
                <a:lnTo>
                  <a:pt x="201" y="198"/>
                </a:lnTo>
                <a:lnTo>
                  <a:pt x="200" y="198"/>
                </a:lnTo>
                <a:lnTo>
                  <a:pt x="200" y="198"/>
                </a:lnTo>
                <a:cubicBezTo>
                  <a:pt x="200" y="199"/>
                  <a:pt x="200" y="199"/>
                  <a:pt x="199" y="199"/>
                </a:cubicBezTo>
                <a:lnTo>
                  <a:pt x="199" y="199"/>
                </a:lnTo>
                <a:cubicBezTo>
                  <a:pt x="198" y="200"/>
                  <a:pt x="198" y="200"/>
                  <a:pt x="198" y="201"/>
                </a:cubicBezTo>
                <a:lnTo>
                  <a:pt x="198" y="201"/>
                </a:lnTo>
                <a:lnTo>
                  <a:pt x="197" y="201"/>
                </a:lnTo>
                <a:lnTo>
                  <a:pt x="197" y="201"/>
                </a:lnTo>
                <a:cubicBezTo>
                  <a:pt x="196" y="202"/>
                  <a:pt x="196" y="202"/>
                  <a:pt x="196" y="203"/>
                </a:cubicBezTo>
                <a:lnTo>
                  <a:pt x="196" y="203"/>
                </a:lnTo>
                <a:lnTo>
                  <a:pt x="195" y="204"/>
                </a:lnTo>
                <a:lnTo>
                  <a:pt x="195" y="204"/>
                </a:lnTo>
                <a:cubicBezTo>
                  <a:pt x="195" y="204"/>
                  <a:pt x="195" y="205"/>
                  <a:pt x="194" y="206"/>
                </a:cubicBezTo>
                <a:lnTo>
                  <a:pt x="194" y="206"/>
                </a:lnTo>
                <a:lnTo>
                  <a:pt x="194" y="206"/>
                </a:lnTo>
                <a:lnTo>
                  <a:pt x="61" y="440"/>
                </a:lnTo>
                <a:lnTo>
                  <a:pt x="61" y="60"/>
                </a:lnTo>
                <a:lnTo>
                  <a:pt x="760" y="60"/>
                </a:lnTo>
                <a:close/>
                <a:moveTo>
                  <a:pt x="769" y="0"/>
                </a:moveTo>
                <a:lnTo>
                  <a:pt x="52" y="0"/>
                </a:lnTo>
                <a:lnTo>
                  <a:pt x="52" y="0"/>
                </a:lnTo>
                <a:cubicBezTo>
                  <a:pt x="23" y="0"/>
                  <a:pt x="0" y="20"/>
                  <a:pt x="0" y="44"/>
                </a:cubicBezTo>
                <a:lnTo>
                  <a:pt x="0" y="775"/>
                </a:lnTo>
                <a:lnTo>
                  <a:pt x="0" y="775"/>
                </a:lnTo>
                <a:cubicBezTo>
                  <a:pt x="0" y="801"/>
                  <a:pt x="23" y="820"/>
                  <a:pt x="52" y="820"/>
                </a:cubicBezTo>
                <a:lnTo>
                  <a:pt x="769" y="820"/>
                </a:lnTo>
                <a:lnTo>
                  <a:pt x="769" y="820"/>
                </a:lnTo>
                <a:cubicBezTo>
                  <a:pt x="798" y="820"/>
                  <a:pt x="820" y="801"/>
                  <a:pt x="820" y="775"/>
                </a:cubicBezTo>
                <a:lnTo>
                  <a:pt x="820" y="44"/>
                </a:lnTo>
                <a:lnTo>
                  <a:pt x="820" y="44"/>
                </a:lnTo>
                <a:cubicBezTo>
                  <a:pt x="820" y="20"/>
                  <a:pt x="798" y="0"/>
                  <a:pt x="7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370"/>
          <p:cNvSpPr>
            <a:spLocks noChangeArrowheads="1"/>
          </p:cNvSpPr>
          <p:nvPr/>
        </p:nvSpPr>
        <p:spPr bwMode="auto">
          <a:xfrm>
            <a:off x="14805025" y="8651098"/>
            <a:ext cx="283654" cy="283654"/>
          </a:xfrm>
          <a:custGeom>
            <a:avLst/>
            <a:gdLst>
              <a:gd name="T0" fmla="*/ 124 w 248"/>
              <a:gd name="T1" fmla="*/ 60 h 248"/>
              <a:gd name="T2" fmla="*/ 124 w 248"/>
              <a:gd name="T3" fmla="*/ 60 h 248"/>
              <a:gd name="T4" fmla="*/ 187 w 248"/>
              <a:gd name="T5" fmla="*/ 123 h 248"/>
              <a:gd name="T6" fmla="*/ 187 w 248"/>
              <a:gd name="T7" fmla="*/ 123 h 248"/>
              <a:gd name="T8" fmla="*/ 124 w 248"/>
              <a:gd name="T9" fmla="*/ 187 h 248"/>
              <a:gd name="T10" fmla="*/ 124 w 248"/>
              <a:gd name="T11" fmla="*/ 187 h 248"/>
              <a:gd name="T12" fmla="*/ 61 w 248"/>
              <a:gd name="T13" fmla="*/ 123 h 248"/>
              <a:gd name="T14" fmla="*/ 61 w 248"/>
              <a:gd name="T15" fmla="*/ 123 h 248"/>
              <a:gd name="T16" fmla="*/ 124 w 248"/>
              <a:gd name="T17" fmla="*/ 60 h 248"/>
              <a:gd name="T18" fmla="*/ 124 w 248"/>
              <a:gd name="T19" fmla="*/ 247 h 248"/>
              <a:gd name="T20" fmla="*/ 124 w 248"/>
              <a:gd name="T21" fmla="*/ 247 h 248"/>
              <a:gd name="T22" fmla="*/ 247 w 248"/>
              <a:gd name="T23" fmla="*/ 123 h 248"/>
              <a:gd name="T24" fmla="*/ 247 w 248"/>
              <a:gd name="T25" fmla="*/ 123 h 248"/>
              <a:gd name="T26" fmla="*/ 124 w 248"/>
              <a:gd name="T27" fmla="*/ 0 h 248"/>
              <a:gd name="T28" fmla="*/ 124 w 248"/>
              <a:gd name="T29" fmla="*/ 0 h 248"/>
              <a:gd name="T30" fmla="*/ 0 w 248"/>
              <a:gd name="T31" fmla="*/ 123 h 248"/>
              <a:gd name="T32" fmla="*/ 0 w 248"/>
              <a:gd name="T33" fmla="*/ 123 h 248"/>
              <a:gd name="T34" fmla="*/ 124 w 248"/>
              <a:gd name="T3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48">
                <a:moveTo>
                  <a:pt x="124" y="60"/>
                </a:moveTo>
                <a:lnTo>
                  <a:pt x="124" y="60"/>
                </a:lnTo>
                <a:cubicBezTo>
                  <a:pt x="159" y="60"/>
                  <a:pt x="187" y="89"/>
                  <a:pt x="187" y="123"/>
                </a:cubicBezTo>
                <a:lnTo>
                  <a:pt x="187" y="123"/>
                </a:lnTo>
                <a:cubicBezTo>
                  <a:pt x="187" y="158"/>
                  <a:pt x="159" y="187"/>
                  <a:pt x="124" y="187"/>
                </a:cubicBezTo>
                <a:lnTo>
                  <a:pt x="124" y="187"/>
                </a:lnTo>
                <a:cubicBezTo>
                  <a:pt x="89" y="187"/>
                  <a:pt x="61" y="158"/>
                  <a:pt x="61" y="123"/>
                </a:cubicBezTo>
                <a:lnTo>
                  <a:pt x="61" y="123"/>
                </a:lnTo>
                <a:cubicBezTo>
                  <a:pt x="61" y="89"/>
                  <a:pt x="89" y="60"/>
                  <a:pt x="124" y="60"/>
                </a:cubicBezTo>
                <a:close/>
                <a:moveTo>
                  <a:pt x="124" y="247"/>
                </a:moveTo>
                <a:lnTo>
                  <a:pt x="124" y="247"/>
                </a:lnTo>
                <a:cubicBezTo>
                  <a:pt x="192" y="247"/>
                  <a:pt x="247" y="192"/>
                  <a:pt x="247" y="123"/>
                </a:cubicBezTo>
                <a:lnTo>
                  <a:pt x="247" y="123"/>
                </a:lnTo>
                <a:cubicBezTo>
                  <a:pt x="247" y="56"/>
                  <a:pt x="192" y="0"/>
                  <a:pt x="124" y="0"/>
                </a:cubicBezTo>
                <a:lnTo>
                  <a:pt x="124" y="0"/>
                </a:lnTo>
                <a:cubicBezTo>
                  <a:pt x="56" y="0"/>
                  <a:pt x="0" y="56"/>
                  <a:pt x="0" y="123"/>
                </a:cubicBezTo>
                <a:lnTo>
                  <a:pt x="0" y="123"/>
                </a:lnTo>
                <a:cubicBezTo>
                  <a:pt x="0" y="192"/>
                  <a:pt x="56" y="247"/>
                  <a:pt x="12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CuadroTexto 469"/>
          <p:cNvSpPr txBox="1"/>
          <p:nvPr/>
        </p:nvSpPr>
        <p:spPr>
          <a:xfrm>
            <a:off x="8318213" y="534219"/>
            <a:ext cx="7741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  <a:r>
              <a:rPr lang="en-US" sz="7200" b="1" dirty="0" err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Inphographic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1" name="CuadroTexto 470"/>
          <p:cNvSpPr txBox="1"/>
          <p:nvPr/>
        </p:nvSpPr>
        <p:spPr>
          <a:xfrm>
            <a:off x="1682306" y="2026293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6888044" y="4380220"/>
            <a:ext cx="213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4488886" y="7220219"/>
            <a:ext cx="213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7799730" y="5821078"/>
            <a:ext cx="213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5" name="CuadroTexto 474"/>
          <p:cNvSpPr txBox="1"/>
          <p:nvPr/>
        </p:nvSpPr>
        <p:spPr>
          <a:xfrm>
            <a:off x="17802970" y="8761125"/>
            <a:ext cx="213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6" name="Rectángulo 475"/>
          <p:cNvSpPr/>
          <p:nvPr/>
        </p:nvSpPr>
        <p:spPr>
          <a:xfrm>
            <a:off x="5185140" y="5265367"/>
            <a:ext cx="3125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77" name="Rectángulo 476"/>
          <p:cNvSpPr/>
          <p:nvPr/>
        </p:nvSpPr>
        <p:spPr>
          <a:xfrm>
            <a:off x="2895571" y="8067349"/>
            <a:ext cx="3125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78" name="Rectángulo 477"/>
          <p:cNvSpPr/>
          <p:nvPr/>
        </p:nvSpPr>
        <p:spPr>
          <a:xfrm>
            <a:off x="18369726" y="6672823"/>
            <a:ext cx="3125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79" name="Rectángulo 478"/>
          <p:cNvSpPr/>
          <p:nvPr/>
        </p:nvSpPr>
        <p:spPr>
          <a:xfrm>
            <a:off x="18369726" y="9724930"/>
            <a:ext cx="3125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43496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reeform 432"/>
          <p:cNvSpPr>
            <a:spLocks noChangeArrowheads="1"/>
          </p:cNvSpPr>
          <p:nvPr/>
        </p:nvSpPr>
        <p:spPr bwMode="auto">
          <a:xfrm>
            <a:off x="2038691" y="10668015"/>
            <a:ext cx="20300269" cy="1663882"/>
          </a:xfrm>
          <a:custGeom>
            <a:avLst/>
            <a:gdLst>
              <a:gd name="T0" fmla="*/ 12 w 19584"/>
              <a:gd name="T1" fmla="*/ 161 h 1603"/>
              <a:gd name="T2" fmla="*/ 12 w 19584"/>
              <a:gd name="T3" fmla="*/ 161 h 1603"/>
              <a:gd name="T4" fmla="*/ 741 w 19584"/>
              <a:gd name="T5" fmla="*/ 49 h 1603"/>
              <a:gd name="T6" fmla="*/ 741 w 19584"/>
              <a:gd name="T7" fmla="*/ 49 h 1603"/>
              <a:gd name="T8" fmla="*/ 2554 w 19584"/>
              <a:gd name="T9" fmla="*/ 364 h 1603"/>
              <a:gd name="T10" fmla="*/ 2554 w 19584"/>
              <a:gd name="T11" fmla="*/ 364 h 1603"/>
              <a:gd name="T12" fmla="*/ 2885 w 19584"/>
              <a:gd name="T13" fmla="*/ 447 h 1603"/>
              <a:gd name="T14" fmla="*/ 2885 w 19584"/>
              <a:gd name="T15" fmla="*/ 447 h 1603"/>
              <a:gd name="T16" fmla="*/ 3312 w 19584"/>
              <a:gd name="T17" fmla="*/ 432 h 1603"/>
              <a:gd name="T18" fmla="*/ 3312 w 19584"/>
              <a:gd name="T19" fmla="*/ 432 h 1603"/>
              <a:gd name="T20" fmla="*/ 5931 w 19584"/>
              <a:gd name="T21" fmla="*/ 289 h 1603"/>
              <a:gd name="T22" fmla="*/ 7877 w 19584"/>
              <a:gd name="T23" fmla="*/ 238 h 1603"/>
              <a:gd name="T24" fmla="*/ 7877 w 19584"/>
              <a:gd name="T25" fmla="*/ 238 h 1603"/>
              <a:gd name="T26" fmla="*/ 8805 w 19584"/>
              <a:gd name="T27" fmla="*/ 273 h 1603"/>
              <a:gd name="T28" fmla="*/ 8805 w 19584"/>
              <a:gd name="T29" fmla="*/ 273 h 1603"/>
              <a:gd name="T30" fmla="*/ 10228 w 19584"/>
              <a:gd name="T31" fmla="*/ 493 h 1603"/>
              <a:gd name="T32" fmla="*/ 10228 w 19584"/>
              <a:gd name="T33" fmla="*/ 493 h 1603"/>
              <a:gd name="T34" fmla="*/ 11377 w 19584"/>
              <a:gd name="T35" fmla="*/ 189 h 1603"/>
              <a:gd name="T36" fmla="*/ 11377 w 19584"/>
              <a:gd name="T37" fmla="*/ 189 h 1603"/>
              <a:gd name="T38" fmla="*/ 12052 w 19584"/>
              <a:gd name="T39" fmla="*/ 404 h 1603"/>
              <a:gd name="T40" fmla="*/ 12052 w 19584"/>
              <a:gd name="T41" fmla="*/ 404 h 1603"/>
              <a:gd name="T42" fmla="*/ 14409 w 19584"/>
              <a:gd name="T43" fmla="*/ 139 h 1603"/>
              <a:gd name="T44" fmla="*/ 14409 w 19584"/>
              <a:gd name="T45" fmla="*/ 139 h 1603"/>
              <a:gd name="T46" fmla="*/ 16054 w 19584"/>
              <a:gd name="T47" fmla="*/ 577 h 1603"/>
              <a:gd name="T48" fmla="*/ 16054 w 19584"/>
              <a:gd name="T49" fmla="*/ 577 h 1603"/>
              <a:gd name="T50" fmla="*/ 17046 w 19584"/>
              <a:gd name="T51" fmla="*/ 262 h 1603"/>
              <a:gd name="T52" fmla="*/ 17046 w 19584"/>
              <a:gd name="T53" fmla="*/ 262 h 1603"/>
              <a:gd name="T54" fmla="*/ 18340 w 19584"/>
              <a:gd name="T55" fmla="*/ 580 h 1603"/>
              <a:gd name="T56" fmla="*/ 18340 w 19584"/>
              <a:gd name="T57" fmla="*/ 580 h 1603"/>
              <a:gd name="T58" fmla="*/ 19583 w 19584"/>
              <a:gd name="T59" fmla="*/ 388 h 1603"/>
              <a:gd name="T60" fmla="*/ 19583 w 19584"/>
              <a:gd name="T61" fmla="*/ 1602 h 1603"/>
              <a:gd name="T62" fmla="*/ 0 w 19584"/>
              <a:gd name="T63" fmla="*/ 1602 h 1603"/>
              <a:gd name="T64" fmla="*/ 12 w 19584"/>
              <a:gd name="T65" fmla="*/ 161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584" h="1603">
                <a:moveTo>
                  <a:pt x="12" y="161"/>
                </a:moveTo>
                <a:lnTo>
                  <a:pt x="12" y="161"/>
                </a:lnTo>
                <a:cubicBezTo>
                  <a:pt x="208" y="0"/>
                  <a:pt x="490" y="20"/>
                  <a:pt x="741" y="49"/>
                </a:cubicBezTo>
                <a:lnTo>
                  <a:pt x="741" y="49"/>
                </a:lnTo>
                <a:cubicBezTo>
                  <a:pt x="1351" y="118"/>
                  <a:pt x="1965" y="189"/>
                  <a:pt x="2554" y="364"/>
                </a:cubicBezTo>
                <a:lnTo>
                  <a:pt x="2554" y="364"/>
                </a:lnTo>
                <a:cubicBezTo>
                  <a:pt x="2663" y="397"/>
                  <a:pt x="2772" y="433"/>
                  <a:pt x="2885" y="447"/>
                </a:cubicBezTo>
                <a:lnTo>
                  <a:pt x="2885" y="447"/>
                </a:lnTo>
                <a:cubicBezTo>
                  <a:pt x="3027" y="465"/>
                  <a:pt x="3171" y="447"/>
                  <a:pt x="3312" y="432"/>
                </a:cubicBezTo>
                <a:lnTo>
                  <a:pt x="3312" y="432"/>
                </a:lnTo>
                <a:cubicBezTo>
                  <a:pt x="4182" y="334"/>
                  <a:pt x="5057" y="312"/>
                  <a:pt x="5931" y="289"/>
                </a:cubicBezTo>
                <a:lnTo>
                  <a:pt x="7877" y="238"/>
                </a:lnTo>
                <a:lnTo>
                  <a:pt x="7877" y="238"/>
                </a:lnTo>
                <a:cubicBezTo>
                  <a:pt x="8187" y="230"/>
                  <a:pt x="8499" y="222"/>
                  <a:pt x="8805" y="273"/>
                </a:cubicBezTo>
                <a:lnTo>
                  <a:pt x="8805" y="273"/>
                </a:lnTo>
                <a:cubicBezTo>
                  <a:pt x="9283" y="353"/>
                  <a:pt x="9752" y="575"/>
                  <a:pt x="10228" y="493"/>
                </a:cubicBezTo>
                <a:lnTo>
                  <a:pt x="10228" y="493"/>
                </a:lnTo>
                <a:cubicBezTo>
                  <a:pt x="10622" y="424"/>
                  <a:pt x="10980" y="152"/>
                  <a:pt x="11377" y="189"/>
                </a:cubicBezTo>
                <a:lnTo>
                  <a:pt x="11377" y="189"/>
                </a:lnTo>
                <a:cubicBezTo>
                  <a:pt x="11613" y="211"/>
                  <a:pt x="11823" y="342"/>
                  <a:pt x="12052" y="404"/>
                </a:cubicBezTo>
                <a:lnTo>
                  <a:pt x="12052" y="404"/>
                </a:lnTo>
                <a:cubicBezTo>
                  <a:pt x="12823" y="614"/>
                  <a:pt x="13618" y="29"/>
                  <a:pt x="14409" y="139"/>
                </a:cubicBezTo>
                <a:lnTo>
                  <a:pt x="14409" y="139"/>
                </a:lnTo>
                <a:cubicBezTo>
                  <a:pt x="14976" y="217"/>
                  <a:pt x="15486" y="646"/>
                  <a:pt x="16054" y="577"/>
                </a:cubicBezTo>
                <a:lnTo>
                  <a:pt x="16054" y="577"/>
                </a:lnTo>
                <a:cubicBezTo>
                  <a:pt x="16399" y="534"/>
                  <a:pt x="16701" y="311"/>
                  <a:pt x="17046" y="262"/>
                </a:cubicBezTo>
                <a:lnTo>
                  <a:pt x="17046" y="262"/>
                </a:lnTo>
                <a:cubicBezTo>
                  <a:pt x="17490" y="199"/>
                  <a:pt x="17915" y="434"/>
                  <a:pt x="18340" y="580"/>
                </a:cubicBezTo>
                <a:lnTo>
                  <a:pt x="18340" y="580"/>
                </a:lnTo>
                <a:cubicBezTo>
                  <a:pt x="18765" y="726"/>
                  <a:pt x="19316" y="750"/>
                  <a:pt x="19583" y="388"/>
                </a:cubicBezTo>
                <a:lnTo>
                  <a:pt x="19583" y="1602"/>
                </a:lnTo>
                <a:lnTo>
                  <a:pt x="0" y="1602"/>
                </a:lnTo>
                <a:lnTo>
                  <a:pt x="12" y="1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33"/>
          <p:cNvSpPr>
            <a:spLocks noChangeArrowheads="1"/>
          </p:cNvSpPr>
          <p:nvPr/>
        </p:nvSpPr>
        <p:spPr bwMode="auto">
          <a:xfrm>
            <a:off x="10001553" y="4515310"/>
            <a:ext cx="5965289" cy="4689952"/>
          </a:xfrm>
          <a:custGeom>
            <a:avLst/>
            <a:gdLst>
              <a:gd name="T0" fmla="*/ 737 w 5754"/>
              <a:gd name="T1" fmla="*/ 3788 h 4525"/>
              <a:gd name="T2" fmla="*/ 737 w 5754"/>
              <a:gd name="T3" fmla="*/ 3788 h 4525"/>
              <a:gd name="T4" fmla="*/ 1174 w 5754"/>
              <a:gd name="T5" fmla="*/ 4059 h 4525"/>
              <a:gd name="T6" fmla="*/ 1174 w 5754"/>
              <a:gd name="T7" fmla="*/ 4059 h 4525"/>
              <a:gd name="T8" fmla="*/ 2707 w 5754"/>
              <a:gd name="T9" fmla="*/ 4472 h 4525"/>
              <a:gd name="T10" fmla="*/ 2707 w 5754"/>
              <a:gd name="T11" fmla="*/ 4472 h 4525"/>
              <a:gd name="T12" fmla="*/ 3056 w 5754"/>
              <a:gd name="T13" fmla="*/ 4521 h 4525"/>
              <a:gd name="T14" fmla="*/ 3056 w 5754"/>
              <a:gd name="T15" fmla="*/ 4521 h 4525"/>
              <a:gd name="T16" fmla="*/ 3501 w 5754"/>
              <a:gd name="T17" fmla="*/ 4438 h 4525"/>
              <a:gd name="T18" fmla="*/ 3501 w 5754"/>
              <a:gd name="T19" fmla="*/ 4438 h 4525"/>
              <a:gd name="T20" fmla="*/ 4303 w 5754"/>
              <a:gd name="T21" fmla="*/ 4265 h 4525"/>
              <a:gd name="T22" fmla="*/ 4303 w 5754"/>
              <a:gd name="T23" fmla="*/ 4265 h 4525"/>
              <a:gd name="T24" fmla="*/ 4991 w 5754"/>
              <a:gd name="T25" fmla="*/ 3609 h 4525"/>
              <a:gd name="T26" fmla="*/ 4991 w 5754"/>
              <a:gd name="T27" fmla="*/ 3609 h 4525"/>
              <a:gd name="T28" fmla="*/ 5356 w 5754"/>
              <a:gd name="T29" fmla="*/ 3434 h 4525"/>
              <a:gd name="T30" fmla="*/ 5356 w 5754"/>
              <a:gd name="T31" fmla="*/ 3434 h 4525"/>
              <a:gd name="T32" fmla="*/ 5479 w 5754"/>
              <a:gd name="T33" fmla="*/ 2861 h 4525"/>
              <a:gd name="T34" fmla="*/ 5479 w 5754"/>
              <a:gd name="T35" fmla="*/ 2861 h 4525"/>
              <a:gd name="T36" fmla="*/ 5671 w 5754"/>
              <a:gd name="T37" fmla="*/ 2040 h 4525"/>
              <a:gd name="T38" fmla="*/ 5671 w 5754"/>
              <a:gd name="T39" fmla="*/ 2040 h 4525"/>
              <a:gd name="T40" fmla="*/ 5739 w 5754"/>
              <a:gd name="T41" fmla="*/ 1881 h 4525"/>
              <a:gd name="T42" fmla="*/ 5739 w 5754"/>
              <a:gd name="T43" fmla="*/ 1881 h 4525"/>
              <a:gd name="T44" fmla="*/ 5741 w 5754"/>
              <a:gd name="T45" fmla="*/ 1691 h 4525"/>
              <a:gd name="T46" fmla="*/ 5741 w 5754"/>
              <a:gd name="T47" fmla="*/ 1691 h 4525"/>
              <a:gd name="T48" fmla="*/ 5415 w 5754"/>
              <a:gd name="T49" fmla="*/ 689 h 4525"/>
              <a:gd name="T50" fmla="*/ 5415 w 5754"/>
              <a:gd name="T51" fmla="*/ 689 h 4525"/>
              <a:gd name="T52" fmla="*/ 4840 w 5754"/>
              <a:gd name="T53" fmla="*/ 102 h 4525"/>
              <a:gd name="T54" fmla="*/ 4840 w 5754"/>
              <a:gd name="T55" fmla="*/ 102 h 4525"/>
              <a:gd name="T56" fmla="*/ 4271 w 5754"/>
              <a:gd name="T57" fmla="*/ 44 h 4525"/>
              <a:gd name="T58" fmla="*/ 4271 w 5754"/>
              <a:gd name="T59" fmla="*/ 44 h 4525"/>
              <a:gd name="T60" fmla="*/ 3717 w 5754"/>
              <a:gd name="T61" fmla="*/ 238 h 4525"/>
              <a:gd name="T62" fmla="*/ 3717 w 5754"/>
              <a:gd name="T63" fmla="*/ 238 h 4525"/>
              <a:gd name="T64" fmla="*/ 3245 w 5754"/>
              <a:gd name="T65" fmla="*/ 261 h 4525"/>
              <a:gd name="T66" fmla="*/ 3245 w 5754"/>
              <a:gd name="T67" fmla="*/ 261 h 4525"/>
              <a:gd name="T68" fmla="*/ 2439 w 5754"/>
              <a:gd name="T69" fmla="*/ 228 h 4525"/>
              <a:gd name="T70" fmla="*/ 2439 w 5754"/>
              <a:gd name="T71" fmla="*/ 228 h 4525"/>
              <a:gd name="T72" fmla="*/ 1496 w 5754"/>
              <a:gd name="T73" fmla="*/ 186 h 4525"/>
              <a:gd name="T74" fmla="*/ 1496 w 5754"/>
              <a:gd name="T75" fmla="*/ 186 h 4525"/>
              <a:gd name="T76" fmla="*/ 1397 w 5754"/>
              <a:gd name="T77" fmla="*/ 195 h 4525"/>
              <a:gd name="T78" fmla="*/ 1397 w 5754"/>
              <a:gd name="T79" fmla="*/ 195 h 4525"/>
              <a:gd name="T80" fmla="*/ 1308 w 5754"/>
              <a:gd name="T81" fmla="*/ 268 h 4525"/>
              <a:gd name="T82" fmla="*/ 1308 w 5754"/>
              <a:gd name="T83" fmla="*/ 268 h 4525"/>
              <a:gd name="T84" fmla="*/ 930 w 5754"/>
              <a:gd name="T85" fmla="*/ 452 h 4525"/>
              <a:gd name="T86" fmla="*/ 930 w 5754"/>
              <a:gd name="T87" fmla="*/ 452 h 4525"/>
              <a:gd name="T88" fmla="*/ 264 w 5754"/>
              <a:gd name="T89" fmla="*/ 1169 h 4525"/>
              <a:gd name="T90" fmla="*/ 264 w 5754"/>
              <a:gd name="T91" fmla="*/ 1169 h 4525"/>
              <a:gd name="T92" fmla="*/ 11 w 5754"/>
              <a:gd name="T93" fmla="*/ 1853 h 4525"/>
              <a:gd name="T94" fmla="*/ 11 w 5754"/>
              <a:gd name="T95" fmla="*/ 1853 h 4525"/>
              <a:gd name="T96" fmla="*/ 88 w 5754"/>
              <a:gd name="T97" fmla="*/ 2241 h 4525"/>
              <a:gd name="T98" fmla="*/ 88 w 5754"/>
              <a:gd name="T99" fmla="*/ 2241 h 4525"/>
              <a:gd name="T100" fmla="*/ 132 w 5754"/>
              <a:gd name="T101" fmla="*/ 2710 h 4525"/>
              <a:gd name="T102" fmla="*/ 132 w 5754"/>
              <a:gd name="T103" fmla="*/ 2710 h 4525"/>
              <a:gd name="T104" fmla="*/ 737 w 5754"/>
              <a:gd name="T105" fmla="*/ 3788 h 4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54" h="4525">
                <a:moveTo>
                  <a:pt x="737" y="3788"/>
                </a:moveTo>
                <a:lnTo>
                  <a:pt x="737" y="3788"/>
                </a:lnTo>
                <a:cubicBezTo>
                  <a:pt x="822" y="3942"/>
                  <a:pt x="1006" y="4007"/>
                  <a:pt x="1174" y="4059"/>
                </a:cubicBezTo>
                <a:lnTo>
                  <a:pt x="1174" y="4059"/>
                </a:lnTo>
                <a:cubicBezTo>
                  <a:pt x="1680" y="4214"/>
                  <a:pt x="2190" y="4352"/>
                  <a:pt x="2707" y="4472"/>
                </a:cubicBezTo>
                <a:lnTo>
                  <a:pt x="2707" y="4472"/>
                </a:lnTo>
                <a:cubicBezTo>
                  <a:pt x="2822" y="4499"/>
                  <a:pt x="2938" y="4524"/>
                  <a:pt x="3056" y="4521"/>
                </a:cubicBezTo>
                <a:lnTo>
                  <a:pt x="3056" y="4521"/>
                </a:lnTo>
                <a:cubicBezTo>
                  <a:pt x="3208" y="4517"/>
                  <a:pt x="3352" y="4466"/>
                  <a:pt x="3501" y="4438"/>
                </a:cubicBezTo>
                <a:lnTo>
                  <a:pt x="3501" y="4438"/>
                </a:lnTo>
                <a:cubicBezTo>
                  <a:pt x="3771" y="4386"/>
                  <a:pt x="4067" y="4408"/>
                  <a:pt x="4303" y="4265"/>
                </a:cubicBezTo>
                <a:lnTo>
                  <a:pt x="4303" y="4265"/>
                </a:lnTo>
                <a:cubicBezTo>
                  <a:pt x="4576" y="4101"/>
                  <a:pt x="4705" y="3751"/>
                  <a:pt x="4991" y="3609"/>
                </a:cubicBezTo>
                <a:lnTo>
                  <a:pt x="4991" y="3609"/>
                </a:lnTo>
                <a:cubicBezTo>
                  <a:pt x="5113" y="3549"/>
                  <a:pt x="5259" y="3529"/>
                  <a:pt x="5356" y="3434"/>
                </a:cubicBezTo>
                <a:lnTo>
                  <a:pt x="5356" y="3434"/>
                </a:lnTo>
                <a:cubicBezTo>
                  <a:pt x="5502" y="3295"/>
                  <a:pt x="5479" y="3063"/>
                  <a:pt x="5479" y="2861"/>
                </a:cubicBezTo>
                <a:lnTo>
                  <a:pt x="5479" y="2861"/>
                </a:lnTo>
                <a:cubicBezTo>
                  <a:pt x="5479" y="2578"/>
                  <a:pt x="5545" y="2294"/>
                  <a:pt x="5671" y="2040"/>
                </a:cubicBezTo>
                <a:lnTo>
                  <a:pt x="5671" y="2040"/>
                </a:lnTo>
                <a:cubicBezTo>
                  <a:pt x="5697" y="1989"/>
                  <a:pt x="5726" y="1938"/>
                  <a:pt x="5739" y="1881"/>
                </a:cubicBezTo>
                <a:lnTo>
                  <a:pt x="5739" y="1881"/>
                </a:lnTo>
                <a:cubicBezTo>
                  <a:pt x="5753" y="1819"/>
                  <a:pt x="5748" y="1754"/>
                  <a:pt x="5741" y="1691"/>
                </a:cubicBezTo>
                <a:lnTo>
                  <a:pt x="5741" y="1691"/>
                </a:lnTo>
                <a:cubicBezTo>
                  <a:pt x="5700" y="1340"/>
                  <a:pt x="5589" y="997"/>
                  <a:pt x="5415" y="689"/>
                </a:cubicBezTo>
                <a:lnTo>
                  <a:pt x="5415" y="689"/>
                </a:lnTo>
                <a:cubicBezTo>
                  <a:pt x="5278" y="446"/>
                  <a:pt x="5093" y="217"/>
                  <a:pt x="4840" y="102"/>
                </a:cubicBezTo>
                <a:lnTo>
                  <a:pt x="4840" y="102"/>
                </a:lnTo>
                <a:cubicBezTo>
                  <a:pt x="4663" y="20"/>
                  <a:pt x="4460" y="0"/>
                  <a:pt x="4271" y="44"/>
                </a:cubicBezTo>
                <a:lnTo>
                  <a:pt x="4271" y="44"/>
                </a:lnTo>
                <a:cubicBezTo>
                  <a:pt x="4080" y="88"/>
                  <a:pt x="3908" y="193"/>
                  <a:pt x="3717" y="238"/>
                </a:cubicBezTo>
                <a:lnTo>
                  <a:pt x="3717" y="238"/>
                </a:lnTo>
                <a:cubicBezTo>
                  <a:pt x="3563" y="273"/>
                  <a:pt x="3403" y="267"/>
                  <a:pt x="3245" y="261"/>
                </a:cubicBezTo>
                <a:lnTo>
                  <a:pt x="3245" y="261"/>
                </a:lnTo>
                <a:cubicBezTo>
                  <a:pt x="2976" y="250"/>
                  <a:pt x="2708" y="239"/>
                  <a:pt x="2439" y="228"/>
                </a:cubicBezTo>
                <a:lnTo>
                  <a:pt x="2439" y="228"/>
                </a:lnTo>
                <a:cubicBezTo>
                  <a:pt x="2124" y="215"/>
                  <a:pt x="1810" y="203"/>
                  <a:pt x="1496" y="186"/>
                </a:cubicBezTo>
                <a:lnTo>
                  <a:pt x="1496" y="186"/>
                </a:lnTo>
                <a:cubicBezTo>
                  <a:pt x="1463" y="184"/>
                  <a:pt x="1428" y="182"/>
                  <a:pt x="1397" y="195"/>
                </a:cubicBezTo>
                <a:lnTo>
                  <a:pt x="1397" y="195"/>
                </a:lnTo>
                <a:cubicBezTo>
                  <a:pt x="1361" y="209"/>
                  <a:pt x="1336" y="241"/>
                  <a:pt x="1308" y="268"/>
                </a:cubicBezTo>
                <a:lnTo>
                  <a:pt x="1308" y="268"/>
                </a:lnTo>
                <a:cubicBezTo>
                  <a:pt x="1204" y="364"/>
                  <a:pt x="1058" y="393"/>
                  <a:pt x="930" y="452"/>
                </a:cubicBezTo>
                <a:lnTo>
                  <a:pt x="930" y="452"/>
                </a:lnTo>
                <a:cubicBezTo>
                  <a:pt x="629" y="590"/>
                  <a:pt x="438" y="888"/>
                  <a:pt x="264" y="1169"/>
                </a:cubicBezTo>
                <a:lnTo>
                  <a:pt x="264" y="1169"/>
                </a:lnTo>
                <a:cubicBezTo>
                  <a:pt x="134" y="1380"/>
                  <a:pt x="0" y="1606"/>
                  <a:pt x="11" y="1853"/>
                </a:cubicBezTo>
                <a:lnTo>
                  <a:pt x="11" y="1853"/>
                </a:lnTo>
                <a:cubicBezTo>
                  <a:pt x="16" y="1985"/>
                  <a:pt x="64" y="2110"/>
                  <a:pt x="88" y="2241"/>
                </a:cubicBezTo>
                <a:lnTo>
                  <a:pt x="88" y="2241"/>
                </a:lnTo>
                <a:cubicBezTo>
                  <a:pt x="116" y="2395"/>
                  <a:pt x="110" y="2554"/>
                  <a:pt x="132" y="2710"/>
                </a:cubicBezTo>
                <a:lnTo>
                  <a:pt x="132" y="2710"/>
                </a:lnTo>
                <a:cubicBezTo>
                  <a:pt x="193" y="3157"/>
                  <a:pt x="470" y="3423"/>
                  <a:pt x="737" y="3788"/>
                </a:cubicBezTo>
              </a:path>
            </a:pathLst>
          </a:custGeom>
          <a:solidFill>
            <a:srgbClr val="0B3E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34"/>
          <p:cNvSpPr>
            <a:spLocks noChangeArrowheads="1"/>
          </p:cNvSpPr>
          <p:nvPr/>
        </p:nvSpPr>
        <p:spPr bwMode="auto">
          <a:xfrm>
            <a:off x="9951270" y="4478741"/>
            <a:ext cx="6047571" cy="4763090"/>
          </a:xfrm>
          <a:custGeom>
            <a:avLst/>
            <a:gdLst>
              <a:gd name="T0" fmla="*/ 1405 w 5832"/>
              <a:gd name="T1" fmla="*/ 4178 h 4596"/>
              <a:gd name="T2" fmla="*/ 2323 w 5832"/>
              <a:gd name="T3" fmla="*/ 4430 h 4596"/>
              <a:gd name="T4" fmla="*/ 3224 w 5832"/>
              <a:gd name="T5" fmla="*/ 4572 h 4596"/>
              <a:gd name="T6" fmla="*/ 3666 w 5832"/>
              <a:gd name="T7" fmla="*/ 4482 h 4596"/>
              <a:gd name="T8" fmla="*/ 4411 w 5832"/>
              <a:gd name="T9" fmla="*/ 4293 h 4596"/>
              <a:gd name="T10" fmla="*/ 4649 w 5832"/>
              <a:gd name="T11" fmla="*/ 4057 h 4596"/>
              <a:gd name="T12" fmla="*/ 5193 w 5832"/>
              <a:gd name="T13" fmla="*/ 3613 h 4596"/>
              <a:gd name="T14" fmla="*/ 5472 w 5832"/>
              <a:gd name="T15" fmla="*/ 3429 h 4596"/>
              <a:gd name="T16" fmla="*/ 5564 w 5832"/>
              <a:gd name="T17" fmla="*/ 2695 h 4596"/>
              <a:gd name="T18" fmla="*/ 5670 w 5832"/>
              <a:gd name="T19" fmla="*/ 2254 h 4596"/>
              <a:gd name="T20" fmla="*/ 5764 w 5832"/>
              <a:gd name="T21" fmla="*/ 1433 h 4596"/>
              <a:gd name="T22" fmla="*/ 5444 w 5832"/>
              <a:gd name="T23" fmla="*/ 644 h 4596"/>
              <a:gd name="T24" fmla="*/ 4126 w 5832"/>
              <a:gd name="T25" fmla="*/ 116 h 4596"/>
              <a:gd name="T26" fmla="*/ 3721 w 5832"/>
              <a:gd name="T27" fmla="*/ 258 h 4596"/>
              <a:gd name="T28" fmla="*/ 2276 w 5832"/>
              <a:gd name="T29" fmla="*/ 231 h 4596"/>
              <a:gd name="T30" fmla="*/ 1785 w 5832"/>
              <a:gd name="T31" fmla="*/ 210 h 4596"/>
              <a:gd name="T32" fmla="*/ 1391 w 5832"/>
              <a:gd name="T33" fmla="*/ 236 h 4596"/>
              <a:gd name="T34" fmla="*/ 1251 w 5832"/>
              <a:gd name="T35" fmla="*/ 348 h 4596"/>
              <a:gd name="T36" fmla="*/ 739 w 5832"/>
              <a:gd name="T37" fmla="*/ 614 h 4596"/>
              <a:gd name="T38" fmla="*/ 280 w 5832"/>
              <a:gd name="T39" fmla="*/ 1209 h 4596"/>
              <a:gd name="T40" fmla="*/ 129 w 5832"/>
              <a:gd name="T41" fmla="*/ 2434 h 4596"/>
              <a:gd name="T42" fmla="*/ 176 w 5832"/>
              <a:gd name="T43" fmla="*/ 2870 h 4596"/>
              <a:gd name="T44" fmla="*/ 763 w 5832"/>
              <a:gd name="T45" fmla="*/ 3838 h 4596"/>
              <a:gd name="T46" fmla="*/ 807 w 5832"/>
              <a:gd name="T47" fmla="*/ 3812 h 4596"/>
              <a:gd name="T48" fmla="*/ 230 w 5832"/>
              <a:gd name="T49" fmla="*/ 2872 h 4596"/>
              <a:gd name="T50" fmla="*/ 180 w 5832"/>
              <a:gd name="T51" fmla="*/ 2434 h 4596"/>
              <a:gd name="T52" fmla="*/ 137 w 5832"/>
              <a:gd name="T53" fmla="*/ 1590 h 4596"/>
              <a:gd name="T54" fmla="*/ 334 w 5832"/>
              <a:gd name="T55" fmla="*/ 1219 h 4596"/>
              <a:gd name="T56" fmla="*/ 781 w 5832"/>
              <a:gd name="T57" fmla="*/ 645 h 4596"/>
              <a:gd name="T58" fmla="*/ 1107 w 5832"/>
              <a:gd name="T59" fmla="*/ 465 h 4596"/>
              <a:gd name="T60" fmla="*/ 1604 w 5832"/>
              <a:gd name="T61" fmla="*/ 251 h 4596"/>
              <a:gd name="T62" fmla="*/ 1846 w 5832"/>
              <a:gd name="T63" fmla="*/ 263 h 4596"/>
              <a:gd name="T64" fmla="*/ 3232 w 5832"/>
              <a:gd name="T65" fmla="*/ 321 h 4596"/>
              <a:gd name="T66" fmla="*/ 3672 w 5832"/>
              <a:gd name="T67" fmla="*/ 317 h 4596"/>
              <a:gd name="T68" fmla="*/ 5174 w 5832"/>
              <a:gd name="T69" fmla="*/ 373 h 4596"/>
              <a:gd name="T70" fmla="*/ 5589 w 5832"/>
              <a:gd name="T71" fmla="*/ 1046 h 4596"/>
              <a:gd name="T72" fmla="*/ 5753 w 5832"/>
              <a:gd name="T73" fmla="*/ 1644 h 4596"/>
              <a:gd name="T74" fmla="*/ 5766 w 5832"/>
              <a:gd name="T75" fmla="*/ 1893 h 4596"/>
              <a:gd name="T76" fmla="*/ 5609 w 5832"/>
              <a:gd name="T77" fmla="*/ 2274 h 4596"/>
              <a:gd name="T78" fmla="*/ 5515 w 5832"/>
              <a:gd name="T79" fmla="*/ 2677 h 4596"/>
              <a:gd name="T80" fmla="*/ 5428 w 5832"/>
              <a:gd name="T81" fmla="*/ 3404 h 4596"/>
              <a:gd name="T82" fmla="*/ 5105 w 5832"/>
              <a:gd name="T83" fmla="*/ 3590 h 4596"/>
              <a:gd name="T84" fmla="*/ 4397 w 5832"/>
              <a:gd name="T85" fmla="*/ 4241 h 4596"/>
              <a:gd name="T86" fmla="*/ 3649 w 5832"/>
              <a:gd name="T87" fmla="*/ 4433 h 4596"/>
              <a:gd name="T88" fmla="*/ 2780 w 5832"/>
              <a:gd name="T89" fmla="*/ 4488 h 4596"/>
              <a:gd name="T90" fmla="*/ 1896 w 5832"/>
              <a:gd name="T91" fmla="*/ 4265 h 4596"/>
              <a:gd name="T92" fmla="*/ 1081 w 5832"/>
              <a:gd name="T93" fmla="*/ 4021 h 4596"/>
              <a:gd name="T94" fmla="*/ 807 w 5832"/>
              <a:gd name="T95" fmla="*/ 3812 h 4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832" h="4596">
                <a:moveTo>
                  <a:pt x="763" y="3838"/>
                </a:moveTo>
                <a:lnTo>
                  <a:pt x="763" y="3838"/>
                </a:lnTo>
                <a:cubicBezTo>
                  <a:pt x="890" y="4057"/>
                  <a:pt x="1181" y="4112"/>
                  <a:pt x="1405" y="4178"/>
                </a:cubicBezTo>
                <a:lnTo>
                  <a:pt x="1405" y="4178"/>
                </a:lnTo>
                <a:cubicBezTo>
                  <a:pt x="1710" y="4269"/>
                  <a:pt x="2016" y="4353"/>
                  <a:pt x="2323" y="4430"/>
                </a:cubicBezTo>
                <a:lnTo>
                  <a:pt x="2323" y="4430"/>
                </a:lnTo>
                <a:cubicBezTo>
                  <a:pt x="2477" y="4469"/>
                  <a:pt x="2631" y="4507"/>
                  <a:pt x="2786" y="4542"/>
                </a:cubicBezTo>
                <a:lnTo>
                  <a:pt x="2786" y="4542"/>
                </a:lnTo>
                <a:cubicBezTo>
                  <a:pt x="2932" y="4575"/>
                  <a:pt x="3074" y="4595"/>
                  <a:pt x="3224" y="4572"/>
                </a:cubicBezTo>
                <a:lnTo>
                  <a:pt x="3224" y="4572"/>
                </a:lnTo>
                <a:cubicBezTo>
                  <a:pt x="3373" y="4549"/>
                  <a:pt x="3516" y="4501"/>
                  <a:pt x="3666" y="4482"/>
                </a:cubicBezTo>
                <a:lnTo>
                  <a:pt x="3666" y="4482"/>
                </a:lnTo>
                <a:cubicBezTo>
                  <a:pt x="3798" y="4465"/>
                  <a:pt x="3930" y="4457"/>
                  <a:pt x="4061" y="4433"/>
                </a:cubicBezTo>
                <a:lnTo>
                  <a:pt x="4061" y="4433"/>
                </a:lnTo>
                <a:cubicBezTo>
                  <a:pt x="4186" y="4409"/>
                  <a:pt x="4307" y="4368"/>
                  <a:pt x="4411" y="4293"/>
                </a:cubicBezTo>
                <a:lnTo>
                  <a:pt x="4411" y="4293"/>
                </a:lnTo>
                <a:cubicBezTo>
                  <a:pt x="4502" y="4227"/>
                  <a:pt x="4577" y="4143"/>
                  <a:pt x="4649" y="4057"/>
                </a:cubicBezTo>
                <a:lnTo>
                  <a:pt x="4649" y="4057"/>
                </a:lnTo>
                <a:cubicBezTo>
                  <a:pt x="4721" y="3968"/>
                  <a:pt x="4792" y="3876"/>
                  <a:pt x="4875" y="3796"/>
                </a:cubicBezTo>
                <a:lnTo>
                  <a:pt x="4875" y="3796"/>
                </a:lnTo>
                <a:cubicBezTo>
                  <a:pt x="4968" y="3707"/>
                  <a:pt x="5072" y="3655"/>
                  <a:pt x="5193" y="3613"/>
                </a:cubicBezTo>
                <a:lnTo>
                  <a:pt x="5193" y="3613"/>
                </a:lnTo>
                <a:cubicBezTo>
                  <a:pt x="5301" y="3573"/>
                  <a:pt x="5406" y="3528"/>
                  <a:pt x="5472" y="3429"/>
                </a:cubicBezTo>
                <a:lnTo>
                  <a:pt x="5472" y="3429"/>
                </a:lnTo>
                <a:cubicBezTo>
                  <a:pt x="5537" y="3334"/>
                  <a:pt x="5550" y="3215"/>
                  <a:pt x="5554" y="3103"/>
                </a:cubicBezTo>
                <a:lnTo>
                  <a:pt x="5554" y="3103"/>
                </a:lnTo>
                <a:cubicBezTo>
                  <a:pt x="5558" y="2967"/>
                  <a:pt x="5549" y="2832"/>
                  <a:pt x="5564" y="2695"/>
                </a:cubicBezTo>
                <a:lnTo>
                  <a:pt x="5564" y="2695"/>
                </a:lnTo>
                <a:cubicBezTo>
                  <a:pt x="5581" y="2545"/>
                  <a:pt x="5617" y="2395"/>
                  <a:pt x="5670" y="2254"/>
                </a:cubicBezTo>
                <a:lnTo>
                  <a:pt x="5670" y="2254"/>
                </a:lnTo>
                <a:cubicBezTo>
                  <a:pt x="5719" y="2125"/>
                  <a:pt x="5811" y="2002"/>
                  <a:pt x="5820" y="1861"/>
                </a:cubicBezTo>
                <a:lnTo>
                  <a:pt x="5820" y="1861"/>
                </a:lnTo>
                <a:cubicBezTo>
                  <a:pt x="5831" y="1722"/>
                  <a:pt x="5795" y="1568"/>
                  <a:pt x="5764" y="1433"/>
                </a:cubicBezTo>
                <a:lnTo>
                  <a:pt x="5764" y="1433"/>
                </a:lnTo>
                <a:cubicBezTo>
                  <a:pt x="5701" y="1156"/>
                  <a:pt x="5593" y="886"/>
                  <a:pt x="5444" y="644"/>
                </a:cubicBezTo>
                <a:lnTo>
                  <a:pt x="5444" y="644"/>
                </a:lnTo>
                <a:cubicBezTo>
                  <a:pt x="5315" y="432"/>
                  <a:pt x="5143" y="232"/>
                  <a:pt x="4916" y="124"/>
                </a:cubicBezTo>
                <a:lnTo>
                  <a:pt x="4916" y="124"/>
                </a:lnTo>
                <a:cubicBezTo>
                  <a:pt x="4661" y="0"/>
                  <a:pt x="4385" y="15"/>
                  <a:pt x="4126" y="116"/>
                </a:cubicBezTo>
                <a:lnTo>
                  <a:pt x="4126" y="116"/>
                </a:lnTo>
                <a:cubicBezTo>
                  <a:pt x="3992" y="168"/>
                  <a:pt x="3863" y="231"/>
                  <a:pt x="3721" y="258"/>
                </a:cubicBezTo>
                <a:lnTo>
                  <a:pt x="3721" y="258"/>
                </a:lnTo>
                <a:cubicBezTo>
                  <a:pt x="3567" y="287"/>
                  <a:pt x="3408" y="277"/>
                  <a:pt x="3252" y="271"/>
                </a:cubicBezTo>
                <a:lnTo>
                  <a:pt x="3252" y="271"/>
                </a:lnTo>
                <a:cubicBezTo>
                  <a:pt x="2927" y="257"/>
                  <a:pt x="2602" y="245"/>
                  <a:pt x="2276" y="231"/>
                </a:cubicBezTo>
                <a:lnTo>
                  <a:pt x="2276" y="231"/>
                </a:lnTo>
                <a:cubicBezTo>
                  <a:pt x="2114" y="224"/>
                  <a:pt x="1949" y="218"/>
                  <a:pt x="1785" y="210"/>
                </a:cubicBezTo>
                <a:lnTo>
                  <a:pt x="1785" y="210"/>
                </a:lnTo>
                <a:cubicBezTo>
                  <a:pt x="1712" y="206"/>
                  <a:pt x="1638" y="202"/>
                  <a:pt x="1564" y="198"/>
                </a:cubicBezTo>
                <a:lnTo>
                  <a:pt x="1564" y="198"/>
                </a:lnTo>
                <a:cubicBezTo>
                  <a:pt x="1500" y="195"/>
                  <a:pt x="1443" y="194"/>
                  <a:pt x="1391" y="236"/>
                </a:cubicBezTo>
                <a:lnTo>
                  <a:pt x="1391" y="236"/>
                </a:lnTo>
                <a:cubicBezTo>
                  <a:pt x="1343" y="275"/>
                  <a:pt x="1306" y="318"/>
                  <a:pt x="1251" y="348"/>
                </a:cubicBezTo>
                <a:lnTo>
                  <a:pt x="1251" y="348"/>
                </a:lnTo>
                <a:cubicBezTo>
                  <a:pt x="1186" y="383"/>
                  <a:pt x="1116" y="407"/>
                  <a:pt x="1047" y="433"/>
                </a:cubicBezTo>
                <a:lnTo>
                  <a:pt x="1047" y="433"/>
                </a:lnTo>
                <a:cubicBezTo>
                  <a:pt x="934" y="477"/>
                  <a:pt x="831" y="536"/>
                  <a:pt x="739" y="614"/>
                </a:cubicBezTo>
                <a:lnTo>
                  <a:pt x="739" y="614"/>
                </a:lnTo>
                <a:cubicBezTo>
                  <a:pt x="547" y="777"/>
                  <a:pt x="411" y="997"/>
                  <a:pt x="280" y="1209"/>
                </a:cubicBezTo>
                <a:lnTo>
                  <a:pt x="280" y="1209"/>
                </a:lnTo>
                <a:cubicBezTo>
                  <a:pt x="139" y="1440"/>
                  <a:pt x="0" y="1691"/>
                  <a:pt x="42" y="1971"/>
                </a:cubicBezTo>
                <a:lnTo>
                  <a:pt x="42" y="1971"/>
                </a:lnTo>
                <a:cubicBezTo>
                  <a:pt x="65" y="2126"/>
                  <a:pt x="117" y="2274"/>
                  <a:pt x="129" y="2434"/>
                </a:cubicBezTo>
                <a:lnTo>
                  <a:pt x="129" y="2434"/>
                </a:lnTo>
                <a:cubicBezTo>
                  <a:pt x="141" y="2580"/>
                  <a:pt x="143" y="2727"/>
                  <a:pt x="176" y="2870"/>
                </a:cubicBezTo>
                <a:lnTo>
                  <a:pt x="176" y="2870"/>
                </a:lnTo>
                <a:cubicBezTo>
                  <a:pt x="234" y="3114"/>
                  <a:pt x="370" y="3324"/>
                  <a:pt x="520" y="3521"/>
                </a:cubicBezTo>
                <a:lnTo>
                  <a:pt x="520" y="3521"/>
                </a:lnTo>
                <a:cubicBezTo>
                  <a:pt x="601" y="3627"/>
                  <a:pt x="684" y="3731"/>
                  <a:pt x="763" y="3838"/>
                </a:cubicBezTo>
                <a:lnTo>
                  <a:pt x="763" y="3838"/>
                </a:lnTo>
                <a:cubicBezTo>
                  <a:pt x="782" y="3864"/>
                  <a:pt x="826" y="3838"/>
                  <a:pt x="807" y="3812"/>
                </a:cubicBezTo>
                <a:lnTo>
                  <a:pt x="807" y="3812"/>
                </a:lnTo>
                <a:cubicBezTo>
                  <a:pt x="660" y="3613"/>
                  <a:pt x="495" y="3427"/>
                  <a:pt x="370" y="3213"/>
                </a:cubicBezTo>
                <a:lnTo>
                  <a:pt x="370" y="3213"/>
                </a:lnTo>
                <a:cubicBezTo>
                  <a:pt x="309" y="3106"/>
                  <a:pt x="260" y="2992"/>
                  <a:pt x="230" y="2872"/>
                </a:cubicBezTo>
                <a:lnTo>
                  <a:pt x="230" y="2872"/>
                </a:lnTo>
                <a:cubicBezTo>
                  <a:pt x="194" y="2728"/>
                  <a:pt x="192" y="2580"/>
                  <a:pt x="180" y="2434"/>
                </a:cubicBezTo>
                <a:lnTo>
                  <a:pt x="180" y="2434"/>
                </a:lnTo>
                <a:cubicBezTo>
                  <a:pt x="169" y="2289"/>
                  <a:pt x="129" y="2153"/>
                  <a:pt x="100" y="2013"/>
                </a:cubicBezTo>
                <a:lnTo>
                  <a:pt x="100" y="2013"/>
                </a:lnTo>
                <a:cubicBezTo>
                  <a:pt x="71" y="1868"/>
                  <a:pt x="86" y="1728"/>
                  <a:pt x="137" y="1590"/>
                </a:cubicBezTo>
                <a:lnTo>
                  <a:pt x="137" y="1590"/>
                </a:lnTo>
                <a:cubicBezTo>
                  <a:pt x="187" y="1459"/>
                  <a:pt x="260" y="1339"/>
                  <a:pt x="334" y="1219"/>
                </a:cubicBezTo>
                <a:lnTo>
                  <a:pt x="334" y="1219"/>
                </a:lnTo>
                <a:cubicBezTo>
                  <a:pt x="398" y="1115"/>
                  <a:pt x="463" y="1011"/>
                  <a:pt x="536" y="913"/>
                </a:cubicBezTo>
                <a:lnTo>
                  <a:pt x="536" y="913"/>
                </a:lnTo>
                <a:cubicBezTo>
                  <a:pt x="608" y="816"/>
                  <a:pt x="688" y="723"/>
                  <a:pt x="781" y="645"/>
                </a:cubicBezTo>
                <a:lnTo>
                  <a:pt x="781" y="645"/>
                </a:lnTo>
                <a:cubicBezTo>
                  <a:pt x="879" y="563"/>
                  <a:pt x="988" y="509"/>
                  <a:pt x="1107" y="465"/>
                </a:cubicBezTo>
                <a:lnTo>
                  <a:pt x="1107" y="465"/>
                </a:lnTo>
                <a:cubicBezTo>
                  <a:pt x="1220" y="423"/>
                  <a:pt x="1316" y="376"/>
                  <a:pt x="1405" y="292"/>
                </a:cubicBezTo>
                <a:lnTo>
                  <a:pt x="1405" y="292"/>
                </a:lnTo>
                <a:cubicBezTo>
                  <a:pt x="1463" y="236"/>
                  <a:pt x="1530" y="247"/>
                  <a:pt x="1604" y="251"/>
                </a:cubicBezTo>
                <a:lnTo>
                  <a:pt x="1604" y="251"/>
                </a:lnTo>
                <a:cubicBezTo>
                  <a:pt x="1685" y="256"/>
                  <a:pt x="1765" y="260"/>
                  <a:pt x="1846" y="263"/>
                </a:cubicBezTo>
                <a:lnTo>
                  <a:pt x="1846" y="263"/>
                </a:lnTo>
                <a:cubicBezTo>
                  <a:pt x="2154" y="278"/>
                  <a:pt x="2461" y="290"/>
                  <a:pt x="2769" y="302"/>
                </a:cubicBezTo>
                <a:lnTo>
                  <a:pt x="2769" y="302"/>
                </a:lnTo>
                <a:cubicBezTo>
                  <a:pt x="2924" y="308"/>
                  <a:pt x="3078" y="314"/>
                  <a:pt x="3232" y="321"/>
                </a:cubicBezTo>
                <a:lnTo>
                  <a:pt x="3232" y="321"/>
                </a:lnTo>
                <a:cubicBezTo>
                  <a:pt x="3379" y="326"/>
                  <a:pt x="3526" y="336"/>
                  <a:pt x="3672" y="317"/>
                </a:cubicBezTo>
                <a:lnTo>
                  <a:pt x="3672" y="317"/>
                </a:lnTo>
                <a:cubicBezTo>
                  <a:pt x="3946" y="281"/>
                  <a:pt x="4180" y="103"/>
                  <a:pt x="4458" y="86"/>
                </a:cubicBezTo>
                <a:lnTo>
                  <a:pt x="4458" y="86"/>
                </a:lnTo>
                <a:cubicBezTo>
                  <a:pt x="4732" y="68"/>
                  <a:pt x="4984" y="182"/>
                  <a:pt x="5174" y="373"/>
                </a:cubicBezTo>
                <a:lnTo>
                  <a:pt x="5174" y="373"/>
                </a:lnTo>
                <a:cubicBezTo>
                  <a:pt x="5359" y="561"/>
                  <a:pt x="5491" y="803"/>
                  <a:pt x="5589" y="1046"/>
                </a:cubicBezTo>
                <a:lnTo>
                  <a:pt x="5589" y="1046"/>
                </a:lnTo>
                <a:cubicBezTo>
                  <a:pt x="5641" y="1176"/>
                  <a:pt x="5683" y="1310"/>
                  <a:pt x="5714" y="1446"/>
                </a:cubicBezTo>
                <a:lnTo>
                  <a:pt x="5714" y="1446"/>
                </a:lnTo>
                <a:cubicBezTo>
                  <a:pt x="5730" y="1512"/>
                  <a:pt x="5742" y="1578"/>
                  <a:pt x="5753" y="1644"/>
                </a:cubicBezTo>
                <a:lnTo>
                  <a:pt x="5753" y="1644"/>
                </a:lnTo>
                <a:cubicBezTo>
                  <a:pt x="5764" y="1724"/>
                  <a:pt x="5779" y="1811"/>
                  <a:pt x="5766" y="1893"/>
                </a:cubicBezTo>
                <a:lnTo>
                  <a:pt x="5766" y="1893"/>
                </a:lnTo>
                <a:cubicBezTo>
                  <a:pt x="5755" y="1960"/>
                  <a:pt x="5719" y="2021"/>
                  <a:pt x="5690" y="2081"/>
                </a:cubicBezTo>
                <a:lnTo>
                  <a:pt x="5690" y="2081"/>
                </a:lnTo>
                <a:cubicBezTo>
                  <a:pt x="5659" y="2144"/>
                  <a:pt x="5632" y="2209"/>
                  <a:pt x="5609" y="2274"/>
                </a:cubicBezTo>
                <a:lnTo>
                  <a:pt x="5609" y="2274"/>
                </a:lnTo>
                <a:cubicBezTo>
                  <a:pt x="5563" y="2405"/>
                  <a:pt x="5532" y="2540"/>
                  <a:pt x="5515" y="2677"/>
                </a:cubicBezTo>
                <a:lnTo>
                  <a:pt x="5515" y="2677"/>
                </a:lnTo>
                <a:cubicBezTo>
                  <a:pt x="5500" y="2807"/>
                  <a:pt x="5504" y="2935"/>
                  <a:pt x="5503" y="3065"/>
                </a:cubicBezTo>
                <a:lnTo>
                  <a:pt x="5503" y="3065"/>
                </a:lnTo>
                <a:cubicBezTo>
                  <a:pt x="5502" y="3180"/>
                  <a:pt x="5495" y="3306"/>
                  <a:pt x="5428" y="3404"/>
                </a:cubicBezTo>
                <a:lnTo>
                  <a:pt x="5428" y="3404"/>
                </a:lnTo>
                <a:cubicBezTo>
                  <a:pt x="5354" y="3514"/>
                  <a:pt x="5222" y="3545"/>
                  <a:pt x="5105" y="3590"/>
                </a:cubicBezTo>
                <a:lnTo>
                  <a:pt x="5105" y="3590"/>
                </a:lnTo>
                <a:cubicBezTo>
                  <a:pt x="5006" y="3629"/>
                  <a:pt x="4921" y="3683"/>
                  <a:pt x="4844" y="3755"/>
                </a:cubicBezTo>
                <a:lnTo>
                  <a:pt x="4844" y="3755"/>
                </a:lnTo>
                <a:cubicBezTo>
                  <a:pt x="4684" y="3906"/>
                  <a:pt x="4574" y="4107"/>
                  <a:pt x="4397" y="4241"/>
                </a:cubicBezTo>
                <a:lnTo>
                  <a:pt x="4397" y="4241"/>
                </a:lnTo>
                <a:cubicBezTo>
                  <a:pt x="4182" y="4403"/>
                  <a:pt x="3904" y="4399"/>
                  <a:pt x="3649" y="4433"/>
                </a:cubicBezTo>
                <a:lnTo>
                  <a:pt x="3649" y="4433"/>
                </a:lnTo>
                <a:cubicBezTo>
                  <a:pt x="3513" y="4452"/>
                  <a:pt x="3382" y="4491"/>
                  <a:pt x="3247" y="4516"/>
                </a:cubicBezTo>
                <a:lnTo>
                  <a:pt x="3247" y="4516"/>
                </a:lnTo>
                <a:cubicBezTo>
                  <a:pt x="3088" y="4546"/>
                  <a:pt x="2936" y="4524"/>
                  <a:pt x="2780" y="4488"/>
                </a:cubicBezTo>
                <a:lnTo>
                  <a:pt x="2780" y="4488"/>
                </a:lnTo>
                <a:cubicBezTo>
                  <a:pt x="2483" y="4421"/>
                  <a:pt x="2188" y="4345"/>
                  <a:pt x="1896" y="4265"/>
                </a:cubicBezTo>
                <a:lnTo>
                  <a:pt x="1896" y="4265"/>
                </a:lnTo>
                <a:cubicBezTo>
                  <a:pt x="1749" y="4225"/>
                  <a:pt x="1603" y="4183"/>
                  <a:pt x="1456" y="4140"/>
                </a:cubicBezTo>
                <a:lnTo>
                  <a:pt x="1456" y="4140"/>
                </a:lnTo>
                <a:cubicBezTo>
                  <a:pt x="1331" y="4103"/>
                  <a:pt x="1202" y="4070"/>
                  <a:pt x="1081" y="4021"/>
                </a:cubicBezTo>
                <a:lnTo>
                  <a:pt x="1081" y="4021"/>
                </a:lnTo>
                <a:cubicBezTo>
                  <a:pt x="971" y="3978"/>
                  <a:pt x="868" y="3916"/>
                  <a:pt x="807" y="3812"/>
                </a:cubicBezTo>
                <a:lnTo>
                  <a:pt x="807" y="3812"/>
                </a:lnTo>
                <a:cubicBezTo>
                  <a:pt x="790" y="3783"/>
                  <a:pt x="747" y="3809"/>
                  <a:pt x="763" y="38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35"/>
          <p:cNvSpPr>
            <a:spLocks noChangeArrowheads="1"/>
          </p:cNvSpPr>
          <p:nvPr/>
        </p:nvSpPr>
        <p:spPr bwMode="auto">
          <a:xfrm>
            <a:off x="8835920" y="4286755"/>
            <a:ext cx="5960719" cy="4996215"/>
          </a:xfrm>
          <a:custGeom>
            <a:avLst/>
            <a:gdLst>
              <a:gd name="T0" fmla="*/ 4481 w 5752"/>
              <a:gd name="T1" fmla="*/ 4647 h 4821"/>
              <a:gd name="T2" fmla="*/ 4481 w 5752"/>
              <a:gd name="T3" fmla="*/ 4647 h 4821"/>
              <a:gd name="T4" fmla="*/ 3988 w 5752"/>
              <a:gd name="T5" fmla="*/ 4798 h 4821"/>
              <a:gd name="T6" fmla="*/ 3988 w 5752"/>
              <a:gd name="T7" fmla="*/ 4798 h 4821"/>
              <a:gd name="T8" fmla="*/ 2402 w 5752"/>
              <a:gd name="T9" fmla="*/ 4804 h 4821"/>
              <a:gd name="T10" fmla="*/ 2402 w 5752"/>
              <a:gd name="T11" fmla="*/ 4804 h 4821"/>
              <a:gd name="T12" fmla="*/ 2051 w 5752"/>
              <a:gd name="T13" fmla="*/ 4763 h 4821"/>
              <a:gd name="T14" fmla="*/ 2051 w 5752"/>
              <a:gd name="T15" fmla="*/ 4763 h 4821"/>
              <a:gd name="T16" fmla="*/ 1642 w 5752"/>
              <a:gd name="T17" fmla="*/ 4568 h 4821"/>
              <a:gd name="T18" fmla="*/ 1642 w 5752"/>
              <a:gd name="T19" fmla="*/ 4568 h 4821"/>
              <a:gd name="T20" fmla="*/ 911 w 5752"/>
              <a:gd name="T21" fmla="*/ 4197 h 4821"/>
              <a:gd name="T22" fmla="*/ 911 w 5752"/>
              <a:gd name="T23" fmla="*/ 4197 h 4821"/>
              <a:gd name="T24" fmla="*/ 413 w 5752"/>
              <a:gd name="T25" fmla="*/ 3386 h 4821"/>
              <a:gd name="T26" fmla="*/ 413 w 5752"/>
              <a:gd name="T27" fmla="*/ 3386 h 4821"/>
              <a:gd name="T28" fmla="*/ 105 w 5752"/>
              <a:gd name="T29" fmla="*/ 3124 h 4821"/>
              <a:gd name="T30" fmla="*/ 105 w 5752"/>
              <a:gd name="T31" fmla="*/ 3124 h 4821"/>
              <a:gd name="T32" fmla="*/ 133 w 5752"/>
              <a:gd name="T33" fmla="*/ 2539 h 4821"/>
              <a:gd name="T34" fmla="*/ 133 w 5752"/>
              <a:gd name="T35" fmla="*/ 2539 h 4821"/>
              <a:gd name="T36" fmla="*/ 157 w 5752"/>
              <a:gd name="T37" fmla="*/ 1696 h 4821"/>
              <a:gd name="T38" fmla="*/ 157 w 5752"/>
              <a:gd name="T39" fmla="*/ 1696 h 4821"/>
              <a:gd name="T40" fmla="*/ 133 w 5752"/>
              <a:gd name="T41" fmla="*/ 1524 h 4821"/>
              <a:gd name="T42" fmla="*/ 133 w 5752"/>
              <a:gd name="T43" fmla="*/ 1524 h 4821"/>
              <a:gd name="T44" fmla="*/ 180 w 5752"/>
              <a:gd name="T45" fmla="*/ 1340 h 4821"/>
              <a:gd name="T46" fmla="*/ 180 w 5752"/>
              <a:gd name="T47" fmla="*/ 1340 h 4821"/>
              <a:gd name="T48" fmla="*/ 751 w 5752"/>
              <a:gd name="T49" fmla="*/ 455 h 4821"/>
              <a:gd name="T50" fmla="*/ 751 w 5752"/>
              <a:gd name="T51" fmla="*/ 455 h 4821"/>
              <a:gd name="T52" fmla="*/ 1457 w 5752"/>
              <a:gd name="T53" fmla="*/ 33 h 4821"/>
              <a:gd name="T54" fmla="*/ 1457 w 5752"/>
              <a:gd name="T55" fmla="*/ 33 h 4821"/>
              <a:gd name="T56" fmla="*/ 2022 w 5752"/>
              <a:gd name="T57" fmla="*/ 123 h 4821"/>
              <a:gd name="T58" fmla="*/ 2022 w 5752"/>
              <a:gd name="T59" fmla="*/ 123 h 4821"/>
              <a:gd name="T60" fmla="*/ 2508 w 5752"/>
              <a:gd name="T61" fmla="*/ 453 h 4821"/>
              <a:gd name="T62" fmla="*/ 2508 w 5752"/>
              <a:gd name="T63" fmla="*/ 453 h 4821"/>
              <a:gd name="T64" fmla="*/ 2959 w 5752"/>
              <a:gd name="T65" fmla="*/ 596 h 4821"/>
              <a:gd name="T66" fmla="*/ 2959 w 5752"/>
              <a:gd name="T67" fmla="*/ 596 h 4821"/>
              <a:gd name="T68" fmla="*/ 3744 w 5752"/>
              <a:gd name="T69" fmla="*/ 770 h 4821"/>
              <a:gd name="T70" fmla="*/ 3744 w 5752"/>
              <a:gd name="T71" fmla="*/ 770 h 4821"/>
              <a:gd name="T72" fmla="*/ 4668 w 5752"/>
              <a:gd name="T73" fmla="*/ 971 h 4821"/>
              <a:gd name="T74" fmla="*/ 4668 w 5752"/>
              <a:gd name="T75" fmla="*/ 971 h 4821"/>
              <a:gd name="T76" fmla="*/ 4761 w 5752"/>
              <a:gd name="T77" fmla="*/ 1005 h 4821"/>
              <a:gd name="T78" fmla="*/ 4761 w 5752"/>
              <a:gd name="T79" fmla="*/ 1005 h 4821"/>
              <a:gd name="T80" fmla="*/ 4830 w 5752"/>
              <a:gd name="T81" fmla="*/ 1099 h 4821"/>
              <a:gd name="T82" fmla="*/ 4830 w 5752"/>
              <a:gd name="T83" fmla="*/ 1099 h 4821"/>
              <a:gd name="T84" fmla="*/ 5147 w 5752"/>
              <a:gd name="T85" fmla="*/ 1373 h 4821"/>
              <a:gd name="T86" fmla="*/ 5147 w 5752"/>
              <a:gd name="T87" fmla="*/ 1373 h 4821"/>
              <a:gd name="T88" fmla="*/ 5608 w 5752"/>
              <a:gd name="T89" fmla="*/ 2238 h 4821"/>
              <a:gd name="T90" fmla="*/ 5608 w 5752"/>
              <a:gd name="T91" fmla="*/ 2238 h 4821"/>
              <a:gd name="T92" fmla="*/ 5678 w 5752"/>
              <a:gd name="T93" fmla="*/ 2961 h 4821"/>
              <a:gd name="T94" fmla="*/ 5678 w 5752"/>
              <a:gd name="T95" fmla="*/ 2961 h 4821"/>
              <a:gd name="T96" fmla="*/ 5504 w 5752"/>
              <a:gd name="T97" fmla="*/ 3318 h 4821"/>
              <a:gd name="T98" fmla="*/ 5504 w 5752"/>
              <a:gd name="T99" fmla="*/ 3318 h 4821"/>
              <a:gd name="T100" fmla="*/ 5341 w 5752"/>
              <a:gd name="T101" fmla="*/ 3760 h 4821"/>
              <a:gd name="T102" fmla="*/ 5341 w 5752"/>
              <a:gd name="T103" fmla="*/ 3760 h 4821"/>
              <a:gd name="T104" fmla="*/ 4481 w 5752"/>
              <a:gd name="T105" fmla="*/ 4647 h 4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52" h="4821">
                <a:moveTo>
                  <a:pt x="4481" y="4647"/>
                </a:moveTo>
                <a:lnTo>
                  <a:pt x="4481" y="4647"/>
                </a:lnTo>
                <a:cubicBezTo>
                  <a:pt x="4359" y="4774"/>
                  <a:pt x="4165" y="4791"/>
                  <a:pt x="3988" y="4798"/>
                </a:cubicBezTo>
                <a:lnTo>
                  <a:pt x="3988" y="4798"/>
                </a:lnTo>
                <a:cubicBezTo>
                  <a:pt x="3459" y="4819"/>
                  <a:pt x="2931" y="4820"/>
                  <a:pt x="2402" y="4804"/>
                </a:cubicBezTo>
                <a:lnTo>
                  <a:pt x="2402" y="4804"/>
                </a:lnTo>
                <a:cubicBezTo>
                  <a:pt x="2284" y="4801"/>
                  <a:pt x="2164" y="4796"/>
                  <a:pt x="2051" y="4763"/>
                </a:cubicBezTo>
                <a:lnTo>
                  <a:pt x="2051" y="4763"/>
                </a:lnTo>
                <a:cubicBezTo>
                  <a:pt x="1906" y="4720"/>
                  <a:pt x="1779" y="4633"/>
                  <a:pt x="1642" y="4568"/>
                </a:cubicBezTo>
                <a:lnTo>
                  <a:pt x="1642" y="4568"/>
                </a:lnTo>
                <a:cubicBezTo>
                  <a:pt x="1394" y="4450"/>
                  <a:pt x="1103" y="4395"/>
                  <a:pt x="911" y="4197"/>
                </a:cubicBezTo>
                <a:lnTo>
                  <a:pt x="911" y="4197"/>
                </a:lnTo>
                <a:cubicBezTo>
                  <a:pt x="689" y="3968"/>
                  <a:pt x="654" y="3597"/>
                  <a:pt x="413" y="3386"/>
                </a:cubicBezTo>
                <a:lnTo>
                  <a:pt x="413" y="3386"/>
                </a:lnTo>
                <a:cubicBezTo>
                  <a:pt x="311" y="3296"/>
                  <a:pt x="176" y="3240"/>
                  <a:pt x="105" y="3124"/>
                </a:cubicBezTo>
                <a:lnTo>
                  <a:pt x="105" y="3124"/>
                </a:lnTo>
                <a:cubicBezTo>
                  <a:pt x="0" y="2952"/>
                  <a:pt x="81" y="2733"/>
                  <a:pt x="133" y="2539"/>
                </a:cubicBezTo>
                <a:lnTo>
                  <a:pt x="133" y="2539"/>
                </a:lnTo>
                <a:cubicBezTo>
                  <a:pt x="206" y="2264"/>
                  <a:pt x="214" y="1975"/>
                  <a:pt x="157" y="1696"/>
                </a:cubicBezTo>
                <a:lnTo>
                  <a:pt x="157" y="1696"/>
                </a:lnTo>
                <a:cubicBezTo>
                  <a:pt x="146" y="1639"/>
                  <a:pt x="132" y="1583"/>
                  <a:pt x="133" y="1524"/>
                </a:cubicBezTo>
                <a:lnTo>
                  <a:pt x="133" y="1524"/>
                </a:lnTo>
                <a:cubicBezTo>
                  <a:pt x="135" y="1461"/>
                  <a:pt x="157" y="1399"/>
                  <a:pt x="180" y="1340"/>
                </a:cubicBezTo>
                <a:lnTo>
                  <a:pt x="180" y="1340"/>
                </a:lnTo>
                <a:cubicBezTo>
                  <a:pt x="309" y="1011"/>
                  <a:pt x="504" y="708"/>
                  <a:pt x="751" y="455"/>
                </a:cubicBezTo>
                <a:lnTo>
                  <a:pt x="751" y="455"/>
                </a:lnTo>
                <a:cubicBezTo>
                  <a:pt x="945" y="255"/>
                  <a:pt x="1182" y="81"/>
                  <a:pt x="1457" y="33"/>
                </a:cubicBezTo>
                <a:lnTo>
                  <a:pt x="1457" y="33"/>
                </a:lnTo>
                <a:cubicBezTo>
                  <a:pt x="1648" y="0"/>
                  <a:pt x="1851" y="33"/>
                  <a:pt x="2022" y="123"/>
                </a:cubicBezTo>
                <a:lnTo>
                  <a:pt x="2022" y="123"/>
                </a:lnTo>
                <a:cubicBezTo>
                  <a:pt x="2196" y="215"/>
                  <a:pt x="2335" y="361"/>
                  <a:pt x="2508" y="453"/>
                </a:cubicBezTo>
                <a:lnTo>
                  <a:pt x="2508" y="453"/>
                </a:lnTo>
                <a:cubicBezTo>
                  <a:pt x="2648" y="527"/>
                  <a:pt x="2804" y="562"/>
                  <a:pt x="2959" y="596"/>
                </a:cubicBezTo>
                <a:lnTo>
                  <a:pt x="2959" y="596"/>
                </a:lnTo>
                <a:cubicBezTo>
                  <a:pt x="3221" y="654"/>
                  <a:pt x="3482" y="712"/>
                  <a:pt x="3744" y="770"/>
                </a:cubicBezTo>
                <a:lnTo>
                  <a:pt x="3744" y="770"/>
                </a:lnTo>
                <a:cubicBezTo>
                  <a:pt x="4052" y="839"/>
                  <a:pt x="4360" y="907"/>
                  <a:pt x="4668" y="971"/>
                </a:cubicBezTo>
                <a:lnTo>
                  <a:pt x="4668" y="971"/>
                </a:lnTo>
                <a:cubicBezTo>
                  <a:pt x="4701" y="978"/>
                  <a:pt x="4735" y="985"/>
                  <a:pt x="4761" y="1005"/>
                </a:cubicBezTo>
                <a:lnTo>
                  <a:pt x="4761" y="1005"/>
                </a:lnTo>
                <a:cubicBezTo>
                  <a:pt x="4793" y="1028"/>
                  <a:pt x="4809" y="1066"/>
                  <a:pt x="4830" y="1099"/>
                </a:cubicBezTo>
                <a:lnTo>
                  <a:pt x="4830" y="1099"/>
                </a:lnTo>
                <a:cubicBezTo>
                  <a:pt x="4905" y="1218"/>
                  <a:pt x="5038" y="1284"/>
                  <a:pt x="5147" y="1373"/>
                </a:cubicBezTo>
                <a:lnTo>
                  <a:pt x="5147" y="1373"/>
                </a:lnTo>
                <a:cubicBezTo>
                  <a:pt x="5403" y="1584"/>
                  <a:pt x="5512" y="1920"/>
                  <a:pt x="5608" y="2238"/>
                </a:cubicBezTo>
                <a:lnTo>
                  <a:pt x="5608" y="2238"/>
                </a:lnTo>
                <a:cubicBezTo>
                  <a:pt x="5679" y="2473"/>
                  <a:pt x="5751" y="2726"/>
                  <a:pt x="5678" y="2961"/>
                </a:cubicBezTo>
                <a:lnTo>
                  <a:pt x="5678" y="2961"/>
                </a:lnTo>
                <a:cubicBezTo>
                  <a:pt x="5639" y="3088"/>
                  <a:pt x="5560" y="3198"/>
                  <a:pt x="5504" y="3318"/>
                </a:cubicBezTo>
                <a:lnTo>
                  <a:pt x="5504" y="3318"/>
                </a:lnTo>
                <a:cubicBezTo>
                  <a:pt x="5437" y="3460"/>
                  <a:pt x="5402" y="3615"/>
                  <a:pt x="5341" y="3760"/>
                </a:cubicBezTo>
                <a:lnTo>
                  <a:pt x="5341" y="3760"/>
                </a:lnTo>
                <a:cubicBezTo>
                  <a:pt x="5167" y="4177"/>
                  <a:pt x="4832" y="4364"/>
                  <a:pt x="4481" y="4647"/>
                </a:cubicBezTo>
              </a:path>
            </a:pathLst>
          </a:custGeom>
          <a:solidFill>
            <a:srgbClr val="116D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36"/>
          <p:cNvSpPr>
            <a:spLocks noChangeArrowheads="1"/>
          </p:cNvSpPr>
          <p:nvPr/>
        </p:nvSpPr>
        <p:spPr bwMode="auto">
          <a:xfrm>
            <a:off x="8845063" y="4241044"/>
            <a:ext cx="5937865" cy="5064783"/>
          </a:xfrm>
          <a:custGeom>
            <a:avLst/>
            <a:gdLst>
              <a:gd name="T0" fmla="*/ 4116 w 5730"/>
              <a:gd name="T1" fmla="*/ 4807 h 4887"/>
              <a:gd name="T2" fmla="*/ 3696 w 5730"/>
              <a:gd name="T3" fmla="*/ 4826 h 4887"/>
              <a:gd name="T4" fmla="*/ 2316 w 5730"/>
              <a:gd name="T5" fmla="*/ 4820 h 4887"/>
              <a:gd name="T6" fmla="*/ 1885 w 5730"/>
              <a:gd name="T7" fmla="*/ 4716 h 4887"/>
              <a:gd name="T8" fmla="*/ 1184 w 5730"/>
              <a:gd name="T9" fmla="*/ 4402 h 4887"/>
              <a:gd name="T10" fmla="*/ 889 w 5730"/>
              <a:gd name="T11" fmla="*/ 4191 h 4887"/>
              <a:gd name="T12" fmla="*/ 356 w 5730"/>
              <a:gd name="T13" fmla="*/ 3361 h 4887"/>
              <a:gd name="T14" fmla="*/ 90 w 5730"/>
              <a:gd name="T15" fmla="*/ 3102 h 4887"/>
              <a:gd name="T16" fmla="*/ 198 w 5730"/>
              <a:gd name="T17" fmla="*/ 2304 h 4887"/>
              <a:gd name="T18" fmla="*/ 193 w 5730"/>
              <a:gd name="T19" fmla="*/ 1871 h 4887"/>
              <a:gd name="T20" fmla="*/ 180 w 5730"/>
              <a:gd name="T21" fmla="*/ 1427 h 4887"/>
              <a:gd name="T22" fmla="*/ 351 w 5730"/>
              <a:gd name="T23" fmla="*/ 1060 h 4887"/>
              <a:gd name="T24" fmla="*/ 1551 w 5730"/>
              <a:gd name="T25" fmla="*/ 91 h 4887"/>
              <a:gd name="T26" fmla="*/ 1967 w 5730"/>
              <a:gd name="T27" fmla="*/ 174 h 4887"/>
              <a:gd name="T28" fmla="*/ 2641 w 5730"/>
              <a:gd name="T29" fmla="*/ 586 h 4887"/>
              <a:gd name="T30" fmla="*/ 3059 w 5730"/>
              <a:gd name="T31" fmla="*/ 691 h 4887"/>
              <a:gd name="T32" fmla="*/ 4415 w 5730"/>
              <a:gd name="T33" fmla="*/ 990 h 4887"/>
              <a:gd name="T34" fmla="*/ 4631 w 5730"/>
              <a:gd name="T35" fmla="*/ 1036 h 4887"/>
              <a:gd name="T36" fmla="*/ 4797 w 5730"/>
              <a:gd name="T37" fmla="*/ 1156 h 4887"/>
              <a:gd name="T38" fmla="*/ 5048 w 5730"/>
              <a:gd name="T39" fmla="*/ 1382 h 4887"/>
              <a:gd name="T40" fmla="*/ 5589 w 5730"/>
              <a:gd name="T41" fmla="*/ 2342 h 4887"/>
              <a:gd name="T42" fmla="*/ 5672 w 5730"/>
              <a:gd name="T43" fmla="*/ 2784 h 4887"/>
              <a:gd name="T44" fmla="*/ 5382 w 5730"/>
              <a:gd name="T45" fmla="*/ 3584 h 4887"/>
              <a:gd name="T46" fmla="*/ 5221 w 5730"/>
              <a:gd name="T47" fmla="*/ 3962 h 4887"/>
              <a:gd name="T48" fmla="*/ 4451 w 5730"/>
              <a:gd name="T49" fmla="*/ 4674 h 4887"/>
              <a:gd name="T50" fmla="*/ 4487 w 5730"/>
              <a:gd name="T51" fmla="*/ 4710 h 4887"/>
              <a:gd name="T52" fmla="*/ 5288 w 5730"/>
              <a:gd name="T53" fmla="*/ 3948 h 4887"/>
              <a:gd name="T54" fmla="*/ 5443 w 5730"/>
              <a:gd name="T55" fmla="*/ 3562 h 4887"/>
              <a:gd name="T56" fmla="*/ 5633 w 5730"/>
              <a:gd name="T57" fmla="*/ 3151 h 4887"/>
              <a:gd name="T58" fmla="*/ 5722 w 5730"/>
              <a:gd name="T59" fmla="*/ 2747 h 4887"/>
              <a:gd name="T60" fmla="*/ 5510 w 5730"/>
              <a:gd name="T61" fmla="*/ 1941 h 4887"/>
              <a:gd name="T62" fmla="*/ 5087 w 5730"/>
              <a:gd name="T63" fmla="*/ 1348 h 4887"/>
              <a:gd name="T64" fmla="*/ 4810 w 5730"/>
              <a:gd name="T65" fmla="*/ 1079 h 4887"/>
              <a:gd name="T66" fmla="*/ 4697 w 5730"/>
              <a:gd name="T67" fmla="*/ 998 h 4887"/>
              <a:gd name="T68" fmla="*/ 3504 w 5730"/>
              <a:gd name="T69" fmla="*/ 738 h 4887"/>
              <a:gd name="T70" fmla="*/ 3033 w 5730"/>
              <a:gd name="T71" fmla="*/ 633 h 4887"/>
              <a:gd name="T72" fmla="*/ 1871 w 5730"/>
              <a:gd name="T73" fmla="*/ 82 h 4887"/>
              <a:gd name="T74" fmla="*/ 1107 w 5730"/>
              <a:gd name="T75" fmla="*/ 175 h 4887"/>
              <a:gd name="T76" fmla="*/ 124 w 5730"/>
              <a:gd name="T77" fmla="*/ 1431 h 4887"/>
              <a:gd name="T78" fmla="*/ 100 w 5730"/>
              <a:gd name="T79" fmla="*/ 1633 h 4887"/>
              <a:gd name="T80" fmla="*/ 143 w 5730"/>
              <a:gd name="T81" fmla="*/ 2342 h 4887"/>
              <a:gd name="T82" fmla="*/ 44 w 5730"/>
              <a:gd name="T83" fmla="*/ 2776 h 4887"/>
              <a:gd name="T84" fmla="*/ 292 w 5730"/>
              <a:gd name="T85" fmla="*/ 3379 h 4887"/>
              <a:gd name="T86" fmla="*/ 539 w 5730"/>
              <a:gd name="T87" fmla="*/ 3645 h 4887"/>
              <a:gd name="T88" fmla="*/ 1537 w 5730"/>
              <a:gd name="T89" fmla="*/ 4598 h 4887"/>
              <a:gd name="T90" fmla="*/ 1925 w 5730"/>
              <a:gd name="T91" fmla="*/ 4792 h 4887"/>
              <a:gd name="T92" fmla="*/ 3294 w 5730"/>
              <a:gd name="T93" fmla="*/ 4884 h 4887"/>
              <a:gd name="T94" fmla="*/ 3777 w 5730"/>
              <a:gd name="T95" fmla="*/ 4874 h 4887"/>
              <a:gd name="T96" fmla="*/ 4487 w 5730"/>
              <a:gd name="T97" fmla="*/ 4710 h 4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30" h="4887">
                <a:moveTo>
                  <a:pt x="4451" y="4674"/>
                </a:moveTo>
                <a:lnTo>
                  <a:pt x="4451" y="4674"/>
                </a:lnTo>
                <a:cubicBezTo>
                  <a:pt x="4361" y="4764"/>
                  <a:pt x="4238" y="4795"/>
                  <a:pt x="4116" y="4807"/>
                </a:cubicBezTo>
                <a:lnTo>
                  <a:pt x="4116" y="4807"/>
                </a:lnTo>
                <a:cubicBezTo>
                  <a:pt x="3977" y="4822"/>
                  <a:pt x="3835" y="4822"/>
                  <a:pt x="3696" y="4826"/>
                </a:cubicBezTo>
                <a:lnTo>
                  <a:pt x="3696" y="4826"/>
                </a:lnTo>
                <a:cubicBezTo>
                  <a:pt x="3388" y="4834"/>
                  <a:pt x="3081" y="4835"/>
                  <a:pt x="2772" y="4831"/>
                </a:cubicBezTo>
                <a:lnTo>
                  <a:pt x="2772" y="4831"/>
                </a:lnTo>
                <a:cubicBezTo>
                  <a:pt x="2620" y="4829"/>
                  <a:pt x="2468" y="4827"/>
                  <a:pt x="2316" y="4820"/>
                </a:cubicBezTo>
                <a:lnTo>
                  <a:pt x="2316" y="4820"/>
                </a:lnTo>
                <a:cubicBezTo>
                  <a:pt x="2163" y="4813"/>
                  <a:pt x="2023" y="4785"/>
                  <a:pt x="1885" y="4716"/>
                </a:cubicBezTo>
                <a:lnTo>
                  <a:pt x="1885" y="4716"/>
                </a:lnTo>
                <a:cubicBezTo>
                  <a:pt x="1768" y="4658"/>
                  <a:pt x="1657" y="4592"/>
                  <a:pt x="1536" y="4543"/>
                </a:cubicBezTo>
                <a:lnTo>
                  <a:pt x="1536" y="4543"/>
                </a:lnTo>
                <a:cubicBezTo>
                  <a:pt x="1419" y="4495"/>
                  <a:pt x="1298" y="4456"/>
                  <a:pt x="1184" y="4402"/>
                </a:cubicBezTo>
                <a:lnTo>
                  <a:pt x="1184" y="4402"/>
                </a:lnTo>
                <a:cubicBezTo>
                  <a:pt x="1073" y="4351"/>
                  <a:pt x="969" y="4285"/>
                  <a:pt x="889" y="4191"/>
                </a:cubicBezTo>
                <a:lnTo>
                  <a:pt x="889" y="4191"/>
                </a:lnTo>
                <a:cubicBezTo>
                  <a:pt x="815" y="4104"/>
                  <a:pt x="764" y="4000"/>
                  <a:pt x="717" y="3896"/>
                </a:cubicBezTo>
                <a:lnTo>
                  <a:pt x="717" y="3896"/>
                </a:lnTo>
                <a:cubicBezTo>
                  <a:pt x="625" y="3695"/>
                  <a:pt x="540" y="3495"/>
                  <a:pt x="356" y="3361"/>
                </a:cubicBezTo>
                <a:lnTo>
                  <a:pt x="356" y="3361"/>
                </a:lnTo>
                <a:cubicBezTo>
                  <a:pt x="255" y="3288"/>
                  <a:pt x="136" y="3225"/>
                  <a:pt x="90" y="3102"/>
                </a:cubicBezTo>
                <a:lnTo>
                  <a:pt x="90" y="3102"/>
                </a:lnTo>
                <a:cubicBezTo>
                  <a:pt x="43" y="2974"/>
                  <a:pt x="80" y="2832"/>
                  <a:pt x="114" y="2705"/>
                </a:cubicBezTo>
                <a:lnTo>
                  <a:pt x="114" y="2705"/>
                </a:lnTo>
                <a:cubicBezTo>
                  <a:pt x="150" y="2572"/>
                  <a:pt x="184" y="2441"/>
                  <a:pt x="198" y="2304"/>
                </a:cubicBezTo>
                <a:lnTo>
                  <a:pt x="198" y="2304"/>
                </a:lnTo>
                <a:cubicBezTo>
                  <a:pt x="213" y="2160"/>
                  <a:pt x="212" y="2015"/>
                  <a:pt x="193" y="1871"/>
                </a:cubicBezTo>
                <a:lnTo>
                  <a:pt x="193" y="1871"/>
                </a:lnTo>
                <a:cubicBezTo>
                  <a:pt x="185" y="1806"/>
                  <a:pt x="171" y="1742"/>
                  <a:pt x="159" y="1677"/>
                </a:cubicBezTo>
                <a:lnTo>
                  <a:pt x="159" y="1677"/>
                </a:lnTo>
                <a:cubicBezTo>
                  <a:pt x="142" y="1589"/>
                  <a:pt x="149" y="1511"/>
                  <a:pt x="180" y="1427"/>
                </a:cubicBezTo>
                <a:lnTo>
                  <a:pt x="180" y="1427"/>
                </a:lnTo>
                <a:cubicBezTo>
                  <a:pt x="225" y="1299"/>
                  <a:pt x="285" y="1176"/>
                  <a:pt x="351" y="1060"/>
                </a:cubicBezTo>
                <a:lnTo>
                  <a:pt x="351" y="1060"/>
                </a:lnTo>
                <a:cubicBezTo>
                  <a:pt x="482" y="829"/>
                  <a:pt x="647" y="615"/>
                  <a:pt x="842" y="435"/>
                </a:cubicBezTo>
                <a:lnTo>
                  <a:pt x="842" y="435"/>
                </a:lnTo>
                <a:cubicBezTo>
                  <a:pt x="1037" y="254"/>
                  <a:pt x="1279" y="106"/>
                  <a:pt x="1551" y="91"/>
                </a:cubicBezTo>
                <a:lnTo>
                  <a:pt x="1551" y="91"/>
                </a:lnTo>
                <a:cubicBezTo>
                  <a:pt x="1694" y="84"/>
                  <a:pt x="1838" y="112"/>
                  <a:pt x="1967" y="174"/>
                </a:cubicBezTo>
                <a:lnTo>
                  <a:pt x="1967" y="174"/>
                </a:lnTo>
                <a:cubicBezTo>
                  <a:pt x="2087" y="230"/>
                  <a:pt x="2191" y="317"/>
                  <a:pt x="2297" y="396"/>
                </a:cubicBezTo>
                <a:lnTo>
                  <a:pt x="2297" y="396"/>
                </a:lnTo>
                <a:cubicBezTo>
                  <a:pt x="2404" y="475"/>
                  <a:pt x="2514" y="542"/>
                  <a:pt x="2641" y="586"/>
                </a:cubicBezTo>
                <a:lnTo>
                  <a:pt x="2641" y="586"/>
                </a:lnTo>
                <a:cubicBezTo>
                  <a:pt x="2777" y="633"/>
                  <a:pt x="2919" y="660"/>
                  <a:pt x="3059" y="691"/>
                </a:cubicBezTo>
                <a:lnTo>
                  <a:pt x="3059" y="691"/>
                </a:lnTo>
                <a:cubicBezTo>
                  <a:pt x="3359" y="757"/>
                  <a:pt x="3661" y="825"/>
                  <a:pt x="3962" y="892"/>
                </a:cubicBezTo>
                <a:lnTo>
                  <a:pt x="3962" y="892"/>
                </a:lnTo>
                <a:cubicBezTo>
                  <a:pt x="4113" y="924"/>
                  <a:pt x="4264" y="957"/>
                  <a:pt x="4415" y="990"/>
                </a:cubicBezTo>
                <a:lnTo>
                  <a:pt x="4415" y="990"/>
                </a:lnTo>
                <a:cubicBezTo>
                  <a:pt x="4487" y="1005"/>
                  <a:pt x="4559" y="1020"/>
                  <a:pt x="4631" y="1036"/>
                </a:cubicBezTo>
                <a:lnTo>
                  <a:pt x="4631" y="1036"/>
                </a:lnTo>
                <a:cubicBezTo>
                  <a:pt x="4666" y="1043"/>
                  <a:pt x="4704" y="1048"/>
                  <a:pt x="4734" y="1069"/>
                </a:cubicBezTo>
                <a:lnTo>
                  <a:pt x="4734" y="1069"/>
                </a:lnTo>
                <a:cubicBezTo>
                  <a:pt x="4763" y="1091"/>
                  <a:pt x="4777" y="1126"/>
                  <a:pt x="4797" y="1156"/>
                </a:cubicBezTo>
                <a:lnTo>
                  <a:pt x="4797" y="1156"/>
                </a:lnTo>
                <a:cubicBezTo>
                  <a:pt x="4859" y="1253"/>
                  <a:pt x="4956" y="1316"/>
                  <a:pt x="5048" y="1382"/>
                </a:cubicBezTo>
                <a:lnTo>
                  <a:pt x="5048" y="1382"/>
                </a:lnTo>
                <a:cubicBezTo>
                  <a:pt x="5152" y="1457"/>
                  <a:pt x="5239" y="1544"/>
                  <a:pt x="5309" y="1651"/>
                </a:cubicBezTo>
                <a:lnTo>
                  <a:pt x="5309" y="1651"/>
                </a:lnTo>
                <a:cubicBezTo>
                  <a:pt x="5446" y="1860"/>
                  <a:pt x="5518" y="2105"/>
                  <a:pt x="5589" y="2342"/>
                </a:cubicBezTo>
                <a:lnTo>
                  <a:pt x="5589" y="2342"/>
                </a:lnTo>
                <a:cubicBezTo>
                  <a:pt x="5631" y="2486"/>
                  <a:pt x="5671" y="2633"/>
                  <a:pt x="5672" y="2784"/>
                </a:cubicBezTo>
                <a:lnTo>
                  <a:pt x="5672" y="2784"/>
                </a:lnTo>
                <a:cubicBezTo>
                  <a:pt x="5673" y="2940"/>
                  <a:pt x="5621" y="3071"/>
                  <a:pt x="5547" y="3205"/>
                </a:cubicBezTo>
                <a:lnTo>
                  <a:pt x="5547" y="3205"/>
                </a:lnTo>
                <a:cubicBezTo>
                  <a:pt x="5479" y="3328"/>
                  <a:pt x="5426" y="3451"/>
                  <a:pt x="5382" y="3584"/>
                </a:cubicBezTo>
                <a:lnTo>
                  <a:pt x="5382" y="3584"/>
                </a:lnTo>
                <a:cubicBezTo>
                  <a:pt x="5338" y="3715"/>
                  <a:pt x="5293" y="3844"/>
                  <a:pt x="5221" y="3962"/>
                </a:cubicBezTo>
                <a:lnTo>
                  <a:pt x="5221" y="3962"/>
                </a:lnTo>
                <a:cubicBezTo>
                  <a:pt x="5097" y="4163"/>
                  <a:pt x="4915" y="4316"/>
                  <a:pt x="4730" y="4458"/>
                </a:cubicBezTo>
                <a:lnTo>
                  <a:pt x="4730" y="4458"/>
                </a:lnTo>
                <a:cubicBezTo>
                  <a:pt x="4637" y="4529"/>
                  <a:pt x="4543" y="4599"/>
                  <a:pt x="4451" y="4674"/>
                </a:cubicBezTo>
                <a:lnTo>
                  <a:pt x="4451" y="4674"/>
                </a:lnTo>
                <a:cubicBezTo>
                  <a:pt x="4426" y="4694"/>
                  <a:pt x="4462" y="4730"/>
                  <a:pt x="4487" y="4710"/>
                </a:cubicBezTo>
                <a:lnTo>
                  <a:pt x="4487" y="4710"/>
                </a:lnTo>
                <a:cubicBezTo>
                  <a:pt x="4684" y="4551"/>
                  <a:pt x="4898" y="4410"/>
                  <a:pt x="5076" y="4228"/>
                </a:cubicBezTo>
                <a:lnTo>
                  <a:pt x="5076" y="4228"/>
                </a:lnTo>
                <a:cubicBezTo>
                  <a:pt x="5158" y="4145"/>
                  <a:pt x="5230" y="4050"/>
                  <a:pt x="5288" y="3948"/>
                </a:cubicBezTo>
                <a:lnTo>
                  <a:pt x="5288" y="3948"/>
                </a:lnTo>
                <a:cubicBezTo>
                  <a:pt x="5357" y="3826"/>
                  <a:pt x="5399" y="3694"/>
                  <a:pt x="5443" y="3562"/>
                </a:cubicBezTo>
                <a:lnTo>
                  <a:pt x="5443" y="3562"/>
                </a:lnTo>
                <a:cubicBezTo>
                  <a:pt x="5468" y="3487"/>
                  <a:pt x="5495" y="3413"/>
                  <a:pt x="5531" y="3342"/>
                </a:cubicBezTo>
                <a:lnTo>
                  <a:pt x="5531" y="3342"/>
                </a:lnTo>
                <a:cubicBezTo>
                  <a:pt x="5563" y="3278"/>
                  <a:pt x="5601" y="3215"/>
                  <a:pt x="5633" y="3151"/>
                </a:cubicBezTo>
                <a:lnTo>
                  <a:pt x="5633" y="3151"/>
                </a:lnTo>
                <a:cubicBezTo>
                  <a:pt x="5698" y="3023"/>
                  <a:pt x="5729" y="2890"/>
                  <a:pt x="5722" y="2747"/>
                </a:cubicBezTo>
                <a:lnTo>
                  <a:pt x="5722" y="2747"/>
                </a:lnTo>
                <a:cubicBezTo>
                  <a:pt x="5715" y="2597"/>
                  <a:pt x="5675" y="2452"/>
                  <a:pt x="5632" y="2311"/>
                </a:cubicBezTo>
                <a:lnTo>
                  <a:pt x="5632" y="2311"/>
                </a:lnTo>
                <a:cubicBezTo>
                  <a:pt x="5595" y="2187"/>
                  <a:pt x="5557" y="2063"/>
                  <a:pt x="5510" y="1941"/>
                </a:cubicBezTo>
                <a:lnTo>
                  <a:pt x="5510" y="1941"/>
                </a:lnTo>
                <a:cubicBezTo>
                  <a:pt x="5419" y="1707"/>
                  <a:pt x="5293" y="1497"/>
                  <a:pt x="5087" y="1348"/>
                </a:cubicBezTo>
                <a:lnTo>
                  <a:pt x="5087" y="1348"/>
                </a:lnTo>
                <a:cubicBezTo>
                  <a:pt x="5037" y="1312"/>
                  <a:pt x="4987" y="1279"/>
                  <a:pt x="4940" y="1239"/>
                </a:cubicBezTo>
                <a:lnTo>
                  <a:pt x="4940" y="1239"/>
                </a:lnTo>
                <a:cubicBezTo>
                  <a:pt x="4884" y="1192"/>
                  <a:pt x="4850" y="1139"/>
                  <a:pt x="4810" y="1079"/>
                </a:cubicBezTo>
                <a:lnTo>
                  <a:pt x="4810" y="1079"/>
                </a:lnTo>
                <a:cubicBezTo>
                  <a:pt x="4782" y="1036"/>
                  <a:pt x="4746" y="1011"/>
                  <a:pt x="4697" y="998"/>
                </a:cubicBezTo>
                <a:lnTo>
                  <a:pt x="4697" y="998"/>
                </a:lnTo>
                <a:cubicBezTo>
                  <a:pt x="4615" y="975"/>
                  <a:pt x="4530" y="962"/>
                  <a:pt x="4448" y="945"/>
                </a:cubicBezTo>
                <a:lnTo>
                  <a:pt x="4448" y="945"/>
                </a:lnTo>
                <a:cubicBezTo>
                  <a:pt x="4133" y="878"/>
                  <a:pt x="3818" y="808"/>
                  <a:pt x="3504" y="738"/>
                </a:cubicBezTo>
                <a:lnTo>
                  <a:pt x="3504" y="738"/>
                </a:lnTo>
                <a:cubicBezTo>
                  <a:pt x="3347" y="703"/>
                  <a:pt x="3191" y="668"/>
                  <a:pt x="3033" y="633"/>
                </a:cubicBezTo>
                <a:lnTo>
                  <a:pt x="3033" y="633"/>
                </a:lnTo>
                <a:cubicBezTo>
                  <a:pt x="2888" y="601"/>
                  <a:pt x="2741" y="572"/>
                  <a:pt x="2603" y="518"/>
                </a:cubicBezTo>
                <a:lnTo>
                  <a:pt x="2603" y="518"/>
                </a:lnTo>
                <a:cubicBezTo>
                  <a:pt x="2335" y="411"/>
                  <a:pt x="2150" y="169"/>
                  <a:pt x="1871" y="82"/>
                </a:cubicBezTo>
                <a:lnTo>
                  <a:pt x="1871" y="82"/>
                </a:lnTo>
                <a:cubicBezTo>
                  <a:pt x="1613" y="0"/>
                  <a:pt x="1341" y="44"/>
                  <a:pt x="1107" y="175"/>
                </a:cubicBezTo>
                <a:lnTo>
                  <a:pt x="1107" y="175"/>
                </a:lnTo>
                <a:cubicBezTo>
                  <a:pt x="877" y="304"/>
                  <a:pt x="684" y="501"/>
                  <a:pt x="524" y="709"/>
                </a:cubicBezTo>
                <a:lnTo>
                  <a:pt x="524" y="709"/>
                </a:lnTo>
                <a:cubicBezTo>
                  <a:pt x="357" y="924"/>
                  <a:pt x="212" y="1171"/>
                  <a:pt x="124" y="1431"/>
                </a:cubicBezTo>
                <a:lnTo>
                  <a:pt x="124" y="1431"/>
                </a:lnTo>
                <a:cubicBezTo>
                  <a:pt x="102" y="1497"/>
                  <a:pt x="92" y="1563"/>
                  <a:pt x="100" y="1633"/>
                </a:cubicBezTo>
                <a:lnTo>
                  <a:pt x="100" y="1633"/>
                </a:lnTo>
                <a:cubicBezTo>
                  <a:pt x="111" y="1714"/>
                  <a:pt x="132" y="1793"/>
                  <a:pt x="143" y="1874"/>
                </a:cubicBezTo>
                <a:lnTo>
                  <a:pt x="143" y="1874"/>
                </a:lnTo>
                <a:cubicBezTo>
                  <a:pt x="163" y="2030"/>
                  <a:pt x="163" y="2187"/>
                  <a:pt x="143" y="2342"/>
                </a:cubicBezTo>
                <a:lnTo>
                  <a:pt x="143" y="2342"/>
                </a:lnTo>
                <a:cubicBezTo>
                  <a:pt x="124" y="2490"/>
                  <a:pt x="77" y="2630"/>
                  <a:pt x="44" y="2776"/>
                </a:cubicBezTo>
                <a:lnTo>
                  <a:pt x="44" y="2776"/>
                </a:lnTo>
                <a:cubicBezTo>
                  <a:pt x="17" y="2894"/>
                  <a:pt x="0" y="3022"/>
                  <a:pt x="50" y="3137"/>
                </a:cubicBezTo>
                <a:lnTo>
                  <a:pt x="50" y="3137"/>
                </a:lnTo>
                <a:cubicBezTo>
                  <a:pt x="97" y="3247"/>
                  <a:pt x="197" y="3313"/>
                  <a:pt x="292" y="3379"/>
                </a:cubicBezTo>
                <a:lnTo>
                  <a:pt x="292" y="3379"/>
                </a:lnTo>
                <a:cubicBezTo>
                  <a:pt x="397" y="3451"/>
                  <a:pt x="476" y="3535"/>
                  <a:pt x="539" y="3645"/>
                </a:cubicBezTo>
                <a:lnTo>
                  <a:pt x="539" y="3645"/>
                </a:lnTo>
                <a:cubicBezTo>
                  <a:pt x="653" y="3844"/>
                  <a:pt x="713" y="4077"/>
                  <a:pt x="872" y="4248"/>
                </a:cubicBezTo>
                <a:lnTo>
                  <a:pt x="872" y="4248"/>
                </a:lnTo>
                <a:cubicBezTo>
                  <a:pt x="1048" y="4438"/>
                  <a:pt x="1307" y="4502"/>
                  <a:pt x="1537" y="4598"/>
                </a:cubicBezTo>
                <a:lnTo>
                  <a:pt x="1537" y="4598"/>
                </a:lnTo>
                <a:cubicBezTo>
                  <a:pt x="1670" y="4654"/>
                  <a:pt x="1792" y="4733"/>
                  <a:pt x="1925" y="4792"/>
                </a:cubicBezTo>
                <a:lnTo>
                  <a:pt x="1925" y="4792"/>
                </a:lnTo>
                <a:cubicBezTo>
                  <a:pt x="2056" y="4848"/>
                  <a:pt x="2193" y="4866"/>
                  <a:pt x="2335" y="4872"/>
                </a:cubicBezTo>
                <a:lnTo>
                  <a:pt x="2335" y="4872"/>
                </a:lnTo>
                <a:cubicBezTo>
                  <a:pt x="2654" y="4885"/>
                  <a:pt x="2975" y="4886"/>
                  <a:pt x="3294" y="4884"/>
                </a:cubicBezTo>
                <a:lnTo>
                  <a:pt x="3294" y="4884"/>
                </a:lnTo>
                <a:cubicBezTo>
                  <a:pt x="3455" y="4882"/>
                  <a:pt x="3616" y="4879"/>
                  <a:pt x="3777" y="4874"/>
                </a:cubicBezTo>
                <a:lnTo>
                  <a:pt x="3777" y="4874"/>
                </a:lnTo>
                <a:cubicBezTo>
                  <a:pt x="3912" y="4870"/>
                  <a:pt x="4050" y="4871"/>
                  <a:pt x="4183" y="4850"/>
                </a:cubicBezTo>
                <a:lnTo>
                  <a:pt x="4183" y="4850"/>
                </a:lnTo>
                <a:cubicBezTo>
                  <a:pt x="4297" y="4832"/>
                  <a:pt x="4405" y="4792"/>
                  <a:pt x="4487" y="4710"/>
                </a:cubicBezTo>
                <a:lnTo>
                  <a:pt x="4487" y="4710"/>
                </a:lnTo>
                <a:cubicBezTo>
                  <a:pt x="4511" y="4686"/>
                  <a:pt x="4475" y="4650"/>
                  <a:pt x="4451" y="46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37"/>
          <p:cNvSpPr>
            <a:spLocks noChangeArrowheads="1"/>
          </p:cNvSpPr>
          <p:nvPr/>
        </p:nvSpPr>
        <p:spPr bwMode="auto">
          <a:xfrm>
            <a:off x="9539870" y="3742792"/>
            <a:ext cx="5841870" cy="5517323"/>
          </a:xfrm>
          <a:custGeom>
            <a:avLst/>
            <a:gdLst>
              <a:gd name="T0" fmla="*/ 1698 w 5635"/>
              <a:gd name="T1" fmla="*/ 5229 h 5323"/>
              <a:gd name="T2" fmla="*/ 1698 w 5635"/>
              <a:gd name="T3" fmla="*/ 5229 h 5323"/>
              <a:gd name="T4" fmla="*/ 2212 w 5635"/>
              <a:gd name="T5" fmla="*/ 5256 h 5323"/>
              <a:gd name="T6" fmla="*/ 2212 w 5635"/>
              <a:gd name="T7" fmla="*/ 5256 h 5323"/>
              <a:gd name="T8" fmla="*/ 3752 w 5635"/>
              <a:gd name="T9" fmla="*/ 4877 h 5323"/>
              <a:gd name="T10" fmla="*/ 3752 w 5635"/>
              <a:gd name="T11" fmla="*/ 4877 h 5323"/>
              <a:gd name="T12" fmla="*/ 4083 w 5635"/>
              <a:gd name="T13" fmla="*/ 4752 h 5323"/>
              <a:gd name="T14" fmla="*/ 4083 w 5635"/>
              <a:gd name="T15" fmla="*/ 4752 h 5323"/>
              <a:gd name="T16" fmla="*/ 4433 w 5635"/>
              <a:gd name="T17" fmla="*/ 4464 h 5323"/>
              <a:gd name="T18" fmla="*/ 4433 w 5635"/>
              <a:gd name="T19" fmla="*/ 4464 h 5323"/>
              <a:gd name="T20" fmla="*/ 5051 w 5635"/>
              <a:gd name="T21" fmla="*/ 3927 h 5323"/>
              <a:gd name="T22" fmla="*/ 5051 w 5635"/>
              <a:gd name="T23" fmla="*/ 3927 h 5323"/>
              <a:gd name="T24" fmla="*/ 5338 w 5635"/>
              <a:gd name="T25" fmla="*/ 3020 h 5323"/>
              <a:gd name="T26" fmla="*/ 5338 w 5635"/>
              <a:gd name="T27" fmla="*/ 3020 h 5323"/>
              <a:gd name="T28" fmla="*/ 5574 w 5635"/>
              <a:gd name="T29" fmla="*/ 2692 h 5323"/>
              <a:gd name="T30" fmla="*/ 5574 w 5635"/>
              <a:gd name="T31" fmla="*/ 2692 h 5323"/>
              <a:gd name="T32" fmla="*/ 5406 w 5635"/>
              <a:gd name="T33" fmla="*/ 2131 h 5323"/>
              <a:gd name="T34" fmla="*/ 5406 w 5635"/>
              <a:gd name="T35" fmla="*/ 2131 h 5323"/>
              <a:gd name="T36" fmla="*/ 5177 w 5635"/>
              <a:gd name="T37" fmla="*/ 1318 h 5323"/>
              <a:gd name="T38" fmla="*/ 5177 w 5635"/>
              <a:gd name="T39" fmla="*/ 1318 h 5323"/>
              <a:gd name="T40" fmla="*/ 5159 w 5635"/>
              <a:gd name="T41" fmla="*/ 1146 h 5323"/>
              <a:gd name="T42" fmla="*/ 5159 w 5635"/>
              <a:gd name="T43" fmla="*/ 1146 h 5323"/>
              <a:gd name="T44" fmla="*/ 5069 w 5635"/>
              <a:gd name="T45" fmla="*/ 978 h 5323"/>
              <a:gd name="T46" fmla="*/ 5069 w 5635"/>
              <a:gd name="T47" fmla="*/ 978 h 5323"/>
              <a:gd name="T48" fmla="*/ 4301 w 5635"/>
              <a:gd name="T49" fmla="*/ 258 h 5323"/>
              <a:gd name="T50" fmla="*/ 4301 w 5635"/>
              <a:gd name="T51" fmla="*/ 258 h 5323"/>
              <a:gd name="T52" fmla="*/ 3514 w 5635"/>
              <a:gd name="T53" fmla="*/ 20 h 5323"/>
              <a:gd name="T54" fmla="*/ 3514 w 5635"/>
              <a:gd name="T55" fmla="*/ 20 h 5323"/>
              <a:gd name="T56" fmla="*/ 2987 w 5635"/>
              <a:gd name="T57" fmla="*/ 244 h 5323"/>
              <a:gd name="T58" fmla="*/ 2987 w 5635"/>
              <a:gd name="T59" fmla="*/ 244 h 5323"/>
              <a:gd name="T60" fmla="*/ 2595 w 5635"/>
              <a:gd name="T61" fmla="*/ 682 h 5323"/>
              <a:gd name="T62" fmla="*/ 2595 w 5635"/>
              <a:gd name="T63" fmla="*/ 682 h 5323"/>
              <a:gd name="T64" fmla="*/ 2194 w 5635"/>
              <a:gd name="T65" fmla="*/ 929 h 5323"/>
              <a:gd name="T66" fmla="*/ 1473 w 5635"/>
              <a:gd name="T67" fmla="*/ 1289 h 5323"/>
              <a:gd name="T68" fmla="*/ 1473 w 5635"/>
              <a:gd name="T69" fmla="*/ 1289 h 5323"/>
              <a:gd name="T70" fmla="*/ 625 w 5635"/>
              <a:gd name="T71" fmla="*/ 1707 h 5323"/>
              <a:gd name="T72" fmla="*/ 625 w 5635"/>
              <a:gd name="T73" fmla="*/ 1707 h 5323"/>
              <a:gd name="T74" fmla="*/ 543 w 5635"/>
              <a:gd name="T75" fmla="*/ 1763 h 5323"/>
              <a:gd name="T76" fmla="*/ 543 w 5635"/>
              <a:gd name="T77" fmla="*/ 1763 h 5323"/>
              <a:gd name="T78" fmla="*/ 499 w 5635"/>
              <a:gd name="T79" fmla="*/ 1870 h 5323"/>
              <a:gd name="T80" fmla="*/ 499 w 5635"/>
              <a:gd name="T81" fmla="*/ 1870 h 5323"/>
              <a:gd name="T82" fmla="*/ 258 w 5635"/>
              <a:gd name="T83" fmla="*/ 2213 h 5323"/>
              <a:gd name="T84" fmla="*/ 258 w 5635"/>
              <a:gd name="T85" fmla="*/ 2213 h 5323"/>
              <a:gd name="T86" fmla="*/ 21 w 5635"/>
              <a:gd name="T87" fmla="*/ 3162 h 5323"/>
              <a:gd name="T88" fmla="*/ 21 w 5635"/>
              <a:gd name="T89" fmla="*/ 3162 h 5323"/>
              <a:gd name="T90" fmla="*/ 127 w 5635"/>
              <a:gd name="T91" fmla="*/ 3883 h 5323"/>
              <a:gd name="T92" fmla="*/ 127 w 5635"/>
              <a:gd name="T93" fmla="*/ 3883 h 5323"/>
              <a:gd name="T94" fmla="*/ 383 w 5635"/>
              <a:gd name="T95" fmla="*/ 4187 h 5323"/>
              <a:gd name="T96" fmla="*/ 383 w 5635"/>
              <a:gd name="T97" fmla="*/ 4187 h 5323"/>
              <a:gd name="T98" fmla="*/ 648 w 5635"/>
              <a:gd name="T99" fmla="*/ 4576 h 5323"/>
              <a:gd name="T100" fmla="*/ 648 w 5635"/>
              <a:gd name="T101" fmla="*/ 4576 h 5323"/>
              <a:gd name="T102" fmla="*/ 1698 w 5635"/>
              <a:gd name="T103" fmla="*/ 5229 h 5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35" h="5323">
                <a:moveTo>
                  <a:pt x="1698" y="5229"/>
                </a:moveTo>
                <a:lnTo>
                  <a:pt x="1698" y="5229"/>
                </a:lnTo>
                <a:cubicBezTo>
                  <a:pt x="1847" y="5322"/>
                  <a:pt x="2039" y="5292"/>
                  <a:pt x="2212" y="5256"/>
                </a:cubicBezTo>
                <a:lnTo>
                  <a:pt x="2212" y="5256"/>
                </a:lnTo>
                <a:cubicBezTo>
                  <a:pt x="2729" y="5147"/>
                  <a:pt x="3243" y="5021"/>
                  <a:pt x="3752" y="4877"/>
                </a:cubicBezTo>
                <a:lnTo>
                  <a:pt x="3752" y="4877"/>
                </a:lnTo>
                <a:cubicBezTo>
                  <a:pt x="3866" y="4845"/>
                  <a:pt x="3981" y="4812"/>
                  <a:pt x="4083" y="4752"/>
                </a:cubicBezTo>
                <a:lnTo>
                  <a:pt x="4083" y="4752"/>
                </a:lnTo>
                <a:cubicBezTo>
                  <a:pt x="4214" y="4675"/>
                  <a:pt x="4316" y="4561"/>
                  <a:pt x="4433" y="4464"/>
                </a:cubicBezTo>
                <a:lnTo>
                  <a:pt x="4433" y="4464"/>
                </a:lnTo>
                <a:cubicBezTo>
                  <a:pt x="4645" y="4290"/>
                  <a:pt x="4914" y="4165"/>
                  <a:pt x="5051" y="3927"/>
                </a:cubicBezTo>
                <a:lnTo>
                  <a:pt x="5051" y="3927"/>
                </a:lnTo>
                <a:cubicBezTo>
                  <a:pt x="5212" y="3651"/>
                  <a:pt x="5156" y="3282"/>
                  <a:pt x="5338" y="3020"/>
                </a:cubicBezTo>
                <a:lnTo>
                  <a:pt x="5338" y="3020"/>
                </a:lnTo>
                <a:cubicBezTo>
                  <a:pt x="5416" y="2908"/>
                  <a:pt x="5534" y="2820"/>
                  <a:pt x="5574" y="2692"/>
                </a:cubicBezTo>
                <a:lnTo>
                  <a:pt x="5574" y="2692"/>
                </a:lnTo>
                <a:cubicBezTo>
                  <a:pt x="5634" y="2500"/>
                  <a:pt x="5503" y="2307"/>
                  <a:pt x="5406" y="2131"/>
                </a:cubicBezTo>
                <a:lnTo>
                  <a:pt x="5406" y="2131"/>
                </a:lnTo>
                <a:cubicBezTo>
                  <a:pt x="5269" y="1882"/>
                  <a:pt x="5190" y="1602"/>
                  <a:pt x="5177" y="1318"/>
                </a:cubicBezTo>
                <a:lnTo>
                  <a:pt x="5177" y="1318"/>
                </a:lnTo>
                <a:cubicBezTo>
                  <a:pt x="5175" y="1261"/>
                  <a:pt x="5175" y="1201"/>
                  <a:pt x="5159" y="1146"/>
                </a:cubicBezTo>
                <a:lnTo>
                  <a:pt x="5159" y="1146"/>
                </a:lnTo>
                <a:cubicBezTo>
                  <a:pt x="5142" y="1085"/>
                  <a:pt x="5107" y="1030"/>
                  <a:pt x="5069" y="978"/>
                </a:cubicBezTo>
                <a:lnTo>
                  <a:pt x="5069" y="978"/>
                </a:lnTo>
                <a:cubicBezTo>
                  <a:pt x="4864" y="690"/>
                  <a:pt x="4601" y="444"/>
                  <a:pt x="4301" y="258"/>
                </a:cubicBezTo>
                <a:lnTo>
                  <a:pt x="4301" y="258"/>
                </a:lnTo>
                <a:cubicBezTo>
                  <a:pt x="4064" y="111"/>
                  <a:pt x="3792" y="0"/>
                  <a:pt x="3514" y="20"/>
                </a:cubicBezTo>
                <a:lnTo>
                  <a:pt x="3514" y="20"/>
                </a:lnTo>
                <a:cubicBezTo>
                  <a:pt x="3320" y="34"/>
                  <a:pt x="3132" y="114"/>
                  <a:pt x="2987" y="244"/>
                </a:cubicBezTo>
                <a:lnTo>
                  <a:pt x="2987" y="244"/>
                </a:lnTo>
                <a:cubicBezTo>
                  <a:pt x="2841" y="375"/>
                  <a:pt x="2742" y="551"/>
                  <a:pt x="2595" y="682"/>
                </a:cubicBezTo>
                <a:lnTo>
                  <a:pt x="2595" y="682"/>
                </a:lnTo>
                <a:cubicBezTo>
                  <a:pt x="2479" y="787"/>
                  <a:pt x="2335" y="858"/>
                  <a:pt x="2194" y="929"/>
                </a:cubicBezTo>
                <a:lnTo>
                  <a:pt x="1473" y="1289"/>
                </a:lnTo>
                <a:lnTo>
                  <a:pt x="1473" y="1289"/>
                </a:lnTo>
                <a:cubicBezTo>
                  <a:pt x="1191" y="1430"/>
                  <a:pt x="909" y="1571"/>
                  <a:pt x="625" y="1707"/>
                </a:cubicBezTo>
                <a:lnTo>
                  <a:pt x="625" y="1707"/>
                </a:lnTo>
                <a:cubicBezTo>
                  <a:pt x="595" y="1722"/>
                  <a:pt x="564" y="1737"/>
                  <a:pt x="543" y="1763"/>
                </a:cubicBezTo>
                <a:lnTo>
                  <a:pt x="543" y="1763"/>
                </a:lnTo>
                <a:cubicBezTo>
                  <a:pt x="518" y="1793"/>
                  <a:pt x="511" y="1833"/>
                  <a:pt x="499" y="1870"/>
                </a:cubicBezTo>
                <a:lnTo>
                  <a:pt x="499" y="1870"/>
                </a:lnTo>
                <a:cubicBezTo>
                  <a:pt x="456" y="2004"/>
                  <a:pt x="342" y="2100"/>
                  <a:pt x="258" y="2213"/>
                </a:cubicBezTo>
                <a:lnTo>
                  <a:pt x="258" y="2213"/>
                </a:lnTo>
                <a:cubicBezTo>
                  <a:pt x="61" y="2480"/>
                  <a:pt x="37" y="2832"/>
                  <a:pt x="21" y="3162"/>
                </a:cubicBezTo>
                <a:lnTo>
                  <a:pt x="21" y="3162"/>
                </a:lnTo>
                <a:cubicBezTo>
                  <a:pt x="8" y="3409"/>
                  <a:pt x="0" y="3672"/>
                  <a:pt x="127" y="3883"/>
                </a:cubicBezTo>
                <a:lnTo>
                  <a:pt x="127" y="3883"/>
                </a:lnTo>
                <a:cubicBezTo>
                  <a:pt x="197" y="3996"/>
                  <a:pt x="299" y="4084"/>
                  <a:pt x="383" y="4187"/>
                </a:cubicBezTo>
                <a:lnTo>
                  <a:pt x="383" y="4187"/>
                </a:lnTo>
                <a:cubicBezTo>
                  <a:pt x="482" y="4308"/>
                  <a:pt x="554" y="4450"/>
                  <a:pt x="648" y="4576"/>
                </a:cubicBezTo>
                <a:lnTo>
                  <a:pt x="648" y="4576"/>
                </a:lnTo>
                <a:cubicBezTo>
                  <a:pt x="918" y="4938"/>
                  <a:pt x="1288" y="5039"/>
                  <a:pt x="1698" y="5229"/>
                </a:cubicBezTo>
              </a:path>
            </a:pathLst>
          </a:custGeom>
          <a:solidFill>
            <a:srgbClr val="116D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38"/>
          <p:cNvSpPr>
            <a:spLocks noChangeArrowheads="1"/>
          </p:cNvSpPr>
          <p:nvPr/>
        </p:nvSpPr>
        <p:spPr bwMode="auto">
          <a:xfrm>
            <a:off x="9526158" y="3697081"/>
            <a:ext cx="5846440" cy="5567604"/>
          </a:xfrm>
          <a:custGeom>
            <a:avLst/>
            <a:gdLst>
              <a:gd name="T0" fmla="*/ 2075 w 5638"/>
              <a:gd name="T1" fmla="*/ 5353 h 5370"/>
              <a:gd name="T2" fmla="*/ 2503 w 5638"/>
              <a:gd name="T3" fmla="*/ 5267 h 5370"/>
              <a:gd name="T4" fmla="*/ 4228 w 5638"/>
              <a:gd name="T5" fmla="*/ 4735 h 5370"/>
              <a:gd name="T6" fmla="*/ 4545 w 5638"/>
              <a:gd name="T7" fmla="*/ 4464 h 5370"/>
              <a:gd name="T8" fmla="*/ 5094 w 5638"/>
              <a:gd name="T9" fmla="*/ 3971 h 5370"/>
              <a:gd name="T10" fmla="*/ 5206 w 5638"/>
              <a:gd name="T11" fmla="*/ 3622 h 5370"/>
              <a:gd name="T12" fmla="*/ 5501 w 5638"/>
              <a:gd name="T13" fmla="*/ 2925 h 5370"/>
              <a:gd name="T14" fmla="*/ 5626 w 5638"/>
              <a:gd name="T15" fmla="*/ 2605 h 5370"/>
              <a:gd name="T16" fmla="*/ 5218 w 5638"/>
              <a:gd name="T17" fmla="*/ 1400 h 5370"/>
              <a:gd name="T18" fmla="*/ 5197 w 5638"/>
              <a:gd name="T19" fmla="*/ 1184 h 5370"/>
              <a:gd name="T20" fmla="*/ 4838 w 5638"/>
              <a:gd name="T21" fmla="*/ 690 h 5370"/>
              <a:gd name="T22" fmla="*/ 4187 w 5638"/>
              <a:gd name="T23" fmla="*/ 201 h 5370"/>
              <a:gd name="T24" fmla="*/ 3052 w 5638"/>
              <a:gd name="T25" fmla="*/ 215 h 5370"/>
              <a:gd name="T26" fmla="*/ 2775 w 5638"/>
              <a:gd name="T27" fmla="*/ 504 h 5370"/>
              <a:gd name="T28" fmla="*/ 2068 w 5638"/>
              <a:gd name="T29" fmla="*/ 1015 h 5370"/>
              <a:gd name="T30" fmla="*/ 1203 w 5638"/>
              <a:gd name="T31" fmla="*/ 1447 h 5370"/>
              <a:gd name="T32" fmla="*/ 567 w 5638"/>
              <a:gd name="T33" fmla="*/ 1763 h 5370"/>
              <a:gd name="T34" fmla="*/ 488 w 5638"/>
              <a:gd name="T35" fmla="*/ 1908 h 5370"/>
              <a:gd name="T36" fmla="*/ 91 w 5638"/>
              <a:gd name="T37" fmla="*/ 2574 h 5370"/>
              <a:gd name="T38" fmla="*/ 2 w 5638"/>
              <a:gd name="T39" fmla="*/ 3377 h 5370"/>
              <a:gd name="T40" fmla="*/ 239 w 5638"/>
              <a:gd name="T41" fmla="*/ 4095 h 5370"/>
              <a:gd name="T42" fmla="*/ 508 w 5638"/>
              <a:gd name="T43" fmla="*/ 4438 h 5370"/>
              <a:gd name="T44" fmla="*/ 1346 w 5638"/>
              <a:gd name="T45" fmla="*/ 5141 h 5370"/>
              <a:gd name="T46" fmla="*/ 1698 w 5638"/>
              <a:gd name="T47" fmla="*/ 5296 h 5370"/>
              <a:gd name="T48" fmla="*/ 1075 w 5638"/>
              <a:gd name="T49" fmla="*/ 4950 h 5370"/>
              <a:gd name="T50" fmla="*/ 794 w 5638"/>
              <a:gd name="T51" fmla="*/ 4738 h 5370"/>
              <a:gd name="T52" fmla="*/ 310 w 5638"/>
              <a:gd name="T53" fmla="*/ 4098 h 5370"/>
              <a:gd name="T54" fmla="*/ 93 w 5638"/>
              <a:gd name="T55" fmla="*/ 3754 h 5370"/>
              <a:gd name="T56" fmla="*/ 74 w 5638"/>
              <a:gd name="T57" fmla="*/ 2974 h 5370"/>
              <a:gd name="T58" fmla="*/ 319 w 5638"/>
              <a:gd name="T59" fmla="*/ 2238 h 5370"/>
              <a:gd name="T60" fmla="*/ 551 w 5638"/>
              <a:gd name="T61" fmla="*/ 1874 h 5370"/>
              <a:gd name="T62" fmla="*/ 636 w 5638"/>
              <a:gd name="T63" fmla="*/ 1781 h 5370"/>
              <a:gd name="T64" fmla="*/ 1679 w 5638"/>
              <a:gd name="T65" fmla="*/ 1266 h 5370"/>
              <a:gd name="T66" fmla="*/ 2468 w 5638"/>
              <a:gd name="T67" fmla="*/ 862 h 5370"/>
              <a:gd name="T68" fmla="*/ 2757 w 5638"/>
              <a:gd name="T69" fmla="*/ 606 h 5370"/>
              <a:gd name="T70" fmla="*/ 3767 w 5638"/>
              <a:gd name="T71" fmla="*/ 104 h 5370"/>
              <a:gd name="T72" fmla="*/ 4499 w 5638"/>
              <a:gd name="T73" fmla="*/ 459 h 5370"/>
              <a:gd name="T74" fmla="*/ 5153 w 5638"/>
              <a:gd name="T75" fmla="*/ 1217 h 5370"/>
              <a:gd name="T76" fmla="*/ 5172 w 5638"/>
              <a:gd name="T77" fmla="*/ 1454 h 5370"/>
              <a:gd name="T78" fmla="*/ 5414 w 5638"/>
              <a:gd name="T79" fmla="*/ 2219 h 5370"/>
              <a:gd name="T80" fmla="*/ 5576 w 5638"/>
              <a:gd name="T81" fmla="*/ 2605 h 5370"/>
              <a:gd name="T82" fmla="*/ 5238 w 5638"/>
              <a:gd name="T83" fmla="*/ 3239 h 5370"/>
              <a:gd name="T84" fmla="*/ 5050 w 5638"/>
              <a:gd name="T85" fmla="*/ 3945 h 5370"/>
              <a:gd name="T86" fmla="*/ 4219 w 5638"/>
              <a:gd name="T87" fmla="*/ 4677 h 5370"/>
              <a:gd name="T88" fmla="*/ 3845 w 5638"/>
              <a:gd name="T89" fmla="*/ 4873 h 5370"/>
              <a:gd name="T90" fmla="*/ 2111 w 5638"/>
              <a:gd name="T91" fmla="*/ 5296 h 5370"/>
              <a:gd name="T92" fmla="*/ 1724 w 5638"/>
              <a:gd name="T93" fmla="*/ 5252 h 5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8" h="5370">
                <a:moveTo>
                  <a:pt x="1698" y="5296"/>
                </a:moveTo>
                <a:lnTo>
                  <a:pt x="1698" y="5296"/>
                </a:lnTo>
                <a:cubicBezTo>
                  <a:pt x="1813" y="5364"/>
                  <a:pt x="1946" y="5369"/>
                  <a:pt x="2075" y="5353"/>
                </a:cubicBezTo>
                <a:lnTo>
                  <a:pt x="2075" y="5353"/>
                </a:lnTo>
                <a:cubicBezTo>
                  <a:pt x="2219" y="5334"/>
                  <a:pt x="2362" y="5298"/>
                  <a:pt x="2503" y="5267"/>
                </a:cubicBezTo>
                <a:lnTo>
                  <a:pt x="2503" y="5267"/>
                </a:lnTo>
                <a:cubicBezTo>
                  <a:pt x="2812" y="5198"/>
                  <a:pt x="3121" y="5123"/>
                  <a:pt x="3428" y="5042"/>
                </a:cubicBezTo>
                <a:lnTo>
                  <a:pt x="3428" y="5042"/>
                </a:lnTo>
                <a:cubicBezTo>
                  <a:pt x="3701" y="4969"/>
                  <a:pt x="4003" y="4917"/>
                  <a:pt x="4228" y="4735"/>
                </a:cubicBezTo>
                <a:lnTo>
                  <a:pt x="4228" y="4735"/>
                </a:lnTo>
                <a:cubicBezTo>
                  <a:pt x="4337" y="4647"/>
                  <a:pt x="4433" y="4547"/>
                  <a:pt x="4545" y="4464"/>
                </a:cubicBezTo>
                <a:lnTo>
                  <a:pt x="4545" y="4464"/>
                </a:lnTo>
                <a:cubicBezTo>
                  <a:pt x="4644" y="4391"/>
                  <a:pt x="4748" y="4325"/>
                  <a:pt x="4844" y="4249"/>
                </a:cubicBezTo>
                <a:lnTo>
                  <a:pt x="4844" y="4249"/>
                </a:lnTo>
                <a:cubicBezTo>
                  <a:pt x="4943" y="4172"/>
                  <a:pt x="5034" y="4082"/>
                  <a:pt x="5094" y="3971"/>
                </a:cubicBezTo>
                <a:lnTo>
                  <a:pt x="5094" y="3971"/>
                </a:lnTo>
                <a:cubicBezTo>
                  <a:pt x="5154" y="3864"/>
                  <a:pt x="5183" y="3743"/>
                  <a:pt x="5206" y="3622"/>
                </a:cubicBezTo>
                <a:lnTo>
                  <a:pt x="5206" y="3622"/>
                </a:lnTo>
                <a:cubicBezTo>
                  <a:pt x="5230" y="3498"/>
                  <a:pt x="5247" y="3372"/>
                  <a:pt x="5287" y="3252"/>
                </a:cubicBezTo>
                <a:lnTo>
                  <a:pt x="5287" y="3252"/>
                </a:lnTo>
                <a:cubicBezTo>
                  <a:pt x="5332" y="3121"/>
                  <a:pt x="5414" y="3029"/>
                  <a:pt x="5501" y="2925"/>
                </a:cubicBezTo>
                <a:lnTo>
                  <a:pt x="5501" y="2925"/>
                </a:lnTo>
                <a:cubicBezTo>
                  <a:pt x="5579" y="2832"/>
                  <a:pt x="5637" y="2731"/>
                  <a:pt x="5626" y="2605"/>
                </a:cubicBezTo>
                <a:lnTo>
                  <a:pt x="5626" y="2605"/>
                </a:lnTo>
                <a:cubicBezTo>
                  <a:pt x="5615" y="2473"/>
                  <a:pt x="5548" y="2353"/>
                  <a:pt x="5484" y="2239"/>
                </a:cubicBezTo>
                <a:lnTo>
                  <a:pt x="5484" y="2239"/>
                </a:lnTo>
                <a:cubicBezTo>
                  <a:pt x="5336" y="1978"/>
                  <a:pt x="5237" y="1701"/>
                  <a:pt x="5218" y="1400"/>
                </a:cubicBezTo>
                <a:lnTo>
                  <a:pt x="5218" y="1400"/>
                </a:lnTo>
                <a:cubicBezTo>
                  <a:pt x="5214" y="1328"/>
                  <a:pt x="5217" y="1254"/>
                  <a:pt x="5197" y="1184"/>
                </a:cubicBezTo>
                <a:lnTo>
                  <a:pt x="5197" y="1184"/>
                </a:lnTo>
                <a:cubicBezTo>
                  <a:pt x="5177" y="1114"/>
                  <a:pt x="5136" y="1054"/>
                  <a:pt x="5094" y="996"/>
                </a:cubicBezTo>
                <a:lnTo>
                  <a:pt x="5094" y="996"/>
                </a:lnTo>
                <a:cubicBezTo>
                  <a:pt x="5016" y="888"/>
                  <a:pt x="4931" y="786"/>
                  <a:pt x="4838" y="690"/>
                </a:cubicBezTo>
                <a:lnTo>
                  <a:pt x="4838" y="690"/>
                </a:lnTo>
                <a:cubicBezTo>
                  <a:pt x="4648" y="496"/>
                  <a:pt x="4428" y="326"/>
                  <a:pt x="4187" y="201"/>
                </a:cubicBezTo>
                <a:lnTo>
                  <a:pt x="4187" y="201"/>
                </a:lnTo>
                <a:cubicBezTo>
                  <a:pt x="3948" y="76"/>
                  <a:pt x="3674" y="0"/>
                  <a:pt x="3405" y="57"/>
                </a:cubicBezTo>
                <a:lnTo>
                  <a:pt x="3405" y="57"/>
                </a:lnTo>
                <a:cubicBezTo>
                  <a:pt x="3278" y="83"/>
                  <a:pt x="3156" y="138"/>
                  <a:pt x="3052" y="215"/>
                </a:cubicBezTo>
                <a:lnTo>
                  <a:pt x="3052" y="215"/>
                </a:lnTo>
                <a:cubicBezTo>
                  <a:pt x="2943" y="294"/>
                  <a:pt x="2859" y="399"/>
                  <a:pt x="2775" y="504"/>
                </a:cubicBezTo>
                <a:lnTo>
                  <a:pt x="2775" y="504"/>
                </a:lnTo>
                <a:cubicBezTo>
                  <a:pt x="2683" y="618"/>
                  <a:pt x="2588" y="724"/>
                  <a:pt x="2464" y="804"/>
                </a:cubicBezTo>
                <a:lnTo>
                  <a:pt x="2464" y="804"/>
                </a:lnTo>
                <a:cubicBezTo>
                  <a:pt x="2338" y="885"/>
                  <a:pt x="2201" y="949"/>
                  <a:pt x="2068" y="1015"/>
                </a:cubicBezTo>
                <a:lnTo>
                  <a:pt x="2068" y="1015"/>
                </a:lnTo>
                <a:cubicBezTo>
                  <a:pt x="1780" y="1159"/>
                  <a:pt x="1492" y="1303"/>
                  <a:pt x="1203" y="1447"/>
                </a:cubicBezTo>
                <a:lnTo>
                  <a:pt x="1203" y="1447"/>
                </a:lnTo>
                <a:cubicBezTo>
                  <a:pt x="1059" y="1519"/>
                  <a:pt x="915" y="1590"/>
                  <a:pt x="770" y="1660"/>
                </a:cubicBezTo>
                <a:lnTo>
                  <a:pt x="770" y="1660"/>
                </a:lnTo>
                <a:cubicBezTo>
                  <a:pt x="704" y="1692"/>
                  <a:pt x="627" y="1719"/>
                  <a:pt x="567" y="1763"/>
                </a:cubicBezTo>
                <a:lnTo>
                  <a:pt x="567" y="1763"/>
                </a:lnTo>
                <a:cubicBezTo>
                  <a:pt x="517" y="1800"/>
                  <a:pt x="507" y="1853"/>
                  <a:pt x="488" y="1908"/>
                </a:cubicBezTo>
                <a:lnTo>
                  <a:pt x="488" y="1908"/>
                </a:lnTo>
                <a:cubicBezTo>
                  <a:pt x="444" y="2037"/>
                  <a:pt x="339" y="2128"/>
                  <a:pt x="259" y="2232"/>
                </a:cubicBezTo>
                <a:lnTo>
                  <a:pt x="259" y="2232"/>
                </a:lnTo>
                <a:cubicBezTo>
                  <a:pt x="181" y="2334"/>
                  <a:pt x="127" y="2452"/>
                  <a:pt x="91" y="2574"/>
                </a:cubicBezTo>
                <a:lnTo>
                  <a:pt x="91" y="2574"/>
                </a:lnTo>
                <a:cubicBezTo>
                  <a:pt x="16" y="2830"/>
                  <a:pt x="5" y="3111"/>
                  <a:pt x="2" y="3377"/>
                </a:cubicBezTo>
                <a:lnTo>
                  <a:pt x="2" y="3377"/>
                </a:lnTo>
                <a:cubicBezTo>
                  <a:pt x="0" y="3508"/>
                  <a:pt x="7" y="3642"/>
                  <a:pt x="44" y="3768"/>
                </a:cubicBezTo>
                <a:lnTo>
                  <a:pt x="44" y="3768"/>
                </a:lnTo>
                <a:cubicBezTo>
                  <a:pt x="81" y="3894"/>
                  <a:pt x="151" y="3999"/>
                  <a:pt x="239" y="4095"/>
                </a:cubicBezTo>
                <a:lnTo>
                  <a:pt x="239" y="4095"/>
                </a:lnTo>
                <a:cubicBezTo>
                  <a:pt x="338" y="4205"/>
                  <a:pt x="429" y="4313"/>
                  <a:pt x="508" y="4438"/>
                </a:cubicBezTo>
                <a:lnTo>
                  <a:pt x="508" y="4438"/>
                </a:lnTo>
                <a:cubicBezTo>
                  <a:pt x="581" y="4551"/>
                  <a:pt x="653" y="4665"/>
                  <a:pt x="747" y="4762"/>
                </a:cubicBezTo>
                <a:lnTo>
                  <a:pt x="747" y="4762"/>
                </a:lnTo>
                <a:cubicBezTo>
                  <a:pt x="915" y="4935"/>
                  <a:pt x="1128" y="5045"/>
                  <a:pt x="1346" y="5141"/>
                </a:cubicBezTo>
                <a:lnTo>
                  <a:pt x="1346" y="5141"/>
                </a:lnTo>
                <a:cubicBezTo>
                  <a:pt x="1463" y="5193"/>
                  <a:pt x="1581" y="5242"/>
                  <a:pt x="1698" y="5296"/>
                </a:cubicBezTo>
                <a:lnTo>
                  <a:pt x="1698" y="5296"/>
                </a:lnTo>
                <a:cubicBezTo>
                  <a:pt x="1728" y="5309"/>
                  <a:pt x="1753" y="5265"/>
                  <a:pt x="1724" y="5252"/>
                </a:cubicBezTo>
                <a:lnTo>
                  <a:pt x="1724" y="5252"/>
                </a:lnTo>
                <a:cubicBezTo>
                  <a:pt x="1507" y="5152"/>
                  <a:pt x="1281" y="5071"/>
                  <a:pt x="1075" y="4950"/>
                </a:cubicBezTo>
                <a:lnTo>
                  <a:pt x="1075" y="4950"/>
                </a:lnTo>
                <a:cubicBezTo>
                  <a:pt x="973" y="4891"/>
                  <a:pt x="878" y="4821"/>
                  <a:pt x="794" y="4738"/>
                </a:cubicBezTo>
                <a:lnTo>
                  <a:pt x="794" y="4738"/>
                </a:lnTo>
                <a:cubicBezTo>
                  <a:pt x="698" y="4640"/>
                  <a:pt x="625" y="4527"/>
                  <a:pt x="552" y="4412"/>
                </a:cubicBezTo>
                <a:lnTo>
                  <a:pt x="552" y="4412"/>
                </a:lnTo>
                <a:cubicBezTo>
                  <a:pt x="481" y="4298"/>
                  <a:pt x="402" y="4196"/>
                  <a:pt x="310" y="4098"/>
                </a:cubicBezTo>
                <a:lnTo>
                  <a:pt x="310" y="4098"/>
                </a:lnTo>
                <a:cubicBezTo>
                  <a:pt x="215" y="3995"/>
                  <a:pt x="133" y="3890"/>
                  <a:pt x="93" y="3754"/>
                </a:cubicBezTo>
                <a:lnTo>
                  <a:pt x="93" y="3754"/>
                </a:lnTo>
                <a:cubicBezTo>
                  <a:pt x="56" y="3627"/>
                  <a:pt x="50" y="3492"/>
                  <a:pt x="53" y="3360"/>
                </a:cubicBezTo>
                <a:lnTo>
                  <a:pt x="53" y="3360"/>
                </a:lnTo>
                <a:cubicBezTo>
                  <a:pt x="56" y="3231"/>
                  <a:pt x="63" y="3102"/>
                  <a:pt x="74" y="2974"/>
                </a:cubicBezTo>
                <a:lnTo>
                  <a:pt x="74" y="2974"/>
                </a:lnTo>
                <a:cubicBezTo>
                  <a:pt x="97" y="2713"/>
                  <a:pt x="150" y="2447"/>
                  <a:pt x="319" y="2238"/>
                </a:cubicBezTo>
                <a:lnTo>
                  <a:pt x="319" y="2238"/>
                </a:lnTo>
                <a:cubicBezTo>
                  <a:pt x="392" y="2147"/>
                  <a:pt x="481" y="2063"/>
                  <a:pt x="526" y="1952"/>
                </a:cubicBezTo>
                <a:lnTo>
                  <a:pt x="526" y="1952"/>
                </a:lnTo>
                <a:cubicBezTo>
                  <a:pt x="536" y="1926"/>
                  <a:pt x="542" y="1900"/>
                  <a:pt x="551" y="1874"/>
                </a:cubicBezTo>
                <a:lnTo>
                  <a:pt x="551" y="1874"/>
                </a:lnTo>
                <a:cubicBezTo>
                  <a:pt x="568" y="1827"/>
                  <a:pt x="593" y="1804"/>
                  <a:pt x="636" y="1781"/>
                </a:cubicBezTo>
                <a:lnTo>
                  <a:pt x="636" y="1781"/>
                </a:lnTo>
                <a:cubicBezTo>
                  <a:pt x="706" y="1745"/>
                  <a:pt x="779" y="1712"/>
                  <a:pt x="850" y="1678"/>
                </a:cubicBezTo>
                <a:lnTo>
                  <a:pt x="850" y="1678"/>
                </a:lnTo>
                <a:cubicBezTo>
                  <a:pt x="1127" y="1542"/>
                  <a:pt x="1403" y="1404"/>
                  <a:pt x="1679" y="1266"/>
                </a:cubicBezTo>
                <a:lnTo>
                  <a:pt x="2094" y="1059"/>
                </a:lnTo>
                <a:lnTo>
                  <a:pt x="2094" y="1059"/>
                </a:lnTo>
                <a:cubicBezTo>
                  <a:pt x="2219" y="996"/>
                  <a:pt x="2348" y="937"/>
                  <a:pt x="2468" y="862"/>
                </a:cubicBezTo>
                <a:lnTo>
                  <a:pt x="2468" y="862"/>
                </a:lnTo>
                <a:cubicBezTo>
                  <a:pt x="2579" y="793"/>
                  <a:pt x="2673" y="707"/>
                  <a:pt x="2757" y="606"/>
                </a:cubicBezTo>
                <a:lnTo>
                  <a:pt x="2757" y="606"/>
                </a:lnTo>
                <a:cubicBezTo>
                  <a:pt x="2840" y="507"/>
                  <a:pt x="2915" y="401"/>
                  <a:pt x="3012" y="313"/>
                </a:cubicBezTo>
                <a:lnTo>
                  <a:pt x="3012" y="313"/>
                </a:lnTo>
                <a:cubicBezTo>
                  <a:pt x="3215" y="127"/>
                  <a:pt x="3497" y="55"/>
                  <a:pt x="3767" y="104"/>
                </a:cubicBezTo>
                <a:lnTo>
                  <a:pt x="3767" y="104"/>
                </a:lnTo>
                <a:cubicBezTo>
                  <a:pt x="4036" y="153"/>
                  <a:pt x="4282" y="297"/>
                  <a:pt x="4499" y="459"/>
                </a:cubicBezTo>
                <a:lnTo>
                  <a:pt x="4499" y="459"/>
                </a:lnTo>
                <a:cubicBezTo>
                  <a:pt x="4713" y="621"/>
                  <a:pt x="4905" y="816"/>
                  <a:pt x="5060" y="1036"/>
                </a:cubicBezTo>
                <a:lnTo>
                  <a:pt x="5060" y="1036"/>
                </a:lnTo>
                <a:cubicBezTo>
                  <a:pt x="5100" y="1091"/>
                  <a:pt x="5137" y="1149"/>
                  <a:pt x="5153" y="1217"/>
                </a:cubicBezTo>
                <a:lnTo>
                  <a:pt x="5153" y="1217"/>
                </a:lnTo>
                <a:cubicBezTo>
                  <a:pt x="5170" y="1293"/>
                  <a:pt x="5164" y="1375"/>
                  <a:pt x="5172" y="1454"/>
                </a:cubicBezTo>
                <a:lnTo>
                  <a:pt x="5172" y="1454"/>
                </a:lnTo>
                <a:cubicBezTo>
                  <a:pt x="5184" y="1588"/>
                  <a:pt x="5211" y="1722"/>
                  <a:pt x="5252" y="1850"/>
                </a:cubicBezTo>
                <a:lnTo>
                  <a:pt x="5252" y="1850"/>
                </a:lnTo>
                <a:cubicBezTo>
                  <a:pt x="5293" y="1978"/>
                  <a:pt x="5348" y="2101"/>
                  <a:pt x="5414" y="2219"/>
                </a:cubicBezTo>
                <a:lnTo>
                  <a:pt x="5414" y="2219"/>
                </a:lnTo>
                <a:cubicBezTo>
                  <a:pt x="5481" y="2339"/>
                  <a:pt x="5563" y="2465"/>
                  <a:pt x="5576" y="2605"/>
                </a:cubicBezTo>
                <a:lnTo>
                  <a:pt x="5576" y="2605"/>
                </a:lnTo>
                <a:cubicBezTo>
                  <a:pt x="5587" y="2748"/>
                  <a:pt x="5502" y="2848"/>
                  <a:pt x="5413" y="2949"/>
                </a:cubicBezTo>
                <a:lnTo>
                  <a:pt x="5413" y="2949"/>
                </a:lnTo>
                <a:cubicBezTo>
                  <a:pt x="5336" y="3036"/>
                  <a:pt x="5276" y="3128"/>
                  <a:pt x="5238" y="3239"/>
                </a:cubicBezTo>
                <a:lnTo>
                  <a:pt x="5238" y="3239"/>
                </a:lnTo>
                <a:cubicBezTo>
                  <a:pt x="5160" y="3469"/>
                  <a:pt x="5170" y="3728"/>
                  <a:pt x="5050" y="3945"/>
                </a:cubicBezTo>
                <a:lnTo>
                  <a:pt x="5050" y="3945"/>
                </a:lnTo>
                <a:cubicBezTo>
                  <a:pt x="4931" y="4164"/>
                  <a:pt x="4700" y="4285"/>
                  <a:pt x="4507" y="4430"/>
                </a:cubicBezTo>
                <a:lnTo>
                  <a:pt x="4507" y="4430"/>
                </a:lnTo>
                <a:cubicBezTo>
                  <a:pt x="4405" y="4506"/>
                  <a:pt x="4316" y="4595"/>
                  <a:pt x="4219" y="4677"/>
                </a:cubicBezTo>
                <a:lnTo>
                  <a:pt x="4219" y="4677"/>
                </a:lnTo>
                <a:cubicBezTo>
                  <a:pt x="4107" y="4772"/>
                  <a:pt x="3984" y="4830"/>
                  <a:pt x="3845" y="4873"/>
                </a:cubicBezTo>
                <a:lnTo>
                  <a:pt x="3845" y="4873"/>
                </a:lnTo>
                <a:cubicBezTo>
                  <a:pt x="3556" y="4961"/>
                  <a:pt x="3264" y="5034"/>
                  <a:pt x="2972" y="5105"/>
                </a:cubicBezTo>
                <a:lnTo>
                  <a:pt x="2972" y="5105"/>
                </a:lnTo>
                <a:cubicBezTo>
                  <a:pt x="2687" y="5175"/>
                  <a:pt x="2400" y="5249"/>
                  <a:pt x="2111" y="5296"/>
                </a:cubicBezTo>
                <a:lnTo>
                  <a:pt x="2111" y="5296"/>
                </a:lnTo>
                <a:cubicBezTo>
                  <a:pt x="1980" y="5318"/>
                  <a:pt x="1841" y="5322"/>
                  <a:pt x="1724" y="5252"/>
                </a:cubicBezTo>
                <a:lnTo>
                  <a:pt x="1724" y="5252"/>
                </a:lnTo>
                <a:cubicBezTo>
                  <a:pt x="1696" y="5235"/>
                  <a:pt x="1670" y="5279"/>
                  <a:pt x="1698" y="52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39"/>
          <p:cNvSpPr>
            <a:spLocks noChangeArrowheads="1"/>
          </p:cNvSpPr>
          <p:nvPr/>
        </p:nvSpPr>
        <p:spPr bwMode="auto">
          <a:xfrm>
            <a:off x="9302173" y="3939351"/>
            <a:ext cx="5841870" cy="5517320"/>
          </a:xfrm>
          <a:custGeom>
            <a:avLst/>
            <a:gdLst>
              <a:gd name="T0" fmla="*/ 3936 w 5635"/>
              <a:gd name="T1" fmla="*/ 94 h 5324"/>
              <a:gd name="T2" fmla="*/ 3936 w 5635"/>
              <a:gd name="T3" fmla="*/ 94 h 5324"/>
              <a:gd name="T4" fmla="*/ 3422 w 5635"/>
              <a:gd name="T5" fmla="*/ 67 h 5324"/>
              <a:gd name="T6" fmla="*/ 3422 w 5635"/>
              <a:gd name="T7" fmla="*/ 67 h 5324"/>
              <a:gd name="T8" fmla="*/ 1881 w 5635"/>
              <a:gd name="T9" fmla="*/ 445 h 5324"/>
              <a:gd name="T10" fmla="*/ 1881 w 5635"/>
              <a:gd name="T11" fmla="*/ 445 h 5324"/>
              <a:gd name="T12" fmla="*/ 1551 w 5635"/>
              <a:gd name="T13" fmla="*/ 571 h 5324"/>
              <a:gd name="T14" fmla="*/ 1551 w 5635"/>
              <a:gd name="T15" fmla="*/ 571 h 5324"/>
              <a:gd name="T16" fmla="*/ 1201 w 5635"/>
              <a:gd name="T17" fmla="*/ 858 h 5324"/>
              <a:gd name="T18" fmla="*/ 1201 w 5635"/>
              <a:gd name="T19" fmla="*/ 858 h 5324"/>
              <a:gd name="T20" fmla="*/ 582 w 5635"/>
              <a:gd name="T21" fmla="*/ 1395 h 5324"/>
              <a:gd name="T22" fmla="*/ 582 w 5635"/>
              <a:gd name="T23" fmla="*/ 1395 h 5324"/>
              <a:gd name="T24" fmla="*/ 296 w 5635"/>
              <a:gd name="T25" fmla="*/ 2303 h 5324"/>
              <a:gd name="T26" fmla="*/ 296 w 5635"/>
              <a:gd name="T27" fmla="*/ 2303 h 5324"/>
              <a:gd name="T28" fmla="*/ 60 w 5635"/>
              <a:gd name="T29" fmla="*/ 2631 h 5324"/>
              <a:gd name="T30" fmla="*/ 60 w 5635"/>
              <a:gd name="T31" fmla="*/ 2631 h 5324"/>
              <a:gd name="T32" fmla="*/ 228 w 5635"/>
              <a:gd name="T33" fmla="*/ 3192 h 5324"/>
              <a:gd name="T34" fmla="*/ 228 w 5635"/>
              <a:gd name="T35" fmla="*/ 3192 h 5324"/>
              <a:gd name="T36" fmla="*/ 456 w 5635"/>
              <a:gd name="T37" fmla="*/ 4004 h 5324"/>
              <a:gd name="T38" fmla="*/ 456 w 5635"/>
              <a:gd name="T39" fmla="*/ 4004 h 5324"/>
              <a:gd name="T40" fmla="*/ 474 w 5635"/>
              <a:gd name="T41" fmla="*/ 4177 h 5324"/>
              <a:gd name="T42" fmla="*/ 474 w 5635"/>
              <a:gd name="T43" fmla="*/ 4177 h 5324"/>
              <a:gd name="T44" fmla="*/ 564 w 5635"/>
              <a:gd name="T45" fmla="*/ 4345 h 5324"/>
              <a:gd name="T46" fmla="*/ 564 w 5635"/>
              <a:gd name="T47" fmla="*/ 4345 h 5324"/>
              <a:gd name="T48" fmla="*/ 1333 w 5635"/>
              <a:gd name="T49" fmla="*/ 5065 h 5324"/>
              <a:gd name="T50" fmla="*/ 1333 w 5635"/>
              <a:gd name="T51" fmla="*/ 5065 h 5324"/>
              <a:gd name="T52" fmla="*/ 2120 w 5635"/>
              <a:gd name="T53" fmla="*/ 5303 h 5324"/>
              <a:gd name="T54" fmla="*/ 2120 w 5635"/>
              <a:gd name="T55" fmla="*/ 5303 h 5324"/>
              <a:gd name="T56" fmla="*/ 2647 w 5635"/>
              <a:gd name="T57" fmla="*/ 5079 h 5324"/>
              <a:gd name="T58" fmla="*/ 2647 w 5635"/>
              <a:gd name="T59" fmla="*/ 5079 h 5324"/>
              <a:gd name="T60" fmla="*/ 3038 w 5635"/>
              <a:gd name="T61" fmla="*/ 4642 h 5324"/>
              <a:gd name="T62" fmla="*/ 3038 w 5635"/>
              <a:gd name="T63" fmla="*/ 4642 h 5324"/>
              <a:gd name="T64" fmla="*/ 3440 w 5635"/>
              <a:gd name="T65" fmla="*/ 4394 h 5324"/>
              <a:gd name="T66" fmla="*/ 3440 w 5635"/>
              <a:gd name="T67" fmla="*/ 4394 h 5324"/>
              <a:gd name="T68" fmla="*/ 4161 w 5635"/>
              <a:gd name="T69" fmla="*/ 4034 h 5324"/>
              <a:gd name="T70" fmla="*/ 4161 w 5635"/>
              <a:gd name="T71" fmla="*/ 4034 h 5324"/>
              <a:gd name="T72" fmla="*/ 5009 w 5635"/>
              <a:gd name="T73" fmla="*/ 3615 h 5324"/>
              <a:gd name="T74" fmla="*/ 5009 w 5635"/>
              <a:gd name="T75" fmla="*/ 3615 h 5324"/>
              <a:gd name="T76" fmla="*/ 5091 w 5635"/>
              <a:gd name="T77" fmla="*/ 3559 h 5324"/>
              <a:gd name="T78" fmla="*/ 5091 w 5635"/>
              <a:gd name="T79" fmla="*/ 3559 h 5324"/>
              <a:gd name="T80" fmla="*/ 5134 w 5635"/>
              <a:gd name="T81" fmla="*/ 3453 h 5324"/>
              <a:gd name="T82" fmla="*/ 5134 w 5635"/>
              <a:gd name="T83" fmla="*/ 3453 h 5324"/>
              <a:gd name="T84" fmla="*/ 5376 w 5635"/>
              <a:gd name="T85" fmla="*/ 3109 h 5324"/>
              <a:gd name="T86" fmla="*/ 5376 w 5635"/>
              <a:gd name="T87" fmla="*/ 3109 h 5324"/>
              <a:gd name="T88" fmla="*/ 5614 w 5635"/>
              <a:gd name="T89" fmla="*/ 2160 h 5324"/>
              <a:gd name="T90" fmla="*/ 5614 w 5635"/>
              <a:gd name="T91" fmla="*/ 2160 h 5324"/>
              <a:gd name="T92" fmla="*/ 5506 w 5635"/>
              <a:gd name="T93" fmla="*/ 1440 h 5324"/>
              <a:gd name="T94" fmla="*/ 5506 w 5635"/>
              <a:gd name="T95" fmla="*/ 1440 h 5324"/>
              <a:gd name="T96" fmla="*/ 5251 w 5635"/>
              <a:gd name="T97" fmla="*/ 1136 h 5324"/>
              <a:gd name="T98" fmla="*/ 5251 w 5635"/>
              <a:gd name="T99" fmla="*/ 1136 h 5324"/>
              <a:gd name="T100" fmla="*/ 4986 w 5635"/>
              <a:gd name="T101" fmla="*/ 746 h 5324"/>
              <a:gd name="T102" fmla="*/ 4986 w 5635"/>
              <a:gd name="T103" fmla="*/ 746 h 5324"/>
              <a:gd name="T104" fmla="*/ 3936 w 5635"/>
              <a:gd name="T105" fmla="*/ 94 h 5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35" h="5324">
                <a:moveTo>
                  <a:pt x="3936" y="94"/>
                </a:moveTo>
                <a:lnTo>
                  <a:pt x="3936" y="94"/>
                </a:lnTo>
                <a:cubicBezTo>
                  <a:pt x="3787" y="0"/>
                  <a:pt x="3595" y="31"/>
                  <a:pt x="3422" y="67"/>
                </a:cubicBezTo>
                <a:lnTo>
                  <a:pt x="3422" y="67"/>
                </a:lnTo>
                <a:cubicBezTo>
                  <a:pt x="2904" y="175"/>
                  <a:pt x="2390" y="301"/>
                  <a:pt x="1881" y="445"/>
                </a:cubicBezTo>
                <a:lnTo>
                  <a:pt x="1881" y="445"/>
                </a:lnTo>
                <a:cubicBezTo>
                  <a:pt x="1767" y="477"/>
                  <a:pt x="1653" y="511"/>
                  <a:pt x="1551" y="571"/>
                </a:cubicBezTo>
                <a:lnTo>
                  <a:pt x="1551" y="571"/>
                </a:lnTo>
                <a:cubicBezTo>
                  <a:pt x="1420" y="647"/>
                  <a:pt x="1318" y="762"/>
                  <a:pt x="1201" y="858"/>
                </a:cubicBezTo>
                <a:lnTo>
                  <a:pt x="1201" y="858"/>
                </a:lnTo>
                <a:cubicBezTo>
                  <a:pt x="989" y="1034"/>
                  <a:pt x="720" y="1157"/>
                  <a:pt x="582" y="1395"/>
                </a:cubicBezTo>
                <a:lnTo>
                  <a:pt x="582" y="1395"/>
                </a:lnTo>
                <a:cubicBezTo>
                  <a:pt x="422" y="1672"/>
                  <a:pt x="478" y="2040"/>
                  <a:pt x="296" y="2303"/>
                </a:cubicBezTo>
                <a:lnTo>
                  <a:pt x="296" y="2303"/>
                </a:lnTo>
                <a:cubicBezTo>
                  <a:pt x="218" y="2414"/>
                  <a:pt x="100" y="2502"/>
                  <a:pt x="60" y="2631"/>
                </a:cubicBezTo>
                <a:lnTo>
                  <a:pt x="60" y="2631"/>
                </a:lnTo>
                <a:cubicBezTo>
                  <a:pt x="0" y="2823"/>
                  <a:pt x="131" y="3015"/>
                  <a:pt x="228" y="3192"/>
                </a:cubicBezTo>
                <a:lnTo>
                  <a:pt x="228" y="3192"/>
                </a:lnTo>
                <a:cubicBezTo>
                  <a:pt x="365" y="3440"/>
                  <a:pt x="444" y="3720"/>
                  <a:pt x="456" y="4004"/>
                </a:cubicBezTo>
                <a:lnTo>
                  <a:pt x="456" y="4004"/>
                </a:lnTo>
                <a:cubicBezTo>
                  <a:pt x="459" y="4062"/>
                  <a:pt x="458" y="4121"/>
                  <a:pt x="474" y="4177"/>
                </a:cubicBezTo>
                <a:lnTo>
                  <a:pt x="474" y="4177"/>
                </a:lnTo>
                <a:cubicBezTo>
                  <a:pt x="492" y="4238"/>
                  <a:pt x="528" y="4293"/>
                  <a:pt x="564" y="4345"/>
                </a:cubicBezTo>
                <a:lnTo>
                  <a:pt x="564" y="4345"/>
                </a:lnTo>
                <a:cubicBezTo>
                  <a:pt x="770" y="4632"/>
                  <a:pt x="1032" y="4879"/>
                  <a:pt x="1333" y="5065"/>
                </a:cubicBezTo>
                <a:lnTo>
                  <a:pt x="1333" y="5065"/>
                </a:lnTo>
                <a:cubicBezTo>
                  <a:pt x="1570" y="5211"/>
                  <a:pt x="1842" y="5323"/>
                  <a:pt x="2120" y="5303"/>
                </a:cubicBezTo>
                <a:lnTo>
                  <a:pt x="2120" y="5303"/>
                </a:lnTo>
                <a:cubicBezTo>
                  <a:pt x="2313" y="5288"/>
                  <a:pt x="2502" y="5208"/>
                  <a:pt x="2647" y="5079"/>
                </a:cubicBezTo>
                <a:lnTo>
                  <a:pt x="2647" y="5079"/>
                </a:lnTo>
                <a:cubicBezTo>
                  <a:pt x="2793" y="4948"/>
                  <a:pt x="2892" y="4772"/>
                  <a:pt x="3038" y="4642"/>
                </a:cubicBezTo>
                <a:lnTo>
                  <a:pt x="3038" y="4642"/>
                </a:lnTo>
                <a:cubicBezTo>
                  <a:pt x="3155" y="4536"/>
                  <a:pt x="3298" y="4464"/>
                  <a:pt x="3440" y="4394"/>
                </a:cubicBezTo>
                <a:lnTo>
                  <a:pt x="3440" y="4394"/>
                </a:lnTo>
                <a:cubicBezTo>
                  <a:pt x="3680" y="4273"/>
                  <a:pt x="3920" y="4154"/>
                  <a:pt x="4161" y="4034"/>
                </a:cubicBezTo>
                <a:lnTo>
                  <a:pt x="4161" y="4034"/>
                </a:lnTo>
                <a:cubicBezTo>
                  <a:pt x="4443" y="3893"/>
                  <a:pt x="4725" y="3752"/>
                  <a:pt x="5009" y="3615"/>
                </a:cubicBezTo>
                <a:lnTo>
                  <a:pt x="5009" y="3615"/>
                </a:lnTo>
                <a:cubicBezTo>
                  <a:pt x="5039" y="3601"/>
                  <a:pt x="5070" y="3586"/>
                  <a:pt x="5091" y="3559"/>
                </a:cubicBezTo>
                <a:lnTo>
                  <a:pt x="5091" y="3559"/>
                </a:lnTo>
                <a:cubicBezTo>
                  <a:pt x="5115" y="3530"/>
                  <a:pt x="5122" y="3489"/>
                  <a:pt x="5134" y="3453"/>
                </a:cubicBezTo>
                <a:lnTo>
                  <a:pt x="5134" y="3453"/>
                </a:lnTo>
                <a:cubicBezTo>
                  <a:pt x="5178" y="3319"/>
                  <a:pt x="5293" y="3223"/>
                  <a:pt x="5376" y="3109"/>
                </a:cubicBezTo>
                <a:lnTo>
                  <a:pt x="5376" y="3109"/>
                </a:lnTo>
                <a:cubicBezTo>
                  <a:pt x="5573" y="2843"/>
                  <a:pt x="5597" y="2491"/>
                  <a:pt x="5614" y="2160"/>
                </a:cubicBezTo>
                <a:lnTo>
                  <a:pt x="5614" y="2160"/>
                </a:lnTo>
                <a:cubicBezTo>
                  <a:pt x="5626" y="1914"/>
                  <a:pt x="5634" y="1651"/>
                  <a:pt x="5506" y="1440"/>
                </a:cubicBezTo>
                <a:lnTo>
                  <a:pt x="5506" y="1440"/>
                </a:lnTo>
                <a:cubicBezTo>
                  <a:pt x="5437" y="1327"/>
                  <a:pt x="5335" y="1238"/>
                  <a:pt x="5251" y="1136"/>
                </a:cubicBezTo>
                <a:lnTo>
                  <a:pt x="5251" y="1136"/>
                </a:lnTo>
                <a:cubicBezTo>
                  <a:pt x="5152" y="1014"/>
                  <a:pt x="5080" y="872"/>
                  <a:pt x="4986" y="746"/>
                </a:cubicBezTo>
                <a:lnTo>
                  <a:pt x="4986" y="746"/>
                </a:lnTo>
                <a:cubicBezTo>
                  <a:pt x="4716" y="384"/>
                  <a:pt x="4346" y="284"/>
                  <a:pt x="3936" y="94"/>
                </a:cubicBezTo>
              </a:path>
            </a:pathLst>
          </a:custGeom>
          <a:solidFill>
            <a:srgbClr val="DDAA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40"/>
          <p:cNvSpPr>
            <a:spLocks noChangeArrowheads="1"/>
          </p:cNvSpPr>
          <p:nvPr/>
        </p:nvSpPr>
        <p:spPr bwMode="auto">
          <a:xfrm>
            <a:off x="9311315" y="3939351"/>
            <a:ext cx="5846443" cy="5567604"/>
          </a:xfrm>
          <a:custGeom>
            <a:avLst/>
            <a:gdLst>
              <a:gd name="T0" fmla="*/ 3561 w 5638"/>
              <a:gd name="T1" fmla="*/ 17 h 5370"/>
              <a:gd name="T2" fmla="*/ 3134 w 5638"/>
              <a:gd name="T3" fmla="*/ 102 h 5370"/>
              <a:gd name="T4" fmla="*/ 1409 w 5638"/>
              <a:gd name="T5" fmla="*/ 635 h 5370"/>
              <a:gd name="T6" fmla="*/ 1092 w 5638"/>
              <a:gd name="T7" fmla="*/ 905 h 5370"/>
              <a:gd name="T8" fmla="*/ 543 w 5638"/>
              <a:gd name="T9" fmla="*/ 1398 h 5370"/>
              <a:gd name="T10" fmla="*/ 431 w 5638"/>
              <a:gd name="T11" fmla="*/ 1747 h 5370"/>
              <a:gd name="T12" fmla="*/ 136 w 5638"/>
              <a:gd name="T13" fmla="*/ 2444 h 5370"/>
              <a:gd name="T14" fmla="*/ 10 w 5638"/>
              <a:gd name="T15" fmla="*/ 2765 h 5370"/>
              <a:gd name="T16" fmla="*/ 419 w 5638"/>
              <a:gd name="T17" fmla="*/ 3970 h 5370"/>
              <a:gd name="T18" fmla="*/ 440 w 5638"/>
              <a:gd name="T19" fmla="*/ 4185 h 5370"/>
              <a:gd name="T20" fmla="*/ 800 w 5638"/>
              <a:gd name="T21" fmla="*/ 4680 h 5370"/>
              <a:gd name="T22" fmla="*/ 1450 w 5638"/>
              <a:gd name="T23" fmla="*/ 5169 h 5370"/>
              <a:gd name="T24" fmla="*/ 2585 w 5638"/>
              <a:gd name="T25" fmla="*/ 5155 h 5370"/>
              <a:gd name="T26" fmla="*/ 2861 w 5638"/>
              <a:gd name="T27" fmla="*/ 4867 h 5370"/>
              <a:gd name="T28" fmla="*/ 3569 w 5638"/>
              <a:gd name="T29" fmla="*/ 4354 h 5370"/>
              <a:gd name="T30" fmla="*/ 4434 w 5638"/>
              <a:gd name="T31" fmla="*/ 3923 h 5370"/>
              <a:gd name="T32" fmla="*/ 5070 w 5638"/>
              <a:gd name="T33" fmla="*/ 3606 h 5370"/>
              <a:gd name="T34" fmla="*/ 5149 w 5638"/>
              <a:gd name="T35" fmla="*/ 3461 h 5370"/>
              <a:gd name="T36" fmla="*/ 5546 w 5638"/>
              <a:gd name="T37" fmla="*/ 2795 h 5370"/>
              <a:gd name="T38" fmla="*/ 5635 w 5638"/>
              <a:gd name="T39" fmla="*/ 1992 h 5370"/>
              <a:gd name="T40" fmla="*/ 5398 w 5638"/>
              <a:gd name="T41" fmla="*/ 1274 h 5370"/>
              <a:gd name="T42" fmla="*/ 5128 w 5638"/>
              <a:gd name="T43" fmla="*/ 932 h 5370"/>
              <a:gd name="T44" fmla="*/ 4291 w 5638"/>
              <a:gd name="T45" fmla="*/ 228 h 5370"/>
              <a:gd name="T46" fmla="*/ 3939 w 5638"/>
              <a:gd name="T47" fmla="*/ 74 h 5370"/>
              <a:gd name="T48" fmla="*/ 4562 w 5638"/>
              <a:gd name="T49" fmla="*/ 419 h 5370"/>
              <a:gd name="T50" fmla="*/ 4843 w 5638"/>
              <a:gd name="T51" fmla="*/ 632 h 5370"/>
              <a:gd name="T52" fmla="*/ 5326 w 5638"/>
              <a:gd name="T53" fmla="*/ 1272 h 5370"/>
              <a:gd name="T54" fmla="*/ 5544 w 5638"/>
              <a:gd name="T55" fmla="*/ 1615 h 5370"/>
              <a:gd name="T56" fmla="*/ 5563 w 5638"/>
              <a:gd name="T57" fmla="*/ 2396 h 5370"/>
              <a:gd name="T58" fmla="*/ 5318 w 5638"/>
              <a:gd name="T59" fmla="*/ 3132 h 5370"/>
              <a:gd name="T60" fmla="*/ 5085 w 5638"/>
              <a:gd name="T61" fmla="*/ 3496 h 5370"/>
              <a:gd name="T62" fmla="*/ 5001 w 5638"/>
              <a:gd name="T63" fmla="*/ 3588 h 5370"/>
              <a:gd name="T64" fmla="*/ 3958 w 5638"/>
              <a:gd name="T65" fmla="*/ 4104 h 5370"/>
              <a:gd name="T66" fmla="*/ 3543 w 5638"/>
              <a:gd name="T67" fmla="*/ 4310 h 5370"/>
              <a:gd name="T68" fmla="*/ 2879 w 5638"/>
              <a:gd name="T69" fmla="*/ 4763 h 5370"/>
              <a:gd name="T70" fmla="*/ 2625 w 5638"/>
              <a:gd name="T71" fmla="*/ 5057 h 5370"/>
              <a:gd name="T72" fmla="*/ 1138 w 5638"/>
              <a:gd name="T73" fmla="*/ 4910 h 5370"/>
              <a:gd name="T74" fmla="*/ 576 w 5638"/>
              <a:gd name="T75" fmla="*/ 4334 h 5370"/>
              <a:gd name="T76" fmla="*/ 466 w 5638"/>
              <a:gd name="T77" fmla="*/ 3916 h 5370"/>
              <a:gd name="T78" fmla="*/ 386 w 5638"/>
              <a:gd name="T79" fmla="*/ 3519 h 5370"/>
              <a:gd name="T80" fmla="*/ 61 w 5638"/>
              <a:gd name="T81" fmla="*/ 2765 h 5370"/>
              <a:gd name="T82" fmla="*/ 224 w 5638"/>
              <a:gd name="T83" fmla="*/ 2421 h 5370"/>
              <a:gd name="T84" fmla="*/ 587 w 5638"/>
              <a:gd name="T85" fmla="*/ 1424 h 5370"/>
              <a:gd name="T86" fmla="*/ 1130 w 5638"/>
              <a:gd name="T87" fmla="*/ 940 h 5370"/>
              <a:gd name="T88" fmla="*/ 1793 w 5638"/>
              <a:gd name="T89" fmla="*/ 496 h 5370"/>
              <a:gd name="T90" fmla="*/ 2665 w 5638"/>
              <a:gd name="T91" fmla="*/ 264 h 5370"/>
              <a:gd name="T92" fmla="*/ 3913 w 5638"/>
              <a:gd name="T93" fmla="*/ 118 h 5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8" h="5370">
                <a:moveTo>
                  <a:pt x="3939" y="74"/>
                </a:moveTo>
                <a:lnTo>
                  <a:pt x="3939" y="74"/>
                </a:lnTo>
                <a:cubicBezTo>
                  <a:pt x="3824" y="5"/>
                  <a:pt x="3691" y="0"/>
                  <a:pt x="3561" y="17"/>
                </a:cubicBezTo>
                <a:lnTo>
                  <a:pt x="3561" y="17"/>
                </a:lnTo>
                <a:cubicBezTo>
                  <a:pt x="3417" y="35"/>
                  <a:pt x="3275" y="71"/>
                  <a:pt x="3134" y="102"/>
                </a:cubicBezTo>
                <a:lnTo>
                  <a:pt x="3134" y="102"/>
                </a:lnTo>
                <a:cubicBezTo>
                  <a:pt x="2823" y="171"/>
                  <a:pt x="2516" y="247"/>
                  <a:pt x="2209" y="328"/>
                </a:cubicBezTo>
                <a:lnTo>
                  <a:pt x="2209" y="328"/>
                </a:lnTo>
                <a:cubicBezTo>
                  <a:pt x="1936" y="401"/>
                  <a:pt x="1634" y="453"/>
                  <a:pt x="1409" y="635"/>
                </a:cubicBezTo>
                <a:lnTo>
                  <a:pt x="1409" y="635"/>
                </a:lnTo>
                <a:cubicBezTo>
                  <a:pt x="1300" y="722"/>
                  <a:pt x="1204" y="822"/>
                  <a:pt x="1092" y="905"/>
                </a:cubicBezTo>
                <a:lnTo>
                  <a:pt x="1092" y="905"/>
                </a:lnTo>
                <a:cubicBezTo>
                  <a:pt x="993" y="978"/>
                  <a:pt x="889" y="1044"/>
                  <a:pt x="792" y="1120"/>
                </a:cubicBezTo>
                <a:lnTo>
                  <a:pt x="792" y="1120"/>
                </a:lnTo>
                <a:cubicBezTo>
                  <a:pt x="694" y="1198"/>
                  <a:pt x="603" y="1288"/>
                  <a:pt x="543" y="1398"/>
                </a:cubicBezTo>
                <a:lnTo>
                  <a:pt x="543" y="1398"/>
                </a:lnTo>
                <a:cubicBezTo>
                  <a:pt x="483" y="1507"/>
                  <a:pt x="454" y="1627"/>
                  <a:pt x="431" y="1747"/>
                </a:cubicBezTo>
                <a:lnTo>
                  <a:pt x="431" y="1747"/>
                </a:lnTo>
                <a:cubicBezTo>
                  <a:pt x="407" y="1872"/>
                  <a:pt x="390" y="1998"/>
                  <a:pt x="349" y="2118"/>
                </a:cubicBezTo>
                <a:lnTo>
                  <a:pt x="349" y="2118"/>
                </a:lnTo>
                <a:cubicBezTo>
                  <a:pt x="305" y="2248"/>
                  <a:pt x="223" y="2341"/>
                  <a:pt x="136" y="2444"/>
                </a:cubicBezTo>
                <a:lnTo>
                  <a:pt x="136" y="2444"/>
                </a:lnTo>
                <a:cubicBezTo>
                  <a:pt x="57" y="2537"/>
                  <a:pt x="0" y="2639"/>
                  <a:pt x="10" y="2765"/>
                </a:cubicBezTo>
                <a:lnTo>
                  <a:pt x="10" y="2765"/>
                </a:lnTo>
                <a:cubicBezTo>
                  <a:pt x="21" y="2897"/>
                  <a:pt x="89" y="3017"/>
                  <a:pt x="153" y="3130"/>
                </a:cubicBezTo>
                <a:lnTo>
                  <a:pt x="153" y="3130"/>
                </a:lnTo>
                <a:cubicBezTo>
                  <a:pt x="301" y="3392"/>
                  <a:pt x="400" y="3668"/>
                  <a:pt x="419" y="3970"/>
                </a:cubicBezTo>
                <a:lnTo>
                  <a:pt x="419" y="3970"/>
                </a:lnTo>
                <a:cubicBezTo>
                  <a:pt x="423" y="4042"/>
                  <a:pt x="420" y="4116"/>
                  <a:pt x="440" y="4185"/>
                </a:cubicBezTo>
                <a:lnTo>
                  <a:pt x="440" y="4185"/>
                </a:lnTo>
                <a:cubicBezTo>
                  <a:pt x="459" y="4255"/>
                  <a:pt x="501" y="4316"/>
                  <a:pt x="543" y="4373"/>
                </a:cubicBezTo>
                <a:lnTo>
                  <a:pt x="543" y="4373"/>
                </a:lnTo>
                <a:cubicBezTo>
                  <a:pt x="620" y="4481"/>
                  <a:pt x="707" y="4584"/>
                  <a:pt x="800" y="4680"/>
                </a:cubicBezTo>
                <a:lnTo>
                  <a:pt x="800" y="4680"/>
                </a:lnTo>
                <a:cubicBezTo>
                  <a:pt x="989" y="4873"/>
                  <a:pt x="1209" y="5043"/>
                  <a:pt x="1450" y="5169"/>
                </a:cubicBezTo>
                <a:lnTo>
                  <a:pt x="1450" y="5169"/>
                </a:lnTo>
                <a:cubicBezTo>
                  <a:pt x="1689" y="5293"/>
                  <a:pt x="1962" y="5369"/>
                  <a:pt x="2232" y="5313"/>
                </a:cubicBezTo>
                <a:lnTo>
                  <a:pt x="2232" y="5313"/>
                </a:lnTo>
                <a:cubicBezTo>
                  <a:pt x="2358" y="5286"/>
                  <a:pt x="2481" y="5232"/>
                  <a:pt x="2585" y="5155"/>
                </a:cubicBezTo>
                <a:lnTo>
                  <a:pt x="2585" y="5155"/>
                </a:lnTo>
                <a:cubicBezTo>
                  <a:pt x="2694" y="5075"/>
                  <a:pt x="2777" y="4971"/>
                  <a:pt x="2861" y="4867"/>
                </a:cubicBezTo>
                <a:lnTo>
                  <a:pt x="2861" y="4867"/>
                </a:lnTo>
                <a:cubicBezTo>
                  <a:pt x="2953" y="4752"/>
                  <a:pt x="3049" y="4646"/>
                  <a:pt x="3173" y="4565"/>
                </a:cubicBezTo>
                <a:lnTo>
                  <a:pt x="3173" y="4565"/>
                </a:lnTo>
                <a:cubicBezTo>
                  <a:pt x="3298" y="4484"/>
                  <a:pt x="3436" y="4421"/>
                  <a:pt x="3569" y="4354"/>
                </a:cubicBezTo>
                <a:lnTo>
                  <a:pt x="3569" y="4354"/>
                </a:lnTo>
                <a:cubicBezTo>
                  <a:pt x="3857" y="4210"/>
                  <a:pt x="4145" y="4066"/>
                  <a:pt x="4434" y="3923"/>
                </a:cubicBezTo>
                <a:lnTo>
                  <a:pt x="4434" y="3923"/>
                </a:lnTo>
                <a:cubicBezTo>
                  <a:pt x="4578" y="3851"/>
                  <a:pt x="4722" y="3780"/>
                  <a:pt x="4867" y="3710"/>
                </a:cubicBezTo>
                <a:lnTo>
                  <a:pt x="4867" y="3710"/>
                </a:lnTo>
                <a:cubicBezTo>
                  <a:pt x="4933" y="3677"/>
                  <a:pt x="5010" y="3650"/>
                  <a:pt x="5070" y="3606"/>
                </a:cubicBezTo>
                <a:lnTo>
                  <a:pt x="5070" y="3606"/>
                </a:lnTo>
                <a:cubicBezTo>
                  <a:pt x="5119" y="3570"/>
                  <a:pt x="5130" y="3516"/>
                  <a:pt x="5149" y="3461"/>
                </a:cubicBezTo>
                <a:lnTo>
                  <a:pt x="5149" y="3461"/>
                </a:lnTo>
                <a:cubicBezTo>
                  <a:pt x="5193" y="3334"/>
                  <a:pt x="5298" y="3242"/>
                  <a:pt x="5378" y="3137"/>
                </a:cubicBezTo>
                <a:lnTo>
                  <a:pt x="5378" y="3137"/>
                </a:lnTo>
                <a:cubicBezTo>
                  <a:pt x="5456" y="3035"/>
                  <a:pt x="5509" y="2917"/>
                  <a:pt x="5546" y="2795"/>
                </a:cubicBezTo>
                <a:lnTo>
                  <a:pt x="5546" y="2795"/>
                </a:lnTo>
                <a:cubicBezTo>
                  <a:pt x="5621" y="2539"/>
                  <a:pt x="5631" y="2258"/>
                  <a:pt x="5635" y="1992"/>
                </a:cubicBezTo>
                <a:lnTo>
                  <a:pt x="5635" y="1992"/>
                </a:lnTo>
                <a:cubicBezTo>
                  <a:pt x="5637" y="1861"/>
                  <a:pt x="5630" y="1728"/>
                  <a:pt x="5593" y="1602"/>
                </a:cubicBezTo>
                <a:lnTo>
                  <a:pt x="5593" y="1602"/>
                </a:lnTo>
                <a:cubicBezTo>
                  <a:pt x="5556" y="1475"/>
                  <a:pt x="5486" y="1371"/>
                  <a:pt x="5398" y="1274"/>
                </a:cubicBezTo>
                <a:lnTo>
                  <a:pt x="5398" y="1274"/>
                </a:lnTo>
                <a:cubicBezTo>
                  <a:pt x="5299" y="1165"/>
                  <a:pt x="5208" y="1057"/>
                  <a:pt x="5128" y="932"/>
                </a:cubicBezTo>
                <a:lnTo>
                  <a:pt x="5128" y="932"/>
                </a:lnTo>
                <a:cubicBezTo>
                  <a:pt x="5056" y="818"/>
                  <a:pt x="4984" y="705"/>
                  <a:pt x="4890" y="608"/>
                </a:cubicBezTo>
                <a:lnTo>
                  <a:pt x="4890" y="608"/>
                </a:lnTo>
                <a:cubicBezTo>
                  <a:pt x="4722" y="434"/>
                  <a:pt x="4509" y="324"/>
                  <a:pt x="4291" y="228"/>
                </a:cubicBezTo>
                <a:lnTo>
                  <a:pt x="4291" y="228"/>
                </a:lnTo>
                <a:cubicBezTo>
                  <a:pt x="4174" y="177"/>
                  <a:pt x="4055" y="127"/>
                  <a:pt x="3939" y="74"/>
                </a:cubicBezTo>
                <a:lnTo>
                  <a:pt x="3939" y="74"/>
                </a:lnTo>
                <a:cubicBezTo>
                  <a:pt x="3910" y="60"/>
                  <a:pt x="3883" y="104"/>
                  <a:pt x="3913" y="118"/>
                </a:cubicBezTo>
                <a:lnTo>
                  <a:pt x="3913" y="118"/>
                </a:lnTo>
                <a:cubicBezTo>
                  <a:pt x="4129" y="218"/>
                  <a:pt x="4356" y="299"/>
                  <a:pt x="4562" y="419"/>
                </a:cubicBezTo>
                <a:lnTo>
                  <a:pt x="4562" y="419"/>
                </a:lnTo>
                <a:cubicBezTo>
                  <a:pt x="4664" y="479"/>
                  <a:pt x="4760" y="549"/>
                  <a:pt x="4843" y="632"/>
                </a:cubicBezTo>
                <a:lnTo>
                  <a:pt x="4843" y="632"/>
                </a:lnTo>
                <a:cubicBezTo>
                  <a:pt x="4939" y="729"/>
                  <a:pt x="5012" y="843"/>
                  <a:pt x="5084" y="957"/>
                </a:cubicBezTo>
                <a:lnTo>
                  <a:pt x="5084" y="957"/>
                </a:lnTo>
                <a:cubicBezTo>
                  <a:pt x="5157" y="1071"/>
                  <a:pt x="5235" y="1173"/>
                  <a:pt x="5326" y="1272"/>
                </a:cubicBezTo>
                <a:lnTo>
                  <a:pt x="5326" y="1272"/>
                </a:lnTo>
                <a:cubicBezTo>
                  <a:pt x="5422" y="1374"/>
                  <a:pt x="5504" y="1479"/>
                  <a:pt x="5544" y="1615"/>
                </a:cubicBezTo>
                <a:lnTo>
                  <a:pt x="5544" y="1615"/>
                </a:lnTo>
                <a:cubicBezTo>
                  <a:pt x="5582" y="1743"/>
                  <a:pt x="5587" y="1877"/>
                  <a:pt x="5584" y="2009"/>
                </a:cubicBezTo>
                <a:lnTo>
                  <a:pt x="5584" y="2009"/>
                </a:lnTo>
                <a:cubicBezTo>
                  <a:pt x="5582" y="2138"/>
                  <a:pt x="5574" y="2267"/>
                  <a:pt x="5563" y="2396"/>
                </a:cubicBezTo>
                <a:lnTo>
                  <a:pt x="5563" y="2396"/>
                </a:lnTo>
                <a:cubicBezTo>
                  <a:pt x="5541" y="2657"/>
                  <a:pt x="5487" y="2922"/>
                  <a:pt x="5318" y="3132"/>
                </a:cubicBezTo>
                <a:lnTo>
                  <a:pt x="5318" y="3132"/>
                </a:lnTo>
                <a:cubicBezTo>
                  <a:pt x="5244" y="3223"/>
                  <a:pt x="5157" y="3307"/>
                  <a:pt x="5111" y="3417"/>
                </a:cubicBezTo>
                <a:lnTo>
                  <a:pt x="5111" y="3417"/>
                </a:lnTo>
                <a:cubicBezTo>
                  <a:pt x="5100" y="3443"/>
                  <a:pt x="5095" y="3470"/>
                  <a:pt x="5085" y="3496"/>
                </a:cubicBezTo>
                <a:lnTo>
                  <a:pt x="5085" y="3496"/>
                </a:lnTo>
                <a:cubicBezTo>
                  <a:pt x="5069" y="3542"/>
                  <a:pt x="5043" y="3566"/>
                  <a:pt x="5001" y="3588"/>
                </a:cubicBezTo>
                <a:lnTo>
                  <a:pt x="5001" y="3588"/>
                </a:lnTo>
                <a:cubicBezTo>
                  <a:pt x="4931" y="3624"/>
                  <a:pt x="4858" y="3657"/>
                  <a:pt x="4786" y="3692"/>
                </a:cubicBezTo>
                <a:lnTo>
                  <a:pt x="4786" y="3692"/>
                </a:lnTo>
                <a:cubicBezTo>
                  <a:pt x="4509" y="3827"/>
                  <a:pt x="4234" y="3966"/>
                  <a:pt x="3958" y="4104"/>
                </a:cubicBezTo>
                <a:lnTo>
                  <a:pt x="3958" y="4104"/>
                </a:lnTo>
                <a:cubicBezTo>
                  <a:pt x="3820" y="4173"/>
                  <a:pt x="3682" y="4242"/>
                  <a:pt x="3543" y="4310"/>
                </a:cubicBezTo>
                <a:lnTo>
                  <a:pt x="3543" y="4310"/>
                </a:lnTo>
                <a:cubicBezTo>
                  <a:pt x="3417" y="4373"/>
                  <a:pt x="3289" y="4432"/>
                  <a:pt x="3170" y="4507"/>
                </a:cubicBezTo>
                <a:lnTo>
                  <a:pt x="3170" y="4507"/>
                </a:lnTo>
                <a:cubicBezTo>
                  <a:pt x="3058" y="4577"/>
                  <a:pt x="2964" y="4662"/>
                  <a:pt x="2879" y="4763"/>
                </a:cubicBezTo>
                <a:lnTo>
                  <a:pt x="2879" y="4763"/>
                </a:lnTo>
                <a:cubicBezTo>
                  <a:pt x="2796" y="4863"/>
                  <a:pt x="2721" y="4969"/>
                  <a:pt x="2625" y="5057"/>
                </a:cubicBezTo>
                <a:lnTo>
                  <a:pt x="2625" y="5057"/>
                </a:lnTo>
                <a:cubicBezTo>
                  <a:pt x="2421" y="5243"/>
                  <a:pt x="2140" y="5315"/>
                  <a:pt x="1870" y="5265"/>
                </a:cubicBezTo>
                <a:lnTo>
                  <a:pt x="1870" y="5265"/>
                </a:lnTo>
                <a:cubicBezTo>
                  <a:pt x="1601" y="5216"/>
                  <a:pt x="1355" y="5073"/>
                  <a:pt x="1138" y="4910"/>
                </a:cubicBezTo>
                <a:lnTo>
                  <a:pt x="1138" y="4910"/>
                </a:lnTo>
                <a:cubicBezTo>
                  <a:pt x="923" y="4749"/>
                  <a:pt x="732" y="4553"/>
                  <a:pt x="576" y="4334"/>
                </a:cubicBezTo>
                <a:lnTo>
                  <a:pt x="576" y="4334"/>
                </a:lnTo>
                <a:cubicBezTo>
                  <a:pt x="537" y="4278"/>
                  <a:pt x="499" y="4220"/>
                  <a:pt x="485" y="4153"/>
                </a:cubicBezTo>
                <a:lnTo>
                  <a:pt x="485" y="4153"/>
                </a:lnTo>
                <a:cubicBezTo>
                  <a:pt x="467" y="4077"/>
                  <a:pt x="473" y="3994"/>
                  <a:pt x="466" y="3916"/>
                </a:cubicBezTo>
                <a:lnTo>
                  <a:pt x="466" y="3916"/>
                </a:lnTo>
                <a:cubicBezTo>
                  <a:pt x="453" y="3781"/>
                  <a:pt x="427" y="3648"/>
                  <a:pt x="386" y="3519"/>
                </a:cubicBezTo>
                <a:lnTo>
                  <a:pt x="386" y="3519"/>
                </a:lnTo>
                <a:cubicBezTo>
                  <a:pt x="344" y="3391"/>
                  <a:pt x="290" y="3268"/>
                  <a:pt x="223" y="3151"/>
                </a:cubicBezTo>
                <a:lnTo>
                  <a:pt x="223" y="3151"/>
                </a:lnTo>
                <a:cubicBezTo>
                  <a:pt x="156" y="3031"/>
                  <a:pt x="73" y="2905"/>
                  <a:pt x="61" y="2765"/>
                </a:cubicBezTo>
                <a:lnTo>
                  <a:pt x="61" y="2765"/>
                </a:lnTo>
                <a:cubicBezTo>
                  <a:pt x="49" y="2621"/>
                  <a:pt x="135" y="2521"/>
                  <a:pt x="224" y="2421"/>
                </a:cubicBezTo>
                <a:lnTo>
                  <a:pt x="224" y="2421"/>
                </a:lnTo>
                <a:cubicBezTo>
                  <a:pt x="301" y="2333"/>
                  <a:pt x="361" y="2242"/>
                  <a:pt x="399" y="2131"/>
                </a:cubicBezTo>
                <a:lnTo>
                  <a:pt x="399" y="2131"/>
                </a:lnTo>
                <a:cubicBezTo>
                  <a:pt x="477" y="1900"/>
                  <a:pt x="468" y="1641"/>
                  <a:pt x="587" y="1424"/>
                </a:cubicBezTo>
                <a:lnTo>
                  <a:pt x="587" y="1424"/>
                </a:lnTo>
                <a:cubicBezTo>
                  <a:pt x="707" y="1205"/>
                  <a:pt x="937" y="1084"/>
                  <a:pt x="1130" y="940"/>
                </a:cubicBezTo>
                <a:lnTo>
                  <a:pt x="1130" y="940"/>
                </a:lnTo>
                <a:cubicBezTo>
                  <a:pt x="1232" y="864"/>
                  <a:pt x="1321" y="774"/>
                  <a:pt x="1418" y="693"/>
                </a:cubicBezTo>
                <a:lnTo>
                  <a:pt x="1418" y="693"/>
                </a:lnTo>
                <a:cubicBezTo>
                  <a:pt x="1530" y="598"/>
                  <a:pt x="1653" y="539"/>
                  <a:pt x="1793" y="496"/>
                </a:cubicBezTo>
                <a:lnTo>
                  <a:pt x="1793" y="496"/>
                </a:lnTo>
                <a:cubicBezTo>
                  <a:pt x="2080" y="409"/>
                  <a:pt x="2373" y="336"/>
                  <a:pt x="2665" y="264"/>
                </a:cubicBezTo>
                <a:lnTo>
                  <a:pt x="2665" y="264"/>
                </a:lnTo>
                <a:cubicBezTo>
                  <a:pt x="2949" y="195"/>
                  <a:pt x="3237" y="120"/>
                  <a:pt x="3526" y="73"/>
                </a:cubicBezTo>
                <a:lnTo>
                  <a:pt x="3526" y="73"/>
                </a:lnTo>
                <a:cubicBezTo>
                  <a:pt x="3657" y="51"/>
                  <a:pt x="3796" y="47"/>
                  <a:pt x="3913" y="118"/>
                </a:cubicBezTo>
                <a:lnTo>
                  <a:pt x="3913" y="118"/>
                </a:lnTo>
                <a:cubicBezTo>
                  <a:pt x="3941" y="135"/>
                  <a:pt x="3967" y="91"/>
                  <a:pt x="3939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41"/>
          <p:cNvSpPr>
            <a:spLocks noChangeArrowheads="1"/>
          </p:cNvSpPr>
          <p:nvPr/>
        </p:nvSpPr>
        <p:spPr bwMode="auto">
          <a:xfrm>
            <a:off x="10102117" y="7477385"/>
            <a:ext cx="3528892" cy="4292265"/>
          </a:xfrm>
          <a:custGeom>
            <a:avLst/>
            <a:gdLst>
              <a:gd name="T0" fmla="*/ 1146 w 3404"/>
              <a:gd name="T1" fmla="*/ 4141 h 4142"/>
              <a:gd name="T2" fmla="*/ 1093 w 3404"/>
              <a:gd name="T3" fmla="*/ 4080 h 4142"/>
              <a:gd name="T4" fmla="*/ 1395 w 3404"/>
              <a:gd name="T5" fmla="*/ 2162 h 4142"/>
              <a:gd name="T6" fmla="*/ 766 w 3404"/>
              <a:gd name="T7" fmla="*/ 1268 h 4142"/>
              <a:gd name="T8" fmla="*/ 754 w 3404"/>
              <a:gd name="T9" fmla="*/ 1256 h 4142"/>
              <a:gd name="T10" fmla="*/ 228 w 3404"/>
              <a:gd name="T11" fmla="*/ 883 h 4142"/>
              <a:gd name="T12" fmla="*/ 11 w 3404"/>
              <a:gd name="T13" fmla="*/ 241 h 4142"/>
              <a:gd name="T14" fmla="*/ 62 w 3404"/>
              <a:gd name="T15" fmla="*/ 171 h 4142"/>
              <a:gd name="T16" fmla="*/ 112 w 3404"/>
              <a:gd name="T17" fmla="*/ 205 h 4142"/>
              <a:gd name="T18" fmla="*/ 289 w 3404"/>
              <a:gd name="T19" fmla="*/ 661 h 4142"/>
              <a:gd name="T20" fmla="*/ 563 w 3404"/>
              <a:gd name="T21" fmla="*/ 806 h 4142"/>
              <a:gd name="T22" fmla="*/ 638 w 3404"/>
              <a:gd name="T23" fmla="*/ 753 h 4142"/>
              <a:gd name="T24" fmla="*/ 576 w 3404"/>
              <a:gd name="T25" fmla="*/ 63 h 4142"/>
              <a:gd name="T26" fmla="*/ 724 w 3404"/>
              <a:gd name="T27" fmla="*/ 18 h 4142"/>
              <a:gd name="T28" fmla="*/ 768 w 3404"/>
              <a:gd name="T29" fmla="*/ 60 h 4142"/>
              <a:gd name="T30" fmla="*/ 940 w 3404"/>
              <a:gd name="T31" fmla="*/ 889 h 4142"/>
              <a:gd name="T32" fmla="*/ 1358 w 3404"/>
              <a:gd name="T33" fmla="*/ 1298 h 4142"/>
              <a:gd name="T34" fmla="*/ 1448 w 3404"/>
              <a:gd name="T35" fmla="*/ 1260 h 4142"/>
              <a:gd name="T36" fmla="*/ 1458 w 3404"/>
              <a:gd name="T37" fmla="*/ 183 h 4142"/>
              <a:gd name="T38" fmla="*/ 1640 w 3404"/>
              <a:gd name="T39" fmla="*/ 136 h 4142"/>
              <a:gd name="T40" fmla="*/ 1691 w 3404"/>
              <a:gd name="T41" fmla="*/ 192 h 4142"/>
              <a:gd name="T42" fmla="*/ 1667 w 3404"/>
              <a:gd name="T43" fmla="*/ 580 h 4142"/>
              <a:gd name="T44" fmla="*/ 1754 w 3404"/>
              <a:gd name="T45" fmla="*/ 953 h 4142"/>
              <a:gd name="T46" fmla="*/ 1781 w 3404"/>
              <a:gd name="T47" fmla="*/ 988 h 4142"/>
              <a:gd name="T48" fmla="*/ 1861 w 3404"/>
              <a:gd name="T49" fmla="*/ 1031 h 4142"/>
              <a:gd name="T50" fmla="*/ 2268 w 3404"/>
              <a:gd name="T51" fmla="*/ 178 h 4142"/>
              <a:gd name="T52" fmla="*/ 2327 w 3404"/>
              <a:gd name="T53" fmla="*/ 145 h 4142"/>
              <a:gd name="T54" fmla="*/ 2469 w 3404"/>
              <a:gd name="T55" fmla="*/ 168 h 4142"/>
              <a:gd name="T56" fmla="*/ 2364 w 3404"/>
              <a:gd name="T57" fmla="*/ 1254 h 4142"/>
              <a:gd name="T58" fmla="*/ 2436 w 3404"/>
              <a:gd name="T59" fmla="*/ 1310 h 4142"/>
              <a:gd name="T60" fmla="*/ 2838 w 3404"/>
              <a:gd name="T61" fmla="*/ 1153 h 4142"/>
              <a:gd name="T62" fmla="*/ 2979 w 3404"/>
              <a:gd name="T63" fmla="*/ 942 h 4142"/>
              <a:gd name="T64" fmla="*/ 2976 w 3404"/>
              <a:gd name="T65" fmla="*/ 882 h 4142"/>
              <a:gd name="T66" fmla="*/ 2888 w 3404"/>
              <a:gd name="T67" fmla="*/ 767 h 4142"/>
              <a:gd name="T68" fmla="*/ 2887 w 3404"/>
              <a:gd name="T69" fmla="*/ 256 h 4142"/>
              <a:gd name="T70" fmla="*/ 2945 w 3404"/>
              <a:gd name="T71" fmla="*/ 204 h 4142"/>
              <a:gd name="T72" fmla="*/ 2947 w 3404"/>
              <a:gd name="T73" fmla="*/ 204 h 4142"/>
              <a:gd name="T74" fmla="*/ 2972 w 3404"/>
              <a:gd name="T75" fmla="*/ 603 h 4142"/>
              <a:gd name="T76" fmla="*/ 2993 w 3404"/>
              <a:gd name="T77" fmla="*/ 649 h 4142"/>
              <a:gd name="T78" fmla="*/ 3046 w 3404"/>
              <a:gd name="T79" fmla="*/ 689 h 4142"/>
              <a:gd name="T80" fmla="*/ 3244 w 3404"/>
              <a:gd name="T81" fmla="*/ 266 h 4142"/>
              <a:gd name="T82" fmla="*/ 3315 w 3404"/>
              <a:gd name="T83" fmla="*/ 232 h 4142"/>
              <a:gd name="T84" fmla="*/ 3364 w 3404"/>
              <a:gd name="T85" fmla="*/ 251 h 4142"/>
              <a:gd name="T86" fmla="*/ 3160 w 3404"/>
              <a:gd name="T87" fmla="*/ 1098 h 4142"/>
              <a:gd name="T88" fmla="*/ 3149 w 3404"/>
              <a:gd name="T89" fmla="*/ 1117 h 4142"/>
              <a:gd name="T90" fmla="*/ 2933 w 3404"/>
              <a:gd name="T91" fmla="*/ 1369 h 4142"/>
              <a:gd name="T92" fmla="*/ 2438 w 3404"/>
              <a:gd name="T93" fmla="*/ 1628 h 4142"/>
              <a:gd name="T94" fmla="*/ 2410 w 3404"/>
              <a:gd name="T95" fmla="*/ 1682 h 4142"/>
              <a:gd name="T96" fmla="*/ 2705 w 3404"/>
              <a:gd name="T97" fmla="*/ 4082 h 4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04" h="4142">
                <a:moveTo>
                  <a:pt x="2652" y="4141"/>
                </a:moveTo>
                <a:lnTo>
                  <a:pt x="1146" y="4141"/>
                </a:lnTo>
                <a:lnTo>
                  <a:pt x="1146" y="4141"/>
                </a:lnTo>
                <a:cubicBezTo>
                  <a:pt x="1113" y="4141"/>
                  <a:pt x="1088" y="4113"/>
                  <a:pt x="1093" y="4080"/>
                </a:cubicBezTo>
                <a:lnTo>
                  <a:pt x="1395" y="2162"/>
                </a:lnTo>
                <a:lnTo>
                  <a:pt x="1395" y="2162"/>
                </a:lnTo>
                <a:cubicBezTo>
                  <a:pt x="1397" y="2148"/>
                  <a:pt x="1394" y="2134"/>
                  <a:pt x="1386" y="2122"/>
                </a:cubicBezTo>
                <a:lnTo>
                  <a:pt x="766" y="1268"/>
                </a:lnTo>
                <a:lnTo>
                  <a:pt x="766" y="1268"/>
                </a:lnTo>
                <a:cubicBezTo>
                  <a:pt x="763" y="1263"/>
                  <a:pt x="759" y="1259"/>
                  <a:pt x="754" y="1256"/>
                </a:cubicBezTo>
                <a:lnTo>
                  <a:pt x="228" y="883"/>
                </a:lnTo>
                <a:lnTo>
                  <a:pt x="228" y="883"/>
                </a:lnTo>
                <a:cubicBezTo>
                  <a:pt x="219" y="876"/>
                  <a:pt x="212" y="867"/>
                  <a:pt x="208" y="856"/>
                </a:cubicBezTo>
                <a:lnTo>
                  <a:pt x="11" y="241"/>
                </a:lnTo>
                <a:lnTo>
                  <a:pt x="11" y="241"/>
                </a:lnTo>
                <a:cubicBezTo>
                  <a:pt x="0" y="206"/>
                  <a:pt x="26" y="171"/>
                  <a:pt x="62" y="171"/>
                </a:cubicBezTo>
                <a:lnTo>
                  <a:pt x="62" y="171"/>
                </a:lnTo>
                <a:cubicBezTo>
                  <a:pt x="84" y="171"/>
                  <a:pt x="104" y="185"/>
                  <a:pt x="112" y="205"/>
                </a:cubicBezTo>
                <a:lnTo>
                  <a:pt x="289" y="661"/>
                </a:lnTo>
                <a:lnTo>
                  <a:pt x="289" y="661"/>
                </a:lnTo>
                <a:cubicBezTo>
                  <a:pt x="293" y="674"/>
                  <a:pt x="303" y="684"/>
                  <a:pt x="315" y="690"/>
                </a:cubicBezTo>
                <a:lnTo>
                  <a:pt x="563" y="806"/>
                </a:lnTo>
                <a:lnTo>
                  <a:pt x="563" y="806"/>
                </a:lnTo>
                <a:cubicBezTo>
                  <a:pt x="600" y="823"/>
                  <a:pt x="642" y="794"/>
                  <a:pt x="638" y="753"/>
                </a:cubicBezTo>
                <a:lnTo>
                  <a:pt x="576" y="63"/>
                </a:lnTo>
                <a:lnTo>
                  <a:pt x="576" y="63"/>
                </a:lnTo>
                <a:cubicBezTo>
                  <a:pt x="573" y="29"/>
                  <a:pt x="603" y="0"/>
                  <a:pt x="637" y="5"/>
                </a:cubicBezTo>
                <a:lnTo>
                  <a:pt x="724" y="18"/>
                </a:lnTo>
                <a:lnTo>
                  <a:pt x="724" y="18"/>
                </a:lnTo>
                <a:cubicBezTo>
                  <a:pt x="746" y="21"/>
                  <a:pt x="764" y="38"/>
                  <a:pt x="768" y="60"/>
                </a:cubicBezTo>
                <a:lnTo>
                  <a:pt x="940" y="889"/>
                </a:lnTo>
                <a:lnTo>
                  <a:pt x="940" y="889"/>
                </a:lnTo>
                <a:cubicBezTo>
                  <a:pt x="942" y="900"/>
                  <a:pt x="947" y="910"/>
                  <a:pt x="955" y="917"/>
                </a:cubicBezTo>
                <a:lnTo>
                  <a:pt x="1358" y="1298"/>
                </a:lnTo>
                <a:lnTo>
                  <a:pt x="1358" y="1298"/>
                </a:lnTo>
                <a:cubicBezTo>
                  <a:pt x="1392" y="1331"/>
                  <a:pt x="1448" y="1307"/>
                  <a:pt x="1448" y="1260"/>
                </a:cubicBezTo>
                <a:lnTo>
                  <a:pt x="1458" y="183"/>
                </a:lnTo>
                <a:lnTo>
                  <a:pt x="1458" y="183"/>
                </a:lnTo>
                <a:cubicBezTo>
                  <a:pt x="1458" y="152"/>
                  <a:pt x="1484" y="128"/>
                  <a:pt x="1513" y="129"/>
                </a:cubicBezTo>
                <a:lnTo>
                  <a:pt x="1640" y="136"/>
                </a:lnTo>
                <a:lnTo>
                  <a:pt x="1640" y="136"/>
                </a:lnTo>
                <a:cubicBezTo>
                  <a:pt x="1669" y="137"/>
                  <a:pt x="1693" y="162"/>
                  <a:pt x="1691" y="192"/>
                </a:cubicBezTo>
                <a:lnTo>
                  <a:pt x="1667" y="580"/>
                </a:lnTo>
                <a:lnTo>
                  <a:pt x="1667" y="580"/>
                </a:lnTo>
                <a:cubicBezTo>
                  <a:pt x="1667" y="585"/>
                  <a:pt x="1667" y="590"/>
                  <a:pt x="1668" y="595"/>
                </a:cubicBezTo>
                <a:lnTo>
                  <a:pt x="1754" y="953"/>
                </a:lnTo>
                <a:lnTo>
                  <a:pt x="1754" y="953"/>
                </a:lnTo>
                <a:cubicBezTo>
                  <a:pt x="1757" y="968"/>
                  <a:pt x="1767" y="981"/>
                  <a:pt x="1781" y="988"/>
                </a:cubicBezTo>
                <a:lnTo>
                  <a:pt x="1861" y="1031"/>
                </a:lnTo>
                <a:lnTo>
                  <a:pt x="1861" y="1031"/>
                </a:lnTo>
                <a:cubicBezTo>
                  <a:pt x="1889" y="1046"/>
                  <a:pt x="1924" y="1033"/>
                  <a:pt x="1935" y="1004"/>
                </a:cubicBezTo>
                <a:lnTo>
                  <a:pt x="2268" y="178"/>
                </a:lnTo>
                <a:lnTo>
                  <a:pt x="2268" y="178"/>
                </a:lnTo>
                <a:cubicBezTo>
                  <a:pt x="2277" y="155"/>
                  <a:pt x="2302" y="141"/>
                  <a:pt x="2327" y="145"/>
                </a:cubicBezTo>
                <a:lnTo>
                  <a:pt x="2469" y="168"/>
                </a:lnTo>
                <a:lnTo>
                  <a:pt x="2469" y="168"/>
                </a:lnTo>
                <a:cubicBezTo>
                  <a:pt x="2498" y="173"/>
                  <a:pt x="2517" y="200"/>
                  <a:pt x="2513" y="229"/>
                </a:cubicBezTo>
                <a:lnTo>
                  <a:pt x="2364" y="1254"/>
                </a:lnTo>
                <a:lnTo>
                  <a:pt x="2364" y="1254"/>
                </a:lnTo>
                <a:cubicBezTo>
                  <a:pt x="2358" y="1294"/>
                  <a:pt x="2398" y="1326"/>
                  <a:pt x="2436" y="1310"/>
                </a:cubicBezTo>
                <a:lnTo>
                  <a:pt x="2838" y="1153"/>
                </a:lnTo>
                <a:lnTo>
                  <a:pt x="2838" y="1153"/>
                </a:lnTo>
                <a:cubicBezTo>
                  <a:pt x="2849" y="1149"/>
                  <a:pt x="2858" y="1142"/>
                  <a:pt x="2865" y="1131"/>
                </a:cubicBezTo>
                <a:lnTo>
                  <a:pt x="2979" y="942"/>
                </a:lnTo>
                <a:lnTo>
                  <a:pt x="2979" y="942"/>
                </a:lnTo>
                <a:cubicBezTo>
                  <a:pt x="2990" y="923"/>
                  <a:pt x="2989" y="899"/>
                  <a:pt x="2976" y="882"/>
                </a:cubicBezTo>
                <a:lnTo>
                  <a:pt x="2888" y="767"/>
                </a:lnTo>
                <a:lnTo>
                  <a:pt x="2888" y="767"/>
                </a:lnTo>
                <a:cubicBezTo>
                  <a:pt x="2881" y="758"/>
                  <a:pt x="2877" y="745"/>
                  <a:pt x="2878" y="734"/>
                </a:cubicBezTo>
                <a:lnTo>
                  <a:pt x="2887" y="256"/>
                </a:lnTo>
                <a:lnTo>
                  <a:pt x="2887" y="256"/>
                </a:lnTo>
                <a:cubicBezTo>
                  <a:pt x="2887" y="225"/>
                  <a:pt x="2914" y="201"/>
                  <a:pt x="2945" y="204"/>
                </a:cubicBezTo>
                <a:lnTo>
                  <a:pt x="2947" y="204"/>
                </a:lnTo>
                <a:lnTo>
                  <a:pt x="2947" y="204"/>
                </a:lnTo>
                <a:cubicBezTo>
                  <a:pt x="2975" y="207"/>
                  <a:pt x="2996" y="232"/>
                  <a:pt x="2994" y="261"/>
                </a:cubicBezTo>
                <a:lnTo>
                  <a:pt x="2972" y="603"/>
                </a:lnTo>
                <a:lnTo>
                  <a:pt x="2972" y="603"/>
                </a:lnTo>
                <a:cubicBezTo>
                  <a:pt x="2971" y="621"/>
                  <a:pt x="2979" y="638"/>
                  <a:pt x="2993" y="649"/>
                </a:cubicBezTo>
                <a:lnTo>
                  <a:pt x="3046" y="689"/>
                </a:lnTo>
                <a:lnTo>
                  <a:pt x="3046" y="689"/>
                </a:lnTo>
                <a:cubicBezTo>
                  <a:pt x="3075" y="711"/>
                  <a:pt x="3119" y="697"/>
                  <a:pt x="3129" y="661"/>
                </a:cubicBezTo>
                <a:lnTo>
                  <a:pt x="3244" y="266"/>
                </a:lnTo>
                <a:lnTo>
                  <a:pt x="3244" y="266"/>
                </a:lnTo>
                <a:cubicBezTo>
                  <a:pt x="3253" y="236"/>
                  <a:pt x="3286" y="220"/>
                  <a:pt x="3315" y="232"/>
                </a:cubicBezTo>
                <a:lnTo>
                  <a:pt x="3364" y="251"/>
                </a:lnTo>
                <a:lnTo>
                  <a:pt x="3364" y="251"/>
                </a:lnTo>
                <a:cubicBezTo>
                  <a:pt x="3389" y="261"/>
                  <a:pt x="3403" y="290"/>
                  <a:pt x="3395" y="316"/>
                </a:cubicBezTo>
                <a:lnTo>
                  <a:pt x="3160" y="1098"/>
                </a:lnTo>
                <a:lnTo>
                  <a:pt x="3160" y="1098"/>
                </a:lnTo>
                <a:cubicBezTo>
                  <a:pt x="3158" y="1105"/>
                  <a:pt x="3154" y="1111"/>
                  <a:pt x="3149" y="1117"/>
                </a:cubicBezTo>
                <a:lnTo>
                  <a:pt x="2933" y="1369"/>
                </a:lnTo>
                <a:lnTo>
                  <a:pt x="2933" y="1369"/>
                </a:lnTo>
                <a:cubicBezTo>
                  <a:pt x="2929" y="1375"/>
                  <a:pt x="2923" y="1379"/>
                  <a:pt x="2917" y="1382"/>
                </a:cubicBezTo>
                <a:lnTo>
                  <a:pt x="2438" y="1628"/>
                </a:lnTo>
                <a:lnTo>
                  <a:pt x="2438" y="1628"/>
                </a:lnTo>
                <a:cubicBezTo>
                  <a:pt x="2419" y="1639"/>
                  <a:pt x="2407" y="1660"/>
                  <a:pt x="2410" y="1682"/>
                </a:cubicBezTo>
                <a:lnTo>
                  <a:pt x="2705" y="4082"/>
                </a:lnTo>
                <a:lnTo>
                  <a:pt x="2705" y="4082"/>
                </a:lnTo>
                <a:cubicBezTo>
                  <a:pt x="2709" y="4114"/>
                  <a:pt x="2684" y="4141"/>
                  <a:pt x="2652" y="4141"/>
                </a:cubicBezTo>
              </a:path>
            </a:pathLst>
          </a:custGeom>
          <a:solidFill>
            <a:srgbClr val="0B3E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42"/>
          <p:cNvSpPr>
            <a:spLocks noChangeArrowheads="1"/>
          </p:cNvSpPr>
          <p:nvPr/>
        </p:nvSpPr>
        <p:spPr bwMode="auto">
          <a:xfrm>
            <a:off x="8278246" y="3825072"/>
            <a:ext cx="5960719" cy="4996217"/>
          </a:xfrm>
          <a:custGeom>
            <a:avLst/>
            <a:gdLst>
              <a:gd name="T0" fmla="*/ 4480 w 5752"/>
              <a:gd name="T1" fmla="*/ 174 h 4821"/>
              <a:gd name="T2" fmla="*/ 4480 w 5752"/>
              <a:gd name="T3" fmla="*/ 174 h 4821"/>
              <a:gd name="T4" fmla="*/ 3988 w 5752"/>
              <a:gd name="T5" fmla="*/ 23 h 4821"/>
              <a:gd name="T6" fmla="*/ 3988 w 5752"/>
              <a:gd name="T7" fmla="*/ 23 h 4821"/>
              <a:gd name="T8" fmla="*/ 2402 w 5752"/>
              <a:gd name="T9" fmla="*/ 17 h 4821"/>
              <a:gd name="T10" fmla="*/ 2402 w 5752"/>
              <a:gd name="T11" fmla="*/ 17 h 4821"/>
              <a:gd name="T12" fmla="*/ 2051 w 5752"/>
              <a:gd name="T13" fmla="*/ 59 h 4821"/>
              <a:gd name="T14" fmla="*/ 2051 w 5752"/>
              <a:gd name="T15" fmla="*/ 59 h 4821"/>
              <a:gd name="T16" fmla="*/ 1642 w 5752"/>
              <a:gd name="T17" fmla="*/ 253 h 4821"/>
              <a:gd name="T18" fmla="*/ 1642 w 5752"/>
              <a:gd name="T19" fmla="*/ 253 h 4821"/>
              <a:gd name="T20" fmla="*/ 911 w 5752"/>
              <a:gd name="T21" fmla="*/ 624 h 4821"/>
              <a:gd name="T22" fmla="*/ 911 w 5752"/>
              <a:gd name="T23" fmla="*/ 624 h 4821"/>
              <a:gd name="T24" fmla="*/ 413 w 5752"/>
              <a:gd name="T25" fmla="*/ 1435 h 4821"/>
              <a:gd name="T26" fmla="*/ 413 w 5752"/>
              <a:gd name="T27" fmla="*/ 1435 h 4821"/>
              <a:gd name="T28" fmla="*/ 105 w 5752"/>
              <a:gd name="T29" fmla="*/ 1698 h 4821"/>
              <a:gd name="T30" fmla="*/ 105 w 5752"/>
              <a:gd name="T31" fmla="*/ 1698 h 4821"/>
              <a:gd name="T32" fmla="*/ 133 w 5752"/>
              <a:gd name="T33" fmla="*/ 2283 h 4821"/>
              <a:gd name="T34" fmla="*/ 133 w 5752"/>
              <a:gd name="T35" fmla="*/ 2283 h 4821"/>
              <a:gd name="T36" fmla="*/ 157 w 5752"/>
              <a:gd name="T37" fmla="*/ 3125 h 4821"/>
              <a:gd name="T38" fmla="*/ 157 w 5752"/>
              <a:gd name="T39" fmla="*/ 3125 h 4821"/>
              <a:gd name="T40" fmla="*/ 133 w 5752"/>
              <a:gd name="T41" fmla="*/ 3297 h 4821"/>
              <a:gd name="T42" fmla="*/ 133 w 5752"/>
              <a:gd name="T43" fmla="*/ 3297 h 4821"/>
              <a:gd name="T44" fmla="*/ 180 w 5752"/>
              <a:gd name="T45" fmla="*/ 3482 h 4821"/>
              <a:gd name="T46" fmla="*/ 180 w 5752"/>
              <a:gd name="T47" fmla="*/ 3482 h 4821"/>
              <a:gd name="T48" fmla="*/ 750 w 5752"/>
              <a:gd name="T49" fmla="*/ 4367 h 4821"/>
              <a:gd name="T50" fmla="*/ 750 w 5752"/>
              <a:gd name="T51" fmla="*/ 4367 h 4821"/>
              <a:gd name="T52" fmla="*/ 1457 w 5752"/>
              <a:gd name="T53" fmla="*/ 4787 h 4821"/>
              <a:gd name="T54" fmla="*/ 1457 w 5752"/>
              <a:gd name="T55" fmla="*/ 4787 h 4821"/>
              <a:gd name="T56" fmla="*/ 2022 w 5752"/>
              <a:gd name="T57" fmla="*/ 4698 h 4821"/>
              <a:gd name="T58" fmla="*/ 2022 w 5752"/>
              <a:gd name="T59" fmla="*/ 4698 h 4821"/>
              <a:gd name="T60" fmla="*/ 2508 w 5752"/>
              <a:gd name="T61" fmla="*/ 4368 h 4821"/>
              <a:gd name="T62" fmla="*/ 2508 w 5752"/>
              <a:gd name="T63" fmla="*/ 4368 h 4821"/>
              <a:gd name="T64" fmla="*/ 2958 w 5752"/>
              <a:gd name="T65" fmla="*/ 4225 h 4821"/>
              <a:gd name="T66" fmla="*/ 2958 w 5752"/>
              <a:gd name="T67" fmla="*/ 4225 h 4821"/>
              <a:gd name="T68" fmla="*/ 3745 w 5752"/>
              <a:gd name="T69" fmla="*/ 4050 h 4821"/>
              <a:gd name="T70" fmla="*/ 3745 w 5752"/>
              <a:gd name="T71" fmla="*/ 4050 h 4821"/>
              <a:gd name="T72" fmla="*/ 4668 w 5752"/>
              <a:gd name="T73" fmla="*/ 3850 h 4821"/>
              <a:gd name="T74" fmla="*/ 4668 w 5752"/>
              <a:gd name="T75" fmla="*/ 3850 h 4821"/>
              <a:gd name="T76" fmla="*/ 4761 w 5752"/>
              <a:gd name="T77" fmla="*/ 3816 h 4821"/>
              <a:gd name="T78" fmla="*/ 4761 w 5752"/>
              <a:gd name="T79" fmla="*/ 3816 h 4821"/>
              <a:gd name="T80" fmla="*/ 4830 w 5752"/>
              <a:gd name="T81" fmla="*/ 3723 h 4821"/>
              <a:gd name="T82" fmla="*/ 4830 w 5752"/>
              <a:gd name="T83" fmla="*/ 3723 h 4821"/>
              <a:gd name="T84" fmla="*/ 5147 w 5752"/>
              <a:gd name="T85" fmla="*/ 3448 h 4821"/>
              <a:gd name="T86" fmla="*/ 5147 w 5752"/>
              <a:gd name="T87" fmla="*/ 3448 h 4821"/>
              <a:gd name="T88" fmla="*/ 5607 w 5752"/>
              <a:gd name="T89" fmla="*/ 2584 h 4821"/>
              <a:gd name="T90" fmla="*/ 5607 w 5752"/>
              <a:gd name="T91" fmla="*/ 2584 h 4821"/>
              <a:gd name="T92" fmla="*/ 5678 w 5752"/>
              <a:gd name="T93" fmla="*/ 1860 h 4821"/>
              <a:gd name="T94" fmla="*/ 5678 w 5752"/>
              <a:gd name="T95" fmla="*/ 1860 h 4821"/>
              <a:gd name="T96" fmla="*/ 5504 w 5752"/>
              <a:gd name="T97" fmla="*/ 1503 h 4821"/>
              <a:gd name="T98" fmla="*/ 5504 w 5752"/>
              <a:gd name="T99" fmla="*/ 1503 h 4821"/>
              <a:gd name="T100" fmla="*/ 5341 w 5752"/>
              <a:gd name="T101" fmla="*/ 1061 h 4821"/>
              <a:gd name="T102" fmla="*/ 5341 w 5752"/>
              <a:gd name="T103" fmla="*/ 1061 h 4821"/>
              <a:gd name="T104" fmla="*/ 4480 w 5752"/>
              <a:gd name="T105" fmla="*/ 174 h 4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52" h="4821">
                <a:moveTo>
                  <a:pt x="4480" y="174"/>
                </a:moveTo>
                <a:lnTo>
                  <a:pt x="4480" y="174"/>
                </a:lnTo>
                <a:cubicBezTo>
                  <a:pt x="4358" y="47"/>
                  <a:pt x="4164" y="30"/>
                  <a:pt x="3988" y="23"/>
                </a:cubicBezTo>
                <a:lnTo>
                  <a:pt x="3988" y="23"/>
                </a:lnTo>
                <a:cubicBezTo>
                  <a:pt x="3460" y="3"/>
                  <a:pt x="2931" y="0"/>
                  <a:pt x="2402" y="17"/>
                </a:cubicBezTo>
                <a:lnTo>
                  <a:pt x="2402" y="17"/>
                </a:lnTo>
                <a:cubicBezTo>
                  <a:pt x="2283" y="21"/>
                  <a:pt x="2163" y="26"/>
                  <a:pt x="2051" y="59"/>
                </a:cubicBezTo>
                <a:lnTo>
                  <a:pt x="2051" y="59"/>
                </a:lnTo>
                <a:cubicBezTo>
                  <a:pt x="1905" y="101"/>
                  <a:pt x="1778" y="188"/>
                  <a:pt x="1642" y="253"/>
                </a:cubicBezTo>
                <a:lnTo>
                  <a:pt x="1642" y="253"/>
                </a:lnTo>
                <a:cubicBezTo>
                  <a:pt x="1393" y="372"/>
                  <a:pt x="1102" y="427"/>
                  <a:pt x="911" y="624"/>
                </a:cubicBezTo>
                <a:lnTo>
                  <a:pt x="911" y="624"/>
                </a:lnTo>
                <a:cubicBezTo>
                  <a:pt x="688" y="854"/>
                  <a:pt x="654" y="1225"/>
                  <a:pt x="413" y="1435"/>
                </a:cubicBezTo>
                <a:lnTo>
                  <a:pt x="413" y="1435"/>
                </a:lnTo>
                <a:cubicBezTo>
                  <a:pt x="311" y="1525"/>
                  <a:pt x="175" y="1581"/>
                  <a:pt x="105" y="1698"/>
                </a:cubicBezTo>
                <a:lnTo>
                  <a:pt x="105" y="1698"/>
                </a:lnTo>
                <a:cubicBezTo>
                  <a:pt x="0" y="1869"/>
                  <a:pt x="81" y="2088"/>
                  <a:pt x="133" y="2283"/>
                </a:cubicBezTo>
                <a:lnTo>
                  <a:pt x="133" y="2283"/>
                </a:lnTo>
                <a:cubicBezTo>
                  <a:pt x="205" y="2557"/>
                  <a:pt x="214" y="2847"/>
                  <a:pt x="157" y="3125"/>
                </a:cubicBezTo>
                <a:lnTo>
                  <a:pt x="157" y="3125"/>
                </a:lnTo>
                <a:cubicBezTo>
                  <a:pt x="146" y="3181"/>
                  <a:pt x="131" y="3239"/>
                  <a:pt x="133" y="3297"/>
                </a:cubicBezTo>
                <a:lnTo>
                  <a:pt x="133" y="3297"/>
                </a:lnTo>
                <a:cubicBezTo>
                  <a:pt x="135" y="3360"/>
                  <a:pt x="157" y="3422"/>
                  <a:pt x="180" y="3482"/>
                </a:cubicBezTo>
                <a:lnTo>
                  <a:pt x="180" y="3482"/>
                </a:lnTo>
                <a:cubicBezTo>
                  <a:pt x="309" y="3811"/>
                  <a:pt x="504" y="4113"/>
                  <a:pt x="750" y="4367"/>
                </a:cubicBezTo>
                <a:lnTo>
                  <a:pt x="750" y="4367"/>
                </a:lnTo>
                <a:cubicBezTo>
                  <a:pt x="945" y="4566"/>
                  <a:pt x="1182" y="4740"/>
                  <a:pt x="1457" y="4787"/>
                </a:cubicBezTo>
                <a:lnTo>
                  <a:pt x="1457" y="4787"/>
                </a:lnTo>
                <a:cubicBezTo>
                  <a:pt x="1648" y="4820"/>
                  <a:pt x="1851" y="4789"/>
                  <a:pt x="2022" y="4698"/>
                </a:cubicBezTo>
                <a:lnTo>
                  <a:pt x="2022" y="4698"/>
                </a:lnTo>
                <a:cubicBezTo>
                  <a:pt x="2196" y="4606"/>
                  <a:pt x="2335" y="4460"/>
                  <a:pt x="2508" y="4368"/>
                </a:cubicBezTo>
                <a:lnTo>
                  <a:pt x="2508" y="4368"/>
                </a:lnTo>
                <a:cubicBezTo>
                  <a:pt x="2648" y="4294"/>
                  <a:pt x="2804" y="4260"/>
                  <a:pt x="2958" y="4225"/>
                </a:cubicBezTo>
                <a:lnTo>
                  <a:pt x="2958" y="4225"/>
                </a:lnTo>
                <a:cubicBezTo>
                  <a:pt x="3220" y="4167"/>
                  <a:pt x="3483" y="4109"/>
                  <a:pt x="3745" y="4050"/>
                </a:cubicBezTo>
                <a:lnTo>
                  <a:pt x="3745" y="4050"/>
                </a:lnTo>
                <a:cubicBezTo>
                  <a:pt x="4052" y="3983"/>
                  <a:pt x="4359" y="3914"/>
                  <a:pt x="4668" y="3850"/>
                </a:cubicBezTo>
                <a:lnTo>
                  <a:pt x="4668" y="3850"/>
                </a:lnTo>
                <a:cubicBezTo>
                  <a:pt x="4701" y="3844"/>
                  <a:pt x="4735" y="3836"/>
                  <a:pt x="4761" y="3816"/>
                </a:cubicBezTo>
                <a:lnTo>
                  <a:pt x="4761" y="3816"/>
                </a:lnTo>
                <a:cubicBezTo>
                  <a:pt x="4792" y="3793"/>
                  <a:pt x="4809" y="3756"/>
                  <a:pt x="4830" y="3723"/>
                </a:cubicBezTo>
                <a:lnTo>
                  <a:pt x="4830" y="3723"/>
                </a:lnTo>
                <a:cubicBezTo>
                  <a:pt x="4904" y="3603"/>
                  <a:pt x="5038" y="3537"/>
                  <a:pt x="5147" y="3448"/>
                </a:cubicBezTo>
                <a:lnTo>
                  <a:pt x="5147" y="3448"/>
                </a:lnTo>
                <a:cubicBezTo>
                  <a:pt x="5403" y="3237"/>
                  <a:pt x="5511" y="2901"/>
                  <a:pt x="5607" y="2584"/>
                </a:cubicBezTo>
                <a:lnTo>
                  <a:pt x="5607" y="2584"/>
                </a:lnTo>
                <a:cubicBezTo>
                  <a:pt x="5679" y="2349"/>
                  <a:pt x="5751" y="2095"/>
                  <a:pt x="5678" y="1860"/>
                </a:cubicBezTo>
                <a:lnTo>
                  <a:pt x="5678" y="1860"/>
                </a:lnTo>
                <a:cubicBezTo>
                  <a:pt x="5638" y="1734"/>
                  <a:pt x="5560" y="1623"/>
                  <a:pt x="5504" y="1503"/>
                </a:cubicBezTo>
                <a:lnTo>
                  <a:pt x="5504" y="1503"/>
                </a:lnTo>
                <a:cubicBezTo>
                  <a:pt x="5437" y="1361"/>
                  <a:pt x="5401" y="1206"/>
                  <a:pt x="5341" y="1061"/>
                </a:cubicBezTo>
                <a:lnTo>
                  <a:pt x="5341" y="1061"/>
                </a:lnTo>
                <a:cubicBezTo>
                  <a:pt x="5167" y="644"/>
                  <a:pt x="4831" y="458"/>
                  <a:pt x="4480" y="174"/>
                </a:cubicBezTo>
              </a:path>
            </a:pathLst>
          </a:custGeom>
          <a:solidFill>
            <a:srgbClr val="339C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43"/>
          <p:cNvSpPr>
            <a:spLocks noChangeArrowheads="1"/>
          </p:cNvSpPr>
          <p:nvPr/>
        </p:nvSpPr>
        <p:spPr bwMode="auto">
          <a:xfrm>
            <a:off x="8287388" y="3793076"/>
            <a:ext cx="5937865" cy="5041926"/>
          </a:xfrm>
          <a:custGeom>
            <a:avLst/>
            <a:gdLst>
              <a:gd name="T0" fmla="*/ 3759 w 5730"/>
              <a:gd name="T1" fmla="*/ 18 h 4865"/>
              <a:gd name="T2" fmla="*/ 2794 w 5730"/>
              <a:gd name="T3" fmla="*/ 11 h 4865"/>
              <a:gd name="T4" fmla="*/ 1910 w 5730"/>
              <a:gd name="T5" fmla="*/ 109 h 4865"/>
              <a:gd name="T6" fmla="*/ 1523 w 5730"/>
              <a:gd name="T7" fmla="*/ 301 h 4865"/>
              <a:gd name="T8" fmla="*/ 864 w 5730"/>
              <a:gd name="T9" fmla="*/ 655 h 4865"/>
              <a:gd name="T10" fmla="*/ 687 w 5730"/>
              <a:gd name="T11" fmla="*/ 945 h 4865"/>
              <a:gd name="T12" fmla="*/ 282 w 5730"/>
              <a:gd name="T13" fmla="*/ 1523 h 4865"/>
              <a:gd name="T14" fmla="*/ 48 w 5730"/>
              <a:gd name="T15" fmla="*/ 1763 h 4865"/>
              <a:gd name="T16" fmla="*/ 147 w 5730"/>
              <a:gd name="T17" fmla="*/ 2571 h 4865"/>
              <a:gd name="T18" fmla="*/ 143 w 5730"/>
              <a:gd name="T19" fmla="*/ 3035 h 4865"/>
              <a:gd name="T20" fmla="*/ 132 w 5730"/>
              <a:gd name="T21" fmla="*/ 3480 h 4865"/>
              <a:gd name="T22" fmla="*/ 305 w 5730"/>
              <a:gd name="T23" fmla="*/ 3851 h 4865"/>
              <a:gd name="T24" fmla="*/ 1482 w 5730"/>
              <a:gd name="T25" fmla="*/ 4846 h 4865"/>
              <a:gd name="T26" fmla="*/ 1890 w 5730"/>
              <a:gd name="T27" fmla="*/ 4806 h 4865"/>
              <a:gd name="T28" fmla="*/ 2613 w 5730"/>
              <a:gd name="T29" fmla="*/ 4372 h 4865"/>
              <a:gd name="T30" fmla="*/ 3054 w 5730"/>
              <a:gd name="T31" fmla="*/ 4256 h 4865"/>
              <a:gd name="T32" fmla="*/ 4469 w 5730"/>
              <a:gd name="T33" fmla="*/ 3944 h 4865"/>
              <a:gd name="T34" fmla="*/ 4698 w 5730"/>
              <a:gd name="T35" fmla="*/ 3896 h 4865"/>
              <a:gd name="T36" fmla="*/ 4942 w 5730"/>
              <a:gd name="T37" fmla="*/ 3654 h 4865"/>
              <a:gd name="T38" fmla="*/ 5102 w 5730"/>
              <a:gd name="T39" fmla="*/ 3536 h 4865"/>
              <a:gd name="T40" fmla="*/ 5640 w 5730"/>
              <a:gd name="T41" fmla="*/ 2565 h 4865"/>
              <a:gd name="T42" fmla="*/ 5724 w 5730"/>
              <a:gd name="T43" fmla="*/ 2128 h 4865"/>
              <a:gd name="T44" fmla="*/ 5533 w 5730"/>
              <a:gd name="T45" fmla="*/ 1550 h 4865"/>
              <a:gd name="T46" fmla="*/ 5438 w 5730"/>
              <a:gd name="T47" fmla="*/ 1313 h 4865"/>
              <a:gd name="T48" fmla="*/ 4794 w 5730"/>
              <a:gd name="T49" fmla="*/ 419 h 4865"/>
              <a:gd name="T50" fmla="*/ 4489 w 5730"/>
              <a:gd name="T51" fmla="*/ 184 h 4865"/>
              <a:gd name="T52" fmla="*/ 5010 w 5730"/>
              <a:gd name="T53" fmla="*/ 669 h 4865"/>
              <a:gd name="T54" fmla="*/ 5230 w 5730"/>
              <a:gd name="T55" fmla="*/ 944 h 4865"/>
              <a:gd name="T56" fmla="*/ 5558 w 5730"/>
              <a:gd name="T57" fmla="*/ 1704 h 4865"/>
              <a:gd name="T58" fmla="*/ 5673 w 5730"/>
              <a:gd name="T59" fmla="*/ 2128 h 4865"/>
              <a:gd name="T60" fmla="*/ 5468 w 5730"/>
              <a:gd name="T61" fmla="*/ 2923 h 4865"/>
              <a:gd name="T62" fmla="*/ 5037 w 5730"/>
              <a:gd name="T63" fmla="*/ 3520 h 4865"/>
              <a:gd name="T64" fmla="*/ 4746 w 5730"/>
              <a:gd name="T65" fmla="*/ 3817 h 4865"/>
              <a:gd name="T66" fmla="*/ 4633 w 5730"/>
              <a:gd name="T67" fmla="*/ 3858 h 4865"/>
              <a:gd name="T68" fmla="*/ 3493 w 5730"/>
              <a:gd name="T69" fmla="*/ 4106 h 4865"/>
              <a:gd name="T70" fmla="*/ 3041 w 5730"/>
              <a:gd name="T71" fmla="*/ 4207 h 4865"/>
              <a:gd name="T72" fmla="*/ 2285 w 5730"/>
              <a:gd name="T73" fmla="*/ 4508 h 4865"/>
              <a:gd name="T74" fmla="*/ 1961 w 5730"/>
              <a:gd name="T75" fmla="*/ 4724 h 4865"/>
              <a:gd name="T76" fmla="*/ 576 w 5730"/>
              <a:gd name="T77" fmla="*/ 4167 h 4865"/>
              <a:gd name="T78" fmla="*/ 175 w 5730"/>
              <a:gd name="T79" fmla="*/ 3449 h 4865"/>
              <a:gd name="T80" fmla="*/ 198 w 5730"/>
              <a:gd name="T81" fmla="*/ 3003 h 4865"/>
              <a:gd name="T82" fmla="*/ 198 w 5730"/>
              <a:gd name="T83" fmla="*/ 2571 h 4865"/>
              <a:gd name="T84" fmla="*/ 102 w 5730"/>
              <a:gd name="T85" fmla="*/ 1767 h 4865"/>
              <a:gd name="T86" fmla="*/ 370 w 5730"/>
              <a:gd name="T87" fmla="*/ 1523 h 4865"/>
              <a:gd name="T88" fmla="*/ 900 w 5730"/>
              <a:gd name="T89" fmla="*/ 691 h 4865"/>
              <a:gd name="T90" fmla="*/ 1552 w 5730"/>
              <a:gd name="T91" fmla="*/ 344 h 4865"/>
              <a:gd name="T92" fmla="*/ 2336 w 5730"/>
              <a:gd name="T93" fmla="*/ 72 h 4865"/>
              <a:gd name="T94" fmla="*/ 3257 w 5730"/>
              <a:gd name="T95" fmla="*/ 60 h 4865"/>
              <a:gd name="T96" fmla="*/ 4125 w 5730"/>
              <a:gd name="T97" fmla="*/ 87 h 4865"/>
              <a:gd name="T98" fmla="*/ 4453 w 5730"/>
              <a:gd name="T99" fmla="*/ 220 h 4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730" h="4865">
                <a:moveTo>
                  <a:pt x="4489" y="184"/>
                </a:moveTo>
                <a:lnTo>
                  <a:pt x="4489" y="184"/>
                </a:lnTo>
                <a:cubicBezTo>
                  <a:pt x="4305" y="0"/>
                  <a:pt x="3997" y="25"/>
                  <a:pt x="3759" y="18"/>
                </a:cubicBezTo>
                <a:lnTo>
                  <a:pt x="3759" y="18"/>
                </a:lnTo>
                <a:cubicBezTo>
                  <a:pt x="3438" y="9"/>
                  <a:pt x="3116" y="6"/>
                  <a:pt x="2794" y="11"/>
                </a:cubicBezTo>
                <a:lnTo>
                  <a:pt x="2794" y="11"/>
                </a:lnTo>
                <a:cubicBezTo>
                  <a:pt x="2635" y="13"/>
                  <a:pt x="2476" y="15"/>
                  <a:pt x="2318" y="22"/>
                </a:cubicBezTo>
                <a:lnTo>
                  <a:pt x="2318" y="22"/>
                </a:lnTo>
                <a:cubicBezTo>
                  <a:pt x="2175" y="28"/>
                  <a:pt x="2041" y="50"/>
                  <a:pt x="1910" y="109"/>
                </a:cubicBezTo>
                <a:lnTo>
                  <a:pt x="1910" y="109"/>
                </a:lnTo>
                <a:cubicBezTo>
                  <a:pt x="1779" y="169"/>
                  <a:pt x="1658" y="246"/>
                  <a:pt x="1523" y="301"/>
                </a:cubicBezTo>
                <a:lnTo>
                  <a:pt x="1523" y="301"/>
                </a:lnTo>
                <a:cubicBezTo>
                  <a:pt x="1408" y="349"/>
                  <a:pt x="1289" y="389"/>
                  <a:pt x="1175" y="440"/>
                </a:cubicBezTo>
                <a:lnTo>
                  <a:pt x="1175" y="440"/>
                </a:lnTo>
                <a:cubicBezTo>
                  <a:pt x="1060" y="492"/>
                  <a:pt x="949" y="560"/>
                  <a:pt x="864" y="655"/>
                </a:cubicBezTo>
                <a:lnTo>
                  <a:pt x="864" y="655"/>
                </a:lnTo>
                <a:cubicBezTo>
                  <a:pt x="788" y="741"/>
                  <a:pt x="735" y="842"/>
                  <a:pt x="687" y="945"/>
                </a:cubicBezTo>
                <a:lnTo>
                  <a:pt x="687" y="945"/>
                </a:lnTo>
                <a:cubicBezTo>
                  <a:pt x="637" y="1050"/>
                  <a:pt x="593" y="1160"/>
                  <a:pt x="534" y="1261"/>
                </a:cubicBezTo>
                <a:lnTo>
                  <a:pt x="534" y="1261"/>
                </a:lnTo>
                <a:cubicBezTo>
                  <a:pt x="469" y="1371"/>
                  <a:pt x="386" y="1451"/>
                  <a:pt x="282" y="1523"/>
                </a:cubicBezTo>
                <a:lnTo>
                  <a:pt x="282" y="1523"/>
                </a:lnTo>
                <a:cubicBezTo>
                  <a:pt x="189" y="1587"/>
                  <a:pt x="93" y="1653"/>
                  <a:pt x="48" y="1763"/>
                </a:cubicBezTo>
                <a:lnTo>
                  <a:pt x="48" y="1763"/>
                </a:lnTo>
                <a:cubicBezTo>
                  <a:pt x="0" y="1881"/>
                  <a:pt x="20" y="2014"/>
                  <a:pt x="50" y="2134"/>
                </a:cubicBezTo>
                <a:lnTo>
                  <a:pt x="50" y="2134"/>
                </a:lnTo>
                <a:cubicBezTo>
                  <a:pt x="85" y="2280"/>
                  <a:pt x="130" y="2421"/>
                  <a:pt x="147" y="2571"/>
                </a:cubicBezTo>
                <a:lnTo>
                  <a:pt x="147" y="2571"/>
                </a:lnTo>
                <a:cubicBezTo>
                  <a:pt x="165" y="2725"/>
                  <a:pt x="164" y="2880"/>
                  <a:pt x="143" y="3035"/>
                </a:cubicBezTo>
                <a:lnTo>
                  <a:pt x="143" y="3035"/>
                </a:lnTo>
                <a:cubicBezTo>
                  <a:pt x="132" y="3110"/>
                  <a:pt x="111" y="3184"/>
                  <a:pt x="102" y="3260"/>
                </a:cubicBezTo>
                <a:lnTo>
                  <a:pt x="102" y="3260"/>
                </a:lnTo>
                <a:cubicBezTo>
                  <a:pt x="92" y="3336"/>
                  <a:pt x="106" y="3408"/>
                  <a:pt x="132" y="3480"/>
                </a:cubicBezTo>
                <a:lnTo>
                  <a:pt x="132" y="3480"/>
                </a:lnTo>
                <a:cubicBezTo>
                  <a:pt x="179" y="3609"/>
                  <a:pt x="238" y="3733"/>
                  <a:pt x="305" y="3851"/>
                </a:cubicBezTo>
                <a:lnTo>
                  <a:pt x="305" y="3851"/>
                </a:lnTo>
                <a:cubicBezTo>
                  <a:pt x="438" y="4089"/>
                  <a:pt x="607" y="4310"/>
                  <a:pt x="807" y="4494"/>
                </a:cubicBezTo>
                <a:lnTo>
                  <a:pt x="807" y="4494"/>
                </a:lnTo>
                <a:cubicBezTo>
                  <a:pt x="996" y="4668"/>
                  <a:pt x="1224" y="4813"/>
                  <a:pt x="1482" y="4846"/>
                </a:cubicBezTo>
                <a:lnTo>
                  <a:pt x="1482" y="4846"/>
                </a:lnTo>
                <a:cubicBezTo>
                  <a:pt x="1619" y="4864"/>
                  <a:pt x="1760" y="4850"/>
                  <a:pt x="1890" y="4806"/>
                </a:cubicBezTo>
                <a:lnTo>
                  <a:pt x="1890" y="4806"/>
                </a:lnTo>
                <a:cubicBezTo>
                  <a:pt x="2021" y="4762"/>
                  <a:pt x="2133" y="4686"/>
                  <a:pt x="2241" y="4604"/>
                </a:cubicBezTo>
                <a:lnTo>
                  <a:pt x="2241" y="4604"/>
                </a:lnTo>
                <a:cubicBezTo>
                  <a:pt x="2359" y="4515"/>
                  <a:pt x="2474" y="4426"/>
                  <a:pt x="2613" y="4372"/>
                </a:cubicBezTo>
                <a:lnTo>
                  <a:pt x="2613" y="4372"/>
                </a:lnTo>
                <a:cubicBezTo>
                  <a:pt x="2755" y="4317"/>
                  <a:pt x="2906" y="4289"/>
                  <a:pt x="3054" y="4256"/>
                </a:cubicBezTo>
                <a:lnTo>
                  <a:pt x="3054" y="4256"/>
                </a:lnTo>
                <a:cubicBezTo>
                  <a:pt x="3369" y="4186"/>
                  <a:pt x="3684" y="4116"/>
                  <a:pt x="3997" y="4047"/>
                </a:cubicBezTo>
                <a:lnTo>
                  <a:pt x="3997" y="4047"/>
                </a:lnTo>
                <a:cubicBezTo>
                  <a:pt x="4155" y="4012"/>
                  <a:pt x="4312" y="3978"/>
                  <a:pt x="4469" y="3944"/>
                </a:cubicBezTo>
                <a:lnTo>
                  <a:pt x="4469" y="3944"/>
                </a:lnTo>
                <a:cubicBezTo>
                  <a:pt x="4545" y="3928"/>
                  <a:pt x="4624" y="3916"/>
                  <a:pt x="4698" y="3896"/>
                </a:cubicBezTo>
                <a:lnTo>
                  <a:pt x="4698" y="3896"/>
                </a:lnTo>
                <a:cubicBezTo>
                  <a:pt x="4754" y="3880"/>
                  <a:pt x="4790" y="3850"/>
                  <a:pt x="4820" y="3801"/>
                </a:cubicBezTo>
                <a:lnTo>
                  <a:pt x="4820" y="3801"/>
                </a:lnTo>
                <a:cubicBezTo>
                  <a:pt x="4855" y="3745"/>
                  <a:pt x="4891" y="3697"/>
                  <a:pt x="4942" y="3654"/>
                </a:cubicBezTo>
                <a:lnTo>
                  <a:pt x="4942" y="3654"/>
                </a:lnTo>
                <a:cubicBezTo>
                  <a:pt x="4992" y="3611"/>
                  <a:pt x="5048" y="3576"/>
                  <a:pt x="5102" y="3536"/>
                </a:cubicBezTo>
                <a:lnTo>
                  <a:pt x="5102" y="3536"/>
                </a:lnTo>
                <a:cubicBezTo>
                  <a:pt x="5197" y="3465"/>
                  <a:pt x="5279" y="3380"/>
                  <a:pt x="5346" y="3281"/>
                </a:cubicBezTo>
                <a:lnTo>
                  <a:pt x="5346" y="3281"/>
                </a:lnTo>
                <a:cubicBezTo>
                  <a:pt x="5492" y="3066"/>
                  <a:pt x="5567" y="2810"/>
                  <a:pt x="5640" y="2565"/>
                </a:cubicBezTo>
                <a:lnTo>
                  <a:pt x="5640" y="2565"/>
                </a:lnTo>
                <a:cubicBezTo>
                  <a:pt x="5682" y="2423"/>
                  <a:pt x="5720" y="2277"/>
                  <a:pt x="5724" y="2128"/>
                </a:cubicBezTo>
                <a:lnTo>
                  <a:pt x="5724" y="2128"/>
                </a:lnTo>
                <a:cubicBezTo>
                  <a:pt x="5729" y="1985"/>
                  <a:pt x="5693" y="1853"/>
                  <a:pt x="5627" y="1726"/>
                </a:cubicBezTo>
                <a:lnTo>
                  <a:pt x="5627" y="1726"/>
                </a:lnTo>
                <a:cubicBezTo>
                  <a:pt x="5597" y="1667"/>
                  <a:pt x="5562" y="1610"/>
                  <a:pt x="5533" y="1550"/>
                </a:cubicBezTo>
                <a:lnTo>
                  <a:pt x="5533" y="1550"/>
                </a:lnTo>
                <a:cubicBezTo>
                  <a:pt x="5494" y="1475"/>
                  <a:pt x="5466" y="1394"/>
                  <a:pt x="5438" y="1313"/>
                </a:cubicBezTo>
                <a:lnTo>
                  <a:pt x="5438" y="1313"/>
                </a:lnTo>
                <a:cubicBezTo>
                  <a:pt x="5395" y="1182"/>
                  <a:pt x="5352" y="1052"/>
                  <a:pt x="5282" y="932"/>
                </a:cubicBezTo>
                <a:lnTo>
                  <a:pt x="5282" y="932"/>
                </a:lnTo>
                <a:cubicBezTo>
                  <a:pt x="5162" y="724"/>
                  <a:pt x="4982" y="565"/>
                  <a:pt x="4794" y="419"/>
                </a:cubicBezTo>
                <a:lnTo>
                  <a:pt x="4794" y="419"/>
                </a:lnTo>
                <a:cubicBezTo>
                  <a:pt x="4692" y="340"/>
                  <a:pt x="4589" y="264"/>
                  <a:pt x="4489" y="184"/>
                </a:cubicBezTo>
                <a:lnTo>
                  <a:pt x="4489" y="184"/>
                </a:lnTo>
                <a:cubicBezTo>
                  <a:pt x="4464" y="164"/>
                  <a:pt x="4427" y="199"/>
                  <a:pt x="4453" y="220"/>
                </a:cubicBezTo>
                <a:lnTo>
                  <a:pt x="4453" y="220"/>
                </a:lnTo>
                <a:cubicBezTo>
                  <a:pt x="4639" y="369"/>
                  <a:pt x="4839" y="503"/>
                  <a:pt x="5010" y="669"/>
                </a:cubicBezTo>
                <a:lnTo>
                  <a:pt x="5010" y="669"/>
                </a:lnTo>
                <a:cubicBezTo>
                  <a:pt x="5094" y="751"/>
                  <a:pt x="5170" y="842"/>
                  <a:pt x="5230" y="944"/>
                </a:cubicBezTo>
                <a:lnTo>
                  <a:pt x="5230" y="944"/>
                </a:lnTo>
                <a:cubicBezTo>
                  <a:pt x="5303" y="1064"/>
                  <a:pt x="5345" y="1195"/>
                  <a:pt x="5389" y="1327"/>
                </a:cubicBezTo>
                <a:lnTo>
                  <a:pt x="5389" y="1327"/>
                </a:lnTo>
                <a:cubicBezTo>
                  <a:pt x="5434" y="1459"/>
                  <a:pt x="5490" y="1581"/>
                  <a:pt x="5558" y="1704"/>
                </a:cubicBezTo>
                <a:lnTo>
                  <a:pt x="5558" y="1704"/>
                </a:lnTo>
                <a:cubicBezTo>
                  <a:pt x="5631" y="1839"/>
                  <a:pt x="5678" y="1973"/>
                  <a:pt x="5673" y="2128"/>
                </a:cubicBezTo>
                <a:lnTo>
                  <a:pt x="5673" y="2128"/>
                </a:lnTo>
                <a:cubicBezTo>
                  <a:pt x="5669" y="2279"/>
                  <a:pt x="5628" y="2426"/>
                  <a:pt x="5585" y="2570"/>
                </a:cubicBezTo>
                <a:lnTo>
                  <a:pt x="5585" y="2570"/>
                </a:lnTo>
                <a:cubicBezTo>
                  <a:pt x="5549" y="2689"/>
                  <a:pt x="5513" y="2807"/>
                  <a:pt x="5468" y="2923"/>
                </a:cubicBezTo>
                <a:lnTo>
                  <a:pt x="5468" y="2923"/>
                </a:lnTo>
                <a:cubicBezTo>
                  <a:pt x="5377" y="3163"/>
                  <a:pt x="5248" y="3370"/>
                  <a:pt x="5037" y="3520"/>
                </a:cubicBezTo>
                <a:lnTo>
                  <a:pt x="5037" y="3520"/>
                </a:lnTo>
                <a:cubicBezTo>
                  <a:pt x="4944" y="3586"/>
                  <a:pt x="4851" y="3651"/>
                  <a:pt x="4791" y="3750"/>
                </a:cubicBezTo>
                <a:lnTo>
                  <a:pt x="4791" y="3750"/>
                </a:lnTo>
                <a:cubicBezTo>
                  <a:pt x="4777" y="3772"/>
                  <a:pt x="4765" y="3798"/>
                  <a:pt x="4746" y="3817"/>
                </a:cubicBezTo>
                <a:lnTo>
                  <a:pt x="4746" y="3817"/>
                </a:lnTo>
                <a:cubicBezTo>
                  <a:pt x="4715" y="3845"/>
                  <a:pt x="4672" y="3850"/>
                  <a:pt x="4633" y="3858"/>
                </a:cubicBezTo>
                <a:lnTo>
                  <a:pt x="4633" y="3858"/>
                </a:lnTo>
                <a:cubicBezTo>
                  <a:pt x="4554" y="3874"/>
                  <a:pt x="4475" y="3891"/>
                  <a:pt x="4396" y="3907"/>
                </a:cubicBezTo>
                <a:lnTo>
                  <a:pt x="4396" y="3907"/>
                </a:lnTo>
                <a:cubicBezTo>
                  <a:pt x="4095" y="3972"/>
                  <a:pt x="3794" y="4039"/>
                  <a:pt x="3493" y="4106"/>
                </a:cubicBezTo>
                <a:lnTo>
                  <a:pt x="3493" y="4106"/>
                </a:lnTo>
                <a:cubicBezTo>
                  <a:pt x="3342" y="4140"/>
                  <a:pt x="3192" y="4173"/>
                  <a:pt x="3041" y="4207"/>
                </a:cubicBezTo>
                <a:lnTo>
                  <a:pt x="3041" y="4207"/>
                </a:lnTo>
                <a:cubicBezTo>
                  <a:pt x="2901" y="4238"/>
                  <a:pt x="2760" y="4265"/>
                  <a:pt x="2625" y="4313"/>
                </a:cubicBezTo>
                <a:lnTo>
                  <a:pt x="2625" y="4313"/>
                </a:lnTo>
                <a:cubicBezTo>
                  <a:pt x="2500" y="4359"/>
                  <a:pt x="2391" y="4427"/>
                  <a:pt x="2285" y="4508"/>
                </a:cubicBezTo>
                <a:lnTo>
                  <a:pt x="2285" y="4508"/>
                </a:lnTo>
                <a:cubicBezTo>
                  <a:pt x="2181" y="4585"/>
                  <a:pt x="2079" y="4668"/>
                  <a:pt x="1961" y="4724"/>
                </a:cubicBezTo>
                <a:lnTo>
                  <a:pt x="1961" y="4724"/>
                </a:lnTo>
                <a:cubicBezTo>
                  <a:pt x="1704" y="4842"/>
                  <a:pt x="1412" y="4820"/>
                  <a:pt x="1164" y="4690"/>
                </a:cubicBezTo>
                <a:lnTo>
                  <a:pt x="1164" y="4690"/>
                </a:lnTo>
                <a:cubicBezTo>
                  <a:pt x="931" y="4568"/>
                  <a:pt x="738" y="4373"/>
                  <a:pt x="576" y="4167"/>
                </a:cubicBezTo>
                <a:lnTo>
                  <a:pt x="576" y="4167"/>
                </a:lnTo>
                <a:cubicBezTo>
                  <a:pt x="409" y="3954"/>
                  <a:pt x="262" y="3707"/>
                  <a:pt x="175" y="3449"/>
                </a:cubicBezTo>
                <a:lnTo>
                  <a:pt x="175" y="3449"/>
                </a:lnTo>
                <a:cubicBezTo>
                  <a:pt x="149" y="3370"/>
                  <a:pt x="145" y="3297"/>
                  <a:pt x="161" y="3217"/>
                </a:cubicBezTo>
                <a:lnTo>
                  <a:pt x="161" y="3217"/>
                </a:lnTo>
                <a:cubicBezTo>
                  <a:pt x="174" y="3146"/>
                  <a:pt x="189" y="3075"/>
                  <a:pt x="198" y="3003"/>
                </a:cubicBezTo>
                <a:lnTo>
                  <a:pt x="198" y="3003"/>
                </a:lnTo>
                <a:cubicBezTo>
                  <a:pt x="215" y="2859"/>
                  <a:pt x="215" y="2714"/>
                  <a:pt x="198" y="2571"/>
                </a:cubicBezTo>
                <a:lnTo>
                  <a:pt x="198" y="2571"/>
                </a:lnTo>
                <a:cubicBezTo>
                  <a:pt x="182" y="2434"/>
                  <a:pt x="147" y="2303"/>
                  <a:pt x="111" y="2171"/>
                </a:cubicBezTo>
                <a:lnTo>
                  <a:pt x="111" y="2171"/>
                </a:lnTo>
                <a:cubicBezTo>
                  <a:pt x="77" y="2042"/>
                  <a:pt x="42" y="1894"/>
                  <a:pt x="102" y="1767"/>
                </a:cubicBezTo>
                <a:lnTo>
                  <a:pt x="102" y="1767"/>
                </a:lnTo>
                <a:cubicBezTo>
                  <a:pt x="155" y="1653"/>
                  <a:pt x="273" y="1595"/>
                  <a:pt x="370" y="1523"/>
                </a:cubicBezTo>
                <a:lnTo>
                  <a:pt x="370" y="1523"/>
                </a:lnTo>
                <a:cubicBezTo>
                  <a:pt x="456" y="1459"/>
                  <a:pt x="523" y="1379"/>
                  <a:pt x="578" y="1286"/>
                </a:cubicBezTo>
                <a:lnTo>
                  <a:pt x="578" y="1286"/>
                </a:lnTo>
                <a:cubicBezTo>
                  <a:pt x="692" y="1093"/>
                  <a:pt x="749" y="862"/>
                  <a:pt x="900" y="691"/>
                </a:cubicBezTo>
                <a:lnTo>
                  <a:pt x="900" y="691"/>
                </a:lnTo>
                <a:cubicBezTo>
                  <a:pt x="1069" y="502"/>
                  <a:pt x="1326" y="438"/>
                  <a:pt x="1552" y="344"/>
                </a:cubicBezTo>
                <a:lnTo>
                  <a:pt x="1552" y="344"/>
                </a:lnTo>
                <a:cubicBezTo>
                  <a:pt x="1673" y="294"/>
                  <a:pt x="1785" y="225"/>
                  <a:pt x="1903" y="169"/>
                </a:cubicBezTo>
                <a:lnTo>
                  <a:pt x="1903" y="169"/>
                </a:lnTo>
                <a:cubicBezTo>
                  <a:pt x="2042" y="102"/>
                  <a:pt x="2184" y="78"/>
                  <a:pt x="2336" y="72"/>
                </a:cubicBezTo>
                <a:lnTo>
                  <a:pt x="2336" y="72"/>
                </a:lnTo>
                <a:cubicBezTo>
                  <a:pt x="2643" y="60"/>
                  <a:pt x="2950" y="58"/>
                  <a:pt x="3257" y="60"/>
                </a:cubicBezTo>
                <a:lnTo>
                  <a:pt x="3257" y="60"/>
                </a:lnTo>
                <a:cubicBezTo>
                  <a:pt x="3408" y="61"/>
                  <a:pt x="3558" y="64"/>
                  <a:pt x="3709" y="67"/>
                </a:cubicBezTo>
                <a:lnTo>
                  <a:pt x="3709" y="67"/>
                </a:lnTo>
                <a:cubicBezTo>
                  <a:pt x="3846" y="71"/>
                  <a:pt x="3987" y="71"/>
                  <a:pt x="4125" y="87"/>
                </a:cubicBezTo>
                <a:lnTo>
                  <a:pt x="4125" y="87"/>
                </a:lnTo>
                <a:cubicBezTo>
                  <a:pt x="4245" y="100"/>
                  <a:pt x="4366" y="132"/>
                  <a:pt x="4453" y="220"/>
                </a:cubicBezTo>
                <a:lnTo>
                  <a:pt x="4453" y="220"/>
                </a:lnTo>
                <a:cubicBezTo>
                  <a:pt x="4476" y="243"/>
                  <a:pt x="4512" y="207"/>
                  <a:pt x="4489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44"/>
          <p:cNvSpPr>
            <a:spLocks noChangeArrowheads="1"/>
          </p:cNvSpPr>
          <p:nvPr/>
        </p:nvSpPr>
        <p:spPr bwMode="auto">
          <a:xfrm>
            <a:off x="9859848" y="3651370"/>
            <a:ext cx="5841870" cy="5517323"/>
          </a:xfrm>
          <a:custGeom>
            <a:avLst/>
            <a:gdLst>
              <a:gd name="T0" fmla="*/ 3936 w 5636"/>
              <a:gd name="T1" fmla="*/ 5229 h 5324"/>
              <a:gd name="T2" fmla="*/ 3936 w 5636"/>
              <a:gd name="T3" fmla="*/ 5229 h 5324"/>
              <a:gd name="T4" fmla="*/ 3423 w 5636"/>
              <a:gd name="T5" fmla="*/ 5257 h 5324"/>
              <a:gd name="T6" fmla="*/ 3423 w 5636"/>
              <a:gd name="T7" fmla="*/ 5257 h 5324"/>
              <a:gd name="T8" fmla="*/ 1881 w 5636"/>
              <a:gd name="T9" fmla="*/ 4878 h 5324"/>
              <a:gd name="T10" fmla="*/ 1881 w 5636"/>
              <a:gd name="T11" fmla="*/ 4878 h 5324"/>
              <a:gd name="T12" fmla="*/ 1551 w 5636"/>
              <a:gd name="T13" fmla="*/ 4753 h 5324"/>
              <a:gd name="T14" fmla="*/ 1551 w 5636"/>
              <a:gd name="T15" fmla="*/ 4753 h 5324"/>
              <a:gd name="T16" fmla="*/ 1202 w 5636"/>
              <a:gd name="T17" fmla="*/ 4465 h 5324"/>
              <a:gd name="T18" fmla="*/ 1202 w 5636"/>
              <a:gd name="T19" fmla="*/ 4465 h 5324"/>
              <a:gd name="T20" fmla="*/ 582 w 5636"/>
              <a:gd name="T21" fmla="*/ 3928 h 5324"/>
              <a:gd name="T22" fmla="*/ 582 w 5636"/>
              <a:gd name="T23" fmla="*/ 3928 h 5324"/>
              <a:gd name="T24" fmla="*/ 296 w 5636"/>
              <a:gd name="T25" fmla="*/ 3021 h 5324"/>
              <a:gd name="T26" fmla="*/ 296 w 5636"/>
              <a:gd name="T27" fmla="*/ 3021 h 5324"/>
              <a:gd name="T28" fmla="*/ 60 w 5636"/>
              <a:gd name="T29" fmla="*/ 2692 h 5324"/>
              <a:gd name="T30" fmla="*/ 60 w 5636"/>
              <a:gd name="T31" fmla="*/ 2692 h 5324"/>
              <a:gd name="T32" fmla="*/ 229 w 5636"/>
              <a:gd name="T33" fmla="*/ 2131 h 5324"/>
              <a:gd name="T34" fmla="*/ 229 w 5636"/>
              <a:gd name="T35" fmla="*/ 2131 h 5324"/>
              <a:gd name="T36" fmla="*/ 457 w 5636"/>
              <a:gd name="T37" fmla="*/ 1319 h 5324"/>
              <a:gd name="T38" fmla="*/ 457 w 5636"/>
              <a:gd name="T39" fmla="*/ 1319 h 5324"/>
              <a:gd name="T40" fmla="*/ 475 w 5636"/>
              <a:gd name="T41" fmla="*/ 1146 h 5324"/>
              <a:gd name="T42" fmla="*/ 475 w 5636"/>
              <a:gd name="T43" fmla="*/ 1146 h 5324"/>
              <a:gd name="T44" fmla="*/ 565 w 5636"/>
              <a:gd name="T45" fmla="*/ 979 h 5324"/>
              <a:gd name="T46" fmla="*/ 565 w 5636"/>
              <a:gd name="T47" fmla="*/ 979 h 5324"/>
              <a:gd name="T48" fmla="*/ 1333 w 5636"/>
              <a:gd name="T49" fmla="*/ 258 h 5324"/>
              <a:gd name="T50" fmla="*/ 1333 w 5636"/>
              <a:gd name="T51" fmla="*/ 258 h 5324"/>
              <a:gd name="T52" fmla="*/ 2120 w 5636"/>
              <a:gd name="T53" fmla="*/ 21 h 5324"/>
              <a:gd name="T54" fmla="*/ 2120 w 5636"/>
              <a:gd name="T55" fmla="*/ 21 h 5324"/>
              <a:gd name="T56" fmla="*/ 2646 w 5636"/>
              <a:gd name="T57" fmla="*/ 245 h 5324"/>
              <a:gd name="T58" fmla="*/ 2646 w 5636"/>
              <a:gd name="T59" fmla="*/ 245 h 5324"/>
              <a:gd name="T60" fmla="*/ 3038 w 5636"/>
              <a:gd name="T61" fmla="*/ 682 h 5324"/>
              <a:gd name="T62" fmla="*/ 3038 w 5636"/>
              <a:gd name="T63" fmla="*/ 682 h 5324"/>
              <a:gd name="T64" fmla="*/ 3440 w 5636"/>
              <a:gd name="T65" fmla="*/ 929 h 5324"/>
              <a:gd name="T66" fmla="*/ 3440 w 5636"/>
              <a:gd name="T67" fmla="*/ 929 h 5324"/>
              <a:gd name="T68" fmla="*/ 4161 w 5636"/>
              <a:gd name="T69" fmla="*/ 1290 h 5324"/>
              <a:gd name="T70" fmla="*/ 4161 w 5636"/>
              <a:gd name="T71" fmla="*/ 1290 h 5324"/>
              <a:gd name="T72" fmla="*/ 5009 w 5636"/>
              <a:gd name="T73" fmla="*/ 1708 h 5324"/>
              <a:gd name="T74" fmla="*/ 5009 w 5636"/>
              <a:gd name="T75" fmla="*/ 1708 h 5324"/>
              <a:gd name="T76" fmla="*/ 5091 w 5636"/>
              <a:gd name="T77" fmla="*/ 1763 h 5324"/>
              <a:gd name="T78" fmla="*/ 5091 w 5636"/>
              <a:gd name="T79" fmla="*/ 1763 h 5324"/>
              <a:gd name="T80" fmla="*/ 5134 w 5636"/>
              <a:gd name="T81" fmla="*/ 1871 h 5324"/>
              <a:gd name="T82" fmla="*/ 5134 w 5636"/>
              <a:gd name="T83" fmla="*/ 1871 h 5324"/>
              <a:gd name="T84" fmla="*/ 5376 w 5636"/>
              <a:gd name="T85" fmla="*/ 2214 h 5324"/>
              <a:gd name="T86" fmla="*/ 5376 w 5636"/>
              <a:gd name="T87" fmla="*/ 2214 h 5324"/>
              <a:gd name="T88" fmla="*/ 5614 w 5636"/>
              <a:gd name="T89" fmla="*/ 3163 h 5324"/>
              <a:gd name="T90" fmla="*/ 5614 w 5636"/>
              <a:gd name="T91" fmla="*/ 3163 h 5324"/>
              <a:gd name="T92" fmla="*/ 5506 w 5636"/>
              <a:gd name="T93" fmla="*/ 3884 h 5324"/>
              <a:gd name="T94" fmla="*/ 5506 w 5636"/>
              <a:gd name="T95" fmla="*/ 3884 h 5324"/>
              <a:gd name="T96" fmla="*/ 5251 w 5636"/>
              <a:gd name="T97" fmla="*/ 4187 h 5324"/>
              <a:gd name="T98" fmla="*/ 5251 w 5636"/>
              <a:gd name="T99" fmla="*/ 4187 h 5324"/>
              <a:gd name="T100" fmla="*/ 4986 w 5636"/>
              <a:gd name="T101" fmla="*/ 4577 h 5324"/>
              <a:gd name="T102" fmla="*/ 4986 w 5636"/>
              <a:gd name="T103" fmla="*/ 4577 h 5324"/>
              <a:gd name="T104" fmla="*/ 3936 w 5636"/>
              <a:gd name="T105" fmla="*/ 5229 h 5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36" h="5324">
                <a:moveTo>
                  <a:pt x="3936" y="5229"/>
                </a:moveTo>
                <a:lnTo>
                  <a:pt x="3936" y="5229"/>
                </a:lnTo>
                <a:cubicBezTo>
                  <a:pt x="3788" y="5323"/>
                  <a:pt x="3595" y="5292"/>
                  <a:pt x="3423" y="5257"/>
                </a:cubicBezTo>
                <a:lnTo>
                  <a:pt x="3423" y="5257"/>
                </a:lnTo>
                <a:cubicBezTo>
                  <a:pt x="2905" y="5148"/>
                  <a:pt x="2390" y="5022"/>
                  <a:pt x="1881" y="4878"/>
                </a:cubicBezTo>
                <a:lnTo>
                  <a:pt x="1881" y="4878"/>
                </a:lnTo>
                <a:cubicBezTo>
                  <a:pt x="1767" y="4846"/>
                  <a:pt x="1653" y="4812"/>
                  <a:pt x="1551" y="4753"/>
                </a:cubicBezTo>
                <a:lnTo>
                  <a:pt x="1551" y="4753"/>
                </a:lnTo>
                <a:cubicBezTo>
                  <a:pt x="1421" y="4676"/>
                  <a:pt x="1318" y="4561"/>
                  <a:pt x="1202" y="4465"/>
                </a:cubicBezTo>
                <a:lnTo>
                  <a:pt x="1202" y="4465"/>
                </a:lnTo>
                <a:cubicBezTo>
                  <a:pt x="989" y="4290"/>
                  <a:pt x="720" y="4166"/>
                  <a:pt x="582" y="3928"/>
                </a:cubicBezTo>
                <a:lnTo>
                  <a:pt x="582" y="3928"/>
                </a:lnTo>
                <a:cubicBezTo>
                  <a:pt x="423" y="3651"/>
                  <a:pt x="478" y="3283"/>
                  <a:pt x="296" y="3021"/>
                </a:cubicBezTo>
                <a:lnTo>
                  <a:pt x="296" y="3021"/>
                </a:lnTo>
                <a:cubicBezTo>
                  <a:pt x="218" y="2909"/>
                  <a:pt x="100" y="2823"/>
                  <a:pt x="60" y="2692"/>
                </a:cubicBezTo>
                <a:lnTo>
                  <a:pt x="60" y="2692"/>
                </a:lnTo>
                <a:cubicBezTo>
                  <a:pt x="0" y="2500"/>
                  <a:pt x="131" y="2307"/>
                  <a:pt x="229" y="2131"/>
                </a:cubicBezTo>
                <a:lnTo>
                  <a:pt x="229" y="2131"/>
                </a:lnTo>
                <a:cubicBezTo>
                  <a:pt x="366" y="1883"/>
                  <a:pt x="444" y="1602"/>
                  <a:pt x="457" y="1319"/>
                </a:cubicBezTo>
                <a:lnTo>
                  <a:pt x="457" y="1319"/>
                </a:lnTo>
                <a:cubicBezTo>
                  <a:pt x="459" y="1261"/>
                  <a:pt x="459" y="1203"/>
                  <a:pt x="475" y="1146"/>
                </a:cubicBezTo>
                <a:lnTo>
                  <a:pt x="475" y="1146"/>
                </a:lnTo>
                <a:cubicBezTo>
                  <a:pt x="492" y="1085"/>
                  <a:pt x="528" y="1031"/>
                  <a:pt x="565" y="979"/>
                </a:cubicBezTo>
                <a:lnTo>
                  <a:pt x="565" y="979"/>
                </a:lnTo>
                <a:cubicBezTo>
                  <a:pt x="770" y="691"/>
                  <a:pt x="1032" y="444"/>
                  <a:pt x="1333" y="258"/>
                </a:cubicBezTo>
                <a:lnTo>
                  <a:pt x="1333" y="258"/>
                </a:lnTo>
                <a:cubicBezTo>
                  <a:pt x="1570" y="111"/>
                  <a:pt x="1842" y="0"/>
                  <a:pt x="2120" y="21"/>
                </a:cubicBezTo>
                <a:lnTo>
                  <a:pt x="2120" y="21"/>
                </a:lnTo>
                <a:cubicBezTo>
                  <a:pt x="2312" y="35"/>
                  <a:pt x="2501" y="115"/>
                  <a:pt x="2646" y="245"/>
                </a:cubicBezTo>
                <a:lnTo>
                  <a:pt x="2646" y="245"/>
                </a:lnTo>
                <a:cubicBezTo>
                  <a:pt x="2792" y="376"/>
                  <a:pt x="2892" y="551"/>
                  <a:pt x="3038" y="682"/>
                </a:cubicBezTo>
                <a:lnTo>
                  <a:pt x="3038" y="682"/>
                </a:lnTo>
                <a:cubicBezTo>
                  <a:pt x="3155" y="787"/>
                  <a:pt x="3298" y="859"/>
                  <a:pt x="3440" y="929"/>
                </a:cubicBezTo>
                <a:lnTo>
                  <a:pt x="3440" y="929"/>
                </a:lnTo>
                <a:cubicBezTo>
                  <a:pt x="3681" y="1049"/>
                  <a:pt x="3921" y="1170"/>
                  <a:pt x="4161" y="1290"/>
                </a:cubicBezTo>
                <a:lnTo>
                  <a:pt x="4161" y="1290"/>
                </a:lnTo>
                <a:cubicBezTo>
                  <a:pt x="4443" y="1430"/>
                  <a:pt x="4725" y="1571"/>
                  <a:pt x="5009" y="1708"/>
                </a:cubicBezTo>
                <a:lnTo>
                  <a:pt x="5009" y="1708"/>
                </a:lnTo>
                <a:cubicBezTo>
                  <a:pt x="5039" y="1722"/>
                  <a:pt x="5070" y="1738"/>
                  <a:pt x="5091" y="1763"/>
                </a:cubicBezTo>
                <a:lnTo>
                  <a:pt x="5091" y="1763"/>
                </a:lnTo>
                <a:cubicBezTo>
                  <a:pt x="5115" y="1794"/>
                  <a:pt x="5123" y="1834"/>
                  <a:pt x="5134" y="1871"/>
                </a:cubicBezTo>
                <a:lnTo>
                  <a:pt x="5134" y="1871"/>
                </a:lnTo>
                <a:cubicBezTo>
                  <a:pt x="5178" y="2005"/>
                  <a:pt x="5293" y="2101"/>
                  <a:pt x="5376" y="2214"/>
                </a:cubicBezTo>
                <a:lnTo>
                  <a:pt x="5376" y="2214"/>
                </a:lnTo>
                <a:cubicBezTo>
                  <a:pt x="5573" y="2480"/>
                  <a:pt x="5597" y="2833"/>
                  <a:pt x="5614" y="3163"/>
                </a:cubicBezTo>
                <a:lnTo>
                  <a:pt x="5614" y="3163"/>
                </a:lnTo>
                <a:cubicBezTo>
                  <a:pt x="5626" y="3410"/>
                  <a:pt x="5635" y="3673"/>
                  <a:pt x="5506" y="3884"/>
                </a:cubicBezTo>
                <a:lnTo>
                  <a:pt x="5506" y="3884"/>
                </a:lnTo>
                <a:cubicBezTo>
                  <a:pt x="5438" y="3997"/>
                  <a:pt x="5335" y="4085"/>
                  <a:pt x="5251" y="4187"/>
                </a:cubicBezTo>
                <a:lnTo>
                  <a:pt x="5251" y="4187"/>
                </a:lnTo>
                <a:cubicBezTo>
                  <a:pt x="5152" y="4309"/>
                  <a:pt x="5081" y="4451"/>
                  <a:pt x="4986" y="4577"/>
                </a:cubicBezTo>
                <a:lnTo>
                  <a:pt x="4986" y="4577"/>
                </a:lnTo>
                <a:cubicBezTo>
                  <a:pt x="4717" y="4939"/>
                  <a:pt x="4346" y="5039"/>
                  <a:pt x="3936" y="52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45"/>
          <p:cNvSpPr>
            <a:spLocks noChangeArrowheads="1"/>
          </p:cNvSpPr>
          <p:nvPr/>
        </p:nvSpPr>
        <p:spPr bwMode="auto">
          <a:xfrm>
            <a:off x="9873562" y="3614801"/>
            <a:ext cx="5841870" cy="5558462"/>
          </a:xfrm>
          <a:custGeom>
            <a:avLst/>
            <a:gdLst>
              <a:gd name="T0" fmla="*/ 3513 w 5634"/>
              <a:gd name="T1" fmla="*/ 5288 h 5364"/>
              <a:gd name="T2" fmla="*/ 3085 w 5634"/>
              <a:gd name="T3" fmla="*/ 5199 h 5364"/>
              <a:gd name="T4" fmla="*/ 1771 w 5634"/>
              <a:gd name="T5" fmla="*/ 4862 h 5364"/>
              <a:gd name="T6" fmla="*/ 1400 w 5634"/>
              <a:gd name="T7" fmla="*/ 4659 h 5364"/>
              <a:gd name="T8" fmla="*/ 811 w 5634"/>
              <a:gd name="T9" fmla="*/ 4197 h 5364"/>
              <a:gd name="T10" fmla="*/ 575 w 5634"/>
              <a:gd name="T11" fmla="*/ 3925 h 5364"/>
              <a:gd name="T12" fmla="*/ 389 w 5634"/>
              <a:gd name="T13" fmla="*/ 3218 h 5364"/>
              <a:gd name="T14" fmla="*/ 209 w 5634"/>
              <a:gd name="T15" fmla="*/ 2930 h 5364"/>
              <a:gd name="T16" fmla="*/ 227 w 5634"/>
              <a:gd name="T17" fmla="*/ 2197 h 5364"/>
              <a:gd name="T18" fmla="*/ 463 w 5634"/>
              <a:gd name="T19" fmla="*/ 1429 h 5364"/>
              <a:gd name="T20" fmla="*/ 582 w 5634"/>
              <a:gd name="T21" fmla="*/ 1015 h 5364"/>
              <a:gd name="T22" fmla="*/ 837 w 5634"/>
              <a:gd name="T23" fmla="*/ 714 h 5364"/>
              <a:gd name="T24" fmla="*/ 2277 w 5634"/>
              <a:gd name="T25" fmla="*/ 116 h 5364"/>
              <a:gd name="T26" fmla="*/ 2626 w 5634"/>
              <a:gd name="T27" fmla="*/ 312 h 5364"/>
              <a:gd name="T28" fmla="*/ 3179 w 5634"/>
              <a:gd name="T29" fmla="*/ 865 h 5364"/>
              <a:gd name="T30" fmla="*/ 3556 w 5634"/>
              <a:gd name="T31" fmla="*/ 1062 h 5364"/>
              <a:gd name="T32" fmla="*/ 4800 w 5634"/>
              <a:gd name="T33" fmla="*/ 1680 h 5364"/>
              <a:gd name="T34" fmla="*/ 4996 w 5634"/>
              <a:gd name="T35" fmla="*/ 1775 h 5364"/>
              <a:gd name="T36" fmla="*/ 5109 w 5634"/>
              <a:gd name="T37" fmla="*/ 1952 h 5364"/>
              <a:gd name="T38" fmla="*/ 5324 w 5634"/>
              <a:gd name="T39" fmla="*/ 2244 h 5364"/>
              <a:gd name="T40" fmla="*/ 5579 w 5634"/>
              <a:gd name="T41" fmla="*/ 3371 h 5364"/>
              <a:gd name="T42" fmla="*/ 5534 w 5634"/>
              <a:gd name="T43" fmla="*/ 3764 h 5364"/>
              <a:gd name="T44" fmla="*/ 5070 w 5634"/>
              <a:gd name="T45" fmla="*/ 4421 h 5364"/>
              <a:gd name="T46" fmla="*/ 4827 w 5634"/>
              <a:gd name="T47" fmla="*/ 4742 h 5364"/>
              <a:gd name="T48" fmla="*/ 3908 w 5634"/>
              <a:gd name="T49" fmla="*/ 5245 h 5364"/>
              <a:gd name="T50" fmla="*/ 3934 w 5634"/>
              <a:gd name="T51" fmla="*/ 5289 h 5364"/>
              <a:gd name="T52" fmla="*/ 4896 w 5634"/>
              <a:gd name="T53" fmla="*/ 4744 h 5364"/>
              <a:gd name="T54" fmla="*/ 5133 w 5634"/>
              <a:gd name="T55" fmla="*/ 4416 h 5364"/>
              <a:gd name="T56" fmla="*/ 5593 w 5634"/>
              <a:gd name="T57" fmla="*/ 3746 h 5364"/>
              <a:gd name="T58" fmla="*/ 5630 w 5634"/>
              <a:gd name="T59" fmla="*/ 3354 h 5364"/>
              <a:gd name="T60" fmla="*/ 5369 w 5634"/>
              <a:gd name="T61" fmla="*/ 2221 h 5364"/>
              <a:gd name="T62" fmla="*/ 5139 w 5634"/>
              <a:gd name="T63" fmla="*/ 1886 h 5364"/>
              <a:gd name="T64" fmla="*/ 4844 w 5634"/>
              <a:gd name="T65" fmla="*/ 1645 h 5364"/>
              <a:gd name="T66" fmla="*/ 3979 w 5634"/>
              <a:gd name="T67" fmla="*/ 1216 h 5364"/>
              <a:gd name="T68" fmla="*/ 3161 w 5634"/>
              <a:gd name="T69" fmla="*/ 793 h 5364"/>
              <a:gd name="T70" fmla="*/ 2566 w 5634"/>
              <a:gd name="T71" fmla="*/ 198 h 5364"/>
              <a:gd name="T72" fmla="*/ 1080 w 5634"/>
              <a:gd name="T73" fmla="*/ 430 h 5364"/>
              <a:gd name="T74" fmla="*/ 528 w 5634"/>
              <a:gd name="T75" fmla="*/ 1004 h 5364"/>
              <a:gd name="T76" fmla="*/ 414 w 5634"/>
              <a:gd name="T77" fmla="*/ 1402 h 5364"/>
              <a:gd name="T78" fmla="*/ 326 w 5634"/>
              <a:gd name="T79" fmla="*/ 1848 h 5364"/>
              <a:gd name="T80" fmla="*/ 5 w 5634"/>
              <a:gd name="T81" fmla="*/ 2615 h 5364"/>
              <a:gd name="T82" fmla="*/ 142 w 5634"/>
              <a:gd name="T83" fmla="*/ 2931 h 5364"/>
              <a:gd name="T84" fmla="*/ 545 w 5634"/>
              <a:gd name="T85" fmla="*/ 3979 h 5364"/>
              <a:gd name="T86" fmla="*/ 1100 w 5634"/>
              <a:gd name="T87" fmla="*/ 4467 h 5364"/>
              <a:gd name="T88" fmla="*/ 1774 w 5634"/>
              <a:gd name="T89" fmla="*/ 4916 h 5364"/>
              <a:gd name="T90" fmla="*/ 2684 w 5634"/>
              <a:gd name="T91" fmla="*/ 5157 h 5364"/>
              <a:gd name="T92" fmla="*/ 3573 w 5634"/>
              <a:gd name="T93" fmla="*/ 5349 h 5364"/>
              <a:gd name="T94" fmla="*/ 3934 w 5634"/>
              <a:gd name="T95" fmla="*/ 5289 h 5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634" h="5364">
                <a:moveTo>
                  <a:pt x="3908" y="5245"/>
                </a:moveTo>
                <a:lnTo>
                  <a:pt x="3908" y="5245"/>
                </a:lnTo>
                <a:cubicBezTo>
                  <a:pt x="3788" y="5317"/>
                  <a:pt x="3647" y="5311"/>
                  <a:pt x="3513" y="5288"/>
                </a:cubicBezTo>
                <a:lnTo>
                  <a:pt x="3513" y="5288"/>
                </a:lnTo>
                <a:cubicBezTo>
                  <a:pt x="3369" y="5265"/>
                  <a:pt x="3226" y="5230"/>
                  <a:pt x="3085" y="5199"/>
                </a:cubicBezTo>
                <a:lnTo>
                  <a:pt x="3085" y="5199"/>
                </a:lnTo>
                <a:cubicBezTo>
                  <a:pt x="2788" y="5132"/>
                  <a:pt x="2492" y="5059"/>
                  <a:pt x="2199" y="4981"/>
                </a:cubicBezTo>
                <a:lnTo>
                  <a:pt x="2199" y="4981"/>
                </a:lnTo>
                <a:cubicBezTo>
                  <a:pt x="2056" y="4943"/>
                  <a:pt x="1912" y="4906"/>
                  <a:pt x="1771" y="4862"/>
                </a:cubicBezTo>
                <a:lnTo>
                  <a:pt x="1771" y="4862"/>
                </a:lnTo>
                <a:cubicBezTo>
                  <a:pt x="1631" y="4818"/>
                  <a:pt x="1511" y="4755"/>
                  <a:pt x="1400" y="4659"/>
                </a:cubicBezTo>
                <a:lnTo>
                  <a:pt x="1400" y="4659"/>
                </a:lnTo>
                <a:cubicBezTo>
                  <a:pt x="1305" y="4577"/>
                  <a:pt x="1215" y="4489"/>
                  <a:pt x="1113" y="4414"/>
                </a:cubicBezTo>
                <a:lnTo>
                  <a:pt x="1113" y="4414"/>
                </a:lnTo>
                <a:cubicBezTo>
                  <a:pt x="1013" y="4341"/>
                  <a:pt x="908" y="4275"/>
                  <a:pt x="811" y="4197"/>
                </a:cubicBezTo>
                <a:lnTo>
                  <a:pt x="811" y="4197"/>
                </a:lnTo>
                <a:cubicBezTo>
                  <a:pt x="717" y="4121"/>
                  <a:pt x="631" y="4034"/>
                  <a:pt x="575" y="3925"/>
                </a:cubicBezTo>
                <a:lnTo>
                  <a:pt x="575" y="3925"/>
                </a:lnTo>
                <a:cubicBezTo>
                  <a:pt x="517" y="3815"/>
                  <a:pt x="492" y="3692"/>
                  <a:pt x="470" y="3571"/>
                </a:cubicBezTo>
                <a:lnTo>
                  <a:pt x="470" y="3571"/>
                </a:lnTo>
                <a:cubicBezTo>
                  <a:pt x="448" y="3452"/>
                  <a:pt x="430" y="3332"/>
                  <a:pt x="389" y="3218"/>
                </a:cubicBezTo>
                <a:lnTo>
                  <a:pt x="389" y="3218"/>
                </a:lnTo>
                <a:cubicBezTo>
                  <a:pt x="350" y="3107"/>
                  <a:pt x="286" y="3018"/>
                  <a:pt x="209" y="2930"/>
                </a:cubicBezTo>
                <a:lnTo>
                  <a:pt x="209" y="2930"/>
                </a:lnTo>
                <a:cubicBezTo>
                  <a:pt x="116" y="2827"/>
                  <a:pt x="37" y="2720"/>
                  <a:pt x="59" y="2573"/>
                </a:cubicBezTo>
                <a:lnTo>
                  <a:pt x="59" y="2573"/>
                </a:lnTo>
                <a:cubicBezTo>
                  <a:pt x="81" y="2436"/>
                  <a:pt x="161" y="2316"/>
                  <a:pt x="227" y="2197"/>
                </a:cubicBezTo>
                <a:lnTo>
                  <a:pt x="227" y="2197"/>
                </a:lnTo>
                <a:cubicBezTo>
                  <a:pt x="359" y="1961"/>
                  <a:pt x="440" y="1699"/>
                  <a:pt x="463" y="1429"/>
                </a:cubicBezTo>
                <a:lnTo>
                  <a:pt x="463" y="1429"/>
                </a:lnTo>
                <a:cubicBezTo>
                  <a:pt x="469" y="1357"/>
                  <a:pt x="463" y="1281"/>
                  <a:pt x="480" y="1210"/>
                </a:cubicBezTo>
                <a:lnTo>
                  <a:pt x="480" y="1210"/>
                </a:lnTo>
                <a:cubicBezTo>
                  <a:pt x="496" y="1137"/>
                  <a:pt x="539" y="1075"/>
                  <a:pt x="582" y="1015"/>
                </a:cubicBezTo>
                <a:lnTo>
                  <a:pt x="582" y="1015"/>
                </a:lnTo>
                <a:cubicBezTo>
                  <a:pt x="659" y="909"/>
                  <a:pt x="745" y="808"/>
                  <a:pt x="837" y="714"/>
                </a:cubicBezTo>
                <a:lnTo>
                  <a:pt x="837" y="714"/>
                </a:lnTo>
                <a:cubicBezTo>
                  <a:pt x="1022" y="525"/>
                  <a:pt x="1236" y="360"/>
                  <a:pt x="1470" y="239"/>
                </a:cubicBezTo>
                <a:lnTo>
                  <a:pt x="1470" y="239"/>
                </a:lnTo>
                <a:cubicBezTo>
                  <a:pt x="1718" y="110"/>
                  <a:pt x="2003" y="36"/>
                  <a:pt x="2277" y="116"/>
                </a:cubicBezTo>
                <a:lnTo>
                  <a:pt x="2277" y="116"/>
                </a:lnTo>
                <a:cubicBezTo>
                  <a:pt x="2406" y="153"/>
                  <a:pt x="2527" y="221"/>
                  <a:pt x="2626" y="312"/>
                </a:cubicBezTo>
                <a:lnTo>
                  <a:pt x="2626" y="312"/>
                </a:lnTo>
                <a:cubicBezTo>
                  <a:pt x="2723" y="403"/>
                  <a:pt x="2800" y="512"/>
                  <a:pt x="2885" y="613"/>
                </a:cubicBezTo>
                <a:lnTo>
                  <a:pt x="2885" y="613"/>
                </a:lnTo>
                <a:cubicBezTo>
                  <a:pt x="2971" y="713"/>
                  <a:pt x="3067" y="797"/>
                  <a:pt x="3179" y="865"/>
                </a:cubicBezTo>
                <a:lnTo>
                  <a:pt x="3179" y="865"/>
                </a:lnTo>
                <a:cubicBezTo>
                  <a:pt x="3300" y="939"/>
                  <a:pt x="3430" y="999"/>
                  <a:pt x="3556" y="1062"/>
                </a:cubicBezTo>
                <a:lnTo>
                  <a:pt x="3556" y="1062"/>
                </a:lnTo>
                <a:cubicBezTo>
                  <a:pt x="3833" y="1199"/>
                  <a:pt x="4109" y="1338"/>
                  <a:pt x="4385" y="1475"/>
                </a:cubicBezTo>
                <a:lnTo>
                  <a:pt x="4385" y="1475"/>
                </a:lnTo>
                <a:cubicBezTo>
                  <a:pt x="4523" y="1544"/>
                  <a:pt x="4661" y="1613"/>
                  <a:pt x="4800" y="1680"/>
                </a:cubicBezTo>
                <a:lnTo>
                  <a:pt x="4800" y="1680"/>
                </a:lnTo>
                <a:cubicBezTo>
                  <a:pt x="4866" y="1712"/>
                  <a:pt x="4931" y="1742"/>
                  <a:pt x="4996" y="1775"/>
                </a:cubicBezTo>
                <a:lnTo>
                  <a:pt x="4996" y="1775"/>
                </a:lnTo>
                <a:cubicBezTo>
                  <a:pt x="5035" y="1795"/>
                  <a:pt x="5062" y="1817"/>
                  <a:pt x="5078" y="1859"/>
                </a:cubicBezTo>
                <a:lnTo>
                  <a:pt x="5078" y="1859"/>
                </a:lnTo>
                <a:cubicBezTo>
                  <a:pt x="5089" y="1890"/>
                  <a:pt x="5096" y="1922"/>
                  <a:pt x="5109" y="1952"/>
                </a:cubicBezTo>
                <a:lnTo>
                  <a:pt x="5109" y="1952"/>
                </a:lnTo>
                <a:cubicBezTo>
                  <a:pt x="5157" y="2065"/>
                  <a:pt x="5249" y="2149"/>
                  <a:pt x="5324" y="2244"/>
                </a:cubicBezTo>
                <a:lnTo>
                  <a:pt x="5324" y="2244"/>
                </a:lnTo>
                <a:cubicBezTo>
                  <a:pt x="5406" y="2349"/>
                  <a:pt x="5460" y="2470"/>
                  <a:pt x="5496" y="2597"/>
                </a:cubicBezTo>
                <a:lnTo>
                  <a:pt x="5496" y="2597"/>
                </a:lnTo>
                <a:cubicBezTo>
                  <a:pt x="5566" y="2846"/>
                  <a:pt x="5575" y="3114"/>
                  <a:pt x="5579" y="3371"/>
                </a:cubicBezTo>
                <a:lnTo>
                  <a:pt x="5579" y="3371"/>
                </a:lnTo>
                <a:cubicBezTo>
                  <a:pt x="5582" y="3503"/>
                  <a:pt x="5574" y="3637"/>
                  <a:pt x="5534" y="3764"/>
                </a:cubicBezTo>
                <a:lnTo>
                  <a:pt x="5534" y="3764"/>
                </a:lnTo>
                <a:cubicBezTo>
                  <a:pt x="5492" y="3899"/>
                  <a:pt x="5406" y="4001"/>
                  <a:pt x="5310" y="4104"/>
                </a:cubicBezTo>
                <a:lnTo>
                  <a:pt x="5310" y="4104"/>
                </a:lnTo>
                <a:cubicBezTo>
                  <a:pt x="5218" y="4202"/>
                  <a:pt x="5142" y="4308"/>
                  <a:pt x="5070" y="4421"/>
                </a:cubicBezTo>
                <a:lnTo>
                  <a:pt x="5070" y="4421"/>
                </a:lnTo>
                <a:cubicBezTo>
                  <a:pt x="4998" y="4535"/>
                  <a:pt x="4924" y="4647"/>
                  <a:pt x="4827" y="4742"/>
                </a:cubicBezTo>
                <a:lnTo>
                  <a:pt x="4827" y="4742"/>
                </a:lnTo>
                <a:cubicBezTo>
                  <a:pt x="4661" y="4905"/>
                  <a:pt x="4451" y="5008"/>
                  <a:pt x="4239" y="5100"/>
                </a:cubicBezTo>
                <a:lnTo>
                  <a:pt x="4239" y="5100"/>
                </a:lnTo>
                <a:cubicBezTo>
                  <a:pt x="4129" y="5148"/>
                  <a:pt x="4018" y="5195"/>
                  <a:pt x="3908" y="5245"/>
                </a:cubicBezTo>
                <a:lnTo>
                  <a:pt x="3908" y="5245"/>
                </a:lnTo>
                <a:cubicBezTo>
                  <a:pt x="3879" y="5259"/>
                  <a:pt x="3905" y="5303"/>
                  <a:pt x="3934" y="5289"/>
                </a:cubicBezTo>
                <a:lnTo>
                  <a:pt x="3934" y="5289"/>
                </a:lnTo>
                <a:cubicBezTo>
                  <a:pt x="4163" y="5183"/>
                  <a:pt x="4406" y="5098"/>
                  <a:pt x="4621" y="4965"/>
                </a:cubicBezTo>
                <a:lnTo>
                  <a:pt x="4621" y="4965"/>
                </a:lnTo>
                <a:cubicBezTo>
                  <a:pt x="4721" y="4903"/>
                  <a:pt x="4815" y="4830"/>
                  <a:pt x="4896" y="4744"/>
                </a:cubicBezTo>
                <a:lnTo>
                  <a:pt x="4896" y="4744"/>
                </a:lnTo>
                <a:cubicBezTo>
                  <a:pt x="4990" y="4646"/>
                  <a:pt x="5061" y="4530"/>
                  <a:pt x="5133" y="4416"/>
                </a:cubicBezTo>
                <a:lnTo>
                  <a:pt x="5133" y="4416"/>
                </a:lnTo>
                <a:cubicBezTo>
                  <a:pt x="5213" y="4291"/>
                  <a:pt x="5306" y="4187"/>
                  <a:pt x="5405" y="4076"/>
                </a:cubicBezTo>
                <a:lnTo>
                  <a:pt x="5405" y="4076"/>
                </a:lnTo>
                <a:cubicBezTo>
                  <a:pt x="5492" y="3979"/>
                  <a:pt x="5558" y="3872"/>
                  <a:pt x="5593" y="3746"/>
                </a:cubicBezTo>
                <a:lnTo>
                  <a:pt x="5593" y="3746"/>
                </a:lnTo>
                <a:cubicBezTo>
                  <a:pt x="5627" y="3618"/>
                  <a:pt x="5633" y="3485"/>
                  <a:pt x="5630" y="3354"/>
                </a:cubicBezTo>
                <a:lnTo>
                  <a:pt x="5630" y="3354"/>
                </a:lnTo>
                <a:cubicBezTo>
                  <a:pt x="5627" y="3220"/>
                  <a:pt x="5620" y="3085"/>
                  <a:pt x="5608" y="2951"/>
                </a:cubicBezTo>
                <a:lnTo>
                  <a:pt x="5608" y="2951"/>
                </a:lnTo>
                <a:cubicBezTo>
                  <a:pt x="5584" y="2694"/>
                  <a:pt x="5531" y="2430"/>
                  <a:pt x="5369" y="2221"/>
                </a:cubicBezTo>
                <a:lnTo>
                  <a:pt x="5369" y="2221"/>
                </a:lnTo>
                <a:cubicBezTo>
                  <a:pt x="5286" y="2113"/>
                  <a:pt x="5181" y="2019"/>
                  <a:pt x="5139" y="1886"/>
                </a:cubicBezTo>
                <a:lnTo>
                  <a:pt x="5139" y="1886"/>
                </a:lnTo>
                <a:cubicBezTo>
                  <a:pt x="5124" y="1835"/>
                  <a:pt x="5109" y="1789"/>
                  <a:pt x="5065" y="1757"/>
                </a:cubicBezTo>
                <a:lnTo>
                  <a:pt x="5065" y="1757"/>
                </a:lnTo>
                <a:cubicBezTo>
                  <a:pt x="5000" y="1709"/>
                  <a:pt x="4916" y="1680"/>
                  <a:pt x="4844" y="1645"/>
                </a:cubicBezTo>
                <a:lnTo>
                  <a:pt x="4844" y="1645"/>
                </a:lnTo>
                <a:cubicBezTo>
                  <a:pt x="4554" y="1504"/>
                  <a:pt x="4267" y="1360"/>
                  <a:pt x="3979" y="1216"/>
                </a:cubicBezTo>
                <a:lnTo>
                  <a:pt x="3979" y="1216"/>
                </a:lnTo>
                <a:cubicBezTo>
                  <a:pt x="3834" y="1144"/>
                  <a:pt x="3690" y="1071"/>
                  <a:pt x="3546" y="1000"/>
                </a:cubicBezTo>
                <a:lnTo>
                  <a:pt x="3546" y="1000"/>
                </a:lnTo>
                <a:cubicBezTo>
                  <a:pt x="3416" y="935"/>
                  <a:pt x="3283" y="874"/>
                  <a:pt x="3161" y="793"/>
                </a:cubicBezTo>
                <a:lnTo>
                  <a:pt x="3161" y="793"/>
                </a:lnTo>
                <a:cubicBezTo>
                  <a:pt x="2921" y="636"/>
                  <a:pt x="2798" y="363"/>
                  <a:pt x="2566" y="198"/>
                </a:cubicBezTo>
                <a:lnTo>
                  <a:pt x="2566" y="198"/>
                </a:lnTo>
                <a:cubicBezTo>
                  <a:pt x="2348" y="44"/>
                  <a:pt x="2077" y="0"/>
                  <a:pt x="1818" y="55"/>
                </a:cubicBezTo>
                <a:lnTo>
                  <a:pt x="1818" y="55"/>
                </a:lnTo>
                <a:cubicBezTo>
                  <a:pt x="1546" y="113"/>
                  <a:pt x="1298" y="263"/>
                  <a:pt x="1080" y="430"/>
                </a:cubicBezTo>
                <a:lnTo>
                  <a:pt x="1080" y="430"/>
                </a:lnTo>
                <a:cubicBezTo>
                  <a:pt x="869" y="593"/>
                  <a:pt x="682" y="786"/>
                  <a:pt x="528" y="1004"/>
                </a:cubicBezTo>
                <a:lnTo>
                  <a:pt x="528" y="1004"/>
                </a:lnTo>
                <a:cubicBezTo>
                  <a:pt x="489" y="1058"/>
                  <a:pt x="453" y="1114"/>
                  <a:pt x="435" y="1178"/>
                </a:cubicBezTo>
                <a:lnTo>
                  <a:pt x="435" y="1178"/>
                </a:lnTo>
                <a:cubicBezTo>
                  <a:pt x="414" y="1250"/>
                  <a:pt x="419" y="1328"/>
                  <a:pt x="414" y="1402"/>
                </a:cubicBezTo>
                <a:lnTo>
                  <a:pt x="414" y="1402"/>
                </a:lnTo>
                <a:cubicBezTo>
                  <a:pt x="403" y="1553"/>
                  <a:pt x="373" y="1703"/>
                  <a:pt x="326" y="1848"/>
                </a:cubicBezTo>
                <a:lnTo>
                  <a:pt x="326" y="1848"/>
                </a:lnTo>
                <a:cubicBezTo>
                  <a:pt x="279" y="1989"/>
                  <a:pt x="212" y="2119"/>
                  <a:pt x="140" y="2248"/>
                </a:cubicBezTo>
                <a:lnTo>
                  <a:pt x="140" y="2248"/>
                </a:lnTo>
                <a:cubicBezTo>
                  <a:pt x="76" y="2361"/>
                  <a:pt x="10" y="2483"/>
                  <a:pt x="5" y="2615"/>
                </a:cubicBezTo>
                <a:lnTo>
                  <a:pt x="5" y="2615"/>
                </a:lnTo>
                <a:cubicBezTo>
                  <a:pt x="0" y="2741"/>
                  <a:pt x="62" y="2840"/>
                  <a:pt x="142" y="2931"/>
                </a:cubicBezTo>
                <a:lnTo>
                  <a:pt x="142" y="2931"/>
                </a:lnTo>
                <a:cubicBezTo>
                  <a:pt x="230" y="3034"/>
                  <a:pt x="307" y="3128"/>
                  <a:pt x="350" y="3261"/>
                </a:cubicBezTo>
                <a:lnTo>
                  <a:pt x="350" y="3261"/>
                </a:lnTo>
                <a:cubicBezTo>
                  <a:pt x="426" y="3497"/>
                  <a:pt x="419" y="3760"/>
                  <a:pt x="545" y="3979"/>
                </a:cubicBezTo>
                <a:lnTo>
                  <a:pt x="545" y="3979"/>
                </a:lnTo>
                <a:cubicBezTo>
                  <a:pt x="672" y="4198"/>
                  <a:pt x="903" y="4321"/>
                  <a:pt x="1100" y="4467"/>
                </a:cubicBezTo>
                <a:lnTo>
                  <a:pt x="1100" y="4467"/>
                </a:lnTo>
                <a:cubicBezTo>
                  <a:pt x="1212" y="4551"/>
                  <a:pt x="1308" y="4653"/>
                  <a:pt x="1418" y="4740"/>
                </a:cubicBezTo>
                <a:lnTo>
                  <a:pt x="1418" y="4740"/>
                </a:lnTo>
                <a:cubicBezTo>
                  <a:pt x="1525" y="4824"/>
                  <a:pt x="1645" y="4876"/>
                  <a:pt x="1774" y="4916"/>
                </a:cubicBezTo>
                <a:lnTo>
                  <a:pt x="1774" y="4916"/>
                </a:lnTo>
                <a:cubicBezTo>
                  <a:pt x="2075" y="5007"/>
                  <a:pt x="2380" y="5083"/>
                  <a:pt x="2684" y="5157"/>
                </a:cubicBezTo>
                <a:lnTo>
                  <a:pt x="2684" y="5157"/>
                </a:lnTo>
                <a:cubicBezTo>
                  <a:pt x="2839" y="5195"/>
                  <a:pt x="2994" y="5230"/>
                  <a:pt x="3148" y="5265"/>
                </a:cubicBezTo>
                <a:lnTo>
                  <a:pt x="3148" y="5265"/>
                </a:lnTo>
                <a:cubicBezTo>
                  <a:pt x="3289" y="5296"/>
                  <a:pt x="3430" y="5332"/>
                  <a:pt x="3573" y="5349"/>
                </a:cubicBezTo>
                <a:lnTo>
                  <a:pt x="3573" y="5349"/>
                </a:lnTo>
                <a:cubicBezTo>
                  <a:pt x="3697" y="5363"/>
                  <a:pt x="3825" y="5355"/>
                  <a:pt x="3934" y="5289"/>
                </a:cubicBezTo>
                <a:lnTo>
                  <a:pt x="3934" y="5289"/>
                </a:lnTo>
                <a:cubicBezTo>
                  <a:pt x="3962" y="5273"/>
                  <a:pt x="3937" y="5229"/>
                  <a:pt x="3908" y="5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46"/>
          <p:cNvSpPr>
            <a:spLocks noChangeArrowheads="1"/>
          </p:cNvSpPr>
          <p:nvPr/>
        </p:nvSpPr>
        <p:spPr bwMode="auto">
          <a:xfrm>
            <a:off x="9443879" y="3902782"/>
            <a:ext cx="5965289" cy="4689952"/>
          </a:xfrm>
          <a:custGeom>
            <a:avLst/>
            <a:gdLst>
              <a:gd name="T0" fmla="*/ 737 w 5754"/>
              <a:gd name="T1" fmla="*/ 737 h 4526"/>
              <a:gd name="T2" fmla="*/ 737 w 5754"/>
              <a:gd name="T3" fmla="*/ 737 h 4526"/>
              <a:gd name="T4" fmla="*/ 1174 w 5754"/>
              <a:gd name="T5" fmla="*/ 465 h 4526"/>
              <a:gd name="T6" fmla="*/ 1174 w 5754"/>
              <a:gd name="T7" fmla="*/ 465 h 4526"/>
              <a:gd name="T8" fmla="*/ 2706 w 5754"/>
              <a:gd name="T9" fmla="*/ 53 h 4526"/>
              <a:gd name="T10" fmla="*/ 2706 w 5754"/>
              <a:gd name="T11" fmla="*/ 53 h 4526"/>
              <a:gd name="T12" fmla="*/ 3056 w 5754"/>
              <a:gd name="T13" fmla="*/ 3 h 4526"/>
              <a:gd name="T14" fmla="*/ 3056 w 5754"/>
              <a:gd name="T15" fmla="*/ 3 h 4526"/>
              <a:gd name="T16" fmla="*/ 3501 w 5754"/>
              <a:gd name="T17" fmla="*/ 87 h 4526"/>
              <a:gd name="T18" fmla="*/ 3501 w 5754"/>
              <a:gd name="T19" fmla="*/ 87 h 4526"/>
              <a:gd name="T20" fmla="*/ 4303 w 5754"/>
              <a:gd name="T21" fmla="*/ 258 h 4526"/>
              <a:gd name="T22" fmla="*/ 4303 w 5754"/>
              <a:gd name="T23" fmla="*/ 258 h 4526"/>
              <a:gd name="T24" fmla="*/ 4991 w 5754"/>
              <a:gd name="T25" fmla="*/ 915 h 4526"/>
              <a:gd name="T26" fmla="*/ 4991 w 5754"/>
              <a:gd name="T27" fmla="*/ 915 h 4526"/>
              <a:gd name="T28" fmla="*/ 5356 w 5754"/>
              <a:gd name="T29" fmla="*/ 1089 h 4526"/>
              <a:gd name="T30" fmla="*/ 5356 w 5754"/>
              <a:gd name="T31" fmla="*/ 1089 h 4526"/>
              <a:gd name="T32" fmla="*/ 5479 w 5754"/>
              <a:gd name="T33" fmla="*/ 1662 h 4526"/>
              <a:gd name="T34" fmla="*/ 5479 w 5754"/>
              <a:gd name="T35" fmla="*/ 1662 h 4526"/>
              <a:gd name="T36" fmla="*/ 5671 w 5754"/>
              <a:gd name="T37" fmla="*/ 2484 h 4526"/>
              <a:gd name="T38" fmla="*/ 5671 w 5754"/>
              <a:gd name="T39" fmla="*/ 2484 h 4526"/>
              <a:gd name="T40" fmla="*/ 5739 w 5754"/>
              <a:gd name="T41" fmla="*/ 2643 h 4526"/>
              <a:gd name="T42" fmla="*/ 5739 w 5754"/>
              <a:gd name="T43" fmla="*/ 2643 h 4526"/>
              <a:gd name="T44" fmla="*/ 5740 w 5754"/>
              <a:gd name="T45" fmla="*/ 2834 h 4526"/>
              <a:gd name="T46" fmla="*/ 5740 w 5754"/>
              <a:gd name="T47" fmla="*/ 2834 h 4526"/>
              <a:gd name="T48" fmla="*/ 5415 w 5754"/>
              <a:gd name="T49" fmla="*/ 3835 h 4526"/>
              <a:gd name="T50" fmla="*/ 5415 w 5754"/>
              <a:gd name="T51" fmla="*/ 3835 h 4526"/>
              <a:gd name="T52" fmla="*/ 4840 w 5754"/>
              <a:gd name="T53" fmla="*/ 4423 h 4526"/>
              <a:gd name="T54" fmla="*/ 4840 w 5754"/>
              <a:gd name="T55" fmla="*/ 4423 h 4526"/>
              <a:gd name="T56" fmla="*/ 4270 w 5754"/>
              <a:gd name="T57" fmla="*/ 4481 h 4526"/>
              <a:gd name="T58" fmla="*/ 4270 w 5754"/>
              <a:gd name="T59" fmla="*/ 4481 h 4526"/>
              <a:gd name="T60" fmla="*/ 3717 w 5754"/>
              <a:gd name="T61" fmla="*/ 4286 h 4526"/>
              <a:gd name="T62" fmla="*/ 3717 w 5754"/>
              <a:gd name="T63" fmla="*/ 4286 h 4526"/>
              <a:gd name="T64" fmla="*/ 3245 w 5754"/>
              <a:gd name="T65" fmla="*/ 4264 h 4526"/>
              <a:gd name="T66" fmla="*/ 3245 w 5754"/>
              <a:gd name="T67" fmla="*/ 4264 h 4526"/>
              <a:gd name="T68" fmla="*/ 2440 w 5754"/>
              <a:gd name="T69" fmla="*/ 4296 h 4526"/>
              <a:gd name="T70" fmla="*/ 2440 w 5754"/>
              <a:gd name="T71" fmla="*/ 4296 h 4526"/>
              <a:gd name="T72" fmla="*/ 1496 w 5754"/>
              <a:gd name="T73" fmla="*/ 4338 h 4526"/>
              <a:gd name="T74" fmla="*/ 1496 w 5754"/>
              <a:gd name="T75" fmla="*/ 4338 h 4526"/>
              <a:gd name="T76" fmla="*/ 1397 w 5754"/>
              <a:gd name="T77" fmla="*/ 4329 h 4526"/>
              <a:gd name="T78" fmla="*/ 1397 w 5754"/>
              <a:gd name="T79" fmla="*/ 4329 h 4526"/>
              <a:gd name="T80" fmla="*/ 1307 w 5754"/>
              <a:gd name="T81" fmla="*/ 4256 h 4526"/>
              <a:gd name="T82" fmla="*/ 1307 w 5754"/>
              <a:gd name="T83" fmla="*/ 4256 h 4526"/>
              <a:gd name="T84" fmla="*/ 930 w 5754"/>
              <a:gd name="T85" fmla="*/ 4072 h 4526"/>
              <a:gd name="T86" fmla="*/ 930 w 5754"/>
              <a:gd name="T87" fmla="*/ 4072 h 4526"/>
              <a:gd name="T88" fmla="*/ 264 w 5754"/>
              <a:gd name="T89" fmla="*/ 3354 h 4526"/>
              <a:gd name="T90" fmla="*/ 264 w 5754"/>
              <a:gd name="T91" fmla="*/ 3354 h 4526"/>
              <a:gd name="T92" fmla="*/ 10 w 5754"/>
              <a:gd name="T93" fmla="*/ 2672 h 4526"/>
              <a:gd name="T94" fmla="*/ 10 w 5754"/>
              <a:gd name="T95" fmla="*/ 2672 h 4526"/>
              <a:gd name="T96" fmla="*/ 87 w 5754"/>
              <a:gd name="T97" fmla="*/ 2283 h 4526"/>
              <a:gd name="T98" fmla="*/ 87 w 5754"/>
              <a:gd name="T99" fmla="*/ 2283 h 4526"/>
              <a:gd name="T100" fmla="*/ 131 w 5754"/>
              <a:gd name="T101" fmla="*/ 1814 h 4526"/>
              <a:gd name="T102" fmla="*/ 131 w 5754"/>
              <a:gd name="T103" fmla="*/ 1814 h 4526"/>
              <a:gd name="T104" fmla="*/ 737 w 5754"/>
              <a:gd name="T105" fmla="*/ 737 h 4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754" h="4526">
                <a:moveTo>
                  <a:pt x="737" y="737"/>
                </a:moveTo>
                <a:lnTo>
                  <a:pt x="737" y="737"/>
                </a:lnTo>
                <a:cubicBezTo>
                  <a:pt x="822" y="582"/>
                  <a:pt x="1005" y="516"/>
                  <a:pt x="1174" y="465"/>
                </a:cubicBezTo>
                <a:lnTo>
                  <a:pt x="1174" y="465"/>
                </a:lnTo>
                <a:cubicBezTo>
                  <a:pt x="1680" y="310"/>
                  <a:pt x="2191" y="172"/>
                  <a:pt x="2706" y="53"/>
                </a:cubicBezTo>
                <a:lnTo>
                  <a:pt x="2706" y="53"/>
                </a:lnTo>
                <a:cubicBezTo>
                  <a:pt x="2821" y="26"/>
                  <a:pt x="2938" y="0"/>
                  <a:pt x="3056" y="3"/>
                </a:cubicBezTo>
                <a:lnTo>
                  <a:pt x="3056" y="3"/>
                </a:lnTo>
                <a:cubicBezTo>
                  <a:pt x="3207" y="7"/>
                  <a:pt x="3352" y="58"/>
                  <a:pt x="3501" y="87"/>
                </a:cubicBezTo>
                <a:lnTo>
                  <a:pt x="3501" y="87"/>
                </a:lnTo>
                <a:cubicBezTo>
                  <a:pt x="3771" y="138"/>
                  <a:pt x="4067" y="117"/>
                  <a:pt x="4303" y="258"/>
                </a:cubicBezTo>
                <a:lnTo>
                  <a:pt x="4303" y="258"/>
                </a:lnTo>
                <a:cubicBezTo>
                  <a:pt x="4576" y="423"/>
                  <a:pt x="4704" y="773"/>
                  <a:pt x="4991" y="915"/>
                </a:cubicBezTo>
                <a:lnTo>
                  <a:pt x="4991" y="915"/>
                </a:lnTo>
                <a:cubicBezTo>
                  <a:pt x="5112" y="976"/>
                  <a:pt x="5258" y="995"/>
                  <a:pt x="5356" y="1089"/>
                </a:cubicBezTo>
                <a:lnTo>
                  <a:pt x="5356" y="1089"/>
                </a:lnTo>
                <a:cubicBezTo>
                  <a:pt x="5501" y="1229"/>
                  <a:pt x="5479" y="1461"/>
                  <a:pt x="5479" y="1662"/>
                </a:cubicBezTo>
                <a:lnTo>
                  <a:pt x="5479" y="1662"/>
                </a:lnTo>
                <a:cubicBezTo>
                  <a:pt x="5479" y="1946"/>
                  <a:pt x="5545" y="2230"/>
                  <a:pt x="5671" y="2484"/>
                </a:cubicBezTo>
                <a:lnTo>
                  <a:pt x="5671" y="2484"/>
                </a:lnTo>
                <a:cubicBezTo>
                  <a:pt x="5697" y="2536"/>
                  <a:pt x="5726" y="2588"/>
                  <a:pt x="5739" y="2643"/>
                </a:cubicBezTo>
                <a:lnTo>
                  <a:pt x="5739" y="2643"/>
                </a:lnTo>
                <a:cubicBezTo>
                  <a:pt x="5753" y="2705"/>
                  <a:pt x="5748" y="2770"/>
                  <a:pt x="5740" y="2834"/>
                </a:cubicBezTo>
                <a:lnTo>
                  <a:pt x="5740" y="2834"/>
                </a:lnTo>
                <a:cubicBezTo>
                  <a:pt x="5700" y="3185"/>
                  <a:pt x="5589" y="3527"/>
                  <a:pt x="5415" y="3835"/>
                </a:cubicBezTo>
                <a:lnTo>
                  <a:pt x="5415" y="3835"/>
                </a:lnTo>
                <a:cubicBezTo>
                  <a:pt x="5278" y="4078"/>
                  <a:pt x="5093" y="4306"/>
                  <a:pt x="4840" y="4423"/>
                </a:cubicBezTo>
                <a:lnTo>
                  <a:pt x="4840" y="4423"/>
                </a:lnTo>
                <a:cubicBezTo>
                  <a:pt x="4663" y="4504"/>
                  <a:pt x="4460" y="4525"/>
                  <a:pt x="4270" y="4481"/>
                </a:cubicBezTo>
                <a:lnTo>
                  <a:pt x="4270" y="4481"/>
                </a:lnTo>
                <a:cubicBezTo>
                  <a:pt x="4079" y="4437"/>
                  <a:pt x="3908" y="4330"/>
                  <a:pt x="3717" y="4286"/>
                </a:cubicBezTo>
                <a:lnTo>
                  <a:pt x="3717" y="4286"/>
                </a:lnTo>
                <a:cubicBezTo>
                  <a:pt x="3563" y="4251"/>
                  <a:pt x="3402" y="4257"/>
                  <a:pt x="3245" y="4264"/>
                </a:cubicBezTo>
                <a:lnTo>
                  <a:pt x="3245" y="4264"/>
                </a:lnTo>
                <a:cubicBezTo>
                  <a:pt x="2976" y="4274"/>
                  <a:pt x="2708" y="4285"/>
                  <a:pt x="2440" y="4296"/>
                </a:cubicBezTo>
                <a:lnTo>
                  <a:pt x="2440" y="4296"/>
                </a:lnTo>
                <a:cubicBezTo>
                  <a:pt x="2125" y="4308"/>
                  <a:pt x="1810" y="4321"/>
                  <a:pt x="1496" y="4338"/>
                </a:cubicBezTo>
                <a:lnTo>
                  <a:pt x="1496" y="4338"/>
                </a:lnTo>
                <a:cubicBezTo>
                  <a:pt x="1462" y="4340"/>
                  <a:pt x="1428" y="4342"/>
                  <a:pt x="1397" y="4329"/>
                </a:cubicBezTo>
                <a:lnTo>
                  <a:pt x="1397" y="4329"/>
                </a:lnTo>
                <a:cubicBezTo>
                  <a:pt x="1361" y="4314"/>
                  <a:pt x="1336" y="4283"/>
                  <a:pt x="1307" y="4256"/>
                </a:cubicBezTo>
                <a:lnTo>
                  <a:pt x="1307" y="4256"/>
                </a:lnTo>
                <a:cubicBezTo>
                  <a:pt x="1204" y="4160"/>
                  <a:pt x="1058" y="4131"/>
                  <a:pt x="930" y="4072"/>
                </a:cubicBezTo>
                <a:lnTo>
                  <a:pt x="930" y="4072"/>
                </a:lnTo>
                <a:cubicBezTo>
                  <a:pt x="629" y="3934"/>
                  <a:pt x="438" y="3636"/>
                  <a:pt x="264" y="3354"/>
                </a:cubicBezTo>
                <a:lnTo>
                  <a:pt x="264" y="3354"/>
                </a:lnTo>
                <a:cubicBezTo>
                  <a:pt x="134" y="3144"/>
                  <a:pt x="0" y="2918"/>
                  <a:pt x="10" y="2672"/>
                </a:cubicBezTo>
                <a:lnTo>
                  <a:pt x="10" y="2672"/>
                </a:lnTo>
                <a:cubicBezTo>
                  <a:pt x="16" y="2541"/>
                  <a:pt x="63" y="2414"/>
                  <a:pt x="87" y="2283"/>
                </a:cubicBezTo>
                <a:lnTo>
                  <a:pt x="87" y="2283"/>
                </a:lnTo>
                <a:cubicBezTo>
                  <a:pt x="115" y="2129"/>
                  <a:pt x="110" y="1970"/>
                  <a:pt x="131" y="1814"/>
                </a:cubicBezTo>
                <a:lnTo>
                  <a:pt x="131" y="1814"/>
                </a:lnTo>
                <a:cubicBezTo>
                  <a:pt x="193" y="1367"/>
                  <a:pt x="470" y="1100"/>
                  <a:pt x="737" y="737"/>
                </a:cubicBezTo>
              </a:path>
            </a:pathLst>
          </a:custGeom>
          <a:solidFill>
            <a:srgbClr val="339C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47"/>
          <p:cNvSpPr>
            <a:spLocks noChangeArrowheads="1"/>
          </p:cNvSpPr>
          <p:nvPr/>
        </p:nvSpPr>
        <p:spPr bwMode="auto">
          <a:xfrm>
            <a:off x="9416452" y="3866214"/>
            <a:ext cx="6024714" cy="4735663"/>
          </a:xfrm>
          <a:custGeom>
            <a:avLst/>
            <a:gdLst>
              <a:gd name="T0" fmla="*/ 1066 w 5814"/>
              <a:gd name="T1" fmla="*/ 572 h 4569"/>
              <a:gd name="T2" fmla="*/ 1454 w 5814"/>
              <a:gd name="T3" fmla="*/ 451 h 4569"/>
              <a:gd name="T4" fmla="*/ 2778 w 5814"/>
              <a:gd name="T5" fmla="*/ 103 h 4569"/>
              <a:gd name="T6" fmla="*/ 3244 w 5814"/>
              <a:gd name="T7" fmla="*/ 84 h 4569"/>
              <a:gd name="T8" fmla="*/ 4043 w 5814"/>
              <a:gd name="T9" fmla="*/ 216 h 4569"/>
              <a:gd name="T10" fmla="*/ 4384 w 5814"/>
              <a:gd name="T11" fmla="*/ 362 h 4569"/>
              <a:gd name="T12" fmla="*/ 5098 w 5814"/>
              <a:gd name="T13" fmla="*/ 1011 h 4569"/>
              <a:gd name="T14" fmla="*/ 5415 w 5814"/>
              <a:gd name="T15" fmla="*/ 1204 h 4569"/>
              <a:gd name="T16" fmla="*/ 5496 w 5814"/>
              <a:gd name="T17" fmla="*/ 1937 h 4569"/>
              <a:gd name="T18" fmla="*/ 5594 w 5814"/>
              <a:gd name="T19" fmla="*/ 2339 h 4569"/>
              <a:gd name="T20" fmla="*/ 5748 w 5814"/>
              <a:gd name="T21" fmla="*/ 2735 h 4569"/>
              <a:gd name="T22" fmla="*/ 5689 w 5814"/>
              <a:gd name="T23" fmla="*/ 3168 h 4569"/>
              <a:gd name="T24" fmla="*/ 4828 w 5814"/>
              <a:gd name="T25" fmla="*/ 4447 h 4569"/>
              <a:gd name="T26" fmla="*/ 4419 w 5814"/>
              <a:gd name="T27" fmla="*/ 4510 h 4569"/>
              <a:gd name="T28" fmla="*/ 3632 w 5814"/>
              <a:gd name="T29" fmla="*/ 4277 h 4569"/>
              <a:gd name="T30" fmla="*/ 3191 w 5814"/>
              <a:gd name="T31" fmla="*/ 4276 h 4569"/>
              <a:gd name="T32" fmla="*/ 1804 w 5814"/>
              <a:gd name="T33" fmla="*/ 4334 h 4569"/>
              <a:gd name="T34" fmla="*/ 1583 w 5814"/>
              <a:gd name="T35" fmla="*/ 4345 h 4569"/>
              <a:gd name="T36" fmla="*/ 1379 w 5814"/>
              <a:gd name="T37" fmla="*/ 4299 h 4569"/>
              <a:gd name="T38" fmla="*/ 1086 w 5814"/>
              <a:gd name="T39" fmla="*/ 4131 h 4569"/>
              <a:gd name="T40" fmla="*/ 303 w 5814"/>
              <a:gd name="T41" fmla="*/ 3362 h 4569"/>
              <a:gd name="T42" fmla="*/ 110 w 5814"/>
              <a:gd name="T43" fmla="*/ 2989 h 4569"/>
              <a:gd name="T44" fmla="*/ 160 w 5814"/>
              <a:gd name="T45" fmla="*/ 2143 h 4569"/>
              <a:gd name="T46" fmla="*/ 212 w 5814"/>
              <a:gd name="T47" fmla="*/ 1708 h 4569"/>
              <a:gd name="T48" fmla="*/ 786 w 5814"/>
              <a:gd name="T49" fmla="*/ 784 h 4569"/>
              <a:gd name="T50" fmla="*/ 742 w 5814"/>
              <a:gd name="T51" fmla="*/ 759 h 4569"/>
              <a:gd name="T52" fmla="*/ 152 w 5814"/>
              <a:gd name="T53" fmla="*/ 1743 h 4569"/>
              <a:gd name="T54" fmla="*/ 106 w 5814"/>
              <a:gd name="T55" fmla="*/ 2182 h 4569"/>
              <a:gd name="T56" fmla="*/ 73 w 5814"/>
              <a:gd name="T57" fmla="*/ 3036 h 4569"/>
              <a:gd name="T58" fmla="*/ 268 w 5814"/>
              <a:gd name="T59" fmla="*/ 3402 h 4569"/>
              <a:gd name="T60" fmla="*/ 1041 w 5814"/>
              <a:gd name="T61" fmla="*/ 4169 h 4569"/>
              <a:gd name="T62" fmla="*/ 1230 w 5814"/>
              <a:gd name="T63" fmla="*/ 4248 h 4569"/>
              <a:gd name="T64" fmla="*/ 1543 w 5814"/>
              <a:gd name="T65" fmla="*/ 4398 h 4569"/>
              <a:gd name="T66" fmla="*/ 1784 w 5814"/>
              <a:gd name="T67" fmla="*/ 4386 h 4569"/>
              <a:gd name="T68" fmla="*/ 3251 w 5814"/>
              <a:gd name="T69" fmla="*/ 4325 h 4569"/>
              <a:gd name="T70" fmla="*/ 3718 w 5814"/>
              <a:gd name="T71" fmla="*/ 4342 h 4569"/>
              <a:gd name="T72" fmla="*/ 4525 w 5814"/>
              <a:gd name="T73" fmla="*/ 4563 h 4569"/>
              <a:gd name="T74" fmla="*/ 5205 w 5814"/>
              <a:gd name="T75" fmla="*/ 4241 h 4569"/>
              <a:gd name="T76" fmla="*/ 5747 w 5814"/>
              <a:gd name="T77" fmla="*/ 3145 h 4569"/>
              <a:gd name="T78" fmla="*/ 5797 w 5814"/>
              <a:gd name="T79" fmla="*/ 2716 h 4569"/>
              <a:gd name="T80" fmla="*/ 5643 w 5814"/>
              <a:gd name="T81" fmla="*/ 2325 h 4569"/>
              <a:gd name="T82" fmla="*/ 5541 w 5814"/>
              <a:gd name="T83" fmla="*/ 1882 h 4569"/>
              <a:gd name="T84" fmla="*/ 5448 w 5814"/>
              <a:gd name="T85" fmla="*/ 1161 h 4569"/>
              <a:gd name="T86" fmla="*/ 5156 w 5814"/>
              <a:gd name="T87" fmla="*/ 978 h 4569"/>
              <a:gd name="T88" fmla="*/ 4378 w 5814"/>
              <a:gd name="T89" fmla="*/ 295 h 4569"/>
              <a:gd name="T90" fmla="*/ 3618 w 5814"/>
              <a:gd name="T91" fmla="*/ 111 h 4569"/>
              <a:gd name="T92" fmla="*/ 2746 w 5814"/>
              <a:gd name="T93" fmla="*/ 59 h 4569"/>
              <a:gd name="T94" fmla="*/ 1823 w 5814"/>
              <a:gd name="T95" fmla="*/ 292 h 4569"/>
              <a:gd name="T96" fmla="*/ 991 w 5814"/>
              <a:gd name="T97" fmla="*/ 549 h 4569"/>
              <a:gd name="T98" fmla="*/ 742 w 5814"/>
              <a:gd name="T99" fmla="*/ 759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814" h="4569">
                <a:moveTo>
                  <a:pt x="786" y="784"/>
                </a:moveTo>
                <a:lnTo>
                  <a:pt x="786" y="784"/>
                </a:lnTo>
                <a:cubicBezTo>
                  <a:pt x="848" y="678"/>
                  <a:pt x="954" y="616"/>
                  <a:pt x="1066" y="572"/>
                </a:cubicBezTo>
                <a:lnTo>
                  <a:pt x="1066" y="572"/>
                </a:lnTo>
                <a:cubicBezTo>
                  <a:pt x="1192" y="523"/>
                  <a:pt x="1325" y="488"/>
                  <a:pt x="1454" y="451"/>
                </a:cubicBezTo>
                <a:lnTo>
                  <a:pt x="1454" y="451"/>
                </a:lnTo>
                <a:cubicBezTo>
                  <a:pt x="1747" y="364"/>
                  <a:pt x="2040" y="284"/>
                  <a:pt x="2335" y="210"/>
                </a:cubicBezTo>
                <a:lnTo>
                  <a:pt x="2335" y="210"/>
                </a:lnTo>
                <a:cubicBezTo>
                  <a:pt x="2483" y="173"/>
                  <a:pt x="2631" y="137"/>
                  <a:pt x="2778" y="103"/>
                </a:cubicBezTo>
                <a:lnTo>
                  <a:pt x="2778" y="103"/>
                </a:lnTo>
                <a:cubicBezTo>
                  <a:pt x="2935" y="68"/>
                  <a:pt x="3085" y="52"/>
                  <a:pt x="3244" y="84"/>
                </a:cubicBezTo>
                <a:lnTo>
                  <a:pt x="3244" y="84"/>
                </a:lnTo>
                <a:cubicBezTo>
                  <a:pt x="3379" y="110"/>
                  <a:pt x="3509" y="148"/>
                  <a:pt x="3645" y="165"/>
                </a:cubicBezTo>
                <a:lnTo>
                  <a:pt x="3645" y="165"/>
                </a:lnTo>
                <a:cubicBezTo>
                  <a:pt x="3777" y="182"/>
                  <a:pt x="3912" y="189"/>
                  <a:pt x="4043" y="216"/>
                </a:cubicBezTo>
                <a:lnTo>
                  <a:pt x="4043" y="216"/>
                </a:lnTo>
                <a:cubicBezTo>
                  <a:pt x="4166" y="241"/>
                  <a:pt x="4284" y="284"/>
                  <a:pt x="4384" y="362"/>
                </a:cubicBezTo>
                <a:lnTo>
                  <a:pt x="4384" y="362"/>
                </a:lnTo>
                <a:cubicBezTo>
                  <a:pt x="4470" y="429"/>
                  <a:pt x="4541" y="514"/>
                  <a:pt x="4610" y="598"/>
                </a:cubicBezTo>
                <a:lnTo>
                  <a:pt x="4610" y="598"/>
                </a:lnTo>
                <a:cubicBezTo>
                  <a:pt x="4750" y="770"/>
                  <a:pt x="4884" y="932"/>
                  <a:pt x="5098" y="1011"/>
                </a:cubicBezTo>
                <a:lnTo>
                  <a:pt x="5098" y="1011"/>
                </a:lnTo>
                <a:cubicBezTo>
                  <a:pt x="5216" y="1055"/>
                  <a:pt x="5346" y="1090"/>
                  <a:pt x="5415" y="1204"/>
                </a:cubicBezTo>
                <a:lnTo>
                  <a:pt x="5415" y="1204"/>
                </a:lnTo>
                <a:cubicBezTo>
                  <a:pt x="5477" y="1306"/>
                  <a:pt x="5482" y="1431"/>
                  <a:pt x="5482" y="1546"/>
                </a:cubicBezTo>
                <a:lnTo>
                  <a:pt x="5482" y="1546"/>
                </a:lnTo>
                <a:cubicBezTo>
                  <a:pt x="5482" y="1677"/>
                  <a:pt x="5479" y="1807"/>
                  <a:pt x="5496" y="1937"/>
                </a:cubicBezTo>
                <a:lnTo>
                  <a:pt x="5496" y="1937"/>
                </a:lnTo>
                <a:cubicBezTo>
                  <a:pt x="5514" y="2074"/>
                  <a:pt x="5547" y="2209"/>
                  <a:pt x="5594" y="2339"/>
                </a:cubicBezTo>
                <a:lnTo>
                  <a:pt x="5594" y="2339"/>
                </a:lnTo>
                <a:cubicBezTo>
                  <a:pt x="5616" y="2399"/>
                  <a:pt x="5640" y="2458"/>
                  <a:pt x="5668" y="2515"/>
                </a:cubicBezTo>
                <a:lnTo>
                  <a:pt x="5668" y="2515"/>
                </a:lnTo>
                <a:cubicBezTo>
                  <a:pt x="5703" y="2587"/>
                  <a:pt x="5742" y="2655"/>
                  <a:pt x="5748" y="2735"/>
                </a:cubicBezTo>
                <a:lnTo>
                  <a:pt x="5748" y="2735"/>
                </a:lnTo>
                <a:cubicBezTo>
                  <a:pt x="5759" y="2876"/>
                  <a:pt x="5722" y="3030"/>
                  <a:pt x="5689" y="3168"/>
                </a:cubicBezTo>
                <a:lnTo>
                  <a:pt x="5689" y="3168"/>
                </a:lnTo>
                <a:cubicBezTo>
                  <a:pt x="5626" y="3437"/>
                  <a:pt x="5520" y="3698"/>
                  <a:pt x="5375" y="3933"/>
                </a:cubicBezTo>
                <a:lnTo>
                  <a:pt x="5375" y="3933"/>
                </a:lnTo>
                <a:cubicBezTo>
                  <a:pt x="5243" y="4148"/>
                  <a:pt x="5065" y="4349"/>
                  <a:pt x="4828" y="4447"/>
                </a:cubicBezTo>
                <a:lnTo>
                  <a:pt x="4828" y="4447"/>
                </a:lnTo>
                <a:cubicBezTo>
                  <a:pt x="4699" y="4500"/>
                  <a:pt x="4558" y="4521"/>
                  <a:pt x="4419" y="4510"/>
                </a:cubicBezTo>
                <a:lnTo>
                  <a:pt x="4419" y="4510"/>
                </a:lnTo>
                <a:cubicBezTo>
                  <a:pt x="4279" y="4497"/>
                  <a:pt x="4148" y="4444"/>
                  <a:pt x="4019" y="4390"/>
                </a:cubicBezTo>
                <a:lnTo>
                  <a:pt x="4019" y="4390"/>
                </a:lnTo>
                <a:cubicBezTo>
                  <a:pt x="3893" y="4339"/>
                  <a:pt x="3768" y="4293"/>
                  <a:pt x="3632" y="4277"/>
                </a:cubicBezTo>
                <a:lnTo>
                  <a:pt x="3632" y="4277"/>
                </a:lnTo>
                <a:cubicBezTo>
                  <a:pt x="3486" y="4260"/>
                  <a:pt x="3338" y="4271"/>
                  <a:pt x="3191" y="4276"/>
                </a:cubicBezTo>
                <a:lnTo>
                  <a:pt x="3191" y="4276"/>
                </a:lnTo>
                <a:cubicBezTo>
                  <a:pt x="2883" y="4289"/>
                  <a:pt x="2575" y="4301"/>
                  <a:pt x="2266" y="4313"/>
                </a:cubicBezTo>
                <a:lnTo>
                  <a:pt x="2266" y="4313"/>
                </a:lnTo>
                <a:cubicBezTo>
                  <a:pt x="2112" y="4320"/>
                  <a:pt x="1958" y="4326"/>
                  <a:pt x="1804" y="4334"/>
                </a:cubicBezTo>
                <a:lnTo>
                  <a:pt x="1804" y="4334"/>
                </a:lnTo>
                <a:cubicBezTo>
                  <a:pt x="1730" y="4337"/>
                  <a:pt x="1657" y="4341"/>
                  <a:pt x="1583" y="4345"/>
                </a:cubicBezTo>
                <a:lnTo>
                  <a:pt x="1583" y="4345"/>
                </a:lnTo>
                <a:cubicBezTo>
                  <a:pt x="1552" y="4346"/>
                  <a:pt x="1520" y="4350"/>
                  <a:pt x="1489" y="4349"/>
                </a:cubicBezTo>
                <a:lnTo>
                  <a:pt x="1489" y="4349"/>
                </a:lnTo>
                <a:cubicBezTo>
                  <a:pt x="1441" y="4348"/>
                  <a:pt x="1412" y="4332"/>
                  <a:pt x="1379" y="4299"/>
                </a:cubicBezTo>
                <a:lnTo>
                  <a:pt x="1379" y="4299"/>
                </a:lnTo>
                <a:cubicBezTo>
                  <a:pt x="1294" y="4216"/>
                  <a:pt x="1195" y="4173"/>
                  <a:pt x="1086" y="4131"/>
                </a:cubicBezTo>
                <a:lnTo>
                  <a:pt x="1086" y="4131"/>
                </a:lnTo>
                <a:cubicBezTo>
                  <a:pt x="964" y="4086"/>
                  <a:pt x="853" y="4030"/>
                  <a:pt x="754" y="3946"/>
                </a:cubicBezTo>
                <a:lnTo>
                  <a:pt x="754" y="3946"/>
                </a:lnTo>
                <a:cubicBezTo>
                  <a:pt x="565" y="3786"/>
                  <a:pt x="432" y="3570"/>
                  <a:pt x="303" y="3362"/>
                </a:cubicBezTo>
                <a:lnTo>
                  <a:pt x="303" y="3362"/>
                </a:lnTo>
                <a:cubicBezTo>
                  <a:pt x="230" y="3242"/>
                  <a:pt x="157" y="3121"/>
                  <a:pt x="110" y="2989"/>
                </a:cubicBezTo>
                <a:lnTo>
                  <a:pt x="110" y="2989"/>
                </a:lnTo>
                <a:cubicBezTo>
                  <a:pt x="61" y="2849"/>
                  <a:pt x="51" y="2710"/>
                  <a:pt x="83" y="2565"/>
                </a:cubicBezTo>
                <a:lnTo>
                  <a:pt x="83" y="2565"/>
                </a:lnTo>
                <a:cubicBezTo>
                  <a:pt x="113" y="2424"/>
                  <a:pt x="150" y="2288"/>
                  <a:pt x="160" y="2143"/>
                </a:cubicBezTo>
                <a:lnTo>
                  <a:pt x="160" y="2143"/>
                </a:lnTo>
                <a:cubicBezTo>
                  <a:pt x="171" y="1997"/>
                  <a:pt x="175" y="1850"/>
                  <a:pt x="212" y="1708"/>
                </a:cubicBezTo>
                <a:lnTo>
                  <a:pt x="212" y="1708"/>
                </a:lnTo>
                <a:cubicBezTo>
                  <a:pt x="275" y="1473"/>
                  <a:pt x="411" y="1272"/>
                  <a:pt x="558" y="1082"/>
                </a:cubicBezTo>
                <a:lnTo>
                  <a:pt x="558" y="1082"/>
                </a:lnTo>
                <a:cubicBezTo>
                  <a:pt x="634" y="983"/>
                  <a:pt x="711" y="885"/>
                  <a:pt x="786" y="784"/>
                </a:cubicBezTo>
                <a:lnTo>
                  <a:pt x="786" y="784"/>
                </a:lnTo>
                <a:cubicBezTo>
                  <a:pt x="805" y="758"/>
                  <a:pt x="761" y="732"/>
                  <a:pt x="742" y="759"/>
                </a:cubicBezTo>
                <a:lnTo>
                  <a:pt x="742" y="759"/>
                </a:lnTo>
                <a:cubicBezTo>
                  <a:pt x="587" y="970"/>
                  <a:pt x="408" y="1167"/>
                  <a:pt x="283" y="1398"/>
                </a:cubicBezTo>
                <a:lnTo>
                  <a:pt x="283" y="1398"/>
                </a:lnTo>
                <a:cubicBezTo>
                  <a:pt x="224" y="1507"/>
                  <a:pt x="179" y="1622"/>
                  <a:pt x="152" y="1743"/>
                </a:cubicBezTo>
                <a:lnTo>
                  <a:pt x="152" y="1743"/>
                </a:lnTo>
                <a:cubicBezTo>
                  <a:pt x="120" y="1887"/>
                  <a:pt x="119" y="2035"/>
                  <a:pt x="106" y="2182"/>
                </a:cubicBezTo>
                <a:lnTo>
                  <a:pt x="106" y="2182"/>
                </a:lnTo>
                <a:cubicBezTo>
                  <a:pt x="92" y="2340"/>
                  <a:pt x="38" y="2488"/>
                  <a:pt x="18" y="2645"/>
                </a:cubicBezTo>
                <a:lnTo>
                  <a:pt x="18" y="2645"/>
                </a:lnTo>
                <a:cubicBezTo>
                  <a:pt x="0" y="2778"/>
                  <a:pt x="25" y="2910"/>
                  <a:pt x="73" y="3036"/>
                </a:cubicBezTo>
                <a:lnTo>
                  <a:pt x="73" y="3036"/>
                </a:lnTo>
                <a:cubicBezTo>
                  <a:pt x="124" y="3165"/>
                  <a:pt x="196" y="3285"/>
                  <a:pt x="268" y="3402"/>
                </a:cubicBezTo>
                <a:lnTo>
                  <a:pt x="268" y="3402"/>
                </a:lnTo>
                <a:cubicBezTo>
                  <a:pt x="336" y="3511"/>
                  <a:pt x="404" y="3619"/>
                  <a:pt x="480" y="3721"/>
                </a:cubicBezTo>
                <a:lnTo>
                  <a:pt x="480" y="3721"/>
                </a:lnTo>
                <a:cubicBezTo>
                  <a:pt x="629" y="3921"/>
                  <a:pt x="806" y="4080"/>
                  <a:pt x="1041" y="4169"/>
                </a:cubicBezTo>
                <a:lnTo>
                  <a:pt x="1041" y="4169"/>
                </a:lnTo>
                <a:cubicBezTo>
                  <a:pt x="1105" y="4193"/>
                  <a:pt x="1170" y="4215"/>
                  <a:pt x="1230" y="4248"/>
                </a:cubicBezTo>
                <a:lnTo>
                  <a:pt x="1230" y="4248"/>
                </a:lnTo>
                <a:cubicBezTo>
                  <a:pt x="1286" y="4280"/>
                  <a:pt x="1325" y="4325"/>
                  <a:pt x="1374" y="4364"/>
                </a:cubicBezTo>
                <a:lnTo>
                  <a:pt x="1374" y="4364"/>
                </a:lnTo>
                <a:cubicBezTo>
                  <a:pt x="1425" y="4403"/>
                  <a:pt x="1481" y="4401"/>
                  <a:pt x="1543" y="4398"/>
                </a:cubicBezTo>
                <a:lnTo>
                  <a:pt x="1543" y="4398"/>
                </a:lnTo>
                <a:cubicBezTo>
                  <a:pt x="1623" y="4393"/>
                  <a:pt x="1703" y="4389"/>
                  <a:pt x="1784" y="4386"/>
                </a:cubicBezTo>
                <a:lnTo>
                  <a:pt x="1784" y="4386"/>
                </a:lnTo>
                <a:cubicBezTo>
                  <a:pt x="2109" y="4370"/>
                  <a:pt x="2434" y="4357"/>
                  <a:pt x="2758" y="4345"/>
                </a:cubicBezTo>
                <a:lnTo>
                  <a:pt x="2758" y="4345"/>
                </a:lnTo>
                <a:cubicBezTo>
                  <a:pt x="2922" y="4338"/>
                  <a:pt x="3087" y="4331"/>
                  <a:pt x="3251" y="4325"/>
                </a:cubicBezTo>
                <a:lnTo>
                  <a:pt x="3251" y="4325"/>
                </a:lnTo>
                <a:cubicBezTo>
                  <a:pt x="3407" y="4318"/>
                  <a:pt x="3565" y="4310"/>
                  <a:pt x="3718" y="4342"/>
                </a:cubicBezTo>
                <a:lnTo>
                  <a:pt x="3718" y="4342"/>
                </a:lnTo>
                <a:cubicBezTo>
                  <a:pt x="3859" y="4371"/>
                  <a:pt x="3988" y="4436"/>
                  <a:pt x="4121" y="4486"/>
                </a:cubicBezTo>
                <a:lnTo>
                  <a:pt x="4121" y="4486"/>
                </a:lnTo>
                <a:cubicBezTo>
                  <a:pt x="4251" y="4536"/>
                  <a:pt x="4385" y="4568"/>
                  <a:pt x="4525" y="4563"/>
                </a:cubicBezTo>
                <a:lnTo>
                  <a:pt x="4525" y="4563"/>
                </a:lnTo>
                <a:cubicBezTo>
                  <a:pt x="4790" y="4554"/>
                  <a:pt x="5026" y="4430"/>
                  <a:pt x="5205" y="4241"/>
                </a:cubicBezTo>
                <a:lnTo>
                  <a:pt x="5205" y="4241"/>
                </a:lnTo>
                <a:cubicBezTo>
                  <a:pt x="5388" y="4049"/>
                  <a:pt x="5519" y="3808"/>
                  <a:pt x="5617" y="3564"/>
                </a:cubicBezTo>
                <a:lnTo>
                  <a:pt x="5617" y="3564"/>
                </a:lnTo>
                <a:cubicBezTo>
                  <a:pt x="5671" y="3428"/>
                  <a:pt x="5715" y="3288"/>
                  <a:pt x="5747" y="3145"/>
                </a:cubicBezTo>
                <a:lnTo>
                  <a:pt x="5747" y="3145"/>
                </a:lnTo>
                <a:cubicBezTo>
                  <a:pt x="5777" y="3010"/>
                  <a:pt x="5813" y="2855"/>
                  <a:pt x="5797" y="2716"/>
                </a:cubicBezTo>
                <a:lnTo>
                  <a:pt x="5797" y="2716"/>
                </a:lnTo>
                <a:cubicBezTo>
                  <a:pt x="5790" y="2652"/>
                  <a:pt x="5764" y="2595"/>
                  <a:pt x="5736" y="2537"/>
                </a:cubicBezTo>
                <a:lnTo>
                  <a:pt x="5736" y="2537"/>
                </a:lnTo>
                <a:cubicBezTo>
                  <a:pt x="5701" y="2468"/>
                  <a:pt x="5669" y="2398"/>
                  <a:pt x="5643" y="2325"/>
                </a:cubicBezTo>
                <a:lnTo>
                  <a:pt x="5643" y="2325"/>
                </a:lnTo>
                <a:cubicBezTo>
                  <a:pt x="5591" y="2182"/>
                  <a:pt x="5556" y="2033"/>
                  <a:pt x="5541" y="1882"/>
                </a:cubicBezTo>
                <a:lnTo>
                  <a:pt x="5541" y="1882"/>
                </a:lnTo>
                <a:cubicBezTo>
                  <a:pt x="5528" y="1750"/>
                  <a:pt x="5536" y="1618"/>
                  <a:pt x="5532" y="1485"/>
                </a:cubicBezTo>
                <a:lnTo>
                  <a:pt x="5532" y="1485"/>
                </a:lnTo>
                <a:cubicBezTo>
                  <a:pt x="5528" y="1374"/>
                  <a:pt x="5513" y="1255"/>
                  <a:pt x="5448" y="1161"/>
                </a:cubicBezTo>
                <a:lnTo>
                  <a:pt x="5448" y="1161"/>
                </a:lnTo>
                <a:cubicBezTo>
                  <a:pt x="5377" y="1061"/>
                  <a:pt x="5267" y="1018"/>
                  <a:pt x="5156" y="978"/>
                </a:cubicBezTo>
                <a:lnTo>
                  <a:pt x="5156" y="978"/>
                </a:lnTo>
                <a:cubicBezTo>
                  <a:pt x="5037" y="935"/>
                  <a:pt x="4935" y="881"/>
                  <a:pt x="4843" y="790"/>
                </a:cubicBezTo>
                <a:lnTo>
                  <a:pt x="4843" y="790"/>
                </a:lnTo>
                <a:cubicBezTo>
                  <a:pt x="4682" y="631"/>
                  <a:pt x="4567" y="425"/>
                  <a:pt x="4378" y="295"/>
                </a:cubicBezTo>
                <a:lnTo>
                  <a:pt x="4378" y="295"/>
                </a:lnTo>
                <a:cubicBezTo>
                  <a:pt x="4155" y="141"/>
                  <a:pt x="3875" y="147"/>
                  <a:pt x="3618" y="111"/>
                </a:cubicBezTo>
                <a:lnTo>
                  <a:pt x="3618" y="111"/>
                </a:lnTo>
                <a:cubicBezTo>
                  <a:pt x="3471" y="90"/>
                  <a:pt x="3330" y="42"/>
                  <a:pt x="3183" y="22"/>
                </a:cubicBezTo>
                <a:lnTo>
                  <a:pt x="3183" y="22"/>
                </a:lnTo>
                <a:cubicBezTo>
                  <a:pt x="3034" y="0"/>
                  <a:pt x="2890" y="25"/>
                  <a:pt x="2746" y="59"/>
                </a:cubicBezTo>
                <a:lnTo>
                  <a:pt x="2746" y="59"/>
                </a:lnTo>
                <a:cubicBezTo>
                  <a:pt x="2437" y="129"/>
                  <a:pt x="2129" y="208"/>
                  <a:pt x="1823" y="292"/>
                </a:cubicBezTo>
                <a:lnTo>
                  <a:pt x="1823" y="292"/>
                </a:lnTo>
                <a:cubicBezTo>
                  <a:pt x="1669" y="334"/>
                  <a:pt x="1517" y="378"/>
                  <a:pt x="1365" y="423"/>
                </a:cubicBezTo>
                <a:lnTo>
                  <a:pt x="1365" y="423"/>
                </a:lnTo>
                <a:cubicBezTo>
                  <a:pt x="1239" y="461"/>
                  <a:pt x="1111" y="495"/>
                  <a:pt x="991" y="549"/>
                </a:cubicBezTo>
                <a:lnTo>
                  <a:pt x="991" y="549"/>
                </a:lnTo>
                <a:cubicBezTo>
                  <a:pt x="890" y="595"/>
                  <a:pt x="798" y="661"/>
                  <a:pt x="742" y="759"/>
                </a:cubicBezTo>
                <a:lnTo>
                  <a:pt x="742" y="759"/>
                </a:lnTo>
                <a:cubicBezTo>
                  <a:pt x="725" y="787"/>
                  <a:pt x="769" y="813"/>
                  <a:pt x="786" y="7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48"/>
          <p:cNvSpPr>
            <a:spLocks noChangeArrowheads="1"/>
          </p:cNvSpPr>
          <p:nvPr/>
        </p:nvSpPr>
        <p:spPr bwMode="auto">
          <a:xfrm>
            <a:off x="15957700" y="6215761"/>
            <a:ext cx="68568" cy="287978"/>
          </a:xfrm>
          <a:custGeom>
            <a:avLst/>
            <a:gdLst>
              <a:gd name="T0" fmla="*/ 55 w 67"/>
              <a:gd name="T1" fmla="*/ 50 h 277"/>
              <a:gd name="T2" fmla="*/ 55 w 67"/>
              <a:gd name="T3" fmla="*/ 50 h 277"/>
              <a:gd name="T4" fmla="*/ 53 w 67"/>
              <a:gd name="T5" fmla="*/ 34 h 277"/>
              <a:gd name="T6" fmla="*/ 53 w 67"/>
              <a:gd name="T7" fmla="*/ 34 h 277"/>
              <a:gd name="T8" fmla="*/ 2 w 67"/>
              <a:gd name="T9" fmla="*/ 34 h 277"/>
              <a:gd name="T10" fmla="*/ 2 w 67"/>
              <a:gd name="T11" fmla="*/ 241 h 277"/>
              <a:gd name="T12" fmla="*/ 2 w 67"/>
              <a:gd name="T13" fmla="*/ 241 h 277"/>
              <a:gd name="T14" fmla="*/ 52 w 67"/>
              <a:gd name="T15" fmla="*/ 247 h 277"/>
              <a:gd name="T16" fmla="*/ 52 w 67"/>
              <a:gd name="T17" fmla="*/ 247 h 277"/>
              <a:gd name="T18" fmla="*/ 55 w 67"/>
              <a:gd name="T19" fmla="*/ 50 h 277"/>
              <a:gd name="T20" fmla="*/ 55 w 67"/>
              <a:gd name="T21" fmla="*/ 50 h 277"/>
              <a:gd name="T22" fmla="*/ 4 w 67"/>
              <a:gd name="T23" fmla="*/ 50 h 277"/>
              <a:gd name="T24" fmla="*/ 4 w 67"/>
              <a:gd name="T25" fmla="*/ 50 h 277"/>
              <a:gd name="T26" fmla="*/ 3 w 67"/>
              <a:gd name="T27" fmla="*/ 234 h 277"/>
              <a:gd name="T28" fmla="*/ 3 w 67"/>
              <a:gd name="T29" fmla="*/ 234 h 277"/>
              <a:gd name="T30" fmla="*/ 53 w 67"/>
              <a:gd name="T31" fmla="*/ 241 h 277"/>
              <a:gd name="T32" fmla="*/ 53 w 67"/>
              <a:gd name="T33" fmla="*/ 34 h 277"/>
              <a:gd name="T34" fmla="*/ 2 w 67"/>
              <a:gd name="T35" fmla="*/ 34 h 277"/>
              <a:gd name="T36" fmla="*/ 2 w 67"/>
              <a:gd name="T37" fmla="*/ 34 h 277"/>
              <a:gd name="T38" fmla="*/ 4 w 67"/>
              <a:gd name="T39" fmla="*/ 50 h 277"/>
              <a:gd name="T40" fmla="*/ 4 w 67"/>
              <a:gd name="T41" fmla="*/ 50 h 277"/>
              <a:gd name="T42" fmla="*/ 55 w 67"/>
              <a:gd name="T43" fmla="*/ 5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" h="277">
                <a:moveTo>
                  <a:pt x="55" y="50"/>
                </a:moveTo>
                <a:lnTo>
                  <a:pt x="55" y="50"/>
                </a:lnTo>
                <a:cubicBezTo>
                  <a:pt x="54" y="45"/>
                  <a:pt x="54" y="39"/>
                  <a:pt x="53" y="34"/>
                </a:cubicBezTo>
                <a:lnTo>
                  <a:pt x="53" y="34"/>
                </a:lnTo>
                <a:cubicBezTo>
                  <a:pt x="49" y="3"/>
                  <a:pt x="2" y="0"/>
                  <a:pt x="2" y="34"/>
                </a:cubicBezTo>
                <a:lnTo>
                  <a:pt x="2" y="241"/>
                </a:lnTo>
                <a:lnTo>
                  <a:pt x="2" y="241"/>
                </a:lnTo>
                <a:cubicBezTo>
                  <a:pt x="2" y="269"/>
                  <a:pt x="46" y="276"/>
                  <a:pt x="52" y="247"/>
                </a:cubicBezTo>
                <a:lnTo>
                  <a:pt x="52" y="247"/>
                </a:lnTo>
                <a:cubicBezTo>
                  <a:pt x="66" y="181"/>
                  <a:pt x="63" y="116"/>
                  <a:pt x="55" y="50"/>
                </a:cubicBezTo>
                <a:lnTo>
                  <a:pt x="55" y="50"/>
                </a:lnTo>
                <a:cubicBezTo>
                  <a:pt x="51" y="18"/>
                  <a:pt x="0" y="17"/>
                  <a:pt x="4" y="50"/>
                </a:cubicBezTo>
                <a:lnTo>
                  <a:pt x="4" y="50"/>
                </a:lnTo>
                <a:cubicBezTo>
                  <a:pt x="11" y="111"/>
                  <a:pt x="16" y="173"/>
                  <a:pt x="3" y="234"/>
                </a:cubicBezTo>
                <a:lnTo>
                  <a:pt x="3" y="234"/>
                </a:lnTo>
                <a:cubicBezTo>
                  <a:pt x="20" y="236"/>
                  <a:pt x="37" y="238"/>
                  <a:pt x="53" y="241"/>
                </a:cubicBezTo>
                <a:lnTo>
                  <a:pt x="53" y="34"/>
                </a:lnTo>
                <a:lnTo>
                  <a:pt x="2" y="34"/>
                </a:lnTo>
                <a:lnTo>
                  <a:pt x="2" y="34"/>
                </a:lnTo>
                <a:cubicBezTo>
                  <a:pt x="3" y="39"/>
                  <a:pt x="4" y="45"/>
                  <a:pt x="4" y="50"/>
                </a:cubicBezTo>
                <a:lnTo>
                  <a:pt x="4" y="50"/>
                </a:lnTo>
                <a:cubicBezTo>
                  <a:pt x="9" y="82"/>
                  <a:pt x="59" y="83"/>
                  <a:pt x="55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49"/>
          <p:cNvSpPr>
            <a:spLocks noChangeArrowheads="1"/>
          </p:cNvSpPr>
          <p:nvPr/>
        </p:nvSpPr>
        <p:spPr bwMode="auto">
          <a:xfrm>
            <a:off x="13420739" y="6526596"/>
            <a:ext cx="2564388" cy="2669524"/>
          </a:xfrm>
          <a:custGeom>
            <a:avLst/>
            <a:gdLst>
              <a:gd name="T0" fmla="*/ 1251 w 2476"/>
              <a:gd name="T1" fmla="*/ 360 h 2576"/>
              <a:gd name="T2" fmla="*/ 915 w 2476"/>
              <a:gd name="T3" fmla="*/ 26 h 2576"/>
              <a:gd name="T4" fmla="*/ 25 w 2476"/>
              <a:gd name="T5" fmla="*/ 0 h 2576"/>
              <a:gd name="T6" fmla="*/ 0 w 2476"/>
              <a:gd name="T7" fmla="*/ 26 h 2576"/>
              <a:gd name="T8" fmla="*/ 0 w 2476"/>
              <a:gd name="T9" fmla="*/ 861 h 2576"/>
              <a:gd name="T10" fmla="*/ 25 w 2476"/>
              <a:gd name="T11" fmla="*/ 887 h 2576"/>
              <a:gd name="T12" fmla="*/ 361 w 2476"/>
              <a:gd name="T13" fmla="*/ 1222 h 2576"/>
              <a:gd name="T14" fmla="*/ 25 w 2476"/>
              <a:gd name="T15" fmla="*/ 1558 h 2576"/>
              <a:gd name="T16" fmla="*/ 0 w 2476"/>
              <a:gd name="T17" fmla="*/ 2425 h 2576"/>
              <a:gd name="T18" fmla="*/ 0 w 2476"/>
              <a:gd name="T19" fmla="*/ 2547 h 2576"/>
              <a:gd name="T20" fmla="*/ 32 w 2476"/>
              <a:gd name="T21" fmla="*/ 2571 h 2576"/>
              <a:gd name="T22" fmla="*/ 148 w 2476"/>
              <a:gd name="T23" fmla="*/ 2544 h 2576"/>
              <a:gd name="T24" fmla="*/ 259 w 2476"/>
              <a:gd name="T25" fmla="*/ 2542 h 2576"/>
              <a:gd name="T26" fmla="*/ 451 w 2476"/>
              <a:gd name="T27" fmla="*/ 2522 h 2576"/>
              <a:gd name="T28" fmla="*/ 527 w 2476"/>
              <a:gd name="T29" fmla="*/ 2491 h 2576"/>
              <a:gd name="T30" fmla="*/ 637 w 2476"/>
              <a:gd name="T31" fmla="*/ 2473 h 2576"/>
              <a:gd name="T32" fmla="*/ 827 w 2476"/>
              <a:gd name="T33" fmla="*/ 2439 h 2576"/>
              <a:gd name="T34" fmla="*/ 1168 w 2476"/>
              <a:gd name="T35" fmla="*/ 2261 h 2576"/>
              <a:gd name="T36" fmla="*/ 1302 w 2476"/>
              <a:gd name="T37" fmla="*/ 2122 h 2576"/>
              <a:gd name="T38" fmla="*/ 1453 w 2476"/>
              <a:gd name="T39" fmla="*/ 1991 h 2576"/>
              <a:gd name="T40" fmla="*/ 1584 w 2476"/>
              <a:gd name="T41" fmla="*/ 1850 h 2576"/>
              <a:gd name="T42" fmla="*/ 1724 w 2476"/>
              <a:gd name="T43" fmla="*/ 1700 h 2576"/>
              <a:gd name="T44" fmla="*/ 2058 w 2476"/>
              <a:gd name="T45" fmla="*/ 1555 h 2576"/>
              <a:gd name="T46" fmla="*/ 2242 w 2476"/>
              <a:gd name="T47" fmla="*/ 966 h 2576"/>
              <a:gd name="T48" fmla="*/ 2294 w 2476"/>
              <a:gd name="T49" fmla="*/ 488 h 2576"/>
              <a:gd name="T50" fmla="*/ 2467 w 2476"/>
              <a:gd name="T51" fmla="*/ 39 h 2576"/>
              <a:gd name="T52" fmla="*/ 1611 w 2476"/>
              <a:gd name="T53" fmla="*/ 0 h 2576"/>
              <a:gd name="T54" fmla="*/ 1586 w 2476"/>
              <a:gd name="T55" fmla="*/ 26 h 2576"/>
              <a:gd name="T56" fmla="*/ 1251 w 2476"/>
              <a:gd name="T57" fmla="*/ 360 h 2576"/>
              <a:gd name="T58" fmla="*/ 1251 w 2476"/>
              <a:gd name="T59" fmla="*/ 412 h 2576"/>
              <a:gd name="T60" fmla="*/ 1637 w 2476"/>
              <a:gd name="T61" fmla="*/ 26 h 2576"/>
              <a:gd name="T62" fmla="*/ 1611 w 2476"/>
              <a:gd name="T63" fmla="*/ 51 h 2576"/>
              <a:gd name="T64" fmla="*/ 2445 w 2476"/>
              <a:gd name="T65" fmla="*/ 51 h 2576"/>
              <a:gd name="T66" fmla="*/ 2423 w 2476"/>
              <a:gd name="T67" fmla="*/ 13 h 2576"/>
              <a:gd name="T68" fmla="*/ 2269 w 2476"/>
              <a:gd name="T69" fmla="*/ 385 h 2576"/>
              <a:gd name="T70" fmla="*/ 2197 w 2476"/>
              <a:gd name="T71" fmla="*/ 774 h 2576"/>
              <a:gd name="T72" fmla="*/ 2191 w 2476"/>
              <a:gd name="T73" fmla="*/ 1133 h 2576"/>
              <a:gd name="T74" fmla="*/ 2091 w 2476"/>
              <a:gd name="T75" fmla="*/ 1460 h 2576"/>
              <a:gd name="T76" fmla="*/ 1764 w 2476"/>
              <a:gd name="T77" fmla="*/ 1625 h 2576"/>
              <a:gd name="T78" fmla="*/ 1628 w 2476"/>
              <a:gd name="T79" fmla="*/ 1701 h 2576"/>
              <a:gd name="T80" fmla="*/ 1502 w 2476"/>
              <a:gd name="T81" fmla="*/ 1869 h 2576"/>
              <a:gd name="T82" fmla="*/ 1367 w 2476"/>
              <a:gd name="T83" fmla="*/ 1999 h 2576"/>
              <a:gd name="T84" fmla="*/ 1294 w 2476"/>
              <a:gd name="T85" fmla="*/ 2055 h 2576"/>
              <a:gd name="T86" fmla="*/ 1231 w 2476"/>
              <a:gd name="T87" fmla="*/ 2126 h 2576"/>
              <a:gd name="T88" fmla="*/ 889 w 2476"/>
              <a:gd name="T89" fmla="*/ 2367 h 2576"/>
              <a:gd name="T90" fmla="*/ 683 w 2476"/>
              <a:gd name="T91" fmla="*/ 2416 h 2576"/>
              <a:gd name="T92" fmla="*/ 565 w 2476"/>
              <a:gd name="T93" fmla="*/ 2431 h 2576"/>
              <a:gd name="T94" fmla="*/ 474 w 2476"/>
              <a:gd name="T95" fmla="*/ 2460 h 2576"/>
              <a:gd name="T96" fmla="*/ 250 w 2476"/>
              <a:gd name="T97" fmla="*/ 2491 h 2576"/>
              <a:gd name="T98" fmla="*/ 153 w 2476"/>
              <a:gd name="T99" fmla="*/ 2490 h 2576"/>
              <a:gd name="T100" fmla="*/ 51 w 2476"/>
              <a:gd name="T101" fmla="*/ 2547 h 2576"/>
              <a:gd name="T102" fmla="*/ 51 w 2476"/>
              <a:gd name="T103" fmla="*/ 1583 h 2576"/>
              <a:gd name="T104" fmla="*/ 25 w 2476"/>
              <a:gd name="T105" fmla="*/ 1608 h 2576"/>
              <a:gd name="T106" fmla="*/ 412 w 2476"/>
              <a:gd name="T107" fmla="*/ 1222 h 2576"/>
              <a:gd name="T108" fmla="*/ 25 w 2476"/>
              <a:gd name="T109" fmla="*/ 836 h 2576"/>
              <a:gd name="T110" fmla="*/ 51 w 2476"/>
              <a:gd name="T111" fmla="*/ 26 h 2576"/>
              <a:gd name="T112" fmla="*/ 890 w 2476"/>
              <a:gd name="T113" fmla="*/ 51 h 2576"/>
              <a:gd name="T114" fmla="*/ 864 w 2476"/>
              <a:gd name="T115" fmla="*/ 26 h 2576"/>
              <a:gd name="T116" fmla="*/ 1251 w 2476"/>
              <a:gd name="T117" fmla="*/ 412 h 2576"/>
              <a:gd name="T118" fmla="*/ 1251 w 2476"/>
              <a:gd name="T119" fmla="*/ 360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76" h="2576">
                <a:moveTo>
                  <a:pt x="1251" y="360"/>
                </a:moveTo>
                <a:lnTo>
                  <a:pt x="1251" y="360"/>
                </a:lnTo>
                <a:cubicBezTo>
                  <a:pt x="1065" y="357"/>
                  <a:pt x="918" y="211"/>
                  <a:pt x="915" y="26"/>
                </a:cubicBezTo>
                <a:lnTo>
                  <a:pt x="915" y="26"/>
                </a:lnTo>
                <a:cubicBezTo>
                  <a:pt x="915" y="12"/>
                  <a:pt x="904" y="0"/>
                  <a:pt x="890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12" y="0"/>
                  <a:pt x="0" y="12"/>
                  <a:pt x="0" y="26"/>
                </a:cubicBezTo>
                <a:lnTo>
                  <a:pt x="0" y="861"/>
                </a:lnTo>
                <a:lnTo>
                  <a:pt x="0" y="861"/>
                </a:lnTo>
                <a:cubicBezTo>
                  <a:pt x="0" y="875"/>
                  <a:pt x="11" y="886"/>
                  <a:pt x="25" y="887"/>
                </a:cubicBezTo>
                <a:lnTo>
                  <a:pt x="25" y="887"/>
                </a:lnTo>
                <a:cubicBezTo>
                  <a:pt x="208" y="890"/>
                  <a:pt x="361" y="1037"/>
                  <a:pt x="361" y="1222"/>
                </a:cubicBezTo>
                <a:lnTo>
                  <a:pt x="361" y="1222"/>
                </a:lnTo>
                <a:cubicBezTo>
                  <a:pt x="361" y="1408"/>
                  <a:pt x="208" y="1554"/>
                  <a:pt x="25" y="1558"/>
                </a:cubicBezTo>
                <a:lnTo>
                  <a:pt x="25" y="1558"/>
                </a:lnTo>
                <a:cubicBezTo>
                  <a:pt x="12" y="1558"/>
                  <a:pt x="0" y="1569"/>
                  <a:pt x="0" y="1583"/>
                </a:cubicBezTo>
                <a:lnTo>
                  <a:pt x="0" y="2425"/>
                </a:lnTo>
                <a:lnTo>
                  <a:pt x="0" y="2547"/>
                </a:lnTo>
                <a:lnTo>
                  <a:pt x="0" y="2547"/>
                </a:lnTo>
                <a:cubicBezTo>
                  <a:pt x="0" y="2564"/>
                  <a:pt x="16" y="2575"/>
                  <a:pt x="32" y="2571"/>
                </a:cubicBezTo>
                <a:lnTo>
                  <a:pt x="32" y="2571"/>
                </a:lnTo>
                <a:cubicBezTo>
                  <a:pt x="71" y="2562"/>
                  <a:pt x="109" y="2551"/>
                  <a:pt x="148" y="2544"/>
                </a:cubicBezTo>
                <a:lnTo>
                  <a:pt x="148" y="2544"/>
                </a:lnTo>
                <a:cubicBezTo>
                  <a:pt x="186" y="2536"/>
                  <a:pt x="220" y="2540"/>
                  <a:pt x="259" y="2542"/>
                </a:cubicBezTo>
                <a:lnTo>
                  <a:pt x="259" y="2542"/>
                </a:lnTo>
                <a:cubicBezTo>
                  <a:pt x="323" y="2545"/>
                  <a:pt x="389" y="2540"/>
                  <a:pt x="451" y="2522"/>
                </a:cubicBezTo>
                <a:lnTo>
                  <a:pt x="451" y="2522"/>
                </a:lnTo>
                <a:cubicBezTo>
                  <a:pt x="478" y="2514"/>
                  <a:pt x="501" y="2501"/>
                  <a:pt x="527" y="2491"/>
                </a:cubicBezTo>
                <a:lnTo>
                  <a:pt x="527" y="2491"/>
                </a:lnTo>
                <a:cubicBezTo>
                  <a:pt x="561" y="2477"/>
                  <a:pt x="601" y="2478"/>
                  <a:pt x="637" y="2473"/>
                </a:cubicBezTo>
                <a:lnTo>
                  <a:pt x="637" y="2473"/>
                </a:lnTo>
                <a:cubicBezTo>
                  <a:pt x="701" y="2465"/>
                  <a:pt x="764" y="2455"/>
                  <a:pt x="827" y="2439"/>
                </a:cubicBezTo>
                <a:lnTo>
                  <a:pt x="827" y="2439"/>
                </a:lnTo>
                <a:cubicBezTo>
                  <a:pt x="954" y="2407"/>
                  <a:pt x="1069" y="2348"/>
                  <a:pt x="1168" y="2261"/>
                </a:cubicBezTo>
                <a:lnTo>
                  <a:pt x="1168" y="2261"/>
                </a:lnTo>
                <a:cubicBezTo>
                  <a:pt x="1217" y="2218"/>
                  <a:pt x="1259" y="2171"/>
                  <a:pt x="1302" y="2122"/>
                </a:cubicBezTo>
                <a:lnTo>
                  <a:pt x="1302" y="2122"/>
                </a:lnTo>
                <a:cubicBezTo>
                  <a:pt x="1346" y="2073"/>
                  <a:pt x="1405" y="2036"/>
                  <a:pt x="1453" y="1991"/>
                </a:cubicBezTo>
                <a:lnTo>
                  <a:pt x="1453" y="1991"/>
                </a:lnTo>
                <a:cubicBezTo>
                  <a:pt x="1500" y="1947"/>
                  <a:pt x="1544" y="1900"/>
                  <a:pt x="1584" y="1850"/>
                </a:cubicBezTo>
                <a:lnTo>
                  <a:pt x="1584" y="1850"/>
                </a:lnTo>
                <a:cubicBezTo>
                  <a:pt x="1628" y="1794"/>
                  <a:pt x="1659" y="1734"/>
                  <a:pt x="1724" y="1700"/>
                </a:cubicBezTo>
                <a:lnTo>
                  <a:pt x="1724" y="1700"/>
                </a:lnTo>
                <a:cubicBezTo>
                  <a:pt x="1831" y="1642"/>
                  <a:pt x="1956" y="1623"/>
                  <a:pt x="2058" y="1555"/>
                </a:cubicBezTo>
                <a:lnTo>
                  <a:pt x="2058" y="1555"/>
                </a:lnTo>
                <a:cubicBezTo>
                  <a:pt x="2253" y="1424"/>
                  <a:pt x="2244" y="1175"/>
                  <a:pt x="2242" y="966"/>
                </a:cubicBezTo>
                <a:lnTo>
                  <a:pt x="2242" y="966"/>
                </a:lnTo>
                <a:cubicBezTo>
                  <a:pt x="2240" y="805"/>
                  <a:pt x="2255" y="645"/>
                  <a:pt x="2294" y="488"/>
                </a:cubicBezTo>
                <a:lnTo>
                  <a:pt x="2294" y="488"/>
                </a:lnTo>
                <a:cubicBezTo>
                  <a:pt x="2333" y="329"/>
                  <a:pt x="2398" y="185"/>
                  <a:pt x="2467" y="39"/>
                </a:cubicBezTo>
                <a:lnTo>
                  <a:pt x="2467" y="39"/>
                </a:lnTo>
                <a:cubicBezTo>
                  <a:pt x="2475" y="22"/>
                  <a:pt x="2466" y="0"/>
                  <a:pt x="2445" y="0"/>
                </a:cubicBezTo>
                <a:lnTo>
                  <a:pt x="1611" y="0"/>
                </a:lnTo>
                <a:lnTo>
                  <a:pt x="1611" y="0"/>
                </a:lnTo>
                <a:cubicBezTo>
                  <a:pt x="1598" y="0"/>
                  <a:pt x="1586" y="12"/>
                  <a:pt x="1586" y="26"/>
                </a:cubicBezTo>
                <a:lnTo>
                  <a:pt x="1586" y="26"/>
                </a:lnTo>
                <a:cubicBezTo>
                  <a:pt x="1583" y="211"/>
                  <a:pt x="1436" y="357"/>
                  <a:pt x="1251" y="360"/>
                </a:cubicBezTo>
                <a:lnTo>
                  <a:pt x="1251" y="360"/>
                </a:lnTo>
                <a:cubicBezTo>
                  <a:pt x="1218" y="361"/>
                  <a:pt x="1217" y="412"/>
                  <a:pt x="1251" y="412"/>
                </a:cubicBezTo>
                <a:lnTo>
                  <a:pt x="1251" y="412"/>
                </a:lnTo>
                <a:cubicBezTo>
                  <a:pt x="1464" y="407"/>
                  <a:pt x="1633" y="239"/>
                  <a:pt x="1637" y="26"/>
                </a:cubicBezTo>
                <a:lnTo>
                  <a:pt x="1637" y="26"/>
                </a:lnTo>
                <a:cubicBezTo>
                  <a:pt x="1628" y="35"/>
                  <a:pt x="1620" y="43"/>
                  <a:pt x="1611" y="51"/>
                </a:cubicBezTo>
                <a:lnTo>
                  <a:pt x="2445" y="51"/>
                </a:lnTo>
                <a:lnTo>
                  <a:pt x="2445" y="51"/>
                </a:lnTo>
                <a:cubicBezTo>
                  <a:pt x="2437" y="39"/>
                  <a:pt x="2430" y="26"/>
                  <a:pt x="2423" y="13"/>
                </a:cubicBezTo>
                <a:lnTo>
                  <a:pt x="2423" y="13"/>
                </a:lnTo>
                <a:cubicBezTo>
                  <a:pt x="2365" y="135"/>
                  <a:pt x="2308" y="255"/>
                  <a:pt x="2269" y="385"/>
                </a:cubicBezTo>
                <a:lnTo>
                  <a:pt x="2269" y="385"/>
                </a:lnTo>
                <a:cubicBezTo>
                  <a:pt x="2231" y="512"/>
                  <a:pt x="2207" y="642"/>
                  <a:pt x="2197" y="774"/>
                </a:cubicBezTo>
                <a:lnTo>
                  <a:pt x="2197" y="774"/>
                </a:lnTo>
                <a:cubicBezTo>
                  <a:pt x="2187" y="894"/>
                  <a:pt x="2195" y="1014"/>
                  <a:pt x="2191" y="1133"/>
                </a:cubicBezTo>
                <a:lnTo>
                  <a:pt x="2191" y="1133"/>
                </a:lnTo>
                <a:cubicBezTo>
                  <a:pt x="2187" y="1248"/>
                  <a:pt x="2171" y="1372"/>
                  <a:pt x="2091" y="1460"/>
                </a:cubicBezTo>
                <a:lnTo>
                  <a:pt x="2091" y="1460"/>
                </a:lnTo>
                <a:cubicBezTo>
                  <a:pt x="2006" y="1554"/>
                  <a:pt x="1875" y="1579"/>
                  <a:pt x="1764" y="1625"/>
                </a:cubicBezTo>
                <a:lnTo>
                  <a:pt x="1764" y="1625"/>
                </a:lnTo>
                <a:cubicBezTo>
                  <a:pt x="1719" y="1643"/>
                  <a:pt x="1661" y="1665"/>
                  <a:pt x="1628" y="1701"/>
                </a:cubicBezTo>
                <a:lnTo>
                  <a:pt x="1628" y="1701"/>
                </a:lnTo>
                <a:cubicBezTo>
                  <a:pt x="1582" y="1752"/>
                  <a:pt x="1548" y="1816"/>
                  <a:pt x="1502" y="1869"/>
                </a:cubicBezTo>
                <a:lnTo>
                  <a:pt x="1502" y="1869"/>
                </a:lnTo>
                <a:cubicBezTo>
                  <a:pt x="1460" y="1916"/>
                  <a:pt x="1415" y="1959"/>
                  <a:pt x="1367" y="1999"/>
                </a:cubicBezTo>
                <a:lnTo>
                  <a:pt x="1367" y="1999"/>
                </a:lnTo>
                <a:cubicBezTo>
                  <a:pt x="1343" y="2018"/>
                  <a:pt x="1316" y="2035"/>
                  <a:pt x="1294" y="2055"/>
                </a:cubicBezTo>
                <a:lnTo>
                  <a:pt x="1294" y="2055"/>
                </a:lnTo>
                <a:cubicBezTo>
                  <a:pt x="1271" y="2076"/>
                  <a:pt x="1252" y="2103"/>
                  <a:pt x="1231" y="2126"/>
                </a:cubicBezTo>
                <a:lnTo>
                  <a:pt x="1231" y="2126"/>
                </a:lnTo>
                <a:cubicBezTo>
                  <a:pt x="1135" y="2233"/>
                  <a:pt x="1026" y="2320"/>
                  <a:pt x="889" y="2367"/>
                </a:cubicBezTo>
                <a:lnTo>
                  <a:pt x="889" y="2367"/>
                </a:lnTo>
                <a:cubicBezTo>
                  <a:pt x="822" y="2390"/>
                  <a:pt x="753" y="2405"/>
                  <a:pt x="683" y="2416"/>
                </a:cubicBezTo>
                <a:lnTo>
                  <a:pt x="683" y="2416"/>
                </a:lnTo>
                <a:cubicBezTo>
                  <a:pt x="644" y="2422"/>
                  <a:pt x="605" y="2427"/>
                  <a:pt x="565" y="2431"/>
                </a:cubicBezTo>
                <a:lnTo>
                  <a:pt x="565" y="2431"/>
                </a:lnTo>
                <a:cubicBezTo>
                  <a:pt x="528" y="2435"/>
                  <a:pt x="509" y="2445"/>
                  <a:pt x="474" y="2460"/>
                </a:cubicBezTo>
                <a:lnTo>
                  <a:pt x="474" y="2460"/>
                </a:lnTo>
                <a:cubicBezTo>
                  <a:pt x="403" y="2489"/>
                  <a:pt x="326" y="2495"/>
                  <a:pt x="250" y="2491"/>
                </a:cubicBezTo>
                <a:lnTo>
                  <a:pt x="250" y="2491"/>
                </a:lnTo>
                <a:cubicBezTo>
                  <a:pt x="216" y="2489"/>
                  <a:pt x="186" y="2482"/>
                  <a:pt x="153" y="2490"/>
                </a:cubicBezTo>
                <a:lnTo>
                  <a:pt x="153" y="2490"/>
                </a:lnTo>
                <a:cubicBezTo>
                  <a:pt x="109" y="2499"/>
                  <a:pt x="63" y="2511"/>
                  <a:pt x="19" y="2521"/>
                </a:cubicBezTo>
                <a:lnTo>
                  <a:pt x="51" y="2547"/>
                </a:lnTo>
                <a:lnTo>
                  <a:pt x="51" y="1705"/>
                </a:lnTo>
                <a:lnTo>
                  <a:pt x="51" y="1583"/>
                </a:lnTo>
                <a:lnTo>
                  <a:pt x="25" y="1608"/>
                </a:lnTo>
                <a:lnTo>
                  <a:pt x="25" y="1608"/>
                </a:lnTo>
                <a:cubicBezTo>
                  <a:pt x="236" y="1604"/>
                  <a:pt x="411" y="1435"/>
                  <a:pt x="412" y="1222"/>
                </a:cubicBezTo>
                <a:lnTo>
                  <a:pt x="412" y="1222"/>
                </a:lnTo>
                <a:cubicBezTo>
                  <a:pt x="412" y="1009"/>
                  <a:pt x="236" y="840"/>
                  <a:pt x="25" y="836"/>
                </a:cubicBezTo>
                <a:lnTo>
                  <a:pt x="25" y="836"/>
                </a:lnTo>
                <a:cubicBezTo>
                  <a:pt x="34" y="844"/>
                  <a:pt x="42" y="853"/>
                  <a:pt x="51" y="861"/>
                </a:cubicBezTo>
                <a:lnTo>
                  <a:pt x="51" y="26"/>
                </a:lnTo>
                <a:lnTo>
                  <a:pt x="25" y="51"/>
                </a:lnTo>
                <a:lnTo>
                  <a:pt x="890" y="51"/>
                </a:lnTo>
                <a:lnTo>
                  <a:pt x="890" y="51"/>
                </a:lnTo>
                <a:cubicBezTo>
                  <a:pt x="881" y="43"/>
                  <a:pt x="873" y="35"/>
                  <a:pt x="864" y="26"/>
                </a:cubicBezTo>
                <a:lnTo>
                  <a:pt x="864" y="26"/>
                </a:lnTo>
                <a:cubicBezTo>
                  <a:pt x="868" y="239"/>
                  <a:pt x="1037" y="407"/>
                  <a:pt x="1251" y="412"/>
                </a:cubicBezTo>
                <a:lnTo>
                  <a:pt x="1251" y="412"/>
                </a:lnTo>
                <a:cubicBezTo>
                  <a:pt x="1283" y="412"/>
                  <a:pt x="1283" y="361"/>
                  <a:pt x="1251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50"/>
          <p:cNvSpPr>
            <a:spLocks noChangeArrowheads="1"/>
          </p:cNvSpPr>
          <p:nvPr/>
        </p:nvSpPr>
        <p:spPr bwMode="auto">
          <a:xfrm>
            <a:off x="10508944" y="3596517"/>
            <a:ext cx="3341478" cy="2980359"/>
          </a:xfrm>
          <a:custGeom>
            <a:avLst/>
            <a:gdLst>
              <a:gd name="T0" fmla="*/ 2862 w 3224"/>
              <a:gd name="T1" fmla="*/ 307 h 2877"/>
              <a:gd name="T2" fmla="*/ 2862 w 3224"/>
              <a:gd name="T3" fmla="*/ 169 h 2877"/>
              <a:gd name="T4" fmla="*/ 2843 w 3224"/>
              <a:gd name="T5" fmla="*/ 144 h 2877"/>
              <a:gd name="T6" fmla="*/ 2364 w 3224"/>
              <a:gd name="T7" fmla="*/ 188 h 2877"/>
              <a:gd name="T8" fmla="*/ 2260 w 3224"/>
              <a:gd name="T9" fmla="*/ 234 h 2877"/>
              <a:gd name="T10" fmla="*/ 2213 w 3224"/>
              <a:gd name="T11" fmla="*/ 259 h 2877"/>
              <a:gd name="T12" fmla="*/ 2150 w 3224"/>
              <a:gd name="T13" fmla="*/ 245 h 2877"/>
              <a:gd name="T14" fmla="*/ 2036 w 3224"/>
              <a:gd name="T15" fmla="*/ 225 h 2877"/>
              <a:gd name="T16" fmla="*/ 1928 w 3224"/>
              <a:gd name="T17" fmla="*/ 168 h 2877"/>
              <a:gd name="T18" fmla="*/ 1008 w 3224"/>
              <a:gd name="T19" fmla="*/ 142 h 2877"/>
              <a:gd name="T20" fmla="*/ 876 w 3224"/>
              <a:gd name="T21" fmla="*/ 196 h 2877"/>
              <a:gd name="T22" fmla="*/ 713 w 3224"/>
              <a:gd name="T23" fmla="*/ 198 h 2877"/>
              <a:gd name="T24" fmla="*/ 388 w 3224"/>
              <a:gd name="T25" fmla="*/ 204 h 2877"/>
              <a:gd name="T26" fmla="*/ 362 w 3224"/>
              <a:gd name="T27" fmla="*/ 1145 h 2877"/>
              <a:gd name="T28" fmla="*/ 362 w 3224"/>
              <a:gd name="T29" fmla="*/ 1276 h 2877"/>
              <a:gd name="T30" fmla="*/ 388 w 3224"/>
              <a:gd name="T31" fmla="*/ 1250 h 2877"/>
              <a:gd name="T32" fmla="*/ 1 w 3224"/>
              <a:gd name="T33" fmla="*/ 1636 h 2877"/>
              <a:gd name="T34" fmla="*/ 362 w 3224"/>
              <a:gd name="T35" fmla="*/ 1997 h 2877"/>
              <a:gd name="T36" fmla="*/ 362 w 3224"/>
              <a:gd name="T37" fmla="*/ 2851 h 2877"/>
              <a:gd name="T38" fmla="*/ 1195 w 3224"/>
              <a:gd name="T39" fmla="*/ 2876 h 2877"/>
              <a:gd name="T40" fmla="*/ 1310 w 3224"/>
              <a:gd name="T41" fmla="*/ 2876 h 2877"/>
              <a:gd name="T42" fmla="*/ 1336 w 3224"/>
              <a:gd name="T43" fmla="*/ 2851 h 2877"/>
              <a:gd name="T44" fmla="*/ 1670 w 3224"/>
              <a:gd name="T45" fmla="*/ 2515 h 2877"/>
              <a:gd name="T46" fmla="*/ 2005 w 3224"/>
              <a:gd name="T47" fmla="*/ 2851 h 2877"/>
              <a:gd name="T48" fmla="*/ 2836 w 3224"/>
              <a:gd name="T49" fmla="*/ 2876 h 2877"/>
              <a:gd name="T50" fmla="*/ 2862 w 3224"/>
              <a:gd name="T51" fmla="*/ 2851 h 2877"/>
              <a:gd name="T52" fmla="*/ 2836 w 3224"/>
              <a:gd name="T53" fmla="*/ 2023 h 2877"/>
              <a:gd name="T54" fmla="*/ 3223 w 3224"/>
              <a:gd name="T55" fmla="*/ 1636 h 2877"/>
              <a:gd name="T56" fmla="*/ 2836 w 3224"/>
              <a:gd name="T57" fmla="*/ 1250 h 2877"/>
              <a:gd name="T58" fmla="*/ 2836 w 3224"/>
              <a:gd name="T59" fmla="*/ 1301 h 2877"/>
              <a:gd name="T60" fmla="*/ 3172 w 3224"/>
              <a:gd name="T61" fmla="*/ 1636 h 2877"/>
              <a:gd name="T62" fmla="*/ 2836 w 3224"/>
              <a:gd name="T63" fmla="*/ 1972 h 2877"/>
              <a:gd name="T64" fmla="*/ 2811 w 3224"/>
              <a:gd name="T65" fmla="*/ 1997 h 2877"/>
              <a:gd name="T66" fmla="*/ 2836 w 3224"/>
              <a:gd name="T67" fmla="*/ 2825 h 2877"/>
              <a:gd name="T68" fmla="*/ 2031 w 3224"/>
              <a:gd name="T69" fmla="*/ 2825 h 2877"/>
              <a:gd name="T70" fmla="*/ 2056 w 3224"/>
              <a:gd name="T71" fmla="*/ 2851 h 2877"/>
              <a:gd name="T72" fmla="*/ 1670 w 3224"/>
              <a:gd name="T73" fmla="*/ 2465 h 2877"/>
              <a:gd name="T74" fmla="*/ 1310 w 3224"/>
              <a:gd name="T75" fmla="*/ 2825 h 2877"/>
              <a:gd name="T76" fmla="*/ 388 w 3224"/>
              <a:gd name="T77" fmla="*/ 2825 h 2877"/>
              <a:gd name="T78" fmla="*/ 413 w 3224"/>
              <a:gd name="T79" fmla="*/ 1997 h 2877"/>
              <a:gd name="T80" fmla="*/ 388 w 3224"/>
              <a:gd name="T81" fmla="*/ 1972 h 2877"/>
              <a:gd name="T82" fmla="*/ 52 w 3224"/>
              <a:gd name="T83" fmla="*/ 1636 h 2877"/>
              <a:gd name="T84" fmla="*/ 388 w 3224"/>
              <a:gd name="T85" fmla="*/ 1301 h 2877"/>
              <a:gd name="T86" fmla="*/ 413 w 3224"/>
              <a:gd name="T87" fmla="*/ 1276 h 2877"/>
              <a:gd name="T88" fmla="*/ 413 w 3224"/>
              <a:gd name="T89" fmla="*/ 229 h 2877"/>
              <a:gd name="T90" fmla="*/ 388 w 3224"/>
              <a:gd name="T91" fmla="*/ 255 h 2877"/>
              <a:gd name="T92" fmla="*/ 662 w 3224"/>
              <a:gd name="T93" fmla="*/ 250 h 2877"/>
              <a:gd name="T94" fmla="*/ 795 w 3224"/>
              <a:gd name="T95" fmla="*/ 248 h 2877"/>
              <a:gd name="T96" fmla="*/ 909 w 3224"/>
              <a:gd name="T97" fmla="*/ 244 h 2877"/>
              <a:gd name="T98" fmla="*/ 1024 w 3224"/>
              <a:gd name="T99" fmla="*/ 190 h 2877"/>
              <a:gd name="T100" fmla="*/ 1151 w 3224"/>
              <a:gd name="T101" fmla="*/ 144 h 2877"/>
              <a:gd name="T102" fmla="*/ 1404 w 3224"/>
              <a:gd name="T103" fmla="*/ 95 h 2877"/>
              <a:gd name="T104" fmla="*/ 1865 w 3224"/>
              <a:gd name="T105" fmla="*/ 192 h 2877"/>
              <a:gd name="T106" fmla="*/ 1960 w 3224"/>
              <a:gd name="T107" fmla="*/ 249 h 2877"/>
              <a:gd name="T108" fmla="*/ 2065 w 3224"/>
              <a:gd name="T109" fmla="*/ 280 h 2877"/>
              <a:gd name="T110" fmla="*/ 2179 w 3224"/>
              <a:gd name="T111" fmla="*/ 307 h 2877"/>
              <a:gd name="T112" fmla="*/ 2262 w 3224"/>
              <a:gd name="T113" fmla="*/ 291 h 2877"/>
              <a:gd name="T114" fmla="*/ 2830 w 3224"/>
              <a:gd name="T115" fmla="*/ 193 h 2877"/>
              <a:gd name="T116" fmla="*/ 2811 w 3224"/>
              <a:gd name="T117" fmla="*/ 169 h 2877"/>
              <a:gd name="T118" fmla="*/ 2811 w 3224"/>
              <a:gd name="T119" fmla="*/ 1276 h 2877"/>
              <a:gd name="T120" fmla="*/ 2862 w 3224"/>
              <a:gd name="T121" fmla="*/ 1276 h 2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24" h="2877">
                <a:moveTo>
                  <a:pt x="2862" y="1276"/>
                </a:moveTo>
                <a:lnTo>
                  <a:pt x="2862" y="307"/>
                </a:lnTo>
                <a:lnTo>
                  <a:pt x="2862" y="169"/>
                </a:lnTo>
                <a:lnTo>
                  <a:pt x="2862" y="169"/>
                </a:lnTo>
                <a:cubicBezTo>
                  <a:pt x="2862" y="158"/>
                  <a:pt x="2854" y="146"/>
                  <a:pt x="2843" y="144"/>
                </a:cubicBezTo>
                <a:lnTo>
                  <a:pt x="2843" y="144"/>
                </a:lnTo>
                <a:cubicBezTo>
                  <a:pt x="2682" y="120"/>
                  <a:pt x="2518" y="130"/>
                  <a:pt x="2364" y="188"/>
                </a:cubicBezTo>
                <a:lnTo>
                  <a:pt x="2364" y="188"/>
                </a:lnTo>
                <a:cubicBezTo>
                  <a:pt x="2329" y="201"/>
                  <a:pt x="2294" y="216"/>
                  <a:pt x="2260" y="234"/>
                </a:cubicBezTo>
                <a:lnTo>
                  <a:pt x="2260" y="234"/>
                </a:lnTo>
                <a:cubicBezTo>
                  <a:pt x="2247" y="240"/>
                  <a:pt x="2228" y="257"/>
                  <a:pt x="2213" y="259"/>
                </a:cubicBezTo>
                <a:lnTo>
                  <a:pt x="2213" y="259"/>
                </a:lnTo>
                <a:cubicBezTo>
                  <a:pt x="2194" y="263"/>
                  <a:pt x="2169" y="250"/>
                  <a:pt x="2150" y="245"/>
                </a:cubicBezTo>
                <a:lnTo>
                  <a:pt x="2150" y="245"/>
                </a:lnTo>
                <a:cubicBezTo>
                  <a:pt x="2112" y="236"/>
                  <a:pt x="2074" y="231"/>
                  <a:pt x="2036" y="225"/>
                </a:cubicBezTo>
                <a:lnTo>
                  <a:pt x="2036" y="225"/>
                </a:lnTo>
                <a:cubicBezTo>
                  <a:pt x="1995" y="218"/>
                  <a:pt x="1964" y="190"/>
                  <a:pt x="1928" y="168"/>
                </a:cubicBezTo>
                <a:lnTo>
                  <a:pt x="1928" y="168"/>
                </a:lnTo>
                <a:cubicBezTo>
                  <a:pt x="1641" y="0"/>
                  <a:pt x="1307" y="18"/>
                  <a:pt x="1008" y="142"/>
                </a:cubicBezTo>
                <a:lnTo>
                  <a:pt x="1008" y="142"/>
                </a:lnTo>
                <a:cubicBezTo>
                  <a:pt x="966" y="160"/>
                  <a:pt x="921" y="192"/>
                  <a:pt x="876" y="196"/>
                </a:cubicBezTo>
                <a:lnTo>
                  <a:pt x="876" y="196"/>
                </a:lnTo>
                <a:cubicBezTo>
                  <a:pt x="823" y="203"/>
                  <a:pt x="767" y="197"/>
                  <a:pt x="713" y="198"/>
                </a:cubicBezTo>
                <a:lnTo>
                  <a:pt x="713" y="198"/>
                </a:lnTo>
                <a:cubicBezTo>
                  <a:pt x="605" y="199"/>
                  <a:pt x="496" y="201"/>
                  <a:pt x="388" y="204"/>
                </a:cubicBezTo>
                <a:lnTo>
                  <a:pt x="388" y="204"/>
                </a:lnTo>
                <a:cubicBezTo>
                  <a:pt x="373" y="204"/>
                  <a:pt x="362" y="215"/>
                  <a:pt x="362" y="229"/>
                </a:cubicBezTo>
                <a:lnTo>
                  <a:pt x="362" y="1145"/>
                </a:lnTo>
                <a:lnTo>
                  <a:pt x="362" y="1276"/>
                </a:lnTo>
                <a:lnTo>
                  <a:pt x="362" y="1276"/>
                </a:lnTo>
                <a:cubicBezTo>
                  <a:pt x="370" y="1267"/>
                  <a:pt x="379" y="1259"/>
                  <a:pt x="388" y="1250"/>
                </a:cubicBezTo>
                <a:lnTo>
                  <a:pt x="388" y="1250"/>
                </a:lnTo>
                <a:cubicBezTo>
                  <a:pt x="177" y="1255"/>
                  <a:pt x="1" y="1423"/>
                  <a:pt x="1" y="1636"/>
                </a:cubicBezTo>
                <a:lnTo>
                  <a:pt x="1" y="1636"/>
                </a:lnTo>
                <a:cubicBezTo>
                  <a:pt x="0" y="1850"/>
                  <a:pt x="177" y="2019"/>
                  <a:pt x="388" y="2023"/>
                </a:cubicBezTo>
                <a:lnTo>
                  <a:pt x="362" y="1997"/>
                </a:lnTo>
                <a:lnTo>
                  <a:pt x="362" y="2851"/>
                </a:lnTo>
                <a:lnTo>
                  <a:pt x="362" y="2851"/>
                </a:lnTo>
                <a:cubicBezTo>
                  <a:pt x="362" y="2865"/>
                  <a:pt x="373" y="2876"/>
                  <a:pt x="388" y="2876"/>
                </a:cubicBezTo>
                <a:lnTo>
                  <a:pt x="1195" y="2876"/>
                </a:lnTo>
                <a:lnTo>
                  <a:pt x="1310" y="2876"/>
                </a:lnTo>
                <a:lnTo>
                  <a:pt x="1310" y="2876"/>
                </a:lnTo>
                <a:cubicBezTo>
                  <a:pt x="1324" y="2876"/>
                  <a:pt x="1335" y="2865"/>
                  <a:pt x="1336" y="2851"/>
                </a:cubicBezTo>
                <a:lnTo>
                  <a:pt x="1336" y="2851"/>
                </a:lnTo>
                <a:cubicBezTo>
                  <a:pt x="1338" y="2668"/>
                  <a:pt x="1485" y="2515"/>
                  <a:pt x="1670" y="2515"/>
                </a:cubicBezTo>
                <a:lnTo>
                  <a:pt x="1670" y="2515"/>
                </a:lnTo>
                <a:cubicBezTo>
                  <a:pt x="1855" y="2515"/>
                  <a:pt x="2002" y="2668"/>
                  <a:pt x="2005" y="2851"/>
                </a:cubicBezTo>
                <a:lnTo>
                  <a:pt x="2005" y="2851"/>
                </a:lnTo>
                <a:cubicBezTo>
                  <a:pt x="2005" y="2865"/>
                  <a:pt x="2017" y="2876"/>
                  <a:pt x="2031" y="2876"/>
                </a:cubicBezTo>
                <a:lnTo>
                  <a:pt x="2836" y="2876"/>
                </a:lnTo>
                <a:lnTo>
                  <a:pt x="2836" y="2876"/>
                </a:lnTo>
                <a:cubicBezTo>
                  <a:pt x="2851" y="2876"/>
                  <a:pt x="2862" y="2865"/>
                  <a:pt x="2862" y="2851"/>
                </a:cubicBezTo>
                <a:lnTo>
                  <a:pt x="2862" y="1997"/>
                </a:lnTo>
                <a:lnTo>
                  <a:pt x="2836" y="2023"/>
                </a:lnTo>
                <a:lnTo>
                  <a:pt x="2836" y="2023"/>
                </a:lnTo>
                <a:cubicBezTo>
                  <a:pt x="3047" y="2019"/>
                  <a:pt x="3222" y="1850"/>
                  <a:pt x="3223" y="1636"/>
                </a:cubicBezTo>
                <a:lnTo>
                  <a:pt x="3223" y="1636"/>
                </a:lnTo>
                <a:cubicBezTo>
                  <a:pt x="3223" y="1423"/>
                  <a:pt x="3047" y="1255"/>
                  <a:pt x="2836" y="1250"/>
                </a:cubicBezTo>
                <a:lnTo>
                  <a:pt x="2836" y="1250"/>
                </a:lnTo>
                <a:cubicBezTo>
                  <a:pt x="2803" y="1250"/>
                  <a:pt x="2803" y="1300"/>
                  <a:pt x="2836" y="1301"/>
                </a:cubicBezTo>
                <a:lnTo>
                  <a:pt x="2836" y="1301"/>
                </a:lnTo>
                <a:cubicBezTo>
                  <a:pt x="3019" y="1304"/>
                  <a:pt x="3172" y="1451"/>
                  <a:pt x="3172" y="1636"/>
                </a:cubicBezTo>
                <a:lnTo>
                  <a:pt x="3172" y="1636"/>
                </a:lnTo>
                <a:cubicBezTo>
                  <a:pt x="3172" y="1822"/>
                  <a:pt x="3019" y="1969"/>
                  <a:pt x="2836" y="1972"/>
                </a:cubicBezTo>
                <a:lnTo>
                  <a:pt x="2836" y="1972"/>
                </a:lnTo>
                <a:cubicBezTo>
                  <a:pt x="2823" y="1972"/>
                  <a:pt x="2811" y="1983"/>
                  <a:pt x="2811" y="1997"/>
                </a:cubicBezTo>
                <a:lnTo>
                  <a:pt x="2811" y="2851"/>
                </a:lnTo>
                <a:lnTo>
                  <a:pt x="2836" y="2825"/>
                </a:lnTo>
                <a:lnTo>
                  <a:pt x="2031" y="2825"/>
                </a:lnTo>
                <a:lnTo>
                  <a:pt x="2031" y="2825"/>
                </a:lnTo>
                <a:cubicBezTo>
                  <a:pt x="2039" y="2834"/>
                  <a:pt x="2048" y="2843"/>
                  <a:pt x="2056" y="2851"/>
                </a:cubicBezTo>
                <a:lnTo>
                  <a:pt x="2056" y="2851"/>
                </a:lnTo>
                <a:cubicBezTo>
                  <a:pt x="2053" y="2640"/>
                  <a:pt x="1883" y="2465"/>
                  <a:pt x="1670" y="2465"/>
                </a:cubicBezTo>
                <a:lnTo>
                  <a:pt x="1670" y="2465"/>
                </a:lnTo>
                <a:cubicBezTo>
                  <a:pt x="1457" y="2464"/>
                  <a:pt x="1288" y="2641"/>
                  <a:pt x="1284" y="2851"/>
                </a:cubicBezTo>
                <a:lnTo>
                  <a:pt x="1310" y="2825"/>
                </a:lnTo>
                <a:lnTo>
                  <a:pt x="503" y="2825"/>
                </a:lnTo>
                <a:lnTo>
                  <a:pt x="388" y="2825"/>
                </a:lnTo>
                <a:lnTo>
                  <a:pt x="413" y="2851"/>
                </a:lnTo>
                <a:lnTo>
                  <a:pt x="413" y="1997"/>
                </a:lnTo>
                <a:lnTo>
                  <a:pt x="413" y="1997"/>
                </a:lnTo>
                <a:cubicBezTo>
                  <a:pt x="413" y="1983"/>
                  <a:pt x="401" y="1972"/>
                  <a:pt x="388" y="1972"/>
                </a:cubicBezTo>
                <a:lnTo>
                  <a:pt x="388" y="1972"/>
                </a:lnTo>
                <a:cubicBezTo>
                  <a:pt x="205" y="1969"/>
                  <a:pt x="52" y="1822"/>
                  <a:pt x="52" y="1636"/>
                </a:cubicBezTo>
                <a:lnTo>
                  <a:pt x="52" y="1636"/>
                </a:lnTo>
                <a:cubicBezTo>
                  <a:pt x="52" y="1451"/>
                  <a:pt x="205" y="1304"/>
                  <a:pt x="388" y="1301"/>
                </a:cubicBezTo>
                <a:lnTo>
                  <a:pt x="388" y="1301"/>
                </a:lnTo>
                <a:cubicBezTo>
                  <a:pt x="401" y="1301"/>
                  <a:pt x="413" y="1290"/>
                  <a:pt x="413" y="1276"/>
                </a:cubicBezTo>
                <a:lnTo>
                  <a:pt x="413" y="360"/>
                </a:lnTo>
                <a:lnTo>
                  <a:pt x="413" y="229"/>
                </a:lnTo>
                <a:lnTo>
                  <a:pt x="413" y="229"/>
                </a:lnTo>
                <a:cubicBezTo>
                  <a:pt x="405" y="238"/>
                  <a:pt x="396" y="246"/>
                  <a:pt x="388" y="255"/>
                </a:cubicBezTo>
                <a:lnTo>
                  <a:pt x="388" y="255"/>
                </a:lnTo>
                <a:cubicBezTo>
                  <a:pt x="479" y="253"/>
                  <a:pt x="570" y="251"/>
                  <a:pt x="662" y="250"/>
                </a:cubicBezTo>
                <a:lnTo>
                  <a:pt x="662" y="250"/>
                </a:lnTo>
                <a:cubicBezTo>
                  <a:pt x="706" y="249"/>
                  <a:pt x="751" y="248"/>
                  <a:pt x="795" y="248"/>
                </a:cubicBezTo>
                <a:lnTo>
                  <a:pt x="795" y="248"/>
                </a:lnTo>
                <a:cubicBezTo>
                  <a:pt x="830" y="248"/>
                  <a:pt x="876" y="255"/>
                  <a:pt x="909" y="244"/>
                </a:cubicBezTo>
                <a:lnTo>
                  <a:pt x="909" y="244"/>
                </a:lnTo>
                <a:cubicBezTo>
                  <a:pt x="948" y="232"/>
                  <a:pt x="986" y="206"/>
                  <a:pt x="1024" y="190"/>
                </a:cubicBezTo>
                <a:lnTo>
                  <a:pt x="1024" y="190"/>
                </a:lnTo>
                <a:cubicBezTo>
                  <a:pt x="1066" y="173"/>
                  <a:pt x="1108" y="157"/>
                  <a:pt x="1151" y="144"/>
                </a:cubicBezTo>
                <a:lnTo>
                  <a:pt x="1151" y="144"/>
                </a:lnTo>
                <a:cubicBezTo>
                  <a:pt x="1233" y="119"/>
                  <a:pt x="1318" y="101"/>
                  <a:pt x="1404" y="95"/>
                </a:cubicBezTo>
                <a:lnTo>
                  <a:pt x="1404" y="95"/>
                </a:lnTo>
                <a:cubicBezTo>
                  <a:pt x="1563" y="85"/>
                  <a:pt x="1723" y="118"/>
                  <a:pt x="1865" y="192"/>
                </a:cubicBezTo>
                <a:lnTo>
                  <a:pt x="1865" y="192"/>
                </a:lnTo>
                <a:cubicBezTo>
                  <a:pt x="1898" y="209"/>
                  <a:pt x="1929" y="228"/>
                  <a:pt x="1960" y="249"/>
                </a:cubicBezTo>
                <a:lnTo>
                  <a:pt x="1960" y="249"/>
                </a:lnTo>
                <a:cubicBezTo>
                  <a:pt x="1996" y="274"/>
                  <a:pt x="2022" y="273"/>
                  <a:pt x="2065" y="280"/>
                </a:cubicBezTo>
                <a:lnTo>
                  <a:pt x="2065" y="280"/>
                </a:lnTo>
                <a:cubicBezTo>
                  <a:pt x="2104" y="286"/>
                  <a:pt x="2142" y="295"/>
                  <a:pt x="2179" y="307"/>
                </a:cubicBezTo>
                <a:lnTo>
                  <a:pt x="2179" y="307"/>
                </a:lnTo>
                <a:cubicBezTo>
                  <a:pt x="2218" y="319"/>
                  <a:pt x="2226" y="310"/>
                  <a:pt x="2262" y="291"/>
                </a:cubicBezTo>
                <a:lnTo>
                  <a:pt x="2262" y="291"/>
                </a:lnTo>
                <a:cubicBezTo>
                  <a:pt x="2436" y="194"/>
                  <a:pt x="2634" y="164"/>
                  <a:pt x="2830" y="193"/>
                </a:cubicBezTo>
                <a:lnTo>
                  <a:pt x="2830" y="193"/>
                </a:lnTo>
                <a:cubicBezTo>
                  <a:pt x="2824" y="185"/>
                  <a:pt x="2817" y="177"/>
                  <a:pt x="2811" y="169"/>
                </a:cubicBezTo>
                <a:lnTo>
                  <a:pt x="2811" y="1137"/>
                </a:lnTo>
                <a:lnTo>
                  <a:pt x="2811" y="1276"/>
                </a:lnTo>
                <a:lnTo>
                  <a:pt x="2811" y="1276"/>
                </a:lnTo>
                <a:cubicBezTo>
                  <a:pt x="2811" y="1308"/>
                  <a:pt x="2862" y="1308"/>
                  <a:pt x="2862" y="12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51"/>
          <p:cNvSpPr>
            <a:spLocks noChangeArrowheads="1"/>
          </p:cNvSpPr>
          <p:nvPr/>
        </p:nvSpPr>
        <p:spPr bwMode="auto">
          <a:xfrm>
            <a:off x="13420739" y="3742792"/>
            <a:ext cx="2596387" cy="3208915"/>
          </a:xfrm>
          <a:custGeom>
            <a:avLst/>
            <a:gdLst>
              <a:gd name="T0" fmla="*/ 2174 w 2503"/>
              <a:gd name="T1" fmla="*/ 1419 h 3097"/>
              <a:gd name="T2" fmla="*/ 1483 w 2503"/>
              <a:gd name="T3" fmla="*/ 781 h 3097"/>
              <a:gd name="T4" fmla="*/ 1351 w 2503"/>
              <a:gd name="T5" fmla="*/ 750 h 3097"/>
              <a:gd name="T6" fmla="*/ 1219 w 2503"/>
              <a:gd name="T7" fmla="*/ 738 h 3097"/>
              <a:gd name="T8" fmla="*/ 1125 w 2503"/>
              <a:gd name="T9" fmla="*/ 654 h 3097"/>
              <a:gd name="T10" fmla="*/ 1022 w 2503"/>
              <a:gd name="T11" fmla="*/ 553 h 3097"/>
              <a:gd name="T12" fmla="*/ 604 w 2503"/>
              <a:gd name="T13" fmla="*/ 233 h 3097"/>
              <a:gd name="T14" fmla="*/ 32 w 2503"/>
              <a:gd name="T15" fmla="*/ 3 h 3097"/>
              <a:gd name="T16" fmla="*/ 0 w 2503"/>
              <a:gd name="T17" fmla="*/ 996 h 3097"/>
              <a:gd name="T18" fmla="*/ 0 w 2503"/>
              <a:gd name="T19" fmla="*/ 1135 h 3097"/>
              <a:gd name="T20" fmla="*/ 25 w 2503"/>
              <a:gd name="T21" fmla="*/ 1160 h 3097"/>
              <a:gd name="T22" fmla="*/ 361 w 2503"/>
              <a:gd name="T23" fmla="*/ 1495 h 3097"/>
              <a:gd name="T24" fmla="*/ 25 w 2503"/>
              <a:gd name="T25" fmla="*/ 1831 h 3097"/>
              <a:gd name="T26" fmla="*/ 0 w 2503"/>
              <a:gd name="T27" fmla="*/ 2710 h 3097"/>
              <a:gd name="T28" fmla="*/ 25 w 2503"/>
              <a:gd name="T29" fmla="*/ 2735 h 3097"/>
              <a:gd name="T30" fmla="*/ 890 w 2503"/>
              <a:gd name="T31" fmla="*/ 2735 h 3097"/>
              <a:gd name="T32" fmla="*/ 864 w 2503"/>
              <a:gd name="T33" fmla="*/ 2710 h 3097"/>
              <a:gd name="T34" fmla="*/ 1251 w 2503"/>
              <a:gd name="T35" fmla="*/ 3096 h 3097"/>
              <a:gd name="T36" fmla="*/ 1611 w 2503"/>
              <a:gd name="T37" fmla="*/ 2735 h 3097"/>
              <a:gd name="T38" fmla="*/ 2445 w 2503"/>
              <a:gd name="T39" fmla="*/ 2735 h 3097"/>
              <a:gd name="T40" fmla="*/ 2467 w 2503"/>
              <a:gd name="T41" fmla="*/ 2723 h 3097"/>
              <a:gd name="T42" fmla="*/ 2501 w 2503"/>
              <a:gd name="T43" fmla="*/ 2610 h 3097"/>
              <a:gd name="T44" fmla="*/ 2501 w 2503"/>
              <a:gd name="T45" fmla="*/ 2506 h 3097"/>
              <a:gd name="T46" fmla="*/ 2474 w 2503"/>
              <a:gd name="T47" fmla="*/ 2239 h 3097"/>
              <a:gd name="T48" fmla="*/ 2174 w 2503"/>
              <a:gd name="T49" fmla="*/ 1419 h 3097"/>
              <a:gd name="T50" fmla="*/ 2130 w 2503"/>
              <a:gd name="T51" fmla="*/ 1445 h 3097"/>
              <a:gd name="T52" fmla="*/ 2417 w 2503"/>
              <a:gd name="T53" fmla="*/ 2217 h 3097"/>
              <a:gd name="T54" fmla="*/ 2450 w 2503"/>
              <a:gd name="T55" fmla="*/ 2587 h 3097"/>
              <a:gd name="T56" fmla="*/ 2423 w 2503"/>
              <a:gd name="T57" fmla="*/ 2697 h 3097"/>
              <a:gd name="T58" fmla="*/ 2445 w 2503"/>
              <a:gd name="T59" fmla="*/ 2684 h 3097"/>
              <a:gd name="T60" fmla="*/ 1611 w 2503"/>
              <a:gd name="T61" fmla="*/ 2684 h 3097"/>
              <a:gd name="T62" fmla="*/ 1586 w 2503"/>
              <a:gd name="T63" fmla="*/ 2710 h 3097"/>
              <a:gd name="T64" fmla="*/ 1251 w 2503"/>
              <a:gd name="T65" fmla="*/ 3044 h 3097"/>
              <a:gd name="T66" fmla="*/ 915 w 2503"/>
              <a:gd name="T67" fmla="*/ 2710 h 3097"/>
              <a:gd name="T68" fmla="*/ 25 w 2503"/>
              <a:gd name="T69" fmla="*/ 2684 h 3097"/>
              <a:gd name="T70" fmla="*/ 51 w 2503"/>
              <a:gd name="T71" fmla="*/ 1856 h 3097"/>
              <a:gd name="T72" fmla="*/ 25 w 2503"/>
              <a:gd name="T73" fmla="*/ 1882 h 3097"/>
              <a:gd name="T74" fmla="*/ 412 w 2503"/>
              <a:gd name="T75" fmla="*/ 1495 h 3097"/>
              <a:gd name="T76" fmla="*/ 25 w 2503"/>
              <a:gd name="T77" fmla="*/ 1109 h 3097"/>
              <a:gd name="T78" fmla="*/ 51 w 2503"/>
              <a:gd name="T79" fmla="*/ 166 h 3097"/>
              <a:gd name="T80" fmla="*/ 51 w 2503"/>
              <a:gd name="T81" fmla="*/ 28 h 3097"/>
              <a:gd name="T82" fmla="*/ 19 w 2503"/>
              <a:gd name="T83" fmla="*/ 52 h 3097"/>
              <a:gd name="T84" fmla="*/ 947 w 2503"/>
              <a:gd name="T85" fmla="*/ 553 h 3097"/>
              <a:gd name="T86" fmla="*/ 1132 w 2503"/>
              <a:gd name="T87" fmla="*/ 735 h 3097"/>
              <a:gd name="T88" fmla="*/ 1201 w 2503"/>
              <a:gd name="T89" fmla="*/ 789 h 3097"/>
              <a:gd name="T90" fmla="*/ 1347 w 2503"/>
              <a:gd name="T91" fmla="*/ 801 h 3097"/>
              <a:gd name="T92" fmla="*/ 1798 w 2503"/>
              <a:gd name="T93" fmla="*/ 1019 h 3097"/>
              <a:gd name="T94" fmla="*/ 2130 w 2503"/>
              <a:gd name="T95" fmla="*/ 144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3" h="3097">
                <a:moveTo>
                  <a:pt x="2174" y="1419"/>
                </a:moveTo>
                <a:lnTo>
                  <a:pt x="2174" y="1419"/>
                </a:lnTo>
                <a:cubicBezTo>
                  <a:pt x="2017" y="1143"/>
                  <a:pt x="1797" y="880"/>
                  <a:pt x="1483" y="781"/>
                </a:cubicBezTo>
                <a:lnTo>
                  <a:pt x="1483" y="781"/>
                </a:lnTo>
                <a:cubicBezTo>
                  <a:pt x="1440" y="767"/>
                  <a:pt x="1396" y="757"/>
                  <a:pt x="1351" y="750"/>
                </a:cubicBezTo>
                <a:lnTo>
                  <a:pt x="1351" y="750"/>
                </a:lnTo>
                <a:cubicBezTo>
                  <a:pt x="1308" y="743"/>
                  <a:pt x="1262" y="746"/>
                  <a:pt x="1219" y="738"/>
                </a:cubicBezTo>
                <a:lnTo>
                  <a:pt x="1219" y="738"/>
                </a:lnTo>
                <a:cubicBezTo>
                  <a:pt x="1182" y="732"/>
                  <a:pt x="1151" y="680"/>
                  <a:pt x="1125" y="654"/>
                </a:cubicBezTo>
                <a:lnTo>
                  <a:pt x="1125" y="654"/>
                </a:lnTo>
                <a:cubicBezTo>
                  <a:pt x="1091" y="619"/>
                  <a:pt x="1058" y="586"/>
                  <a:pt x="1022" y="553"/>
                </a:cubicBezTo>
                <a:lnTo>
                  <a:pt x="1022" y="553"/>
                </a:lnTo>
                <a:cubicBezTo>
                  <a:pt x="894" y="433"/>
                  <a:pt x="754" y="326"/>
                  <a:pt x="604" y="233"/>
                </a:cubicBezTo>
                <a:lnTo>
                  <a:pt x="604" y="233"/>
                </a:lnTo>
                <a:cubicBezTo>
                  <a:pt x="428" y="125"/>
                  <a:pt x="237" y="37"/>
                  <a:pt x="32" y="3"/>
                </a:cubicBezTo>
                <a:lnTo>
                  <a:pt x="32" y="3"/>
                </a:lnTo>
                <a:cubicBezTo>
                  <a:pt x="16" y="0"/>
                  <a:pt x="0" y="10"/>
                  <a:pt x="0" y="28"/>
                </a:cubicBezTo>
                <a:lnTo>
                  <a:pt x="0" y="996"/>
                </a:lnTo>
                <a:lnTo>
                  <a:pt x="0" y="1135"/>
                </a:lnTo>
                <a:lnTo>
                  <a:pt x="0" y="1135"/>
                </a:lnTo>
                <a:cubicBezTo>
                  <a:pt x="0" y="1149"/>
                  <a:pt x="11" y="1160"/>
                  <a:pt x="25" y="1160"/>
                </a:cubicBezTo>
                <a:lnTo>
                  <a:pt x="25" y="1160"/>
                </a:lnTo>
                <a:cubicBezTo>
                  <a:pt x="208" y="1163"/>
                  <a:pt x="361" y="1310"/>
                  <a:pt x="361" y="1495"/>
                </a:cubicBezTo>
                <a:lnTo>
                  <a:pt x="361" y="1495"/>
                </a:lnTo>
                <a:cubicBezTo>
                  <a:pt x="361" y="1681"/>
                  <a:pt x="208" y="1828"/>
                  <a:pt x="25" y="1831"/>
                </a:cubicBezTo>
                <a:lnTo>
                  <a:pt x="25" y="1831"/>
                </a:lnTo>
                <a:cubicBezTo>
                  <a:pt x="12" y="1831"/>
                  <a:pt x="0" y="1842"/>
                  <a:pt x="0" y="1856"/>
                </a:cubicBezTo>
                <a:lnTo>
                  <a:pt x="0" y="2710"/>
                </a:lnTo>
                <a:lnTo>
                  <a:pt x="0" y="2710"/>
                </a:lnTo>
                <a:cubicBezTo>
                  <a:pt x="0" y="2724"/>
                  <a:pt x="11" y="2735"/>
                  <a:pt x="25" y="2735"/>
                </a:cubicBezTo>
                <a:lnTo>
                  <a:pt x="890" y="2735"/>
                </a:lnTo>
                <a:lnTo>
                  <a:pt x="890" y="2735"/>
                </a:lnTo>
                <a:cubicBezTo>
                  <a:pt x="881" y="2727"/>
                  <a:pt x="873" y="2719"/>
                  <a:pt x="864" y="2710"/>
                </a:cubicBezTo>
                <a:lnTo>
                  <a:pt x="864" y="2710"/>
                </a:lnTo>
                <a:cubicBezTo>
                  <a:pt x="868" y="2919"/>
                  <a:pt x="1037" y="3095"/>
                  <a:pt x="1251" y="3096"/>
                </a:cubicBezTo>
                <a:lnTo>
                  <a:pt x="1251" y="3096"/>
                </a:lnTo>
                <a:cubicBezTo>
                  <a:pt x="1464" y="3096"/>
                  <a:pt x="1633" y="2919"/>
                  <a:pt x="1637" y="2710"/>
                </a:cubicBezTo>
                <a:lnTo>
                  <a:pt x="1611" y="2735"/>
                </a:lnTo>
                <a:lnTo>
                  <a:pt x="2445" y="2735"/>
                </a:lnTo>
                <a:lnTo>
                  <a:pt x="2445" y="2735"/>
                </a:lnTo>
                <a:cubicBezTo>
                  <a:pt x="2453" y="2735"/>
                  <a:pt x="2463" y="2731"/>
                  <a:pt x="2467" y="2723"/>
                </a:cubicBezTo>
                <a:lnTo>
                  <a:pt x="2467" y="2723"/>
                </a:lnTo>
                <a:cubicBezTo>
                  <a:pt x="2483" y="2687"/>
                  <a:pt x="2500" y="2650"/>
                  <a:pt x="2501" y="2610"/>
                </a:cubicBezTo>
                <a:lnTo>
                  <a:pt x="2501" y="2610"/>
                </a:lnTo>
                <a:cubicBezTo>
                  <a:pt x="2502" y="2576"/>
                  <a:pt x="2501" y="2541"/>
                  <a:pt x="2501" y="2506"/>
                </a:cubicBezTo>
                <a:lnTo>
                  <a:pt x="2501" y="2506"/>
                </a:lnTo>
                <a:cubicBezTo>
                  <a:pt x="2501" y="2415"/>
                  <a:pt x="2491" y="2329"/>
                  <a:pt x="2474" y="2239"/>
                </a:cubicBezTo>
                <a:lnTo>
                  <a:pt x="2474" y="2239"/>
                </a:lnTo>
                <a:cubicBezTo>
                  <a:pt x="2419" y="1952"/>
                  <a:pt x="2317" y="1675"/>
                  <a:pt x="2174" y="1419"/>
                </a:cubicBezTo>
                <a:lnTo>
                  <a:pt x="2174" y="1419"/>
                </a:lnTo>
                <a:cubicBezTo>
                  <a:pt x="2158" y="1390"/>
                  <a:pt x="2114" y="1416"/>
                  <a:pt x="2130" y="1445"/>
                </a:cubicBezTo>
                <a:lnTo>
                  <a:pt x="2130" y="1445"/>
                </a:lnTo>
                <a:cubicBezTo>
                  <a:pt x="2264" y="1686"/>
                  <a:pt x="2362" y="1946"/>
                  <a:pt x="2417" y="2217"/>
                </a:cubicBezTo>
                <a:lnTo>
                  <a:pt x="2417" y="2217"/>
                </a:lnTo>
                <a:cubicBezTo>
                  <a:pt x="2435" y="2305"/>
                  <a:pt x="2450" y="2392"/>
                  <a:pt x="2450" y="2482"/>
                </a:cubicBezTo>
                <a:lnTo>
                  <a:pt x="2450" y="2587"/>
                </a:lnTo>
                <a:lnTo>
                  <a:pt x="2450" y="2587"/>
                </a:lnTo>
                <a:cubicBezTo>
                  <a:pt x="2450" y="2628"/>
                  <a:pt x="2441" y="2657"/>
                  <a:pt x="2423" y="2697"/>
                </a:cubicBezTo>
                <a:lnTo>
                  <a:pt x="2423" y="2697"/>
                </a:lnTo>
                <a:cubicBezTo>
                  <a:pt x="2430" y="2693"/>
                  <a:pt x="2437" y="2689"/>
                  <a:pt x="2445" y="2684"/>
                </a:cubicBezTo>
                <a:lnTo>
                  <a:pt x="1611" y="2684"/>
                </a:lnTo>
                <a:lnTo>
                  <a:pt x="1611" y="2684"/>
                </a:lnTo>
                <a:cubicBezTo>
                  <a:pt x="1598" y="2684"/>
                  <a:pt x="1586" y="2696"/>
                  <a:pt x="1586" y="2710"/>
                </a:cubicBezTo>
                <a:lnTo>
                  <a:pt x="1586" y="2710"/>
                </a:lnTo>
                <a:cubicBezTo>
                  <a:pt x="1583" y="2892"/>
                  <a:pt x="1436" y="3044"/>
                  <a:pt x="1251" y="3044"/>
                </a:cubicBezTo>
                <a:lnTo>
                  <a:pt x="1251" y="3044"/>
                </a:lnTo>
                <a:cubicBezTo>
                  <a:pt x="1065" y="3044"/>
                  <a:pt x="918" y="2892"/>
                  <a:pt x="915" y="2710"/>
                </a:cubicBezTo>
                <a:lnTo>
                  <a:pt x="915" y="2710"/>
                </a:lnTo>
                <a:cubicBezTo>
                  <a:pt x="915" y="2696"/>
                  <a:pt x="904" y="2684"/>
                  <a:pt x="890" y="2684"/>
                </a:cubicBezTo>
                <a:lnTo>
                  <a:pt x="25" y="2684"/>
                </a:lnTo>
                <a:lnTo>
                  <a:pt x="51" y="2710"/>
                </a:lnTo>
                <a:lnTo>
                  <a:pt x="51" y="1856"/>
                </a:lnTo>
                <a:lnTo>
                  <a:pt x="25" y="1882"/>
                </a:lnTo>
                <a:lnTo>
                  <a:pt x="25" y="1882"/>
                </a:lnTo>
                <a:cubicBezTo>
                  <a:pt x="236" y="1878"/>
                  <a:pt x="411" y="1709"/>
                  <a:pt x="412" y="1495"/>
                </a:cubicBezTo>
                <a:lnTo>
                  <a:pt x="412" y="1495"/>
                </a:lnTo>
                <a:cubicBezTo>
                  <a:pt x="412" y="1282"/>
                  <a:pt x="236" y="1114"/>
                  <a:pt x="25" y="1109"/>
                </a:cubicBezTo>
                <a:lnTo>
                  <a:pt x="25" y="1109"/>
                </a:lnTo>
                <a:cubicBezTo>
                  <a:pt x="34" y="1118"/>
                  <a:pt x="42" y="1126"/>
                  <a:pt x="51" y="1135"/>
                </a:cubicBezTo>
                <a:lnTo>
                  <a:pt x="51" y="166"/>
                </a:lnTo>
                <a:lnTo>
                  <a:pt x="51" y="28"/>
                </a:lnTo>
                <a:lnTo>
                  <a:pt x="51" y="28"/>
                </a:lnTo>
                <a:cubicBezTo>
                  <a:pt x="40" y="36"/>
                  <a:pt x="30" y="44"/>
                  <a:pt x="19" y="52"/>
                </a:cubicBezTo>
                <a:lnTo>
                  <a:pt x="19" y="52"/>
                </a:lnTo>
                <a:cubicBezTo>
                  <a:pt x="368" y="110"/>
                  <a:pt x="687" y="320"/>
                  <a:pt x="947" y="553"/>
                </a:cubicBezTo>
                <a:lnTo>
                  <a:pt x="947" y="553"/>
                </a:lnTo>
                <a:cubicBezTo>
                  <a:pt x="1011" y="611"/>
                  <a:pt x="1073" y="671"/>
                  <a:pt x="1132" y="735"/>
                </a:cubicBezTo>
                <a:lnTo>
                  <a:pt x="1132" y="735"/>
                </a:lnTo>
                <a:cubicBezTo>
                  <a:pt x="1154" y="759"/>
                  <a:pt x="1168" y="786"/>
                  <a:pt x="1201" y="789"/>
                </a:cubicBezTo>
                <a:lnTo>
                  <a:pt x="1201" y="789"/>
                </a:lnTo>
                <a:cubicBezTo>
                  <a:pt x="1250" y="794"/>
                  <a:pt x="1298" y="793"/>
                  <a:pt x="1347" y="801"/>
                </a:cubicBezTo>
                <a:lnTo>
                  <a:pt x="1347" y="801"/>
                </a:lnTo>
                <a:cubicBezTo>
                  <a:pt x="1516" y="828"/>
                  <a:pt x="1670" y="907"/>
                  <a:pt x="1798" y="1019"/>
                </a:cubicBezTo>
                <a:lnTo>
                  <a:pt x="1798" y="1019"/>
                </a:lnTo>
                <a:cubicBezTo>
                  <a:pt x="1935" y="1138"/>
                  <a:pt x="2040" y="1288"/>
                  <a:pt x="2130" y="1445"/>
                </a:cubicBezTo>
                <a:lnTo>
                  <a:pt x="2130" y="1445"/>
                </a:lnTo>
                <a:cubicBezTo>
                  <a:pt x="2147" y="1474"/>
                  <a:pt x="2190" y="1448"/>
                  <a:pt x="2174" y="14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52"/>
          <p:cNvSpPr>
            <a:spLocks noChangeArrowheads="1"/>
          </p:cNvSpPr>
          <p:nvPr/>
        </p:nvSpPr>
        <p:spPr bwMode="auto">
          <a:xfrm>
            <a:off x="10883775" y="6151765"/>
            <a:ext cx="2966648" cy="3368902"/>
          </a:xfrm>
          <a:custGeom>
            <a:avLst/>
            <a:gdLst>
              <a:gd name="T0" fmla="*/ 2500 w 2862"/>
              <a:gd name="T1" fmla="*/ 387 h 3251"/>
              <a:gd name="T2" fmla="*/ 2474 w 2862"/>
              <a:gd name="T3" fmla="*/ 361 h 3251"/>
              <a:gd name="T4" fmla="*/ 1669 w 2862"/>
              <a:gd name="T5" fmla="*/ 361 h 3251"/>
              <a:gd name="T6" fmla="*/ 1694 w 2862"/>
              <a:gd name="T7" fmla="*/ 387 h 3251"/>
              <a:gd name="T8" fmla="*/ 1308 w 2862"/>
              <a:gd name="T9" fmla="*/ 1 h 3251"/>
              <a:gd name="T10" fmla="*/ 948 w 2862"/>
              <a:gd name="T11" fmla="*/ 361 h 3251"/>
              <a:gd name="T12" fmla="*/ 26 w 2862"/>
              <a:gd name="T13" fmla="*/ 361 h 3251"/>
              <a:gd name="T14" fmla="*/ 0 w 2862"/>
              <a:gd name="T15" fmla="*/ 387 h 3251"/>
              <a:gd name="T16" fmla="*/ 0 w 2862"/>
              <a:gd name="T17" fmla="*/ 1222 h 3251"/>
              <a:gd name="T18" fmla="*/ 26 w 2862"/>
              <a:gd name="T19" fmla="*/ 1248 h 3251"/>
              <a:gd name="T20" fmla="*/ 361 w 2862"/>
              <a:gd name="T21" fmla="*/ 1583 h 3251"/>
              <a:gd name="T22" fmla="*/ 26 w 2862"/>
              <a:gd name="T23" fmla="*/ 1919 h 3251"/>
              <a:gd name="T24" fmla="*/ 0 w 2862"/>
              <a:gd name="T25" fmla="*/ 2893 h 3251"/>
              <a:gd name="T26" fmla="*/ 0 w 2862"/>
              <a:gd name="T27" fmla="*/ 3030 h 3251"/>
              <a:gd name="T28" fmla="*/ 13 w 2862"/>
              <a:gd name="T29" fmla="*/ 3052 h 3251"/>
              <a:gd name="T30" fmla="*/ 924 w 2862"/>
              <a:gd name="T31" fmla="*/ 3121 h 3251"/>
              <a:gd name="T32" fmla="*/ 1020 w 2862"/>
              <a:gd name="T33" fmla="*/ 3073 h 3251"/>
              <a:gd name="T34" fmla="*/ 1075 w 2862"/>
              <a:gd name="T35" fmla="*/ 3044 h 3251"/>
              <a:gd name="T36" fmla="*/ 1146 w 2862"/>
              <a:gd name="T37" fmla="*/ 3041 h 3251"/>
              <a:gd name="T38" fmla="*/ 1426 w 2862"/>
              <a:gd name="T39" fmla="*/ 3039 h 3251"/>
              <a:gd name="T40" fmla="*/ 1969 w 2862"/>
              <a:gd name="T41" fmla="*/ 3027 h 3251"/>
              <a:gd name="T42" fmla="*/ 2229 w 2862"/>
              <a:gd name="T43" fmla="*/ 3010 h 3251"/>
              <a:gd name="T44" fmla="*/ 2363 w 2862"/>
              <a:gd name="T45" fmla="*/ 2982 h 3251"/>
              <a:gd name="T46" fmla="*/ 2481 w 2862"/>
              <a:gd name="T47" fmla="*/ 2932 h 3251"/>
              <a:gd name="T48" fmla="*/ 2500 w 2862"/>
              <a:gd name="T49" fmla="*/ 2066 h 3251"/>
              <a:gd name="T50" fmla="*/ 2474 w 2862"/>
              <a:gd name="T51" fmla="*/ 1969 h 3251"/>
              <a:gd name="T52" fmla="*/ 2861 w 2862"/>
              <a:gd name="T53" fmla="*/ 1583 h 3251"/>
              <a:gd name="T54" fmla="*/ 2474 w 2862"/>
              <a:gd name="T55" fmla="*/ 1197 h 3251"/>
              <a:gd name="T56" fmla="*/ 2474 w 2862"/>
              <a:gd name="T57" fmla="*/ 1248 h 3251"/>
              <a:gd name="T58" fmla="*/ 2810 w 2862"/>
              <a:gd name="T59" fmla="*/ 1583 h 3251"/>
              <a:gd name="T60" fmla="*/ 2474 w 2862"/>
              <a:gd name="T61" fmla="*/ 1919 h 3251"/>
              <a:gd name="T62" fmla="*/ 2449 w 2862"/>
              <a:gd name="T63" fmla="*/ 1944 h 3251"/>
              <a:gd name="T64" fmla="*/ 2449 w 2862"/>
              <a:gd name="T65" fmla="*/ 2908 h 3251"/>
              <a:gd name="T66" fmla="*/ 2468 w 2862"/>
              <a:gd name="T67" fmla="*/ 2882 h 3251"/>
              <a:gd name="T68" fmla="*/ 2381 w 2862"/>
              <a:gd name="T69" fmla="*/ 2922 h 3251"/>
              <a:gd name="T70" fmla="*/ 2266 w 2862"/>
              <a:gd name="T71" fmla="*/ 2952 h 3251"/>
              <a:gd name="T72" fmla="*/ 2029 w 2862"/>
              <a:gd name="T73" fmla="*/ 2974 h 3251"/>
              <a:gd name="T74" fmla="*/ 1507 w 2862"/>
              <a:gd name="T75" fmla="*/ 2987 h 3251"/>
              <a:gd name="T76" fmla="*/ 1257 w 2862"/>
              <a:gd name="T77" fmla="*/ 2990 h 3251"/>
              <a:gd name="T78" fmla="*/ 1126 w 2862"/>
              <a:gd name="T79" fmla="*/ 2990 h 3251"/>
              <a:gd name="T80" fmla="*/ 1031 w 2862"/>
              <a:gd name="T81" fmla="*/ 3007 h 3251"/>
              <a:gd name="T82" fmla="*/ 585 w 2862"/>
              <a:gd name="T83" fmla="*/ 3144 h 3251"/>
              <a:gd name="T84" fmla="*/ 38 w 2862"/>
              <a:gd name="T85" fmla="*/ 3008 h 3251"/>
              <a:gd name="T86" fmla="*/ 51 w 2862"/>
              <a:gd name="T87" fmla="*/ 3030 h 3251"/>
              <a:gd name="T88" fmla="*/ 51 w 2862"/>
              <a:gd name="T89" fmla="*/ 1944 h 3251"/>
              <a:gd name="T90" fmla="*/ 26 w 2862"/>
              <a:gd name="T91" fmla="*/ 1969 h 3251"/>
              <a:gd name="T92" fmla="*/ 412 w 2862"/>
              <a:gd name="T93" fmla="*/ 1583 h 3251"/>
              <a:gd name="T94" fmla="*/ 26 w 2862"/>
              <a:gd name="T95" fmla="*/ 1197 h 3251"/>
              <a:gd name="T96" fmla="*/ 51 w 2862"/>
              <a:gd name="T97" fmla="*/ 387 h 3251"/>
              <a:gd name="T98" fmla="*/ 833 w 2862"/>
              <a:gd name="T99" fmla="*/ 412 h 3251"/>
              <a:gd name="T100" fmla="*/ 948 w 2862"/>
              <a:gd name="T101" fmla="*/ 412 h 3251"/>
              <a:gd name="T102" fmla="*/ 974 w 2862"/>
              <a:gd name="T103" fmla="*/ 387 h 3251"/>
              <a:gd name="T104" fmla="*/ 1308 w 2862"/>
              <a:gd name="T105" fmla="*/ 51 h 3251"/>
              <a:gd name="T106" fmla="*/ 1643 w 2862"/>
              <a:gd name="T107" fmla="*/ 387 h 3251"/>
              <a:gd name="T108" fmla="*/ 2474 w 2862"/>
              <a:gd name="T109" fmla="*/ 412 h 3251"/>
              <a:gd name="T110" fmla="*/ 2449 w 2862"/>
              <a:gd name="T111" fmla="*/ 387 h 3251"/>
              <a:gd name="T112" fmla="*/ 2449 w 2862"/>
              <a:gd name="T113" fmla="*/ 1222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62" h="3251">
                <a:moveTo>
                  <a:pt x="2500" y="1222"/>
                </a:moveTo>
                <a:lnTo>
                  <a:pt x="2500" y="387"/>
                </a:lnTo>
                <a:lnTo>
                  <a:pt x="2500" y="387"/>
                </a:lnTo>
                <a:cubicBezTo>
                  <a:pt x="2500" y="373"/>
                  <a:pt x="2489" y="361"/>
                  <a:pt x="2474" y="361"/>
                </a:cubicBezTo>
                <a:lnTo>
                  <a:pt x="1669" y="361"/>
                </a:lnTo>
                <a:lnTo>
                  <a:pt x="1669" y="361"/>
                </a:lnTo>
                <a:cubicBezTo>
                  <a:pt x="1677" y="370"/>
                  <a:pt x="1686" y="379"/>
                  <a:pt x="1694" y="387"/>
                </a:cubicBezTo>
                <a:lnTo>
                  <a:pt x="1694" y="387"/>
                </a:lnTo>
                <a:cubicBezTo>
                  <a:pt x="1691" y="176"/>
                  <a:pt x="1521" y="1"/>
                  <a:pt x="1308" y="1"/>
                </a:cubicBezTo>
                <a:lnTo>
                  <a:pt x="1308" y="1"/>
                </a:lnTo>
                <a:cubicBezTo>
                  <a:pt x="1095" y="0"/>
                  <a:pt x="926" y="177"/>
                  <a:pt x="922" y="387"/>
                </a:cubicBezTo>
                <a:lnTo>
                  <a:pt x="948" y="361"/>
                </a:lnTo>
                <a:lnTo>
                  <a:pt x="141" y="361"/>
                </a:lnTo>
                <a:lnTo>
                  <a:pt x="26" y="361"/>
                </a:lnTo>
                <a:lnTo>
                  <a:pt x="26" y="361"/>
                </a:lnTo>
                <a:cubicBezTo>
                  <a:pt x="11" y="361"/>
                  <a:pt x="0" y="373"/>
                  <a:pt x="0" y="387"/>
                </a:cubicBezTo>
                <a:lnTo>
                  <a:pt x="0" y="1222"/>
                </a:lnTo>
                <a:lnTo>
                  <a:pt x="0" y="1222"/>
                </a:lnTo>
                <a:cubicBezTo>
                  <a:pt x="0" y="1236"/>
                  <a:pt x="11" y="1247"/>
                  <a:pt x="26" y="1248"/>
                </a:cubicBezTo>
                <a:lnTo>
                  <a:pt x="26" y="1248"/>
                </a:lnTo>
                <a:cubicBezTo>
                  <a:pt x="208" y="1251"/>
                  <a:pt x="361" y="1398"/>
                  <a:pt x="361" y="1583"/>
                </a:cubicBezTo>
                <a:lnTo>
                  <a:pt x="361" y="1583"/>
                </a:lnTo>
                <a:cubicBezTo>
                  <a:pt x="361" y="1769"/>
                  <a:pt x="208" y="1915"/>
                  <a:pt x="26" y="1919"/>
                </a:cubicBezTo>
                <a:lnTo>
                  <a:pt x="26" y="1919"/>
                </a:lnTo>
                <a:cubicBezTo>
                  <a:pt x="11" y="1919"/>
                  <a:pt x="0" y="1930"/>
                  <a:pt x="0" y="1944"/>
                </a:cubicBezTo>
                <a:lnTo>
                  <a:pt x="0" y="2893"/>
                </a:lnTo>
                <a:lnTo>
                  <a:pt x="0" y="3030"/>
                </a:lnTo>
                <a:lnTo>
                  <a:pt x="0" y="3030"/>
                </a:lnTo>
                <a:cubicBezTo>
                  <a:pt x="0" y="3038"/>
                  <a:pt x="5" y="3048"/>
                  <a:pt x="13" y="3052"/>
                </a:cubicBezTo>
                <a:lnTo>
                  <a:pt x="13" y="3052"/>
                </a:lnTo>
                <a:cubicBezTo>
                  <a:pt x="299" y="3190"/>
                  <a:pt x="622" y="3250"/>
                  <a:pt x="924" y="3121"/>
                </a:cubicBezTo>
                <a:lnTo>
                  <a:pt x="924" y="3121"/>
                </a:lnTo>
                <a:cubicBezTo>
                  <a:pt x="957" y="3107"/>
                  <a:pt x="989" y="3091"/>
                  <a:pt x="1020" y="3073"/>
                </a:cubicBezTo>
                <a:lnTo>
                  <a:pt x="1020" y="3073"/>
                </a:lnTo>
                <a:cubicBezTo>
                  <a:pt x="1038" y="3064"/>
                  <a:pt x="1055" y="3049"/>
                  <a:pt x="1075" y="3044"/>
                </a:cubicBezTo>
                <a:lnTo>
                  <a:pt x="1075" y="3044"/>
                </a:lnTo>
                <a:cubicBezTo>
                  <a:pt x="1097" y="3038"/>
                  <a:pt x="1123" y="3041"/>
                  <a:pt x="1146" y="3041"/>
                </a:cubicBezTo>
                <a:lnTo>
                  <a:pt x="1146" y="3041"/>
                </a:lnTo>
                <a:cubicBezTo>
                  <a:pt x="1239" y="3041"/>
                  <a:pt x="1333" y="3040"/>
                  <a:pt x="1426" y="3039"/>
                </a:cubicBezTo>
                <a:lnTo>
                  <a:pt x="1426" y="3039"/>
                </a:lnTo>
                <a:cubicBezTo>
                  <a:pt x="1607" y="3037"/>
                  <a:pt x="1788" y="3033"/>
                  <a:pt x="1969" y="3027"/>
                </a:cubicBezTo>
                <a:lnTo>
                  <a:pt x="1969" y="3027"/>
                </a:lnTo>
                <a:cubicBezTo>
                  <a:pt x="2055" y="3024"/>
                  <a:pt x="2143" y="3021"/>
                  <a:pt x="2229" y="3010"/>
                </a:cubicBezTo>
                <a:lnTo>
                  <a:pt x="2229" y="3010"/>
                </a:lnTo>
                <a:cubicBezTo>
                  <a:pt x="2274" y="3004"/>
                  <a:pt x="2319" y="2995"/>
                  <a:pt x="2363" y="2982"/>
                </a:cubicBezTo>
                <a:lnTo>
                  <a:pt x="2363" y="2982"/>
                </a:lnTo>
                <a:cubicBezTo>
                  <a:pt x="2403" y="2969"/>
                  <a:pt x="2441" y="2941"/>
                  <a:pt x="2481" y="2932"/>
                </a:cubicBezTo>
                <a:lnTo>
                  <a:pt x="2481" y="2932"/>
                </a:lnTo>
                <a:cubicBezTo>
                  <a:pt x="2492" y="2929"/>
                  <a:pt x="2500" y="2918"/>
                  <a:pt x="2500" y="2908"/>
                </a:cubicBezTo>
                <a:lnTo>
                  <a:pt x="2500" y="2066"/>
                </a:lnTo>
                <a:lnTo>
                  <a:pt x="2500" y="1944"/>
                </a:lnTo>
                <a:lnTo>
                  <a:pt x="2474" y="1969"/>
                </a:lnTo>
                <a:lnTo>
                  <a:pt x="2474" y="1969"/>
                </a:lnTo>
                <a:cubicBezTo>
                  <a:pt x="2685" y="1965"/>
                  <a:pt x="2860" y="1796"/>
                  <a:pt x="2861" y="1583"/>
                </a:cubicBezTo>
                <a:lnTo>
                  <a:pt x="2861" y="1583"/>
                </a:lnTo>
                <a:cubicBezTo>
                  <a:pt x="2861" y="1370"/>
                  <a:pt x="2685" y="1201"/>
                  <a:pt x="2474" y="1197"/>
                </a:cubicBezTo>
                <a:lnTo>
                  <a:pt x="2474" y="1197"/>
                </a:lnTo>
                <a:cubicBezTo>
                  <a:pt x="2441" y="1196"/>
                  <a:pt x="2441" y="1247"/>
                  <a:pt x="2474" y="1248"/>
                </a:cubicBezTo>
                <a:lnTo>
                  <a:pt x="2474" y="1248"/>
                </a:lnTo>
                <a:cubicBezTo>
                  <a:pt x="2657" y="1251"/>
                  <a:pt x="2810" y="1398"/>
                  <a:pt x="2810" y="1583"/>
                </a:cubicBezTo>
                <a:lnTo>
                  <a:pt x="2810" y="1583"/>
                </a:lnTo>
                <a:cubicBezTo>
                  <a:pt x="2810" y="1769"/>
                  <a:pt x="2657" y="1915"/>
                  <a:pt x="2474" y="1919"/>
                </a:cubicBezTo>
                <a:lnTo>
                  <a:pt x="2474" y="1919"/>
                </a:lnTo>
                <a:cubicBezTo>
                  <a:pt x="2461" y="1919"/>
                  <a:pt x="2449" y="1930"/>
                  <a:pt x="2449" y="1944"/>
                </a:cubicBezTo>
                <a:lnTo>
                  <a:pt x="2449" y="2786"/>
                </a:lnTo>
                <a:lnTo>
                  <a:pt x="2449" y="2908"/>
                </a:lnTo>
                <a:lnTo>
                  <a:pt x="2449" y="2908"/>
                </a:lnTo>
                <a:cubicBezTo>
                  <a:pt x="2455" y="2899"/>
                  <a:pt x="2462" y="2891"/>
                  <a:pt x="2468" y="2882"/>
                </a:cubicBezTo>
                <a:lnTo>
                  <a:pt x="2468" y="2882"/>
                </a:lnTo>
                <a:cubicBezTo>
                  <a:pt x="2437" y="2890"/>
                  <a:pt x="2410" y="2910"/>
                  <a:pt x="2381" y="2922"/>
                </a:cubicBezTo>
                <a:lnTo>
                  <a:pt x="2381" y="2922"/>
                </a:lnTo>
                <a:cubicBezTo>
                  <a:pt x="2344" y="2936"/>
                  <a:pt x="2306" y="2946"/>
                  <a:pt x="2266" y="2952"/>
                </a:cubicBezTo>
                <a:lnTo>
                  <a:pt x="2266" y="2952"/>
                </a:lnTo>
                <a:cubicBezTo>
                  <a:pt x="2188" y="2967"/>
                  <a:pt x="2109" y="2971"/>
                  <a:pt x="2029" y="2974"/>
                </a:cubicBezTo>
                <a:lnTo>
                  <a:pt x="2029" y="2974"/>
                </a:lnTo>
                <a:cubicBezTo>
                  <a:pt x="1856" y="2980"/>
                  <a:pt x="1681" y="2985"/>
                  <a:pt x="1507" y="2987"/>
                </a:cubicBezTo>
                <a:lnTo>
                  <a:pt x="1507" y="2987"/>
                </a:lnTo>
                <a:cubicBezTo>
                  <a:pt x="1423" y="2988"/>
                  <a:pt x="1339" y="2990"/>
                  <a:pt x="1257" y="2990"/>
                </a:cubicBezTo>
                <a:lnTo>
                  <a:pt x="1257" y="2990"/>
                </a:lnTo>
                <a:cubicBezTo>
                  <a:pt x="1213" y="2990"/>
                  <a:pt x="1169" y="2990"/>
                  <a:pt x="1126" y="2990"/>
                </a:cubicBezTo>
                <a:lnTo>
                  <a:pt x="1126" y="2990"/>
                </a:lnTo>
                <a:cubicBezTo>
                  <a:pt x="1087" y="2990"/>
                  <a:pt x="1063" y="2986"/>
                  <a:pt x="1031" y="3007"/>
                </a:cubicBezTo>
                <a:lnTo>
                  <a:pt x="1031" y="3007"/>
                </a:lnTo>
                <a:cubicBezTo>
                  <a:pt x="898" y="3092"/>
                  <a:pt x="743" y="3140"/>
                  <a:pt x="585" y="3144"/>
                </a:cubicBezTo>
                <a:lnTo>
                  <a:pt x="585" y="3144"/>
                </a:lnTo>
                <a:cubicBezTo>
                  <a:pt x="394" y="3148"/>
                  <a:pt x="209" y="3090"/>
                  <a:pt x="38" y="3008"/>
                </a:cubicBezTo>
                <a:lnTo>
                  <a:pt x="38" y="3008"/>
                </a:lnTo>
                <a:cubicBezTo>
                  <a:pt x="43" y="3015"/>
                  <a:pt x="47" y="3023"/>
                  <a:pt x="51" y="3030"/>
                </a:cubicBezTo>
                <a:lnTo>
                  <a:pt x="51" y="2081"/>
                </a:lnTo>
                <a:lnTo>
                  <a:pt x="51" y="1944"/>
                </a:lnTo>
                <a:lnTo>
                  <a:pt x="26" y="1969"/>
                </a:lnTo>
                <a:lnTo>
                  <a:pt x="26" y="1969"/>
                </a:lnTo>
                <a:cubicBezTo>
                  <a:pt x="236" y="1965"/>
                  <a:pt x="412" y="1796"/>
                  <a:pt x="412" y="1583"/>
                </a:cubicBezTo>
                <a:lnTo>
                  <a:pt x="412" y="1583"/>
                </a:lnTo>
                <a:cubicBezTo>
                  <a:pt x="412" y="1370"/>
                  <a:pt x="235" y="1201"/>
                  <a:pt x="26" y="1197"/>
                </a:cubicBezTo>
                <a:lnTo>
                  <a:pt x="26" y="1197"/>
                </a:lnTo>
                <a:cubicBezTo>
                  <a:pt x="34" y="1205"/>
                  <a:pt x="43" y="1214"/>
                  <a:pt x="51" y="1222"/>
                </a:cubicBezTo>
                <a:lnTo>
                  <a:pt x="51" y="387"/>
                </a:lnTo>
                <a:lnTo>
                  <a:pt x="26" y="412"/>
                </a:lnTo>
                <a:lnTo>
                  <a:pt x="833" y="412"/>
                </a:lnTo>
                <a:lnTo>
                  <a:pt x="948" y="412"/>
                </a:lnTo>
                <a:lnTo>
                  <a:pt x="948" y="412"/>
                </a:lnTo>
                <a:cubicBezTo>
                  <a:pt x="962" y="412"/>
                  <a:pt x="973" y="401"/>
                  <a:pt x="974" y="387"/>
                </a:cubicBezTo>
                <a:lnTo>
                  <a:pt x="974" y="387"/>
                </a:lnTo>
                <a:cubicBezTo>
                  <a:pt x="976" y="204"/>
                  <a:pt x="1123" y="51"/>
                  <a:pt x="1308" y="51"/>
                </a:cubicBezTo>
                <a:lnTo>
                  <a:pt x="1308" y="51"/>
                </a:lnTo>
                <a:cubicBezTo>
                  <a:pt x="1493" y="51"/>
                  <a:pt x="1640" y="204"/>
                  <a:pt x="1643" y="387"/>
                </a:cubicBezTo>
                <a:lnTo>
                  <a:pt x="1643" y="387"/>
                </a:lnTo>
                <a:cubicBezTo>
                  <a:pt x="1643" y="401"/>
                  <a:pt x="1655" y="412"/>
                  <a:pt x="1669" y="412"/>
                </a:cubicBezTo>
                <a:lnTo>
                  <a:pt x="2474" y="412"/>
                </a:lnTo>
                <a:lnTo>
                  <a:pt x="2474" y="412"/>
                </a:lnTo>
                <a:cubicBezTo>
                  <a:pt x="2466" y="404"/>
                  <a:pt x="2457" y="396"/>
                  <a:pt x="2449" y="387"/>
                </a:cubicBezTo>
                <a:lnTo>
                  <a:pt x="2449" y="1222"/>
                </a:lnTo>
                <a:lnTo>
                  <a:pt x="2449" y="1222"/>
                </a:lnTo>
                <a:cubicBezTo>
                  <a:pt x="2449" y="1255"/>
                  <a:pt x="2500" y="1255"/>
                  <a:pt x="2500" y="1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53"/>
          <p:cNvSpPr>
            <a:spLocks noChangeArrowheads="1"/>
          </p:cNvSpPr>
          <p:nvPr/>
        </p:nvSpPr>
        <p:spPr bwMode="auto">
          <a:xfrm>
            <a:off x="8314815" y="3811360"/>
            <a:ext cx="2628386" cy="3144919"/>
          </a:xfrm>
          <a:custGeom>
            <a:avLst/>
            <a:gdLst>
              <a:gd name="T0" fmla="*/ 2526 w 2534"/>
              <a:gd name="T1" fmla="*/ 156 h 3034"/>
              <a:gd name="T2" fmla="*/ 2526 w 2534"/>
              <a:gd name="T3" fmla="*/ 25 h 3034"/>
              <a:gd name="T4" fmla="*/ 2501 w 2534"/>
              <a:gd name="T5" fmla="*/ 0 h 3034"/>
              <a:gd name="T6" fmla="*/ 2041 w 2534"/>
              <a:gd name="T7" fmla="*/ 46 h 3034"/>
              <a:gd name="T8" fmla="*/ 1642 w 2534"/>
              <a:gd name="T9" fmla="*/ 235 h 3034"/>
              <a:gd name="T10" fmla="*/ 936 w 2534"/>
              <a:gd name="T11" fmla="*/ 575 h 3034"/>
              <a:gd name="T12" fmla="*/ 575 w 2534"/>
              <a:gd name="T13" fmla="*/ 1181 h 3034"/>
              <a:gd name="T14" fmla="*/ 338 w 2534"/>
              <a:gd name="T15" fmla="*/ 1472 h 3034"/>
              <a:gd name="T16" fmla="*/ 71 w 2534"/>
              <a:gd name="T17" fmla="*/ 1711 h 3034"/>
              <a:gd name="T18" fmla="*/ 59 w 2534"/>
              <a:gd name="T19" fmla="*/ 2135 h 3034"/>
              <a:gd name="T20" fmla="*/ 161 w 2534"/>
              <a:gd name="T21" fmla="*/ 2647 h 3034"/>
              <a:gd name="T22" fmla="*/ 1031 w 2534"/>
              <a:gd name="T23" fmla="*/ 2672 h 3034"/>
              <a:gd name="T24" fmla="*/ 1006 w 2534"/>
              <a:gd name="T25" fmla="*/ 2647 h 3034"/>
              <a:gd name="T26" fmla="*/ 1392 w 2534"/>
              <a:gd name="T27" fmla="*/ 3033 h 3034"/>
              <a:gd name="T28" fmla="*/ 1778 w 2534"/>
              <a:gd name="T29" fmla="*/ 2647 h 3034"/>
              <a:gd name="T30" fmla="*/ 2501 w 2534"/>
              <a:gd name="T31" fmla="*/ 2672 h 3034"/>
              <a:gd name="T32" fmla="*/ 2526 w 2534"/>
              <a:gd name="T33" fmla="*/ 2647 h 3034"/>
              <a:gd name="T34" fmla="*/ 2526 w 2534"/>
              <a:gd name="T35" fmla="*/ 1793 h 3034"/>
              <a:gd name="T36" fmla="*/ 2501 w 2534"/>
              <a:gd name="T37" fmla="*/ 1768 h 3034"/>
              <a:gd name="T38" fmla="*/ 2165 w 2534"/>
              <a:gd name="T39" fmla="*/ 1432 h 3034"/>
              <a:gd name="T40" fmla="*/ 2501 w 2534"/>
              <a:gd name="T41" fmla="*/ 1097 h 3034"/>
              <a:gd name="T42" fmla="*/ 2501 w 2534"/>
              <a:gd name="T43" fmla="*/ 1046 h 3034"/>
              <a:gd name="T44" fmla="*/ 2114 w 2534"/>
              <a:gd name="T45" fmla="*/ 1432 h 3034"/>
              <a:gd name="T46" fmla="*/ 2475 w 2534"/>
              <a:gd name="T47" fmla="*/ 1793 h 3034"/>
              <a:gd name="T48" fmla="*/ 2501 w 2534"/>
              <a:gd name="T49" fmla="*/ 2621 h 3034"/>
              <a:gd name="T50" fmla="*/ 1753 w 2534"/>
              <a:gd name="T51" fmla="*/ 2621 h 3034"/>
              <a:gd name="T52" fmla="*/ 1728 w 2534"/>
              <a:gd name="T53" fmla="*/ 2647 h 3034"/>
              <a:gd name="T54" fmla="*/ 1392 w 2534"/>
              <a:gd name="T55" fmla="*/ 2981 h 3034"/>
              <a:gd name="T56" fmla="*/ 1057 w 2534"/>
              <a:gd name="T57" fmla="*/ 2647 h 3034"/>
              <a:gd name="T58" fmla="*/ 186 w 2534"/>
              <a:gd name="T59" fmla="*/ 2621 h 3034"/>
              <a:gd name="T60" fmla="*/ 212 w 2534"/>
              <a:gd name="T61" fmla="*/ 2647 h 3034"/>
              <a:gd name="T62" fmla="*/ 136 w 2534"/>
              <a:gd name="T63" fmla="*/ 2223 h 3034"/>
              <a:gd name="T64" fmla="*/ 88 w 2534"/>
              <a:gd name="T65" fmla="*/ 1806 h 3034"/>
              <a:gd name="T66" fmla="*/ 339 w 2534"/>
              <a:gd name="T67" fmla="*/ 1534 h 3034"/>
              <a:gd name="T68" fmla="*/ 569 w 2534"/>
              <a:gd name="T69" fmla="*/ 1295 h 3034"/>
              <a:gd name="T70" fmla="*/ 896 w 2534"/>
              <a:gd name="T71" fmla="*/ 686 h 3034"/>
              <a:gd name="T72" fmla="*/ 1573 w 2534"/>
              <a:gd name="T73" fmla="*/ 322 h 3034"/>
              <a:gd name="T74" fmla="*/ 1986 w 2534"/>
              <a:gd name="T75" fmla="*/ 118 h 3034"/>
              <a:gd name="T76" fmla="*/ 2501 w 2534"/>
              <a:gd name="T77" fmla="*/ 51 h 3034"/>
              <a:gd name="T78" fmla="*/ 2475 w 2534"/>
              <a:gd name="T79" fmla="*/ 941 h 3034"/>
              <a:gd name="T80" fmla="*/ 2475 w 2534"/>
              <a:gd name="T81" fmla="*/ 1072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534" h="3034">
                <a:moveTo>
                  <a:pt x="2526" y="1072"/>
                </a:moveTo>
                <a:lnTo>
                  <a:pt x="2526" y="156"/>
                </a:lnTo>
                <a:lnTo>
                  <a:pt x="2526" y="25"/>
                </a:lnTo>
                <a:lnTo>
                  <a:pt x="2526" y="25"/>
                </a:lnTo>
                <a:cubicBezTo>
                  <a:pt x="2526" y="12"/>
                  <a:pt x="2514" y="0"/>
                  <a:pt x="2501" y="0"/>
                </a:cubicBezTo>
                <a:lnTo>
                  <a:pt x="2501" y="0"/>
                </a:lnTo>
                <a:cubicBezTo>
                  <a:pt x="2347" y="4"/>
                  <a:pt x="2189" y="2"/>
                  <a:pt x="2041" y="46"/>
                </a:cubicBezTo>
                <a:lnTo>
                  <a:pt x="2041" y="46"/>
                </a:lnTo>
                <a:cubicBezTo>
                  <a:pt x="1899" y="87"/>
                  <a:pt x="1774" y="170"/>
                  <a:pt x="1642" y="235"/>
                </a:cubicBezTo>
                <a:lnTo>
                  <a:pt x="1642" y="235"/>
                </a:lnTo>
                <a:cubicBezTo>
                  <a:pt x="1408" y="350"/>
                  <a:pt x="1138" y="401"/>
                  <a:pt x="936" y="575"/>
                </a:cubicBezTo>
                <a:lnTo>
                  <a:pt x="936" y="575"/>
                </a:lnTo>
                <a:cubicBezTo>
                  <a:pt x="751" y="734"/>
                  <a:pt x="683" y="973"/>
                  <a:pt x="575" y="1181"/>
                </a:cubicBezTo>
                <a:lnTo>
                  <a:pt x="575" y="1181"/>
                </a:lnTo>
                <a:cubicBezTo>
                  <a:pt x="515" y="1296"/>
                  <a:pt x="442" y="1396"/>
                  <a:pt x="338" y="1472"/>
                </a:cubicBezTo>
                <a:lnTo>
                  <a:pt x="338" y="1472"/>
                </a:lnTo>
                <a:cubicBezTo>
                  <a:pt x="241" y="1542"/>
                  <a:pt x="129" y="1603"/>
                  <a:pt x="71" y="1711"/>
                </a:cubicBezTo>
                <a:lnTo>
                  <a:pt x="71" y="1711"/>
                </a:lnTo>
                <a:cubicBezTo>
                  <a:pt x="0" y="1842"/>
                  <a:pt x="24" y="1997"/>
                  <a:pt x="59" y="2135"/>
                </a:cubicBezTo>
                <a:lnTo>
                  <a:pt x="59" y="2135"/>
                </a:lnTo>
                <a:cubicBezTo>
                  <a:pt x="103" y="2306"/>
                  <a:pt x="148" y="2470"/>
                  <a:pt x="161" y="2647"/>
                </a:cubicBezTo>
                <a:lnTo>
                  <a:pt x="161" y="2647"/>
                </a:lnTo>
                <a:cubicBezTo>
                  <a:pt x="162" y="2661"/>
                  <a:pt x="172" y="2672"/>
                  <a:pt x="186" y="2672"/>
                </a:cubicBezTo>
                <a:lnTo>
                  <a:pt x="1031" y="2672"/>
                </a:lnTo>
                <a:lnTo>
                  <a:pt x="1031" y="2672"/>
                </a:lnTo>
                <a:cubicBezTo>
                  <a:pt x="1022" y="2664"/>
                  <a:pt x="1014" y="2656"/>
                  <a:pt x="1006" y="2647"/>
                </a:cubicBezTo>
                <a:lnTo>
                  <a:pt x="1006" y="2647"/>
                </a:lnTo>
                <a:cubicBezTo>
                  <a:pt x="1010" y="2856"/>
                  <a:pt x="1178" y="3032"/>
                  <a:pt x="1392" y="3033"/>
                </a:cubicBezTo>
                <a:lnTo>
                  <a:pt x="1392" y="3033"/>
                </a:lnTo>
                <a:cubicBezTo>
                  <a:pt x="1606" y="3033"/>
                  <a:pt x="1775" y="2856"/>
                  <a:pt x="1778" y="2647"/>
                </a:cubicBezTo>
                <a:lnTo>
                  <a:pt x="1753" y="2672"/>
                </a:lnTo>
                <a:lnTo>
                  <a:pt x="2501" y="2672"/>
                </a:lnTo>
                <a:lnTo>
                  <a:pt x="2501" y="2672"/>
                </a:lnTo>
                <a:cubicBezTo>
                  <a:pt x="2514" y="2672"/>
                  <a:pt x="2526" y="2661"/>
                  <a:pt x="2526" y="2647"/>
                </a:cubicBezTo>
                <a:lnTo>
                  <a:pt x="2526" y="1793"/>
                </a:lnTo>
                <a:lnTo>
                  <a:pt x="2526" y="1793"/>
                </a:lnTo>
                <a:cubicBezTo>
                  <a:pt x="2526" y="1779"/>
                  <a:pt x="2514" y="1768"/>
                  <a:pt x="2501" y="1768"/>
                </a:cubicBezTo>
                <a:lnTo>
                  <a:pt x="2501" y="1768"/>
                </a:lnTo>
                <a:cubicBezTo>
                  <a:pt x="2318" y="1765"/>
                  <a:pt x="2165" y="1618"/>
                  <a:pt x="2165" y="1432"/>
                </a:cubicBezTo>
                <a:lnTo>
                  <a:pt x="2165" y="1432"/>
                </a:lnTo>
                <a:cubicBezTo>
                  <a:pt x="2165" y="1247"/>
                  <a:pt x="2318" y="1100"/>
                  <a:pt x="2501" y="1097"/>
                </a:cubicBezTo>
                <a:lnTo>
                  <a:pt x="2501" y="1097"/>
                </a:lnTo>
                <a:cubicBezTo>
                  <a:pt x="2533" y="1096"/>
                  <a:pt x="2533" y="1046"/>
                  <a:pt x="2501" y="1046"/>
                </a:cubicBezTo>
                <a:lnTo>
                  <a:pt x="2501" y="1046"/>
                </a:lnTo>
                <a:cubicBezTo>
                  <a:pt x="2290" y="1051"/>
                  <a:pt x="2114" y="1219"/>
                  <a:pt x="2114" y="1432"/>
                </a:cubicBezTo>
                <a:lnTo>
                  <a:pt x="2114" y="1432"/>
                </a:lnTo>
                <a:cubicBezTo>
                  <a:pt x="2113" y="1646"/>
                  <a:pt x="2290" y="1815"/>
                  <a:pt x="2501" y="1819"/>
                </a:cubicBezTo>
                <a:lnTo>
                  <a:pt x="2475" y="1793"/>
                </a:lnTo>
                <a:lnTo>
                  <a:pt x="2475" y="2647"/>
                </a:lnTo>
                <a:lnTo>
                  <a:pt x="2501" y="2621"/>
                </a:lnTo>
                <a:lnTo>
                  <a:pt x="1753" y="2621"/>
                </a:lnTo>
                <a:lnTo>
                  <a:pt x="1753" y="2621"/>
                </a:lnTo>
                <a:cubicBezTo>
                  <a:pt x="1739" y="2621"/>
                  <a:pt x="1728" y="2633"/>
                  <a:pt x="1728" y="2647"/>
                </a:cubicBezTo>
                <a:lnTo>
                  <a:pt x="1728" y="2647"/>
                </a:lnTo>
                <a:cubicBezTo>
                  <a:pt x="1724" y="2829"/>
                  <a:pt x="1578" y="2981"/>
                  <a:pt x="1392" y="2981"/>
                </a:cubicBezTo>
                <a:lnTo>
                  <a:pt x="1392" y="2981"/>
                </a:lnTo>
                <a:cubicBezTo>
                  <a:pt x="1206" y="2981"/>
                  <a:pt x="1060" y="2829"/>
                  <a:pt x="1057" y="2647"/>
                </a:cubicBezTo>
                <a:lnTo>
                  <a:pt x="1057" y="2647"/>
                </a:lnTo>
                <a:cubicBezTo>
                  <a:pt x="1056" y="2633"/>
                  <a:pt x="1045" y="2621"/>
                  <a:pt x="1031" y="2621"/>
                </a:cubicBezTo>
                <a:lnTo>
                  <a:pt x="186" y="2621"/>
                </a:lnTo>
                <a:lnTo>
                  <a:pt x="186" y="2621"/>
                </a:lnTo>
                <a:cubicBezTo>
                  <a:pt x="195" y="2630"/>
                  <a:pt x="203" y="2639"/>
                  <a:pt x="212" y="2647"/>
                </a:cubicBezTo>
                <a:lnTo>
                  <a:pt x="212" y="2647"/>
                </a:lnTo>
                <a:cubicBezTo>
                  <a:pt x="202" y="2502"/>
                  <a:pt x="174" y="2362"/>
                  <a:pt x="136" y="2223"/>
                </a:cubicBezTo>
                <a:lnTo>
                  <a:pt x="136" y="2223"/>
                </a:lnTo>
                <a:cubicBezTo>
                  <a:pt x="99" y="2091"/>
                  <a:pt x="52" y="1943"/>
                  <a:pt x="88" y="1806"/>
                </a:cubicBezTo>
                <a:lnTo>
                  <a:pt x="88" y="1806"/>
                </a:lnTo>
                <a:cubicBezTo>
                  <a:pt x="122" y="1675"/>
                  <a:pt x="235" y="1606"/>
                  <a:pt x="339" y="1534"/>
                </a:cubicBezTo>
                <a:lnTo>
                  <a:pt x="339" y="1534"/>
                </a:lnTo>
                <a:cubicBezTo>
                  <a:pt x="431" y="1469"/>
                  <a:pt x="508" y="1392"/>
                  <a:pt x="569" y="1295"/>
                </a:cubicBezTo>
                <a:lnTo>
                  <a:pt x="569" y="1295"/>
                </a:lnTo>
                <a:cubicBezTo>
                  <a:pt x="691" y="1100"/>
                  <a:pt x="745" y="864"/>
                  <a:pt x="896" y="686"/>
                </a:cubicBezTo>
                <a:lnTo>
                  <a:pt x="896" y="686"/>
                </a:lnTo>
                <a:cubicBezTo>
                  <a:pt x="1069" y="484"/>
                  <a:pt x="1338" y="421"/>
                  <a:pt x="1573" y="322"/>
                </a:cubicBezTo>
                <a:lnTo>
                  <a:pt x="1573" y="322"/>
                </a:lnTo>
                <a:cubicBezTo>
                  <a:pt x="1715" y="262"/>
                  <a:pt x="1843" y="174"/>
                  <a:pt x="1986" y="118"/>
                </a:cubicBezTo>
                <a:lnTo>
                  <a:pt x="1986" y="118"/>
                </a:lnTo>
                <a:cubicBezTo>
                  <a:pt x="2150" y="54"/>
                  <a:pt x="2327" y="56"/>
                  <a:pt x="2501" y="51"/>
                </a:cubicBezTo>
                <a:lnTo>
                  <a:pt x="2475" y="25"/>
                </a:lnTo>
                <a:lnTo>
                  <a:pt x="2475" y="941"/>
                </a:lnTo>
                <a:lnTo>
                  <a:pt x="2475" y="1072"/>
                </a:lnTo>
                <a:lnTo>
                  <a:pt x="2475" y="1072"/>
                </a:lnTo>
                <a:cubicBezTo>
                  <a:pt x="2475" y="1104"/>
                  <a:pt x="2526" y="1104"/>
                  <a:pt x="2526" y="10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54"/>
          <p:cNvSpPr>
            <a:spLocks noChangeArrowheads="1"/>
          </p:cNvSpPr>
          <p:nvPr/>
        </p:nvSpPr>
        <p:spPr bwMode="auto">
          <a:xfrm>
            <a:off x="8424521" y="6526596"/>
            <a:ext cx="2888937" cy="2797515"/>
          </a:xfrm>
          <a:custGeom>
            <a:avLst/>
            <a:gdLst>
              <a:gd name="T0" fmla="*/ 2423 w 2785"/>
              <a:gd name="T1" fmla="*/ 26 h 2700"/>
              <a:gd name="T2" fmla="*/ 2398 w 2785"/>
              <a:gd name="T3" fmla="*/ 0 h 2700"/>
              <a:gd name="T4" fmla="*/ 1650 w 2785"/>
              <a:gd name="T5" fmla="*/ 0 h 2700"/>
              <a:gd name="T6" fmla="*/ 1625 w 2785"/>
              <a:gd name="T7" fmla="*/ 26 h 2700"/>
              <a:gd name="T8" fmla="*/ 1289 w 2785"/>
              <a:gd name="T9" fmla="*/ 360 h 2700"/>
              <a:gd name="T10" fmla="*/ 954 w 2785"/>
              <a:gd name="T11" fmla="*/ 26 h 2700"/>
              <a:gd name="T12" fmla="*/ 83 w 2785"/>
              <a:gd name="T13" fmla="*/ 0 h 2700"/>
              <a:gd name="T14" fmla="*/ 58 w 2785"/>
              <a:gd name="T15" fmla="*/ 26 h 2700"/>
              <a:gd name="T16" fmla="*/ 33 w 2785"/>
              <a:gd name="T17" fmla="*/ 471 h 2700"/>
              <a:gd name="T18" fmla="*/ 1 w 2785"/>
              <a:gd name="T19" fmla="*/ 669 h 2700"/>
              <a:gd name="T20" fmla="*/ 42 w 2785"/>
              <a:gd name="T21" fmla="*/ 862 h 2700"/>
              <a:gd name="T22" fmla="*/ 402 w 2785"/>
              <a:gd name="T23" fmla="*/ 1514 h 2700"/>
              <a:gd name="T24" fmla="*/ 913 w 2785"/>
              <a:gd name="T25" fmla="*/ 2021 h 2700"/>
              <a:gd name="T26" fmla="*/ 1231 w 2785"/>
              <a:gd name="T27" fmla="*/ 2177 h 2700"/>
              <a:gd name="T28" fmla="*/ 1388 w 2785"/>
              <a:gd name="T29" fmla="*/ 2211 h 2700"/>
              <a:gd name="T30" fmla="*/ 1500 w 2785"/>
              <a:gd name="T31" fmla="*/ 2218 h 2700"/>
              <a:gd name="T32" fmla="*/ 1611 w 2785"/>
              <a:gd name="T33" fmla="*/ 2246 h 2700"/>
              <a:gd name="T34" fmla="*/ 1812 w 2785"/>
              <a:gd name="T35" fmla="*/ 2328 h 2700"/>
              <a:gd name="T36" fmla="*/ 1992 w 2785"/>
              <a:gd name="T37" fmla="*/ 2445 h 2700"/>
              <a:gd name="T38" fmla="*/ 2385 w 2785"/>
              <a:gd name="T39" fmla="*/ 2691 h 2700"/>
              <a:gd name="T40" fmla="*/ 2423 w 2785"/>
              <a:gd name="T41" fmla="*/ 2669 h 2700"/>
              <a:gd name="T42" fmla="*/ 2423 w 2785"/>
              <a:gd name="T43" fmla="*/ 1583 h 2700"/>
              <a:gd name="T44" fmla="*/ 2398 w 2785"/>
              <a:gd name="T45" fmla="*/ 1608 h 2700"/>
              <a:gd name="T46" fmla="*/ 2784 w 2785"/>
              <a:gd name="T47" fmla="*/ 1222 h 2700"/>
              <a:gd name="T48" fmla="*/ 2398 w 2785"/>
              <a:gd name="T49" fmla="*/ 836 h 2700"/>
              <a:gd name="T50" fmla="*/ 2398 w 2785"/>
              <a:gd name="T51" fmla="*/ 887 h 2700"/>
              <a:gd name="T52" fmla="*/ 2733 w 2785"/>
              <a:gd name="T53" fmla="*/ 1222 h 2700"/>
              <a:gd name="T54" fmla="*/ 2398 w 2785"/>
              <a:gd name="T55" fmla="*/ 1558 h 2700"/>
              <a:gd name="T56" fmla="*/ 2372 w 2785"/>
              <a:gd name="T57" fmla="*/ 1583 h 2700"/>
              <a:gd name="T58" fmla="*/ 2372 w 2785"/>
              <a:gd name="T59" fmla="*/ 2669 h 2700"/>
              <a:gd name="T60" fmla="*/ 2410 w 2785"/>
              <a:gd name="T61" fmla="*/ 2647 h 2700"/>
              <a:gd name="T62" fmla="*/ 2077 w 2785"/>
              <a:gd name="T63" fmla="*/ 2445 h 2700"/>
              <a:gd name="T64" fmla="*/ 1922 w 2785"/>
              <a:gd name="T65" fmla="*/ 2324 h 2700"/>
              <a:gd name="T66" fmla="*/ 1753 w 2785"/>
              <a:gd name="T67" fmla="*/ 2251 h 2700"/>
              <a:gd name="T68" fmla="*/ 1654 w 2785"/>
              <a:gd name="T69" fmla="*/ 2210 h 2700"/>
              <a:gd name="T70" fmla="*/ 1569 w 2785"/>
              <a:gd name="T71" fmla="*/ 2168 h 2700"/>
              <a:gd name="T72" fmla="*/ 1500 w 2785"/>
              <a:gd name="T73" fmla="*/ 2167 h 2700"/>
              <a:gd name="T74" fmla="*/ 1376 w 2785"/>
              <a:gd name="T75" fmla="*/ 2158 h 2700"/>
              <a:gd name="T76" fmla="*/ 1037 w 2785"/>
              <a:gd name="T77" fmla="*/ 2038 h 2700"/>
              <a:gd name="T78" fmla="*/ 512 w 2785"/>
              <a:gd name="T79" fmla="*/ 1572 h 2700"/>
              <a:gd name="T80" fmla="*/ 128 w 2785"/>
              <a:gd name="T81" fmla="*/ 941 h 2700"/>
              <a:gd name="T82" fmla="*/ 55 w 2785"/>
              <a:gd name="T83" fmla="*/ 723 h 2700"/>
              <a:gd name="T84" fmla="*/ 83 w 2785"/>
              <a:gd name="T85" fmla="*/ 484 h 2700"/>
              <a:gd name="T86" fmla="*/ 109 w 2785"/>
              <a:gd name="T87" fmla="*/ 26 h 2700"/>
              <a:gd name="T88" fmla="*/ 928 w 2785"/>
              <a:gd name="T89" fmla="*/ 51 h 2700"/>
              <a:gd name="T90" fmla="*/ 903 w 2785"/>
              <a:gd name="T91" fmla="*/ 26 h 2700"/>
              <a:gd name="T92" fmla="*/ 1289 w 2785"/>
              <a:gd name="T93" fmla="*/ 412 h 2700"/>
              <a:gd name="T94" fmla="*/ 1675 w 2785"/>
              <a:gd name="T95" fmla="*/ 26 h 2700"/>
              <a:gd name="T96" fmla="*/ 2398 w 2785"/>
              <a:gd name="T97" fmla="*/ 51 h 2700"/>
              <a:gd name="T98" fmla="*/ 2372 w 2785"/>
              <a:gd name="T99" fmla="*/ 861 h 2700"/>
              <a:gd name="T100" fmla="*/ 2423 w 2785"/>
              <a:gd name="T101" fmla="*/ 861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85" h="2700">
                <a:moveTo>
                  <a:pt x="2423" y="861"/>
                </a:moveTo>
                <a:lnTo>
                  <a:pt x="2423" y="26"/>
                </a:lnTo>
                <a:lnTo>
                  <a:pt x="2423" y="26"/>
                </a:lnTo>
                <a:cubicBezTo>
                  <a:pt x="2423" y="12"/>
                  <a:pt x="2411" y="0"/>
                  <a:pt x="2398" y="0"/>
                </a:cubicBezTo>
                <a:lnTo>
                  <a:pt x="1650" y="0"/>
                </a:lnTo>
                <a:lnTo>
                  <a:pt x="1650" y="0"/>
                </a:lnTo>
                <a:cubicBezTo>
                  <a:pt x="1636" y="0"/>
                  <a:pt x="1625" y="12"/>
                  <a:pt x="1625" y="26"/>
                </a:cubicBezTo>
                <a:lnTo>
                  <a:pt x="1625" y="26"/>
                </a:lnTo>
                <a:cubicBezTo>
                  <a:pt x="1621" y="208"/>
                  <a:pt x="1475" y="360"/>
                  <a:pt x="1289" y="360"/>
                </a:cubicBezTo>
                <a:lnTo>
                  <a:pt x="1289" y="360"/>
                </a:lnTo>
                <a:cubicBezTo>
                  <a:pt x="1103" y="360"/>
                  <a:pt x="957" y="208"/>
                  <a:pt x="954" y="26"/>
                </a:cubicBezTo>
                <a:lnTo>
                  <a:pt x="954" y="26"/>
                </a:lnTo>
                <a:cubicBezTo>
                  <a:pt x="953" y="12"/>
                  <a:pt x="942" y="0"/>
                  <a:pt x="928" y="0"/>
                </a:cubicBezTo>
                <a:lnTo>
                  <a:pt x="83" y="0"/>
                </a:lnTo>
                <a:lnTo>
                  <a:pt x="83" y="0"/>
                </a:lnTo>
                <a:cubicBezTo>
                  <a:pt x="70" y="0"/>
                  <a:pt x="57" y="12"/>
                  <a:pt x="58" y="26"/>
                </a:cubicBezTo>
                <a:lnTo>
                  <a:pt x="58" y="26"/>
                </a:lnTo>
                <a:cubicBezTo>
                  <a:pt x="67" y="174"/>
                  <a:pt x="60" y="324"/>
                  <a:pt x="33" y="471"/>
                </a:cubicBezTo>
                <a:lnTo>
                  <a:pt x="33" y="471"/>
                </a:lnTo>
                <a:cubicBezTo>
                  <a:pt x="22" y="536"/>
                  <a:pt x="3" y="602"/>
                  <a:pt x="1" y="669"/>
                </a:cubicBezTo>
                <a:lnTo>
                  <a:pt x="1" y="669"/>
                </a:lnTo>
                <a:cubicBezTo>
                  <a:pt x="0" y="736"/>
                  <a:pt x="18" y="800"/>
                  <a:pt x="42" y="862"/>
                </a:cubicBezTo>
                <a:lnTo>
                  <a:pt x="42" y="862"/>
                </a:lnTo>
                <a:cubicBezTo>
                  <a:pt x="129" y="1095"/>
                  <a:pt x="253" y="1315"/>
                  <a:pt x="402" y="1514"/>
                </a:cubicBezTo>
                <a:lnTo>
                  <a:pt x="402" y="1514"/>
                </a:lnTo>
                <a:cubicBezTo>
                  <a:pt x="546" y="1705"/>
                  <a:pt x="714" y="1885"/>
                  <a:pt x="913" y="2021"/>
                </a:cubicBezTo>
                <a:lnTo>
                  <a:pt x="913" y="2021"/>
                </a:lnTo>
                <a:cubicBezTo>
                  <a:pt x="1010" y="2087"/>
                  <a:pt x="1117" y="2142"/>
                  <a:pt x="1231" y="2177"/>
                </a:cubicBezTo>
                <a:lnTo>
                  <a:pt x="1231" y="2177"/>
                </a:lnTo>
                <a:cubicBezTo>
                  <a:pt x="1282" y="2193"/>
                  <a:pt x="1335" y="2204"/>
                  <a:pt x="1388" y="2211"/>
                </a:cubicBezTo>
                <a:lnTo>
                  <a:pt x="1388" y="2211"/>
                </a:lnTo>
                <a:cubicBezTo>
                  <a:pt x="1425" y="2215"/>
                  <a:pt x="1463" y="2218"/>
                  <a:pt x="1500" y="2218"/>
                </a:cubicBezTo>
                <a:lnTo>
                  <a:pt x="1500" y="2218"/>
                </a:lnTo>
                <a:cubicBezTo>
                  <a:pt x="1544" y="2218"/>
                  <a:pt x="1571" y="2227"/>
                  <a:pt x="1611" y="2246"/>
                </a:cubicBezTo>
                <a:lnTo>
                  <a:pt x="1611" y="2246"/>
                </a:lnTo>
                <a:cubicBezTo>
                  <a:pt x="1676" y="2276"/>
                  <a:pt x="1744" y="2302"/>
                  <a:pt x="1812" y="2328"/>
                </a:cubicBezTo>
                <a:lnTo>
                  <a:pt x="1812" y="2328"/>
                </a:lnTo>
                <a:cubicBezTo>
                  <a:pt x="1882" y="2355"/>
                  <a:pt x="1932" y="2399"/>
                  <a:pt x="1992" y="2445"/>
                </a:cubicBezTo>
                <a:lnTo>
                  <a:pt x="1992" y="2445"/>
                </a:lnTo>
                <a:cubicBezTo>
                  <a:pt x="2115" y="2539"/>
                  <a:pt x="2246" y="2622"/>
                  <a:pt x="2385" y="2691"/>
                </a:cubicBezTo>
                <a:lnTo>
                  <a:pt x="2385" y="2691"/>
                </a:lnTo>
                <a:cubicBezTo>
                  <a:pt x="2401" y="2699"/>
                  <a:pt x="2423" y="2689"/>
                  <a:pt x="2423" y="2669"/>
                </a:cubicBezTo>
                <a:lnTo>
                  <a:pt x="2423" y="1720"/>
                </a:lnTo>
                <a:lnTo>
                  <a:pt x="2423" y="1583"/>
                </a:lnTo>
                <a:lnTo>
                  <a:pt x="2423" y="1583"/>
                </a:lnTo>
                <a:cubicBezTo>
                  <a:pt x="2415" y="1591"/>
                  <a:pt x="2406" y="1600"/>
                  <a:pt x="2398" y="1608"/>
                </a:cubicBezTo>
                <a:lnTo>
                  <a:pt x="2398" y="1608"/>
                </a:lnTo>
                <a:cubicBezTo>
                  <a:pt x="2608" y="1604"/>
                  <a:pt x="2784" y="1435"/>
                  <a:pt x="2784" y="1222"/>
                </a:cubicBezTo>
                <a:lnTo>
                  <a:pt x="2784" y="1222"/>
                </a:lnTo>
                <a:cubicBezTo>
                  <a:pt x="2784" y="1009"/>
                  <a:pt x="2607" y="840"/>
                  <a:pt x="2398" y="836"/>
                </a:cubicBezTo>
                <a:lnTo>
                  <a:pt x="2398" y="836"/>
                </a:lnTo>
                <a:cubicBezTo>
                  <a:pt x="2365" y="835"/>
                  <a:pt x="2365" y="886"/>
                  <a:pt x="2398" y="887"/>
                </a:cubicBezTo>
                <a:lnTo>
                  <a:pt x="2398" y="887"/>
                </a:lnTo>
                <a:cubicBezTo>
                  <a:pt x="2580" y="890"/>
                  <a:pt x="2733" y="1037"/>
                  <a:pt x="2733" y="1222"/>
                </a:cubicBezTo>
                <a:lnTo>
                  <a:pt x="2733" y="1222"/>
                </a:lnTo>
                <a:cubicBezTo>
                  <a:pt x="2733" y="1408"/>
                  <a:pt x="2580" y="1554"/>
                  <a:pt x="2398" y="1558"/>
                </a:cubicBezTo>
                <a:lnTo>
                  <a:pt x="2398" y="1558"/>
                </a:lnTo>
                <a:cubicBezTo>
                  <a:pt x="2383" y="1558"/>
                  <a:pt x="2372" y="1569"/>
                  <a:pt x="2372" y="1583"/>
                </a:cubicBezTo>
                <a:lnTo>
                  <a:pt x="2372" y="2532"/>
                </a:lnTo>
                <a:lnTo>
                  <a:pt x="2372" y="2669"/>
                </a:lnTo>
                <a:lnTo>
                  <a:pt x="2410" y="2647"/>
                </a:lnTo>
                <a:lnTo>
                  <a:pt x="2410" y="2647"/>
                </a:lnTo>
                <a:cubicBezTo>
                  <a:pt x="2294" y="2589"/>
                  <a:pt x="2182" y="2520"/>
                  <a:pt x="2077" y="2445"/>
                </a:cubicBezTo>
                <a:lnTo>
                  <a:pt x="2077" y="2445"/>
                </a:lnTo>
                <a:cubicBezTo>
                  <a:pt x="2023" y="2406"/>
                  <a:pt x="1972" y="2366"/>
                  <a:pt x="1922" y="2324"/>
                </a:cubicBezTo>
                <a:lnTo>
                  <a:pt x="1922" y="2324"/>
                </a:lnTo>
                <a:cubicBezTo>
                  <a:pt x="1877" y="2286"/>
                  <a:pt x="1809" y="2273"/>
                  <a:pt x="1753" y="2251"/>
                </a:cubicBezTo>
                <a:lnTo>
                  <a:pt x="1753" y="2251"/>
                </a:lnTo>
                <a:cubicBezTo>
                  <a:pt x="1720" y="2238"/>
                  <a:pt x="1687" y="2224"/>
                  <a:pt x="1654" y="2210"/>
                </a:cubicBezTo>
                <a:lnTo>
                  <a:pt x="1654" y="2210"/>
                </a:lnTo>
                <a:cubicBezTo>
                  <a:pt x="1628" y="2198"/>
                  <a:pt x="1596" y="2176"/>
                  <a:pt x="1569" y="2168"/>
                </a:cubicBezTo>
                <a:lnTo>
                  <a:pt x="1569" y="2168"/>
                </a:lnTo>
                <a:cubicBezTo>
                  <a:pt x="1547" y="2163"/>
                  <a:pt x="1523" y="2167"/>
                  <a:pt x="1500" y="2167"/>
                </a:cubicBezTo>
                <a:lnTo>
                  <a:pt x="1500" y="2167"/>
                </a:lnTo>
                <a:cubicBezTo>
                  <a:pt x="1458" y="2167"/>
                  <a:pt x="1417" y="2164"/>
                  <a:pt x="1376" y="2158"/>
                </a:cubicBezTo>
                <a:lnTo>
                  <a:pt x="1376" y="2158"/>
                </a:lnTo>
                <a:cubicBezTo>
                  <a:pt x="1256" y="2140"/>
                  <a:pt x="1143" y="2097"/>
                  <a:pt x="1037" y="2038"/>
                </a:cubicBezTo>
                <a:lnTo>
                  <a:pt x="1037" y="2038"/>
                </a:lnTo>
                <a:cubicBezTo>
                  <a:pt x="832" y="1923"/>
                  <a:pt x="660" y="1753"/>
                  <a:pt x="512" y="1572"/>
                </a:cubicBezTo>
                <a:lnTo>
                  <a:pt x="512" y="1572"/>
                </a:lnTo>
                <a:cubicBezTo>
                  <a:pt x="356" y="1381"/>
                  <a:pt x="226" y="1168"/>
                  <a:pt x="128" y="941"/>
                </a:cubicBezTo>
                <a:lnTo>
                  <a:pt x="128" y="941"/>
                </a:lnTo>
                <a:cubicBezTo>
                  <a:pt x="98" y="871"/>
                  <a:pt x="66" y="798"/>
                  <a:pt x="55" y="723"/>
                </a:cubicBezTo>
                <a:lnTo>
                  <a:pt x="55" y="723"/>
                </a:lnTo>
                <a:cubicBezTo>
                  <a:pt x="44" y="642"/>
                  <a:pt x="68" y="563"/>
                  <a:pt x="83" y="484"/>
                </a:cubicBezTo>
                <a:lnTo>
                  <a:pt x="83" y="484"/>
                </a:lnTo>
                <a:cubicBezTo>
                  <a:pt x="110" y="333"/>
                  <a:pt x="118" y="179"/>
                  <a:pt x="109" y="26"/>
                </a:cubicBezTo>
                <a:lnTo>
                  <a:pt x="109" y="26"/>
                </a:lnTo>
                <a:cubicBezTo>
                  <a:pt x="100" y="35"/>
                  <a:pt x="92" y="43"/>
                  <a:pt x="83" y="51"/>
                </a:cubicBezTo>
                <a:lnTo>
                  <a:pt x="928" y="51"/>
                </a:lnTo>
                <a:lnTo>
                  <a:pt x="928" y="51"/>
                </a:lnTo>
                <a:cubicBezTo>
                  <a:pt x="919" y="43"/>
                  <a:pt x="911" y="35"/>
                  <a:pt x="903" y="26"/>
                </a:cubicBezTo>
                <a:lnTo>
                  <a:pt x="903" y="26"/>
                </a:lnTo>
                <a:cubicBezTo>
                  <a:pt x="907" y="235"/>
                  <a:pt x="1075" y="411"/>
                  <a:pt x="1289" y="412"/>
                </a:cubicBezTo>
                <a:lnTo>
                  <a:pt x="1289" y="412"/>
                </a:lnTo>
                <a:cubicBezTo>
                  <a:pt x="1503" y="412"/>
                  <a:pt x="1672" y="235"/>
                  <a:pt x="1675" y="26"/>
                </a:cubicBezTo>
                <a:lnTo>
                  <a:pt x="1650" y="51"/>
                </a:lnTo>
                <a:lnTo>
                  <a:pt x="2398" y="51"/>
                </a:lnTo>
                <a:lnTo>
                  <a:pt x="2372" y="26"/>
                </a:lnTo>
                <a:lnTo>
                  <a:pt x="2372" y="861"/>
                </a:lnTo>
                <a:lnTo>
                  <a:pt x="2372" y="861"/>
                </a:lnTo>
                <a:cubicBezTo>
                  <a:pt x="2372" y="894"/>
                  <a:pt x="2423" y="894"/>
                  <a:pt x="2423" y="8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63"/>
          <p:cNvSpPr>
            <a:spLocks noChangeArrowheads="1"/>
          </p:cNvSpPr>
          <p:nvPr/>
        </p:nvSpPr>
        <p:spPr bwMode="auto">
          <a:xfrm>
            <a:off x="3743711" y="4359893"/>
            <a:ext cx="132563" cy="1179345"/>
          </a:xfrm>
          <a:custGeom>
            <a:avLst/>
            <a:gdLst>
              <a:gd name="T0" fmla="*/ 125 w 126"/>
              <a:gd name="T1" fmla="*/ 1135 h 1136"/>
              <a:gd name="T2" fmla="*/ 0 w 126"/>
              <a:gd name="T3" fmla="*/ 1135 h 1136"/>
              <a:gd name="T4" fmla="*/ 0 w 126"/>
              <a:gd name="T5" fmla="*/ 0 h 1136"/>
              <a:gd name="T6" fmla="*/ 125 w 126"/>
              <a:gd name="T7" fmla="*/ 0 h 1136"/>
              <a:gd name="T8" fmla="*/ 125 w 126"/>
              <a:gd name="T9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136">
                <a:moveTo>
                  <a:pt x="125" y="1135"/>
                </a:moveTo>
                <a:lnTo>
                  <a:pt x="0" y="1135"/>
                </a:lnTo>
                <a:lnTo>
                  <a:pt x="0" y="0"/>
                </a:lnTo>
                <a:lnTo>
                  <a:pt x="125" y="0"/>
                </a:lnTo>
                <a:lnTo>
                  <a:pt x="125" y="11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66"/>
          <p:cNvSpPr>
            <a:spLocks noChangeArrowheads="1"/>
          </p:cNvSpPr>
          <p:nvPr/>
        </p:nvSpPr>
        <p:spPr bwMode="auto">
          <a:xfrm>
            <a:off x="3743711" y="6522023"/>
            <a:ext cx="132563" cy="1174775"/>
          </a:xfrm>
          <a:custGeom>
            <a:avLst/>
            <a:gdLst>
              <a:gd name="T0" fmla="*/ 125 w 126"/>
              <a:gd name="T1" fmla="*/ 1134 h 1135"/>
              <a:gd name="T2" fmla="*/ 0 w 126"/>
              <a:gd name="T3" fmla="*/ 1134 h 1135"/>
              <a:gd name="T4" fmla="*/ 0 w 126"/>
              <a:gd name="T5" fmla="*/ 0 h 1135"/>
              <a:gd name="T6" fmla="*/ 125 w 126"/>
              <a:gd name="T7" fmla="*/ 0 h 1135"/>
              <a:gd name="T8" fmla="*/ 125 w 126"/>
              <a:gd name="T9" fmla="*/ 1134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135">
                <a:moveTo>
                  <a:pt x="125" y="1134"/>
                </a:moveTo>
                <a:lnTo>
                  <a:pt x="0" y="1134"/>
                </a:lnTo>
                <a:lnTo>
                  <a:pt x="0" y="0"/>
                </a:lnTo>
                <a:lnTo>
                  <a:pt x="125" y="0"/>
                </a:lnTo>
                <a:lnTo>
                  <a:pt x="125" y="11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69"/>
          <p:cNvSpPr>
            <a:spLocks noChangeArrowheads="1"/>
          </p:cNvSpPr>
          <p:nvPr/>
        </p:nvSpPr>
        <p:spPr bwMode="auto">
          <a:xfrm>
            <a:off x="3743711" y="8889855"/>
            <a:ext cx="132563" cy="1179345"/>
          </a:xfrm>
          <a:custGeom>
            <a:avLst/>
            <a:gdLst>
              <a:gd name="T0" fmla="*/ 125 w 126"/>
              <a:gd name="T1" fmla="*/ 1135 h 1136"/>
              <a:gd name="T2" fmla="*/ 0 w 126"/>
              <a:gd name="T3" fmla="*/ 1135 h 1136"/>
              <a:gd name="T4" fmla="*/ 0 w 126"/>
              <a:gd name="T5" fmla="*/ 0 h 1136"/>
              <a:gd name="T6" fmla="*/ 125 w 126"/>
              <a:gd name="T7" fmla="*/ 0 h 1136"/>
              <a:gd name="T8" fmla="*/ 125 w 126"/>
              <a:gd name="T9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136">
                <a:moveTo>
                  <a:pt x="125" y="1135"/>
                </a:moveTo>
                <a:lnTo>
                  <a:pt x="0" y="1135"/>
                </a:lnTo>
                <a:lnTo>
                  <a:pt x="0" y="0"/>
                </a:lnTo>
                <a:lnTo>
                  <a:pt x="125" y="0"/>
                </a:lnTo>
                <a:lnTo>
                  <a:pt x="125" y="11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72"/>
          <p:cNvSpPr>
            <a:spLocks noChangeArrowheads="1"/>
          </p:cNvSpPr>
          <p:nvPr/>
        </p:nvSpPr>
        <p:spPr bwMode="auto">
          <a:xfrm>
            <a:off x="20496807" y="4359893"/>
            <a:ext cx="132561" cy="1179345"/>
          </a:xfrm>
          <a:custGeom>
            <a:avLst/>
            <a:gdLst>
              <a:gd name="T0" fmla="*/ 126 w 127"/>
              <a:gd name="T1" fmla="*/ 1135 h 1136"/>
              <a:gd name="T2" fmla="*/ 0 w 127"/>
              <a:gd name="T3" fmla="*/ 1135 h 1136"/>
              <a:gd name="T4" fmla="*/ 0 w 127"/>
              <a:gd name="T5" fmla="*/ 0 h 1136"/>
              <a:gd name="T6" fmla="*/ 126 w 127"/>
              <a:gd name="T7" fmla="*/ 0 h 1136"/>
              <a:gd name="T8" fmla="*/ 126 w 127"/>
              <a:gd name="T9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136">
                <a:moveTo>
                  <a:pt x="126" y="1135"/>
                </a:moveTo>
                <a:lnTo>
                  <a:pt x="0" y="1135"/>
                </a:lnTo>
                <a:lnTo>
                  <a:pt x="0" y="0"/>
                </a:lnTo>
                <a:lnTo>
                  <a:pt x="126" y="0"/>
                </a:lnTo>
                <a:lnTo>
                  <a:pt x="126" y="11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75"/>
          <p:cNvSpPr>
            <a:spLocks noChangeArrowheads="1"/>
          </p:cNvSpPr>
          <p:nvPr/>
        </p:nvSpPr>
        <p:spPr bwMode="auto">
          <a:xfrm>
            <a:off x="20496807" y="6522023"/>
            <a:ext cx="132561" cy="1174775"/>
          </a:xfrm>
          <a:custGeom>
            <a:avLst/>
            <a:gdLst>
              <a:gd name="T0" fmla="*/ 126 w 127"/>
              <a:gd name="T1" fmla="*/ 1134 h 1135"/>
              <a:gd name="T2" fmla="*/ 0 w 127"/>
              <a:gd name="T3" fmla="*/ 1134 h 1135"/>
              <a:gd name="T4" fmla="*/ 0 w 127"/>
              <a:gd name="T5" fmla="*/ 0 h 1135"/>
              <a:gd name="T6" fmla="*/ 126 w 127"/>
              <a:gd name="T7" fmla="*/ 0 h 1135"/>
              <a:gd name="T8" fmla="*/ 126 w 127"/>
              <a:gd name="T9" fmla="*/ 1134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135">
                <a:moveTo>
                  <a:pt x="126" y="1134"/>
                </a:moveTo>
                <a:lnTo>
                  <a:pt x="0" y="1134"/>
                </a:lnTo>
                <a:lnTo>
                  <a:pt x="0" y="0"/>
                </a:lnTo>
                <a:lnTo>
                  <a:pt x="126" y="0"/>
                </a:lnTo>
                <a:lnTo>
                  <a:pt x="126" y="11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78"/>
          <p:cNvSpPr>
            <a:spLocks noChangeArrowheads="1"/>
          </p:cNvSpPr>
          <p:nvPr/>
        </p:nvSpPr>
        <p:spPr bwMode="auto">
          <a:xfrm>
            <a:off x="20496807" y="8889855"/>
            <a:ext cx="132561" cy="1179345"/>
          </a:xfrm>
          <a:custGeom>
            <a:avLst/>
            <a:gdLst>
              <a:gd name="T0" fmla="*/ 126 w 127"/>
              <a:gd name="T1" fmla="*/ 1135 h 1136"/>
              <a:gd name="T2" fmla="*/ 0 w 127"/>
              <a:gd name="T3" fmla="*/ 1135 h 1136"/>
              <a:gd name="T4" fmla="*/ 0 w 127"/>
              <a:gd name="T5" fmla="*/ 0 h 1136"/>
              <a:gd name="T6" fmla="*/ 126 w 127"/>
              <a:gd name="T7" fmla="*/ 0 h 1136"/>
              <a:gd name="T8" fmla="*/ 126 w 127"/>
              <a:gd name="T9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136">
                <a:moveTo>
                  <a:pt x="126" y="1135"/>
                </a:moveTo>
                <a:lnTo>
                  <a:pt x="0" y="1135"/>
                </a:lnTo>
                <a:lnTo>
                  <a:pt x="0" y="0"/>
                </a:lnTo>
                <a:lnTo>
                  <a:pt x="126" y="0"/>
                </a:lnTo>
                <a:lnTo>
                  <a:pt x="126" y="11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79"/>
          <p:cNvSpPr>
            <a:spLocks noChangeArrowheads="1"/>
          </p:cNvSpPr>
          <p:nvPr/>
        </p:nvSpPr>
        <p:spPr bwMode="auto">
          <a:xfrm>
            <a:off x="2902628" y="4295897"/>
            <a:ext cx="530248" cy="489107"/>
          </a:xfrm>
          <a:custGeom>
            <a:avLst/>
            <a:gdLst>
              <a:gd name="T0" fmla="*/ 472 w 513"/>
              <a:gd name="T1" fmla="*/ 360 h 472"/>
              <a:gd name="T2" fmla="*/ 385 w 513"/>
              <a:gd name="T3" fmla="*/ 360 h 472"/>
              <a:gd name="T4" fmla="*/ 385 w 513"/>
              <a:gd name="T5" fmla="*/ 108 h 472"/>
              <a:gd name="T6" fmla="*/ 472 w 513"/>
              <a:gd name="T7" fmla="*/ 108 h 472"/>
              <a:gd name="T8" fmla="*/ 472 w 513"/>
              <a:gd name="T9" fmla="*/ 360 h 472"/>
              <a:gd name="T10" fmla="*/ 429 w 513"/>
              <a:gd name="T11" fmla="*/ 431 h 472"/>
              <a:gd name="T12" fmla="*/ 40 w 513"/>
              <a:gd name="T13" fmla="*/ 431 h 472"/>
              <a:gd name="T14" fmla="*/ 40 w 513"/>
              <a:gd name="T15" fmla="*/ 41 h 472"/>
              <a:gd name="T16" fmla="*/ 429 w 513"/>
              <a:gd name="T17" fmla="*/ 41 h 472"/>
              <a:gd name="T18" fmla="*/ 429 w 513"/>
              <a:gd name="T19" fmla="*/ 68 h 472"/>
              <a:gd name="T20" fmla="*/ 369 w 513"/>
              <a:gd name="T21" fmla="*/ 68 h 472"/>
              <a:gd name="T22" fmla="*/ 369 w 513"/>
              <a:gd name="T23" fmla="*/ 68 h 472"/>
              <a:gd name="T24" fmla="*/ 345 w 513"/>
              <a:gd name="T25" fmla="*/ 93 h 472"/>
              <a:gd name="T26" fmla="*/ 345 w 513"/>
              <a:gd name="T27" fmla="*/ 374 h 472"/>
              <a:gd name="T28" fmla="*/ 345 w 513"/>
              <a:gd name="T29" fmla="*/ 374 h 472"/>
              <a:gd name="T30" fmla="*/ 369 w 513"/>
              <a:gd name="T31" fmla="*/ 399 h 472"/>
              <a:gd name="T32" fmla="*/ 429 w 513"/>
              <a:gd name="T33" fmla="*/ 399 h 472"/>
              <a:gd name="T34" fmla="*/ 429 w 513"/>
              <a:gd name="T35" fmla="*/ 431 h 472"/>
              <a:gd name="T36" fmla="*/ 489 w 513"/>
              <a:gd name="T37" fmla="*/ 68 h 472"/>
              <a:gd name="T38" fmla="*/ 469 w 513"/>
              <a:gd name="T39" fmla="*/ 68 h 472"/>
              <a:gd name="T40" fmla="*/ 469 w 513"/>
              <a:gd name="T41" fmla="*/ 29 h 472"/>
              <a:gd name="T42" fmla="*/ 469 w 513"/>
              <a:gd name="T43" fmla="*/ 29 h 472"/>
              <a:gd name="T44" fmla="*/ 441 w 513"/>
              <a:gd name="T45" fmla="*/ 0 h 472"/>
              <a:gd name="T46" fmla="*/ 29 w 513"/>
              <a:gd name="T47" fmla="*/ 0 h 472"/>
              <a:gd name="T48" fmla="*/ 29 w 513"/>
              <a:gd name="T49" fmla="*/ 0 h 472"/>
              <a:gd name="T50" fmla="*/ 0 w 513"/>
              <a:gd name="T51" fmla="*/ 29 h 472"/>
              <a:gd name="T52" fmla="*/ 0 w 513"/>
              <a:gd name="T53" fmla="*/ 443 h 472"/>
              <a:gd name="T54" fmla="*/ 0 w 513"/>
              <a:gd name="T55" fmla="*/ 443 h 472"/>
              <a:gd name="T56" fmla="*/ 29 w 513"/>
              <a:gd name="T57" fmla="*/ 471 h 472"/>
              <a:gd name="T58" fmla="*/ 441 w 513"/>
              <a:gd name="T59" fmla="*/ 471 h 472"/>
              <a:gd name="T60" fmla="*/ 441 w 513"/>
              <a:gd name="T61" fmla="*/ 471 h 472"/>
              <a:gd name="T62" fmla="*/ 469 w 513"/>
              <a:gd name="T63" fmla="*/ 443 h 472"/>
              <a:gd name="T64" fmla="*/ 469 w 513"/>
              <a:gd name="T65" fmla="*/ 399 h 472"/>
              <a:gd name="T66" fmla="*/ 489 w 513"/>
              <a:gd name="T67" fmla="*/ 399 h 472"/>
              <a:gd name="T68" fmla="*/ 489 w 513"/>
              <a:gd name="T69" fmla="*/ 399 h 472"/>
              <a:gd name="T70" fmla="*/ 512 w 513"/>
              <a:gd name="T71" fmla="*/ 374 h 472"/>
              <a:gd name="T72" fmla="*/ 512 w 513"/>
              <a:gd name="T73" fmla="*/ 93 h 472"/>
              <a:gd name="T74" fmla="*/ 512 w 513"/>
              <a:gd name="T75" fmla="*/ 93 h 472"/>
              <a:gd name="T76" fmla="*/ 489 w 513"/>
              <a:gd name="T77" fmla="*/ 6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3" h="472">
                <a:moveTo>
                  <a:pt x="472" y="360"/>
                </a:moveTo>
                <a:lnTo>
                  <a:pt x="385" y="360"/>
                </a:lnTo>
                <a:lnTo>
                  <a:pt x="385" y="108"/>
                </a:lnTo>
                <a:lnTo>
                  <a:pt x="472" y="108"/>
                </a:lnTo>
                <a:lnTo>
                  <a:pt x="472" y="360"/>
                </a:lnTo>
                <a:close/>
                <a:moveTo>
                  <a:pt x="429" y="431"/>
                </a:moveTo>
                <a:lnTo>
                  <a:pt x="40" y="431"/>
                </a:lnTo>
                <a:lnTo>
                  <a:pt x="40" y="41"/>
                </a:lnTo>
                <a:lnTo>
                  <a:pt x="429" y="41"/>
                </a:lnTo>
                <a:lnTo>
                  <a:pt x="429" y="68"/>
                </a:lnTo>
                <a:lnTo>
                  <a:pt x="369" y="68"/>
                </a:lnTo>
                <a:lnTo>
                  <a:pt x="369" y="68"/>
                </a:lnTo>
                <a:cubicBezTo>
                  <a:pt x="356" y="68"/>
                  <a:pt x="345" y="79"/>
                  <a:pt x="345" y="93"/>
                </a:cubicBezTo>
                <a:lnTo>
                  <a:pt x="345" y="374"/>
                </a:lnTo>
                <a:lnTo>
                  <a:pt x="345" y="374"/>
                </a:lnTo>
                <a:cubicBezTo>
                  <a:pt x="345" y="388"/>
                  <a:pt x="356" y="399"/>
                  <a:pt x="369" y="399"/>
                </a:cubicBezTo>
                <a:lnTo>
                  <a:pt x="429" y="399"/>
                </a:lnTo>
                <a:lnTo>
                  <a:pt x="429" y="431"/>
                </a:lnTo>
                <a:close/>
                <a:moveTo>
                  <a:pt x="489" y="68"/>
                </a:moveTo>
                <a:lnTo>
                  <a:pt x="469" y="68"/>
                </a:lnTo>
                <a:lnTo>
                  <a:pt x="469" y="29"/>
                </a:lnTo>
                <a:lnTo>
                  <a:pt x="469" y="29"/>
                </a:lnTo>
                <a:cubicBezTo>
                  <a:pt x="469" y="13"/>
                  <a:pt x="457" y="0"/>
                  <a:pt x="441" y="0"/>
                </a:cubicBez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443"/>
                </a:lnTo>
                <a:lnTo>
                  <a:pt x="0" y="443"/>
                </a:lnTo>
                <a:cubicBezTo>
                  <a:pt x="0" y="459"/>
                  <a:pt x="13" y="471"/>
                  <a:pt x="29" y="471"/>
                </a:cubicBezTo>
                <a:lnTo>
                  <a:pt x="441" y="471"/>
                </a:lnTo>
                <a:lnTo>
                  <a:pt x="441" y="471"/>
                </a:lnTo>
                <a:cubicBezTo>
                  <a:pt x="457" y="471"/>
                  <a:pt x="469" y="459"/>
                  <a:pt x="469" y="443"/>
                </a:cubicBezTo>
                <a:lnTo>
                  <a:pt x="469" y="399"/>
                </a:lnTo>
                <a:lnTo>
                  <a:pt x="489" y="399"/>
                </a:lnTo>
                <a:lnTo>
                  <a:pt x="489" y="399"/>
                </a:lnTo>
                <a:cubicBezTo>
                  <a:pt x="502" y="399"/>
                  <a:pt x="512" y="388"/>
                  <a:pt x="512" y="374"/>
                </a:cubicBezTo>
                <a:lnTo>
                  <a:pt x="512" y="93"/>
                </a:lnTo>
                <a:lnTo>
                  <a:pt x="512" y="93"/>
                </a:lnTo>
                <a:cubicBezTo>
                  <a:pt x="512" y="79"/>
                  <a:pt x="502" y="68"/>
                  <a:pt x="489" y="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80"/>
          <p:cNvSpPr>
            <a:spLocks noChangeArrowheads="1"/>
          </p:cNvSpPr>
          <p:nvPr/>
        </p:nvSpPr>
        <p:spPr bwMode="auto">
          <a:xfrm>
            <a:off x="3016907" y="4620444"/>
            <a:ext cx="68565" cy="68568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0 w 67"/>
              <a:gd name="T5" fmla="*/ 33 h 67"/>
              <a:gd name="T6" fmla="*/ 0 w 67"/>
              <a:gd name="T7" fmla="*/ 33 h 67"/>
              <a:gd name="T8" fmla="*/ 33 w 67"/>
              <a:gd name="T9" fmla="*/ 66 h 67"/>
              <a:gd name="T10" fmla="*/ 33 w 67"/>
              <a:gd name="T11" fmla="*/ 66 h 67"/>
              <a:gd name="T12" fmla="*/ 66 w 67"/>
              <a:gd name="T13" fmla="*/ 33 h 67"/>
              <a:gd name="T14" fmla="*/ 66 w 67"/>
              <a:gd name="T15" fmla="*/ 33 h 67"/>
              <a:gd name="T16" fmla="*/ 33 w 67"/>
              <a:gd name="T1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7">
                <a:moveTo>
                  <a:pt x="33" y="0"/>
                </a:moveTo>
                <a:lnTo>
                  <a:pt x="33" y="0"/>
                </a:lnTo>
                <a:cubicBezTo>
                  <a:pt x="15" y="0"/>
                  <a:pt x="0" y="15"/>
                  <a:pt x="0" y="33"/>
                </a:cubicBezTo>
                <a:lnTo>
                  <a:pt x="0" y="33"/>
                </a:lnTo>
                <a:cubicBezTo>
                  <a:pt x="0" y="52"/>
                  <a:pt x="15" y="66"/>
                  <a:pt x="33" y="66"/>
                </a:cubicBezTo>
                <a:lnTo>
                  <a:pt x="33" y="66"/>
                </a:lnTo>
                <a:cubicBezTo>
                  <a:pt x="51" y="66"/>
                  <a:pt x="66" y="52"/>
                  <a:pt x="66" y="33"/>
                </a:cubicBezTo>
                <a:lnTo>
                  <a:pt x="66" y="33"/>
                </a:lnTo>
                <a:cubicBezTo>
                  <a:pt x="66" y="15"/>
                  <a:pt x="51" y="0"/>
                  <a:pt x="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81"/>
          <p:cNvSpPr>
            <a:spLocks noChangeArrowheads="1"/>
          </p:cNvSpPr>
          <p:nvPr/>
        </p:nvSpPr>
        <p:spPr bwMode="auto">
          <a:xfrm>
            <a:off x="2907201" y="8921854"/>
            <a:ext cx="639954" cy="489107"/>
          </a:xfrm>
          <a:custGeom>
            <a:avLst/>
            <a:gdLst>
              <a:gd name="T0" fmla="*/ 233 w 617"/>
              <a:gd name="T1" fmla="*/ 40 h 473"/>
              <a:gd name="T2" fmla="*/ 233 w 617"/>
              <a:gd name="T3" fmla="*/ 40 h 473"/>
              <a:gd name="T4" fmla="*/ 320 w 617"/>
              <a:gd name="T5" fmla="*/ 76 h 473"/>
              <a:gd name="T6" fmla="*/ 320 w 617"/>
              <a:gd name="T7" fmla="*/ 76 h 473"/>
              <a:gd name="T8" fmla="*/ 41 w 617"/>
              <a:gd name="T9" fmla="*/ 432 h 473"/>
              <a:gd name="T10" fmla="*/ 577 w 617"/>
              <a:gd name="T11" fmla="*/ 432 h 473"/>
              <a:gd name="T12" fmla="*/ 577 w 617"/>
              <a:gd name="T13" fmla="*/ 113 h 473"/>
              <a:gd name="T14" fmla="*/ 311 w 617"/>
              <a:gd name="T15" fmla="*/ 113 h 473"/>
              <a:gd name="T16" fmla="*/ 311 w 617"/>
              <a:gd name="T17" fmla="*/ 113 h 473"/>
              <a:gd name="T18" fmla="*/ 292 w 617"/>
              <a:gd name="T19" fmla="*/ 105 h 473"/>
              <a:gd name="T20" fmla="*/ 228 w 617"/>
              <a:gd name="T21" fmla="*/ 40 h 473"/>
              <a:gd name="T22" fmla="*/ 41 w 617"/>
              <a:gd name="T23" fmla="*/ 40 h 473"/>
              <a:gd name="T24" fmla="*/ 41 w 617"/>
              <a:gd name="T25" fmla="*/ 432 h 473"/>
              <a:gd name="T26" fmla="*/ 586 w 617"/>
              <a:gd name="T27" fmla="*/ 472 h 473"/>
              <a:gd name="T28" fmla="*/ 31 w 617"/>
              <a:gd name="T29" fmla="*/ 472 h 473"/>
              <a:gd name="T30" fmla="*/ 31 w 617"/>
              <a:gd name="T31" fmla="*/ 472 h 473"/>
              <a:gd name="T32" fmla="*/ 0 w 617"/>
              <a:gd name="T33" fmla="*/ 442 h 473"/>
              <a:gd name="T34" fmla="*/ 0 w 617"/>
              <a:gd name="T35" fmla="*/ 33 h 473"/>
              <a:gd name="T36" fmla="*/ 0 w 617"/>
              <a:gd name="T37" fmla="*/ 33 h 473"/>
              <a:gd name="T38" fmla="*/ 32 w 617"/>
              <a:gd name="T39" fmla="*/ 0 h 473"/>
              <a:gd name="T40" fmla="*/ 233 w 617"/>
              <a:gd name="T41" fmla="*/ 0 h 473"/>
              <a:gd name="T42" fmla="*/ 233 w 617"/>
              <a:gd name="T43" fmla="*/ 0 h 473"/>
              <a:gd name="T44" fmla="*/ 253 w 617"/>
              <a:gd name="T45" fmla="*/ 9 h 473"/>
              <a:gd name="T46" fmla="*/ 317 w 617"/>
              <a:gd name="T47" fmla="*/ 73 h 473"/>
              <a:gd name="T48" fmla="*/ 586 w 617"/>
              <a:gd name="T49" fmla="*/ 73 h 473"/>
              <a:gd name="T50" fmla="*/ 586 w 617"/>
              <a:gd name="T51" fmla="*/ 73 h 473"/>
              <a:gd name="T52" fmla="*/ 616 w 617"/>
              <a:gd name="T53" fmla="*/ 103 h 473"/>
              <a:gd name="T54" fmla="*/ 616 w 617"/>
              <a:gd name="T55" fmla="*/ 442 h 473"/>
              <a:gd name="T56" fmla="*/ 616 w 617"/>
              <a:gd name="T57" fmla="*/ 442 h 473"/>
              <a:gd name="T58" fmla="*/ 586 w 617"/>
              <a:gd name="T59" fmla="*/ 472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7" h="473">
                <a:moveTo>
                  <a:pt x="233" y="40"/>
                </a:moveTo>
                <a:lnTo>
                  <a:pt x="233" y="40"/>
                </a:lnTo>
                <a:close/>
                <a:moveTo>
                  <a:pt x="320" y="76"/>
                </a:moveTo>
                <a:lnTo>
                  <a:pt x="320" y="76"/>
                </a:lnTo>
                <a:close/>
                <a:moveTo>
                  <a:pt x="41" y="432"/>
                </a:moveTo>
                <a:lnTo>
                  <a:pt x="577" y="432"/>
                </a:lnTo>
                <a:lnTo>
                  <a:pt x="577" y="113"/>
                </a:lnTo>
                <a:lnTo>
                  <a:pt x="311" y="113"/>
                </a:lnTo>
                <a:lnTo>
                  <a:pt x="311" y="113"/>
                </a:lnTo>
                <a:cubicBezTo>
                  <a:pt x="304" y="113"/>
                  <a:pt x="297" y="110"/>
                  <a:pt x="292" y="105"/>
                </a:cubicBezTo>
                <a:lnTo>
                  <a:pt x="228" y="40"/>
                </a:lnTo>
                <a:lnTo>
                  <a:pt x="41" y="40"/>
                </a:lnTo>
                <a:lnTo>
                  <a:pt x="41" y="432"/>
                </a:lnTo>
                <a:close/>
                <a:moveTo>
                  <a:pt x="586" y="472"/>
                </a:moveTo>
                <a:lnTo>
                  <a:pt x="31" y="472"/>
                </a:lnTo>
                <a:lnTo>
                  <a:pt x="31" y="472"/>
                </a:lnTo>
                <a:cubicBezTo>
                  <a:pt x="14" y="472"/>
                  <a:pt x="0" y="459"/>
                  <a:pt x="0" y="442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2" y="0"/>
                </a:cubicBezTo>
                <a:lnTo>
                  <a:pt x="233" y="0"/>
                </a:lnTo>
                <a:lnTo>
                  <a:pt x="233" y="0"/>
                </a:lnTo>
                <a:cubicBezTo>
                  <a:pt x="241" y="0"/>
                  <a:pt x="248" y="4"/>
                  <a:pt x="253" y="9"/>
                </a:cubicBezTo>
                <a:lnTo>
                  <a:pt x="317" y="73"/>
                </a:lnTo>
                <a:lnTo>
                  <a:pt x="586" y="73"/>
                </a:lnTo>
                <a:lnTo>
                  <a:pt x="586" y="73"/>
                </a:lnTo>
                <a:cubicBezTo>
                  <a:pt x="603" y="73"/>
                  <a:pt x="616" y="86"/>
                  <a:pt x="616" y="103"/>
                </a:cubicBezTo>
                <a:lnTo>
                  <a:pt x="616" y="442"/>
                </a:lnTo>
                <a:lnTo>
                  <a:pt x="616" y="442"/>
                </a:lnTo>
                <a:cubicBezTo>
                  <a:pt x="616" y="459"/>
                  <a:pt x="603" y="472"/>
                  <a:pt x="586" y="4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82"/>
          <p:cNvSpPr>
            <a:spLocks noChangeArrowheads="1"/>
          </p:cNvSpPr>
          <p:nvPr/>
        </p:nvSpPr>
        <p:spPr bwMode="auto">
          <a:xfrm>
            <a:off x="3222605" y="8921854"/>
            <a:ext cx="319977" cy="41138"/>
          </a:xfrm>
          <a:custGeom>
            <a:avLst/>
            <a:gdLst>
              <a:gd name="T0" fmla="*/ 288 w 309"/>
              <a:gd name="T1" fmla="*/ 40 h 41"/>
              <a:gd name="T2" fmla="*/ 20 w 309"/>
              <a:gd name="T3" fmla="*/ 40 h 41"/>
              <a:gd name="T4" fmla="*/ 20 w 309"/>
              <a:gd name="T5" fmla="*/ 40 h 41"/>
              <a:gd name="T6" fmla="*/ 0 w 309"/>
              <a:gd name="T7" fmla="*/ 21 h 41"/>
              <a:gd name="T8" fmla="*/ 0 w 309"/>
              <a:gd name="T9" fmla="*/ 21 h 41"/>
              <a:gd name="T10" fmla="*/ 20 w 309"/>
              <a:gd name="T11" fmla="*/ 0 h 41"/>
              <a:gd name="T12" fmla="*/ 288 w 309"/>
              <a:gd name="T13" fmla="*/ 0 h 41"/>
              <a:gd name="T14" fmla="*/ 288 w 309"/>
              <a:gd name="T15" fmla="*/ 0 h 41"/>
              <a:gd name="T16" fmla="*/ 308 w 309"/>
              <a:gd name="T17" fmla="*/ 21 h 41"/>
              <a:gd name="T18" fmla="*/ 308 w 309"/>
              <a:gd name="T19" fmla="*/ 21 h 41"/>
              <a:gd name="T20" fmla="*/ 288 w 309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9" h="41">
                <a:moveTo>
                  <a:pt x="288" y="40"/>
                </a:moveTo>
                <a:lnTo>
                  <a:pt x="20" y="40"/>
                </a:lnTo>
                <a:lnTo>
                  <a:pt x="20" y="40"/>
                </a:lnTo>
                <a:cubicBezTo>
                  <a:pt x="9" y="40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88" y="0"/>
                </a:lnTo>
                <a:lnTo>
                  <a:pt x="288" y="0"/>
                </a:lnTo>
                <a:cubicBezTo>
                  <a:pt x="299" y="0"/>
                  <a:pt x="308" y="10"/>
                  <a:pt x="308" y="21"/>
                </a:cubicBezTo>
                <a:lnTo>
                  <a:pt x="308" y="21"/>
                </a:lnTo>
                <a:cubicBezTo>
                  <a:pt x="308" y="32"/>
                  <a:pt x="299" y="40"/>
                  <a:pt x="288" y="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83"/>
          <p:cNvSpPr>
            <a:spLocks noChangeArrowheads="1"/>
          </p:cNvSpPr>
          <p:nvPr/>
        </p:nvSpPr>
        <p:spPr bwMode="auto">
          <a:xfrm>
            <a:off x="2893486" y="6522023"/>
            <a:ext cx="553105" cy="548532"/>
          </a:xfrm>
          <a:custGeom>
            <a:avLst/>
            <a:gdLst>
              <a:gd name="T0" fmla="*/ 461 w 532"/>
              <a:gd name="T1" fmla="*/ 486 h 527"/>
              <a:gd name="T2" fmla="*/ 70 w 532"/>
              <a:gd name="T3" fmla="*/ 486 h 527"/>
              <a:gd name="T4" fmla="*/ 70 w 532"/>
              <a:gd name="T5" fmla="*/ 153 h 527"/>
              <a:gd name="T6" fmla="*/ 99 w 532"/>
              <a:gd name="T7" fmla="*/ 153 h 527"/>
              <a:gd name="T8" fmla="*/ 423 w 532"/>
              <a:gd name="T9" fmla="*/ 153 h 527"/>
              <a:gd name="T10" fmla="*/ 461 w 532"/>
              <a:gd name="T11" fmla="*/ 153 h 527"/>
              <a:gd name="T12" fmla="*/ 461 w 532"/>
              <a:gd name="T13" fmla="*/ 486 h 527"/>
              <a:gd name="T14" fmla="*/ 40 w 532"/>
              <a:gd name="T15" fmla="*/ 40 h 527"/>
              <a:gd name="T16" fmla="*/ 491 w 532"/>
              <a:gd name="T17" fmla="*/ 40 h 527"/>
              <a:gd name="T18" fmla="*/ 491 w 532"/>
              <a:gd name="T19" fmla="*/ 113 h 527"/>
              <a:gd name="T20" fmla="*/ 472 w 532"/>
              <a:gd name="T21" fmla="*/ 113 h 527"/>
              <a:gd name="T22" fmla="*/ 423 w 532"/>
              <a:gd name="T23" fmla="*/ 113 h 527"/>
              <a:gd name="T24" fmla="*/ 99 w 532"/>
              <a:gd name="T25" fmla="*/ 113 h 527"/>
              <a:gd name="T26" fmla="*/ 58 w 532"/>
              <a:gd name="T27" fmla="*/ 113 h 527"/>
              <a:gd name="T28" fmla="*/ 40 w 532"/>
              <a:gd name="T29" fmla="*/ 113 h 527"/>
              <a:gd name="T30" fmla="*/ 40 w 532"/>
              <a:gd name="T31" fmla="*/ 40 h 527"/>
              <a:gd name="T32" fmla="*/ 502 w 532"/>
              <a:gd name="T33" fmla="*/ 0 h 527"/>
              <a:gd name="T34" fmla="*/ 29 w 532"/>
              <a:gd name="T35" fmla="*/ 0 h 527"/>
              <a:gd name="T36" fmla="*/ 29 w 532"/>
              <a:gd name="T37" fmla="*/ 0 h 527"/>
              <a:gd name="T38" fmla="*/ 0 w 532"/>
              <a:gd name="T39" fmla="*/ 23 h 527"/>
              <a:gd name="T40" fmla="*/ 0 w 532"/>
              <a:gd name="T41" fmla="*/ 130 h 527"/>
              <a:gd name="T42" fmla="*/ 0 w 532"/>
              <a:gd name="T43" fmla="*/ 130 h 527"/>
              <a:gd name="T44" fmla="*/ 29 w 532"/>
              <a:gd name="T45" fmla="*/ 153 h 527"/>
              <a:gd name="T46" fmla="*/ 30 w 532"/>
              <a:gd name="T47" fmla="*/ 153 h 527"/>
              <a:gd name="T48" fmla="*/ 30 w 532"/>
              <a:gd name="T49" fmla="*/ 499 h 527"/>
              <a:gd name="T50" fmla="*/ 30 w 532"/>
              <a:gd name="T51" fmla="*/ 499 h 527"/>
              <a:gd name="T52" fmla="*/ 58 w 532"/>
              <a:gd name="T53" fmla="*/ 526 h 527"/>
              <a:gd name="T54" fmla="*/ 472 w 532"/>
              <a:gd name="T55" fmla="*/ 526 h 527"/>
              <a:gd name="T56" fmla="*/ 472 w 532"/>
              <a:gd name="T57" fmla="*/ 526 h 527"/>
              <a:gd name="T58" fmla="*/ 501 w 532"/>
              <a:gd name="T59" fmla="*/ 499 h 527"/>
              <a:gd name="T60" fmla="*/ 501 w 532"/>
              <a:gd name="T61" fmla="*/ 153 h 527"/>
              <a:gd name="T62" fmla="*/ 502 w 532"/>
              <a:gd name="T63" fmla="*/ 153 h 527"/>
              <a:gd name="T64" fmla="*/ 502 w 532"/>
              <a:gd name="T65" fmla="*/ 153 h 527"/>
              <a:gd name="T66" fmla="*/ 531 w 532"/>
              <a:gd name="T67" fmla="*/ 130 h 527"/>
              <a:gd name="T68" fmla="*/ 531 w 532"/>
              <a:gd name="T69" fmla="*/ 23 h 527"/>
              <a:gd name="T70" fmla="*/ 531 w 532"/>
              <a:gd name="T71" fmla="*/ 23 h 527"/>
              <a:gd name="T72" fmla="*/ 502 w 532"/>
              <a:gd name="T73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2" h="527">
                <a:moveTo>
                  <a:pt x="461" y="486"/>
                </a:moveTo>
                <a:lnTo>
                  <a:pt x="70" y="486"/>
                </a:lnTo>
                <a:lnTo>
                  <a:pt x="70" y="153"/>
                </a:lnTo>
                <a:lnTo>
                  <a:pt x="99" y="153"/>
                </a:lnTo>
                <a:lnTo>
                  <a:pt x="423" y="153"/>
                </a:lnTo>
                <a:lnTo>
                  <a:pt x="461" y="153"/>
                </a:lnTo>
                <a:lnTo>
                  <a:pt x="461" y="486"/>
                </a:lnTo>
                <a:close/>
                <a:moveTo>
                  <a:pt x="40" y="40"/>
                </a:moveTo>
                <a:lnTo>
                  <a:pt x="491" y="40"/>
                </a:lnTo>
                <a:lnTo>
                  <a:pt x="491" y="113"/>
                </a:lnTo>
                <a:lnTo>
                  <a:pt x="472" y="113"/>
                </a:lnTo>
                <a:lnTo>
                  <a:pt x="423" y="113"/>
                </a:lnTo>
                <a:lnTo>
                  <a:pt x="99" y="113"/>
                </a:lnTo>
                <a:lnTo>
                  <a:pt x="58" y="113"/>
                </a:lnTo>
                <a:lnTo>
                  <a:pt x="40" y="113"/>
                </a:lnTo>
                <a:lnTo>
                  <a:pt x="40" y="40"/>
                </a:lnTo>
                <a:close/>
                <a:moveTo>
                  <a:pt x="502" y="0"/>
                </a:moveTo>
                <a:lnTo>
                  <a:pt x="29" y="0"/>
                </a:lnTo>
                <a:lnTo>
                  <a:pt x="29" y="0"/>
                </a:lnTo>
                <a:cubicBezTo>
                  <a:pt x="9" y="0"/>
                  <a:pt x="0" y="12"/>
                  <a:pt x="0" y="23"/>
                </a:cubicBezTo>
                <a:lnTo>
                  <a:pt x="0" y="130"/>
                </a:lnTo>
                <a:lnTo>
                  <a:pt x="0" y="130"/>
                </a:lnTo>
                <a:cubicBezTo>
                  <a:pt x="0" y="141"/>
                  <a:pt x="9" y="153"/>
                  <a:pt x="29" y="153"/>
                </a:cubicBezTo>
                <a:lnTo>
                  <a:pt x="30" y="153"/>
                </a:lnTo>
                <a:lnTo>
                  <a:pt x="30" y="499"/>
                </a:lnTo>
                <a:lnTo>
                  <a:pt x="30" y="499"/>
                </a:lnTo>
                <a:cubicBezTo>
                  <a:pt x="30" y="514"/>
                  <a:pt x="42" y="526"/>
                  <a:pt x="58" y="526"/>
                </a:cubicBezTo>
                <a:lnTo>
                  <a:pt x="472" y="526"/>
                </a:lnTo>
                <a:lnTo>
                  <a:pt x="472" y="526"/>
                </a:lnTo>
                <a:cubicBezTo>
                  <a:pt x="488" y="526"/>
                  <a:pt x="501" y="514"/>
                  <a:pt x="501" y="499"/>
                </a:cubicBezTo>
                <a:lnTo>
                  <a:pt x="501" y="153"/>
                </a:lnTo>
                <a:lnTo>
                  <a:pt x="502" y="153"/>
                </a:lnTo>
                <a:lnTo>
                  <a:pt x="502" y="153"/>
                </a:lnTo>
                <a:cubicBezTo>
                  <a:pt x="522" y="153"/>
                  <a:pt x="531" y="141"/>
                  <a:pt x="531" y="130"/>
                </a:cubicBezTo>
                <a:lnTo>
                  <a:pt x="531" y="23"/>
                </a:lnTo>
                <a:lnTo>
                  <a:pt x="531" y="23"/>
                </a:lnTo>
                <a:cubicBezTo>
                  <a:pt x="531" y="12"/>
                  <a:pt x="522" y="0"/>
                  <a:pt x="5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84"/>
          <p:cNvSpPr>
            <a:spLocks noChangeArrowheads="1"/>
          </p:cNvSpPr>
          <p:nvPr/>
        </p:nvSpPr>
        <p:spPr bwMode="auto">
          <a:xfrm>
            <a:off x="3108329" y="6741436"/>
            <a:ext cx="118849" cy="41141"/>
          </a:xfrm>
          <a:custGeom>
            <a:avLst/>
            <a:gdLst>
              <a:gd name="T0" fmla="*/ 92 w 113"/>
              <a:gd name="T1" fmla="*/ 0 h 41"/>
              <a:gd name="T2" fmla="*/ 20 w 113"/>
              <a:gd name="T3" fmla="*/ 0 h 41"/>
              <a:gd name="T4" fmla="*/ 20 w 113"/>
              <a:gd name="T5" fmla="*/ 0 h 41"/>
              <a:gd name="T6" fmla="*/ 0 w 113"/>
              <a:gd name="T7" fmla="*/ 20 h 41"/>
              <a:gd name="T8" fmla="*/ 0 w 113"/>
              <a:gd name="T9" fmla="*/ 20 h 41"/>
              <a:gd name="T10" fmla="*/ 20 w 113"/>
              <a:gd name="T11" fmla="*/ 40 h 41"/>
              <a:gd name="T12" fmla="*/ 92 w 113"/>
              <a:gd name="T13" fmla="*/ 40 h 41"/>
              <a:gd name="T14" fmla="*/ 92 w 113"/>
              <a:gd name="T15" fmla="*/ 40 h 41"/>
              <a:gd name="T16" fmla="*/ 112 w 113"/>
              <a:gd name="T17" fmla="*/ 20 h 41"/>
              <a:gd name="T18" fmla="*/ 112 w 113"/>
              <a:gd name="T19" fmla="*/ 20 h 41"/>
              <a:gd name="T20" fmla="*/ 92 w 113"/>
              <a:gd name="T2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41">
                <a:moveTo>
                  <a:pt x="92" y="0"/>
                </a:move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20"/>
                </a:cubicBezTo>
                <a:lnTo>
                  <a:pt x="0" y="20"/>
                </a:lnTo>
                <a:cubicBezTo>
                  <a:pt x="0" y="31"/>
                  <a:pt x="9" y="40"/>
                  <a:pt x="20" y="40"/>
                </a:cubicBezTo>
                <a:lnTo>
                  <a:pt x="92" y="40"/>
                </a:lnTo>
                <a:lnTo>
                  <a:pt x="92" y="40"/>
                </a:lnTo>
                <a:cubicBezTo>
                  <a:pt x="103" y="40"/>
                  <a:pt x="112" y="31"/>
                  <a:pt x="112" y="20"/>
                </a:cubicBezTo>
                <a:lnTo>
                  <a:pt x="112" y="20"/>
                </a:lnTo>
                <a:cubicBezTo>
                  <a:pt x="112" y="9"/>
                  <a:pt x="103" y="0"/>
                  <a:pt x="9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85"/>
          <p:cNvSpPr>
            <a:spLocks noChangeArrowheads="1"/>
          </p:cNvSpPr>
          <p:nvPr/>
        </p:nvSpPr>
        <p:spPr bwMode="auto">
          <a:xfrm>
            <a:off x="20908206" y="4359893"/>
            <a:ext cx="553102" cy="521106"/>
          </a:xfrm>
          <a:custGeom>
            <a:avLst/>
            <a:gdLst>
              <a:gd name="T0" fmla="*/ 491 w 532"/>
              <a:gd name="T1" fmla="*/ 328 h 502"/>
              <a:gd name="T2" fmla="*/ 491 w 532"/>
              <a:gd name="T3" fmla="*/ 412 h 502"/>
              <a:gd name="T4" fmla="*/ 286 w 532"/>
              <a:gd name="T5" fmla="*/ 458 h 502"/>
              <a:gd name="T6" fmla="*/ 286 w 532"/>
              <a:gd name="T7" fmla="*/ 173 h 502"/>
              <a:gd name="T8" fmla="*/ 286 w 532"/>
              <a:gd name="T9" fmla="*/ 82 h 502"/>
              <a:gd name="T10" fmla="*/ 286 w 532"/>
              <a:gd name="T11" fmla="*/ 82 h 502"/>
              <a:gd name="T12" fmla="*/ 286 w 532"/>
              <a:gd name="T13" fmla="*/ 68 h 502"/>
              <a:gd name="T14" fmla="*/ 491 w 532"/>
              <a:gd name="T15" fmla="*/ 43 h 502"/>
              <a:gd name="T16" fmla="*/ 491 w 532"/>
              <a:gd name="T17" fmla="*/ 328 h 502"/>
              <a:gd name="T18" fmla="*/ 40 w 532"/>
              <a:gd name="T19" fmla="*/ 375 h 502"/>
              <a:gd name="T20" fmla="*/ 41 w 532"/>
              <a:gd name="T21" fmla="*/ 81 h 502"/>
              <a:gd name="T22" fmla="*/ 41 w 532"/>
              <a:gd name="T23" fmla="*/ 81 h 502"/>
              <a:gd name="T24" fmla="*/ 41 w 532"/>
              <a:gd name="T25" fmla="*/ 42 h 502"/>
              <a:gd name="T26" fmla="*/ 245 w 532"/>
              <a:gd name="T27" fmla="*/ 67 h 502"/>
              <a:gd name="T28" fmla="*/ 246 w 532"/>
              <a:gd name="T29" fmla="*/ 173 h 502"/>
              <a:gd name="T30" fmla="*/ 246 w 532"/>
              <a:gd name="T31" fmla="*/ 458 h 502"/>
              <a:gd name="T32" fmla="*/ 40 w 532"/>
              <a:gd name="T33" fmla="*/ 411 h 502"/>
              <a:gd name="T34" fmla="*/ 40 w 532"/>
              <a:gd name="T35" fmla="*/ 375 h 502"/>
              <a:gd name="T36" fmla="*/ 504 w 532"/>
              <a:gd name="T37" fmla="*/ 1 h 502"/>
              <a:gd name="T38" fmla="*/ 504 w 532"/>
              <a:gd name="T39" fmla="*/ 1 h 502"/>
              <a:gd name="T40" fmla="*/ 502 w 532"/>
              <a:gd name="T41" fmla="*/ 1 h 502"/>
              <a:gd name="T42" fmla="*/ 270 w 532"/>
              <a:gd name="T43" fmla="*/ 30 h 502"/>
              <a:gd name="T44" fmla="*/ 270 w 532"/>
              <a:gd name="T45" fmla="*/ 30 h 502"/>
              <a:gd name="T46" fmla="*/ 267 w 532"/>
              <a:gd name="T47" fmla="*/ 30 h 502"/>
              <a:gd name="T48" fmla="*/ 267 w 532"/>
              <a:gd name="T49" fmla="*/ 30 h 502"/>
              <a:gd name="T50" fmla="*/ 260 w 532"/>
              <a:gd name="T51" fmla="*/ 29 h 502"/>
              <a:gd name="T52" fmla="*/ 30 w 532"/>
              <a:gd name="T53" fmla="*/ 0 h 502"/>
              <a:gd name="T54" fmla="*/ 30 w 532"/>
              <a:gd name="T55" fmla="*/ 0 h 502"/>
              <a:gd name="T56" fmla="*/ 28 w 532"/>
              <a:gd name="T57" fmla="*/ 0 h 502"/>
              <a:gd name="T58" fmla="*/ 28 w 532"/>
              <a:gd name="T59" fmla="*/ 0 h 502"/>
              <a:gd name="T60" fmla="*/ 1 w 532"/>
              <a:gd name="T61" fmla="*/ 29 h 502"/>
              <a:gd name="T62" fmla="*/ 1 w 532"/>
              <a:gd name="T63" fmla="*/ 81 h 502"/>
              <a:gd name="T64" fmla="*/ 0 w 532"/>
              <a:gd name="T65" fmla="*/ 375 h 502"/>
              <a:gd name="T66" fmla="*/ 0 w 532"/>
              <a:gd name="T67" fmla="*/ 419 h 502"/>
              <a:gd name="T68" fmla="*/ 0 w 532"/>
              <a:gd name="T69" fmla="*/ 419 h 502"/>
              <a:gd name="T70" fmla="*/ 24 w 532"/>
              <a:gd name="T71" fmla="*/ 448 h 502"/>
              <a:gd name="T72" fmla="*/ 255 w 532"/>
              <a:gd name="T73" fmla="*/ 500 h 502"/>
              <a:gd name="T74" fmla="*/ 255 w 532"/>
              <a:gd name="T75" fmla="*/ 500 h 502"/>
              <a:gd name="T76" fmla="*/ 259 w 532"/>
              <a:gd name="T77" fmla="*/ 501 h 502"/>
              <a:gd name="T78" fmla="*/ 259 w 532"/>
              <a:gd name="T79" fmla="*/ 501 h 502"/>
              <a:gd name="T80" fmla="*/ 264 w 532"/>
              <a:gd name="T81" fmla="*/ 500 h 502"/>
              <a:gd name="T82" fmla="*/ 264 w 532"/>
              <a:gd name="T83" fmla="*/ 500 h 502"/>
              <a:gd name="T84" fmla="*/ 273 w 532"/>
              <a:gd name="T85" fmla="*/ 501 h 502"/>
              <a:gd name="T86" fmla="*/ 273 w 532"/>
              <a:gd name="T87" fmla="*/ 501 h 502"/>
              <a:gd name="T88" fmla="*/ 277 w 532"/>
              <a:gd name="T89" fmla="*/ 501 h 502"/>
              <a:gd name="T90" fmla="*/ 507 w 532"/>
              <a:gd name="T91" fmla="*/ 449 h 502"/>
              <a:gd name="T92" fmla="*/ 507 w 532"/>
              <a:gd name="T93" fmla="*/ 449 h 502"/>
              <a:gd name="T94" fmla="*/ 531 w 532"/>
              <a:gd name="T95" fmla="*/ 421 h 502"/>
              <a:gd name="T96" fmla="*/ 531 w 532"/>
              <a:gd name="T97" fmla="*/ 328 h 502"/>
              <a:gd name="T98" fmla="*/ 531 w 532"/>
              <a:gd name="T99" fmla="*/ 328 h 502"/>
              <a:gd name="T100" fmla="*/ 531 w 532"/>
              <a:gd name="T101" fmla="*/ 30 h 502"/>
              <a:gd name="T102" fmla="*/ 531 w 532"/>
              <a:gd name="T103" fmla="*/ 30 h 502"/>
              <a:gd name="T104" fmla="*/ 504 w 532"/>
              <a:gd name="T105" fmla="*/ 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32" h="502">
                <a:moveTo>
                  <a:pt x="491" y="328"/>
                </a:moveTo>
                <a:lnTo>
                  <a:pt x="491" y="412"/>
                </a:lnTo>
                <a:lnTo>
                  <a:pt x="286" y="458"/>
                </a:lnTo>
                <a:lnTo>
                  <a:pt x="286" y="173"/>
                </a:lnTo>
                <a:lnTo>
                  <a:pt x="286" y="82"/>
                </a:lnTo>
                <a:lnTo>
                  <a:pt x="286" y="82"/>
                </a:lnTo>
                <a:lnTo>
                  <a:pt x="286" y="68"/>
                </a:lnTo>
                <a:lnTo>
                  <a:pt x="491" y="43"/>
                </a:lnTo>
                <a:lnTo>
                  <a:pt x="491" y="328"/>
                </a:lnTo>
                <a:close/>
                <a:moveTo>
                  <a:pt x="40" y="375"/>
                </a:moveTo>
                <a:lnTo>
                  <a:pt x="41" y="81"/>
                </a:lnTo>
                <a:lnTo>
                  <a:pt x="41" y="81"/>
                </a:lnTo>
                <a:lnTo>
                  <a:pt x="41" y="42"/>
                </a:lnTo>
                <a:lnTo>
                  <a:pt x="245" y="67"/>
                </a:lnTo>
                <a:lnTo>
                  <a:pt x="246" y="173"/>
                </a:lnTo>
                <a:lnTo>
                  <a:pt x="246" y="458"/>
                </a:lnTo>
                <a:lnTo>
                  <a:pt x="40" y="411"/>
                </a:lnTo>
                <a:lnTo>
                  <a:pt x="40" y="375"/>
                </a:lnTo>
                <a:close/>
                <a:moveTo>
                  <a:pt x="504" y="1"/>
                </a:moveTo>
                <a:lnTo>
                  <a:pt x="504" y="1"/>
                </a:lnTo>
                <a:cubicBezTo>
                  <a:pt x="504" y="1"/>
                  <a:pt x="503" y="1"/>
                  <a:pt x="502" y="1"/>
                </a:cubicBezTo>
                <a:lnTo>
                  <a:pt x="270" y="30"/>
                </a:lnTo>
                <a:lnTo>
                  <a:pt x="270" y="30"/>
                </a:lnTo>
                <a:cubicBezTo>
                  <a:pt x="269" y="30"/>
                  <a:pt x="268" y="30"/>
                  <a:pt x="267" y="30"/>
                </a:cubicBezTo>
                <a:lnTo>
                  <a:pt x="267" y="30"/>
                </a:lnTo>
                <a:cubicBezTo>
                  <a:pt x="265" y="29"/>
                  <a:pt x="263" y="29"/>
                  <a:pt x="260" y="29"/>
                </a:cubicBezTo>
                <a:lnTo>
                  <a:pt x="30" y="0"/>
                </a:lnTo>
                <a:lnTo>
                  <a:pt x="30" y="0"/>
                </a:lnTo>
                <a:cubicBezTo>
                  <a:pt x="30" y="0"/>
                  <a:pt x="29" y="0"/>
                  <a:pt x="28" y="0"/>
                </a:cubicBezTo>
                <a:lnTo>
                  <a:pt x="28" y="0"/>
                </a:lnTo>
                <a:cubicBezTo>
                  <a:pt x="13" y="0"/>
                  <a:pt x="1" y="13"/>
                  <a:pt x="1" y="29"/>
                </a:cubicBezTo>
                <a:lnTo>
                  <a:pt x="1" y="81"/>
                </a:lnTo>
                <a:lnTo>
                  <a:pt x="0" y="375"/>
                </a:lnTo>
                <a:lnTo>
                  <a:pt x="0" y="419"/>
                </a:lnTo>
                <a:lnTo>
                  <a:pt x="0" y="419"/>
                </a:lnTo>
                <a:cubicBezTo>
                  <a:pt x="0" y="434"/>
                  <a:pt x="11" y="446"/>
                  <a:pt x="24" y="448"/>
                </a:cubicBezTo>
                <a:lnTo>
                  <a:pt x="255" y="500"/>
                </a:lnTo>
                <a:lnTo>
                  <a:pt x="255" y="500"/>
                </a:lnTo>
                <a:cubicBezTo>
                  <a:pt x="257" y="501"/>
                  <a:pt x="258" y="501"/>
                  <a:pt x="259" y="501"/>
                </a:cubicBezTo>
                <a:lnTo>
                  <a:pt x="259" y="501"/>
                </a:lnTo>
                <a:cubicBezTo>
                  <a:pt x="262" y="501"/>
                  <a:pt x="263" y="501"/>
                  <a:pt x="264" y="500"/>
                </a:cubicBezTo>
                <a:lnTo>
                  <a:pt x="264" y="500"/>
                </a:lnTo>
                <a:cubicBezTo>
                  <a:pt x="268" y="501"/>
                  <a:pt x="270" y="501"/>
                  <a:pt x="273" y="501"/>
                </a:cubicBezTo>
                <a:lnTo>
                  <a:pt x="273" y="501"/>
                </a:lnTo>
                <a:cubicBezTo>
                  <a:pt x="274" y="501"/>
                  <a:pt x="276" y="501"/>
                  <a:pt x="277" y="501"/>
                </a:cubicBezTo>
                <a:lnTo>
                  <a:pt x="507" y="449"/>
                </a:lnTo>
                <a:lnTo>
                  <a:pt x="507" y="449"/>
                </a:lnTo>
                <a:cubicBezTo>
                  <a:pt x="520" y="448"/>
                  <a:pt x="531" y="435"/>
                  <a:pt x="531" y="421"/>
                </a:cubicBezTo>
                <a:lnTo>
                  <a:pt x="531" y="328"/>
                </a:lnTo>
                <a:lnTo>
                  <a:pt x="531" y="328"/>
                </a:lnTo>
                <a:lnTo>
                  <a:pt x="531" y="30"/>
                </a:lnTo>
                <a:lnTo>
                  <a:pt x="531" y="30"/>
                </a:lnTo>
                <a:cubicBezTo>
                  <a:pt x="531" y="14"/>
                  <a:pt x="520" y="1"/>
                  <a:pt x="5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86"/>
          <p:cNvSpPr>
            <a:spLocks noChangeArrowheads="1"/>
          </p:cNvSpPr>
          <p:nvPr/>
        </p:nvSpPr>
        <p:spPr bwMode="auto">
          <a:xfrm>
            <a:off x="20867065" y="6421459"/>
            <a:ext cx="594243" cy="639954"/>
          </a:xfrm>
          <a:custGeom>
            <a:avLst/>
            <a:gdLst>
              <a:gd name="T0" fmla="*/ 534 w 575"/>
              <a:gd name="T1" fmla="*/ 576 h 617"/>
              <a:gd name="T2" fmla="*/ 40 w 575"/>
              <a:gd name="T3" fmla="*/ 576 h 617"/>
              <a:gd name="T4" fmla="*/ 40 w 575"/>
              <a:gd name="T5" fmla="*/ 242 h 617"/>
              <a:gd name="T6" fmla="*/ 534 w 575"/>
              <a:gd name="T7" fmla="*/ 242 h 617"/>
              <a:gd name="T8" fmla="*/ 534 w 575"/>
              <a:gd name="T9" fmla="*/ 576 h 617"/>
              <a:gd name="T10" fmla="*/ 40 w 575"/>
              <a:gd name="T11" fmla="*/ 84 h 617"/>
              <a:gd name="T12" fmla="*/ 87 w 575"/>
              <a:gd name="T13" fmla="*/ 84 h 617"/>
              <a:gd name="T14" fmla="*/ 87 w 575"/>
              <a:gd name="T15" fmla="*/ 108 h 617"/>
              <a:gd name="T16" fmla="*/ 87 w 575"/>
              <a:gd name="T17" fmla="*/ 108 h 617"/>
              <a:gd name="T18" fmla="*/ 107 w 575"/>
              <a:gd name="T19" fmla="*/ 128 h 617"/>
              <a:gd name="T20" fmla="*/ 107 w 575"/>
              <a:gd name="T21" fmla="*/ 128 h 617"/>
              <a:gd name="T22" fmla="*/ 127 w 575"/>
              <a:gd name="T23" fmla="*/ 108 h 617"/>
              <a:gd name="T24" fmla="*/ 127 w 575"/>
              <a:gd name="T25" fmla="*/ 84 h 617"/>
              <a:gd name="T26" fmla="*/ 446 w 575"/>
              <a:gd name="T27" fmla="*/ 84 h 617"/>
              <a:gd name="T28" fmla="*/ 446 w 575"/>
              <a:gd name="T29" fmla="*/ 108 h 617"/>
              <a:gd name="T30" fmla="*/ 446 w 575"/>
              <a:gd name="T31" fmla="*/ 108 h 617"/>
              <a:gd name="T32" fmla="*/ 466 w 575"/>
              <a:gd name="T33" fmla="*/ 128 h 617"/>
              <a:gd name="T34" fmla="*/ 466 w 575"/>
              <a:gd name="T35" fmla="*/ 128 h 617"/>
              <a:gd name="T36" fmla="*/ 485 w 575"/>
              <a:gd name="T37" fmla="*/ 108 h 617"/>
              <a:gd name="T38" fmla="*/ 485 w 575"/>
              <a:gd name="T39" fmla="*/ 84 h 617"/>
              <a:gd name="T40" fmla="*/ 534 w 575"/>
              <a:gd name="T41" fmla="*/ 84 h 617"/>
              <a:gd name="T42" fmla="*/ 534 w 575"/>
              <a:gd name="T43" fmla="*/ 202 h 617"/>
              <a:gd name="T44" fmla="*/ 40 w 575"/>
              <a:gd name="T45" fmla="*/ 202 h 617"/>
              <a:gd name="T46" fmla="*/ 40 w 575"/>
              <a:gd name="T47" fmla="*/ 84 h 617"/>
              <a:gd name="T48" fmla="*/ 574 w 575"/>
              <a:gd name="T49" fmla="*/ 68 h 617"/>
              <a:gd name="T50" fmla="*/ 574 w 575"/>
              <a:gd name="T51" fmla="*/ 68 h 617"/>
              <a:gd name="T52" fmla="*/ 545 w 575"/>
              <a:gd name="T53" fmla="*/ 44 h 617"/>
              <a:gd name="T54" fmla="*/ 485 w 575"/>
              <a:gd name="T55" fmla="*/ 44 h 617"/>
              <a:gd name="T56" fmla="*/ 485 w 575"/>
              <a:gd name="T57" fmla="*/ 20 h 617"/>
              <a:gd name="T58" fmla="*/ 485 w 575"/>
              <a:gd name="T59" fmla="*/ 20 h 617"/>
              <a:gd name="T60" fmla="*/ 466 w 575"/>
              <a:gd name="T61" fmla="*/ 0 h 617"/>
              <a:gd name="T62" fmla="*/ 466 w 575"/>
              <a:gd name="T63" fmla="*/ 0 h 617"/>
              <a:gd name="T64" fmla="*/ 446 w 575"/>
              <a:gd name="T65" fmla="*/ 20 h 617"/>
              <a:gd name="T66" fmla="*/ 446 w 575"/>
              <a:gd name="T67" fmla="*/ 44 h 617"/>
              <a:gd name="T68" fmla="*/ 127 w 575"/>
              <a:gd name="T69" fmla="*/ 44 h 617"/>
              <a:gd name="T70" fmla="*/ 127 w 575"/>
              <a:gd name="T71" fmla="*/ 20 h 617"/>
              <a:gd name="T72" fmla="*/ 127 w 575"/>
              <a:gd name="T73" fmla="*/ 20 h 617"/>
              <a:gd name="T74" fmla="*/ 107 w 575"/>
              <a:gd name="T75" fmla="*/ 0 h 617"/>
              <a:gd name="T76" fmla="*/ 107 w 575"/>
              <a:gd name="T77" fmla="*/ 0 h 617"/>
              <a:gd name="T78" fmla="*/ 87 w 575"/>
              <a:gd name="T79" fmla="*/ 20 h 617"/>
              <a:gd name="T80" fmla="*/ 87 w 575"/>
              <a:gd name="T81" fmla="*/ 44 h 617"/>
              <a:gd name="T82" fmla="*/ 30 w 575"/>
              <a:gd name="T83" fmla="*/ 44 h 617"/>
              <a:gd name="T84" fmla="*/ 30 w 575"/>
              <a:gd name="T85" fmla="*/ 44 h 617"/>
              <a:gd name="T86" fmla="*/ 0 w 575"/>
              <a:gd name="T87" fmla="*/ 68 h 617"/>
              <a:gd name="T88" fmla="*/ 0 w 575"/>
              <a:gd name="T89" fmla="*/ 217 h 617"/>
              <a:gd name="T90" fmla="*/ 0 w 575"/>
              <a:gd name="T91" fmla="*/ 217 h 617"/>
              <a:gd name="T92" fmla="*/ 1 w 575"/>
              <a:gd name="T93" fmla="*/ 225 h 617"/>
              <a:gd name="T94" fmla="*/ 1 w 575"/>
              <a:gd name="T95" fmla="*/ 225 h 617"/>
              <a:gd name="T96" fmla="*/ 0 w 575"/>
              <a:gd name="T97" fmla="*/ 232 h 617"/>
              <a:gd name="T98" fmla="*/ 0 w 575"/>
              <a:gd name="T99" fmla="*/ 585 h 617"/>
              <a:gd name="T100" fmla="*/ 0 w 575"/>
              <a:gd name="T101" fmla="*/ 585 h 617"/>
              <a:gd name="T102" fmla="*/ 30 w 575"/>
              <a:gd name="T103" fmla="*/ 616 h 617"/>
              <a:gd name="T104" fmla="*/ 545 w 575"/>
              <a:gd name="T105" fmla="*/ 616 h 617"/>
              <a:gd name="T106" fmla="*/ 545 w 575"/>
              <a:gd name="T107" fmla="*/ 616 h 617"/>
              <a:gd name="T108" fmla="*/ 574 w 575"/>
              <a:gd name="T109" fmla="*/ 585 h 617"/>
              <a:gd name="T110" fmla="*/ 574 w 575"/>
              <a:gd name="T111" fmla="*/ 232 h 617"/>
              <a:gd name="T112" fmla="*/ 574 w 575"/>
              <a:gd name="T113" fmla="*/ 232 h 617"/>
              <a:gd name="T114" fmla="*/ 573 w 575"/>
              <a:gd name="T115" fmla="*/ 224 h 617"/>
              <a:gd name="T116" fmla="*/ 573 w 575"/>
              <a:gd name="T117" fmla="*/ 224 h 617"/>
              <a:gd name="T118" fmla="*/ 574 w 575"/>
              <a:gd name="T119" fmla="*/ 217 h 617"/>
              <a:gd name="T120" fmla="*/ 574 w 575"/>
              <a:gd name="T121" fmla="*/ 68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5" h="617">
                <a:moveTo>
                  <a:pt x="534" y="576"/>
                </a:moveTo>
                <a:lnTo>
                  <a:pt x="40" y="576"/>
                </a:lnTo>
                <a:lnTo>
                  <a:pt x="40" y="242"/>
                </a:lnTo>
                <a:lnTo>
                  <a:pt x="534" y="242"/>
                </a:lnTo>
                <a:lnTo>
                  <a:pt x="534" y="576"/>
                </a:lnTo>
                <a:close/>
                <a:moveTo>
                  <a:pt x="40" y="84"/>
                </a:moveTo>
                <a:lnTo>
                  <a:pt x="87" y="84"/>
                </a:lnTo>
                <a:lnTo>
                  <a:pt x="87" y="108"/>
                </a:lnTo>
                <a:lnTo>
                  <a:pt x="87" y="108"/>
                </a:lnTo>
                <a:cubicBezTo>
                  <a:pt x="87" y="119"/>
                  <a:pt x="96" y="128"/>
                  <a:pt x="107" y="128"/>
                </a:cubicBezTo>
                <a:lnTo>
                  <a:pt x="107" y="128"/>
                </a:lnTo>
                <a:cubicBezTo>
                  <a:pt x="118" y="128"/>
                  <a:pt x="127" y="119"/>
                  <a:pt x="127" y="108"/>
                </a:cubicBezTo>
                <a:lnTo>
                  <a:pt x="127" y="84"/>
                </a:lnTo>
                <a:lnTo>
                  <a:pt x="446" y="84"/>
                </a:lnTo>
                <a:lnTo>
                  <a:pt x="446" y="108"/>
                </a:lnTo>
                <a:lnTo>
                  <a:pt x="446" y="108"/>
                </a:lnTo>
                <a:cubicBezTo>
                  <a:pt x="446" y="119"/>
                  <a:pt x="454" y="128"/>
                  <a:pt x="466" y="128"/>
                </a:cubicBezTo>
                <a:lnTo>
                  <a:pt x="466" y="128"/>
                </a:lnTo>
                <a:cubicBezTo>
                  <a:pt x="477" y="128"/>
                  <a:pt x="485" y="119"/>
                  <a:pt x="485" y="108"/>
                </a:cubicBezTo>
                <a:lnTo>
                  <a:pt x="485" y="84"/>
                </a:lnTo>
                <a:lnTo>
                  <a:pt x="534" y="84"/>
                </a:lnTo>
                <a:lnTo>
                  <a:pt x="534" y="202"/>
                </a:lnTo>
                <a:lnTo>
                  <a:pt x="40" y="202"/>
                </a:lnTo>
                <a:lnTo>
                  <a:pt x="40" y="84"/>
                </a:lnTo>
                <a:close/>
                <a:moveTo>
                  <a:pt x="574" y="68"/>
                </a:moveTo>
                <a:lnTo>
                  <a:pt x="574" y="68"/>
                </a:lnTo>
                <a:cubicBezTo>
                  <a:pt x="574" y="53"/>
                  <a:pt x="559" y="44"/>
                  <a:pt x="545" y="44"/>
                </a:cubicBezTo>
                <a:lnTo>
                  <a:pt x="485" y="44"/>
                </a:lnTo>
                <a:lnTo>
                  <a:pt x="485" y="20"/>
                </a:lnTo>
                <a:lnTo>
                  <a:pt x="485" y="20"/>
                </a:lnTo>
                <a:cubicBezTo>
                  <a:pt x="485" y="9"/>
                  <a:pt x="477" y="0"/>
                  <a:pt x="466" y="0"/>
                </a:cubicBezTo>
                <a:lnTo>
                  <a:pt x="466" y="0"/>
                </a:lnTo>
                <a:cubicBezTo>
                  <a:pt x="454" y="0"/>
                  <a:pt x="446" y="9"/>
                  <a:pt x="446" y="20"/>
                </a:cubicBezTo>
                <a:lnTo>
                  <a:pt x="446" y="44"/>
                </a:lnTo>
                <a:lnTo>
                  <a:pt x="127" y="44"/>
                </a:lnTo>
                <a:lnTo>
                  <a:pt x="127" y="20"/>
                </a:lnTo>
                <a:lnTo>
                  <a:pt x="127" y="20"/>
                </a:lnTo>
                <a:cubicBezTo>
                  <a:pt x="127" y="9"/>
                  <a:pt x="118" y="0"/>
                  <a:pt x="107" y="0"/>
                </a:cubicBezTo>
                <a:lnTo>
                  <a:pt x="107" y="0"/>
                </a:lnTo>
                <a:cubicBezTo>
                  <a:pt x="96" y="0"/>
                  <a:pt x="87" y="9"/>
                  <a:pt x="87" y="20"/>
                </a:cubicBezTo>
                <a:lnTo>
                  <a:pt x="87" y="44"/>
                </a:lnTo>
                <a:lnTo>
                  <a:pt x="30" y="44"/>
                </a:lnTo>
                <a:lnTo>
                  <a:pt x="30" y="44"/>
                </a:lnTo>
                <a:cubicBezTo>
                  <a:pt x="10" y="44"/>
                  <a:pt x="0" y="56"/>
                  <a:pt x="0" y="68"/>
                </a:cubicBezTo>
                <a:lnTo>
                  <a:pt x="0" y="217"/>
                </a:lnTo>
                <a:lnTo>
                  <a:pt x="0" y="217"/>
                </a:lnTo>
                <a:cubicBezTo>
                  <a:pt x="0" y="220"/>
                  <a:pt x="0" y="222"/>
                  <a:pt x="1" y="225"/>
                </a:cubicBezTo>
                <a:lnTo>
                  <a:pt x="1" y="225"/>
                </a:lnTo>
                <a:cubicBezTo>
                  <a:pt x="0" y="227"/>
                  <a:pt x="0" y="230"/>
                  <a:pt x="0" y="232"/>
                </a:cubicBezTo>
                <a:lnTo>
                  <a:pt x="0" y="585"/>
                </a:lnTo>
                <a:lnTo>
                  <a:pt x="0" y="585"/>
                </a:lnTo>
                <a:cubicBezTo>
                  <a:pt x="0" y="602"/>
                  <a:pt x="13" y="616"/>
                  <a:pt x="30" y="616"/>
                </a:cubicBezTo>
                <a:lnTo>
                  <a:pt x="545" y="616"/>
                </a:lnTo>
                <a:lnTo>
                  <a:pt x="545" y="616"/>
                </a:lnTo>
                <a:cubicBezTo>
                  <a:pt x="561" y="616"/>
                  <a:pt x="574" y="602"/>
                  <a:pt x="574" y="585"/>
                </a:cubicBezTo>
                <a:lnTo>
                  <a:pt x="574" y="232"/>
                </a:lnTo>
                <a:lnTo>
                  <a:pt x="574" y="232"/>
                </a:lnTo>
                <a:cubicBezTo>
                  <a:pt x="574" y="230"/>
                  <a:pt x="574" y="226"/>
                  <a:pt x="573" y="224"/>
                </a:cubicBezTo>
                <a:lnTo>
                  <a:pt x="573" y="224"/>
                </a:lnTo>
                <a:cubicBezTo>
                  <a:pt x="574" y="222"/>
                  <a:pt x="574" y="220"/>
                  <a:pt x="574" y="217"/>
                </a:cubicBezTo>
                <a:lnTo>
                  <a:pt x="574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87"/>
          <p:cNvSpPr>
            <a:spLocks noChangeArrowheads="1"/>
          </p:cNvSpPr>
          <p:nvPr/>
        </p:nvSpPr>
        <p:spPr bwMode="auto">
          <a:xfrm>
            <a:off x="21054481" y="6549450"/>
            <a:ext cx="223983" cy="41141"/>
          </a:xfrm>
          <a:custGeom>
            <a:avLst/>
            <a:gdLst>
              <a:gd name="T0" fmla="*/ 195 w 216"/>
              <a:gd name="T1" fmla="*/ 0 h 41"/>
              <a:gd name="T2" fmla="*/ 20 w 216"/>
              <a:gd name="T3" fmla="*/ 0 h 41"/>
              <a:gd name="T4" fmla="*/ 20 w 216"/>
              <a:gd name="T5" fmla="*/ 0 h 41"/>
              <a:gd name="T6" fmla="*/ 0 w 216"/>
              <a:gd name="T7" fmla="*/ 21 h 41"/>
              <a:gd name="T8" fmla="*/ 0 w 216"/>
              <a:gd name="T9" fmla="*/ 21 h 41"/>
              <a:gd name="T10" fmla="*/ 20 w 216"/>
              <a:gd name="T11" fmla="*/ 40 h 41"/>
              <a:gd name="T12" fmla="*/ 195 w 216"/>
              <a:gd name="T13" fmla="*/ 40 h 41"/>
              <a:gd name="T14" fmla="*/ 195 w 216"/>
              <a:gd name="T15" fmla="*/ 40 h 41"/>
              <a:gd name="T16" fmla="*/ 215 w 216"/>
              <a:gd name="T17" fmla="*/ 21 h 41"/>
              <a:gd name="T18" fmla="*/ 215 w 216"/>
              <a:gd name="T19" fmla="*/ 21 h 41"/>
              <a:gd name="T20" fmla="*/ 195 w 216"/>
              <a:gd name="T2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" h="41">
                <a:moveTo>
                  <a:pt x="195" y="0"/>
                </a:move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10"/>
                  <a:pt x="0" y="21"/>
                </a:cubicBezTo>
                <a:lnTo>
                  <a:pt x="0" y="21"/>
                </a:lnTo>
                <a:cubicBezTo>
                  <a:pt x="0" y="32"/>
                  <a:pt x="9" y="40"/>
                  <a:pt x="20" y="40"/>
                </a:cubicBezTo>
                <a:lnTo>
                  <a:pt x="195" y="40"/>
                </a:lnTo>
                <a:lnTo>
                  <a:pt x="195" y="40"/>
                </a:lnTo>
                <a:cubicBezTo>
                  <a:pt x="206" y="40"/>
                  <a:pt x="215" y="32"/>
                  <a:pt x="215" y="21"/>
                </a:cubicBezTo>
                <a:lnTo>
                  <a:pt x="215" y="21"/>
                </a:lnTo>
                <a:cubicBezTo>
                  <a:pt x="215" y="10"/>
                  <a:pt x="206" y="0"/>
                  <a:pt x="19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88"/>
          <p:cNvSpPr>
            <a:spLocks noChangeArrowheads="1"/>
          </p:cNvSpPr>
          <p:nvPr/>
        </p:nvSpPr>
        <p:spPr bwMode="auto">
          <a:xfrm>
            <a:off x="21013340" y="6764293"/>
            <a:ext cx="137133" cy="187414"/>
          </a:xfrm>
          <a:custGeom>
            <a:avLst/>
            <a:gdLst>
              <a:gd name="T0" fmla="*/ 60 w 133"/>
              <a:gd name="T1" fmla="*/ 99 h 179"/>
              <a:gd name="T2" fmla="*/ 10 w 133"/>
              <a:gd name="T3" fmla="*/ 140 h 179"/>
              <a:gd name="T4" fmla="*/ 10 w 133"/>
              <a:gd name="T5" fmla="*/ 140 h 179"/>
              <a:gd name="T6" fmla="*/ 0 w 133"/>
              <a:gd name="T7" fmla="*/ 160 h 179"/>
              <a:gd name="T8" fmla="*/ 0 w 133"/>
              <a:gd name="T9" fmla="*/ 160 h 179"/>
              <a:gd name="T10" fmla="*/ 21 w 133"/>
              <a:gd name="T11" fmla="*/ 178 h 179"/>
              <a:gd name="T12" fmla="*/ 116 w 133"/>
              <a:gd name="T13" fmla="*/ 178 h 179"/>
              <a:gd name="T14" fmla="*/ 116 w 133"/>
              <a:gd name="T15" fmla="*/ 178 h 179"/>
              <a:gd name="T16" fmla="*/ 132 w 133"/>
              <a:gd name="T17" fmla="*/ 161 h 179"/>
              <a:gd name="T18" fmla="*/ 132 w 133"/>
              <a:gd name="T19" fmla="*/ 161 h 179"/>
              <a:gd name="T20" fmla="*/ 116 w 133"/>
              <a:gd name="T21" fmla="*/ 144 h 179"/>
              <a:gd name="T22" fmla="*/ 55 w 133"/>
              <a:gd name="T23" fmla="*/ 144 h 179"/>
              <a:gd name="T24" fmla="*/ 83 w 133"/>
              <a:gd name="T25" fmla="*/ 122 h 179"/>
              <a:gd name="T26" fmla="*/ 83 w 133"/>
              <a:gd name="T27" fmla="*/ 122 h 179"/>
              <a:gd name="T28" fmla="*/ 129 w 133"/>
              <a:gd name="T29" fmla="*/ 55 h 179"/>
              <a:gd name="T30" fmla="*/ 129 w 133"/>
              <a:gd name="T31" fmla="*/ 54 h 179"/>
              <a:gd name="T32" fmla="*/ 129 w 133"/>
              <a:gd name="T33" fmla="*/ 54 h 179"/>
              <a:gd name="T34" fmla="*/ 69 w 133"/>
              <a:gd name="T35" fmla="*/ 0 h 179"/>
              <a:gd name="T36" fmla="*/ 69 w 133"/>
              <a:gd name="T37" fmla="*/ 0 h 179"/>
              <a:gd name="T38" fmla="*/ 12 w 133"/>
              <a:gd name="T39" fmla="*/ 26 h 179"/>
              <a:gd name="T40" fmla="*/ 12 w 133"/>
              <a:gd name="T41" fmla="*/ 26 h 179"/>
              <a:gd name="T42" fmla="*/ 8 w 133"/>
              <a:gd name="T43" fmla="*/ 38 h 179"/>
              <a:gd name="T44" fmla="*/ 8 w 133"/>
              <a:gd name="T45" fmla="*/ 38 h 179"/>
              <a:gd name="T46" fmla="*/ 25 w 133"/>
              <a:gd name="T47" fmla="*/ 56 h 179"/>
              <a:gd name="T48" fmla="*/ 25 w 133"/>
              <a:gd name="T49" fmla="*/ 56 h 179"/>
              <a:gd name="T50" fmla="*/ 38 w 133"/>
              <a:gd name="T51" fmla="*/ 50 h 179"/>
              <a:gd name="T52" fmla="*/ 38 w 133"/>
              <a:gd name="T53" fmla="*/ 50 h 179"/>
              <a:gd name="T54" fmla="*/ 66 w 133"/>
              <a:gd name="T55" fmla="*/ 35 h 179"/>
              <a:gd name="T56" fmla="*/ 66 w 133"/>
              <a:gd name="T57" fmla="*/ 35 h 179"/>
              <a:gd name="T58" fmla="*/ 90 w 133"/>
              <a:gd name="T59" fmla="*/ 57 h 179"/>
              <a:gd name="T60" fmla="*/ 90 w 133"/>
              <a:gd name="T61" fmla="*/ 57 h 179"/>
              <a:gd name="T62" fmla="*/ 60 w 133"/>
              <a:gd name="T63" fmla="*/ 9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3" h="179">
                <a:moveTo>
                  <a:pt x="60" y="99"/>
                </a:moveTo>
                <a:lnTo>
                  <a:pt x="10" y="140"/>
                </a:lnTo>
                <a:lnTo>
                  <a:pt x="10" y="140"/>
                </a:lnTo>
                <a:cubicBezTo>
                  <a:pt x="3" y="145"/>
                  <a:pt x="0" y="152"/>
                  <a:pt x="0" y="160"/>
                </a:cubicBezTo>
                <a:lnTo>
                  <a:pt x="0" y="160"/>
                </a:lnTo>
                <a:cubicBezTo>
                  <a:pt x="0" y="171"/>
                  <a:pt x="9" y="178"/>
                  <a:pt x="21" y="178"/>
                </a:cubicBezTo>
                <a:lnTo>
                  <a:pt x="116" y="178"/>
                </a:lnTo>
                <a:lnTo>
                  <a:pt x="116" y="178"/>
                </a:lnTo>
                <a:cubicBezTo>
                  <a:pt x="125" y="178"/>
                  <a:pt x="132" y="171"/>
                  <a:pt x="132" y="161"/>
                </a:cubicBezTo>
                <a:lnTo>
                  <a:pt x="132" y="161"/>
                </a:lnTo>
                <a:cubicBezTo>
                  <a:pt x="132" y="152"/>
                  <a:pt x="125" y="144"/>
                  <a:pt x="116" y="144"/>
                </a:cubicBezTo>
                <a:lnTo>
                  <a:pt x="55" y="144"/>
                </a:lnTo>
                <a:lnTo>
                  <a:pt x="83" y="122"/>
                </a:lnTo>
                <a:lnTo>
                  <a:pt x="83" y="122"/>
                </a:lnTo>
                <a:cubicBezTo>
                  <a:pt x="114" y="98"/>
                  <a:pt x="129" y="84"/>
                  <a:pt x="129" y="55"/>
                </a:cubicBezTo>
                <a:lnTo>
                  <a:pt x="129" y="54"/>
                </a:lnTo>
                <a:lnTo>
                  <a:pt x="129" y="54"/>
                </a:lnTo>
                <a:cubicBezTo>
                  <a:pt x="129" y="21"/>
                  <a:pt x="105" y="0"/>
                  <a:pt x="69" y="0"/>
                </a:cubicBezTo>
                <a:lnTo>
                  <a:pt x="69" y="0"/>
                </a:lnTo>
                <a:cubicBezTo>
                  <a:pt x="42" y="0"/>
                  <a:pt x="26" y="10"/>
                  <a:pt x="12" y="26"/>
                </a:cubicBezTo>
                <a:lnTo>
                  <a:pt x="12" y="26"/>
                </a:lnTo>
                <a:cubicBezTo>
                  <a:pt x="9" y="29"/>
                  <a:pt x="8" y="33"/>
                  <a:pt x="8" y="38"/>
                </a:cubicBezTo>
                <a:lnTo>
                  <a:pt x="8" y="38"/>
                </a:lnTo>
                <a:cubicBezTo>
                  <a:pt x="8" y="47"/>
                  <a:pt x="15" y="56"/>
                  <a:pt x="25" y="56"/>
                </a:cubicBezTo>
                <a:lnTo>
                  <a:pt x="25" y="56"/>
                </a:lnTo>
                <a:cubicBezTo>
                  <a:pt x="31" y="56"/>
                  <a:pt x="35" y="52"/>
                  <a:pt x="38" y="50"/>
                </a:cubicBezTo>
                <a:lnTo>
                  <a:pt x="38" y="50"/>
                </a:lnTo>
                <a:cubicBezTo>
                  <a:pt x="47" y="40"/>
                  <a:pt x="56" y="35"/>
                  <a:pt x="66" y="35"/>
                </a:cubicBezTo>
                <a:lnTo>
                  <a:pt x="66" y="35"/>
                </a:lnTo>
                <a:cubicBezTo>
                  <a:pt x="80" y="35"/>
                  <a:pt x="90" y="43"/>
                  <a:pt x="90" y="57"/>
                </a:cubicBezTo>
                <a:lnTo>
                  <a:pt x="90" y="57"/>
                </a:lnTo>
                <a:cubicBezTo>
                  <a:pt x="90" y="72"/>
                  <a:pt x="82" y="82"/>
                  <a:pt x="60" y="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89"/>
          <p:cNvSpPr>
            <a:spLocks noChangeArrowheads="1"/>
          </p:cNvSpPr>
          <p:nvPr/>
        </p:nvSpPr>
        <p:spPr bwMode="auto">
          <a:xfrm>
            <a:off x="21182472" y="6768863"/>
            <a:ext cx="132561" cy="182844"/>
          </a:xfrm>
          <a:custGeom>
            <a:avLst/>
            <a:gdLst>
              <a:gd name="T0" fmla="*/ 16 w 129"/>
              <a:gd name="T1" fmla="*/ 33 h 177"/>
              <a:gd name="T2" fmla="*/ 83 w 129"/>
              <a:gd name="T3" fmla="*/ 33 h 177"/>
              <a:gd name="T4" fmla="*/ 18 w 129"/>
              <a:gd name="T5" fmla="*/ 147 h 177"/>
              <a:gd name="T6" fmla="*/ 18 w 129"/>
              <a:gd name="T7" fmla="*/ 147 h 177"/>
              <a:gd name="T8" fmla="*/ 15 w 129"/>
              <a:gd name="T9" fmla="*/ 159 h 177"/>
              <a:gd name="T10" fmla="*/ 15 w 129"/>
              <a:gd name="T11" fmla="*/ 159 h 177"/>
              <a:gd name="T12" fmla="*/ 34 w 129"/>
              <a:gd name="T13" fmla="*/ 176 h 177"/>
              <a:gd name="T14" fmla="*/ 34 w 129"/>
              <a:gd name="T15" fmla="*/ 176 h 177"/>
              <a:gd name="T16" fmla="*/ 53 w 129"/>
              <a:gd name="T17" fmla="*/ 163 h 177"/>
              <a:gd name="T18" fmla="*/ 123 w 129"/>
              <a:gd name="T19" fmla="*/ 35 h 177"/>
              <a:gd name="T20" fmla="*/ 123 w 129"/>
              <a:gd name="T21" fmla="*/ 35 h 177"/>
              <a:gd name="T22" fmla="*/ 128 w 129"/>
              <a:gd name="T23" fmla="*/ 17 h 177"/>
              <a:gd name="T24" fmla="*/ 128 w 129"/>
              <a:gd name="T25" fmla="*/ 17 h 177"/>
              <a:gd name="T26" fmla="*/ 111 w 129"/>
              <a:gd name="T27" fmla="*/ 0 h 177"/>
              <a:gd name="T28" fmla="*/ 16 w 129"/>
              <a:gd name="T29" fmla="*/ 0 h 177"/>
              <a:gd name="T30" fmla="*/ 16 w 129"/>
              <a:gd name="T31" fmla="*/ 0 h 177"/>
              <a:gd name="T32" fmla="*/ 0 w 129"/>
              <a:gd name="T33" fmla="*/ 16 h 177"/>
              <a:gd name="T34" fmla="*/ 0 w 129"/>
              <a:gd name="T35" fmla="*/ 16 h 177"/>
              <a:gd name="T36" fmla="*/ 16 w 129"/>
              <a:gd name="T37" fmla="*/ 3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9" h="177">
                <a:moveTo>
                  <a:pt x="16" y="33"/>
                </a:moveTo>
                <a:lnTo>
                  <a:pt x="83" y="33"/>
                </a:lnTo>
                <a:lnTo>
                  <a:pt x="18" y="147"/>
                </a:lnTo>
                <a:lnTo>
                  <a:pt x="18" y="147"/>
                </a:lnTo>
                <a:cubicBezTo>
                  <a:pt x="16" y="150"/>
                  <a:pt x="15" y="156"/>
                  <a:pt x="15" y="159"/>
                </a:cubicBezTo>
                <a:lnTo>
                  <a:pt x="15" y="159"/>
                </a:lnTo>
                <a:cubicBezTo>
                  <a:pt x="15" y="170"/>
                  <a:pt x="24" y="176"/>
                  <a:pt x="34" y="176"/>
                </a:cubicBezTo>
                <a:lnTo>
                  <a:pt x="34" y="176"/>
                </a:lnTo>
                <a:cubicBezTo>
                  <a:pt x="42" y="176"/>
                  <a:pt x="48" y="172"/>
                  <a:pt x="53" y="163"/>
                </a:cubicBezTo>
                <a:lnTo>
                  <a:pt x="123" y="35"/>
                </a:lnTo>
                <a:lnTo>
                  <a:pt x="123" y="35"/>
                </a:lnTo>
                <a:cubicBezTo>
                  <a:pt x="126" y="30"/>
                  <a:pt x="128" y="23"/>
                  <a:pt x="128" y="17"/>
                </a:cubicBezTo>
                <a:lnTo>
                  <a:pt x="128" y="17"/>
                </a:lnTo>
                <a:cubicBezTo>
                  <a:pt x="128" y="6"/>
                  <a:pt x="122" y="0"/>
                  <a:pt x="111" y="0"/>
                </a:cubicBezTo>
                <a:lnTo>
                  <a:pt x="16" y="0"/>
                </a:lnTo>
                <a:lnTo>
                  <a:pt x="16" y="0"/>
                </a:lnTo>
                <a:cubicBezTo>
                  <a:pt x="7" y="0"/>
                  <a:pt x="0" y="7"/>
                  <a:pt x="0" y="16"/>
                </a:cubicBezTo>
                <a:lnTo>
                  <a:pt x="0" y="16"/>
                </a:lnTo>
                <a:cubicBezTo>
                  <a:pt x="0" y="26"/>
                  <a:pt x="7" y="33"/>
                  <a:pt x="16" y="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90"/>
          <p:cNvSpPr>
            <a:spLocks noChangeArrowheads="1"/>
          </p:cNvSpPr>
          <p:nvPr/>
        </p:nvSpPr>
        <p:spPr bwMode="auto">
          <a:xfrm>
            <a:off x="20867065" y="8775579"/>
            <a:ext cx="571389" cy="639954"/>
          </a:xfrm>
          <a:custGeom>
            <a:avLst/>
            <a:gdLst>
              <a:gd name="T0" fmla="*/ 452 w 551"/>
              <a:gd name="T1" fmla="*/ 576 h 617"/>
              <a:gd name="T2" fmla="*/ 452 w 551"/>
              <a:gd name="T3" fmla="*/ 359 h 617"/>
              <a:gd name="T4" fmla="*/ 117 w 551"/>
              <a:gd name="T5" fmla="*/ 334 h 617"/>
              <a:gd name="T6" fmla="*/ 89 w 551"/>
              <a:gd name="T7" fmla="*/ 359 h 617"/>
              <a:gd name="T8" fmla="*/ 41 w 551"/>
              <a:gd name="T9" fmla="*/ 576 h 617"/>
              <a:gd name="T10" fmla="*/ 145 w 551"/>
              <a:gd name="T11" fmla="*/ 40 h 617"/>
              <a:gd name="T12" fmla="*/ 145 w 551"/>
              <a:gd name="T13" fmla="*/ 169 h 617"/>
              <a:gd name="T14" fmla="*/ 352 w 551"/>
              <a:gd name="T15" fmla="*/ 191 h 617"/>
              <a:gd name="T16" fmla="*/ 377 w 551"/>
              <a:gd name="T17" fmla="*/ 169 h 617"/>
              <a:gd name="T18" fmla="*/ 508 w 551"/>
              <a:gd name="T19" fmla="*/ 172 h 617"/>
              <a:gd name="T20" fmla="*/ 508 w 551"/>
              <a:gd name="T21" fmla="*/ 173 h 617"/>
              <a:gd name="T22" fmla="*/ 128 w 551"/>
              <a:gd name="T23" fmla="*/ 374 h 617"/>
              <a:gd name="T24" fmla="*/ 413 w 551"/>
              <a:gd name="T25" fmla="*/ 576 h 617"/>
              <a:gd name="T26" fmla="*/ 128 w 551"/>
              <a:gd name="T27" fmla="*/ 374 h 617"/>
              <a:gd name="T28" fmla="*/ 185 w 551"/>
              <a:gd name="T29" fmla="*/ 151 h 617"/>
              <a:gd name="T30" fmla="*/ 337 w 551"/>
              <a:gd name="T31" fmla="*/ 41 h 617"/>
              <a:gd name="T32" fmla="*/ 548 w 551"/>
              <a:gd name="T33" fmla="*/ 168 h 617"/>
              <a:gd name="T34" fmla="*/ 542 w 551"/>
              <a:gd name="T35" fmla="*/ 149 h 617"/>
              <a:gd name="T36" fmla="*/ 393 w 551"/>
              <a:gd name="T37" fmla="*/ 5 h 617"/>
              <a:gd name="T38" fmla="*/ 393 w 551"/>
              <a:gd name="T39" fmla="*/ 5 h 617"/>
              <a:gd name="T40" fmla="*/ 392 w 551"/>
              <a:gd name="T41" fmla="*/ 4 h 617"/>
              <a:gd name="T42" fmla="*/ 391 w 551"/>
              <a:gd name="T43" fmla="*/ 4 h 617"/>
              <a:gd name="T44" fmla="*/ 390 w 551"/>
              <a:gd name="T45" fmla="*/ 3 h 617"/>
              <a:gd name="T46" fmla="*/ 389 w 551"/>
              <a:gd name="T47" fmla="*/ 2 h 617"/>
              <a:gd name="T48" fmla="*/ 389 w 551"/>
              <a:gd name="T49" fmla="*/ 2 h 617"/>
              <a:gd name="T50" fmla="*/ 388 w 551"/>
              <a:gd name="T51" fmla="*/ 2 h 617"/>
              <a:gd name="T52" fmla="*/ 387 w 551"/>
              <a:gd name="T53" fmla="*/ 1 h 617"/>
              <a:gd name="T54" fmla="*/ 386 w 551"/>
              <a:gd name="T55" fmla="*/ 1 h 617"/>
              <a:gd name="T56" fmla="*/ 385 w 551"/>
              <a:gd name="T57" fmla="*/ 1 h 617"/>
              <a:gd name="T58" fmla="*/ 384 w 551"/>
              <a:gd name="T59" fmla="*/ 0 h 617"/>
              <a:gd name="T60" fmla="*/ 383 w 551"/>
              <a:gd name="T61" fmla="*/ 0 h 617"/>
              <a:gd name="T62" fmla="*/ 382 w 551"/>
              <a:gd name="T63" fmla="*/ 0 h 617"/>
              <a:gd name="T64" fmla="*/ 381 w 551"/>
              <a:gd name="T65" fmla="*/ 0 h 617"/>
              <a:gd name="T66" fmla="*/ 380 w 551"/>
              <a:gd name="T67" fmla="*/ 0 h 617"/>
              <a:gd name="T68" fmla="*/ 35 w 551"/>
              <a:gd name="T69" fmla="*/ 0 h 617"/>
              <a:gd name="T70" fmla="*/ 0 w 551"/>
              <a:gd name="T71" fmla="*/ 38 h 617"/>
              <a:gd name="T72" fmla="*/ 0 w 551"/>
              <a:gd name="T73" fmla="*/ 596 h 617"/>
              <a:gd name="T74" fmla="*/ 117 w 551"/>
              <a:gd name="T75" fmla="*/ 616 h 617"/>
              <a:gd name="T76" fmla="*/ 528 w 551"/>
              <a:gd name="T77" fmla="*/ 616 h 617"/>
              <a:gd name="T78" fmla="*/ 549 w 551"/>
              <a:gd name="T79" fmla="*/ 596 h 617"/>
              <a:gd name="T80" fmla="*/ 549 w 551"/>
              <a:gd name="T81" fmla="*/ 173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1" h="617">
                <a:moveTo>
                  <a:pt x="508" y="576"/>
                </a:moveTo>
                <a:lnTo>
                  <a:pt x="452" y="576"/>
                </a:lnTo>
                <a:lnTo>
                  <a:pt x="452" y="359"/>
                </a:lnTo>
                <a:lnTo>
                  <a:pt x="452" y="359"/>
                </a:lnTo>
                <a:cubicBezTo>
                  <a:pt x="452" y="345"/>
                  <a:pt x="440" y="334"/>
                  <a:pt x="424" y="334"/>
                </a:cubicBezTo>
                <a:lnTo>
                  <a:pt x="117" y="334"/>
                </a:lnTo>
                <a:lnTo>
                  <a:pt x="117" y="334"/>
                </a:lnTo>
                <a:cubicBezTo>
                  <a:pt x="101" y="334"/>
                  <a:pt x="89" y="345"/>
                  <a:pt x="89" y="359"/>
                </a:cubicBezTo>
                <a:lnTo>
                  <a:pt x="89" y="576"/>
                </a:lnTo>
                <a:lnTo>
                  <a:pt x="41" y="576"/>
                </a:lnTo>
                <a:lnTo>
                  <a:pt x="41" y="40"/>
                </a:lnTo>
                <a:lnTo>
                  <a:pt x="145" y="40"/>
                </a:lnTo>
                <a:lnTo>
                  <a:pt x="145" y="169"/>
                </a:lnTo>
                <a:lnTo>
                  <a:pt x="145" y="169"/>
                </a:lnTo>
                <a:cubicBezTo>
                  <a:pt x="145" y="182"/>
                  <a:pt x="156" y="191"/>
                  <a:pt x="171" y="191"/>
                </a:cubicBezTo>
                <a:lnTo>
                  <a:pt x="352" y="191"/>
                </a:lnTo>
                <a:lnTo>
                  <a:pt x="352" y="191"/>
                </a:lnTo>
                <a:cubicBezTo>
                  <a:pt x="366" y="191"/>
                  <a:pt x="377" y="182"/>
                  <a:pt x="377" y="169"/>
                </a:cubicBezTo>
                <a:lnTo>
                  <a:pt x="377" y="45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576"/>
                </a:lnTo>
                <a:close/>
                <a:moveTo>
                  <a:pt x="128" y="374"/>
                </a:moveTo>
                <a:lnTo>
                  <a:pt x="413" y="374"/>
                </a:lnTo>
                <a:lnTo>
                  <a:pt x="413" y="576"/>
                </a:lnTo>
                <a:lnTo>
                  <a:pt x="128" y="576"/>
                </a:lnTo>
                <a:lnTo>
                  <a:pt x="128" y="374"/>
                </a:lnTo>
                <a:close/>
                <a:moveTo>
                  <a:pt x="337" y="151"/>
                </a:moveTo>
                <a:lnTo>
                  <a:pt x="185" y="151"/>
                </a:lnTo>
                <a:lnTo>
                  <a:pt x="185" y="41"/>
                </a:lnTo>
                <a:lnTo>
                  <a:pt x="337" y="41"/>
                </a:lnTo>
                <a:lnTo>
                  <a:pt x="337" y="151"/>
                </a:lnTo>
                <a:close/>
                <a:moveTo>
                  <a:pt x="548" y="168"/>
                </a:moveTo>
                <a:lnTo>
                  <a:pt x="548" y="168"/>
                </a:lnTo>
                <a:cubicBezTo>
                  <a:pt x="550" y="161"/>
                  <a:pt x="548" y="154"/>
                  <a:pt x="542" y="149"/>
                </a:cubicBezTo>
                <a:lnTo>
                  <a:pt x="393" y="5"/>
                </a:lnTo>
                <a:lnTo>
                  <a:pt x="393" y="5"/>
                </a:lnTo>
                <a:lnTo>
                  <a:pt x="393" y="5"/>
                </a:lnTo>
                <a:lnTo>
                  <a:pt x="393" y="5"/>
                </a:lnTo>
                <a:lnTo>
                  <a:pt x="392" y="4"/>
                </a:lnTo>
                <a:lnTo>
                  <a:pt x="392" y="4"/>
                </a:lnTo>
                <a:lnTo>
                  <a:pt x="391" y="4"/>
                </a:lnTo>
                <a:lnTo>
                  <a:pt x="391" y="4"/>
                </a:lnTo>
                <a:cubicBezTo>
                  <a:pt x="391" y="3"/>
                  <a:pt x="391" y="3"/>
                  <a:pt x="390" y="3"/>
                </a:cubicBezTo>
                <a:lnTo>
                  <a:pt x="390" y="3"/>
                </a:lnTo>
                <a:lnTo>
                  <a:pt x="389" y="2"/>
                </a:lnTo>
                <a:lnTo>
                  <a:pt x="389" y="2"/>
                </a:lnTo>
                <a:lnTo>
                  <a:pt x="389" y="2"/>
                </a:lnTo>
                <a:lnTo>
                  <a:pt x="389" y="2"/>
                </a:lnTo>
                <a:cubicBezTo>
                  <a:pt x="388" y="2"/>
                  <a:pt x="388" y="2"/>
                  <a:pt x="388" y="2"/>
                </a:cubicBezTo>
                <a:lnTo>
                  <a:pt x="388" y="2"/>
                </a:lnTo>
                <a:cubicBezTo>
                  <a:pt x="388" y="1"/>
                  <a:pt x="387" y="1"/>
                  <a:pt x="387" y="1"/>
                </a:cubicBezTo>
                <a:lnTo>
                  <a:pt x="387" y="1"/>
                </a:lnTo>
                <a:cubicBezTo>
                  <a:pt x="386" y="1"/>
                  <a:pt x="386" y="1"/>
                  <a:pt x="386" y="1"/>
                </a:cubicBezTo>
                <a:lnTo>
                  <a:pt x="386" y="1"/>
                </a:lnTo>
                <a:lnTo>
                  <a:pt x="385" y="1"/>
                </a:lnTo>
                <a:lnTo>
                  <a:pt x="385" y="1"/>
                </a:lnTo>
                <a:cubicBezTo>
                  <a:pt x="384" y="1"/>
                  <a:pt x="384" y="1"/>
                  <a:pt x="384" y="0"/>
                </a:cubicBezTo>
                <a:lnTo>
                  <a:pt x="384" y="0"/>
                </a:lnTo>
                <a:lnTo>
                  <a:pt x="383" y="0"/>
                </a:lnTo>
                <a:lnTo>
                  <a:pt x="383" y="0"/>
                </a:lnTo>
                <a:lnTo>
                  <a:pt x="382" y="0"/>
                </a:lnTo>
                <a:lnTo>
                  <a:pt x="382" y="0"/>
                </a:lnTo>
                <a:cubicBezTo>
                  <a:pt x="382" y="0"/>
                  <a:pt x="382" y="0"/>
                  <a:pt x="381" y="0"/>
                </a:cubicBezTo>
                <a:lnTo>
                  <a:pt x="381" y="0"/>
                </a:lnTo>
                <a:lnTo>
                  <a:pt x="380" y="0"/>
                </a:lnTo>
                <a:lnTo>
                  <a:pt x="380" y="0"/>
                </a:lnTo>
                <a:cubicBezTo>
                  <a:pt x="380" y="0"/>
                  <a:pt x="380" y="0"/>
                  <a:pt x="379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19" y="0"/>
                  <a:pt x="0" y="17"/>
                  <a:pt x="0" y="38"/>
                </a:cubicBezTo>
                <a:lnTo>
                  <a:pt x="0" y="596"/>
                </a:lnTo>
                <a:lnTo>
                  <a:pt x="0" y="596"/>
                </a:lnTo>
                <a:cubicBezTo>
                  <a:pt x="0" y="607"/>
                  <a:pt x="10" y="616"/>
                  <a:pt x="21" y="616"/>
                </a:cubicBezTo>
                <a:lnTo>
                  <a:pt x="117" y="616"/>
                </a:lnTo>
                <a:lnTo>
                  <a:pt x="424" y="616"/>
                </a:lnTo>
                <a:lnTo>
                  <a:pt x="528" y="616"/>
                </a:lnTo>
                <a:lnTo>
                  <a:pt x="528" y="616"/>
                </a:lnTo>
                <a:cubicBezTo>
                  <a:pt x="539" y="616"/>
                  <a:pt x="549" y="607"/>
                  <a:pt x="549" y="596"/>
                </a:cubicBezTo>
                <a:lnTo>
                  <a:pt x="549" y="173"/>
                </a:lnTo>
                <a:lnTo>
                  <a:pt x="549" y="173"/>
                </a:lnTo>
                <a:cubicBezTo>
                  <a:pt x="549" y="172"/>
                  <a:pt x="548" y="170"/>
                  <a:pt x="548" y="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CuadroTexto 563"/>
          <p:cNvSpPr txBox="1"/>
          <p:nvPr/>
        </p:nvSpPr>
        <p:spPr>
          <a:xfrm>
            <a:off x="8318213" y="534219"/>
            <a:ext cx="7741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  <a:r>
              <a:rPr lang="en-US" sz="7200" b="1" dirty="0" err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Inphographic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65" name="CuadroTexto 564"/>
          <p:cNvSpPr txBox="1"/>
          <p:nvPr/>
        </p:nvSpPr>
        <p:spPr>
          <a:xfrm>
            <a:off x="1682306" y="2026293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2603111" y="4820626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Lato" charset="0"/>
                <a:ea typeface="Lato" charset="0"/>
                <a:cs typeface="Lato" charset="0"/>
              </a:rPr>
              <a:t>01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7" name="CuadroTexto 566"/>
          <p:cNvSpPr txBox="1"/>
          <p:nvPr/>
        </p:nvSpPr>
        <p:spPr>
          <a:xfrm>
            <a:off x="2625062" y="7041315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latin typeface="Lato" charset="0"/>
                <a:ea typeface="Lato" charset="0"/>
                <a:cs typeface="Lato" charset="0"/>
              </a:rPr>
              <a:t>02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8" name="CuadroTexto 567"/>
          <p:cNvSpPr txBox="1"/>
          <p:nvPr/>
        </p:nvSpPr>
        <p:spPr>
          <a:xfrm>
            <a:off x="2656876" y="9374389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Lato" charset="0"/>
                <a:ea typeface="Lato" charset="0"/>
                <a:cs typeface="Lato" charset="0"/>
              </a:rPr>
              <a:t>03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9" name="CuadroTexto 568"/>
          <p:cNvSpPr txBox="1"/>
          <p:nvPr/>
        </p:nvSpPr>
        <p:spPr>
          <a:xfrm>
            <a:off x="20626477" y="4792466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latin typeface="Lato" charset="0"/>
                <a:ea typeface="Lato" charset="0"/>
                <a:cs typeface="Lato" charset="0"/>
              </a:rPr>
              <a:t>04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0" name="CuadroTexto 569"/>
          <p:cNvSpPr txBox="1"/>
          <p:nvPr/>
        </p:nvSpPr>
        <p:spPr>
          <a:xfrm>
            <a:off x="20609973" y="6988748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Lato" charset="0"/>
                <a:ea typeface="Lato" charset="0"/>
                <a:cs typeface="Lato" charset="0"/>
              </a:rPr>
              <a:t>05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1" name="CuadroTexto 570"/>
          <p:cNvSpPr txBox="1"/>
          <p:nvPr/>
        </p:nvSpPr>
        <p:spPr>
          <a:xfrm>
            <a:off x="20582994" y="9355370"/>
            <a:ext cx="11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latin typeface="Lato" charset="0"/>
                <a:ea typeface="Lato" charset="0"/>
                <a:cs typeface="Lato" charset="0"/>
              </a:rPr>
              <a:t>06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2" name="CuadroTexto 571"/>
          <p:cNvSpPr txBox="1"/>
          <p:nvPr/>
        </p:nvSpPr>
        <p:spPr>
          <a:xfrm>
            <a:off x="9071223" y="4758333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atin typeface="Lato" charset="0"/>
                <a:ea typeface="Lato" charset="0"/>
                <a:cs typeface="Lato" charset="0"/>
              </a:rPr>
              <a:t>1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3" name="CuadroTexto 572"/>
          <p:cNvSpPr txBox="1"/>
          <p:nvPr/>
        </p:nvSpPr>
        <p:spPr>
          <a:xfrm>
            <a:off x="11653525" y="4501597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Lato" charset="0"/>
                <a:ea typeface="Lato" charset="0"/>
                <a:cs typeface="Lato" charset="0"/>
              </a:rPr>
              <a:t>2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4" name="CuadroTexto 573"/>
          <p:cNvSpPr txBox="1"/>
          <p:nvPr/>
        </p:nvSpPr>
        <p:spPr>
          <a:xfrm>
            <a:off x="13888148" y="4892322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3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9119947" y="7006563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Lato" charset="0"/>
                <a:ea typeface="Lato" charset="0"/>
                <a:cs typeface="Lato" charset="0"/>
              </a:rPr>
              <a:t>4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6" name="CuadroTexto 575"/>
          <p:cNvSpPr txBox="1"/>
          <p:nvPr/>
        </p:nvSpPr>
        <p:spPr>
          <a:xfrm>
            <a:off x="11690111" y="7023546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5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7" name="CuadroTexto 576"/>
          <p:cNvSpPr txBox="1"/>
          <p:nvPr/>
        </p:nvSpPr>
        <p:spPr>
          <a:xfrm>
            <a:off x="13986193" y="7031598"/>
            <a:ext cx="1131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Lato" charset="0"/>
                <a:ea typeface="Lato" charset="0"/>
                <a:cs typeface="Lato" charset="0"/>
              </a:rPr>
              <a:t>6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8" name="CuadroTexto 577"/>
          <p:cNvSpPr txBox="1"/>
          <p:nvPr/>
        </p:nvSpPr>
        <p:spPr>
          <a:xfrm>
            <a:off x="4124534" y="4311282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9" name="Rectángulo 578"/>
          <p:cNvSpPr/>
          <p:nvPr/>
        </p:nvSpPr>
        <p:spPr>
          <a:xfrm>
            <a:off x="4099009" y="4843724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4146141" y="6474121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1" name="Rectángulo 580"/>
          <p:cNvSpPr/>
          <p:nvPr/>
        </p:nvSpPr>
        <p:spPr>
          <a:xfrm>
            <a:off x="4120616" y="7006563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582" name="CuadroTexto 581"/>
          <p:cNvSpPr txBox="1"/>
          <p:nvPr/>
        </p:nvSpPr>
        <p:spPr>
          <a:xfrm>
            <a:off x="4135491" y="8862059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3" name="Rectángulo 582"/>
          <p:cNvSpPr/>
          <p:nvPr/>
        </p:nvSpPr>
        <p:spPr>
          <a:xfrm>
            <a:off x="4109966" y="9394501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584" name="CuadroTexto 583"/>
          <p:cNvSpPr txBox="1"/>
          <p:nvPr/>
        </p:nvSpPr>
        <p:spPr>
          <a:xfrm>
            <a:off x="18354150" y="4348557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5" name="Rectángulo 584"/>
          <p:cNvSpPr/>
          <p:nvPr/>
        </p:nvSpPr>
        <p:spPr>
          <a:xfrm>
            <a:off x="17526247" y="4880999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586" name="CuadroTexto 585"/>
          <p:cNvSpPr txBox="1"/>
          <p:nvPr/>
        </p:nvSpPr>
        <p:spPr>
          <a:xfrm>
            <a:off x="18393757" y="6474121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7" name="Rectángulo 586"/>
          <p:cNvSpPr/>
          <p:nvPr/>
        </p:nvSpPr>
        <p:spPr>
          <a:xfrm>
            <a:off x="17565854" y="7006563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588" name="CuadroTexto 587"/>
          <p:cNvSpPr txBox="1"/>
          <p:nvPr/>
        </p:nvSpPr>
        <p:spPr>
          <a:xfrm>
            <a:off x="18347471" y="8845994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9" name="Rectángulo 588"/>
          <p:cNvSpPr/>
          <p:nvPr/>
        </p:nvSpPr>
        <p:spPr>
          <a:xfrm>
            <a:off x="17519568" y="9378436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58426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167"/>
          <p:cNvSpPr>
            <a:spLocks noChangeArrowheads="1"/>
          </p:cNvSpPr>
          <p:nvPr/>
        </p:nvSpPr>
        <p:spPr bwMode="auto">
          <a:xfrm>
            <a:off x="14678641" y="2353769"/>
            <a:ext cx="3147858" cy="2723490"/>
          </a:xfrm>
          <a:custGeom>
            <a:avLst/>
            <a:gdLst>
              <a:gd name="T0" fmla="*/ 1936 w 2582"/>
              <a:gd name="T1" fmla="*/ 0 h 2237"/>
              <a:gd name="T2" fmla="*/ 645 w 2582"/>
              <a:gd name="T3" fmla="*/ 0 h 2237"/>
              <a:gd name="T4" fmla="*/ 0 w 2582"/>
              <a:gd name="T5" fmla="*/ 1118 h 2237"/>
              <a:gd name="T6" fmla="*/ 645 w 2582"/>
              <a:gd name="T7" fmla="*/ 2236 h 2237"/>
              <a:gd name="T8" fmla="*/ 1936 w 2582"/>
              <a:gd name="T9" fmla="*/ 2236 h 2237"/>
              <a:gd name="T10" fmla="*/ 2581 w 2582"/>
              <a:gd name="T11" fmla="*/ 1118 h 2237"/>
              <a:gd name="T12" fmla="*/ 1936 w 2582"/>
              <a:gd name="T13" fmla="*/ 0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2" h="2237">
                <a:moveTo>
                  <a:pt x="1936" y="0"/>
                </a:moveTo>
                <a:lnTo>
                  <a:pt x="645" y="0"/>
                </a:lnTo>
                <a:lnTo>
                  <a:pt x="0" y="1118"/>
                </a:lnTo>
                <a:lnTo>
                  <a:pt x="645" y="2236"/>
                </a:lnTo>
                <a:lnTo>
                  <a:pt x="1936" y="2236"/>
                </a:lnTo>
                <a:lnTo>
                  <a:pt x="2581" y="1118"/>
                </a:lnTo>
                <a:lnTo>
                  <a:pt x="19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68"/>
          <p:cNvSpPr>
            <a:spLocks noChangeArrowheads="1"/>
          </p:cNvSpPr>
          <p:nvPr/>
        </p:nvSpPr>
        <p:spPr bwMode="auto">
          <a:xfrm>
            <a:off x="17031477" y="3712829"/>
            <a:ext cx="3147858" cy="2723486"/>
          </a:xfrm>
          <a:custGeom>
            <a:avLst/>
            <a:gdLst>
              <a:gd name="T0" fmla="*/ 1937 w 2583"/>
              <a:gd name="T1" fmla="*/ 0 h 2237"/>
              <a:gd name="T2" fmla="*/ 645 w 2583"/>
              <a:gd name="T3" fmla="*/ 0 h 2237"/>
              <a:gd name="T4" fmla="*/ 0 w 2583"/>
              <a:gd name="T5" fmla="*/ 1118 h 2237"/>
              <a:gd name="T6" fmla="*/ 645 w 2583"/>
              <a:gd name="T7" fmla="*/ 2236 h 2237"/>
              <a:gd name="T8" fmla="*/ 1937 w 2583"/>
              <a:gd name="T9" fmla="*/ 2236 h 2237"/>
              <a:gd name="T10" fmla="*/ 2582 w 2583"/>
              <a:gd name="T11" fmla="*/ 1118 h 2237"/>
              <a:gd name="T12" fmla="*/ 1937 w 2583"/>
              <a:gd name="T13" fmla="*/ 0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3" h="2237">
                <a:moveTo>
                  <a:pt x="1937" y="0"/>
                </a:moveTo>
                <a:lnTo>
                  <a:pt x="645" y="0"/>
                </a:lnTo>
                <a:lnTo>
                  <a:pt x="0" y="1118"/>
                </a:lnTo>
                <a:lnTo>
                  <a:pt x="645" y="2236"/>
                </a:lnTo>
                <a:lnTo>
                  <a:pt x="1937" y="2236"/>
                </a:lnTo>
                <a:lnTo>
                  <a:pt x="2582" y="1118"/>
                </a:lnTo>
                <a:lnTo>
                  <a:pt x="193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69"/>
          <p:cNvSpPr>
            <a:spLocks noChangeArrowheads="1"/>
          </p:cNvSpPr>
          <p:nvPr/>
        </p:nvSpPr>
        <p:spPr bwMode="auto">
          <a:xfrm>
            <a:off x="17031477" y="6441689"/>
            <a:ext cx="3147858" cy="2723486"/>
          </a:xfrm>
          <a:custGeom>
            <a:avLst/>
            <a:gdLst>
              <a:gd name="T0" fmla="*/ 1937 w 2583"/>
              <a:gd name="T1" fmla="*/ 0 h 2235"/>
              <a:gd name="T2" fmla="*/ 645 w 2583"/>
              <a:gd name="T3" fmla="*/ 0 h 2235"/>
              <a:gd name="T4" fmla="*/ 0 w 2583"/>
              <a:gd name="T5" fmla="*/ 1116 h 2235"/>
              <a:gd name="T6" fmla="*/ 645 w 2583"/>
              <a:gd name="T7" fmla="*/ 2234 h 2235"/>
              <a:gd name="T8" fmla="*/ 1937 w 2583"/>
              <a:gd name="T9" fmla="*/ 2234 h 2235"/>
              <a:gd name="T10" fmla="*/ 2582 w 2583"/>
              <a:gd name="T11" fmla="*/ 1116 h 2235"/>
              <a:gd name="T12" fmla="*/ 1937 w 2583"/>
              <a:gd name="T13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3" h="2235">
                <a:moveTo>
                  <a:pt x="1937" y="0"/>
                </a:moveTo>
                <a:lnTo>
                  <a:pt x="645" y="0"/>
                </a:lnTo>
                <a:lnTo>
                  <a:pt x="0" y="1116"/>
                </a:lnTo>
                <a:lnTo>
                  <a:pt x="645" y="2234"/>
                </a:lnTo>
                <a:lnTo>
                  <a:pt x="1937" y="2234"/>
                </a:lnTo>
                <a:lnTo>
                  <a:pt x="2582" y="1116"/>
                </a:lnTo>
                <a:lnTo>
                  <a:pt x="193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70"/>
          <p:cNvSpPr>
            <a:spLocks noChangeArrowheads="1"/>
          </p:cNvSpPr>
          <p:nvPr/>
        </p:nvSpPr>
        <p:spPr bwMode="auto">
          <a:xfrm>
            <a:off x="12331178" y="3712829"/>
            <a:ext cx="3142485" cy="2723486"/>
          </a:xfrm>
          <a:custGeom>
            <a:avLst/>
            <a:gdLst>
              <a:gd name="T0" fmla="*/ 1934 w 2581"/>
              <a:gd name="T1" fmla="*/ 0 h 2237"/>
              <a:gd name="T2" fmla="*/ 644 w 2581"/>
              <a:gd name="T3" fmla="*/ 0 h 2237"/>
              <a:gd name="T4" fmla="*/ 0 w 2581"/>
              <a:gd name="T5" fmla="*/ 1118 h 2237"/>
              <a:gd name="T6" fmla="*/ 644 w 2581"/>
              <a:gd name="T7" fmla="*/ 2236 h 2237"/>
              <a:gd name="T8" fmla="*/ 1934 w 2581"/>
              <a:gd name="T9" fmla="*/ 2236 h 2237"/>
              <a:gd name="T10" fmla="*/ 2580 w 2581"/>
              <a:gd name="T11" fmla="*/ 1118 h 2237"/>
              <a:gd name="T12" fmla="*/ 1934 w 2581"/>
              <a:gd name="T13" fmla="*/ 0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1" h="2237">
                <a:moveTo>
                  <a:pt x="1934" y="0"/>
                </a:moveTo>
                <a:lnTo>
                  <a:pt x="644" y="0"/>
                </a:lnTo>
                <a:lnTo>
                  <a:pt x="0" y="1118"/>
                </a:lnTo>
                <a:lnTo>
                  <a:pt x="644" y="2236"/>
                </a:lnTo>
                <a:lnTo>
                  <a:pt x="1934" y="2236"/>
                </a:lnTo>
                <a:lnTo>
                  <a:pt x="2580" y="1118"/>
                </a:lnTo>
                <a:lnTo>
                  <a:pt x="193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71"/>
          <p:cNvSpPr>
            <a:spLocks noChangeArrowheads="1"/>
          </p:cNvSpPr>
          <p:nvPr/>
        </p:nvSpPr>
        <p:spPr bwMode="auto">
          <a:xfrm>
            <a:off x="12331178" y="6441689"/>
            <a:ext cx="3142485" cy="2723486"/>
          </a:xfrm>
          <a:custGeom>
            <a:avLst/>
            <a:gdLst>
              <a:gd name="T0" fmla="*/ 1934 w 2581"/>
              <a:gd name="T1" fmla="*/ 0 h 2235"/>
              <a:gd name="T2" fmla="*/ 644 w 2581"/>
              <a:gd name="T3" fmla="*/ 0 h 2235"/>
              <a:gd name="T4" fmla="*/ 0 w 2581"/>
              <a:gd name="T5" fmla="*/ 1116 h 2235"/>
              <a:gd name="T6" fmla="*/ 644 w 2581"/>
              <a:gd name="T7" fmla="*/ 2234 h 2235"/>
              <a:gd name="T8" fmla="*/ 1934 w 2581"/>
              <a:gd name="T9" fmla="*/ 2234 h 2235"/>
              <a:gd name="T10" fmla="*/ 2580 w 2581"/>
              <a:gd name="T11" fmla="*/ 1116 h 2235"/>
              <a:gd name="T12" fmla="*/ 1934 w 2581"/>
              <a:gd name="T13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1" h="2235">
                <a:moveTo>
                  <a:pt x="1934" y="0"/>
                </a:moveTo>
                <a:lnTo>
                  <a:pt x="644" y="0"/>
                </a:lnTo>
                <a:lnTo>
                  <a:pt x="0" y="1116"/>
                </a:lnTo>
                <a:lnTo>
                  <a:pt x="644" y="2234"/>
                </a:lnTo>
                <a:lnTo>
                  <a:pt x="1934" y="2234"/>
                </a:lnTo>
                <a:lnTo>
                  <a:pt x="2580" y="1116"/>
                </a:lnTo>
                <a:lnTo>
                  <a:pt x="193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72"/>
          <p:cNvSpPr>
            <a:spLocks noChangeArrowheads="1"/>
          </p:cNvSpPr>
          <p:nvPr/>
        </p:nvSpPr>
        <p:spPr bwMode="auto">
          <a:xfrm>
            <a:off x="20727255" y="7091671"/>
            <a:ext cx="1418148" cy="1418148"/>
          </a:xfrm>
          <a:custGeom>
            <a:avLst/>
            <a:gdLst>
              <a:gd name="T0" fmla="*/ 1164 w 1165"/>
              <a:gd name="T1" fmla="*/ 582 h 1165"/>
              <a:gd name="T2" fmla="*/ 1164 w 1165"/>
              <a:gd name="T3" fmla="*/ 582 h 1165"/>
              <a:gd name="T4" fmla="*/ 582 w 1165"/>
              <a:gd name="T5" fmla="*/ 1164 h 1165"/>
              <a:gd name="T6" fmla="*/ 582 w 1165"/>
              <a:gd name="T7" fmla="*/ 1164 h 1165"/>
              <a:gd name="T8" fmla="*/ 0 w 1165"/>
              <a:gd name="T9" fmla="*/ 582 h 1165"/>
              <a:gd name="T10" fmla="*/ 0 w 1165"/>
              <a:gd name="T11" fmla="*/ 582 h 1165"/>
              <a:gd name="T12" fmla="*/ 582 w 1165"/>
              <a:gd name="T13" fmla="*/ 0 h 1165"/>
              <a:gd name="T14" fmla="*/ 582 w 1165"/>
              <a:gd name="T15" fmla="*/ 0 h 1165"/>
              <a:gd name="T16" fmla="*/ 1164 w 1165"/>
              <a:gd name="T17" fmla="*/ 58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5" h="1165">
                <a:moveTo>
                  <a:pt x="1164" y="582"/>
                </a:moveTo>
                <a:lnTo>
                  <a:pt x="1164" y="582"/>
                </a:lnTo>
                <a:cubicBezTo>
                  <a:pt x="1164" y="904"/>
                  <a:pt x="903" y="1164"/>
                  <a:pt x="582" y="1164"/>
                </a:cubicBezTo>
                <a:lnTo>
                  <a:pt x="582" y="1164"/>
                </a:lnTo>
                <a:cubicBezTo>
                  <a:pt x="261" y="1164"/>
                  <a:pt x="0" y="904"/>
                  <a:pt x="0" y="582"/>
                </a:cubicBezTo>
                <a:lnTo>
                  <a:pt x="0" y="582"/>
                </a:lnTo>
                <a:cubicBezTo>
                  <a:pt x="0" y="261"/>
                  <a:pt x="261" y="0"/>
                  <a:pt x="582" y="0"/>
                </a:cubicBezTo>
                <a:lnTo>
                  <a:pt x="582" y="0"/>
                </a:ln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73"/>
          <p:cNvSpPr>
            <a:spLocks noChangeArrowheads="1"/>
          </p:cNvSpPr>
          <p:nvPr/>
        </p:nvSpPr>
        <p:spPr bwMode="auto">
          <a:xfrm>
            <a:off x="20727255" y="4368185"/>
            <a:ext cx="1418148" cy="1418148"/>
          </a:xfrm>
          <a:custGeom>
            <a:avLst/>
            <a:gdLst>
              <a:gd name="T0" fmla="*/ 1164 w 1165"/>
              <a:gd name="T1" fmla="*/ 581 h 1164"/>
              <a:gd name="T2" fmla="*/ 1164 w 1165"/>
              <a:gd name="T3" fmla="*/ 581 h 1164"/>
              <a:gd name="T4" fmla="*/ 582 w 1165"/>
              <a:gd name="T5" fmla="*/ 1163 h 1164"/>
              <a:gd name="T6" fmla="*/ 582 w 1165"/>
              <a:gd name="T7" fmla="*/ 1163 h 1164"/>
              <a:gd name="T8" fmla="*/ 0 w 1165"/>
              <a:gd name="T9" fmla="*/ 581 h 1164"/>
              <a:gd name="T10" fmla="*/ 0 w 1165"/>
              <a:gd name="T11" fmla="*/ 581 h 1164"/>
              <a:gd name="T12" fmla="*/ 582 w 1165"/>
              <a:gd name="T13" fmla="*/ 0 h 1164"/>
              <a:gd name="T14" fmla="*/ 582 w 1165"/>
              <a:gd name="T15" fmla="*/ 0 h 1164"/>
              <a:gd name="T16" fmla="*/ 1164 w 1165"/>
              <a:gd name="T17" fmla="*/ 581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5" h="1164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63"/>
                  <a:pt x="582" y="1163"/>
                </a:cubicBezTo>
                <a:lnTo>
                  <a:pt x="582" y="1163"/>
                </a:lnTo>
                <a:cubicBezTo>
                  <a:pt x="261" y="1163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1" y="0"/>
                  <a:pt x="582" y="0"/>
                </a:cubicBezTo>
                <a:lnTo>
                  <a:pt x="582" y="0"/>
                </a:ln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74"/>
          <p:cNvSpPr>
            <a:spLocks noChangeArrowheads="1"/>
          </p:cNvSpPr>
          <p:nvPr/>
        </p:nvSpPr>
        <p:spPr bwMode="auto">
          <a:xfrm>
            <a:off x="10332879" y="7091671"/>
            <a:ext cx="1418148" cy="1418148"/>
          </a:xfrm>
          <a:custGeom>
            <a:avLst/>
            <a:gdLst>
              <a:gd name="T0" fmla="*/ 1163 w 1164"/>
              <a:gd name="T1" fmla="*/ 582 h 1165"/>
              <a:gd name="T2" fmla="*/ 1163 w 1164"/>
              <a:gd name="T3" fmla="*/ 582 h 1165"/>
              <a:gd name="T4" fmla="*/ 581 w 1164"/>
              <a:gd name="T5" fmla="*/ 1164 h 1165"/>
              <a:gd name="T6" fmla="*/ 581 w 1164"/>
              <a:gd name="T7" fmla="*/ 1164 h 1165"/>
              <a:gd name="T8" fmla="*/ 0 w 1164"/>
              <a:gd name="T9" fmla="*/ 582 h 1165"/>
              <a:gd name="T10" fmla="*/ 0 w 1164"/>
              <a:gd name="T11" fmla="*/ 582 h 1165"/>
              <a:gd name="T12" fmla="*/ 581 w 1164"/>
              <a:gd name="T13" fmla="*/ 0 h 1165"/>
              <a:gd name="T14" fmla="*/ 581 w 1164"/>
              <a:gd name="T15" fmla="*/ 0 h 1165"/>
              <a:gd name="T16" fmla="*/ 1163 w 1164"/>
              <a:gd name="T17" fmla="*/ 58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" h="1165">
                <a:moveTo>
                  <a:pt x="1163" y="582"/>
                </a:moveTo>
                <a:lnTo>
                  <a:pt x="1163" y="582"/>
                </a:lnTo>
                <a:cubicBezTo>
                  <a:pt x="1163" y="904"/>
                  <a:pt x="902" y="1164"/>
                  <a:pt x="581" y="1164"/>
                </a:cubicBezTo>
                <a:lnTo>
                  <a:pt x="581" y="1164"/>
                </a:lnTo>
                <a:cubicBezTo>
                  <a:pt x="260" y="1164"/>
                  <a:pt x="0" y="904"/>
                  <a:pt x="0" y="582"/>
                </a:cubicBezTo>
                <a:lnTo>
                  <a:pt x="0" y="582"/>
                </a:lnTo>
                <a:cubicBezTo>
                  <a:pt x="0" y="261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3" y="261"/>
                  <a:pt x="1163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75"/>
          <p:cNvSpPr>
            <a:spLocks noChangeArrowheads="1"/>
          </p:cNvSpPr>
          <p:nvPr/>
        </p:nvSpPr>
        <p:spPr bwMode="auto">
          <a:xfrm>
            <a:off x="10332879" y="4368185"/>
            <a:ext cx="1418148" cy="1418148"/>
          </a:xfrm>
          <a:custGeom>
            <a:avLst/>
            <a:gdLst>
              <a:gd name="T0" fmla="*/ 1163 w 1164"/>
              <a:gd name="T1" fmla="*/ 581 h 1164"/>
              <a:gd name="T2" fmla="*/ 1163 w 1164"/>
              <a:gd name="T3" fmla="*/ 581 h 1164"/>
              <a:gd name="T4" fmla="*/ 581 w 1164"/>
              <a:gd name="T5" fmla="*/ 1163 h 1164"/>
              <a:gd name="T6" fmla="*/ 581 w 1164"/>
              <a:gd name="T7" fmla="*/ 1163 h 1164"/>
              <a:gd name="T8" fmla="*/ 0 w 1164"/>
              <a:gd name="T9" fmla="*/ 581 h 1164"/>
              <a:gd name="T10" fmla="*/ 0 w 1164"/>
              <a:gd name="T11" fmla="*/ 581 h 1164"/>
              <a:gd name="T12" fmla="*/ 581 w 1164"/>
              <a:gd name="T13" fmla="*/ 0 h 1164"/>
              <a:gd name="T14" fmla="*/ 581 w 1164"/>
              <a:gd name="T15" fmla="*/ 0 h 1164"/>
              <a:gd name="T16" fmla="*/ 1163 w 1164"/>
              <a:gd name="T17" fmla="*/ 581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4" h="1164">
                <a:moveTo>
                  <a:pt x="1163" y="581"/>
                </a:moveTo>
                <a:lnTo>
                  <a:pt x="1163" y="581"/>
                </a:lnTo>
                <a:cubicBezTo>
                  <a:pt x="1163" y="902"/>
                  <a:pt x="902" y="1163"/>
                  <a:pt x="581" y="1163"/>
                </a:cubicBezTo>
                <a:lnTo>
                  <a:pt x="581" y="1163"/>
                </a:lnTo>
                <a:cubicBezTo>
                  <a:pt x="260" y="1163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3" y="260"/>
                  <a:pt x="1163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76"/>
          <p:cNvSpPr>
            <a:spLocks noChangeArrowheads="1"/>
          </p:cNvSpPr>
          <p:nvPr/>
        </p:nvSpPr>
        <p:spPr bwMode="auto">
          <a:xfrm>
            <a:off x="15543498" y="398444"/>
            <a:ext cx="1418148" cy="1418148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1 w 1165"/>
              <a:gd name="T5" fmla="*/ 1163 h 1164"/>
              <a:gd name="T6" fmla="*/ 581 w 1165"/>
              <a:gd name="T7" fmla="*/ 1163 h 1164"/>
              <a:gd name="T8" fmla="*/ 0 w 1165"/>
              <a:gd name="T9" fmla="*/ 582 h 1164"/>
              <a:gd name="T10" fmla="*/ 0 w 1165"/>
              <a:gd name="T11" fmla="*/ 582 h 1164"/>
              <a:gd name="T12" fmla="*/ 581 w 1165"/>
              <a:gd name="T13" fmla="*/ 0 h 1164"/>
              <a:gd name="T14" fmla="*/ 581 w 1165"/>
              <a:gd name="T15" fmla="*/ 0 h 1164"/>
              <a:gd name="T16" fmla="*/ 1164 w 1165"/>
              <a:gd name="T17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1" y="1163"/>
                </a:cubicBezTo>
                <a:lnTo>
                  <a:pt x="581" y="1163"/>
                </a:lnTo>
                <a:cubicBezTo>
                  <a:pt x="260" y="1163"/>
                  <a:pt x="0" y="903"/>
                  <a:pt x="0" y="582"/>
                </a:cubicBezTo>
                <a:lnTo>
                  <a:pt x="0" y="582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3" y="0"/>
                  <a:pt x="1164" y="260"/>
                  <a:pt x="1164" y="5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77"/>
          <p:cNvSpPr>
            <a:spLocks noChangeArrowheads="1"/>
          </p:cNvSpPr>
          <p:nvPr/>
        </p:nvSpPr>
        <p:spPr bwMode="auto">
          <a:xfrm>
            <a:off x="16188110" y="5576832"/>
            <a:ext cx="1353686" cy="1348316"/>
          </a:xfrm>
          <a:custGeom>
            <a:avLst/>
            <a:gdLst>
              <a:gd name="T0" fmla="*/ 73 w 1110"/>
              <a:gd name="T1" fmla="*/ 1108 h 1109"/>
              <a:gd name="T2" fmla="*/ 0 w 1110"/>
              <a:gd name="T3" fmla="*/ 1035 h 1109"/>
              <a:gd name="T4" fmla="*/ 1035 w 1110"/>
              <a:gd name="T5" fmla="*/ 0 h 1109"/>
              <a:gd name="T6" fmla="*/ 1109 w 1110"/>
              <a:gd name="T7" fmla="*/ 73 h 1109"/>
              <a:gd name="T8" fmla="*/ 73 w 1110"/>
              <a:gd name="T9" fmla="*/ 1108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109">
                <a:moveTo>
                  <a:pt x="73" y="1108"/>
                </a:moveTo>
                <a:lnTo>
                  <a:pt x="0" y="1035"/>
                </a:lnTo>
                <a:lnTo>
                  <a:pt x="1035" y="0"/>
                </a:lnTo>
                <a:lnTo>
                  <a:pt x="1109" y="73"/>
                </a:lnTo>
                <a:lnTo>
                  <a:pt x="73" y="11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78"/>
          <p:cNvSpPr>
            <a:spLocks noChangeArrowheads="1"/>
          </p:cNvSpPr>
          <p:nvPr/>
        </p:nvSpPr>
        <p:spPr bwMode="auto">
          <a:xfrm>
            <a:off x="16188110" y="8273461"/>
            <a:ext cx="1353686" cy="1353686"/>
          </a:xfrm>
          <a:custGeom>
            <a:avLst/>
            <a:gdLst>
              <a:gd name="T0" fmla="*/ 73 w 1110"/>
              <a:gd name="T1" fmla="*/ 1109 h 1110"/>
              <a:gd name="T2" fmla="*/ 0 w 1110"/>
              <a:gd name="T3" fmla="*/ 1036 h 1110"/>
              <a:gd name="T4" fmla="*/ 1035 w 1110"/>
              <a:gd name="T5" fmla="*/ 0 h 1110"/>
              <a:gd name="T6" fmla="*/ 1109 w 1110"/>
              <a:gd name="T7" fmla="*/ 73 h 1110"/>
              <a:gd name="T8" fmla="*/ 73 w 1110"/>
              <a:gd name="T9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110">
                <a:moveTo>
                  <a:pt x="73" y="1109"/>
                </a:moveTo>
                <a:lnTo>
                  <a:pt x="0" y="1036"/>
                </a:lnTo>
                <a:lnTo>
                  <a:pt x="1035" y="0"/>
                </a:lnTo>
                <a:lnTo>
                  <a:pt x="1109" y="73"/>
                </a:lnTo>
                <a:lnTo>
                  <a:pt x="73" y="110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179"/>
          <p:cNvSpPr>
            <a:spLocks noChangeArrowheads="1"/>
          </p:cNvSpPr>
          <p:nvPr/>
        </p:nvSpPr>
        <p:spPr bwMode="auto">
          <a:xfrm>
            <a:off x="14947229" y="5576832"/>
            <a:ext cx="1353686" cy="1348316"/>
          </a:xfrm>
          <a:custGeom>
            <a:avLst/>
            <a:gdLst>
              <a:gd name="T0" fmla="*/ 1035 w 1110"/>
              <a:gd name="T1" fmla="*/ 1108 h 1109"/>
              <a:gd name="T2" fmla="*/ 1109 w 1110"/>
              <a:gd name="T3" fmla="*/ 1035 h 1109"/>
              <a:gd name="T4" fmla="*/ 73 w 1110"/>
              <a:gd name="T5" fmla="*/ 0 h 1109"/>
              <a:gd name="T6" fmla="*/ 0 w 1110"/>
              <a:gd name="T7" fmla="*/ 73 h 1109"/>
              <a:gd name="T8" fmla="*/ 1035 w 1110"/>
              <a:gd name="T9" fmla="*/ 1108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109">
                <a:moveTo>
                  <a:pt x="1035" y="1108"/>
                </a:moveTo>
                <a:lnTo>
                  <a:pt x="1109" y="1035"/>
                </a:lnTo>
                <a:lnTo>
                  <a:pt x="73" y="0"/>
                </a:lnTo>
                <a:lnTo>
                  <a:pt x="0" y="73"/>
                </a:lnTo>
                <a:lnTo>
                  <a:pt x="1035" y="11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80"/>
          <p:cNvSpPr>
            <a:spLocks noChangeArrowheads="1"/>
          </p:cNvSpPr>
          <p:nvPr/>
        </p:nvSpPr>
        <p:spPr bwMode="auto">
          <a:xfrm>
            <a:off x="14947229" y="8273461"/>
            <a:ext cx="1353686" cy="1353686"/>
          </a:xfrm>
          <a:custGeom>
            <a:avLst/>
            <a:gdLst>
              <a:gd name="T0" fmla="*/ 1035 w 1110"/>
              <a:gd name="T1" fmla="*/ 1109 h 1110"/>
              <a:gd name="T2" fmla="*/ 1109 w 1110"/>
              <a:gd name="T3" fmla="*/ 1036 h 1110"/>
              <a:gd name="T4" fmla="*/ 73 w 1110"/>
              <a:gd name="T5" fmla="*/ 0 h 1110"/>
              <a:gd name="T6" fmla="*/ 0 w 1110"/>
              <a:gd name="T7" fmla="*/ 73 h 1110"/>
              <a:gd name="T8" fmla="*/ 1035 w 1110"/>
              <a:gd name="T9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110">
                <a:moveTo>
                  <a:pt x="1035" y="1109"/>
                </a:moveTo>
                <a:lnTo>
                  <a:pt x="1109" y="1036"/>
                </a:lnTo>
                <a:lnTo>
                  <a:pt x="73" y="0"/>
                </a:lnTo>
                <a:lnTo>
                  <a:pt x="0" y="73"/>
                </a:lnTo>
                <a:lnTo>
                  <a:pt x="1035" y="11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81"/>
          <p:cNvSpPr>
            <a:spLocks noChangeArrowheads="1"/>
          </p:cNvSpPr>
          <p:nvPr/>
        </p:nvSpPr>
        <p:spPr bwMode="auto">
          <a:xfrm>
            <a:off x="19642158" y="7800745"/>
            <a:ext cx="1794172" cy="5373"/>
          </a:xfrm>
          <a:custGeom>
            <a:avLst/>
            <a:gdLst>
              <a:gd name="T0" fmla="*/ 1473 w 1474"/>
              <a:gd name="T1" fmla="*/ 0 h 1"/>
              <a:gd name="T2" fmla="*/ 0 w 1474"/>
              <a:gd name="T3" fmla="*/ 0 h 1"/>
              <a:gd name="T4" fmla="*/ 1473 w 147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74" h="1">
                <a:moveTo>
                  <a:pt x="1473" y="0"/>
                </a:moveTo>
                <a:lnTo>
                  <a:pt x="0" y="0"/>
                </a:lnTo>
                <a:lnTo>
                  <a:pt x="1473" y="0"/>
                </a:lnTo>
              </a:path>
            </a:pathLst>
          </a:custGeom>
          <a:solidFill>
            <a:srgbClr val="DDAA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182"/>
          <p:cNvSpPr>
            <a:spLocks noChangeShapeType="1"/>
          </p:cNvSpPr>
          <p:nvPr/>
        </p:nvSpPr>
        <p:spPr bwMode="auto">
          <a:xfrm flipH="1">
            <a:off x="19636787" y="7800745"/>
            <a:ext cx="1804915" cy="5373"/>
          </a:xfrm>
          <a:prstGeom prst="line">
            <a:avLst/>
          </a:pr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183"/>
          <p:cNvSpPr>
            <a:spLocks noChangeShapeType="1"/>
          </p:cNvSpPr>
          <p:nvPr/>
        </p:nvSpPr>
        <p:spPr bwMode="auto">
          <a:xfrm flipH="1">
            <a:off x="19636787" y="5077259"/>
            <a:ext cx="1804915" cy="5370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84"/>
          <p:cNvSpPr>
            <a:spLocks noChangeShapeType="1"/>
          </p:cNvSpPr>
          <p:nvPr/>
        </p:nvSpPr>
        <p:spPr bwMode="auto">
          <a:xfrm flipH="1">
            <a:off x="11068810" y="7800745"/>
            <a:ext cx="1804915" cy="5373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85"/>
          <p:cNvSpPr>
            <a:spLocks noChangeShapeType="1"/>
          </p:cNvSpPr>
          <p:nvPr/>
        </p:nvSpPr>
        <p:spPr bwMode="auto">
          <a:xfrm flipH="1">
            <a:off x="11068810" y="5077259"/>
            <a:ext cx="1804915" cy="5370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86"/>
          <p:cNvSpPr>
            <a:spLocks noChangeShapeType="1"/>
          </p:cNvSpPr>
          <p:nvPr/>
        </p:nvSpPr>
        <p:spPr bwMode="auto">
          <a:xfrm>
            <a:off x="16252571" y="1107518"/>
            <a:ext cx="5370" cy="1955325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Freeform 187"/>
          <p:cNvSpPr>
            <a:spLocks noChangeArrowheads="1"/>
          </p:cNvSpPr>
          <p:nvPr/>
        </p:nvSpPr>
        <p:spPr bwMode="auto">
          <a:xfrm>
            <a:off x="16188110" y="5077259"/>
            <a:ext cx="128923" cy="8240297"/>
          </a:xfrm>
          <a:custGeom>
            <a:avLst/>
            <a:gdLst>
              <a:gd name="T0" fmla="*/ 103 w 104"/>
              <a:gd name="T1" fmla="*/ 6764 h 6765"/>
              <a:gd name="T2" fmla="*/ 0 w 104"/>
              <a:gd name="T3" fmla="*/ 6764 h 6765"/>
              <a:gd name="T4" fmla="*/ 0 w 104"/>
              <a:gd name="T5" fmla="*/ 0 h 6765"/>
              <a:gd name="T6" fmla="*/ 103 w 104"/>
              <a:gd name="T7" fmla="*/ 0 h 6765"/>
              <a:gd name="T8" fmla="*/ 103 w 104"/>
              <a:gd name="T9" fmla="*/ 6764 h 6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765">
                <a:moveTo>
                  <a:pt x="103" y="6764"/>
                </a:moveTo>
                <a:lnTo>
                  <a:pt x="0" y="6764"/>
                </a:lnTo>
                <a:lnTo>
                  <a:pt x="0" y="0"/>
                </a:lnTo>
                <a:lnTo>
                  <a:pt x="103" y="0"/>
                </a:lnTo>
                <a:lnTo>
                  <a:pt x="103" y="67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88"/>
          <p:cNvSpPr>
            <a:spLocks noChangeArrowheads="1"/>
          </p:cNvSpPr>
          <p:nvPr/>
        </p:nvSpPr>
        <p:spPr bwMode="auto">
          <a:xfrm>
            <a:off x="10585351" y="4679748"/>
            <a:ext cx="913201" cy="800392"/>
          </a:xfrm>
          <a:custGeom>
            <a:avLst/>
            <a:gdLst>
              <a:gd name="T0" fmla="*/ 634 w 748"/>
              <a:gd name="T1" fmla="*/ 219 h 657"/>
              <a:gd name="T2" fmla="*/ 573 w 748"/>
              <a:gd name="T3" fmla="*/ 157 h 657"/>
              <a:gd name="T4" fmla="*/ 547 w 748"/>
              <a:gd name="T5" fmla="*/ 132 h 657"/>
              <a:gd name="T6" fmla="*/ 522 w 748"/>
              <a:gd name="T7" fmla="*/ 157 h 657"/>
              <a:gd name="T8" fmla="*/ 460 w 748"/>
              <a:gd name="T9" fmla="*/ 219 h 657"/>
              <a:gd name="T10" fmla="*/ 398 w 748"/>
              <a:gd name="T11" fmla="*/ 157 h 657"/>
              <a:gd name="T12" fmla="*/ 373 w 748"/>
              <a:gd name="T13" fmla="*/ 132 h 657"/>
              <a:gd name="T14" fmla="*/ 347 w 748"/>
              <a:gd name="T15" fmla="*/ 157 h 657"/>
              <a:gd name="T16" fmla="*/ 286 w 748"/>
              <a:gd name="T17" fmla="*/ 219 h 657"/>
              <a:gd name="T18" fmla="*/ 225 w 748"/>
              <a:gd name="T19" fmla="*/ 157 h 657"/>
              <a:gd name="T20" fmla="*/ 199 w 748"/>
              <a:gd name="T21" fmla="*/ 132 h 657"/>
              <a:gd name="T22" fmla="*/ 173 w 748"/>
              <a:gd name="T23" fmla="*/ 157 h 657"/>
              <a:gd name="T24" fmla="*/ 112 w 748"/>
              <a:gd name="T25" fmla="*/ 219 h 657"/>
              <a:gd name="T26" fmla="*/ 152 w 748"/>
              <a:gd name="T27" fmla="*/ 50 h 657"/>
              <a:gd name="T28" fmla="*/ 696 w 748"/>
              <a:gd name="T29" fmla="*/ 165 h 657"/>
              <a:gd name="T30" fmla="*/ 634 w 748"/>
              <a:gd name="T31" fmla="*/ 219 h 657"/>
              <a:gd name="T32" fmla="*/ 516 w 748"/>
              <a:gd name="T33" fmla="*/ 430 h 657"/>
              <a:gd name="T34" fmla="*/ 486 w 748"/>
              <a:gd name="T35" fmla="*/ 398 h 657"/>
              <a:gd name="T36" fmla="*/ 260 w 748"/>
              <a:gd name="T37" fmla="*/ 398 h 657"/>
              <a:gd name="T38" fmla="*/ 230 w 748"/>
              <a:gd name="T39" fmla="*/ 606 h 657"/>
              <a:gd name="T40" fmla="*/ 125 w 748"/>
              <a:gd name="T41" fmla="*/ 269 h 657"/>
              <a:gd name="T42" fmla="*/ 199 w 748"/>
              <a:gd name="T43" fmla="*/ 229 h 657"/>
              <a:gd name="T44" fmla="*/ 286 w 748"/>
              <a:gd name="T45" fmla="*/ 270 h 657"/>
              <a:gd name="T46" fmla="*/ 373 w 748"/>
              <a:gd name="T47" fmla="*/ 229 h 657"/>
              <a:gd name="T48" fmla="*/ 460 w 748"/>
              <a:gd name="T49" fmla="*/ 270 h 657"/>
              <a:gd name="T50" fmla="*/ 547 w 748"/>
              <a:gd name="T51" fmla="*/ 229 h 657"/>
              <a:gd name="T52" fmla="*/ 622 w 748"/>
              <a:gd name="T53" fmla="*/ 269 h 657"/>
              <a:gd name="T54" fmla="*/ 516 w 748"/>
              <a:gd name="T55" fmla="*/ 606 h 657"/>
              <a:gd name="T56" fmla="*/ 465 w 748"/>
              <a:gd name="T57" fmla="*/ 449 h 657"/>
              <a:gd name="T58" fmla="*/ 281 w 748"/>
              <a:gd name="T59" fmla="*/ 606 h 657"/>
              <a:gd name="T60" fmla="*/ 747 w 748"/>
              <a:gd name="T61" fmla="*/ 157 h 657"/>
              <a:gd name="T62" fmla="*/ 743 w 748"/>
              <a:gd name="T63" fmla="*/ 144 h 657"/>
              <a:gd name="T64" fmla="*/ 738 w 748"/>
              <a:gd name="T65" fmla="*/ 137 h 657"/>
              <a:gd name="T66" fmla="*/ 625 w 748"/>
              <a:gd name="T67" fmla="*/ 8 h 657"/>
              <a:gd name="T68" fmla="*/ 141 w 748"/>
              <a:gd name="T69" fmla="*/ 0 h 657"/>
              <a:gd name="T70" fmla="*/ 122 w 748"/>
              <a:gd name="T71" fmla="*/ 8 h 657"/>
              <a:gd name="T72" fmla="*/ 7 w 748"/>
              <a:gd name="T73" fmla="*/ 137 h 657"/>
              <a:gd name="T74" fmla="*/ 6 w 748"/>
              <a:gd name="T75" fmla="*/ 140 h 657"/>
              <a:gd name="T76" fmla="*/ 0 w 748"/>
              <a:gd name="T77" fmla="*/ 157 h 657"/>
              <a:gd name="T78" fmla="*/ 74 w 748"/>
              <a:gd name="T79" fmla="*/ 621 h 657"/>
              <a:gd name="T80" fmla="*/ 110 w 748"/>
              <a:gd name="T81" fmla="*/ 656 h 657"/>
              <a:gd name="T82" fmla="*/ 486 w 748"/>
              <a:gd name="T83" fmla="*/ 656 h 657"/>
              <a:gd name="T84" fmla="*/ 637 w 748"/>
              <a:gd name="T85" fmla="*/ 656 h 657"/>
              <a:gd name="T86" fmla="*/ 672 w 748"/>
              <a:gd name="T87" fmla="*/ 264 h 657"/>
              <a:gd name="T88" fmla="*/ 747 w 748"/>
              <a:gd name="T89" fmla="*/ 1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48" h="657">
                <a:moveTo>
                  <a:pt x="634" y="219"/>
                </a:moveTo>
                <a:lnTo>
                  <a:pt x="634" y="219"/>
                </a:lnTo>
                <a:cubicBezTo>
                  <a:pt x="601" y="219"/>
                  <a:pt x="573" y="192"/>
                  <a:pt x="573" y="157"/>
                </a:cubicBezTo>
                <a:lnTo>
                  <a:pt x="573" y="157"/>
                </a:lnTo>
                <a:cubicBezTo>
                  <a:pt x="573" y="143"/>
                  <a:pt x="562" y="132"/>
                  <a:pt x="547" y="132"/>
                </a:cubicBezTo>
                <a:lnTo>
                  <a:pt x="547" y="132"/>
                </a:lnTo>
                <a:cubicBezTo>
                  <a:pt x="534" y="132"/>
                  <a:pt x="522" y="143"/>
                  <a:pt x="522" y="157"/>
                </a:cubicBezTo>
                <a:lnTo>
                  <a:pt x="522" y="157"/>
                </a:lnTo>
                <a:cubicBezTo>
                  <a:pt x="522" y="192"/>
                  <a:pt x="494" y="219"/>
                  <a:pt x="460" y="219"/>
                </a:cubicBezTo>
                <a:lnTo>
                  <a:pt x="460" y="219"/>
                </a:lnTo>
                <a:cubicBezTo>
                  <a:pt x="426" y="219"/>
                  <a:pt x="398" y="192"/>
                  <a:pt x="398" y="157"/>
                </a:cubicBezTo>
                <a:lnTo>
                  <a:pt x="398" y="157"/>
                </a:lnTo>
                <a:cubicBezTo>
                  <a:pt x="398" y="143"/>
                  <a:pt x="387" y="132"/>
                  <a:pt x="373" y="132"/>
                </a:cubicBezTo>
                <a:lnTo>
                  <a:pt x="373" y="132"/>
                </a:lnTo>
                <a:cubicBezTo>
                  <a:pt x="359" y="132"/>
                  <a:pt x="347" y="143"/>
                  <a:pt x="347" y="157"/>
                </a:cubicBezTo>
                <a:lnTo>
                  <a:pt x="347" y="157"/>
                </a:lnTo>
                <a:cubicBezTo>
                  <a:pt x="347" y="192"/>
                  <a:pt x="320" y="219"/>
                  <a:pt x="286" y="219"/>
                </a:cubicBezTo>
                <a:lnTo>
                  <a:pt x="286" y="219"/>
                </a:lnTo>
                <a:cubicBezTo>
                  <a:pt x="252" y="219"/>
                  <a:pt x="225" y="192"/>
                  <a:pt x="225" y="157"/>
                </a:cubicBezTo>
                <a:lnTo>
                  <a:pt x="225" y="157"/>
                </a:lnTo>
                <a:cubicBezTo>
                  <a:pt x="225" y="143"/>
                  <a:pt x="213" y="132"/>
                  <a:pt x="199" y="132"/>
                </a:cubicBezTo>
                <a:lnTo>
                  <a:pt x="199" y="132"/>
                </a:lnTo>
                <a:cubicBezTo>
                  <a:pt x="185" y="132"/>
                  <a:pt x="173" y="143"/>
                  <a:pt x="173" y="157"/>
                </a:cubicBezTo>
                <a:lnTo>
                  <a:pt x="173" y="157"/>
                </a:lnTo>
                <a:cubicBezTo>
                  <a:pt x="173" y="192"/>
                  <a:pt x="146" y="219"/>
                  <a:pt x="112" y="219"/>
                </a:cubicBezTo>
                <a:lnTo>
                  <a:pt x="112" y="219"/>
                </a:lnTo>
                <a:cubicBezTo>
                  <a:pt x="80" y="219"/>
                  <a:pt x="54" y="195"/>
                  <a:pt x="50" y="165"/>
                </a:cubicBezTo>
                <a:lnTo>
                  <a:pt x="152" y="50"/>
                </a:lnTo>
                <a:lnTo>
                  <a:pt x="594" y="50"/>
                </a:lnTo>
                <a:lnTo>
                  <a:pt x="696" y="165"/>
                </a:lnTo>
                <a:lnTo>
                  <a:pt x="696" y="165"/>
                </a:lnTo>
                <a:cubicBezTo>
                  <a:pt x="692" y="195"/>
                  <a:pt x="666" y="219"/>
                  <a:pt x="634" y="219"/>
                </a:cubicBezTo>
                <a:close/>
                <a:moveTo>
                  <a:pt x="516" y="606"/>
                </a:moveTo>
                <a:lnTo>
                  <a:pt x="516" y="430"/>
                </a:lnTo>
                <a:lnTo>
                  <a:pt x="516" y="430"/>
                </a:lnTo>
                <a:cubicBezTo>
                  <a:pt x="516" y="413"/>
                  <a:pt x="502" y="398"/>
                  <a:pt x="486" y="398"/>
                </a:cubicBezTo>
                <a:lnTo>
                  <a:pt x="260" y="398"/>
                </a:lnTo>
                <a:lnTo>
                  <a:pt x="260" y="398"/>
                </a:lnTo>
                <a:cubicBezTo>
                  <a:pt x="243" y="398"/>
                  <a:pt x="230" y="413"/>
                  <a:pt x="230" y="430"/>
                </a:cubicBezTo>
                <a:lnTo>
                  <a:pt x="230" y="606"/>
                </a:lnTo>
                <a:lnTo>
                  <a:pt x="125" y="606"/>
                </a:lnTo>
                <a:lnTo>
                  <a:pt x="125" y="269"/>
                </a:lnTo>
                <a:lnTo>
                  <a:pt x="125" y="269"/>
                </a:lnTo>
                <a:cubicBezTo>
                  <a:pt x="155" y="266"/>
                  <a:pt x="181" y="251"/>
                  <a:pt x="199" y="229"/>
                </a:cubicBezTo>
                <a:lnTo>
                  <a:pt x="199" y="229"/>
                </a:lnTo>
                <a:cubicBezTo>
                  <a:pt x="220" y="254"/>
                  <a:pt x="251" y="270"/>
                  <a:pt x="286" y="270"/>
                </a:cubicBezTo>
                <a:lnTo>
                  <a:pt x="286" y="270"/>
                </a:lnTo>
                <a:cubicBezTo>
                  <a:pt x="321" y="270"/>
                  <a:pt x="352" y="254"/>
                  <a:pt x="373" y="229"/>
                </a:cubicBezTo>
                <a:lnTo>
                  <a:pt x="373" y="229"/>
                </a:lnTo>
                <a:cubicBezTo>
                  <a:pt x="394" y="254"/>
                  <a:pt x="425" y="270"/>
                  <a:pt x="460" y="270"/>
                </a:cubicBezTo>
                <a:lnTo>
                  <a:pt x="460" y="270"/>
                </a:lnTo>
                <a:cubicBezTo>
                  <a:pt x="496" y="270"/>
                  <a:pt x="527" y="254"/>
                  <a:pt x="547" y="229"/>
                </a:cubicBezTo>
                <a:lnTo>
                  <a:pt x="547" y="229"/>
                </a:lnTo>
                <a:cubicBezTo>
                  <a:pt x="565" y="251"/>
                  <a:pt x="592" y="266"/>
                  <a:pt x="622" y="269"/>
                </a:cubicBezTo>
                <a:lnTo>
                  <a:pt x="622" y="606"/>
                </a:lnTo>
                <a:lnTo>
                  <a:pt x="516" y="606"/>
                </a:lnTo>
                <a:close/>
                <a:moveTo>
                  <a:pt x="281" y="449"/>
                </a:moveTo>
                <a:lnTo>
                  <a:pt x="465" y="449"/>
                </a:lnTo>
                <a:lnTo>
                  <a:pt x="465" y="606"/>
                </a:lnTo>
                <a:lnTo>
                  <a:pt x="281" y="606"/>
                </a:lnTo>
                <a:lnTo>
                  <a:pt x="281" y="449"/>
                </a:lnTo>
                <a:close/>
                <a:moveTo>
                  <a:pt x="747" y="157"/>
                </a:moveTo>
                <a:lnTo>
                  <a:pt x="747" y="157"/>
                </a:lnTo>
                <a:cubicBezTo>
                  <a:pt x="747" y="153"/>
                  <a:pt x="746" y="148"/>
                  <a:pt x="743" y="144"/>
                </a:cubicBezTo>
                <a:lnTo>
                  <a:pt x="743" y="144"/>
                </a:lnTo>
                <a:cubicBezTo>
                  <a:pt x="742" y="141"/>
                  <a:pt x="740" y="138"/>
                  <a:pt x="738" y="137"/>
                </a:cubicBezTo>
                <a:lnTo>
                  <a:pt x="625" y="8"/>
                </a:lnTo>
                <a:lnTo>
                  <a:pt x="625" y="8"/>
                </a:lnTo>
                <a:cubicBezTo>
                  <a:pt x="620" y="3"/>
                  <a:pt x="613" y="0"/>
                  <a:pt x="606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34" y="0"/>
                  <a:pt x="127" y="3"/>
                  <a:pt x="122" y="8"/>
                </a:cubicBezTo>
                <a:lnTo>
                  <a:pt x="7" y="137"/>
                </a:lnTo>
                <a:lnTo>
                  <a:pt x="7" y="137"/>
                </a:lnTo>
                <a:cubicBezTo>
                  <a:pt x="7" y="138"/>
                  <a:pt x="6" y="138"/>
                  <a:pt x="6" y="140"/>
                </a:cubicBezTo>
                <a:lnTo>
                  <a:pt x="6" y="140"/>
                </a:lnTo>
                <a:cubicBezTo>
                  <a:pt x="1" y="145"/>
                  <a:pt x="0" y="151"/>
                  <a:pt x="0" y="157"/>
                </a:cubicBezTo>
                <a:lnTo>
                  <a:pt x="0" y="157"/>
                </a:lnTo>
                <a:cubicBezTo>
                  <a:pt x="0" y="206"/>
                  <a:pt x="31" y="248"/>
                  <a:pt x="74" y="264"/>
                </a:cubicBezTo>
                <a:lnTo>
                  <a:pt x="74" y="621"/>
                </a:lnTo>
                <a:lnTo>
                  <a:pt x="74" y="621"/>
                </a:lnTo>
                <a:cubicBezTo>
                  <a:pt x="74" y="640"/>
                  <a:pt x="90" y="656"/>
                  <a:pt x="110" y="656"/>
                </a:cubicBezTo>
                <a:lnTo>
                  <a:pt x="260" y="656"/>
                </a:lnTo>
                <a:lnTo>
                  <a:pt x="486" y="656"/>
                </a:lnTo>
                <a:lnTo>
                  <a:pt x="637" y="656"/>
                </a:lnTo>
                <a:lnTo>
                  <a:pt x="637" y="656"/>
                </a:lnTo>
                <a:cubicBezTo>
                  <a:pt x="656" y="656"/>
                  <a:pt x="672" y="640"/>
                  <a:pt x="672" y="621"/>
                </a:cubicBezTo>
                <a:lnTo>
                  <a:pt x="672" y="264"/>
                </a:lnTo>
                <a:lnTo>
                  <a:pt x="672" y="264"/>
                </a:lnTo>
                <a:cubicBezTo>
                  <a:pt x="716" y="248"/>
                  <a:pt x="747" y="206"/>
                  <a:pt x="747" y="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89"/>
          <p:cNvSpPr>
            <a:spLocks noChangeArrowheads="1"/>
          </p:cNvSpPr>
          <p:nvPr/>
        </p:nvSpPr>
        <p:spPr bwMode="auto">
          <a:xfrm>
            <a:off x="10805595" y="7354890"/>
            <a:ext cx="478086" cy="891714"/>
          </a:xfrm>
          <a:custGeom>
            <a:avLst/>
            <a:gdLst>
              <a:gd name="T0" fmla="*/ 195 w 391"/>
              <a:gd name="T1" fmla="*/ 731 h 732"/>
              <a:gd name="T2" fmla="*/ 195 w 391"/>
              <a:gd name="T3" fmla="*/ 731 h 732"/>
              <a:gd name="T4" fmla="*/ 1 w 391"/>
              <a:gd name="T5" fmla="*/ 536 h 732"/>
              <a:gd name="T6" fmla="*/ 0 w 391"/>
              <a:gd name="T7" fmla="*/ 165 h 732"/>
              <a:gd name="T8" fmla="*/ 0 w 391"/>
              <a:gd name="T9" fmla="*/ 165 h 732"/>
              <a:gd name="T10" fmla="*/ 26 w 391"/>
              <a:gd name="T11" fmla="*/ 140 h 732"/>
              <a:gd name="T12" fmla="*/ 26 w 391"/>
              <a:gd name="T13" fmla="*/ 140 h 732"/>
              <a:gd name="T14" fmla="*/ 26 w 391"/>
              <a:gd name="T15" fmla="*/ 140 h 732"/>
              <a:gd name="T16" fmla="*/ 51 w 391"/>
              <a:gd name="T17" fmla="*/ 165 h 732"/>
              <a:gd name="T18" fmla="*/ 52 w 391"/>
              <a:gd name="T19" fmla="*/ 536 h 732"/>
              <a:gd name="T20" fmla="*/ 52 w 391"/>
              <a:gd name="T21" fmla="*/ 536 h 732"/>
              <a:gd name="T22" fmla="*/ 195 w 391"/>
              <a:gd name="T23" fmla="*/ 680 h 732"/>
              <a:gd name="T24" fmla="*/ 195 w 391"/>
              <a:gd name="T25" fmla="*/ 680 h 732"/>
              <a:gd name="T26" fmla="*/ 339 w 391"/>
              <a:gd name="T27" fmla="*/ 536 h 732"/>
              <a:gd name="T28" fmla="*/ 339 w 391"/>
              <a:gd name="T29" fmla="*/ 427 h 732"/>
              <a:gd name="T30" fmla="*/ 339 w 391"/>
              <a:gd name="T31" fmla="*/ 427 h 732"/>
              <a:gd name="T32" fmla="*/ 339 w 391"/>
              <a:gd name="T33" fmla="*/ 212 h 732"/>
              <a:gd name="T34" fmla="*/ 339 w 391"/>
              <a:gd name="T35" fmla="*/ 139 h 732"/>
              <a:gd name="T36" fmla="*/ 339 w 391"/>
              <a:gd name="T37" fmla="*/ 139 h 732"/>
              <a:gd name="T38" fmla="*/ 250 w 391"/>
              <a:gd name="T39" fmla="*/ 50 h 732"/>
              <a:gd name="T40" fmla="*/ 250 w 391"/>
              <a:gd name="T41" fmla="*/ 50 h 732"/>
              <a:gd name="T42" fmla="*/ 163 w 391"/>
              <a:gd name="T43" fmla="*/ 139 h 732"/>
              <a:gd name="T44" fmla="*/ 163 w 391"/>
              <a:gd name="T45" fmla="*/ 212 h 732"/>
              <a:gd name="T46" fmla="*/ 163 w 391"/>
              <a:gd name="T47" fmla="*/ 496 h 732"/>
              <a:gd name="T48" fmla="*/ 163 w 391"/>
              <a:gd name="T49" fmla="*/ 533 h 732"/>
              <a:gd name="T50" fmla="*/ 163 w 391"/>
              <a:gd name="T51" fmla="*/ 533 h 732"/>
              <a:gd name="T52" fmla="*/ 194 w 391"/>
              <a:gd name="T53" fmla="*/ 564 h 732"/>
              <a:gd name="T54" fmla="*/ 194 w 391"/>
              <a:gd name="T55" fmla="*/ 564 h 732"/>
              <a:gd name="T56" fmla="*/ 225 w 391"/>
              <a:gd name="T57" fmla="*/ 533 h 732"/>
              <a:gd name="T58" fmla="*/ 225 w 391"/>
              <a:gd name="T59" fmla="*/ 169 h 732"/>
              <a:gd name="T60" fmla="*/ 225 w 391"/>
              <a:gd name="T61" fmla="*/ 169 h 732"/>
              <a:gd name="T62" fmla="*/ 250 w 391"/>
              <a:gd name="T63" fmla="*/ 144 h 732"/>
              <a:gd name="T64" fmla="*/ 250 w 391"/>
              <a:gd name="T65" fmla="*/ 144 h 732"/>
              <a:gd name="T66" fmla="*/ 250 w 391"/>
              <a:gd name="T67" fmla="*/ 144 h 732"/>
              <a:gd name="T68" fmla="*/ 276 w 391"/>
              <a:gd name="T69" fmla="*/ 169 h 732"/>
              <a:gd name="T70" fmla="*/ 276 w 391"/>
              <a:gd name="T71" fmla="*/ 533 h 732"/>
              <a:gd name="T72" fmla="*/ 276 w 391"/>
              <a:gd name="T73" fmla="*/ 533 h 732"/>
              <a:gd name="T74" fmla="*/ 194 w 391"/>
              <a:gd name="T75" fmla="*/ 615 h 732"/>
              <a:gd name="T76" fmla="*/ 194 w 391"/>
              <a:gd name="T77" fmla="*/ 615 h 732"/>
              <a:gd name="T78" fmla="*/ 112 w 391"/>
              <a:gd name="T79" fmla="*/ 533 h 732"/>
              <a:gd name="T80" fmla="*/ 112 w 391"/>
              <a:gd name="T81" fmla="*/ 496 h 732"/>
              <a:gd name="T82" fmla="*/ 112 w 391"/>
              <a:gd name="T83" fmla="*/ 212 h 732"/>
              <a:gd name="T84" fmla="*/ 112 w 391"/>
              <a:gd name="T85" fmla="*/ 139 h 732"/>
              <a:gd name="T86" fmla="*/ 112 w 391"/>
              <a:gd name="T87" fmla="*/ 139 h 732"/>
              <a:gd name="T88" fmla="*/ 250 w 391"/>
              <a:gd name="T89" fmla="*/ 0 h 732"/>
              <a:gd name="T90" fmla="*/ 250 w 391"/>
              <a:gd name="T91" fmla="*/ 0 h 732"/>
              <a:gd name="T92" fmla="*/ 389 w 391"/>
              <a:gd name="T93" fmla="*/ 139 h 732"/>
              <a:gd name="T94" fmla="*/ 390 w 391"/>
              <a:gd name="T95" fmla="*/ 212 h 732"/>
              <a:gd name="T96" fmla="*/ 390 w 391"/>
              <a:gd name="T97" fmla="*/ 212 h 732"/>
              <a:gd name="T98" fmla="*/ 390 w 391"/>
              <a:gd name="T99" fmla="*/ 427 h 732"/>
              <a:gd name="T100" fmla="*/ 390 w 391"/>
              <a:gd name="T101" fmla="*/ 536 h 732"/>
              <a:gd name="T102" fmla="*/ 390 w 391"/>
              <a:gd name="T103" fmla="*/ 536 h 732"/>
              <a:gd name="T104" fmla="*/ 195 w 391"/>
              <a:gd name="T105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91" h="732">
                <a:moveTo>
                  <a:pt x="195" y="731"/>
                </a:moveTo>
                <a:lnTo>
                  <a:pt x="195" y="731"/>
                </a:lnTo>
                <a:cubicBezTo>
                  <a:pt x="88" y="731"/>
                  <a:pt x="1" y="643"/>
                  <a:pt x="1" y="536"/>
                </a:cubicBezTo>
                <a:lnTo>
                  <a:pt x="0" y="165"/>
                </a:lnTo>
                <a:lnTo>
                  <a:pt x="0" y="165"/>
                </a:lnTo>
                <a:cubicBezTo>
                  <a:pt x="0" y="151"/>
                  <a:pt x="12" y="140"/>
                  <a:pt x="26" y="140"/>
                </a:cubicBezTo>
                <a:lnTo>
                  <a:pt x="26" y="140"/>
                </a:lnTo>
                <a:lnTo>
                  <a:pt x="26" y="140"/>
                </a:lnTo>
                <a:cubicBezTo>
                  <a:pt x="40" y="140"/>
                  <a:pt x="51" y="151"/>
                  <a:pt x="51" y="165"/>
                </a:cubicBezTo>
                <a:lnTo>
                  <a:pt x="52" y="536"/>
                </a:lnTo>
                <a:lnTo>
                  <a:pt x="52" y="536"/>
                </a:lnTo>
                <a:cubicBezTo>
                  <a:pt x="52" y="615"/>
                  <a:pt x="116" y="680"/>
                  <a:pt x="195" y="680"/>
                </a:cubicBezTo>
                <a:lnTo>
                  <a:pt x="195" y="680"/>
                </a:lnTo>
                <a:cubicBezTo>
                  <a:pt x="275" y="680"/>
                  <a:pt x="339" y="615"/>
                  <a:pt x="339" y="536"/>
                </a:cubicBezTo>
                <a:lnTo>
                  <a:pt x="339" y="427"/>
                </a:lnTo>
                <a:lnTo>
                  <a:pt x="339" y="427"/>
                </a:lnTo>
                <a:lnTo>
                  <a:pt x="339" y="212"/>
                </a:lnTo>
                <a:lnTo>
                  <a:pt x="339" y="139"/>
                </a:lnTo>
                <a:lnTo>
                  <a:pt x="339" y="139"/>
                </a:lnTo>
                <a:cubicBezTo>
                  <a:pt x="339" y="90"/>
                  <a:pt x="299" y="50"/>
                  <a:pt x="250" y="50"/>
                </a:cubicBezTo>
                <a:lnTo>
                  <a:pt x="250" y="50"/>
                </a:lnTo>
                <a:cubicBezTo>
                  <a:pt x="202" y="50"/>
                  <a:pt x="163" y="90"/>
                  <a:pt x="163" y="139"/>
                </a:cubicBezTo>
                <a:lnTo>
                  <a:pt x="163" y="212"/>
                </a:lnTo>
                <a:lnTo>
                  <a:pt x="163" y="496"/>
                </a:lnTo>
                <a:lnTo>
                  <a:pt x="163" y="533"/>
                </a:lnTo>
                <a:lnTo>
                  <a:pt x="163" y="533"/>
                </a:lnTo>
                <a:cubicBezTo>
                  <a:pt x="163" y="550"/>
                  <a:pt x="177" y="564"/>
                  <a:pt x="194" y="564"/>
                </a:cubicBezTo>
                <a:lnTo>
                  <a:pt x="194" y="564"/>
                </a:lnTo>
                <a:cubicBezTo>
                  <a:pt x="211" y="564"/>
                  <a:pt x="225" y="550"/>
                  <a:pt x="225" y="533"/>
                </a:cubicBezTo>
                <a:lnTo>
                  <a:pt x="225" y="169"/>
                </a:lnTo>
                <a:lnTo>
                  <a:pt x="225" y="169"/>
                </a:lnTo>
                <a:cubicBezTo>
                  <a:pt x="225" y="155"/>
                  <a:pt x="237" y="144"/>
                  <a:pt x="250" y="144"/>
                </a:cubicBezTo>
                <a:lnTo>
                  <a:pt x="250" y="144"/>
                </a:lnTo>
                <a:lnTo>
                  <a:pt x="250" y="144"/>
                </a:lnTo>
                <a:cubicBezTo>
                  <a:pt x="264" y="144"/>
                  <a:pt x="276" y="155"/>
                  <a:pt x="276" y="169"/>
                </a:cubicBezTo>
                <a:lnTo>
                  <a:pt x="276" y="533"/>
                </a:lnTo>
                <a:lnTo>
                  <a:pt x="276" y="533"/>
                </a:lnTo>
                <a:cubicBezTo>
                  <a:pt x="276" y="578"/>
                  <a:pt x="239" y="615"/>
                  <a:pt x="194" y="615"/>
                </a:cubicBezTo>
                <a:lnTo>
                  <a:pt x="194" y="615"/>
                </a:lnTo>
                <a:cubicBezTo>
                  <a:pt x="149" y="615"/>
                  <a:pt x="112" y="578"/>
                  <a:pt x="112" y="533"/>
                </a:cubicBezTo>
                <a:lnTo>
                  <a:pt x="112" y="496"/>
                </a:lnTo>
                <a:lnTo>
                  <a:pt x="112" y="212"/>
                </a:lnTo>
                <a:lnTo>
                  <a:pt x="112" y="139"/>
                </a:lnTo>
                <a:lnTo>
                  <a:pt x="112" y="139"/>
                </a:lnTo>
                <a:cubicBezTo>
                  <a:pt x="112" y="62"/>
                  <a:pt x="174" y="0"/>
                  <a:pt x="250" y="0"/>
                </a:cubicBezTo>
                <a:lnTo>
                  <a:pt x="250" y="0"/>
                </a:lnTo>
                <a:cubicBezTo>
                  <a:pt x="327" y="0"/>
                  <a:pt x="389" y="62"/>
                  <a:pt x="389" y="139"/>
                </a:cubicBezTo>
                <a:lnTo>
                  <a:pt x="390" y="212"/>
                </a:lnTo>
                <a:lnTo>
                  <a:pt x="390" y="212"/>
                </a:lnTo>
                <a:lnTo>
                  <a:pt x="390" y="427"/>
                </a:lnTo>
                <a:lnTo>
                  <a:pt x="390" y="536"/>
                </a:lnTo>
                <a:lnTo>
                  <a:pt x="390" y="536"/>
                </a:lnTo>
                <a:cubicBezTo>
                  <a:pt x="390" y="643"/>
                  <a:pt x="303" y="731"/>
                  <a:pt x="195" y="7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90"/>
          <p:cNvSpPr>
            <a:spLocks noChangeArrowheads="1"/>
          </p:cNvSpPr>
          <p:nvPr/>
        </p:nvSpPr>
        <p:spPr bwMode="auto">
          <a:xfrm>
            <a:off x="15774482" y="790585"/>
            <a:ext cx="956175" cy="644613"/>
          </a:xfrm>
          <a:custGeom>
            <a:avLst/>
            <a:gdLst>
              <a:gd name="T0" fmla="*/ 440 w 784"/>
              <a:gd name="T1" fmla="*/ 66 h 528"/>
              <a:gd name="T2" fmla="*/ 440 w 784"/>
              <a:gd name="T3" fmla="*/ 66 h 528"/>
              <a:gd name="T4" fmla="*/ 51 w 784"/>
              <a:gd name="T5" fmla="*/ 477 h 528"/>
              <a:gd name="T6" fmla="*/ 733 w 784"/>
              <a:gd name="T7" fmla="*/ 477 h 528"/>
              <a:gd name="T8" fmla="*/ 733 w 784"/>
              <a:gd name="T9" fmla="*/ 50 h 528"/>
              <a:gd name="T10" fmla="*/ 503 w 784"/>
              <a:gd name="T11" fmla="*/ 50 h 528"/>
              <a:gd name="T12" fmla="*/ 486 w 784"/>
              <a:gd name="T13" fmla="*/ 87 h 528"/>
              <a:gd name="T14" fmla="*/ 486 w 784"/>
              <a:gd name="T15" fmla="*/ 87 h 528"/>
              <a:gd name="T16" fmla="*/ 454 w 784"/>
              <a:gd name="T17" fmla="*/ 108 h 528"/>
              <a:gd name="T18" fmla="*/ 51 w 784"/>
              <a:gd name="T19" fmla="*/ 108 h 528"/>
              <a:gd name="T20" fmla="*/ 51 w 784"/>
              <a:gd name="T21" fmla="*/ 477 h 528"/>
              <a:gd name="T22" fmla="*/ 744 w 784"/>
              <a:gd name="T23" fmla="*/ 527 h 528"/>
              <a:gd name="T24" fmla="*/ 39 w 784"/>
              <a:gd name="T25" fmla="*/ 527 h 528"/>
              <a:gd name="T26" fmla="*/ 39 w 784"/>
              <a:gd name="T27" fmla="*/ 527 h 528"/>
              <a:gd name="T28" fmla="*/ 0 w 784"/>
              <a:gd name="T29" fmla="*/ 489 h 528"/>
              <a:gd name="T30" fmla="*/ 0 w 784"/>
              <a:gd name="T31" fmla="*/ 98 h 528"/>
              <a:gd name="T32" fmla="*/ 0 w 784"/>
              <a:gd name="T33" fmla="*/ 98 h 528"/>
              <a:gd name="T34" fmla="*/ 41 w 784"/>
              <a:gd name="T35" fmla="*/ 57 h 528"/>
              <a:gd name="T36" fmla="*/ 444 w 784"/>
              <a:gd name="T37" fmla="*/ 57 h 528"/>
              <a:gd name="T38" fmla="*/ 460 w 784"/>
              <a:gd name="T39" fmla="*/ 21 h 528"/>
              <a:gd name="T40" fmla="*/ 460 w 784"/>
              <a:gd name="T41" fmla="*/ 21 h 528"/>
              <a:gd name="T42" fmla="*/ 493 w 784"/>
              <a:gd name="T43" fmla="*/ 0 h 528"/>
              <a:gd name="T44" fmla="*/ 744 w 784"/>
              <a:gd name="T45" fmla="*/ 0 h 528"/>
              <a:gd name="T46" fmla="*/ 744 w 784"/>
              <a:gd name="T47" fmla="*/ 0 h 528"/>
              <a:gd name="T48" fmla="*/ 783 w 784"/>
              <a:gd name="T49" fmla="*/ 38 h 528"/>
              <a:gd name="T50" fmla="*/ 783 w 784"/>
              <a:gd name="T51" fmla="*/ 489 h 528"/>
              <a:gd name="T52" fmla="*/ 783 w 784"/>
              <a:gd name="T53" fmla="*/ 489 h 528"/>
              <a:gd name="T54" fmla="*/ 744 w 784"/>
              <a:gd name="T55" fmla="*/ 527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4" h="528">
                <a:moveTo>
                  <a:pt x="440" y="66"/>
                </a:moveTo>
                <a:lnTo>
                  <a:pt x="440" y="66"/>
                </a:lnTo>
                <a:close/>
                <a:moveTo>
                  <a:pt x="51" y="477"/>
                </a:moveTo>
                <a:lnTo>
                  <a:pt x="733" y="477"/>
                </a:lnTo>
                <a:lnTo>
                  <a:pt x="733" y="50"/>
                </a:lnTo>
                <a:lnTo>
                  <a:pt x="503" y="50"/>
                </a:lnTo>
                <a:lnTo>
                  <a:pt x="486" y="87"/>
                </a:lnTo>
                <a:lnTo>
                  <a:pt x="486" y="87"/>
                </a:lnTo>
                <a:cubicBezTo>
                  <a:pt x="481" y="100"/>
                  <a:pt x="468" y="108"/>
                  <a:pt x="454" y="108"/>
                </a:cubicBezTo>
                <a:lnTo>
                  <a:pt x="51" y="108"/>
                </a:lnTo>
                <a:lnTo>
                  <a:pt x="51" y="477"/>
                </a:lnTo>
                <a:close/>
                <a:moveTo>
                  <a:pt x="744" y="527"/>
                </a:moveTo>
                <a:lnTo>
                  <a:pt x="39" y="527"/>
                </a:lnTo>
                <a:lnTo>
                  <a:pt x="39" y="527"/>
                </a:lnTo>
                <a:cubicBezTo>
                  <a:pt x="18" y="527"/>
                  <a:pt x="0" y="510"/>
                  <a:pt x="0" y="489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75"/>
                  <a:pt x="18" y="57"/>
                  <a:pt x="41" y="57"/>
                </a:cubicBezTo>
                <a:lnTo>
                  <a:pt x="444" y="57"/>
                </a:lnTo>
                <a:lnTo>
                  <a:pt x="460" y="21"/>
                </a:lnTo>
                <a:lnTo>
                  <a:pt x="460" y="21"/>
                </a:lnTo>
                <a:cubicBezTo>
                  <a:pt x="466" y="8"/>
                  <a:pt x="479" y="0"/>
                  <a:pt x="493" y="0"/>
                </a:cubicBezTo>
                <a:lnTo>
                  <a:pt x="744" y="0"/>
                </a:lnTo>
                <a:lnTo>
                  <a:pt x="744" y="0"/>
                </a:lnTo>
                <a:cubicBezTo>
                  <a:pt x="766" y="0"/>
                  <a:pt x="783" y="17"/>
                  <a:pt x="783" y="38"/>
                </a:cubicBezTo>
                <a:lnTo>
                  <a:pt x="783" y="489"/>
                </a:lnTo>
                <a:lnTo>
                  <a:pt x="783" y="489"/>
                </a:lnTo>
                <a:cubicBezTo>
                  <a:pt x="783" y="510"/>
                  <a:pt x="766" y="527"/>
                  <a:pt x="744" y="5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91"/>
          <p:cNvSpPr>
            <a:spLocks noChangeArrowheads="1"/>
          </p:cNvSpPr>
          <p:nvPr/>
        </p:nvSpPr>
        <p:spPr bwMode="auto">
          <a:xfrm>
            <a:off x="15898035" y="790585"/>
            <a:ext cx="177267" cy="64461"/>
          </a:xfrm>
          <a:custGeom>
            <a:avLst/>
            <a:gdLst>
              <a:gd name="T0" fmla="*/ 119 w 145"/>
              <a:gd name="T1" fmla="*/ 50 h 51"/>
              <a:gd name="T2" fmla="*/ 26 w 145"/>
              <a:gd name="T3" fmla="*/ 50 h 51"/>
              <a:gd name="T4" fmla="*/ 26 w 145"/>
              <a:gd name="T5" fmla="*/ 50 h 51"/>
              <a:gd name="T6" fmla="*/ 0 w 145"/>
              <a:gd name="T7" fmla="*/ 25 h 51"/>
              <a:gd name="T8" fmla="*/ 0 w 145"/>
              <a:gd name="T9" fmla="*/ 25 h 51"/>
              <a:gd name="T10" fmla="*/ 26 w 145"/>
              <a:gd name="T11" fmla="*/ 0 h 51"/>
              <a:gd name="T12" fmla="*/ 119 w 145"/>
              <a:gd name="T13" fmla="*/ 0 h 51"/>
              <a:gd name="T14" fmla="*/ 119 w 145"/>
              <a:gd name="T15" fmla="*/ 0 h 51"/>
              <a:gd name="T16" fmla="*/ 144 w 145"/>
              <a:gd name="T17" fmla="*/ 25 h 51"/>
              <a:gd name="T18" fmla="*/ 144 w 145"/>
              <a:gd name="T19" fmla="*/ 25 h 51"/>
              <a:gd name="T20" fmla="*/ 119 w 145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51">
                <a:moveTo>
                  <a:pt x="119" y="50"/>
                </a:moveTo>
                <a:lnTo>
                  <a:pt x="26" y="50"/>
                </a:lnTo>
                <a:lnTo>
                  <a:pt x="26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6" y="0"/>
                </a:cubicBezTo>
                <a:lnTo>
                  <a:pt x="119" y="0"/>
                </a:lnTo>
                <a:lnTo>
                  <a:pt x="119" y="0"/>
                </a:lnTo>
                <a:cubicBezTo>
                  <a:pt x="133" y="0"/>
                  <a:pt x="144" y="11"/>
                  <a:pt x="144" y="25"/>
                </a:cubicBezTo>
                <a:lnTo>
                  <a:pt x="144" y="25"/>
                </a:lnTo>
                <a:cubicBezTo>
                  <a:pt x="144" y="39"/>
                  <a:pt x="133" y="50"/>
                  <a:pt x="119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92"/>
          <p:cNvSpPr>
            <a:spLocks noChangeArrowheads="1"/>
          </p:cNvSpPr>
          <p:nvPr/>
        </p:nvSpPr>
        <p:spPr bwMode="auto">
          <a:xfrm>
            <a:off x="16413725" y="898020"/>
            <a:ext cx="193384" cy="166523"/>
          </a:xfrm>
          <a:custGeom>
            <a:avLst/>
            <a:gdLst>
              <a:gd name="T0" fmla="*/ 51 w 160"/>
              <a:gd name="T1" fmla="*/ 83 h 135"/>
              <a:gd name="T2" fmla="*/ 108 w 160"/>
              <a:gd name="T3" fmla="*/ 83 h 135"/>
              <a:gd name="T4" fmla="*/ 108 w 160"/>
              <a:gd name="T5" fmla="*/ 51 h 135"/>
              <a:gd name="T6" fmla="*/ 51 w 160"/>
              <a:gd name="T7" fmla="*/ 51 h 135"/>
              <a:gd name="T8" fmla="*/ 51 w 160"/>
              <a:gd name="T9" fmla="*/ 83 h 135"/>
              <a:gd name="T10" fmla="*/ 130 w 160"/>
              <a:gd name="T11" fmla="*/ 134 h 135"/>
              <a:gd name="T12" fmla="*/ 28 w 160"/>
              <a:gd name="T13" fmla="*/ 134 h 135"/>
              <a:gd name="T14" fmla="*/ 28 w 160"/>
              <a:gd name="T15" fmla="*/ 134 h 135"/>
              <a:gd name="T16" fmla="*/ 0 w 160"/>
              <a:gd name="T17" fmla="*/ 107 h 135"/>
              <a:gd name="T18" fmla="*/ 0 w 160"/>
              <a:gd name="T19" fmla="*/ 27 h 135"/>
              <a:gd name="T20" fmla="*/ 0 w 160"/>
              <a:gd name="T21" fmla="*/ 27 h 135"/>
              <a:gd name="T22" fmla="*/ 28 w 160"/>
              <a:gd name="T23" fmla="*/ 0 h 135"/>
              <a:gd name="T24" fmla="*/ 130 w 160"/>
              <a:gd name="T25" fmla="*/ 0 h 135"/>
              <a:gd name="T26" fmla="*/ 130 w 160"/>
              <a:gd name="T27" fmla="*/ 0 h 135"/>
              <a:gd name="T28" fmla="*/ 159 w 160"/>
              <a:gd name="T29" fmla="*/ 27 h 135"/>
              <a:gd name="T30" fmla="*/ 159 w 160"/>
              <a:gd name="T31" fmla="*/ 107 h 135"/>
              <a:gd name="T32" fmla="*/ 159 w 160"/>
              <a:gd name="T33" fmla="*/ 107 h 135"/>
              <a:gd name="T34" fmla="*/ 130 w 160"/>
              <a:gd name="T35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0" h="135">
                <a:moveTo>
                  <a:pt x="51" y="83"/>
                </a:moveTo>
                <a:lnTo>
                  <a:pt x="108" y="83"/>
                </a:lnTo>
                <a:lnTo>
                  <a:pt x="108" y="51"/>
                </a:lnTo>
                <a:lnTo>
                  <a:pt x="51" y="51"/>
                </a:lnTo>
                <a:lnTo>
                  <a:pt x="51" y="83"/>
                </a:lnTo>
                <a:close/>
                <a:moveTo>
                  <a:pt x="130" y="134"/>
                </a:moveTo>
                <a:lnTo>
                  <a:pt x="28" y="134"/>
                </a:lnTo>
                <a:lnTo>
                  <a:pt x="28" y="134"/>
                </a:lnTo>
                <a:cubicBezTo>
                  <a:pt x="12" y="134"/>
                  <a:pt x="0" y="122"/>
                  <a:pt x="0" y="107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146" y="0"/>
                  <a:pt x="159" y="12"/>
                  <a:pt x="159" y="27"/>
                </a:cubicBezTo>
                <a:lnTo>
                  <a:pt x="159" y="107"/>
                </a:lnTo>
                <a:lnTo>
                  <a:pt x="159" y="107"/>
                </a:lnTo>
                <a:cubicBezTo>
                  <a:pt x="159" y="122"/>
                  <a:pt x="146" y="134"/>
                  <a:pt x="130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93"/>
          <p:cNvSpPr>
            <a:spLocks noChangeArrowheads="1"/>
          </p:cNvSpPr>
          <p:nvPr/>
        </p:nvSpPr>
        <p:spPr bwMode="auto">
          <a:xfrm>
            <a:off x="16032327" y="967852"/>
            <a:ext cx="365280" cy="365280"/>
          </a:xfrm>
          <a:custGeom>
            <a:avLst/>
            <a:gdLst>
              <a:gd name="T0" fmla="*/ 150 w 301"/>
              <a:gd name="T1" fmla="*/ 51 h 302"/>
              <a:gd name="T2" fmla="*/ 150 w 301"/>
              <a:gd name="T3" fmla="*/ 51 h 302"/>
              <a:gd name="T4" fmla="*/ 51 w 301"/>
              <a:gd name="T5" fmla="*/ 151 h 302"/>
              <a:gd name="T6" fmla="*/ 51 w 301"/>
              <a:gd name="T7" fmla="*/ 151 h 302"/>
              <a:gd name="T8" fmla="*/ 150 w 301"/>
              <a:gd name="T9" fmla="*/ 251 h 302"/>
              <a:gd name="T10" fmla="*/ 150 w 301"/>
              <a:gd name="T11" fmla="*/ 251 h 302"/>
              <a:gd name="T12" fmla="*/ 250 w 301"/>
              <a:gd name="T13" fmla="*/ 151 h 302"/>
              <a:gd name="T14" fmla="*/ 250 w 301"/>
              <a:gd name="T15" fmla="*/ 151 h 302"/>
              <a:gd name="T16" fmla="*/ 150 w 301"/>
              <a:gd name="T17" fmla="*/ 51 h 302"/>
              <a:gd name="T18" fmla="*/ 150 w 301"/>
              <a:gd name="T19" fmla="*/ 301 h 302"/>
              <a:gd name="T20" fmla="*/ 150 w 301"/>
              <a:gd name="T21" fmla="*/ 301 h 302"/>
              <a:gd name="T22" fmla="*/ 0 w 301"/>
              <a:gd name="T23" fmla="*/ 151 h 302"/>
              <a:gd name="T24" fmla="*/ 0 w 301"/>
              <a:gd name="T25" fmla="*/ 151 h 302"/>
              <a:gd name="T26" fmla="*/ 150 w 301"/>
              <a:gd name="T27" fmla="*/ 0 h 302"/>
              <a:gd name="T28" fmla="*/ 150 w 301"/>
              <a:gd name="T29" fmla="*/ 0 h 302"/>
              <a:gd name="T30" fmla="*/ 300 w 301"/>
              <a:gd name="T31" fmla="*/ 151 h 302"/>
              <a:gd name="T32" fmla="*/ 300 w 301"/>
              <a:gd name="T33" fmla="*/ 151 h 302"/>
              <a:gd name="T34" fmla="*/ 150 w 301"/>
              <a:gd name="T35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1" h="302">
                <a:moveTo>
                  <a:pt x="150" y="51"/>
                </a:moveTo>
                <a:lnTo>
                  <a:pt x="150" y="51"/>
                </a:lnTo>
                <a:cubicBezTo>
                  <a:pt x="95" y="51"/>
                  <a:pt x="51" y="95"/>
                  <a:pt x="51" y="151"/>
                </a:cubicBezTo>
                <a:lnTo>
                  <a:pt x="51" y="151"/>
                </a:lnTo>
                <a:cubicBezTo>
                  <a:pt x="51" y="206"/>
                  <a:pt x="95" y="251"/>
                  <a:pt x="150" y="251"/>
                </a:cubicBezTo>
                <a:lnTo>
                  <a:pt x="150" y="251"/>
                </a:lnTo>
                <a:cubicBezTo>
                  <a:pt x="205" y="251"/>
                  <a:pt x="250" y="206"/>
                  <a:pt x="250" y="151"/>
                </a:cubicBezTo>
                <a:lnTo>
                  <a:pt x="250" y="151"/>
                </a:lnTo>
                <a:cubicBezTo>
                  <a:pt x="250" y="95"/>
                  <a:pt x="205" y="51"/>
                  <a:pt x="150" y="51"/>
                </a:cubicBezTo>
                <a:close/>
                <a:moveTo>
                  <a:pt x="150" y="301"/>
                </a:moveTo>
                <a:lnTo>
                  <a:pt x="150" y="301"/>
                </a:lnTo>
                <a:cubicBezTo>
                  <a:pt x="67" y="301"/>
                  <a:pt x="0" y="234"/>
                  <a:pt x="0" y="151"/>
                </a:cubicBezTo>
                <a:lnTo>
                  <a:pt x="0" y="151"/>
                </a:lnTo>
                <a:cubicBezTo>
                  <a:pt x="0" y="68"/>
                  <a:pt x="67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8"/>
                  <a:pt x="300" y="151"/>
                </a:cubicBezTo>
                <a:lnTo>
                  <a:pt x="300" y="151"/>
                </a:lnTo>
                <a:cubicBezTo>
                  <a:pt x="300" y="234"/>
                  <a:pt x="233" y="301"/>
                  <a:pt x="150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94"/>
          <p:cNvSpPr>
            <a:spLocks noChangeArrowheads="1"/>
          </p:cNvSpPr>
          <p:nvPr/>
        </p:nvSpPr>
        <p:spPr bwMode="auto">
          <a:xfrm>
            <a:off x="20931383" y="4685118"/>
            <a:ext cx="1009893" cy="784279"/>
          </a:xfrm>
          <a:custGeom>
            <a:avLst/>
            <a:gdLst>
              <a:gd name="T0" fmla="*/ 451 w 828"/>
              <a:gd name="T1" fmla="*/ 266 h 645"/>
              <a:gd name="T2" fmla="*/ 400 w 828"/>
              <a:gd name="T3" fmla="*/ 406 h 645"/>
              <a:gd name="T4" fmla="*/ 349 w 828"/>
              <a:gd name="T5" fmla="*/ 465 h 645"/>
              <a:gd name="T6" fmla="*/ 287 w 828"/>
              <a:gd name="T7" fmla="*/ 179 h 645"/>
              <a:gd name="T8" fmla="*/ 349 w 828"/>
              <a:gd name="T9" fmla="*/ 465 h 645"/>
              <a:gd name="T10" fmla="*/ 124 w 828"/>
              <a:gd name="T11" fmla="*/ 51 h 645"/>
              <a:gd name="T12" fmla="*/ 236 w 828"/>
              <a:gd name="T13" fmla="*/ 593 h 645"/>
              <a:gd name="T14" fmla="*/ 738 w 828"/>
              <a:gd name="T15" fmla="*/ 216 h 645"/>
              <a:gd name="T16" fmla="*/ 776 w 828"/>
              <a:gd name="T17" fmla="*/ 462 h 645"/>
              <a:gd name="T18" fmla="*/ 738 w 828"/>
              <a:gd name="T19" fmla="*/ 216 h 645"/>
              <a:gd name="T20" fmla="*/ 687 w 828"/>
              <a:gd name="T21" fmla="*/ 222 h 645"/>
              <a:gd name="T22" fmla="*/ 501 w 828"/>
              <a:gd name="T23" fmla="*/ 411 h 645"/>
              <a:gd name="T24" fmla="*/ 802 w 828"/>
              <a:gd name="T25" fmla="*/ 166 h 645"/>
              <a:gd name="T26" fmla="*/ 713 w 828"/>
              <a:gd name="T27" fmla="*/ 166 h 645"/>
              <a:gd name="T28" fmla="*/ 711 w 828"/>
              <a:gd name="T29" fmla="*/ 166 h 645"/>
              <a:gd name="T30" fmla="*/ 711 w 828"/>
              <a:gd name="T31" fmla="*/ 166 h 645"/>
              <a:gd name="T32" fmla="*/ 710 w 828"/>
              <a:gd name="T33" fmla="*/ 166 h 645"/>
              <a:gd name="T34" fmla="*/ 473 w 828"/>
              <a:gd name="T35" fmla="*/ 215 h 645"/>
              <a:gd name="T36" fmla="*/ 400 w 828"/>
              <a:gd name="T37" fmla="*/ 159 h 645"/>
              <a:gd name="T38" fmla="*/ 371 w 828"/>
              <a:gd name="T39" fmla="*/ 128 h 645"/>
              <a:gd name="T40" fmla="*/ 287 w 828"/>
              <a:gd name="T41" fmla="*/ 36 h 645"/>
              <a:gd name="T42" fmla="*/ 284 w 828"/>
              <a:gd name="T43" fmla="*/ 19 h 645"/>
              <a:gd name="T44" fmla="*/ 258 w 828"/>
              <a:gd name="T45" fmla="*/ 0 h 645"/>
              <a:gd name="T46" fmla="*/ 104 w 828"/>
              <a:gd name="T47" fmla="*/ 0 h 645"/>
              <a:gd name="T48" fmla="*/ 78 w 828"/>
              <a:gd name="T49" fmla="*/ 19 h 645"/>
              <a:gd name="T50" fmla="*/ 2 w 828"/>
              <a:gd name="T51" fmla="*/ 604 h 645"/>
              <a:gd name="T52" fmla="*/ 10 w 828"/>
              <a:gd name="T53" fmla="*/ 632 h 645"/>
              <a:gd name="T54" fmla="*/ 36 w 828"/>
              <a:gd name="T55" fmla="*/ 644 h 645"/>
              <a:gd name="T56" fmla="*/ 258 w 828"/>
              <a:gd name="T57" fmla="*/ 644 h 645"/>
              <a:gd name="T58" fmla="*/ 284 w 828"/>
              <a:gd name="T59" fmla="*/ 625 h 645"/>
              <a:gd name="T60" fmla="*/ 287 w 828"/>
              <a:gd name="T61" fmla="*/ 516 h 645"/>
              <a:gd name="T62" fmla="*/ 371 w 828"/>
              <a:gd name="T63" fmla="*/ 516 h 645"/>
              <a:gd name="T64" fmla="*/ 400 w 828"/>
              <a:gd name="T65" fmla="*/ 456 h 645"/>
              <a:gd name="T66" fmla="*/ 707 w 828"/>
              <a:gd name="T67" fmla="*/ 512 h 645"/>
              <a:gd name="T68" fmla="*/ 707 w 828"/>
              <a:gd name="T69" fmla="*/ 512 h 645"/>
              <a:gd name="T70" fmla="*/ 708 w 828"/>
              <a:gd name="T71" fmla="*/ 512 h 645"/>
              <a:gd name="T72" fmla="*/ 710 w 828"/>
              <a:gd name="T73" fmla="*/ 512 h 645"/>
              <a:gd name="T74" fmla="*/ 711 w 828"/>
              <a:gd name="T75" fmla="*/ 512 h 645"/>
              <a:gd name="T76" fmla="*/ 713 w 828"/>
              <a:gd name="T77" fmla="*/ 513 h 645"/>
              <a:gd name="T78" fmla="*/ 713 w 828"/>
              <a:gd name="T79" fmla="*/ 513 h 645"/>
              <a:gd name="T80" fmla="*/ 802 w 828"/>
              <a:gd name="T81" fmla="*/ 513 h 645"/>
              <a:gd name="T82" fmla="*/ 827 w 828"/>
              <a:gd name="T83" fmla="*/ 191 h 645"/>
              <a:gd name="T84" fmla="*/ 802 w 828"/>
              <a:gd name="T85" fmla="*/ 166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28" h="645">
                <a:moveTo>
                  <a:pt x="400" y="266"/>
                </a:moveTo>
                <a:lnTo>
                  <a:pt x="451" y="266"/>
                </a:lnTo>
                <a:lnTo>
                  <a:pt x="451" y="406"/>
                </a:lnTo>
                <a:lnTo>
                  <a:pt x="400" y="406"/>
                </a:lnTo>
                <a:lnTo>
                  <a:pt x="400" y="266"/>
                </a:lnTo>
                <a:close/>
                <a:moveTo>
                  <a:pt x="349" y="465"/>
                </a:moveTo>
                <a:lnTo>
                  <a:pt x="287" y="465"/>
                </a:lnTo>
                <a:lnTo>
                  <a:pt x="287" y="179"/>
                </a:lnTo>
                <a:lnTo>
                  <a:pt x="349" y="179"/>
                </a:lnTo>
                <a:lnTo>
                  <a:pt x="349" y="465"/>
                </a:lnTo>
                <a:close/>
                <a:moveTo>
                  <a:pt x="54" y="593"/>
                </a:moveTo>
                <a:lnTo>
                  <a:pt x="124" y="51"/>
                </a:lnTo>
                <a:lnTo>
                  <a:pt x="236" y="51"/>
                </a:lnTo>
                <a:lnTo>
                  <a:pt x="236" y="593"/>
                </a:lnTo>
                <a:lnTo>
                  <a:pt x="54" y="593"/>
                </a:lnTo>
                <a:close/>
                <a:moveTo>
                  <a:pt x="738" y="216"/>
                </a:moveTo>
                <a:lnTo>
                  <a:pt x="776" y="216"/>
                </a:lnTo>
                <a:lnTo>
                  <a:pt x="776" y="462"/>
                </a:lnTo>
                <a:lnTo>
                  <a:pt x="738" y="462"/>
                </a:lnTo>
                <a:lnTo>
                  <a:pt x="738" y="216"/>
                </a:lnTo>
                <a:close/>
                <a:moveTo>
                  <a:pt x="501" y="261"/>
                </a:moveTo>
                <a:lnTo>
                  <a:pt x="687" y="222"/>
                </a:lnTo>
                <a:lnTo>
                  <a:pt x="687" y="455"/>
                </a:lnTo>
                <a:lnTo>
                  <a:pt x="501" y="411"/>
                </a:lnTo>
                <a:lnTo>
                  <a:pt x="501" y="261"/>
                </a:lnTo>
                <a:close/>
                <a:moveTo>
                  <a:pt x="802" y="166"/>
                </a:moveTo>
                <a:lnTo>
                  <a:pt x="713" y="166"/>
                </a:lnTo>
                <a:lnTo>
                  <a:pt x="713" y="166"/>
                </a:lnTo>
                <a:cubicBezTo>
                  <a:pt x="712" y="166"/>
                  <a:pt x="711" y="166"/>
                  <a:pt x="711" y="166"/>
                </a:cubicBezTo>
                <a:lnTo>
                  <a:pt x="711" y="166"/>
                </a:lnTo>
                <a:lnTo>
                  <a:pt x="711" y="166"/>
                </a:lnTo>
                <a:lnTo>
                  <a:pt x="711" y="166"/>
                </a:lnTo>
                <a:cubicBezTo>
                  <a:pt x="710" y="166"/>
                  <a:pt x="710" y="166"/>
                  <a:pt x="710" y="166"/>
                </a:cubicBezTo>
                <a:lnTo>
                  <a:pt x="710" y="166"/>
                </a:lnTo>
                <a:cubicBezTo>
                  <a:pt x="709" y="166"/>
                  <a:pt x="708" y="166"/>
                  <a:pt x="707" y="166"/>
                </a:cubicBezTo>
                <a:lnTo>
                  <a:pt x="473" y="215"/>
                </a:lnTo>
                <a:lnTo>
                  <a:pt x="400" y="215"/>
                </a:lnTo>
                <a:lnTo>
                  <a:pt x="400" y="159"/>
                </a:lnTo>
                <a:lnTo>
                  <a:pt x="400" y="159"/>
                </a:lnTo>
                <a:cubicBezTo>
                  <a:pt x="400" y="142"/>
                  <a:pt x="388" y="128"/>
                  <a:pt x="371" y="128"/>
                </a:cubicBezTo>
                <a:lnTo>
                  <a:pt x="287" y="128"/>
                </a:lnTo>
                <a:lnTo>
                  <a:pt x="287" y="36"/>
                </a:lnTo>
                <a:lnTo>
                  <a:pt x="287" y="36"/>
                </a:lnTo>
                <a:cubicBezTo>
                  <a:pt x="287" y="30"/>
                  <a:pt x="287" y="24"/>
                  <a:pt x="284" y="19"/>
                </a:cubicBezTo>
                <a:lnTo>
                  <a:pt x="284" y="19"/>
                </a:lnTo>
                <a:cubicBezTo>
                  <a:pt x="279" y="7"/>
                  <a:pt x="270" y="0"/>
                  <a:pt x="258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93" y="0"/>
                  <a:pt x="82" y="7"/>
                  <a:pt x="78" y="19"/>
                </a:cubicBezTo>
                <a:lnTo>
                  <a:pt x="78" y="19"/>
                </a:lnTo>
                <a:cubicBezTo>
                  <a:pt x="76" y="24"/>
                  <a:pt x="75" y="29"/>
                  <a:pt x="74" y="35"/>
                </a:cubicBezTo>
                <a:lnTo>
                  <a:pt x="2" y="604"/>
                </a:lnTo>
                <a:lnTo>
                  <a:pt x="2" y="604"/>
                </a:lnTo>
                <a:cubicBezTo>
                  <a:pt x="0" y="614"/>
                  <a:pt x="4" y="624"/>
                  <a:pt x="10" y="632"/>
                </a:cubicBezTo>
                <a:lnTo>
                  <a:pt x="10" y="632"/>
                </a:lnTo>
                <a:cubicBezTo>
                  <a:pt x="17" y="639"/>
                  <a:pt x="27" y="644"/>
                  <a:pt x="36" y="644"/>
                </a:cubicBezTo>
                <a:lnTo>
                  <a:pt x="258" y="644"/>
                </a:lnTo>
                <a:lnTo>
                  <a:pt x="258" y="644"/>
                </a:lnTo>
                <a:cubicBezTo>
                  <a:pt x="270" y="644"/>
                  <a:pt x="279" y="637"/>
                  <a:pt x="284" y="625"/>
                </a:cubicBezTo>
                <a:lnTo>
                  <a:pt x="284" y="625"/>
                </a:lnTo>
                <a:cubicBezTo>
                  <a:pt x="287" y="620"/>
                  <a:pt x="287" y="614"/>
                  <a:pt x="287" y="608"/>
                </a:cubicBezTo>
                <a:lnTo>
                  <a:pt x="287" y="516"/>
                </a:lnTo>
                <a:lnTo>
                  <a:pt x="371" y="516"/>
                </a:lnTo>
                <a:lnTo>
                  <a:pt x="371" y="516"/>
                </a:lnTo>
                <a:cubicBezTo>
                  <a:pt x="388" y="516"/>
                  <a:pt x="400" y="502"/>
                  <a:pt x="400" y="485"/>
                </a:cubicBezTo>
                <a:lnTo>
                  <a:pt x="400" y="456"/>
                </a:lnTo>
                <a:lnTo>
                  <a:pt x="473" y="456"/>
                </a:lnTo>
                <a:lnTo>
                  <a:pt x="707" y="512"/>
                </a:lnTo>
                <a:lnTo>
                  <a:pt x="707" y="512"/>
                </a:lnTo>
                <a:lnTo>
                  <a:pt x="707" y="512"/>
                </a:lnTo>
                <a:lnTo>
                  <a:pt x="707" y="512"/>
                </a:lnTo>
                <a:lnTo>
                  <a:pt x="708" y="512"/>
                </a:lnTo>
                <a:lnTo>
                  <a:pt x="708" y="512"/>
                </a:lnTo>
                <a:cubicBezTo>
                  <a:pt x="709" y="512"/>
                  <a:pt x="709" y="512"/>
                  <a:pt x="710" y="512"/>
                </a:cubicBezTo>
                <a:lnTo>
                  <a:pt x="710" y="512"/>
                </a:lnTo>
                <a:cubicBezTo>
                  <a:pt x="711" y="512"/>
                  <a:pt x="711" y="512"/>
                  <a:pt x="711" y="512"/>
                </a:cubicBezTo>
                <a:lnTo>
                  <a:pt x="711" y="512"/>
                </a:lnTo>
                <a:cubicBezTo>
                  <a:pt x="711" y="513"/>
                  <a:pt x="712" y="513"/>
                  <a:pt x="713" y="513"/>
                </a:cubicBezTo>
                <a:lnTo>
                  <a:pt x="713" y="513"/>
                </a:lnTo>
                <a:lnTo>
                  <a:pt x="713" y="513"/>
                </a:lnTo>
                <a:lnTo>
                  <a:pt x="802" y="513"/>
                </a:lnTo>
                <a:lnTo>
                  <a:pt x="802" y="513"/>
                </a:lnTo>
                <a:cubicBezTo>
                  <a:pt x="816" y="513"/>
                  <a:pt x="827" y="501"/>
                  <a:pt x="827" y="487"/>
                </a:cubicBezTo>
                <a:lnTo>
                  <a:pt x="827" y="191"/>
                </a:lnTo>
                <a:lnTo>
                  <a:pt x="827" y="191"/>
                </a:lnTo>
                <a:cubicBezTo>
                  <a:pt x="827" y="177"/>
                  <a:pt x="816" y="166"/>
                  <a:pt x="802" y="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95"/>
          <p:cNvSpPr>
            <a:spLocks noChangeArrowheads="1"/>
          </p:cNvSpPr>
          <p:nvPr/>
        </p:nvSpPr>
        <p:spPr bwMode="auto">
          <a:xfrm>
            <a:off x="21060305" y="7322659"/>
            <a:ext cx="746678" cy="950802"/>
          </a:xfrm>
          <a:custGeom>
            <a:avLst/>
            <a:gdLst>
              <a:gd name="T0" fmla="*/ 553 w 613"/>
              <a:gd name="T1" fmla="*/ 649 h 782"/>
              <a:gd name="T2" fmla="*/ 477 w 613"/>
              <a:gd name="T3" fmla="*/ 729 h 782"/>
              <a:gd name="T4" fmla="*/ 496 w 613"/>
              <a:gd name="T5" fmla="*/ 528 h 782"/>
              <a:gd name="T6" fmla="*/ 524 w 613"/>
              <a:gd name="T7" fmla="*/ 540 h 782"/>
              <a:gd name="T8" fmla="*/ 553 w 613"/>
              <a:gd name="T9" fmla="*/ 649 h 782"/>
              <a:gd name="T10" fmla="*/ 190 w 613"/>
              <a:gd name="T11" fmla="*/ 708 h 782"/>
              <a:gd name="T12" fmla="*/ 141 w 613"/>
              <a:gd name="T13" fmla="*/ 729 h 782"/>
              <a:gd name="T14" fmla="*/ 66 w 613"/>
              <a:gd name="T15" fmla="*/ 649 h 782"/>
              <a:gd name="T16" fmla="*/ 62 w 613"/>
              <a:gd name="T17" fmla="*/ 626 h 782"/>
              <a:gd name="T18" fmla="*/ 63 w 613"/>
              <a:gd name="T19" fmla="*/ 601 h 782"/>
              <a:gd name="T20" fmla="*/ 94 w 613"/>
              <a:gd name="T21" fmla="*/ 540 h 782"/>
              <a:gd name="T22" fmla="*/ 123 w 613"/>
              <a:gd name="T23" fmla="*/ 528 h 782"/>
              <a:gd name="T24" fmla="*/ 601 w 613"/>
              <a:gd name="T25" fmla="*/ 548 h 782"/>
              <a:gd name="T26" fmla="*/ 598 w 613"/>
              <a:gd name="T27" fmla="*/ 402 h 782"/>
              <a:gd name="T28" fmla="*/ 603 w 613"/>
              <a:gd name="T29" fmla="*/ 244 h 782"/>
              <a:gd name="T30" fmla="*/ 543 w 613"/>
              <a:gd name="T31" fmla="*/ 109 h 782"/>
              <a:gd name="T32" fmla="*/ 447 w 613"/>
              <a:gd name="T33" fmla="*/ 31 h 782"/>
              <a:gd name="T34" fmla="*/ 314 w 613"/>
              <a:gd name="T35" fmla="*/ 0 h 782"/>
              <a:gd name="T36" fmla="*/ 307 w 613"/>
              <a:gd name="T37" fmla="*/ 0 h 782"/>
              <a:gd name="T38" fmla="*/ 197 w 613"/>
              <a:gd name="T39" fmla="*/ 17 h 782"/>
              <a:gd name="T40" fmla="*/ 31 w 613"/>
              <a:gd name="T41" fmla="*/ 167 h 782"/>
              <a:gd name="T42" fmla="*/ 19 w 613"/>
              <a:gd name="T43" fmla="*/ 394 h 782"/>
              <a:gd name="T44" fmla="*/ 17 w 613"/>
              <a:gd name="T45" fmla="*/ 556 h 782"/>
              <a:gd name="T46" fmla="*/ 13 w 613"/>
              <a:gd name="T47" fmla="*/ 595 h 782"/>
              <a:gd name="T48" fmla="*/ 11 w 613"/>
              <a:gd name="T49" fmla="*/ 627 h 782"/>
              <a:gd name="T50" fmla="*/ 11 w 613"/>
              <a:gd name="T51" fmla="*/ 629 h 782"/>
              <a:gd name="T52" fmla="*/ 17 w 613"/>
              <a:gd name="T53" fmla="*/ 663 h 782"/>
              <a:gd name="T54" fmla="*/ 134 w 613"/>
              <a:gd name="T55" fmla="*/ 779 h 782"/>
              <a:gd name="T56" fmla="*/ 141 w 613"/>
              <a:gd name="T57" fmla="*/ 781 h 782"/>
              <a:gd name="T58" fmla="*/ 188 w 613"/>
              <a:gd name="T59" fmla="*/ 765 h 782"/>
              <a:gd name="T60" fmla="*/ 236 w 613"/>
              <a:gd name="T61" fmla="*/ 737 h 782"/>
              <a:gd name="T62" fmla="*/ 244 w 613"/>
              <a:gd name="T63" fmla="*/ 710 h 782"/>
              <a:gd name="T64" fmla="*/ 163 w 613"/>
              <a:gd name="T65" fmla="*/ 492 h 782"/>
              <a:gd name="T66" fmla="*/ 145 w 613"/>
              <a:gd name="T67" fmla="*/ 475 h 782"/>
              <a:gd name="T68" fmla="*/ 97 w 613"/>
              <a:gd name="T69" fmla="*/ 483 h 782"/>
              <a:gd name="T70" fmla="*/ 73 w 613"/>
              <a:gd name="T71" fmla="*/ 494 h 782"/>
              <a:gd name="T72" fmla="*/ 68 w 613"/>
              <a:gd name="T73" fmla="*/ 383 h 782"/>
              <a:gd name="T74" fmla="*/ 78 w 613"/>
              <a:gd name="T75" fmla="*/ 186 h 782"/>
              <a:gd name="T76" fmla="*/ 212 w 613"/>
              <a:gd name="T77" fmla="*/ 65 h 782"/>
              <a:gd name="T78" fmla="*/ 307 w 613"/>
              <a:gd name="T79" fmla="*/ 50 h 782"/>
              <a:gd name="T80" fmla="*/ 313 w 613"/>
              <a:gd name="T81" fmla="*/ 50 h 782"/>
              <a:gd name="T82" fmla="*/ 503 w 613"/>
              <a:gd name="T83" fmla="*/ 140 h 782"/>
              <a:gd name="T84" fmla="*/ 553 w 613"/>
              <a:gd name="T85" fmla="*/ 253 h 782"/>
              <a:gd name="T86" fmla="*/ 549 w 613"/>
              <a:gd name="T87" fmla="*/ 390 h 782"/>
              <a:gd name="T88" fmla="*/ 543 w 613"/>
              <a:gd name="T89" fmla="*/ 493 h 782"/>
              <a:gd name="T90" fmla="*/ 521 w 613"/>
              <a:gd name="T91" fmla="*/ 483 h 782"/>
              <a:gd name="T92" fmla="*/ 474 w 613"/>
              <a:gd name="T93" fmla="*/ 475 h 782"/>
              <a:gd name="T94" fmla="*/ 455 w 613"/>
              <a:gd name="T95" fmla="*/ 492 h 782"/>
              <a:gd name="T96" fmla="*/ 374 w 613"/>
              <a:gd name="T97" fmla="*/ 709 h 782"/>
              <a:gd name="T98" fmla="*/ 374 w 613"/>
              <a:gd name="T99" fmla="*/ 710 h 782"/>
              <a:gd name="T100" fmla="*/ 382 w 613"/>
              <a:gd name="T101" fmla="*/ 737 h 782"/>
              <a:gd name="T102" fmla="*/ 430 w 613"/>
              <a:gd name="T103" fmla="*/ 765 h 782"/>
              <a:gd name="T104" fmla="*/ 477 w 613"/>
              <a:gd name="T105" fmla="*/ 781 h 782"/>
              <a:gd name="T106" fmla="*/ 484 w 613"/>
              <a:gd name="T107" fmla="*/ 779 h 782"/>
              <a:gd name="T108" fmla="*/ 601 w 613"/>
              <a:gd name="T109" fmla="*/ 663 h 782"/>
              <a:gd name="T110" fmla="*/ 607 w 613"/>
              <a:gd name="T111" fmla="*/ 618 h 782"/>
              <a:gd name="T112" fmla="*/ 607 w 613"/>
              <a:gd name="T113" fmla="*/ 617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13" h="782">
                <a:moveTo>
                  <a:pt x="553" y="649"/>
                </a:moveTo>
                <a:lnTo>
                  <a:pt x="553" y="649"/>
                </a:lnTo>
                <a:cubicBezTo>
                  <a:pt x="542" y="688"/>
                  <a:pt x="513" y="718"/>
                  <a:pt x="477" y="729"/>
                </a:cubicBezTo>
                <a:lnTo>
                  <a:pt x="477" y="729"/>
                </a:lnTo>
                <a:cubicBezTo>
                  <a:pt x="466" y="726"/>
                  <a:pt x="443" y="715"/>
                  <a:pt x="428" y="708"/>
                </a:cubicBezTo>
                <a:lnTo>
                  <a:pt x="496" y="528"/>
                </a:lnTo>
                <a:lnTo>
                  <a:pt x="496" y="528"/>
                </a:lnTo>
                <a:cubicBezTo>
                  <a:pt x="507" y="532"/>
                  <a:pt x="520" y="537"/>
                  <a:pt x="524" y="540"/>
                </a:cubicBezTo>
                <a:lnTo>
                  <a:pt x="524" y="540"/>
                </a:lnTo>
                <a:cubicBezTo>
                  <a:pt x="553" y="568"/>
                  <a:pt x="563" y="610"/>
                  <a:pt x="553" y="649"/>
                </a:cubicBezTo>
                <a:close/>
                <a:moveTo>
                  <a:pt x="123" y="528"/>
                </a:moveTo>
                <a:lnTo>
                  <a:pt x="190" y="708"/>
                </a:lnTo>
                <a:lnTo>
                  <a:pt x="190" y="708"/>
                </a:lnTo>
                <a:cubicBezTo>
                  <a:pt x="175" y="715"/>
                  <a:pt x="152" y="726"/>
                  <a:pt x="141" y="729"/>
                </a:cubicBezTo>
                <a:lnTo>
                  <a:pt x="141" y="729"/>
                </a:lnTo>
                <a:cubicBezTo>
                  <a:pt x="105" y="718"/>
                  <a:pt x="76" y="688"/>
                  <a:pt x="66" y="649"/>
                </a:cubicBezTo>
                <a:lnTo>
                  <a:pt x="66" y="649"/>
                </a:lnTo>
                <a:cubicBezTo>
                  <a:pt x="64" y="642"/>
                  <a:pt x="63" y="634"/>
                  <a:pt x="62" y="626"/>
                </a:cubicBezTo>
                <a:lnTo>
                  <a:pt x="62" y="626"/>
                </a:lnTo>
                <a:cubicBezTo>
                  <a:pt x="62" y="619"/>
                  <a:pt x="63" y="610"/>
                  <a:pt x="63" y="601"/>
                </a:cubicBezTo>
                <a:lnTo>
                  <a:pt x="63" y="601"/>
                </a:lnTo>
                <a:cubicBezTo>
                  <a:pt x="67" y="578"/>
                  <a:pt x="77" y="557"/>
                  <a:pt x="94" y="540"/>
                </a:cubicBezTo>
                <a:lnTo>
                  <a:pt x="94" y="540"/>
                </a:lnTo>
                <a:cubicBezTo>
                  <a:pt x="99" y="537"/>
                  <a:pt x="112" y="532"/>
                  <a:pt x="123" y="528"/>
                </a:cubicBezTo>
                <a:close/>
                <a:moveTo>
                  <a:pt x="601" y="548"/>
                </a:moveTo>
                <a:lnTo>
                  <a:pt x="601" y="548"/>
                </a:lnTo>
                <a:cubicBezTo>
                  <a:pt x="594" y="502"/>
                  <a:pt x="587" y="448"/>
                  <a:pt x="598" y="402"/>
                </a:cubicBezTo>
                <a:lnTo>
                  <a:pt x="598" y="402"/>
                </a:lnTo>
                <a:cubicBezTo>
                  <a:pt x="611" y="349"/>
                  <a:pt x="612" y="294"/>
                  <a:pt x="603" y="244"/>
                </a:cubicBezTo>
                <a:lnTo>
                  <a:pt x="603" y="244"/>
                </a:lnTo>
                <a:cubicBezTo>
                  <a:pt x="594" y="194"/>
                  <a:pt x="573" y="147"/>
                  <a:pt x="543" y="109"/>
                </a:cubicBezTo>
                <a:lnTo>
                  <a:pt x="543" y="109"/>
                </a:lnTo>
                <a:cubicBezTo>
                  <a:pt x="518" y="75"/>
                  <a:pt x="485" y="49"/>
                  <a:pt x="447" y="31"/>
                </a:cubicBezTo>
                <a:lnTo>
                  <a:pt x="447" y="31"/>
                </a:lnTo>
                <a:cubicBezTo>
                  <a:pt x="408" y="11"/>
                  <a:pt x="363" y="1"/>
                  <a:pt x="314" y="0"/>
                </a:cubicBezTo>
                <a:lnTo>
                  <a:pt x="314" y="0"/>
                </a:lnTo>
                <a:cubicBezTo>
                  <a:pt x="312" y="0"/>
                  <a:pt x="310" y="0"/>
                  <a:pt x="307" y="0"/>
                </a:cubicBezTo>
                <a:lnTo>
                  <a:pt x="307" y="0"/>
                </a:lnTo>
                <a:cubicBezTo>
                  <a:pt x="269" y="0"/>
                  <a:pt x="233" y="6"/>
                  <a:pt x="197" y="17"/>
                </a:cubicBezTo>
                <a:lnTo>
                  <a:pt x="197" y="17"/>
                </a:lnTo>
                <a:cubicBezTo>
                  <a:pt x="118" y="42"/>
                  <a:pt x="61" y="94"/>
                  <a:pt x="31" y="167"/>
                </a:cubicBezTo>
                <a:lnTo>
                  <a:pt x="31" y="167"/>
                </a:lnTo>
                <a:cubicBezTo>
                  <a:pt x="4" y="231"/>
                  <a:pt x="0" y="310"/>
                  <a:pt x="19" y="394"/>
                </a:cubicBezTo>
                <a:lnTo>
                  <a:pt x="19" y="394"/>
                </a:lnTo>
                <a:cubicBezTo>
                  <a:pt x="28" y="441"/>
                  <a:pt x="22" y="505"/>
                  <a:pt x="17" y="556"/>
                </a:cubicBezTo>
                <a:lnTo>
                  <a:pt x="17" y="556"/>
                </a:lnTo>
                <a:cubicBezTo>
                  <a:pt x="15" y="570"/>
                  <a:pt x="14" y="583"/>
                  <a:pt x="13" y="595"/>
                </a:cubicBezTo>
                <a:lnTo>
                  <a:pt x="13" y="595"/>
                </a:lnTo>
                <a:cubicBezTo>
                  <a:pt x="11" y="606"/>
                  <a:pt x="11" y="616"/>
                  <a:pt x="11" y="627"/>
                </a:cubicBezTo>
                <a:lnTo>
                  <a:pt x="11" y="627"/>
                </a:lnTo>
                <a:lnTo>
                  <a:pt x="11" y="627"/>
                </a:lnTo>
                <a:cubicBezTo>
                  <a:pt x="11" y="628"/>
                  <a:pt x="11" y="628"/>
                  <a:pt x="11" y="629"/>
                </a:cubicBezTo>
                <a:lnTo>
                  <a:pt x="11" y="629"/>
                </a:lnTo>
                <a:cubicBezTo>
                  <a:pt x="12" y="640"/>
                  <a:pt x="14" y="651"/>
                  <a:pt x="17" y="663"/>
                </a:cubicBezTo>
                <a:lnTo>
                  <a:pt x="17" y="663"/>
                </a:lnTo>
                <a:cubicBezTo>
                  <a:pt x="32" y="720"/>
                  <a:pt x="77" y="765"/>
                  <a:pt x="134" y="779"/>
                </a:cubicBezTo>
                <a:lnTo>
                  <a:pt x="134" y="779"/>
                </a:lnTo>
                <a:cubicBezTo>
                  <a:pt x="136" y="780"/>
                  <a:pt x="138" y="781"/>
                  <a:pt x="141" y="781"/>
                </a:cubicBezTo>
                <a:lnTo>
                  <a:pt x="141" y="781"/>
                </a:lnTo>
                <a:cubicBezTo>
                  <a:pt x="148" y="781"/>
                  <a:pt x="160" y="778"/>
                  <a:pt x="188" y="765"/>
                </a:cubicBezTo>
                <a:lnTo>
                  <a:pt x="188" y="765"/>
                </a:lnTo>
                <a:cubicBezTo>
                  <a:pt x="213" y="754"/>
                  <a:pt x="229" y="745"/>
                  <a:pt x="236" y="737"/>
                </a:cubicBezTo>
                <a:lnTo>
                  <a:pt x="236" y="737"/>
                </a:lnTo>
                <a:cubicBezTo>
                  <a:pt x="247" y="726"/>
                  <a:pt x="245" y="714"/>
                  <a:pt x="244" y="710"/>
                </a:cubicBezTo>
                <a:lnTo>
                  <a:pt x="244" y="709"/>
                </a:lnTo>
                <a:lnTo>
                  <a:pt x="163" y="492"/>
                </a:lnTo>
                <a:lnTo>
                  <a:pt x="163" y="492"/>
                </a:lnTo>
                <a:cubicBezTo>
                  <a:pt x="160" y="484"/>
                  <a:pt x="153" y="477"/>
                  <a:pt x="145" y="475"/>
                </a:cubicBezTo>
                <a:lnTo>
                  <a:pt x="145" y="475"/>
                </a:lnTo>
                <a:cubicBezTo>
                  <a:pt x="137" y="473"/>
                  <a:pt x="128" y="472"/>
                  <a:pt x="97" y="483"/>
                </a:cubicBezTo>
                <a:lnTo>
                  <a:pt x="97" y="483"/>
                </a:lnTo>
                <a:cubicBezTo>
                  <a:pt x="87" y="487"/>
                  <a:pt x="79" y="491"/>
                  <a:pt x="73" y="494"/>
                </a:cubicBezTo>
                <a:lnTo>
                  <a:pt x="73" y="494"/>
                </a:lnTo>
                <a:cubicBezTo>
                  <a:pt x="76" y="457"/>
                  <a:pt x="76" y="417"/>
                  <a:pt x="68" y="383"/>
                </a:cubicBezTo>
                <a:lnTo>
                  <a:pt x="68" y="383"/>
                </a:lnTo>
                <a:cubicBezTo>
                  <a:pt x="52" y="309"/>
                  <a:pt x="56" y="241"/>
                  <a:pt x="78" y="186"/>
                </a:cubicBezTo>
                <a:lnTo>
                  <a:pt x="78" y="186"/>
                </a:lnTo>
                <a:cubicBezTo>
                  <a:pt x="102" y="126"/>
                  <a:pt x="148" y="86"/>
                  <a:pt x="212" y="65"/>
                </a:cubicBezTo>
                <a:lnTo>
                  <a:pt x="212" y="65"/>
                </a:lnTo>
                <a:cubicBezTo>
                  <a:pt x="243" y="55"/>
                  <a:pt x="275" y="50"/>
                  <a:pt x="307" y="50"/>
                </a:cubicBezTo>
                <a:lnTo>
                  <a:pt x="307" y="50"/>
                </a:lnTo>
                <a:cubicBezTo>
                  <a:pt x="310" y="50"/>
                  <a:pt x="312" y="50"/>
                  <a:pt x="313" y="50"/>
                </a:cubicBezTo>
                <a:lnTo>
                  <a:pt x="313" y="50"/>
                </a:lnTo>
                <a:cubicBezTo>
                  <a:pt x="393" y="52"/>
                  <a:pt x="459" y="84"/>
                  <a:pt x="503" y="140"/>
                </a:cubicBezTo>
                <a:lnTo>
                  <a:pt x="503" y="140"/>
                </a:lnTo>
                <a:cubicBezTo>
                  <a:pt x="528" y="172"/>
                  <a:pt x="545" y="211"/>
                  <a:pt x="553" y="253"/>
                </a:cubicBezTo>
                <a:lnTo>
                  <a:pt x="553" y="253"/>
                </a:lnTo>
                <a:cubicBezTo>
                  <a:pt x="561" y="297"/>
                  <a:pt x="559" y="344"/>
                  <a:pt x="549" y="390"/>
                </a:cubicBezTo>
                <a:lnTo>
                  <a:pt x="549" y="390"/>
                </a:lnTo>
                <a:cubicBezTo>
                  <a:pt x="541" y="424"/>
                  <a:pt x="540" y="459"/>
                  <a:pt x="543" y="493"/>
                </a:cubicBezTo>
                <a:lnTo>
                  <a:pt x="543" y="493"/>
                </a:lnTo>
                <a:cubicBezTo>
                  <a:pt x="537" y="490"/>
                  <a:pt x="530" y="487"/>
                  <a:pt x="521" y="483"/>
                </a:cubicBezTo>
                <a:lnTo>
                  <a:pt x="521" y="483"/>
                </a:lnTo>
                <a:cubicBezTo>
                  <a:pt x="491" y="472"/>
                  <a:pt x="481" y="473"/>
                  <a:pt x="474" y="475"/>
                </a:cubicBezTo>
                <a:lnTo>
                  <a:pt x="474" y="475"/>
                </a:lnTo>
                <a:cubicBezTo>
                  <a:pt x="465" y="477"/>
                  <a:pt x="458" y="484"/>
                  <a:pt x="455" y="492"/>
                </a:cubicBezTo>
                <a:lnTo>
                  <a:pt x="375" y="707"/>
                </a:lnTo>
                <a:lnTo>
                  <a:pt x="374" y="709"/>
                </a:lnTo>
                <a:lnTo>
                  <a:pt x="374" y="710"/>
                </a:lnTo>
                <a:lnTo>
                  <a:pt x="374" y="710"/>
                </a:lnTo>
                <a:cubicBezTo>
                  <a:pt x="373" y="714"/>
                  <a:pt x="371" y="726"/>
                  <a:pt x="382" y="737"/>
                </a:cubicBezTo>
                <a:lnTo>
                  <a:pt x="382" y="737"/>
                </a:lnTo>
                <a:cubicBezTo>
                  <a:pt x="389" y="745"/>
                  <a:pt x="405" y="754"/>
                  <a:pt x="430" y="765"/>
                </a:cubicBezTo>
                <a:lnTo>
                  <a:pt x="430" y="765"/>
                </a:lnTo>
                <a:cubicBezTo>
                  <a:pt x="458" y="778"/>
                  <a:pt x="471" y="781"/>
                  <a:pt x="477" y="781"/>
                </a:cubicBezTo>
                <a:lnTo>
                  <a:pt x="477" y="781"/>
                </a:lnTo>
                <a:cubicBezTo>
                  <a:pt x="480" y="781"/>
                  <a:pt x="482" y="780"/>
                  <a:pt x="484" y="779"/>
                </a:cubicBezTo>
                <a:lnTo>
                  <a:pt x="484" y="779"/>
                </a:lnTo>
                <a:cubicBezTo>
                  <a:pt x="541" y="765"/>
                  <a:pt x="586" y="720"/>
                  <a:pt x="601" y="663"/>
                </a:cubicBezTo>
                <a:lnTo>
                  <a:pt x="601" y="663"/>
                </a:lnTo>
                <a:cubicBezTo>
                  <a:pt x="606" y="647"/>
                  <a:pt x="607" y="633"/>
                  <a:pt x="607" y="618"/>
                </a:cubicBezTo>
                <a:lnTo>
                  <a:pt x="607" y="618"/>
                </a:lnTo>
                <a:lnTo>
                  <a:pt x="607" y="617"/>
                </a:lnTo>
                <a:lnTo>
                  <a:pt x="607" y="617"/>
                </a:lnTo>
                <a:cubicBezTo>
                  <a:pt x="607" y="597"/>
                  <a:pt x="604" y="573"/>
                  <a:pt x="601" y="5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96"/>
          <p:cNvSpPr>
            <a:spLocks noChangeArrowheads="1"/>
          </p:cNvSpPr>
          <p:nvPr/>
        </p:nvSpPr>
        <p:spPr bwMode="auto">
          <a:xfrm>
            <a:off x="15543498" y="3401266"/>
            <a:ext cx="155780" cy="209497"/>
          </a:xfrm>
          <a:custGeom>
            <a:avLst/>
            <a:gdLst>
              <a:gd name="T0" fmla="*/ 107 w 130"/>
              <a:gd name="T1" fmla="*/ 172 h 173"/>
              <a:gd name="T2" fmla="*/ 73 w 130"/>
              <a:gd name="T3" fmla="*/ 117 h 173"/>
              <a:gd name="T4" fmla="*/ 73 w 130"/>
              <a:gd name="T5" fmla="*/ 117 h 173"/>
              <a:gd name="T6" fmla="*/ 62 w 130"/>
              <a:gd name="T7" fmla="*/ 118 h 173"/>
              <a:gd name="T8" fmla="*/ 18 w 130"/>
              <a:gd name="T9" fmla="*/ 118 h 173"/>
              <a:gd name="T10" fmla="*/ 18 w 130"/>
              <a:gd name="T11" fmla="*/ 172 h 173"/>
              <a:gd name="T12" fmla="*/ 0 w 130"/>
              <a:gd name="T13" fmla="*/ 172 h 173"/>
              <a:gd name="T14" fmla="*/ 0 w 130"/>
              <a:gd name="T15" fmla="*/ 0 h 173"/>
              <a:gd name="T16" fmla="*/ 62 w 130"/>
              <a:gd name="T17" fmla="*/ 0 h 173"/>
              <a:gd name="T18" fmla="*/ 62 w 130"/>
              <a:gd name="T19" fmla="*/ 0 h 173"/>
              <a:gd name="T20" fmla="*/ 111 w 130"/>
              <a:gd name="T21" fmla="*/ 16 h 173"/>
              <a:gd name="T22" fmla="*/ 111 w 130"/>
              <a:gd name="T23" fmla="*/ 16 h 173"/>
              <a:gd name="T24" fmla="*/ 128 w 130"/>
              <a:gd name="T25" fmla="*/ 58 h 173"/>
              <a:gd name="T26" fmla="*/ 128 w 130"/>
              <a:gd name="T27" fmla="*/ 58 h 173"/>
              <a:gd name="T28" fmla="*/ 118 w 130"/>
              <a:gd name="T29" fmla="*/ 93 h 173"/>
              <a:gd name="T30" fmla="*/ 118 w 130"/>
              <a:gd name="T31" fmla="*/ 93 h 173"/>
              <a:gd name="T32" fmla="*/ 90 w 130"/>
              <a:gd name="T33" fmla="*/ 113 h 173"/>
              <a:gd name="T34" fmla="*/ 129 w 130"/>
              <a:gd name="T35" fmla="*/ 172 h 173"/>
              <a:gd name="T36" fmla="*/ 107 w 130"/>
              <a:gd name="T37" fmla="*/ 172 h 173"/>
              <a:gd name="T38" fmla="*/ 62 w 130"/>
              <a:gd name="T39" fmla="*/ 100 h 173"/>
              <a:gd name="T40" fmla="*/ 62 w 130"/>
              <a:gd name="T41" fmla="*/ 100 h 173"/>
              <a:gd name="T42" fmla="*/ 97 w 130"/>
              <a:gd name="T43" fmla="*/ 89 h 173"/>
              <a:gd name="T44" fmla="*/ 97 w 130"/>
              <a:gd name="T45" fmla="*/ 89 h 173"/>
              <a:gd name="T46" fmla="*/ 110 w 130"/>
              <a:gd name="T47" fmla="*/ 58 h 173"/>
              <a:gd name="T48" fmla="*/ 110 w 130"/>
              <a:gd name="T49" fmla="*/ 58 h 173"/>
              <a:gd name="T50" fmla="*/ 97 w 130"/>
              <a:gd name="T51" fmla="*/ 29 h 173"/>
              <a:gd name="T52" fmla="*/ 97 w 130"/>
              <a:gd name="T53" fmla="*/ 29 h 173"/>
              <a:gd name="T54" fmla="*/ 62 w 130"/>
              <a:gd name="T55" fmla="*/ 19 h 173"/>
              <a:gd name="T56" fmla="*/ 18 w 130"/>
              <a:gd name="T57" fmla="*/ 19 h 173"/>
              <a:gd name="T58" fmla="*/ 18 w 130"/>
              <a:gd name="T59" fmla="*/ 100 h 173"/>
              <a:gd name="T60" fmla="*/ 62 w 130"/>
              <a:gd name="T61" fmla="*/ 10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0" h="173">
                <a:moveTo>
                  <a:pt x="107" y="172"/>
                </a:moveTo>
                <a:lnTo>
                  <a:pt x="73" y="117"/>
                </a:lnTo>
                <a:lnTo>
                  <a:pt x="73" y="117"/>
                </a:lnTo>
                <a:cubicBezTo>
                  <a:pt x="68" y="118"/>
                  <a:pt x="65" y="118"/>
                  <a:pt x="62" y="118"/>
                </a:cubicBezTo>
                <a:lnTo>
                  <a:pt x="18" y="118"/>
                </a:lnTo>
                <a:lnTo>
                  <a:pt x="18" y="172"/>
                </a:lnTo>
                <a:lnTo>
                  <a:pt x="0" y="172"/>
                </a:lnTo>
                <a:lnTo>
                  <a:pt x="0" y="0"/>
                </a:lnTo>
                <a:lnTo>
                  <a:pt x="62" y="0"/>
                </a:lnTo>
                <a:lnTo>
                  <a:pt x="62" y="0"/>
                </a:lnTo>
                <a:cubicBezTo>
                  <a:pt x="83" y="0"/>
                  <a:pt x="99" y="5"/>
                  <a:pt x="111" y="16"/>
                </a:cubicBezTo>
                <a:lnTo>
                  <a:pt x="111" y="16"/>
                </a:lnTo>
                <a:cubicBezTo>
                  <a:pt x="122" y="26"/>
                  <a:pt x="128" y="39"/>
                  <a:pt x="128" y="58"/>
                </a:cubicBezTo>
                <a:lnTo>
                  <a:pt x="128" y="58"/>
                </a:lnTo>
                <a:cubicBezTo>
                  <a:pt x="128" y="72"/>
                  <a:pt x="124" y="84"/>
                  <a:pt x="118" y="93"/>
                </a:cubicBezTo>
                <a:lnTo>
                  <a:pt x="118" y="93"/>
                </a:lnTo>
                <a:cubicBezTo>
                  <a:pt x="111" y="103"/>
                  <a:pt x="102" y="110"/>
                  <a:pt x="90" y="113"/>
                </a:cubicBezTo>
                <a:lnTo>
                  <a:pt x="129" y="172"/>
                </a:lnTo>
                <a:lnTo>
                  <a:pt x="107" y="172"/>
                </a:lnTo>
                <a:close/>
                <a:moveTo>
                  <a:pt x="62" y="100"/>
                </a:moveTo>
                <a:lnTo>
                  <a:pt x="62" y="100"/>
                </a:lnTo>
                <a:cubicBezTo>
                  <a:pt x="78" y="100"/>
                  <a:pt x="89" y="96"/>
                  <a:pt x="97" y="89"/>
                </a:cubicBezTo>
                <a:lnTo>
                  <a:pt x="97" y="89"/>
                </a:lnTo>
                <a:cubicBezTo>
                  <a:pt x="105" y="82"/>
                  <a:pt x="110" y="72"/>
                  <a:pt x="110" y="58"/>
                </a:cubicBezTo>
                <a:lnTo>
                  <a:pt x="110" y="58"/>
                </a:lnTo>
                <a:cubicBezTo>
                  <a:pt x="110" y="46"/>
                  <a:pt x="105" y="36"/>
                  <a:pt x="97" y="29"/>
                </a:cubicBezTo>
                <a:lnTo>
                  <a:pt x="97" y="29"/>
                </a:lnTo>
                <a:cubicBezTo>
                  <a:pt x="89" y="22"/>
                  <a:pt x="78" y="19"/>
                  <a:pt x="62" y="19"/>
                </a:cubicBezTo>
                <a:lnTo>
                  <a:pt x="18" y="19"/>
                </a:lnTo>
                <a:lnTo>
                  <a:pt x="18" y="100"/>
                </a:lnTo>
                <a:lnTo>
                  <a:pt x="62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97"/>
          <p:cNvSpPr>
            <a:spLocks noChangeArrowheads="1"/>
          </p:cNvSpPr>
          <p:nvPr/>
        </p:nvSpPr>
        <p:spPr bwMode="auto">
          <a:xfrm>
            <a:off x="15731508" y="3449610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20 w 122"/>
              <a:gd name="T9" fmla="*/ 72 h 131"/>
              <a:gd name="T10" fmla="*/ 19 w 122"/>
              <a:gd name="T11" fmla="*/ 72 h 131"/>
              <a:gd name="T12" fmla="*/ 19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4 h 131"/>
              <a:gd name="T34" fmla="*/ 90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7 h 131"/>
              <a:gd name="T58" fmla="*/ 30 w 122"/>
              <a:gd name="T59" fmla="*/ 7 h 131"/>
              <a:gd name="T60" fmla="*/ 62 w 122"/>
              <a:gd name="T61" fmla="*/ 0 h 131"/>
              <a:gd name="T62" fmla="*/ 104 w 122"/>
              <a:gd name="T63" fmla="*/ 57 h 131"/>
              <a:gd name="T64" fmla="*/ 104 w 122"/>
              <a:gd name="T65" fmla="*/ 57 h 131"/>
              <a:gd name="T66" fmla="*/ 91 w 122"/>
              <a:gd name="T67" fmla="*/ 26 h 131"/>
              <a:gd name="T68" fmla="*/ 91 w 122"/>
              <a:gd name="T69" fmla="*/ 26 h 131"/>
              <a:gd name="T70" fmla="*/ 62 w 122"/>
              <a:gd name="T71" fmla="*/ 15 h 131"/>
              <a:gd name="T72" fmla="*/ 62 w 122"/>
              <a:gd name="T73" fmla="*/ 15 h 131"/>
              <a:gd name="T74" fmla="*/ 32 w 122"/>
              <a:gd name="T75" fmla="*/ 26 h 131"/>
              <a:gd name="T76" fmla="*/ 32 w 122"/>
              <a:gd name="T77" fmla="*/ 26 h 131"/>
              <a:gd name="T78" fmla="*/ 19 w 122"/>
              <a:gd name="T79" fmla="*/ 57 h 131"/>
              <a:gd name="T80" fmla="*/ 104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2" y="0"/>
                  <a:pt x="96" y="6"/>
                  <a:pt x="106" y="19"/>
                </a:cubicBezTo>
                <a:lnTo>
                  <a:pt x="106" y="19"/>
                </a:lnTo>
                <a:cubicBezTo>
                  <a:pt x="117" y="32"/>
                  <a:pt x="121" y="50"/>
                  <a:pt x="120" y="72"/>
                </a:cubicBezTo>
                <a:lnTo>
                  <a:pt x="19" y="72"/>
                </a:lnTo>
                <a:lnTo>
                  <a:pt x="19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1" y="110"/>
                  <a:pt x="52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4"/>
                </a:cubicBezTo>
                <a:lnTo>
                  <a:pt x="90" y="124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30" y="122"/>
                </a:cubicBezTo>
                <a:lnTo>
                  <a:pt x="30" y="122"/>
                </a:lnTo>
                <a:cubicBezTo>
                  <a:pt x="20" y="116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0" y="14"/>
                  <a:pt x="30" y="7"/>
                </a:cubicBezTo>
                <a:lnTo>
                  <a:pt x="30" y="7"/>
                </a:lnTo>
                <a:cubicBezTo>
                  <a:pt x="39" y="2"/>
                  <a:pt x="50" y="0"/>
                  <a:pt x="62" y="0"/>
                </a:cubicBezTo>
                <a:close/>
                <a:moveTo>
                  <a:pt x="104" y="57"/>
                </a:moveTo>
                <a:lnTo>
                  <a:pt x="104" y="57"/>
                </a:lnTo>
                <a:cubicBezTo>
                  <a:pt x="103" y="44"/>
                  <a:pt x="99" y="34"/>
                  <a:pt x="91" y="26"/>
                </a:cubicBezTo>
                <a:lnTo>
                  <a:pt x="91" y="26"/>
                </a:lnTo>
                <a:cubicBezTo>
                  <a:pt x="83" y="19"/>
                  <a:pt x="74" y="15"/>
                  <a:pt x="62" y="15"/>
                </a:cubicBezTo>
                <a:lnTo>
                  <a:pt x="62" y="15"/>
                </a:lnTo>
                <a:cubicBezTo>
                  <a:pt x="50" y="15"/>
                  <a:pt x="40" y="19"/>
                  <a:pt x="32" y="26"/>
                </a:cubicBezTo>
                <a:lnTo>
                  <a:pt x="32" y="26"/>
                </a:lnTo>
                <a:cubicBezTo>
                  <a:pt x="24" y="34"/>
                  <a:pt x="20" y="44"/>
                  <a:pt x="19" y="57"/>
                </a:cubicBezTo>
                <a:lnTo>
                  <a:pt x="104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98"/>
          <p:cNvSpPr>
            <a:spLocks noChangeArrowheads="1"/>
          </p:cNvSpPr>
          <p:nvPr/>
        </p:nvSpPr>
        <p:spPr bwMode="auto">
          <a:xfrm>
            <a:off x="15898035" y="3385149"/>
            <a:ext cx="102062" cy="225614"/>
          </a:xfrm>
          <a:custGeom>
            <a:avLst/>
            <a:gdLst>
              <a:gd name="T0" fmla="*/ 55 w 83"/>
              <a:gd name="T1" fmla="*/ 17 h 184"/>
              <a:gd name="T2" fmla="*/ 55 w 83"/>
              <a:gd name="T3" fmla="*/ 17 h 184"/>
              <a:gd name="T4" fmla="*/ 40 w 83"/>
              <a:gd name="T5" fmla="*/ 24 h 184"/>
              <a:gd name="T6" fmla="*/ 40 w 83"/>
              <a:gd name="T7" fmla="*/ 24 h 184"/>
              <a:gd name="T8" fmla="*/ 34 w 83"/>
              <a:gd name="T9" fmla="*/ 41 h 184"/>
              <a:gd name="T10" fmla="*/ 34 w 83"/>
              <a:gd name="T11" fmla="*/ 58 h 184"/>
              <a:gd name="T12" fmla="*/ 69 w 83"/>
              <a:gd name="T13" fmla="*/ 58 h 184"/>
              <a:gd name="T14" fmla="*/ 69 w 83"/>
              <a:gd name="T15" fmla="*/ 73 h 184"/>
              <a:gd name="T16" fmla="*/ 34 w 83"/>
              <a:gd name="T17" fmla="*/ 73 h 184"/>
              <a:gd name="T18" fmla="*/ 34 w 83"/>
              <a:gd name="T19" fmla="*/ 183 h 184"/>
              <a:gd name="T20" fmla="*/ 15 w 83"/>
              <a:gd name="T21" fmla="*/ 183 h 184"/>
              <a:gd name="T22" fmla="*/ 15 w 83"/>
              <a:gd name="T23" fmla="*/ 73 h 184"/>
              <a:gd name="T24" fmla="*/ 0 w 83"/>
              <a:gd name="T25" fmla="*/ 73 h 184"/>
              <a:gd name="T26" fmla="*/ 0 w 83"/>
              <a:gd name="T27" fmla="*/ 58 h 184"/>
              <a:gd name="T28" fmla="*/ 15 w 83"/>
              <a:gd name="T29" fmla="*/ 58 h 184"/>
              <a:gd name="T30" fmla="*/ 15 w 83"/>
              <a:gd name="T31" fmla="*/ 44 h 184"/>
              <a:gd name="T32" fmla="*/ 15 w 83"/>
              <a:gd name="T33" fmla="*/ 44 h 184"/>
              <a:gd name="T34" fmla="*/ 21 w 83"/>
              <a:gd name="T35" fmla="*/ 21 h 184"/>
              <a:gd name="T36" fmla="*/ 21 w 83"/>
              <a:gd name="T37" fmla="*/ 21 h 184"/>
              <a:gd name="T38" fmla="*/ 36 w 83"/>
              <a:gd name="T39" fmla="*/ 5 h 184"/>
              <a:gd name="T40" fmla="*/ 36 w 83"/>
              <a:gd name="T41" fmla="*/ 5 h 184"/>
              <a:gd name="T42" fmla="*/ 55 w 83"/>
              <a:gd name="T43" fmla="*/ 0 h 184"/>
              <a:gd name="T44" fmla="*/ 55 w 83"/>
              <a:gd name="T45" fmla="*/ 0 h 184"/>
              <a:gd name="T46" fmla="*/ 82 w 83"/>
              <a:gd name="T47" fmla="*/ 10 h 184"/>
              <a:gd name="T48" fmla="*/ 75 w 83"/>
              <a:gd name="T49" fmla="*/ 24 h 184"/>
              <a:gd name="T50" fmla="*/ 75 w 83"/>
              <a:gd name="T51" fmla="*/ 24 h 184"/>
              <a:gd name="T52" fmla="*/ 55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5" y="17"/>
                </a:moveTo>
                <a:lnTo>
                  <a:pt x="55" y="17"/>
                </a:lnTo>
                <a:cubicBezTo>
                  <a:pt x="49" y="17"/>
                  <a:pt x="44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69" y="58"/>
                </a:lnTo>
                <a:lnTo>
                  <a:pt x="69" y="73"/>
                </a:lnTo>
                <a:lnTo>
                  <a:pt x="34" y="73"/>
                </a:lnTo>
                <a:lnTo>
                  <a:pt x="34" y="183"/>
                </a:lnTo>
                <a:lnTo>
                  <a:pt x="15" y="183"/>
                </a:lnTo>
                <a:lnTo>
                  <a:pt x="15" y="73"/>
                </a:lnTo>
                <a:lnTo>
                  <a:pt x="0" y="73"/>
                </a:lnTo>
                <a:lnTo>
                  <a:pt x="0" y="58"/>
                </a:lnTo>
                <a:lnTo>
                  <a:pt x="15" y="58"/>
                </a:lnTo>
                <a:lnTo>
                  <a:pt x="15" y="44"/>
                </a:lnTo>
                <a:lnTo>
                  <a:pt x="15" y="44"/>
                </a:lnTo>
                <a:cubicBezTo>
                  <a:pt x="15" y="35"/>
                  <a:pt x="17" y="27"/>
                  <a:pt x="21" y="21"/>
                </a:cubicBezTo>
                <a:lnTo>
                  <a:pt x="21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8" y="0"/>
                  <a:pt x="55" y="0"/>
                </a:cubicBezTo>
                <a:lnTo>
                  <a:pt x="55" y="0"/>
                </a:lnTo>
                <a:cubicBezTo>
                  <a:pt x="65" y="0"/>
                  <a:pt x="74" y="3"/>
                  <a:pt x="82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2" y="17"/>
                  <a:pt x="55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99"/>
          <p:cNvSpPr>
            <a:spLocks noChangeArrowheads="1"/>
          </p:cNvSpPr>
          <p:nvPr/>
        </p:nvSpPr>
        <p:spPr bwMode="auto">
          <a:xfrm>
            <a:off x="15989353" y="3449610"/>
            <a:ext cx="145040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5 w 121"/>
              <a:gd name="T5" fmla="*/ 19 h 131"/>
              <a:gd name="T6" fmla="*/ 105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2 h 131"/>
              <a:gd name="T16" fmla="*/ 32 w 121"/>
              <a:gd name="T17" fmla="*/ 102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1 w 121"/>
              <a:gd name="T29" fmla="*/ 109 h 131"/>
              <a:gd name="T30" fmla="*/ 111 w 121"/>
              <a:gd name="T31" fmla="*/ 109 h 131"/>
              <a:gd name="T32" fmla="*/ 89 w 121"/>
              <a:gd name="T33" fmla="*/ 124 h 131"/>
              <a:gd name="T34" fmla="*/ 89 w 121"/>
              <a:gd name="T35" fmla="*/ 124 h 131"/>
              <a:gd name="T36" fmla="*/ 61 w 121"/>
              <a:gd name="T37" fmla="*/ 130 h 131"/>
              <a:gd name="T38" fmla="*/ 61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7 w 121"/>
              <a:gd name="T45" fmla="*/ 99 h 131"/>
              <a:gd name="T46" fmla="*/ 7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7 w 121"/>
              <a:gd name="T53" fmla="*/ 31 h 131"/>
              <a:gd name="T54" fmla="*/ 7 w 121"/>
              <a:gd name="T55" fmla="*/ 31 h 131"/>
              <a:gd name="T56" fmla="*/ 29 w 121"/>
              <a:gd name="T57" fmla="*/ 7 h 131"/>
              <a:gd name="T58" fmla="*/ 29 w 121"/>
              <a:gd name="T59" fmla="*/ 7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0 w 121"/>
              <a:gd name="T67" fmla="*/ 26 h 131"/>
              <a:gd name="T68" fmla="*/ 90 w 121"/>
              <a:gd name="T69" fmla="*/ 26 h 131"/>
              <a:gd name="T70" fmla="*/ 61 w 121"/>
              <a:gd name="T71" fmla="*/ 15 h 131"/>
              <a:gd name="T72" fmla="*/ 61 w 121"/>
              <a:gd name="T73" fmla="*/ 15 h 131"/>
              <a:gd name="T74" fmla="*/ 31 w 121"/>
              <a:gd name="T75" fmla="*/ 26 h 131"/>
              <a:gd name="T76" fmla="*/ 31 w 121"/>
              <a:gd name="T77" fmla="*/ 26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6"/>
                  <a:pt x="105" y="19"/>
                </a:cubicBezTo>
                <a:lnTo>
                  <a:pt x="105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2"/>
                </a:cubicBezTo>
                <a:lnTo>
                  <a:pt x="32" y="102"/>
                </a:lnTo>
                <a:cubicBezTo>
                  <a:pt x="41" y="110"/>
                  <a:pt x="50" y="114"/>
                  <a:pt x="63" y="114"/>
                </a:cubicBezTo>
                <a:lnTo>
                  <a:pt x="63" y="114"/>
                </a:lnTo>
                <a:cubicBezTo>
                  <a:pt x="70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7"/>
                  <a:pt x="96" y="103"/>
                  <a:pt x="101" y="98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5" y="116"/>
                  <a:pt x="98" y="121"/>
                  <a:pt x="89" y="124"/>
                </a:cubicBezTo>
                <a:lnTo>
                  <a:pt x="89" y="124"/>
                </a:lnTo>
                <a:cubicBezTo>
                  <a:pt x="81" y="128"/>
                  <a:pt x="72" y="130"/>
                  <a:pt x="61" y="130"/>
                </a:cubicBezTo>
                <a:lnTo>
                  <a:pt x="61" y="130"/>
                </a:lnTo>
                <a:cubicBezTo>
                  <a:pt x="49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2" y="109"/>
                  <a:pt x="7" y="99"/>
                </a:cubicBezTo>
                <a:lnTo>
                  <a:pt x="7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1"/>
                </a:cubicBezTo>
                <a:lnTo>
                  <a:pt x="7" y="31"/>
                </a:lnTo>
                <a:cubicBezTo>
                  <a:pt x="12" y="21"/>
                  <a:pt x="20" y="14"/>
                  <a:pt x="29" y="7"/>
                </a:cubicBezTo>
                <a:lnTo>
                  <a:pt x="29" y="7"/>
                </a:lnTo>
                <a:cubicBezTo>
                  <a:pt x="39" y="2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4"/>
                  <a:pt x="98" y="34"/>
                  <a:pt x="90" y="26"/>
                </a:cubicBezTo>
                <a:lnTo>
                  <a:pt x="90" y="26"/>
                </a:lnTo>
                <a:cubicBezTo>
                  <a:pt x="83" y="19"/>
                  <a:pt x="73" y="15"/>
                  <a:pt x="61" y="15"/>
                </a:cubicBezTo>
                <a:lnTo>
                  <a:pt x="61" y="15"/>
                </a:lnTo>
                <a:cubicBezTo>
                  <a:pt x="49" y="15"/>
                  <a:pt x="39" y="19"/>
                  <a:pt x="31" y="26"/>
                </a:cubicBezTo>
                <a:lnTo>
                  <a:pt x="31" y="26"/>
                </a:lnTo>
                <a:cubicBezTo>
                  <a:pt x="24" y="34"/>
                  <a:pt x="19" y="44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00"/>
          <p:cNvSpPr>
            <a:spLocks noChangeArrowheads="1"/>
          </p:cNvSpPr>
          <p:nvPr/>
        </p:nvSpPr>
        <p:spPr bwMode="auto">
          <a:xfrm>
            <a:off x="16177367" y="3449610"/>
            <a:ext cx="80575" cy="155783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6 w 64"/>
              <a:gd name="T5" fmla="*/ 7 h 130"/>
              <a:gd name="T6" fmla="*/ 36 w 64"/>
              <a:gd name="T7" fmla="*/ 7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1 w 64"/>
              <a:gd name="T15" fmla="*/ 30 h 130"/>
              <a:gd name="T16" fmla="*/ 31 w 64"/>
              <a:gd name="T17" fmla="*/ 30 h 130"/>
              <a:gd name="T18" fmla="*/ 18 w 64"/>
              <a:gd name="T19" fmla="*/ 61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8" y="12"/>
                  <a:pt x="36" y="7"/>
                </a:cubicBezTo>
                <a:lnTo>
                  <a:pt x="36" y="7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7"/>
                  <a:pt x="19" y="47"/>
                  <a:pt x="18" y="61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01"/>
          <p:cNvSpPr>
            <a:spLocks noChangeArrowheads="1"/>
          </p:cNvSpPr>
          <p:nvPr/>
        </p:nvSpPr>
        <p:spPr bwMode="auto">
          <a:xfrm>
            <a:off x="16263315" y="3449610"/>
            <a:ext cx="112806" cy="161153"/>
          </a:xfrm>
          <a:custGeom>
            <a:avLst/>
            <a:gdLst>
              <a:gd name="T0" fmla="*/ 82 w 94"/>
              <a:gd name="T1" fmla="*/ 27 h 132"/>
              <a:gd name="T2" fmla="*/ 82 w 94"/>
              <a:gd name="T3" fmla="*/ 27 h 132"/>
              <a:gd name="T4" fmla="*/ 66 w 94"/>
              <a:gd name="T5" fmla="*/ 19 h 132"/>
              <a:gd name="T6" fmla="*/ 66 w 94"/>
              <a:gd name="T7" fmla="*/ 19 h 132"/>
              <a:gd name="T8" fmla="*/ 49 w 94"/>
              <a:gd name="T9" fmla="*/ 16 h 132"/>
              <a:gd name="T10" fmla="*/ 49 w 94"/>
              <a:gd name="T11" fmla="*/ 16 h 132"/>
              <a:gd name="T12" fmla="*/ 31 w 94"/>
              <a:gd name="T13" fmla="*/ 21 h 132"/>
              <a:gd name="T14" fmla="*/ 31 w 94"/>
              <a:gd name="T15" fmla="*/ 21 h 132"/>
              <a:gd name="T16" fmla="*/ 24 w 94"/>
              <a:gd name="T17" fmla="*/ 34 h 132"/>
              <a:gd name="T18" fmla="*/ 24 w 94"/>
              <a:gd name="T19" fmla="*/ 34 h 132"/>
              <a:gd name="T20" fmla="*/ 28 w 94"/>
              <a:gd name="T21" fmla="*/ 44 h 132"/>
              <a:gd name="T22" fmla="*/ 28 w 94"/>
              <a:gd name="T23" fmla="*/ 44 h 132"/>
              <a:gd name="T24" fmla="*/ 37 w 94"/>
              <a:gd name="T25" fmla="*/ 50 h 132"/>
              <a:gd name="T26" fmla="*/ 37 w 94"/>
              <a:gd name="T27" fmla="*/ 50 h 132"/>
              <a:gd name="T28" fmla="*/ 53 w 94"/>
              <a:gd name="T29" fmla="*/ 55 h 132"/>
              <a:gd name="T30" fmla="*/ 53 w 94"/>
              <a:gd name="T31" fmla="*/ 55 h 132"/>
              <a:gd name="T32" fmla="*/ 73 w 94"/>
              <a:gd name="T33" fmla="*/ 64 h 132"/>
              <a:gd name="T34" fmla="*/ 73 w 94"/>
              <a:gd name="T35" fmla="*/ 64 h 132"/>
              <a:gd name="T36" fmla="*/ 88 w 94"/>
              <a:gd name="T37" fmla="*/ 75 h 132"/>
              <a:gd name="T38" fmla="*/ 88 w 94"/>
              <a:gd name="T39" fmla="*/ 75 h 132"/>
              <a:gd name="T40" fmla="*/ 93 w 94"/>
              <a:gd name="T41" fmla="*/ 95 h 132"/>
              <a:gd name="T42" fmla="*/ 93 w 94"/>
              <a:gd name="T43" fmla="*/ 95 h 132"/>
              <a:gd name="T44" fmla="*/ 80 w 94"/>
              <a:gd name="T45" fmla="*/ 122 h 132"/>
              <a:gd name="T46" fmla="*/ 80 w 94"/>
              <a:gd name="T47" fmla="*/ 122 h 132"/>
              <a:gd name="T48" fmla="*/ 48 w 94"/>
              <a:gd name="T49" fmla="*/ 131 h 132"/>
              <a:gd name="T50" fmla="*/ 48 w 94"/>
              <a:gd name="T51" fmla="*/ 131 h 132"/>
              <a:gd name="T52" fmla="*/ 21 w 94"/>
              <a:gd name="T53" fmla="*/ 127 h 132"/>
              <a:gd name="T54" fmla="*/ 21 w 94"/>
              <a:gd name="T55" fmla="*/ 127 h 132"/>
              <a:gd name="T56" fmla="*/ 0 w 94"/>
              <a:gd name="T57" fmla="*/ 113 h 132"/>
              <a:gd name="T58" fmla="*/ 7 w 94"/>
              <a:gd name="T59" fmla="*/ 99 h 132"/>
              <a:gd name="T60" fmla="*/ 7 w 94"/>
              <a:gd name="T61" fmla="*/ 99 h 132"/>
              <a:gd name="T62" fmla="*/ 26 w 94"/>
              <a:gd name="T63" fmla="*/ 111 h 132"/>
              <a:gd name="T64" fmla="*/ 26 w 94"/>
              <a:gd name="T65" fmla="*/ 111 h 132"/>
              <a:gd name="T66" fmla="*/ 49 w 94"/>
              <a:gd name="T67" fmla="*/ 116 h 132"/>
              <a:gd name="T68" fmla="*/ 49 w 94"/>
              <a:gd name="T69" fmla="*/ 116 h 132"/>
              <a:gd name="T70" fmla="*/ 67 w 94"/>
              <a:gd name="T71" fmla="*/ 111 h 132"/>
              <a:gd name="T72" fmla="*/ 67 w 94"/>
              <a:gd name="T73" fmla="*/ 111 h 132"/>
              <a:gd name="T74" fmla="*/ 75 w 94"/>
              <a:gd name="T75" fmla="*/ 96 h 132"/>
              <a:gd name="T76" fmla="*/ 75 w 94"/>
              <a:gd name="T77" fmla="*/ 96 h 132"/>
              <a:gd name="T78" fmla="*/ 68 w 94"/>
              <a:gd name="T79" fmla="*/ 82 h 132"/>
              <a:gd name="T80" fmla="*/ 68 w 94"/>
              <a:gd name="T81" fmla="*/ 82 h 132"/>
              <a:gd name="T82" fmla="*/ 45 w 94"/>
              <a:gd name="T83" fmla="*/ 73 h 132"/>
              <a:gd name="T84" fmla="*/ 45 w 94"/>
              <a:gd name="T85" fmla="*/ 73 h 132"/>
              <a:gd name="T86" fmla="*/ 25 w 94"/>
              <a:gd name="T87" fmla="*/ 65 h 132"/>
              <a:gd name="T88" fmla="*/ 25 w 94"/>
              <a:gd name="T89" fmla="*/ 65 h 132"/>
              <a:gd name="T90" fmla="*/ 12 w 94"/>
              <a:gd name="T91" fmla="*/ 54 h 132"/>
              <a:gd name="T92" fmla="*/ 12 w 94"/>
              <a:gd name="T93" fmla="*/ 54 h 132"/>
              <a:gd name="T94" fmla="*/ 6 w 94"/>
              <a:gd name="T95" fmla="*/ 36 h 132"/>
              <a:gd name="T96" fmla="*/ 6 w 94"/>
              <a:gd name="T97" fmla="*/ 36 h 132"/>
              <a:gd name="T98" fmla="*/ 19 w 94"/>
              <a:gd name="T99" fmla="*/ 9 h 132"/>
              <a:gd name="T100" fmla="*/ 19 w 94"/>
              <a:gd name="T101" fmla="*/ 9 h 132"/>
              <a:gd name="T102" fmla="*/ 50 w 94"/>
              <a:gd name="T103" fmla="*/ 0 h 132"/>
              <a:gd name="T104" fmla="*/ 50 w 94"/>
              <a:gd name="T105" fmla="*/ 0 h 132"/>
              <a:gd name="T106" fmla="*/ 71 w 94"/>
              <a:gd name="T107" fmla="*/ 4 h 132"/>
              <a:gd name="T108" fmla="*/ 71 w 94"/>
              <a:gd name="T109" fmla="*/ 4 h 132"/>
              <a:gd name="T110" fmla="*/ 89 w 94"/>
              <a:gd name="T111" fmla="*/ 12 h 132"/>
              <a:gd name="T112" fmla="*/ 82 w 94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7"/>
                </a:moveTo>
                <a:lnTo>
                  <a:pt x="82" y="27"/>
                </a:lnTo>
                <a:cubicBezTo>
                  <a:pt x="77" y="23"/>
                  <a:pt x="72" y="21"/>
                  <a:pt x="66" y="19"/>
                </a:cubicBezTo>
                <a:lnTo>
                  <a:pt x="66" y="19"/>
                </a:lnTo>
                <a:cubicBezTo>
                  <a:pt x="60" y="17"/>
                  <a:pt x="54" y="16"/>
                  <a:pt x="49" y="16"/>
                </a:cubicBezTo>
                <a:lnTo>
                  <a:pt x="49" y="16"/>
                </a:lnTo>
                <a:cubicBezTo>
                  <a:pt x="41" y="16"/>
                  <a:pt x="35" y="18"/>
                  <a:pt x="31" y="21"/>
                </a:cubicBezTo>
                <a:lnTo>
                  <a:pt x="31" y="21"/>
                </a:lnTo>
                <a:cubicBezTo>
                  <a:pt x="26" y="24"/>
                  <a:pt x="24" y="28"/>
                  <a:pt x="24" y="34"/>
                </a:cubicBezTo>
                <a:lnTo>
                  <a:pt x="24" y="34"/>
                </a:lnTo>
                <a:cubicBezTo>
                  <a:pt x="24" y="38"/>
                  <a:pt x="25" y="42"/>
                  <a:pt x="28" y="44"/>
                </a:cubicBezTo>
                <a:lnTo>
                  <a:pt x="28" y="44"/>
                </a:lnTo>
                <a:cubicBezTo>
                  <a:pt x="30" y="47"/>
                  <a:pt x="33" y="49"/>
                  <a:pt x="37" y="50"/>
                </a:cubicBezTo>
                <a:lnTo>
                  <a:pt x="37" y="50"/>
                </a:lnTo>
                <a:cubicBezTo>
                  <a:pt x="41" y="52"/>
                  <a:pt x="46" y="54"/>
                  <a:pt x="53" y="55"/>
                </a:cubicBezTo>
                <a:lnTo>
                  <a:pt x="53" y="55"/>
                </a:lnTo>
                <a:cubicBezTo>
                  <a:pt x="61" y="59"/>
                  <a:pt x="68" y="61"/>
                  <a:pt x="73" y="64"/>
                </a:cubicBezTo>
                <a:lnTo>
                  <a:pt x="73" y="64"/>
                </a:lnTo>
                <a:cubicBezTo>
                  <a:pt x="79" y="67"/>
                  <a:pt x="84" y="70"/>
                  <a:pt x="88" y="75"/>
                </a:cubicBezTo>
                <a:lnTo>
                  <a:pt x="88" y="75"/>
                </a:lnTo>
                <a:cubicBezTo>
                  <a:pt x="91" y="80"/>
                  <a:pt x="93" y="86"/>
                  <a:pt x="93" y="95"/>
                </a:cubicBezTo>
                <a:lnTo>
                  <a:pt x="93" y="95"/>
                </a:lnTo>
                <a:cubicBezTo>
                  <a:pt x="93" y="106"/>
                  <a:pt x="89" y="116"/>
                  <a:pt x="80" y="122"/>
                </a:cubicBezTo>
                <a:lnTo>
                  <a:pt x="80" y="122"/>
                </a:lnTo>
                <a:cubicBezTo>
                  <a:pt x="72" y="128"/>
                  <a:pt x="61" y="131"/>
                  <a:pt x="48" y="131"/>
                </a:cubicBezTo>
                <a:lnTo>
                  <a:pt x="48" y="131"/>
                </a:lnTo>
                <a:cubicBezTo>
                  <a:pt x="39" y="131"/>
                  <a:pt x="30" y="130"/>
                  <a:pt x="21" y="127"/>
                </a:cubicBezTo>
                <a:lnTo>
                  <a:pt x="21" y="127"/>
                </a:lnTo>
                <a:cubicBezTo>
                  <a:pt x="13" y="123"/>
                  <a:pt x="6" y="118"/>
                  <a:pt x="0" y="113"/>
                </a:cubicBezTo>
                <a:lnTo>
                  <a:pt x="7" y="99"/>
                </a:lnTo>
                <a:lnTo>
                  <a:pt x="7" y="99"/>
                </a:lnTo>
                <a:cubicBezTo>
                  <a:pt x="12" y="104"/>
                  <a:pt x="19" y="108"/>
                  <a:pt x="26" y="111"/>
                </a:cubicBezTo>
                <a:lnTo>
                  <a:pt x="26" y="111"/>
                </a:lnTo>
                <a:cubicBezTo>
                  <a:pt x="34" y="114"/>
                  <a:pt x="41" y="116"/>
                  <a:pt x="49" y="116"/>
                </a:cubicBezTo>
                <a:lnTo>
                  <a:pt x="49" y="116"/>
                </a:lnTo>
                <a:cubicBezTo>
                  <a:pt x="56" y="116"/>
                  <a:pt x="62" y="114"/>
                  <a:pt x="67" y="111"/>
                </a:cubicBezTo>
                <a:lnTo>
                  <a:pt x="67" y="111"/>
                </a:lnTo>
                <a:cubicBezTo>
                  <a:pt x="72" y="107"/>
                  <a:pt x="75" y="102"/>
                  <a:pt x="75" y="96"/>
                </a:cubicBezTo>
                <a:lnTo>
                  <a:pt x="75" y="96"/>
                </a:lnTo>
                <a:cubicBezTo>
                  <a:pt x="75" y="90"/>
                  <a:pt x="73" y="85"/>
                  <a:pt x="68" y="82"/>
                </a:cubicBezTo>
                <a:lnTo>
                  <a:pt x="68" y="82"/>
                </a:lnTo>
                <a:cubicBezTo>
                  <a:pt x="63" y="79"/>
                  <a:pt x="56" y="76"/>
                  <a:pt x="45" y="73"/>
                </a:cubicBezTo>
                <a:lnTo>
                  <a:pt x="45" y="73"/>
                </a:lnTo>
                <a:cubicBezTo>
                  <a:pt x="38" y="70"/>
                  <a:pt x="31" y="68"/>
                  <a:pt x="25" y="65"/>
                </a:cubicBezTo>
                <a:lnTo>
                  <a:pt x="25" y="65"/>
                </a:lnTo>
                <a:cubicBezTo>
                  <a:pt x="20" y="62"/>
                  <a:pt x="15" y="59"/>
                  <a:pt x="12" y="54"/>
                </a:cubicBezTo>
                <a:lnTo>
                  <a:pt x="12" y="54"/>
                </a:lnTo>
                <a:cubicBezTo>
                  <a:pt x="8" y="49"/>
                  <a:pt x="6" y="43"/>
                  <a:pt x="6" y="36"/>
                </a:cubicBezTo>
                <a:lnTo>
                  <a:pt x="6" y="36"/>
                </a:lnTo>
                <a:cubicBezTo>
                  <a:pt x="6" y="24"/>
                  <a:pt x="10" y="15"/>
                  <a:pt x="19" y="9"/>
                </a:cubicBezTo>
                <a:lnTo>
                  <a:pt x="19" y="9"/>
                </a:lnTo>
                <a:cubicBezTo>
                  <a:pt x="27" y="3"/>
                  <a:pt x="38" y="0"/>
                  <a:pt x="50" y="0"/>
                </a:cubicBezTo>
                <a:lnTo>
                  <a:pt x="50" y="0"/>
                </a:lnTo>
                <a:cubicBezTo>
                  <a:pt x="57" y="0"/>
                  <a:pt x="64" y="1"/>
                  <a:pt x="71" y="4"/>
                </a:cubicBezTo>
                <a:lnTo>
                  <a:pt x="71" y="4"/>
                </a:lnTo>
                <a:cubicBezTo>
                  <a:pt x="78" y="6"/>
                  <a:pt x="84" y="8"/>
                  <a:pt x="89" y="12"/>
                </a:cubicBezTo>
                <a:lnTo>
                  <a:pt x="8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02"/>
          <p:cNvSpPr>
            <a:spLocks noChangeArrowheads="1"/>
          </p:cNvSpPr>
          <p:nvPr/>
        </p:nvSpPr>
        <p:spPr bwMode="auto">
          <a:xfrm>
            <a:off x="16472812" y="3417380"/>
            <a:ext cx="96692" cy="198757"/>
          </a:xfrm>
          <a:custGeom>
            <a:avLst/>
            <a:gdLst>
              <a:gd name="T0" fmla="*/ 77 w 78"/>
              <a:gd name="T1" fmla="*/ 151 h 161"/>
              <a:gd name="T2" fmla="*/ 77 w 78"/>
              <a:gd name="T3" fmla="*/ 151 h 161"/>
              <a:gd name="T4" fmla="*/ 49 w 78"/>
              <a:gd name="T5" fmla="*/ 160 h 161"/>
              <a:gd name="T6" fmla="*/ 49 w 78"/>
              <a:gd name="T7" fmla="*/ 160 h 161"/>
              <a:gd name="T8" fmla="*/ 26 w 78"/>
              <a:gd name="T9" fmla="*/ 151 h 161"/>
              <a:gd name="T10" fmla="*/ 26 w 78"/>
              <a:gd name="T11" fmla="*/ 151 h 161"/>
              <a:gd name="T12" fmla="*/ 18 w 78"/>
              <a:gd name="T13" fmla="*/ 124 h 161"/>
              <a:gd name="T14" fmla="*/ 18 w 78"/>
              <a:gd name="T15" fmla="*/ 49 h 161"/>
              <a:gd name="T16" fmla="*/ 0 w 78"/>
              <a:gd name="T17" fmla="*/ 49 h 161"/>
              <a:gd name="T18" fmla="*/ 0 w 78"/>
              <a:gd name="T19" fmla="*/ 34 h 161"/>
              <a:gd name="T20" fmla="*/ 18 w 78"/>
              <a:gd name="T21" fmla="*/ 34 h 161"/>
              <a:gd name="T22" fmla="*/ 18 w 78"/>
              <a:gd name="T23" fmla="*/ 0 h 161"/>
              <a:gd name="T24" fmla="*/ 36 w 78"/>
              <a:gd name="T25" fmla="*/ 0 h 161"/>
              <a:gd name="T26" fmla="*/ 36 w 78"/>
              <a:gd name="T27" fmla="*/ 34 h 161"/>
              <a:gd name="T28" fmla="*/ 75 w 78"/>
              <a:gd name="T29" fmla="*/ 34 h 161"/>
              <a:gd name="T30" fmla="*/ 75 w 78"/>
              <a:gd name="T31" fmla="*/ 49 h 161"/>
              <a:gd name="T32" fmla="*/ 36 w 78"/>
              <a:gd name="T33" fmla="*/ 49 h 161"/>
              <a:gd name="T34" fmla="*/ 36 w 78"/>
              <a:gd name="T35" fmla="*/ 120 h 161"/>
              <a:gd name="T36" fmla="*/ 36 w 78"/>
              <a:gd name="T37" fmla="*/ 120 h 161"/>
              <a:gd name="T38" fmla="*/ 40 w 78"/>
              <a:gd name="T39" fmla="*/ 137 h 161"/>
              <a:gd name="T40" fmla="*/ 40 w 78"/>
              <a:gd name="T41" fmla="*/ 137 h 161"/>
              <a:gd name="T42" fmla="*/ 52 w 78"/>
              <a:gd name="T43" fmla="*/ 142 h 161"/>
              <a:gd name="T44" fmla="*/ 52 w 78"/>
              <a:gd name="T45" fmla="*/ 142 h 161"/>
              <a:gd name="T46" fmla="*/ 72 w 78"/>
              <a:gd name="T47" fmla="*/ 136 h 161"/>
              <a:gd name="T48" fmla="*/ 77 w 78"/>
              <a:gd name="T49" fmla="*/ 15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8" h="161">
                <a:moveTo>
                  <a:pt x="77" y="151"/>
                </a:moveTo>
                <a:lnTo>
                  <a:pt x="77" y="151"/>
                </a:lnTo>
                <a:cubicBezTo>
                  <a:pt x="68" y="157"/>
                  <a:pt x="59" y="160"/>
                  <a:pt x="49" y="160"/>
                </a:cubicBezTo>
                <a:lnTo>
                  <a:pt x="49" y="160"/>
                </a:lnTo>
                <a:cubicBezTo>
                  <a:pt x="39" y="160"/>
                  <a:pt x="32" y="157"/>
                  <a:pt x="26" y="151"/>
                </a:cubicBezTo>
                <a:lnTo>
                  <a:pt x="26" y="151"/>
                </a:lnTo>
                <a:cubicBezTo>
                  <a:pt x="20" y="145"/>
                  <a:pt x="18" y="135"/>
                  <a:pt x="18" y="124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5" y="34"/>
                </a:lnTo>
                <a:lnTo>
                  <a:pt x="75" y="49"/>
                </a:lnTo>
                <a:lnTo>
                  <a:pt x="36" y="49"/>
                </a:lnTo>
                <a:lnTo>
                  <a:pt x="36" y="120"/>
                </a:lnTo>
                <a:lnTo>
                  <a:pt x="36" y="120"/>
                </a:lnTo>
                <a:cubicBezTo>
                  <a:pt x="36" y="128"/>
                  <a:pt x="37" y="134"/>
                  <a:pt x="40" y="137"/>
                </a:cubicBezTo>
                <a:lnTo>
                  <a:pt x="40" y="137"/>
                </a:lnTo>
                <a:cubicBezTo>
                  <a:pt x="43" y="141"/>
                  <a:pt x="47" y="142"/>
                  <a:pt x="52" y="142"/>
                </a:cubicBezTo>
                <a:lnTo>
                  <a:pt x="52" y="142"/>
                </a:lnTo>
                <a:cubicBezTo>
                  <a:pt x="59" y="142"/>
                  <a:pt x="65" y="140"/>
                  <a:pt x="72" y="136"/>
                </a:cubicBezTo>
                <a:lnTo>
                  <a:pt x="77" y="1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03"/>
          <p:cNvSpPr>
            <a:spLocks noChangeArrowheads="1"/>
          </p:cNvSpPr>
          <p:nvPr/>
        </p:nvSpPr>
        <p:spPr bwMode="auto">
          <a:xfrm>
            <a:off x="16585621" y="3449610"/>
            <a:ext cx="155780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5 w 127"/>
              <a:gd name="T5" fmla="*/ 7 h 131"/>
              <a:gd name="T6" fmla="*/ 95 w 127"/>
              <a:gd name="T7" fmla="*/ 7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4 h 131"/>
              <a:gd name="T14" fmla="*/ 126 w 127"/>
              <a:gd name="T15" fmla="*/ 64 h 131"/>
              <a:gd name="T16" fmla="*/ 118 w 127"/>
              <a:gd name="T17" fmla="*/ 99 h 131"/>
              <a:gd name="T18" fmla="*/ 118 w 127"/>
              <a:gd name="T19" fmla="*/ 99 h 131"/>
              <a:gd name="T20" fmla="*/ 95 w 127"/>
              <a:gd name="T21" fmla="*/ 122 h 131"/>
              <a:gd name="T22" fmla="*/ 95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4 h 131"/>
              <a:gd name="T38" fmla="*/ 0 w 127"/>
              <a:gd name="T39" fmla="*/ 64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7 h 131"/>
              <a:gd name="T46" fmla="*/ 30 w 127"/>
              <a:gd name="T47" fmla="*/ 7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2 h 131"/>
              <a:gd name="T56" fmla="*/ 40 w 127"/>
              <a:gd name="T57" fmla="*/ 22 h 131"/>
              <a:gd name="T58" fmla="*/ 24 w 127"/>
              <a:gd name="T59" fmla="*/ 40 h 131"/>
              <a:gd name="T60" fmla="*/ 24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7 h 131"/>
              <a:gd name="T72" fmla="*/ 40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6 w 127"/>
              <a:gd name="T79" fmla="*/ 107 h 131"/>
              <a:gd name="T80" fmla="*/ 86 w 127"/>
              <a:gd name="T81" fmla="*/ 107 h 131"/>
              <a:gd name="T82" fmla="*/ 102 w 127"/>
              <a:gd name="T83" fmla="*/ 90 h 131"/>
              <a:gd name="T84" fmla="*/ 102 w 127"/>
              <a:gd name="T85" fmla="*/ 90 h 131"/>
              <a:gd name="T86" fmla="*/ 107 w 127"/>
              <a:gd name="T87" fmla="*/ 65 h 131"/>
              <a:gd name="T88" fmla="*/ 107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2 h 131"/>
              <a:gd name="T96" fmla="*/ 86 w 127"/>
              <a:gd name="T97" fmla="*/ 22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2"/>
                  <a:pt x="95" y="7"/>
                </a:cubicBezTo>
                <a:lnTo>
                  <a:pt x="95" y="7"/>
                </a:lnTo>
                <a:cubicBezTo>
                  <a:pt x="105" y="13"/>
                  <a:pt x="113" y="21"/>
                  <a:pt x="118" y="31"/>
                </a:cubicBezTo>
                <a:lnTo>
                  <a:pt x="118" y="31"/>
                </a:lnTo>
                <a:cubicBezTo>
                  <a:pt x="123" y="41"/>
                  <a:pt x="126" y="52"/>
                  <a:pt x="126" y="64"/>
                </a:cubicBezTo>
                <a:lnTo>
                  <a:pt x="126" y="64"/>
                </a:lnTo>
                <a:cubicBezTo>
                  <a:pt x="126" y="77"/>
                  <a:pt x="123" y="88"/>
                  <a:pt x="118" y="99"/>
                </a:cubicBezTo>
                <a:lnTo>
                  <a:pt x="118" y="99"/>
                </a:lnTo>
                <a:cubicBezTo>
                  <a:pt x="113" y="109"/>
                  <a:pt x="105" y="116"/>
                  <a:pt x="95" y="122"/>
                </a:cubicBezTo>
                <a:lnTo>
                  <a:pt x="95" y="122"/>
                </a:lnTo>
                <a:cubicBezTo>
                  <a:pt x="86" y="127"/>
                  <a:pt x="75" y="130"/>
                  <a:pt x="63" y="130"/>
                </a:cubicBezTo>
                <a:lnTo>
                  <a:pt x="63" y="130"/>
                </a:lnTo>
                <a:cubicBezTo>
                  <a:pt x="50" y="130"/>
                  <a:pt x="40" y="127"/>
                  <a:pt x="30" y="122"/>
                </a:cubicBezTo>
                <a:lnTo>
                  <a:pt x="30" y="122"/>
                </a:lnTo>
                <a:cubicBezTo>
                  <a:pt x="20" y="116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30" y="7"/>
                </a:cubicBezTo>
                <a:lnTo>
                  <a:pt x="30" y="7"/>
                </a:lnTo>
                <a:cubicBezTo>
                  <a:pt x="40" y="2"/>
                  <a:pt x="50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4" y="16"/>
                  <a:pt x="47" y="19"/>
                  <a:pt x="40" y="22"/>
                </a:cubicBezTo>
                <a:lnTo>
                  <a:pt x="40" y="22"/>
                </a:lnTo>
                <a:cubicBezTo>
                  <a:pt x="33" y="26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9" y="55"/>
                  <a:pt x="19" y="65"/>
                </a:cubicBezTo>
                <a:lnTo>
                  <a:pt x="19" y="65"/>
                </a:lnTo>
                <a:cubicBezTo>
                  <a:pt x="19" y="74"/>
                  <a:pt x="20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7"/>
                </a:cubicBezTo>
                <a:lnTo>
                  <a:pt x="40" y="107"/>
                </a:lnTo>
                <a:cubicBezTo>
                  <a:pt x="47" y="111"/>
                  <a:pt x="54" y="113"/>
                  <a:pt x="63" y="113"/>
                </a:cubicBezTo>
                <a:lnTo>
                  <a:pt x="63" y="113"/>
                </a:lnTo>
                <a:cubicBezTo>
                  <a:pt x="72" y="113"/>
                  <a:pt x="79" y="111"/>
                  <a:pt x="86" y="107"/>
                </a:cubicBezTo>
                <a:lnTo>
                  <a:pt x="86" y="107"/>
                </a:lnTo>
                <a:cubicBezTo>
                  <a:pt x="93" y="103"/>
                  <a:pt x="98" y="98"/>
                  <a:pt x="102" y="90"/>
                </a:cubicBezTo>
                <a:lnTo>
                  <a:pt x="102" y="90"/>
                </a:lnTo>
                <a:cubicBezTo>
                  <a:pt x="105" y="83"/>
                  <a:pt x="107" y="74"/>
                  <a:pt x="107" y="65"/>
                </a:cubicBezTo>
                <a:lnTo>
                  <a:pt x="107" y="65"/>
                </a:lnTo>
                <a:cubicBezTo>
                  <a:pt x="107" y="55"/>
                  <a:pt x="105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6"/>
                  <a:pt x="86" y="22"/>
                </a:cubicBezTo>
                <a:lnTo>
                  <a:pt x="86" y="22"/>
                </a:lnTo>
                <a:cubicBezTo>
                  <a:pt x="79" y="19"/>
                  <a:pt x="71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04"/>
          <p:cNvSpPr>
            <a:spLocks noChangeArrowheads="1"/>
          </p:cNvSpPr>
          <p:nvPr/>
        </p:nvSpPr>
        <p:spPr bwMode="auto">
          <a:xfrm>
            <a:off x="16843466" y="3449610"/>
            <a:ext cx="128923" cy="161153"/>
          </a:xfrm>
          <a:custGeom>
            <a:avLst/>
            <a:gdLst>
              <a:gd name="T0" fmla="*/ 87 w 106"/>
              <a:gd name="T1" fmla="*/ 129 h 131"/>
              <a:gd name="T2" fmla="*/ 87 w 106"/>
              <a:gd name="T3" fmla="*/ 109 h 131"/>
              <a:gd name="T4" fmla="*/ 87 w 106"/>
              <a:gd name="T5" fmla="*/ 109 h 131"/>
              <a:gd name="T6" fmla="*/ 42 w 106"/>
              <a:gd name="T7" fmla="*/ 130 h 131"/>
              <a:gd name="T8" fmla="*/ 42 w 106"/>
              <a:gd name="T9" fmla="*/ 130 h 131"/>
              <a:gd name="T10" fmla="*/ 19 w 106"/>
              <a:gd name="T11" fmla="*/ 125 h 131"/>
              <a:gd name="T12" fmla="*/ 19 w 106"/>
              <a:gd name="T13" fmla="*/ 125 h 131"/>
              <a:gd name="T14" fmla="*/ 4 w 106"/>
              <a:gd name="T15" fmla="*/ 111 h 131"/>
              <a:gd name="T16" fmla="*/ 4 w 106"/>
              <a:gd name="T17" fmla="*/ 111 h 131"/>
              <a:gd name="T18" fmla="*/ 0 w 106"/>
              <a:gd name="T19" fmla="*/ 91 h 131"/>
              <a:gd name="T20" fmla="*/ 0 w 106"/>
              <a:gd name="T21" fmla="*/ 91 h 131"/>
              <a:gd name="T22" fmla="*/ 12 w 106"/>
              <a:gd name="T23" fmla="*/ 64 h 131"/>
              <a:gd name="T24" fmla="*/ 12 w 106"/>
              <a:gd name="T25" fmla="*/ 64 h 131"/>
              <a:gd name="T26" fmla="*/ 46 w 106"/>
              <a:gd name="T27" fmla="*/ 54 h 131"/>
              <a:gd name="T28" fmla="*/ 87 w 106"/>
              <a:gd name="T29" fmla="*/ 54 h 131"/>
              <a:gd name="T30" fmla="*/ 87 w 106"/>
              <a:gd name="T31" fmla="*/ 46 h 131"/>
              <a:gd name="T32" fmla="*/ 87 w 106"/>
              <a:gd name="T33" fmla="*/ 46 h 131"/>
              <a:gd name="T34" fmla="*/ 78 w 106"/>
              <a:gd name="T35" fmla="*/ 23 h 131"/>
              <a:gd name="T36" fmla="*/ 78 w 106"/>
              <a:gd name="T37" fmla="*/ 23 h 131"/>
              <a:gd name="T38" fmla="*/ 53 w 106"/>
              <a:gd name="T39" fmla="*/ 15 h 131"/>
              <a:gd name="T40" fmla="*/ 53 w 106"/>
              <a:gd name="T41" fmla="*/ 15 h 131"/>
              <a:gd name="T42" fmla="*/ 14 w 106"/>
              <a:gd name="T43" fmla="*/ 30 h 131"/>
              <a:gd name="T44" fmla="*/ 6 w 106"/>
              <a:gd name="T45" fmla="*/ 17 h 131"/>
              <a:gd name="T46" fmla="*/ 6 w 106"/>
              <a:gd name="T47" fmla="*/ 17 h 131"/>
              <a:gd name="T48" fmla="*/ 31 w 106"/>
              <a:gd name="T49" fmla="*/ 4 h 131"/>
              <a:gd name="T50" fmla="*/ 31 w 106"/>
              <a:gd name="T51" fmla="*/ 4 h 131"/>
              <a:gd name="T52" fmla="*/ 57 w 106"/>
              <a:gd name="T53" fmla="*/ 0 h 131"/>
              <a:gd name="T54" fmla="*/ 57 w 106"/>
              <a:gd name="T55" fmla="*/ 0 h 131"/>
              <a:gd name="T56" fmla="*/ 92 w 106"/>
              <a:gd name="T57" fmla="*/ 11 h 131"/>
              <a:gd name="T58" fmla="*/ 92 w 106"/>
              <a:gd name="T59" fmla="*/ 11 h 131"/>
              <a:gd name="T60" fmla="*/ 105 w 106"/>
              <a:gd name="T61" fmla="*/ 44 h 131"/>
              <a:gd name="T62" fmla="*/ 105 w 106"/>
              <a:gd name="T63" fmla="*/ 129 h 131"/>
              <a:gd name="T64" fmla="*/ 87 w 106"/>
              <a:gd name="T65" fmla="*/ 129 h 131"/>
              <a:gd name="T66" fmla="*/ 45 w 106"/>
              <a:gd name="T67" fmla="*/ 114 h 131"/>
              <a:gd name="T68" fmla="*/ 45 w 106"/>
              <a:gd name="T69" fmla="*/ 114 h 131"/>
              <a:gd name="T70" fmla="*/ 72 w 106"/>
              <a:gd name="T71" fmla="*/ 106 h 131"/>
              <a:gd name="T72" fmla="*/ 72 w 106"/>
              <a:gd name="T73" fmla="*/ 106 h 131"/>
              <a:gd name="T74" fmla="*/ 87 w 106"/>
              <a:gd name="T75" fmla="*/ 85 h 131"/>
              <a:gd name="T76" fmla="*/ 87 w 106"/>
              <a:gd name="T77" fmla="*/ 69 h 131"/>
              <a:gd name="T78" fmla="*/ 48 w 106"/>
              <a:gd name="T79" fmla="*/ 69 h 131"/>
              <a:gd name="T80" fmla="*/ 48 w 106"/>
              <a:gd name="T81" fmla="*/ 69 h 131"/>
              <a:gd name="T82" fmla="*/ 17 w 106"/>
              <a:gd name="T83" fmla="*/ 90 h 131"/>
              <a:gd name="T84" fmla="*/ 17 w 106"/>
              <a:gd name="T85" fmla="*/ 90 h 131"/>
              <a:gd name="T86" fmla="*/ 24 w 106"/>
              <a:gd name="T87" fmla="*/ 108 h 131"/>
              <a:gd name="T88" fmla="*/ 24 w 106"/>
              <a:gd name="T89" fmla="*/ 108 h 131"/>
              <a:gd name="T90" fmla="*/ 45 w 106"/>
              <a:gd name="T91" fmla="*/ 11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6" h="131">
                <a:moveTo>
                  <a:pt x="87" y="129"/>
                </a:moveTo>
                <a:lnTo>
                  <a:pt x="87" y="109"/>
                </a:lnTo>
                <a:lnTo>
                  <a:pt x="87" y="109"/>
                </a:lnTo>
                <a:cubicBezTo>
                  <a:pt x="77" y="123"/>
                  <a:pt x="62" y="130"/>
                  <a:pt x="42" y="130"/>
                </a:cubicBezTo>
                <a:lnTo>
                  <a:pt x="42" y="130"/>
                </a:lnTo>
                <a:cubicBezTo>
                  <a:pt x="33" y="130"/>
                  <a:pt x="26" y="129"/>
                  <a:pt x="19" y="125"/>
                </a:cubicBezTo>
                <a:lnTo>
                  <a:pt x="19" y="125"/>
                </a:lnTo>
                <a:cubicBezTo>
                  <a:pt x="13" y="121"/>
                  <a:pt x="8" y="117"/>
                  <a:pt x="4" y="111"/>
                </a:cubicBezTo>
                <a:lnTo>
                  <a:pt x="4" y="111"/>
                </a:lnTo>
                <a:cubicBezTo>
                  <a:pt x="1" y="105"/>
                  <a:pt x="0" y="99"/>
                  <a:pt x="0" y="91"/>
                </a:cubicBezTo>
                <a:lnTo>
                  <a:pt x="0" y="91"/>
                </a:lnTo>
                <a:cubicBezTo>
                  <a:pt x="0" y="80"/>
                  <a:pt x="3" y="70"/>
                  <a:pt x="12" y="64"/>
                </a:cubicBezTo>
                <a:lnTo>
                  <a:pt x="12" y="64"/>
                </a:lnTo>
                <a:cubicBezTo>
                  <a:pt x="19" y="58"/>
                  <a:pt x="31" y="54"/>
                  <a:pt x="46" y="54"/>
                </a:cubicBezTo>
                <a:lnTo>
                  <a:pt x="87" y="54"/>
                </a:lnTo>
                <a:lnTo>
                  <a:pt x="87" y="46"/>
                </a:lnTo>
                <a:lnTo>
                  <a:pt x="87" y="46"/>
                </a:lnTo>
                <a:cubicBezTo>
                  <a:pt x="87" y="36"/>
                  <a:pt x="84" y="29"/>
                  <a:pt x="78" y="23"/>
                </a:cubicBezTo>
                <a:lnTo>
                  <a:pt x="78" y="23"/>
                </a:lnTo>
                <a:cubicBezTo>
                  <a:pt x="72" y="18"/>
                  <a:pt x="64" y="15"/>
                  <a:pt x="53" y="15"/>
                </a:cubicBezTo>
                <a:lnTo>
                  <a:pt x="53" y="15"/>
                </a:lnTo>
                <a:cubicBezTo>
                  <a:pt x="40" y="15"/>
                  <a:pt x="28" y="20"/>
                  <a:pt x="14" y="30"/>
                </a:cubicBezTo>
                <a:lnTo>
                  <a:pt x="6" y="17"/>
                </a:lnTo>
                <a:lnTo>
                  <a:pt x="6" y="17"/>
                </a:lnTo>
                <a:cubicBezTo>
                  <a:pt x="15" y="11"/>
                  <a:pt x="23" y="6"/>
                  <a:pt x="31" y="4"/>
                </a:cubicBezTo>
                <a:lnTo>
                  <a:pt x="31" y="4"/>
                </a:lnTo>
                <a:cubicBezTo>
                  <a:pt x="38" y="1"/>
                  <a:pt x="47" y="0"/>
                  <a:pt x="57" y="0"/>
                </a:cubicBezTo>
                <a:lnTo>
                  <a:pt x="57" y="0"/>
                </a:lnTo>
                <a:cubicBezTo>
                  <a:pt x="72" y="0"/>
                  <a:pt x="84" y="3"/>
                  <a:pt x="92" y="11"/>
                </a:cubicBezTo>
                <a:lnTo>
                  <a:pt x="92" y="11"/>
                </a:lnTo>
                <a:cubicBezTo>
                  <a:pt x="100" y="19"/>
                  <a:pt x="105" y="30"/>
                  <a:pt x="105" y="44"/>
                </a:cubicBezTo>
                <a:lnTo>
                  <a:pt x="105" y="129"/>
                </a:lnTo>
                <a:lnTo>
                  <a:pt x="87" y="129"/>
                </a:lnTo>
                <a:close/>
                <a:moveTo>
                  <a:pt x="45" y="114"/>
                </a:moveTo>
                <a:lnTo>
                  <a:pt x="45" y="114"/>
                </a:lnTo>
                <a:cubicBezTo>
                  <a:pt x="56" y="114"/>
                  <a:pt x="65" y="111"/>
                  <a:pt x="72" y="106"/>
                </a:cubicBezTo>
                <a:lnTo>
                  <a:pt x="72" y="106"/>
                </a:lnTo>
                <a:cubicBezTo>
                  <a:pt x="80" y="101"/>
                  <a:pt x="84" y="94"/>
                  <a:pt x="87" y="85"/>
                </a:cubicBezTo>
                <a:lnTo>
                  <a:pt x="87" y="69"/>
                </a:lnTo>
                <a:lnTo>
                  <a:pt x="48" y="69"/>
                </a:lnTo>
                <a:lnTo>
                  <a:pt x="48" y="69"/>
                </a:lnTo>
                <a:cubicBezTo>
                  <a:pt x="27" y="69"/>
                  <a:pt x="17" y="76"/>
                  <a:pt x="17" y="90"/>
                </a:cubicBezTo>
                <a:lnTo>
                  <a:pt x="17" y="90"/>
                </a:lnTo>
                <a:cubicBezTo>
                  <a:pt x="17" y="98"/>
                  <a:pt x="19" y="104"/>
                  <a:pt x="24" y="108"/>
                </a:cubicBezTo>
                <a:lnTo>
                  <a:pt x="24" y="108"/>
                </a:lnTo>
                <a:cubicBezTo>
                  <a:pt x="29" y="112"/>
                  <a:pt x="36" y="114"/>
                  <a:pt x="45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05"/>
          <p:cNvSpPr>
            <a:spLocks noChangeArrowheads="1"/>
          </p:cNvSpPr>
          <p:nvPr/>
        </p:nvSpPr>
        <p:spPr bwMode="auto">
          <a:xfrm>
            <a:off x="15199704" y="3809521"/>
            <a:ext cx="150410" cy="220241"/>
          </a:xfrm>
          <a:custGeom>
            <a:avLst/>
            <a:gdLst>
              <a:gd name="T0" fmla="*/ 121 w 122"/>
              <a:gd name="T1" fmla="*/ 116 h 179"/>
              <a:gd name="T2" fmla="*/ 113 w 122"/>
              <a:gd name="T3" fmla="*/ 149 h 179"/>
              <a:gd name="T4" fmla="*/ 91 w 122"/>
              <a:gd name="T5" fmla="*/ 170 h 179"/>
              <a:gd name="T6" fmla="*/ 58 w 122"/>
              <a:gd name="T7" fmla="*/ 178 h 179"/>
              <a:gd name="T8" fmla="*/ 8 w 122"/>
              <a:gd name="T9" fmla="*/ 159 h 179"/>
              <a:gd name="T10" fmla="*/ 16 w 122"/>
              <a:gd name="T11" fmla="*/ 145 h 179"/>
              <a:gd name="T12" fmla="*/ 36 w 122"/>
              <a:gd name="T13" fmla="*/ 157 h 179"/>
              <a:gd name="T14" fmla="*/ 58 w 122"/>
              <a:gd name="T15" fmla="*/ 162 h 179"/>
              <a:gd name="T16" fmla="*/ 90 w 122"/>
              <a:gd name="T17" fmla="*/ 150 h 179"/>
              <a:gd name="T18" fmla="*/ 103 w 122"/>
              <a:gd name="T19" fmla="*/ 97 h 179"/>
              <a:gd name="T20" fmla="*/ 84 w 122"/>
              <a:gd name="T21" fmla="*/ 117 h 179"/>
              <a:gd name="T22" fmla="*/ 57 w 122"/>
              <a:gd name="T23" fmla="*/ 125 h 179"/>
              <a:gd name="T24" fmla="*/ 27 w 122"/>
              <a:gd name="T25" fmla="*/ 116 h 179"/>
              <a:gd name="T26" fmla="*/ 8 w 122"/>
              <a:gd name="T27" fmla="*/ 94 h 179"/>
              <a:gd name="T28" fmla="*/ 0 w 122"/>
              <a:gd name="T29" fmla="*/ 62 h 179"/>
              <a:gd name="T30" fmla="*/ 8 w 122"/>
              <a:gd name="T31" fmla="*/ 30 h 179"/>
              <a:gd name="T32" fmla="*/ 27 w 122"/>
              <a:gd name="T33" fmla="*/ 8 h 179"/>
              <a:gd name="T34" fmla="*/ 57 w 122"/>
              <a:gd name="T35" fmla="*/ 0 h 179"/>
              <a:gd name="T36" fmla="*/ 84 w 122"/>
              <a:gd name="T37" fmla="*/ 7 h 179"/>
              <a:gd name="T38" fmla="*/ 103 w 122"/>
              <a:gd name="T39" fmla="*/ 27 h 179"/>
              <a:gd name="T40" fmla="*/ 121 w 122"/>
              <a:gd name="T41" fmla="*/ 1 h 179"/>
              <a:gd name="T42" fmla="*/ 60 w 122"/>
              <a:gd name="T43" fmla="*/ 109 h 179"/>
              <a:gd name="T44" fmla="*/ 82 w 122"/>
              <a:gd name="T45" fmla="*/ 103 h 179"/>
              <a:gd name="T46" fmla="*/ 97 w 122"/>
              <a:gd name="T47" fmla="*/ 86 h 179"/>
              <a:gd name="T48" fmla="*/ 103 w 122"/>
              <a:gd name="T49" fmla="*/ 62 h 179"/>
              <a:gd name="T50" fmla="*/ 97 w 122"/>
              <a:gd name="T51" fmla="*/ 39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2 h 179"/>
              <a:gd name="T58" fmla="*/ 23 w 122"/>
              <a:gd name="T59" fmla="*/ 39 h 179"/>
              <a:gd name="T60" fmla="*/ 17 w 122"/>
              <a:gd name="T61" fmla="*/ 62 h 179"/>
              <a:gd name="T62" fmla="*/ 23 w 122"/>
              <a:gd name="T63" fmla="*/ 86 h 179"/>
              <a:gd name="T64" fmla="*/ 38 w 122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1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9"/>
                  <a:pt x="118" y="140"/>
                  <a:pt x="113" y="149"/>
                </a:cubicBezTo>
                <a:lnTo>
                  <a:pt x="113" y="149"/>
                </a:lnTo>
                <a:cubicBezTo>
                  <a:pt x="108" y="158"/>
                  <a:pt x="101" y="166"/>
                  <a:pt x="91" y="170"/>
                </a:cubicBezTo>
                <a:lnTo>
                  <a:pt x="91" y="170"/>
                </a:lnTo>
                <a:cubicBezTo>
                  <a:pt x="82" y="175"/>
                  <a:pt x="71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2"/>
                  <a:pt x="8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1"/>
                  <a:pt x="29" y="155"/>
                  <a:pt x="36" y="157"/>
                </a:cubicBezTo>
                <a:lnTo>
                  <a:pt x="36" y="157"/>
                </a:lnTo>
                <a:cubicBezTo>
                  <a:pt x="42" y="160"/>
                  <a:pt x="50" y="162"/>
                  <a:pt x="58" y="162"/>
                </a:cubicBezTo>
                <a:lnTo>
                  <a:pt x="58" y="162"/>
                </a:lnTo>
                <a:cubicBezTo>
                  <a:pt x="72" y="162"/>
                  <a:pt x="82" y="157"/>
                  <a:pt x="90" y="150"/>
                </a:cubicBezTo>
                <a:lnTo>
                  <a:pt x="90" y="150"/>
                </a:lnTo>
                <a:cubicBezTo>
                  <a:pt x="99" y="142"/>
                  <a:pt x="103" y="131"/>
                  <a:pt x="103" y="117"/>
                </a:cubicBezTo>
                <a:lnTo>
                  <a:pt x="103" y="97"/>
                </a:lnTo>
                <a:lnTo>
                  <a:pt x="103" y="97"/>
                </a:lnTo>
                <a:cubicBezTo>
                  <a:pt x="98" y="106"/>
                  <a:pt x="92" y="113"/>
                  <a:pt x="84" y="117"/>
                </a:cubicBezTo>
                <a:lnTo>
                  <a:pt x="84" y="117"/>
                </a:lnTo>
                <a:cubicBezTo>
                  <a:pt x="77" y="122"/>
                  <a:pt x="67" y="125"/>
                  <a:pt x="57" y="125"/>
                </a:cubicBezTo>
                <a:lnTo>
                  <a:pt x="57" y="125"/>
                </a:lnTo>
                <a:cubicBezTo>
                  <a:pt x="46" y="125"/>
                  <a:pt x="36" y="121"/>
                  <a:pt x="27" y="116"/>
                </a:cubicBezTo>
                <a:lnTo>
                  <a:pt x="27" y="116"/>
                </a:lnTo>
                <a:cubicBezTo>
                  <a:pt x="19" y="111"/>
                  <a:pt x="12" y="104"/>
                  <a:pt x="8" y="94"/>
                </a:cubicBezTo>
                <a:lnTo>
                  <a:pt x="8" y="94"/>
                </a:lnTo>
                <a:cubicBezTo>
                  <a:pt x="3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3" y="39"/>
                  <a:pt x="8" y="30"/>
                </a:cubicBezTo>
                <a:lnTo>
                  <a:pt x="8" y="30"/>
                </a:lnTo>
                <a:cubicBezTo>
                  <a:pt x="12" y="21"/>
                  <a:pt x="19" y="13"/>
                  <a:pt x="27" y="8"/>
                </a:cubicBezTo>
                <a:lnTo>
                  <a:pt x="27" y="8"/>
                </a:lnTo>
                <a:cubicBezTo>
                  <a:pt x="36" y="3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7" y="2"/>
                  <a:pt x="84" y="7"/>
                </a:cubicBezTo>
                <a:lnTo>
                  <a:pt x="84" y="7"/>
                </a:lnTo>
                <a:cubicBezTo>
                  <a:pt x="92" y="12"/>
                  <a:pt x="98" y="18"/>
                  <a:pt x="103" y="27"/>
                </a:cubicBezTo>
                <a:lnTo>
                  <a:pt x="103" y="1"/>
                </a:lnTo>
                <a:lnTo>
                  <a:pt x="121" y="1"/>
                </a:lnTo>
                <a:close/>
                <a:moveTo>
                  <a:pt x="60" y="109"/>
                </a:moveTo>
                <a:lnTo>
                  <a:pt x="60" y="109"/>
                </a:lnTo>
                <a:cubicBezTo>
                  <a:pt x="68" y="109"/>
                  <a:pt x="75" y="107"/>
                  <a:pt x="82" y="103"/>
                </a:cubicBezTo>
                <a:lnTo>
                  <a:pt x="82" y="103"/>
                </a:lnTo>
                <a:cubicBezTo>
                  <a:pt x="89" y="99"/>
                  <a:pt x="94" y="93"/>
                  <a:pt x="97" y="86"/>
                </a:cubicBezTo>
                <a:lnTo>
                  <a:pt x="97" y="86"/>
                </a:lnTo>
                <a:cubicBezTo>
                  <a:pt x="101" y="79"/>
                  <a:pt x="103" y="71"/>
                  <a:pt x="103" y="62"/>
                </a:cubicBezTo>
                <a:lnTo>
                  <a:pt x="103" y="62"/>
                </a:lnTo>
                <a:cubicBezTo>
                  <a:pt x="103" y="53"/>
                  <a:pt x="101" y="46"/>
                  <a:pt x="97" y="39"/>
                </a:cubicBezTo>
                <a:lnTo>
                  <a:pt x="97" y="39"/>
                </a:lnTo>
                <a:cubicBezTo>
                  <a:pt x="94" y="32"/>
                  <a:pt x="89" y="26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2" y="16"/>
                  <a:pt x="45" y="18"/>
                  <a:pt x="38" y="22"/>
                </a:cubicBezTo>
                <a:lnTo>
                  <a:pt x="38" y="22"/>
                </a:lnTo>
                <a:cubicBezTo>
                  <a:pt x="32" y="26"/>
                  <a:pt x="26" y="32"/>
                  <a:pt x="23" y="39"/>
                </a:cubicBezTo>
                <a:lnTo>
                  <a:pt x="23" y="39"/>
                </a:lnTo>
                <a:cubicBezTo>
                  <a:pt x="19" y="46"/>
                  <a:pt x="17" y="53"/>
                  <a:pt x="17" y="62"/>
                </a:cubicBezTo>
                <a:lnTo>
                  <a:pt x="17" y="62"/>
                </a:lnTo>
                <a:cubicBezTo>
                  <a:pt x="17" y="71"/>
                  <a:pt x="19" y="79"/>
                  <a:pt x="23" y="86"/>
                </a:cubicBezTo>
                <a:lnTo>
                  <a:pt x="23" y="86"/>
                </a:lnTo>
                <a:cubicBezTo>
                  <a:pt x="26" y="93"/>
                  <a:pt x="32" y="99"/>
                  <a:pt x="38" y="103"/>
                </a:cubicBezTo>
                <a:lnTo>
                  <a:pt x="38" y="103"/>
                </a:lnTo>
                <a:cubicBezTo>
                  <a:pt x="45" y="107"/>
                  <a:pt x="52" y="109"/>
                  <a:pt x="6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06"/>
          <p:cNvSpPr>
            <a:spLocks noChangeArrowheads="1"/>
          </p:cNvSpPr>
          <p:nvPr/>
        </p:nvSpPr>
        <p:spPr bwMode="auto">
          <a:xfrm>
            <a:off x="15382344" y="3809521"/>
            <a:ext cx="155780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5 w 127"/>
              <a:gd name="T5" fmla="*/ 8 h 132"/>
              <a:gd name="T6" fmla="*/ 95 w 127"/>
              <a:gd name="T7" fmla="*/ 8 h 132"/>
              <a:gd name="T8" fmla="*/ 117 w 127"/>
              <a:gd name="T9" fmla="*/ 32 h 132"/>
              <a:gd name="T10" fmla="*/ 117 w 127"/>
              <a:gd name="T11" fmla="*/ 32 h 132"/>
              <a:gd name="T12" fmla="*/ 126 w 127"/>
              <a:gd name="T13" fmla="*/ 65 h 132"/>
              <a:gd name="T14" fmla="*/ 126 w 127"/>
              <a:gd name="T15" fmla="*/ 65 h 132"/>
              <a:gd name="T16" fmla="*/ 117 w 127"/>
              <a:gd name="T17" fmla="*/ 99 h 132"/>
              <a:gd name="T18" fmla="*/ 117 w 127"/>
              <a:gd name="T19" fmla="*/ 99 h 132"/>
              <a:gd name="T20" fmla="*/ 95 w 127"/>
              <a:gd name="T21" fmla="*/ 122 h 132"/>
              <a:gd name="T22" fmla="*/ 95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7 w 127"/>
              <a:gd name="T33" fmla="*/ 99 h 132"/>
              <a:gd name="T34" fmla="*/ 7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7 w 127"/>
              <a:gd name="T41" fmla="*/ 32 h 132"/>
              <a:gd name="T42" fmla="*/ 7 w 127"/>
              <a:gd name="T43" fmla="*/ 32 h 132"/>
              <a:gd name="T44" fmla="*/ 30 w 127"/>
              <a:gd name="T45" fmla="*/ 8 h 132"/>
              <a:gd name="T46" fmla="*/ 30 w 127"/>
              <a:gd name="T47" fmla="*/ 8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39 w 127"/>
              <a:gd name="T55" fmla="*/ 23 h 132"/>
              <a:gd name="T56" fmla="*/ 39 w 127"/>
              <a:gd name="T57" fmla="*/ 23 h 132"/>
              <a:gd name="T58" fmla="*/ 23 w 127"/>
              <a:gd name="T59" fmla="*/ 40 h 132"/>
              <a:gd name="T60" fmla="*/ 23 w 127"/>
              <a:gd name="T61" fmla="*/ 40 h 132"/>
              <a:gd name="T62" fmla="*/ 18 w 127"/>
              <a:gd name="T63" fmla="*/ 65 h 132"/>
              <a:gd name="T64" fmla="*/ 18 w 127"/>
              <a:gd name="T65" fmla="*/ 65 h 132"/>
              <a:gd name="T66" fmla="*/ 23 w 127"/>
              <a:gd name="T67" fmla="*/ 91 h 132"/>
              <a:gd name="T68" fmla="*/ 23 w 127"/>
              <a:gd name="T69" fmla="*/ 91 h 132"/>
              <a:gd name="T70" fmla="*/ 39 w 127"/>
              <a:gd name="T71" fmla="*/ 108 h 132"/>
              <a:gd name="T72" fmla="*/ 39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5 w 127"/>
              <a:gd name="T79" fmla="*/ 108 h 132"/>
              <a:gd name="T80" fmla="*/ 85 w 127"/>
              <a:gd name="T81" fmla="*/ 108 h 132"/>
              <a:gd name="T82" fmla="*/ 101 w 127"/>
              <a:gd name="T83" fmla="*/ 91 h 132"/>
              <a:gd name="T84" fmla="*/ 101 w 127"/>
              <a:gd name="T85" fmla="*/ 91 h 132"/>
              <a:gd name="T86" fmla="*/ 107 w 127"/>
              <a:gd name="T87" fmla="*/ 65 h 132"/>
              <a:gd name="T88" fmla="*/ 107 w 127"/>
              <a:gd name="T89" fmla="*/ 65 h 132"/>
              <a:gd name="T90" fmla="*/ 101 w 127"/>
              <a:gd name="T91" fmla="*/ 40 h 132"/>
              <a:gd name="T92" fmla="*/ 101 w 127"/>
              <a:gd name="T93" fmla="*/ 40 h 132"/>
              <a:gd name="T94" fmla="*/ 85 w 127"/>
              <a:gd name="T95" fmla="*/ 23 h 132"/>
              <a:gd name="T96" fmla="*/ 85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4" y="0"/>
                  <a:pt x="85" y="3"/>
                  <a:pt x="95" y="8"/>
                </a:cubicBezTo>
                <a:lnTo>
                  <a:pt x="95" y="8"/>
                </a:lnTo>
                <a:cubicBezTo>
                  <a:pt x="105" y="14"/>
                  <a:pt x="112" y="22"/>
                  <a:pt x="117" y="32"/>
                </a:cubicBezTo>
                <a:lnTo>
                  <a:pt x="117" y="32"/>
                </a:lnTo>
                <a:cubicBezTo>
                  <a:pt x="122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2" y="89"/>
                  <a:pt x="117" y="99"/>
                </a:cubicBezTo>
                <a:lnTo>
                  <a:pt x="117" y="99"/>
                </a:lnTo>
                <a:cubicBezTo>
                  <a:pt x="112" y="109"/>
                  <a:pt x="105" y="116"/>
                  <a:pt x="95" y="122"/>
                </a:cubicBezTo>
                <a:lnTo>
                  <a:pt x="95" y="122"/>
                </a:lnTo>
                <a:cubicBezTo>
                  <a:pt x="85" y="128"/>
                  <a:pt x="74" y="131"/>
                  <a:pt x="63" y="131"/>
                </a:cubicBezTo>
                <a:lnTo>
                  <a:pt x="63" y="131"/>
                </a:lnTo>
                <a:cubicBezTo>
                  <a:pt x="50" y="131"/>
                  <a:pt x="39" y="128"/>
                  <a:pt x="30" y="122"/>
                </a:cubicBezTo>
                <a:lnTo>
                  <a:pt x="30" y="122"/>
                </a:lnTo>
                <a:cubicBezTo>
                  <a:pt x="20" y="116"/>
                  <a:pt x="12" y="109"/>
                  <a:pt x="7" y="99"/>
                </a:cubicBezTo>
                <a:lnTo>
                  <a:pt x="7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2"/>
                </a:cubicBezTo>
                <a:lnTo>
                  <a:pt x="7" y="32"/>
                </a:lnTo>
                <a:cubicBezTo>
                  <a:pt x="12" y="22"/>
                  <a:pt x="20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3" y="17"/>
                  <a:pt x="46" y="19"/>
                  <a:pt x="39" y="23"/>
                </a:cubicBezTo>
                <a:lnTo>
                  <a:pt x="39" y="23"/>
                </a:lnTo>
                <a:cubicBezTo>
                  <a:pt x="32" y="27"/>
                  <a:pt x="27" y="33"/>
                  <a:pt x="23" y="40"/>
                </a:cubicBezTo>
                <a:lnTo>
                  <a:pt x="23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4"/>
                  <a:pt x="23" y="91"/>
                </a:cubicBezTo>
                <a:lnTo>
                  <a:pt x="23" y="91"/>
                </a:lnTo>
                <a:cubicBezTo>
                  <a:pt x="27" y="98"/>
                  <a:pt x="32" y="104"/>
                  <a:pt x="39" y="108"/>
                </a:cubicBezTo>
                <a:lnTo>
                  <a:pt x="39" y="108"/>
                </a:lnTo>
                <a:cubicBezTo>
                  <a:pt x="46" y="112"/>
                  <a:pt x="53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2"/>
                  <a:pt x="85" y="108"/>
                </a:cubicBezTo>
                <a:lnTo>
                  <a:pt x="85" y="108"/>
                </a:lnTo>
                <a:cubicBezTo>
                  <a:pt x="93" y="104"/>
                  <a:pt x="97" y="98"/>
                  <a:pt x="101" y="91"/>
                </a:cubicBezTo>
                <a:lnTo>
                  <a:pt x="101" y="91"/>
                </a:lnTo>
                <a:cubicBezTo>
                  <a:pt x="105" y="84"/>
                  <a:pt x="107" y="75"/>
                  <a:pt x="107" y="65"/>
                </a:cubicBezTo>
                <a:lnTo>
                  <a:pt x="107" y="65"/>
                </a:lnTo>
                <a:cubicBezTo>
                  <a:pt x="107" y="56"/>
                  <a:pt x="105" y="47"/>
                  <a:pt x="101" y="40"/>
                </a:cubicBezTo>
                <a:lnTo>
                  <a:pt x="101" y="40"/>
                </a:lnTo>
                <a:cubicBezTo>
                  <a:pt x="97" y="33"/>
                  <a:pt x="92" y="27"/>
                  <a:pt x="85" y="23"/>
                </a:cubicBezTo>
                <a:lnTo>
                  <a:pt x="85" y="23"/>
                </a:lnTo>
                <a:cubicBezTo>
                  <a:pt x="78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07"/>
          <p:cNvSpPr>
            <a:spLocks noChangeArrowheads="1"/>
          </p:cNvSpPr>
          <p:nvPr/>
        </p:nvSpPr>
        <p:spPr bwMode="auto">
          <a:xfrm>
            <a:off x="15559611" y="3809521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8 h 132"/>
              <a:gd name="T6" fmla="*/ 96 w 127"/>
              <a:gd name="T7" fmla="*/ 8 h 132"/>
              <a:gd name="T8" fmla="*/ 118 w 127"/>
              <a:gd name="T9" fmla="*/ 32 h 132"/>
              <a:gd name="T10" fmla="*/ 118 w 127"/>
              <a:gd name="T11" fmla="*/ 32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2 h 132"/>
              <a:gd name="T22" fmla="*/ 96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2 h 132"/>
              <a:gd name="T42" fmla="*/ 8 w 127"/>
              <a:gd name="T43" fmla="*/ 32 h 132"/>
              <a:gd name="T44" fmla="*/ 30 w 127"/>
              <a:gd name="T45" fmla="*/ 8 h 132"/>
              <a:gd name="T46" fmla="*/ 30 w 127"/>
              <a:gd name="T47" fmla="*/ 8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40 w 127"/>
              <a:gd name="T55" fmla="*/ 23 h 132"/>
              <a:gd name="T56" fmla="*/ 40 w 127"/>
              <a:gd name="T57" fmla="*/ 23 h 132"/>
              <a:gd name="T58" fmla="*/ 24 w 127"/>
              <a:gd name="T59" fmla="*/ 40 h 132"/>
              <a:gd name="T60" fmla="*/ 24 w 127"/>
              <a:gd name="T61" fmla="*/ 40 h 132"/>
              <a:gd name="T62" fmla="*/ 18 w 127"/>
              <a:gd name="T63" fmla="*/ 65 h 132"/>
              <a:gd name="T64" fmla="*/ 18 w 127"/>
              <a:gd name="T65" fmla="*/ 65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5 h 132"/>
              <a:gd name="T88" fmla="*/ 108 w 127"/>
              <a:gd name="T89" fmla="*/ 65 h 132"/>
              <a:gd name="T90" fmla="*/ 102 w 127"/>
              <a:gd name="T91" fmla="*/ 40 h 132"/>
              <a:gd name="T92" fmla="*/ 102 w 127"/>
              <a:gd name="T93" fmla="*/ 40 h 132"/>
              <a:gd name="T94" fmla="*/ 86 w 127"/>
              <a:gd name="T95" fmla="*/ 23 h 132"/>
              <a:gd name="T96" fmla="*/ 86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8"/>
                </a:cubicBezTo>
                <a:lnTo>
                  <a:pt x="96" y="8"/>
                </a:lnTo>
                <a:cubicBezTo>
                  <a:pt x="105" y="14"/>
                  <a:pt x="113" y="22"/>
                  <a:pt x="118" y="32"/>
                </a:cubicBezTo>
                <a:lnTo>
                  <a:pt x="118" y="32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6"/>
                  <a:pt x="96" y="122"/>
                </a:cubicBezTo>
                <a:lnTo>
                  <a:pt x="96" y="122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2"/>
                </a:cubicBezTo>
                <a:lnTo>
                  <a:pt x="30" y="122"/>
                </a:lnTo>
                <a:cubicBezTo>
                  <a:pt x="21" y="116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2"/>
                </a:cubicBezTo>
                <a:lnTo>
                  <a:pt x="8" y="32"/>
                </a:lnTo>
                <a:cubicBezTo>
                  <a:pt x="13" y="22"/>
                  <a:pt x="21" y="14"/>
                  <a:pt x="30" y="8"/>
                </a:cubicBezTo>
                <a:lnTo>
                  <a:pt x="30" y="8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6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4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6" y="112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6" y="84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08"/>
          <p:cNvSpPr>
            <a:spLocks noChangeArrowheads="1"/>
          </p:cNvSpPr>
          <p:nvPr/>
        </p:nvSpPr>
        <p:spPr bwMode="auto">
          <a:xfrm>
            <a:off x="15736881" y="3745059"/>
            <a:ext cx="155780" cy="225614"/>
          </a:xfrm>
          <a:custGeom>
            <a:avLst/>
            <a:gdLst>
              <a:gd name="T0" fmla="*/ 127 w 128"/>
              <a:gd name="T1" fmla="*/ 0 h 184"/>
              <a:gd name="T2" fmla="*/ 127 w 128"/>
              <a:gd name="T3" fmla="*/ 182 h 184"/>
              <a:gd name="T4" fmla="*/ 108 w 128"/>
              <a:gd name="T5" fmla="*/ 182 h 184"/>
              <a:gd name="T6" fmla="*/ 108 w 128"/>
              <a:gd name="T7" fmla="*/ 154 h 184"/>
              <a:gd name="T8" fmla="*/ 108 w 128"/>
              <a:gd name="T9" fmla="*/ 154 h 184"/>
              <a:gd name="T10" fmla="*/ 89 w 128"/>
              <a:gd name="T11" fmla="*/ 175 h 184"/>
              <a:gd name="T12" fmla="*/ 89 w 128"/>
              <a:gd name="T13" fmla="*/ 175 h 184"/>
              <a:gd name="T14" fmla="*/ 60 w 128"/>
              <a:gd name="T15" fmla="*/ 183 h 184"/>
              <a:gd name="T16" fmla="*/ 60 w 128"/>
              <a:gd name="T17" fmla="*/ 183 h 184"/>
              <a:gd name="T18" fmla="*/ 29 w 128"/>
              <a:gd name="T19" fmla="*/ 175 h 184"/>
              <a:gd name="T20" fmla="*/ 29 w 128"/>
              <a:gd name="T21" fmla="*/ 175 h 184"/>
              <a:gd name="T22" fmla="*/ 8 w 128"/>
              <a:gd name="T23" fmla="*/ 151 h 184"/>
              <a:gd name="T24" fmla="*/ 8 w 128"/>
              <a:gd name="T25" fmla="*/ 151 h 184"/>
              <a:gd name="T26" fmla="*/ 0 w 128"/>
              <a:gd name="T27" fmla="*/ 117 h 184"/>
              <a:gd name="T28" fmla="*/ 0 w 128"/>
              <a:gd name="T29" fmla="*/ 117 h 184"/>
              <a:gd name="T30" fmla="*/ 8 w 128"/>
              <a:gd name="T31" fmla="*/ 83 h 184"/>
              <a:gd name="T32" fmla="*/ 8 w 128"/>
              <a:gd name="T33" fmla="*/ 83 h 184"/>
              <a:gd name="T34" fmla="*/ 28 w 128"/>
              <a:gd name="T35" fmla="*/ 60 h 184"/>
              <a:gd name="T36" fmla="*/ 28 w 128"/>
              <a:gd name="T37" fmla="*/ 60 h 184"/>
              <a:gd name="T38" fmla="*/ 60 w 128"/>
              <a:gd name="T39" fmla="*/ 52 h 184"/>
              <a:gd name="T40" fmla="*/ 60 w 128"/>
              <a:gd name="T41" fmla="*/ 52 h 184"/>
              <a:gd name="T42" fmla="*/ 89 w 128"/>
              <a:gd name="T43" fmla="*/ 60 h 184"/>
              <a:gd name="T44" fmla="*/ 89 w 128"/>
              <a:gd name="T45" fmla="*/ 60 h 184"/>
              <a:gd name="T46" fmla="*/ 108 w 128"/>
              <a:gd name="T47" fmla="*/ 81 h 184"/>
              <a:gd name="T48" fmla="*/ 108 w 128"/>
              <a:gd name="T49" fmla="*/ 0 h 184"/>
              <a:gd name="T50" fmla="*/ 127 w 128"/>
              <a:gd name="T51" fmla="*/ 0 h 184"/>
              <a:gd name="T52" fmla="*/ 63 w 128"/>
              <a:gd name="T53" fmla="*/ 167 h 184"/>
              <a:gd name="T54" fmla="*/ 63 w 128"/>
              <a:gd name="T55" fmla="*/ 167 h 184"/>
              <a:gd name="T56" fmla="*/ 86 w 128"/>
              <a:gd name="T57" fmla="*/ 161 h 184"/>
              <a:gd name="T58" fmla="*/ 86 w 128"/>
              <a:gd name="T59" fmla="*/ 161 h 184"/>
              <a:gd name="T60" fmla="*/ 102 w 128"/>
              <a:gd name="T61" fmla="*/ 143 h 184"/>
              <a:gd name="T62" fmla="*/ 102 w 128"/>
              <a:gd name="T63" fmla="*/ 143 h 184"/>
              <a:gd name="T64" fmla="*/ 108 w 128"/>
              <a:gd name="T65" fmla="*/ 118 h 184"/>
              <a:gd name="T66" fmla="*/ 108 w 128"/>
              <a:gd name="T67" fmla="*/ 118 h 184"/>
              <a:gd name="T68" fmla="*/ 102 w 128"/>
              <a:gd name="T69" fmla="*/ 92 h 184"/>
              <a:gd name="T70" fmla="*/ 102 w 128"/>
              <a:gd name="T71" fmla="*/ 92 h 184"/>
              <a:gd name="T72" fmla="*/ 86 w 128"/>
              <a:gd name="T73" fmla="*/ 75 h 184"/>
              <a:gd name="T74" fmla="*/ 86 w 128"/>
              <a:gd name="T75" fmla="*/ 75 h 184"/>
              <a:gd name="T76" fmla="*/ 63 w 128"/>
              <a:gd name="T77" fmla="*/ 68 h 184"/>
              <a:gd name="T78" fmla="*/ 63 w 128"/>
              <a:gd name="T79" fmla="*/ 68 h 184"/>
              <a:gd name="T80" fmla="*/ 40 w 128"/>
              <a:gd name="T81" fmla="*/ 75 h 184"/>
              <a:gd name="T82" fmla="*/ 40 w 128"/>
              <a:gd name="T83" fmla="*/ 75 h 184"/>
              <a:gd name="T84" fmla="*/ 24 w 128"/>
              <a:gd name="T85" fmla="*/ 92 h 184"/>
              <a:gd name="T86" fmla="*/ 24 w 128"/>
              <a:gd name="T87" fmla="*/ 92 h 184"/>
              <a:gd name="T88" fmla="*/ 19 w 128"/>
              <a:gd name="T89" fmla="*/ 118 h 184"/>
              <a:gd name="T90" fmla="*/ 19 w 128"/>
              <a:gd name="T91" fmla="*/ 118 h 184"/>
              <a:gd name="T92" fmla="*/ 24 w 128"/>
              <a:gd name="T93" fmla="*/ 143 h 184"/>
              <a:gd name="T94" fmla="*/ 24 w 128"/>
              <a:gd name="T95" fmla="*/ 143 h 184"/>
              <a:gd name="T96" fmla="*/ 40 w 128"/>
              <a:gd name="T97" fmla="*/ 161 h 184"/>
              <a:gd name="T98" fmla="*/ 40 w 128"/>
              <a:gd name="T99" fmla="*/ 161 h 184"/>
              <a:gd name="T100" fmla="*/ 63 w 128"/>
              <a:gd name="T101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4">
                <a:moveTo>
                  <a:pt x="127" y="0"/>
                </a:moveTo>
                <a:lnTo>
                  <a:pt x="127" y="182"/>
                </a:lnTo>
                <a:lnTo>
                  <a:pt x="108" y="182"/>
                </a:lnTo>
                <a:lnTo>
                  <a:pt x="108" y="154"/>
                </a:lnTo>
                <a:lnTo>
                  <a:pt x="108" y="154"/>
                </a:lnTo>
                <a:cubicBezTo>
                  <a:pt x="104" y="163"/>
                  <a:pt x="97" y="170"/>
                  <a:pt x="89" y="175"/>
                </a:cubicBezTo>
                <a:lnTo>
                  <a:pt x="89" y="175"/>
                </a:lnTo>
                <a:cubicBezTo>
                  <a:pt x="80" y="180"/>
                  <a:pt x="71" y="183"/>
                  <a:pt x="60" y="183"/>
                </a:cubicBezTo>
                <a:lnTo>
                  <a:pt x="60" y="183"/>
                </a:lnTo>
                <a:cubicBezTo>
                  <a:pt x="49" y="183"/>
                  <a:pt x="38" y="180"/>
                  <a:pt x="29" y="175"/>
                </a:cubicBezTo>
                <a:lnTo>
                  <a:pt x="29" y="175"/>
                </a:lnTo>
                <a:cubicBezTo>
                  <a:pt x="20" y="169"/>
                  <a:pt x="13" y="161"/>
                  <a:pt x="8" y="151"/>
                </a:cubicBezTo>
                <a:lnTo>
                  <a:pt x="8" y="151"/>
                </a:lnTo>
                <a:cubicBezTo>
                  <a:pt x="3" y="141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3" y="93"/>
                  <a:pt x="8" y="83"/>
                </a:cubicBezTo>
                <a:lnTo>
                  <a:pt x="8" y="83"/>
                </a:lnTo>
                <a:cubicBezTo>
                  <a:pt x="13" y="73"/>
                  <a:pt x="20" y="66"/>
                  <a:pt x="28" y="60"/>
                </a:cubicBezTo>
                <a:lnTo>
                  <a:pt x="28" y="60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0" y="54"/>
                  <a:pt x="89" y="60"/>
                </a:cubicBezTo>
                <a:lnTo>
                  <a:pt x="89" y="60"/>
                </a:lnTo>
                <a:cubicBezTo>
                  <a:pt x="97" y="65"/>
                  <a:pt x="104" y="71"/>
                  <a:pt x="108" y="81"/>
                </a:cubicBezTo>
                <a:lnTo>
                  <a:pt x="108" y="0"/>
                </a:lnTo>
                <a:lnTo>
                  <a:pt x="127" y="0"/>
                </a:lnTo>
                <a:close/>
                <a:moveTo>
                  <a:pt x="63" y="167"/>
                </a:moveTo>
                <a:lnTo>
                  <a:pt x="63" y="167"/>
                </a:lnTo>
                <a:cubicBezTo>
                  <a:pt x="72" y="167"/>
                  <a:pt x="80" y="164"/>
                  <a:pt x="86" y="161"/>
                </a:cubicBezTo>
                <a:lnTo>
                  <a:pt x="86" y="161"/>
                </a:lnTo>
                <a:cubicBezTo>
                  <a:pt x="93" y="156"/>
                  <a:pt x="99" y="150"/>
                  <a:pt x="102" y="143"/>
                </a:cubicBezTo>
                <a:lnTo>
                  <a:pt x="102" y="143"/>
                </a:lnTo>
                <a:cubicBezTo>
                  <a:pt x="107" y="136"/>
                  <a:pt x="108" y="127"/>
                  <a:pt x="108" y="118"/>
                </a:cubicBezTo>
                <a:lnTo>
                  <a:pt x="108" y="118"/>
                </a:lnTo>
                <a:cubicBezTo>
                  <a:pt x="108" y="108"/>
                  <a:pt x="107" y="100"/>
                  <a:pt x="102" y="92"/>
                </a:cubicBezTo>
                <a:lnTo>
                  <a:pt x="102" y="92"/>
                </a:lnTo>
                <a:cubicBezTo>
                  <a:pt x="99" y="85"/>
                  <a:pt x="93" y="79"/>
                  <a:pt x="86" y="75"/>
                </a:cubicBezTo>
                <a:lnTo>
                  <a:pt x="86" y="75"/>
                </a:lnTo>
                <a:cubicBezTo>
                  <a:pt x="80" y="71"/>
                  <a:pt x="72" y="68"/>
                  <a:pt x="63" y="68"/>
                </a:cubicBezTo>
                <a:lnTo>
                  <a:pt x="63" y="68"/>
                </a:lnTo>
                <a:cubicBezTo>
                  <a:pt x="55" y="68"/>
                  <a:pt x="47" y="71"/>
                  <a:pt x="40" y="75"/>
                </a:cubicBezTo>
                <a:lnTo>
                  <a:pt x="40" y="75"/>
                </a:lnTo>
                <a:cubicBezTo>
                  <a:pt x="33" y="79"/>
                  <a:pt x="28" y="85"/>
                  <a:pt x="24" y="92"/>
                </a:cubicBezTo>
                <a:lnTo>
                  <a:pt x="24" y="92"/>
                </a:lnTo>
                <a:cubicBezTo>
                  <a:pt x="20" y="100"/>
                  <a:pt x="19" y="108"/>
                  <a:pt x="19" y="118"/>
                </a:cubicBezTo>
                <a:lnTo>
                  <a:pt x="19" y="118"/>
                </a:lnTo>
                <a:cubicBezTo>
                  <a:pt x="19" y="127"/>
                  <a:pt x="20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1"/>
                </a:cubicBezTo>
                <a:lnTo>
                  <a:pt x="40" y="161"/>
                </a:lnTo>
                <a:cubicBezTo>
                  <a:pt x="47" y="164"/>
                  <a:pt x="55" y="167"/>
                  <a:pt x="63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09"/>
          <p:cNvSpPr>
            <a:spLocks noChangeArrowheads="1"/>
          </p:cNvSpPr>
          <p:nvPr/>
        </p:nvSpPr>
        <p:spPr bwMode="auto">
          <a:xfrm>
            <a:off x="16010840" y="3809521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8 h 132"/>
              <a:gd name="T6" fmla="*/ 96 w 127"/>
              <a:gd name="T7" fmla="*/ 8 h 132"/>
              <a:gd name="T8" fmla="*/ 118 w 127"/>
              <a:gd name="T9" fmla="*/ 32 h 132"/>
              <a:gd name="T10" fmla="*/ 118 w 127"/>
              <a:gd name="T11" fmla="*/ 32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2 h 132"/>
              <a:gd name="T22" fmla="*/ 96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2 h 132"/>
              <a:gd name="T42" fmla="*/ 8 w 127"/>
              <a:gd name="T43" fmla="*/ 32 h 132"/>
              <a:gd name="T44" fmla="*/ 30 w 127"/>
              <a:gd name="T45" fmla="*/ 8 h 132"/>
              <a:gd name="T46" fmla="*/ 30 w 127"/>
              <a:gd name="T47" fmla="*/ 8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40 w 127"/>
              <a:gd name="T55" fmla="*/ 23 h 132"/>
              <a:gd name="T56" fmla="*/ 40 w 127"/>
              <a:gd name="T57" fmla="*/ 23 h 132"/>
              <a:gd name="T58" fmla="*/ 24 w 127"/>
              <a:gd name="T59" fmla="*/ 40 h 132"/>
              <a:gd name="T60" fmla="*/ 24 w 127"/>
              <a:gd name="T61" fmla="*/ 40 h 132"/>
              <a:gd name="T62" fmla="*/ 19 w 127"/>
              <a:gd name="T63" fmla="*/ 65 h 132"/>
              <a:gd name="T64" fmla="*/ 19 w 127"/>
              <a:gd name="T65" fmla="*/ 65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7 w 127"/>
              <a:gd name="T87" fmla="*/ 65 h 132"/>
              <a:gd name="T88" fmla="*/ 107 w 127"/>
              <a:gd name="T89" fmla="*/ 65 h 132"/>
              <a:gd name="T90" fmla="*/ 102 w 127"/>
              <a:gd name="T91" fmla="*/ 40 h 132"/>
              <a:gd name="T92" fmla="*/ 102 w 127"/>
              <a:gd name="T93" fmla="*/ 40 h 132"/>
              <a:gd name="T94" fmla="*/ 86 w 127"/>
              <a:gd name="T95" fmla="*/ 23 h 132"/>
              <a:gd name="T96" fmla="*/ 86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8"/>
                </a:cubicBezTo>
                <a:lnTo>
                  <a:pt x="96" y="8"/>
                </a:lnTo>
                <a:cubicBezTo>
                  <a:pt x="105" y="14"/>
                  <a:pt x="113" y="22"/>
                  <a:pt x="118" y="32"/>
                </a:cubicBezTo>
                <a:lnTo>
                  <a:pt x="118" y="32"/>
                </a:lnTo>
                <a:cubicBezTo>
                  <a:pt x="123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3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6"/>
                  <a:pt x="96" y="122"/>
                </a:cubicBezTo>
                <a:lnTo>
                  <a:pt x="96" y="122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0" y="131"/>
                  <a:pt x="40" y="128"/>
                  <a:pt x="30" y="122"/>
                </a:cubicBezTo>
                <a:lnTo>
                  <a:pt x="30" y="122"/>
                </a:lnTo>
                <a:cubicBezTo>
                  <a:pt x="20" y="116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30" y="8"/>
                </a:cubicBezTo>
                <a:lnTo>
                  <a:pt x="30" y="8"/>
                </a:lnTo>
                <a:cubicBezTo>
                  <a:pt x="40" y="3"/>
                  <a:pt x="50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0" y="84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5" y="84"/>
                  <a:pt x="107" y="75"/>
                  <a:pt x="107" y="65"/>
                </a:cubicBezTo>
                <a:lnTo>
                  <a:pt x="107" y="65"/>
                </a:lnTo>
                <a:cubicBezTo>
                  <a:pt x="107" y="56"/>
                  <a:pt x="105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79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10"/>
          <p:cNvSpPr>
            <a:spLocks noChangeArrowheads="1"/>
          </p:cNvSpPr>
          <p:nvPr/>
        </p:nvSpPr>
        <p:spPr bwMode="auto">
          <a:xfrm>
            <a:off x="16204224" y="3809521"/>
            <a:ext cx="80578" cy="161153"/>
          </a:xfrm>
          <a:custGeom>
            <a:avLst/>
            <a:gdLst>
              <a:gd name="T0" fmla="*/ 19 w 64"/>
              <a:gd name="T1" fmla="*/ 30 h 131"/>
              <a:gd name="T2" fmla="*/ 19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3 w 64"/>
              <a:gd name="T15" fmla="*/ 30 h 131"/>
              <a:gd name="T16" fmla="*/ 33 w 64"/>
              <a:gd name="T17" fmla="*/ 30 h 131"/>
              <a:gd name="T18" fmla="*/ 19 w 64"/>
              <a:gd name="T19" fmla="*/ 61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9 w 64"/>
              <a:gd name="T27" fmla="*/ 1 h 131"/>
              <a:gd name="T28" fmla="*/ 19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30"/>
                </a:moveTo>
                <a:lnTo>
                  <a:pt x="19" y="30"/>
                </a:lnTo>
                <a:cubicBezTo>
                  <a:pt x="23" y="20"/>
                  <a:pt x="29" y="13"/>
                  <a:pt x="36" y="8"/>
                </a:cubicBezTo>
                <a:lnTo>
                  <a:pt x="36" y="8"/>
                </a:lnTo>
                <a:cubicBezTo>
                  <a:pt x="44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3" y="30"/>
                </a:cubicBezTo>
                <a:lnTo>
                  <a:pt x="33" y="30"/>
                </a:lnTo>
                <a:cubicBezTo>
                  <a:pt x="24" y="38"/>
                  <a:pt x="20" y="48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11"/>
          <p:cNvSpPr>
            <a:spLocks noChangeArrowheads="1"/>
          </p:cNvSpPr>
          <p:nvPr/>
        </p:nvSpPr>
        <p:spPr bwMode="auto">
          <a:xfrm>
            <a:off x="16370750" y="3809521"/>
            <a:ext cx="112806" cy="161153"/>
          </a:xfrm>
          <a:custGeom>
            <a:avLst/>
            <a:gdLst>
              <a:gd name="T0" fmla="*/ 82 w 94"/>
              <a:gd name="T1" fmla="*/ 26 h 132"/>
              <a:gd name="T2" fmla="*/ 82 w 94"/>
              <a:gd name="T3" fmla="*/ 26 h 132"/>
              <a:gd name="T4" fmla="*/ 66 w 94"/>
              <a:gd name="T5" fmla="*/ 19 h 132"/>
              <a:gd name="T6" fmla="*/ 66 w 94"/>
              <a:gd name="T7" fmla="*/ 19 h 132"/>
              <a:gd name="T8" fmla="*/ 49 w 94"/>
              <a:gd name="T9" fmla="*/ 16 h 132"/>
              <a:gd name="T10" fmla="*/ 49 w 94"/>
              <a:gd name="T11" fmla="*/ 16 h 132"/>
              <a:gd name="T12" fmla="*/ 31 w 94"/>
              <a:gd name="T13" fmla="*/ 21 h 132"/>
              <a:gd name="T14" fmla="*/ 31 w 94"/>
              <a:gd name="T15" fmla="*/ 21 h 132"/>
              <a:gd name="T16" fmla="*/ 24 w 94"/>
              <a:gd name="T17" fmla="*/ 33 h 132"/>
              <a:gd name="T18" fmla="*/ 24 w 94"/>
              <a:gd name="T19" fmla="*/ 33 h 132"/>
              <a:gd name="T20" fmla="*/ 28 w 94"/>
              <a:gd name="T21" fmla="*/ 44 h 132"/>
              <a:gd name="T22" fmla="*/ 28 w 94"/>
              <a:gd name="T23" fmla="*/ 44 h 132"/>
              <a:gd name="T24" fmla="*/ 37 w 94"/>
              <a:gd name="T25" fmla="*/ 50 h 132"/>
              <a:gd name="T26" fmla="*/ 37 w 94"/>
              <a:gd name="T27" fmla="*/ 50 h 132"/>
              <a:gd name="T28" fmla="*/ 53 w 94"/>
              <a:gd name="T29" fmla="*/ 55 h 132"/>
              <a:gd name="T30" fmla="*/ 53 w 94"/>
              <a:gd name="T31" fmla="*/ 55 h 132"/>
              <a:gd name="T32" fmla="*/ 74 w 94"/>
              <a:gd name="T33" fmla="*/ 63 h 132"/>
              <a:gd name="T34" fmla="*/ 74 w 94"/>
              <a:gd name="T35" fmla="*/ 63 h 132"/>
              <a:gd name="T36" fmla="*/ 88 w 94"/>
              <a:gd name="T37" fmla="*/ 75 h 132"/>
              <a:gd name="T38" fmla="*/ 88 w 94"/>
              <a:gd name="T39" fmla="*/ 75 h 132"/>
              <a:gd name="T40" fmla="*/ 93 w 94"/>
              <a:gd name="T41" fmla="*/ 94 h 132"/>
              <a:gd name="T42" fmla="*/ 93 w 94"/>
              <a:gd name="T43" fmla="*/ 94 h 132"/>
              <a:gd name="T44" fmla="*/ 81 w 94"/>
              <a:gd name="T45" fmla="*/ 121 h 132"/>
              <a:gd name="T46" fmla="*/ 81 w 94"/>
              <a:gd name="T47" fmla="*/ 121 h 132"/>
              <a:gd name="T48" fmla="*/ 48 w 94"/>
              <a:gd name="T49" fmla="*/ 131 h 132"/>
              <a:gd name="T50" fmla="*/ 48 w 94"/>
              <a:gd name="T51" fmla="*/ 131 h 132"/>
              <a:gd name="T52" fmla="*/ 22 w 94"/>
              <a:gd name="T53" fmla="*/ 126 h 132"/>
              <a:gd name="T54" fmla="*/ 22 w 94"/>
              <a:gd name="T55" fmla="*/ 126 h 132"/>
              <a:gd name="T56" fmla="*/ 0 w 94"/>
              <a:gd name="T57" fmla="*/ 112 h 132"/>
              <a:gd name="T58" fmla="*/ 7 w 94"/>
              <a:gd name="T59" fmla="*/ 98 h 132"/>
              <a:gd name="T60" fmla="*/ 7 w 94"/>
              <a:gd name="T61" fmla="*/ 98 h 132"/>
              <a:gd name="T62" fmla="*/ 26 w 94"/>
              <a:gd name="T63" fmla="*/ 110 h 132"/>
              <a:gd name="T64" fmla="*/ 26 w 94"/>
              <a:gd name="T65" fmla="*/ 110 h 132"/>
              <a:gd name="T66" fmla="*/ 49 w 94"/>
              <a:gd name="T67" fmla="*/ 115 h 132"/>
              <a:gd name="T68" fmla="*/ 49 w 94"/>
              <a:gd name="T69" fmla="*/ 115 h 132"/>
              <a:gd name="T70" fmla="*/ 68 w 94"/>
              <a:gd name="T71" fmla="*/ 110 h 132"/>
              <a:gd name="T72" fmla="*/ 68 w 94"/>
              <a:gd name="T73" fmla="*/ 110 h 132"/>
              <a:gd name="T74" fmla="*/ 75 w 94"/>
              <a:gd name="T75" fmla="*/ 96 h 132"/>
              <a:gd name="T76" fmla="*/ 75 w 94"/>
              <a:gd name="T77" fmla="*/ 96 h 132"/>
              <a:gd name="T78" fmla="*/ 68 w 94"/>
              <a:gd name="T79" fmla="*/ 82 h 132"/>
              <a:gd name="T80" fmla="*/ 68 w 94"/>
              <a:gd name="T81" fmla="*/ 82 h 132"/>
              <a:gd name="T82" fmla="*/ 46 w 94"/>
              <a:gd name="T83" fmla="*/ 73 h 132"/>
              <a:gd name="T84" fmla="*/ 46 w 94"/>
              <a:gd name="T85" fmla="*/ 73 h 132"/>
              <a:gd name="T86" fmla="*/ 25 w 94"/>
              <a:gd name="T87" fmla="*/ 64 h 132"/>
              <a:gd name="T88" fmla="*/ 25 w 94"/>
              <a:gd name="T89" fmla="*/ 64 h 132"/>
              <a:gd name="T90" fmla="*/ 12 w 94"/>
              <a:gd name="T91" fmla="*/ 53 h 132"/>
              <a:gd name="T92" fmla="*/ 12 w 94"/>
              <a:gd name="T93" fmla="*/ 53 h 132"/>
              <a:gd name="T94" fmla="*/ 7 w 94"/>
              <a:gd name="T95" fmla="*/ 35 h 132"/>
              <a:gd name="T96" fmla="*/ 7 w 94"/>
              <a:gd name="T97" fmla="*/ 35 h 132"/>
              <a:gd name="T98" fmla="*/ 19 w 94"/>
              <a:gd name="T99" fmla="*/ 9 h 132"/>
              <a:gd name="T100" fmla="*/ 19 w 94"/>
              <a:gd name="T101" fmla="*/ 9 h 132"/>
              <a:gd name="T102" fmla="*/ 50 w 94"/>
              <a:gd name="T103" fmla="*/ 0 h 132"/>
              <a:gd name="T104" fmla="*/ 50 w 94"/>
              <a:gd name="T105" fmla="*/ 0 h 132"/>
              <a:gd name="T106" fmla="*/ 71 w 94"/>
              <a:gd name="T107" fmla="*/ 3 h 132"/>
              <a:gd name="T108" fmla="*/ 71 w 94"/>
              <a:gd name="T109" fmla="*/ 3 h 132"/>
              <a:gd name="T110" fmla="*/ 90 w 94"/>
              <a:gd name="T111" fmla="*/ 11 h 132"/>
              <a:gd name="T112" fmla="*/ 82 w 94"/>
              <a:gd name="T113" fmla="*/ 2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6"/>
                </a:moveTo>
                <a:lnTo>
                  <a:pt x="82" y="26"/>
                </a:lnTo>
                <a:cubicBezTo>
                  <a:pt x="77" y="23"/>
                  <a:pt x="72" y="21"/>
                  <a:pt x="66" y="19"/>
                </a:cubicBezTo>
                <a:lnTo>
                  <a:pt x="66" y="19"/>
                </a:lnTo>
                <a:cubicBezTo>
                  <a:pt x="60" y="17"/>
                  <a:pt x="54" y="16"/>
                  <a:pt x="49" y="16"/>
                </a:cubicBezTo>
                <a:lnTo>
                  <a:pt x="49" y="16"/>
                </a:lnTo>
                <a:cubicBezTo>
                  <a:pt x="41" y="16"/>
                  <a:pt x="35" y="17"/>
                  <a:pt x="31" y="21"/>
                </a:cubicBezTo>
                <a:lnTo>
                  <a:pt x="31" y="21"/>
                </a:lnTo>
                <a:cubicBezTo>
                  <a:pt x="26" y="23"/>
                  <a:pt x="24" y="27"/>
                  <a:pt x="24" y="33"/>
                </a:cubicBezTo>
                <a:lnTo>
                  <a:pt x="24" y="33"/>
                </a:lnTo>
                <a:cubicBezTo>
                  <a:pt x="24" y="38"/>
                  <a:pt x="25" y="41"/>
                  <a:pt x="28" y="44"/>
                </a:cubicBezTo>
                <a:lnTo>
                  <a:pt x="28" y="44"/>
                </a:lnTo>
                <a:cubicBezTo>
                  <a:pt x="30" y="46"/>
                  <a:pt x="34" y="48"/>
                  <a:pt x="37" y="50"/>
                </a:cubicBezTo>
                <a:lnTo>
                  <a:pt x="37" y="50"/>
                </a:lnTo>
                <a:cubicBezTo>
                  <a:pt x="41" y="51"/>
                  <a:pt x="46" y="53"/>
                  <a:pt x="53" y="55"/>
                </a:cubicBezTo>
                <a:lnTo>
                  <a:pt x="53" y="55"/>
                </a:lnTo>
                <a:cubicBezTo>
                  <a:pt x="62" y="58"/>
                  <a:pt x="68" y="61"/>
                  <a:pt x="74" y="63"/>
                </a:cubicBezTo>
                <a:lnTo>
                  <a:pt x="74" y="63"/>
                </a:lnTo>
                <a:cubicBezTo>
                  <a:pt x="79" y="66"/>
                  <a:pt x="84" y="70"/>
                  <a:pt x="88" y="75"/>
                </a:cubicBezTo>
                <a:lnTo>
                  <a:pt x="88" y="75"/>
                </a:lnTo>
                <a:cubicBezTo>
                  <a:pt x="92" y="80"/>
                  <a:pt x="93" y="86"/>
                  <a:pt x="93" y="94"/>
                </a:cubicBezTo>
                <a:lnTo>
                  <a:pt x="93" y="94"/>
                </a:lnTo>
                <a:cubicBezTo>
                  <a:pt x="93" y="106"/>
                  <a:pt x="89" y="115"/>
                  <a:pt x="81" y="121"/>
                </a:cubicBezTo>
                <a:lnTo>
                  <a:pt x="81" y="121"/>
                </a:lnTo>
                <a:cubicBezTo>
                  <a:pt x="71" y="127"/>
                  <a:pt x="61" y="131"/>
                  <a:pt x="48" y="131"/>
                </a:cubicBezTo>
                <a:lnTo>
                  <a:pt x="48" y="131"/>
                </a:lnTo>
                <a:cubicBezTo>
                  <a:pt x="39" y="131"/>
                  <a:pt x="30" y="129"/>
                  <a:pt x="22" y="126"/>
                </a:cubicBezTo>
                <a:lnTo>
                  <a:pt x="22" y="126"/>
                </a:lnTo>
                <a:cubicBezTo>
                  <a:pt x="13" y="123"/>
                  <a:pt x="6" y="118"/>
                  <a:pt x="0" y="112"/>
                </a:cubicBezTo>
                <a:lnTo>
                  <a:pt x="7" y="98"/>
                </a:lnTo>
                <a:lnTo>
                  <a:pt x="7" y="98"/>
                </a:lnTo>
                <a:cubicBezTo>
                  <a:pt x="13" y="104"/>
                  <a:pt x="19" y="107"/>
                  <a:pt x="26" y="110"/>
                </a:cubicBezTo>
                <a:lnTo>
                  <a:pt x="26" y="110"/>
                </a:lnTo>
                <a:cubicBezTo>
                  <a:pt x="34" y="114"/>
                  <a:pt x="41" y="115"/>
                  <a:pt x="49" y="115"/>
                </a:cubicBezTo>
                <a:lnTo>
                  <a:pt x="49" y="115"/>
                </a:lnTo>
                <a:cubicBezTo>
                  <a:pt x="57" y="115"/>
                  <a:pt x="63" y="114"/>
                  <a:pt x="68" y="110"/>
                </a:cubicBezTo>
                <a:lnTo>
                  <a:pt x="68" y="110"/>
                </a:lnTo>
                <a:cubicBezTo>
                  <a:pt x="73" y="107"/>
                  <a:pt x="75" y="102"/>
                  <a:pt x="75" y="96"/>
                </a:cubicBezTo>
                <a:lnTo>
                  <a:pt x="75" y="96"/>
                </a:lnTo>
                <a:cubicBezTo>
                  <a:pt x="75" y="89"/>
                  <a:pt x="73" y="85"/>
                  <a:pt x="68" y="82"/>
                </a:cubicBezTo>
                <a:lnTo>
                  <a:pt x="68" y="82"/>
                </a:lnTo>
                <a:cubicBezTo>
                  <a:pt x="63" y="79"/>
                  <a:pt x="55" y="76"/>
                  <a:pt x="46" y="73"/>
                </a:cubicBezTo>
                <a:lnTo>
                  <a:pt x="46" y="73"/>
                </a:lnTo>
                <a:cubicBezTo>
                  <a:pt x="38" y="70"/>
                  <a:pt x="31" y="67"/>
                  <a:pt x="25" y="64"/>
                </a:cubicBezTo>
                <a:lnTo>
                  <a:pt x="25" y="64"/>
                </a:lnTo>
                <a:cubicBezTo>
                  <a:pt x="21" y="62"/>
                  <a:pt x="16" y="58"/>
                  <a:pt x="12" y="53"/>
                </a:cubicBezTo>
                <a:lnTo>
                  <a:pt x="12" y="53"/>
                </a:lnTo>
                <a:cubicBezTo>
                  <a:pt x="8" y="49"/>
                  <a:pt x="7" y="42"/>
                  <a:pt x="7" y="35"/>
                </a:cubicBezTo>
                <a:lnTo>
                  <a:pt x="7" y="35"/>
                </a:lnTo>
                <a:cubicBezTo>
                  <a:pt x="7" y="24"/>
                  <a:pt x="11" y="15"/>
                  <a:pt x="19" y="9"/>
                </a:cubicBezTo>
                <a:lnTo>
                  <a:pt x="19" y="9"/>
                </a:lnTo>
                <a:cubicBezTo>
                  <a:pt x="27" y="3"/>
                  <a:pt x="37" y="0"/>
                  <a:pt x="50" y="0"/>
                </a:cubicBezTo>
                <a:lnTo>
                  <a:pt x="50" y="0"/>
                </a:lnTo>
                <a:cubicBezTo>
                  <a:pt x="57" y="0"/>
                  <a:pt x="64" y="1"/>
                  <a:pt x="71" y="3"/>
                </a:cubicBezTo>
                <a:lnTo>
                  <a:pt x="71" y="3"/>
                </a:lnTo>
                <a:cubicBezTo>
                  <a:pt x="78" y="5"/>
                  <a:pt x="84" y="8"/>
                  <a:pt x="90" y="11"/>
                </a:cubicBezTo>
                <a:lnTo>
                  <a:pt x="82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12"/>
          <p:cNvSpPr>
            <a:spLocks noChangeArrowheads="1"/>
          </p:cNvSpPr>
          <p:nvPr/>
        </p:nvSpPr>
        <p:spPr bwMode="auto">
          <a:xfrm>
            <a:off x="16505043" y="3809521"/>
            <a:ext cx="150410" cy="161153"/>
          </a:xfrm>
          <a:custGeom>
            <a:avLst/>
            <a:gdLst>
              <a:gd name="T0" fmla="*/ 62 w 122"/>
              <a:gd name="T1" fmla="*/ 0 h 132"/>
              <a:gd name="T2" fmla="*/ 62 w 122"/>
              <a:gd name="T3" fmla="*/ 0 h 132"/>
              <a:gd name="T4" fmla="*/ 106 w 122"/>
              <a:gd name="T5" fmla="*/ 20 h 132"/>
              <a:gd name="T6" fmla="*/ 106 w 122"/>
              <a:gd name="T7" fmla="*/ 20 h 132"/>
              <a:gd name="T8" fmla="*/ 120 w 122"/>
              <a:gd name="T9" fmla="*/ 73 h 132"/>
              <a:gd name="T10" fmla="*/ 18 w 122"/>
              <a:gd name="T11" fmla="*/ 73 h 132"/>
              <a:gd name="T12" fmla="*/ 18 w 122"/>
              <a:gd name="T13" fmla="*/ 73 h 132"/>
              <a:gd name="T14" fmla="*/ 33 w 122"/>
              <a:gd name="T15" fmla="*/ 103 h 132"/>
              <a:gd name="T16" fmla="*/ 33 w 122"/>
              <a:gd name="T17" fmla="*/ 103 h 132"/>
              <a:gd name="T18" fmla="*/ 64 w 122"/>
              <a:gd name="T19" fmla="*/ 115 h 132"/>
              <a:gd name="T20" fmla="*/ 64 w 122"/>
              <a:gd name="T21" fmla="*/ 115 h 132"/>
              <a:gd name="T22" fmla="*/ 85 w 122"/>
              <a:gd name="T23" fmla="*/ 110 h 132"/>
              <a:gd name="T24" fmla="*/ 85 w 122"/>
              <a:gd name="T25" fmla="*/ 110 h 132"/>
              <a:gd name="T26" fmla="*/ 102 w 122"/>
              <a:gd name="T27" fmla="*/ 98 h 132"/>
              <a:gd name="T28" fmla="*/ 112 w 122"/>
              <a:gd name="T29" fmla="*/ 109 h 132"/>
              <a:gd name="T30" fmla="*/ 112 w 122"/>
              <a:gd name="T31" fmla="*/ 109 h 132"/>
              <a:gd name="T32" fmla="*/ 90 w 122"/>
              <a:gd name="T33" fmla="*/ 125 h 132"/>
              <a:gd name="T34" fmla="*/ 90 w 122"/>
              <a:gd name="T35" fmla="*/ 125 h 132"/>
              <a:gd name="T36" fmla="*/ 62 w 122"/>
              <a:gd name="T37" fmla="*/ 131 h 132"/>
              <a:gd name="T38" fmla="*/ 62 w 122"/>
              <a:gd name="T39" fmla="*/ 131 h 132"/>
              <a:gd name="T40" fmla="*/ 29 w 122"/>
              <a:gd name="T41" fmla="*/ 123 h 132"/>
              <a:gd name="T42" fmla="*/ 29 w 122"/>
              <a:gd name="T43" fmla="*/ 123 h 132"/>
              <a:gd name="T44" fmla="*/ 8 w 122"/>
              <a:gd name="T45" fmla="*/ 99 h 132"/>
              <a:gd name="T46" fmla="*/ 8 w 122"/>
              <a:gd name="T47" fmla="*/ 99 h 132"/>
              <a:gd name="T48" fmla="*/ 0 w 122"/>
              <a:gd name="T49" fmla="*/ 65 h 132"/>
              <a:gd name="T50" fmla="*/ 0 w 122"/>
              <a:gd name="T51" fmla="*/ 65 h 132"/>
              <a:gd name="T52" fmla="*/ 8 w 122"/>
              <a:gd name="T53" fmla="*/ 32 h 132"/>
              <a:gd name="T54" fmla="*/ 8 w 122"/>
              <a:gd name="T55" fmla="*/ 32 h 132"/>
              <a:gd name="T56" fmla="*/ 29 w 122"/>
              <a:gd name="T57" fmla="*/ 8 h 132"/>
              <a:gd name="T58" fmla="*/ 29 w 122"/>
              <a:gd name="T59" fmla="*/ 8 h 132"/>
              <a:gd name="T60" fmla="*/ 62 w 122"/>
              <a:gd name="T61" fmla="*/ 0 h 132"/>
              <a:gd name="T62" fmla="*/ 103 w 122"/>
              <a:gd name="T63" fmla="*/ 57 h 132"/>
              <a:gd name="T64" fmla="*/ 103 w 122"/>
              <a:gd name="T65" fmla="*/ 57 h 132"/>
              <a:gd name="T66" fmla="*/ 91 w 122"/>
              <a:gd name="T67" fmla="*/ 27 h 132"/>
              <a:gd name="T68" fmla="*/ 91 w 122"/>
              <a:gd name="T69" fmla="*/ 27 h 132"/>
              <a:gd name="T70" fmla="*/ 62 w 122"/>
              <a:gd name="T71" fmla="*/ 16 h 132"/>
              <a:gd name="T72" fmla="*/ 62 w 122"/>
              <a:gd name="T73" fmla="*/ 16 h 132"/>
              <a:gd name="T74" fmla="*/ 32 w 122"/>
              <a:gd name="T75" fmla="*/ 27 h 132"/>
              <a:gd name="T76" fmla="*/ 32 w 122"/>
              <a:gd name="T77" fmla="*/ 27 h 132"/>
              <a:gd name="T78" fmla="*/ 18 w 122"/>
              <a:gd name="T79" fmla="*/ 57 h 132"/>
              <a:gd name="T80" fmla="*/ 103 w 122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20"/>
                </a:cubicBezTo>
                <a:lnTo>
                  <a:pt x="106" y="20"/>
                </a:lnTo>
                <a:cubicBezTo>
                  <a:pt x="116" y="33"/>
                  <a:pt x="121" y="51"/>
                  <a:pt x="120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5"/>
                  <a:pt x="64" y="115"/>
                </a:cubicBezTo>
                <a:lnTo>
                  <a:pt x="64" y="115"/>
                </a:lnTo>
                <a:cubicBezTo>
                  <a:pt x="71" y="115"/>
                  <a:pt x="78" y="114"/>
                  <a:pt x="85" y="110"/>
                </a:cubicBezTo>
                <a:lnTo>
                  <a:pt x="85" y="110"/>
                </a:lnTo>
                <a:cubicBezTo>
                  <a:pt x="91" y="107"/>
                  <a:pt x="97" y="104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5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5"/>
                  <a:pt x="20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13"/>
          <p:cNvSpPr>
            <a:spLocks noChangeArrowheads="1"/>
          </p:cNvSpPr>
          <p:nvPr/>
        </p:nvSpPr>
        <p:spPr bwMode="auto">
          <a:xfrm>
            <a:off x="16687683" y="3809521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5 w 64"/>
              <a:gd name="T5" fmla="*/ 8 h 131"/>
              <a:gd name="T6" fmla="*/ 35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1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8" y="13"/>
                  <a:pt x="35" y="8"/>
                </a:cubicBezTo>
                <a:lnTo>
                  <a:pt x="35" y="8"/>
                </a:lnTo>
                <a:cubicBezTo>
                  <a:pt x="43" y="3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49" y="19"/>
                  <a:pt x="39" y="22"/>
                  <a:pt x="32" y="30"/>
                </a:cubicBezTo>
                <a:lnTo>
                  <a:pt x="32" y="30"/>
                </a:lnTo>
                <a:cubicBezTo>
                  <a:pt x="24" y="38"/>
                  <a:pt x="19" y="48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14"/>
          <p:cNvSpPr>
            <a:spLocks noChangeArrowheads="1"/>
          </p:cNvSpPr>
          <p:nvPr/>
        </p:nvSpPr>
        <p:spPr bwMode="auto">
          <a:xfrm>
            <a:off x="16779005" y="3809521"/>
            <a:ext cx="145036" cy="155780"/>
          </a:xfrm>
          <a:custGeom>
            <a:avLst/>
            <a:gdLst>
              <a:gd name="T0" fmla="*/ 0 w 119"/>
              <a:gd name="T1" fmla="*/ 0 h 130"/>
              <a:gd name="T2" fmla="*/ 20 w 119"/>
              <a:gd name="T3" fmla="*/ 0 h 130"/>
              <a:gd name="T4" fmla="*/ 60 w 119"/>
              <a:gd name="T5" fmla="*/ 109 h 130"/>
              <a:gd name="T6" fmla="*/ 99 w 119"/>
              <a:gd name="T7" fmla="*/ 0 h 130"/>
              <a:gd name="T8" fmla="*/ 118 w 119"/>
              <a:gd name="T9" fmla="*/ 0 h 130"/>
              <a:gd name="T10" fmla="*/ 69 w 119"/>
              <a:gd name="T11" fmla="*/ 129 h 130"/>
              <a:gd name="T12" fmla="*/ 50 w 119"/>
              <a:gd name="T13" fmla="*/ 129 h 130"/>
              <a:gd name="T14" fmla="*/ 0 w 119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130">
                <a:moveTo>
                  <a:pt x="0" y="0"/>
                </a:moveTo>
                <a:lnTo>
                  <a:pt x="20" y="0"/>
                </a:lnTo>
                <a:lnTo>
                  <a:pt x="60" y="109"/>
                </a:lnTo>
                <a:lnTo>
                  <a:pt x="99" y="0"/>
                </a:lnTo>
                <a:lnTo>
                  <a:pt x="118" y="0"/>
                </a:lnTo>
                <a:lnTo>
                  <a:pt x="69" y="129"/>
                </a:lnTo>
                <a:lnTo>
                  <a:pt x="50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15"/>
          <p:cNvSpPr>
            <a:spLocks noChangeArrowheads="1"/>
          </p:cNvSpPr>
          <p:nvPr/>
        </p:nvSpPr>
        <p:spPr bwMode="auto">
          <a:xfrm>
            <a:off x="16945528" y="3750429"/>
            <a:ext cx="32231" cy="220244"/>
          </a:xfrm>
          <a:custGeom>
            <a:avLst/>
            <a:gdLst>
              <a:gd name="T0" fmla="*/ 3 w 25"/>
              <a:gd name="T1" fmla="*/ 51 h 181"/>
              <a:gd name="T2" fmla="*/ 22 w 25"/>
              <a:gd name="T3" fmla="*/ 51 h 181"/>
              <a:gd name="T4" fmla="*/ 22 w 25"/>
              <a:gd name="T5" fmla="*/ 180 h 181"/>
              <a:gd name="T6" fmla="*/ 3 w 25"/>
              <a:gd name="T7" fmla="*/ 180 h 181"/>
              <a:gd name="T8" fmla="*/ 3 w 25"/>
              <a:gd name="T9" fmla="*/ 51 h 181"/>
              <a:gd name="T10" fmla="*/ 13 w 25"/>
              <a:gd name="T11" fmla="*/ 0 h 181"/>
              <a:gd name="T12" fmla="*/ 13 w 25"/>
              <a:gd name="T13" fmla="*/ 0 h 181"/>
              <a:gd name="T14" fmla="*/ 21 w 25"/>
              <a:gd name="T15" fmla="*/ 4 h 181"/>
              <a:gd name="T16" fmla="*/ 21 w 25"/>
              <a:gd name="T17" fmla="*/ 4 h 181"/>
              <a:gd name="T18" fmla="*/ 24 w 25"/>
              <a:gd name="T19" fmla="*/ 14 h 181"/>
              <a:gd name="T20" fmla="*/ 24 w 25"/>
              <a:gd name="T21" fmla="*/ 14 h 181"/>
              <a:gd name="T22" fmla="*/ 21 w 25"/>
              <a:gd name="T23" fmla="*/ 23 h 181"/>
              <a:gd name="T24" fmla="*/ 21 w 25"/>
              <a:gd name="T25" fmla="*/ 23 h 181"/>
              <a:gd name="T26" fmla="*/ 13 w 25"/>
              <a:gd name="T27" fmla="*/ 27 h 181"/>
              <a:gd name="T28" fmla="*/ 13 w 25"/>
              <a:gd name="T29" fmla="*/ 27 h 181"/>
              <a:gd name="T30" fmla="*/ 3 w 25"/>
              <a:gd name="T31" fmla="*/ 23 h 181"/>
              <a:gd name="T32" fmla="*/ 3 w 25"/>
              <a:gd name="T33" fmla="*/ 23 h 181"/>
              <a:gd name="T34" fmla="*/ 0 w 25"/>
              <a:gd name="T35" fmla="*/ 14 h 181"/>
              <a:gd name="T36" fmla="*/ 0 w 25"/>
              <a:gd name="T37" fmla="*/ 14 h 181"/>
              <a:gd name="T38" fmla="*/ 3 w 25"/>
              <a:gd name="T39" fmla="*/ 4 h 181"/>
              <a:gd name="T40" fmla="*/ 3 w 25"/>
              <a:gd name="T41" fmla="*/ 4 h 181"/>
              <a:gd name="T42" fmla="*/ 13 w 25"/>
              <a:gd name="T4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1">
                <a:moveTo>
                  <a:pt x="3" y="51"/>
                </a:moveTo>
                <a:lnTo>
                  <a:pt x="22" y="51"/>
                </a:lnTo>
                <a:lnTo>
                  <a:pt x="22" y="180"/>
                </a:lnTo>
                <a:lnTo>
                  <a:pt x="3" y="180"/>
                </a:lnTo>
                <a:lnTo>
                  <a:pt x="3" y="51"/>
                </a:lnTo>
                <a:close/>
                <a:moveTo>
                  <a:pt x="13" y="0"/>
                </a:moveTo>
                <a:lnTo>
                  <a:pt x="13" y="0"/>
                </a:lnTo>
                <a:cubicBezTo>
                  <a:pt x="16" y="0"/>
                  <a:pt x="19" y="2"/>
                  <a:pt x="21" y="4"/>
                </a:cubicBezTo>
                <a:lnTo>
                  <a:pt x="21" y="4"/>
                </a:lnTo>
                <a:cubicBezTo>
                  <a:pt x="24" y="7"/>
                  <a:pt x="24" y="10"/>
                  <a:pt x="24" y="14"/>
                </a:cubicBezTo>
                <a:lnTo>
                  <a:pt x="24" y="14"/>
                </a:lnTo>
                <a:cubicBezTo>
                  <a:pt x="24" y="17"/>
                  <a:pt x="24" y="20"/>
                  <a:pt x="21" y="23"/>
                </a:cubicBezTo>
                <a:lnTo>
                  <a:pt x="21" y="23"/>
                </a:lnTo>
                <a:cubicBezTo>
                  <a:pt x="19" y="25"/>
                  <a:pt x="16" y="27"/>
                  <a:pt x="13" y="27"/>
                </a:cubicBezTo>
                <a:lnTo>
                  <a:pt x="13" y="27"/>
                </a:lnTo>
                <a:cubicBezTo>
                  <a:pt x="9" y="27"/>
                  <a:pt x="6" y="25"/>
                  <a:pt x="3" y="23"/>
                </a:cubicBezTo>
                <a:lnTo>
                  <a:pt x="3" y="23"/>
                </a:lnTo>
                <a:cubicBezTo>
                  <a:pt x="1" y="20"/>
                  <a:pt x="0" y="17"/>
                  <a:pt x="0" y="14"/>
                </a:cubicBezTo>
                <a:lnTo>
                  <a:pt x="0" y="14"/>
                </a:lnTo>
                <a:cubicBezTo>
                  <a:pt x="0" y="10"/>
                  <a:pt x="1" y="7"/>
                  <a:pt x="3" y="4"/>
                </a:cubicBezTo>
                <a:lnTo>
                  <a:pt x="3" y="4"/>
                </a:lnTo>
                <a:cubicBezTo>
                  <a:pt x="6" y="2"/>
                  <a:pt x="9" y="0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16"/>
          <p:cNvSpPr>
            <a:spLocks noChangeArrowheads="1"/>
          </p:cNvSpPr>
          <p:nvPr/>
        </p:nvSpPr>
        <p:spPr bwMode="auto">
          <a:xfrm>
            <a:off x="17009990" y="3809521"/>
            <a:ext cx="139666" cy="161153"/>
          </a:xfrm>
          <a:custGeom>
            <a:avLst/>
            <a:gdLst>
              <a:gd name="T0" fmla="*/ 99 w 113"/>
              <a:gd name="T1" fmla="*/ 32 h 132"/>
              <a:gd name="T2" fmla="*/ 99 w 113"/>
              <a:gd name="T3" fmla="*/ 32 h 132"/>
              <a:gd name="T4" fmla="*/ 62 w 113"/>
              <a:gd name="T5" fmla="*/ 17 h 132"/>
              <a:gd name="T6" fmla="*/ 62 w 113"/>
              <a:gd name="T7" fmla="*/ 17 h 132"/>
              <a:gd name="T8" fmla="*/ 39 w 113"/>
              <a:gd name="T9" fmla="*/ 24 h 132"/>
              <a:gd name="T10" fmla="*/ 39 w 113"/>
              <a:gd name="T11" fmla="*/ 24 h 132"/>
              <a:gd name="T12" fmla="*/ 24 w 113"/>
              <a:gd name="T13" fmla="*/ 41 h 132"/>
              <a:gd name="T14" fmla="*/ 24 w 113"/>
              <a:gd name="T15" fmla="*/ 41 h 132"/>
              <a:gd name="T16" fmla="*/ 18 w 113"/>
              <a:gd name="T17" fmla="*/ 65 h 132"/>
              <a:gd name="T18" fmla="*/ 18 w 113"/>
              <a:gd name="T19" fmla="*/ 65 h 132"/>
              <a:gd name="T20" fmla="*/ 24 w 113"/>
              <a:gd name="T21" fmla="*/ 91 h 132"/>
              <a:gd name="T22" fmla="*/ 24 w 113"/>
              <a:gd name="T23" fmla="*/ 91 h 132"/>
              <a:gd name="T24" fmla="*/ 39 w 113"/>
              <a:gd name="T25" fmla="*/ 107 h 132"/>
              <a:gd name="T26" fmla="*/ 39 w 113"/>
              <a:gd name="T27" fmla="*/ 107 h 132"/>
              <a:gd name="T28" fmla="*/ 62 w 113"/>
              <a:gd name="T29" fmla="*/ 114 h 132"/>
              <a:gd name="T30" fmla="*/ 62 w 113"/>
              <a:gd name="T31" fmla="*/ 114 h 132"/>
              <a:gd name="T32" fmla="*/ 84 w 113"/>
              <a:gd name="T33" fmla="*/ 110 h 132"/>
              <a:gd name="T34" fmla="*/ 84 w 113"/>
              <a:gd name="T35" fmla="*/ 110 h 132"/>
              <a:gd name="T36" fmla="*/ 101 w 113"/>
              <a:gd name="T37" fmla="*/ 97 h 132"/>
              <a:gd name="T38" fmla="*/ 112 w 113"/>
              <a:gd name="T39" fmla="*/ 109 h 132"/>
              <a:gd name="T40" fmla="*/ 112 w 113"/>
              <a:gd name="T41" fmla="*/ 109 h 132"/>
              <a:gd name="T42" fmla="*/ 90 w 113"/>
              <a:gd name="T43" fmla="*/ 125 h 132"/>
              <a:gd name="T44" fmla="*/ 90 w 113"/>
              <a:gd name="T45" fmla="*/ 125 h 132"/>
              <a:gd name="T46" fmla="*/ 61 w 113"/>
              <a:gd name="T47" fmla="*/ 131 h 132"/>
              <a:gd name="T48" fmla="*/ 61 w 113"/>
              <a:gd name="T49" fmla="*/ 131 h 132"/>
              <a:gd name="T50" fmla="*/ 29 w 113"/>
              <a:gd name="T51" fmla="*/ 123 h 132"/>
              <a:gd name="T52" fmla="*/ 29 w 113"/>
              <a:gd name="T53" fmla="*/ 123 h 132"/>
              <a:gd name="T54" fmla="*/ 8 w 113"/>
              <a:gd name="T55" fmla="*/ 99 h 132"/>
              <a:gd name="T56" fmla="*/ 8 w 113"/>
              <a:gd name="T57" fmla="*/ 99 h 132"/>
              <a:gd name="T58" fmla="*/ 0 w 113"/>
              <a:gd name="T59" fmla="*/ 65 h 132"/>
              <a:gd name="T60" fmla="*/ 0 w 113"/>
              <a:gd name="T61" fmla="*/ 65 h 132"/>
              <a:gd name="T62" fmla="*/ 8 w 113"/>
              <a:gd name="T63" fmla="*/ 32 h 132"/>
              <a:gd name="T64" fmla="*/ 8 w 113"/>
              <a:gd name="T65" fmla="*/ 32 h 132"/>
              <a:gd name="T66" fmla="*/ 29 w 113"/>
              <a:gd name="T67" fmla="*/ 8 h 132"/>
              <a:gd name="T68" fmla="*/ 29 w 113"/>
              <a:gd name="T69" fmla="*/ 8 h 132"/>
              <a:gd name="T70" fmla="*/ 61 w 113"/>
              <a:gd name="T71" fmla="*/ 0 h 132"/>
              <a:gd name="T72" fmla="*/ 61 w 113"/>
              <a:gd name="T73" fmla="*/ 0 h 132"/>
              <a:gd name="T74" fmla="*/ 88 w 113"/>
              <a:gd name="T75" fmla="*/ 5 h 132"/>
              <a:gd name="T76" fmla="*/ 88 w 113"/>
              <a:gd name="T77" fmla="*/ 5 h 132"/>
              <a:gd name="T78" fmla="*/ 110 w 113"/>
              <a:gd name="T79" fmla="*/ 19 h 132"/>
              <a:gd name="T80" fmla="*/ 99 w 113"/>
              <a:gd name="T81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" h="132">
                <a:moveTo>
                  <a:pt x="99" y="32"/>
                </a:moveTo>
                <a:lnTo>
                  <a:pt x="99" y="32"/>
                </a:lnTo>
                <a:cubicBezTo>
                  <a:pt x="90" y="22"/>
                  <a:pt x="77" y="17"/>
                  <a:pt x="62" y="17"/>
                </a:cubicBezTo>
                <a:lnTo>
                  <a:pt x="62" y="17"/>
                </a:lnTo>
                <a:cubicBezTo>
                  <a:pt x="54" y="17"/>
                  <a:pt x="46" y="19"/>
                  <a:pt x="39" y="24"/>
                </a:cubicBezTo>
                <a:lnTo>
                  <a:pt x="39" y="24"/>
                </a:lnTo>
                <a:cubicBezTo>
                  <a:pt x="33" y="27"/>
                  <a:pt x="28" y="33"/>
                  <a:pt x="24" y="41"/>
                </a:cubicBezTo>
                <a:lnTo>
                  <a:pt x="24" y="41"/>
                </a:lnTo>
                <a:cubicBezTo>
                  <a:pt x="20" y="48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4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39" y="107"/>
                </a:cubicBezTo>
                <a:lnTo>
                  <a:pt x="39" y="107"/>
                </a:lnTo>
                <a:cubicBezTo>
                  <a:pt x="46" y="112"/>
                  <a:pt x="54" y="114"/>
                  <a:pt x="62" y="114"/>
                </a:cubicBezTo>
                <a:lnTo>
                  <a:pt x="62" y="114"/>
                </a:lnTo>
                <a:cubicBezTo>
                  <a:pt x="71" y="114"/>
                  <a:pt x="78" y="112"/>
                  <a:pt x="84" y="110"/>
                </a:cubicBezTo>
                <a:lnTo>
                  <a:pt x="84" y="110"/>
                </a:lnTo>
                <a:cubicBezTo>
                  <a:pt x="91" y="107"/>
                  <a:pt x="96" y="103"/>
                  <a:pt x="101" y="97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5"/>
                  <a:pt x="99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1" y="131"/>
                </a:cubicBezTo>
                <a:lnTo>
                  <a:pt x="61" y="131"/>
                </a:lnTo>
                <a:cubicBezTo>
                  <a:pt x="50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1" y="0"/>
                </a:cubicBezTo>
                <a:lnTo>
                  <a:pt x="61" y="0"/>
                </a:lnTo>
                <a:cubicBezTo>
                  <a:pt x="72" y="0"/>
                  <a:pt x="80" y="1"/>
                  <a:pt x="88" y="5"/>
                </a:cubicBezTo>
                <a:lnTo>
                  <a:pt x="88" y="5"/>
                </a:lnTo>
                <a:cubicBezTo>
                  <a:pt x="97" y="8"/>
                  <a:pt x="103" y="13"/>
                  <a:pt x="110" y="19"/>
                </a:cubicBezTo>
                <a:lnTo>
                  <a:pt x="99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17"/>
          <p:cNvSpPr>
            <a:spLocks noChangeArrowheads="1"/>
          </p:cNvSpPr>
          <p:nvPr/>
        </p:nvSpPr>
        <p:spPr bwMode="auto">
          <a:xfrm>
            <a:off x="17165773" y="3809521"/>
            <a:ext cx="145036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19 w 121"/>
              <a:gd name="T9" fmla="*/ 73 h 132"/>
              <a:gd name="T10" fmla="*/ 17 w 121"/>
              <a:gd name="T11" fmla="*/ 73 h 132"/>
              <a:gd name="T12" fmla="*/ 17 w 121"/>
              <a:gd name="T13" fmla="*/ 73 h 132"/>
              <a:gd name="T14" fmla="*/ 32 w 121"/>
              <a:gd name="T15" fmla="*/ 103 h 132"/>
              <a:gd name="T16" fmla="*/ 32 w 121"/>
              <a:gd name="T17" fmla="*/ 103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0 h 132"/>
              <a:gd name="T24" fmla="*/ 84 w 121"/>
              <a:gd name="T25" fmla="*/ 110 h 132"/>
              <a:gd name="T26" fmla="*/ 101 w 121"/>
              <a:gd name="T27" fmla="*/ 98 h 132"/>
              <a:gd name="T28" fmla="*/ 112 w 121"/>
              <a:gd name="T29" fmla="*/ 109 h 132"/>
              <a:gd name="T30" fmla="*/ 112 w 121"/>
              <a:gd name="T31" fmla="*/ 109 h 132"/>
              <a:gd name="T32" fmla="*/ 90 w 121"/>
              <a:gd name="T33" fmla="*/ 125 h 132"/>
              <a:gd name="T34" fmla="*/ 90 w 121"/>
              <a:gd name="T35" fmla="*/ 125 h 132"/>
              <a:gd name="T36" fmla="*/ 61 w 121"/>
              <a:gd name="T37" fmla="*/ 131 h 132"/>
              <a:gd name="T38" fmla="*/ 61 w 121"/>
              <a:gd name="T39" fmla="*/ 131 h 132"/>
              <a:gd name="T40" fmla="*/ 29 w 121"/>
              <a:gd name="T41" fmla="*/ 123 h 132"/>
              <a:gd name="T42" fmla="*/ 29 w 121"/>
              <a:gd name="T43" fmla="*/ 123 h 132"/>
              <a:gd name="T44" fmla="*/ 7 w 121"/>
              <a:gd name="T45" fmla="*/ 99 h 132"/>
              <a:gd name="T46" fmla="*/ 7 w 121"/>
              <a:gd name="T47" fmla="*/ 99 h 132"/>
              <a:gd name="T48" fmla="*/ 0 w 121"/>
              <a:gd name="T49" fmla="*/ 65 h 132"/>
              <a:gd name="T50" fmla="*/ 0 w 121"/>
              <a:gd name="T51" fmla="*/ 65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8 h 132"/>
              <a:gd name="T58" fmla="*/ 29 w 121"/>
              <a:gd name="T59" fmla="*/ 8 h 132"/>
              <a:gd name="T60" fmla="*/ 61 w 121"/>
              <a:gd name="T61" fmla="*/ 0 h 132"/>
              <a:gd name="T62" fmla="*/ 102 w 121"/>
              <a:gd name="T63" fmla="*/ 57 h 132"/>
              <a:gd name="T64" fmla="*/ 102 w 121"/>
              <a:gd name="T65" fmla="*/ 57 h 132"/>
              <a:gd name="T66" fmla="*/ 90 w 121"/>
              <a:gd name="T67" fmla="*/ 27 h 132"/>
              <a:gd name="T68" fmla="*/ 90 w 121"/>
              <a:gd name="T69" fmla="*/ 27 h 132"/>
              <a:gd name="T70" fmla="*/ 61 w 121"/>
              <a:gd name="T71" fmla="*/ 16 h 132"/>
              <a:gd name="T72" fmla="*/ 61 w 121"/>
              <a:gd name="T73" fmla="*/ 16 h 132"/>
              <a:gd name="T74" fmla="*/ 32 w 121"/>
              <a:gd name="T75" fmla="*/ 27 h 132"/>
              <a:gd name="T76" fmla="*/ 32 w 121"/>
              <a:gd name="T77" fmla="*/ 27 h 132"/>
              <a:gd name="T78" fmla="*/ 17 w 121"/>
              <a:gd name="T79" fmla="*/ 57 h 132"/>
              <a:gd name="T80" fmla="*/ 102 w 121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0" y="0"/>
                  <a:pt x="96" y="6"/>
                  <a:pt x="106" y="20"/>
                </a:cubicBezTo>
                <a:lnTo>
                  <a:pt x="106" y="20"/>
                </a:lnTo>
                <a:cubicBezTo>
                  <a:pt x="115" y="33"/>
                  <a:pt x="120" y="51"/>
                  <a:pt x="119" y="73"/>
                </a:cubicBezTo>
                <a:lnTo>
                  <a:pt x="17" y="73"/>
                </a:lnTo>
                <a:lnTo>
                  <a:pt x="17" y="73"/>
                </a:lnTo>
                <a:cubicBezTo>
                  <a:pt x="19" y="85"/>
                  <a:pt x="24" y="96"/>
                  <a:pt x="32" y="103"/>
                </a:cubicBezTo>
                <a:lnTo>
                  <a:pt x="32" y="103"/>
                </a:lnTo>
                <a:cubicBezTo>
                  <a:pt x="41" y="111"/>
                  <a:pt x="50" y="115"/>
                  <a:pt x="63" y="115"/>
                </a:cubicBezTo>
                <a:lnTo>
                  <a:pt x="63" y="115"/>
                </a:lnTo>
                <a:cubicBezTo>
                  <a:pt x="70" y="115"/>
                  <a:pt x="77" y="114"/>
                  <a:pt x="84" y="110"/>
                </a:cubicBezTo>
                <a:lnTo>
                  <a:pt x="84" y="110"/>
                </a:lnTo>
                <a:cubicBezTo>
                  <a:pt x="91" y="107"/>
                  <a:pt x="96" y="104"/>
                  <a:pt x="101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1" y="131"/>
                  <a:pt x="61" y="131"/>
                </a:cubicBezTo>
                <a:lnTo>
                  <a:pt x="61" y="131"/>
                </a:lnTo>
                <a:cubicBezTo>
                  <a:pt x="49" y="131"/>
                  <a:pt x="38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09"/>
                  <a:pt x="7" y="99"/>
                </a:cubicBezTo>
                <a:lnTo>
                  <a:pt x="7" y="99"/>
                </a:lnTo>
                <a:cubicBezTo>
                  <a:pt x="2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2" y="41"/>
                  <a:pt x="7" y="32"/>
                </a:cubicBezTo>
                <a:lnTo>
                  <a:pt x="7" y="32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8" y="3"/>
                  <a:pt x="49" y="0"/>
                  <a:pt x="61" y="0"/>
                </a:cubicBezTo>
                <a:close/>
                <a:moveTo>
                  <a:pt x="102" y="57"/>
                </a:moveTo>
                <a:lnTo>
                  <a:pt x="102" y="57"/>
                </a:lnTo>
                <a:cubicBezTo>
                  <a:pt x="102" y="45"/>
                  <a:pt x="98" y="35"/>
                  <a:pt x="90" y="27"/>
                </a:cubicBezTo>
                <a:lnTo>
                  <a:pt x="90" y="27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39" y="20"/>
                  <a:pt x="32" y="27"/>
                </a:cubicBezTo>
                <a:lnTo>
                  <a:pt x="32" y="27"/>
                </a:lnTo>
                <a:cubicBezTo>
                  <a:pt x="24" y="35"/>
                  <a:pt x="19" y="45"/>
                  <a:pt x="17" y="57"/>
                </a:cubicBezTo>
                <a:lnTo>
                  <a:pt x="102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18"/>
          <p:cNvSpPr>
            <a:spLocks noChangeArrowheads="1"/>
          </p:cNvSpPr>
          <p:nvPr/>
        </p:nvSpPr>
        <p:spPr bwMode="auto">
          <a:xfrm>
            <a:off x="15307140" y="4104966"/>
            <a:ext cx="155780" cy="225614"/>
          </a:xfrm>
          <a:custGeom>
            <a:avLst/>
            <a:gdLst>
              <a:gd name="T0" fmla="*/ 66 w 127"/>
              <a:gd name="T1" fmla="*/ 52 h 184"/>
              <a:gd name="T2" fmla="*/ 66 w 127"/>
              <a:gd name="T3" fmla="*/ 52 h 184"/>
              <a:gd name="T4" fmla="*/ 97 w 127"/>
              <a:gd name="T5" fmla="*/ 61 h 184"/>
              <a:gd name="T6" fmla="*/ 97 w 127"/>
              <a:gd name="T7" fmla="*/ 61 h 184"/>
              <a:gd name="T8" fmla="*/ 118 w 127"/>
              <a:gd name="T9" fmla="*/ 84 h 184"/>
              <a:gd name="T10" fmla="*/ 118 w 127"/>
              <a:gd name="T11" fmla="*/ 84 h 184"/>
              <a:gd name="T12" fmla="*/ 126 w 127"/>
              <a:gd name="T13" fmla="*/ 118 h 184"/>
              <a:gd name="T14" fmla="*/ 126 w 127"/>
              <a:gd name="T15" fmla="*/ 118 h 184"/>
              <a:gd name="T16" fmla="*/ 118 w 127"/>
              <a:gd name="T17" fmla="*/ 152 h 184"/>
              <a:gd name="T18" fmla="*/ 118 w 127"/>
              <a:gd name="T19" fmla="*/ 152 h 184"/>
              <a:gd name="T20" fmla="*/ 98 w 127"/>
              <a:gd name="T21" fmla="*/ 176 h 184"/>
              <a:gd name="T22" fmla="*/ 98 w 127"/>
              <a:gd name="T23" fmla="*/ 176 h 184"/>
              <a:gd name="T24" fmla="*/ 66 w 127"/>
              <a:gd name="T25" fmla="*/ 183 h 184"/>
              <a:gd name="T26" fmla="*/ 66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8 w 127"/>
              <a:gd name="T33" fmla="*/ 155 h 184"/>
              <a:gd name="T34" fmla="*/ 18 w 127"/>
              <a:gd name="T35" fmla="*/ 183 h 184"/>
              <a:gd name="T36" fmla="*/ 0 w 127"/>
              <a:gd name="T37" fmla="*/ 183 h 184"/>
              <a:gd name="T38" fmla="*/ 0 w 127"/>
              <a:gd name="T39" fmla="*/ 0 h 184"/>
              <a:gd name="T40" fmla="*/ 18 w 127"/>
              <a:gd name="T41" fmla="*/ 0 h 184"/>
              <a:gd name="T42" fmla="*/ 18 w 127"/>
              <a:gd name="T43" fmla="*/ 81 h 184"/>
              <a:gd name="T44" fmla="*/ 18 w 127"/>
              <a:gd name="T45" fmla="*/ 81 h 184"/>
              <a:gd name="T46" fmla="*/ 38 w 127"/>
              <a:gd name="T47" fmla="*/ 61 h 184"/>
              <a:gd name="T48" fmla="*/ 38 w 127"/>
              <a:gd name="T49" fmla="*/ 61 h 184"/>
              <a:gd name="T50" fmla="*/ 66 w 127"/>
              <a:gd name="T51" fmla="*/ 52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7 w 127"/>
              <a:gd name="T65" fmla="*/ 118 h 184"/>
              <a:gd name="T66" fmla="*/ 107 w 127"/>
              <a:gd name="T67" fmla="*/ 118 h 184"/>
              <a:gd name="T68" fmla="*/ 102 w 127"/>
              <a:gd name="T69" fmla="*/ 93 h 184"/>
              <a:gd name="T70" fmla="*/ 102 w 127"/>
              <a:gd name="T71" fmla="*/ 93 h 184"/>
              <a:gd name="T72" fmla="*/ 86 w 127"/>
              <a:gd name="T73" fmla="*/ 76 h 184"/>
              <a:gd name="T74" fmla="*/ 86 w 127"/>
              <a:gd name="T75" fmla="*/ 76 h 184"/>
              <a:gd name="T76" fmla="*/ 63 w 127"/>
              <a:gd name="T77" fmla="*/ 69 h 184"/>
              <a:gd name="T78" fmla="*/ 63 w 127"/>
              <a:gd name="T79" fmla="*/ 69 h 184"/>
              <a:gd name="T80" fmla="*/ 40 w 127"/>
              <a:gd name="T81" fmla="*/ 76 h 184"/>
              <a:gd name="T82" fmla="*/ 40 w 127"/>
              <a:gd name="T83" fmla="*/ 76 h 184"/>
              <a:gd name="T84" fmla="*/ 24 w 127"/>
              <a:gd name="T85" fmla="*/ 93 h 184"/>
              <a:gd name="T86" fmla="*/ 24 w 127"/>
              <a:gd name="T87" fmla="*/ 93 h 184"/>
              <a:gd name="T88" fmla="*/ 18 w 127"/>
              <a:gd name="T89" fmla="*/ 118 h 184"/>
              <a:gd name="T90" fmla="*/ 18 w 127"/>
              <a:gd name="T91" fmla="*/ 118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6" y="52"/>
                </a:moveTo>
                <a:lnTo>
                  <a:pt x="66" y="52"/>
                </a:lnTo>
                <a:cubicBezTo>
                  <a:pt x="78" y="52"/>
                  <a:pt x="88" y="56"/>
                  <a:pt x="97" y="61"/>
                </a:cubicBezTo>
                <a:lnTo>
                  <a:pt x="97" y="61"/>
                </a:lnTo>
                <a:cubicBezTo>
                  <a:pt x="106" y="67"/>
                  <a:pt x="114" y="75"/>
                  <a:pt x="118" y="84"/>
                </a:cubicBezTo>
                <a:lnTo>
                  <a:pt x="118" y="84"/>
                </a:lnTo>
                <a:cubicBezTo>
                  <a:pt x="123" y="94"/>
                  <a:pt x="126" y="106"/>
                  <a:pt x="126" y="118"/>
                </a:cubicBezTo>
                <a:lnTo>
                  <a:pt x="126" y="118"/>
                </a:lnTo>
                <a:cubicBezTo>
                  <a:pt x="126" y="131"/>
                  <a:pt x="123" y="142"/>
                  <a:pt x="118" y="152"/>
                </a:cubicBezTo>
                <a:lnTo>
                  <a:pt x="118" y="152"/>
                </a:lnTo>
                <a:cubicBezTo>
                  <a:pt x="114" y="162"/>
                  <a:pt x="107" y="169"/>
                  <a:pt x="98" y="176"/>
                </a:cubicBezTo>
                <a:lnTo>
                  <a:pt x="98" y="176"/>
                </a:lnTo>
                <a:cubicBezTo>
                  <a:pt x="88" y="180"/>
                  <a:pt x="78" y="183"/>
                  <a:pt x="66" y="183"/>
                </a:cubicBezTo>
                <a:lnTo>
                  <a:pt x="66" y="183"/>
                </a:lnTo>
                <a:cubicBezTo>
                  <a:pt x="55" y="183"/>
                  <a:pt x="46" y="181"/>
                  <a:pt x="38" y="176"/>
                </a:cubicBezTo>
                <a:lnTo>
                  <a:pt x="38" y="176"/>
                </a:lnTo>
                <a:cubicBezTo>
                  <a:pt x="30" y="171"/>
                  <a:pt x="23" y="164"/>
                  <a:pt x="18" y="155"/>
                </a:cubicBezTo>
                <a:lnTo>
                  <a:pt x="18" y="183"/>
                </a:lnTo>
                <a:lnTo>
                  <a:pt x="0" y="183"/>
                </a:lnTo>
                <a:lnTo>
                  <a:pt x="0" y="0"/>
                </a:lnTo>
                <a:lnTo>
                  <a:pt x="18" y="0"/>
                </a:lnTo>
                <a:lnTo>
                  <a:pt x="18" y="81"/>
                </a:lnTo>
                <a:lnTo>
                  <a:pt x="18" y="81"/>
                </a:lnTo>
                <a:cubicBezTo>
                  <a:pt x="23" y="72"/>
                  <a:pt x="30" y="65"/>
                  <a:pt x="38" y="61"/>
                </a:cubicBezTo>
                <a:lnTo>
                  <a:pt x="38" y="61"/>
                </a:lnTo>
                <a:cubicBezTo>
                  <a:pt x="46" y="55"/>
                  <a:pt x="55" y="52"/>
                  <a:pt x="66" y="52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1" y="166"/>
                  <a:pt x="79" y="165"/>
                  <a:pt x="86" y="160"/>
                </a:cubicBezTo>
                <a:lnTo>
                  <a:pt x="86" y="160"/>
                </a:lnTo>
                <a:cubicBezTo>
                  <a:pt x="93" y="156"/>
                  <a:pt x="98" y="150"/>
                  <a:pt x="102" y="143"/>
                </a:cubicBezTo>
                <a:lnTo>
                  <a:pt x="102" y="143"/>
                </a:lnTo>
                <a:cubicBezTo>
                  <a:pt x="105" y="136"/>
                  <a:pt x="107" y="127"/>
                  <a:pt x="107" y="118"/>
                </a:cubicBezTo>
                <a:lnTo>
                  <a:pt x="107" y="118"/>
                </a:lnTo>
                <a:cubicBezTo>
                  <a:pt x="107" y="109"/>
                  <a:pt x="105" y="100"/>
                  <a:pt x="102" y="93"/>
                </a:cubicBezTo>
                <a:lnTo>
                  <a:pt x="102" y="93"/>
                </a:lnTo>
                <a:cubicBezTo>
                  <a:pt x="98" y="86"/>
                  <a:pt x="93" y="79"/>
                  <a:pt x="86" y="76"/>
                </a:cubicBezTo>
                <a:lnTo>
                  <a:pt x="86" y="76"/>
                </a:lnTo>
                <a:cubicBezTo>
                  <a:pt x="79" y="71"/>
                  <a:pt x="71" y="69"/>
                  <a:pt x="63" y="69"/>
                </a:cubicBezTo>
                <a:lnTo>
                  <a:pt x="63" y="69"/>
                </a:lnTo>
                <a:cubicBezTo>
                  <a:pt x="54" y="69"/>
                  <a:pt x="47" y="71"/>
                  <a:pt x="40" y="76"/>
                </a:cubicBezTo>
                <a:lnTo>
                  <a:pt x="40" y="76"/>
                </a:lnTo>
                <a:cubicBezTo>
                  <a:pt x="33" y="79"/>
                  <a:pt x="28" y="86"/>
                  <a:pt x="24" y="93"/>
                </a:cubicBezTo>
                <a:lnTo>
                  <a:pt x="24" y="93"/>
                </a:lnTo>
                <a:cubicBezTo>
                  <a:pt x="20" y="100"/>
                  <a:pt x="18" y="108"/>
                  <a:pt x="18" y="118"/>
                </a:cubicBezTo>
                <a:lnTo>
                  <a:pt x="18" y="118"/>
                </a:lnTo>
                <a:cubicBezTo>
                  <a:pt x="18" y="127"/>
                  <a:pt x="20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0"/>
                </a:cubicBezTo>
                <a:lnTo>
                  <a:pt x="40" y="160"/>
                </a:lnTo>
                <a:cubicBezTo>
                  <a:pt x="47" y="165"/>
                  <a:pt x="54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19"/>
          <p:cNvSpPr>
            <a:spLocks noChangeArrowheads="1"/>
          </p:cNvSpPr>
          <p:nvPr/>
        </p:nvSpPr>
        <p:spPr bwMode="auto">
          <a:xfrm>
            <a:off x="15484406" y="4169428"/>
            <a:ext cx="145040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19 w 121"/>
              <a:gd name="T9" fmla="*/ 73 h 132"/>
              <a:gd name="T10" fmla="*/ 18 w 121"/>
              <a:gd name="T11" fmla="*/ 73 h 132"/>
              <a:gd name="T12" fmla="*/ 18 w 121"/>
              <a:gd name="T13" fmla="*/ 73 h 132"/>
              <a:gd name="T14" fmla="*/ 32 w 121"/>
              <a:gd name="T15" fmla="*/ 104 h 132"/>
              <a:gd name="T16" fmla="*/ 32 w 121"/>
              <a:gd name="T17" fmla="*/ 104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1 w 121"/>
              <a:gd name="T27" fmla="*/ 99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6 h 132"/>
              <a:gd name="T34" fmla="*/ 90 w 121"/>
              <a:gd name="T35" fmla="*/ 126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4 h 132"/>
              <a:gd name="T42" fmla="*/ 29 w 121"/>
              <a:gd name="T43" fmla="*/ 124 h 132"/>
              <a:gd name="T44" fmla="*/ 7 w 121"/>
              <a:gd name="T45" fmla="*/ 100 h 132"/>
              <a:gd name="T46" fmla="*/ 7 w 121"/>
              <a:gd name="T47" fmla="*/ 100 h 132"/>
              <a:gd name="T48" fmla="*/ 0 w 121"/>
              <a:gd name="T49" fmla="*/ 66 h 132"/>
              <a:gd name="T50" fmla="*/ 0 w 121"/>
              <a:gd name="T51" fmla="*/ 66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1 w 121"/>
              <a:gd name="T61" fmla="*/ 0 h 132"/>
              <a:gd name="T62" fmla="*/ 103 w 121"/>
              <a:gd name="T63" fmla="*/ 58 h 132"/>
              <a:gd name="T64" fmla="*/ 103 w 121"/>
              <a:gd name="T65" fmla="*/ 58 h 132"/>
              <a:gd name="T66" fmla="*/ 90 w 121"/>
              <a:gd name="T67" fmla="*/ 28 h 132"/>
              <a:gd name="T68" fmla="*/ 90 w 121"/>
              <a:gd name="T69" fmla="*/ 28 h 132"/>
              <a:gd name="T70" fmla="*/ 61 w 121"/>
              <a:gd name="T71" fmla="*/ 16 h 132"/>
              <a:gd name="T72" fmla="*/ 61 w 121"/>
              <a:gd name="T73" fmla="*/ 16 h 132"/>
              <a:gd name="T74" fmla="*/ 32 w 121"/>
              <a:gd name="T75" fmla="*/ 28 h 132"/>
              <a:gd name="T76" fmla="*/ 32 w 121"/>
              <a:gd name="T77" fmla="*/ 28 h 132"/>
              <a:gd name="T78" fmla="*/ 18 w 121"/>
              <a:gd name="T79" fmla="*/ 58 h 132"/>
              <a:gd name="T80" fmla="*/ 103 w 121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5" y="33"/>
                  <a:pt x="120" y="51"/>
                  <a:pt x="119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0" y="86"/>
                  <a:pt x="24" y="96"/>
                  <a:pt x="32" y="104"/>
                </a:cubicBezTo>
                <a:lnTo>
                  <a:pt x="32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8" y="114"/>
                  <a:pt x="84" y="111"/>
                </a:cubicBezTo>
                <a:lnTo>
                  <a:pt x="84" y="111"/>
                </a:lnTo>
                <a:cubicBezTo>
                  <a:pt x="91" y="108"/>
                  <a:pt x="96" y="104"/>
                  <a:pt x="101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7"/>
                  <a:pt x="98" y="122"/>
                  <a:pt x="90" y="126"/>
                </a:cubicBezTo>
                <a:lnTo>
                  <a:pt x="90" y="126"/>
                </a:lnTo>
                <a:cubicBezTo>
                  <a:pt x="81" y="130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8" y="128"/>
                  <a:pt x="29" y="124"/>
                </a:cubicBezTo>
                <a:lnTo>
                  <a:pt x="29" y="124"/>
                </a:lnTo>
                <a:cubicBezTo>
                  <a:pt x="20" y="117"/>
                  <a:pt x="13" y="110"/>
                  <a:pt x="7" y="100"/>
                </a:cubicBezTo>
                <a:lnTo>
                  <a:pt x="7" y="100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3" y="23"/>
                  <a:pt x="20" y="15"/>
                  <a:pt x="29" y="9"/>
                </a:cubicBezTo>
                <a:lnTo>
                  <a:pt x="29" y="9"/>
                </a:lnTo>
                <a:cubicBezTo>
                  <a:pt x="38" y="4"/>
                  <a:pt x="49" y="0"/>
                  <a:pt x="61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0" y="28"/>
                </a:cubicBezTo>
                <a:lnTo>
                  <a:pt x="90" y="28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39" y="20"/>
                  <a:pt x="32" y="28"/>
                </a:cubicBezTo>
                <a:lnTo>
                  <a:pt x="32" y="28"/>
                </a:lnTo>
                <a:cubicBezTo>
                  <a:pt x="24" y="35"/>
                  <a:pt x="20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20"/>
          <p:cNvSpPr>
            <a:spLocks noChangeArrowheads="1"/>
          </p:cNvSpPr>
          <p:nvPr/>
        </p:nvSpPr>
        <p:spPr bwMode="auto">
          <a:xfrm>
            <a:off x="15667047" y="4110340"/>
            <a:ext cx="32231" cy="220241"/>
          </a:xfrm>
          <a:custGeom>
            <a:avLst/>
            <a:gdLst>
              <a:gd name="T0" fmla="*/ 3 w 25"/>
              <a:gd name="T1" fmla="*/ 50 h 181"/>
              <a:gd name="T2" fmla="*/ 21 w 25"/>
              <a:gd name="T3" fmla="*/ 50 h 181"/>
              <a:gd name="T4" fmla="*/ 21 w 25"/>
              <a:gd name="T5" fmla="*/ 180 h 181"/>
              <a:gd name="T6" fmla="*/ 3 w 25"/>
              <a:gd name="T7" fmla="*/ 180 h 181"/>
              <a:gd name="T8" fmla="*/ 3 w 25"/>
              <a:gd name="T9" fmla="*/ 50 h 181"/>
              <a:gd name="T10" fmla="*/ 12 w 25"/>
              <a:gd name="T11" fmla="*/ 0 h 181"/>
              <a:gd name="T12" fmla="*/ 12 w 25"/>
              <a:gd name="T13" fmla="*/ 0 h 181"/>
              <a:gd name="T14" fmla="*/ 21 w 25"/>
              <a:gd name="T15" fmla="*/ 4 h 181"/>
              <a:gd name="T16" fmla="*/ 21 w 25"/>
              <a:gd name="T17" fmla="*/ 4 h 181"/>
              <a:gd name="T18" fmla="*/ 24 w 25"/>
              <a:gd name="T19" fmla="*/ 13 h 181"/>
              <a:gd name="T20" fmla="*/ 24 w 25"/>
              <a:gd name="T21" fmla="*/ 13 h 181"/>
              <a:gd name="T22" fmla="*/ 21 w 25"/>
              <a:gd name="T23" fmla="*/ 23 h 181"/>
              <a:gd name="T24" fmla="*/ 21 w 25"/>
              <a:gd name="T25" fmla="*/ 23 h 181"/>
              <a:gd name="T26" fmla="*/ 12 w 25"/>
              <a:gd name="T27" fmla="*/ 26 h 181"/>
              <a:gd name="T28" fmla="*/ 12 w 25"/>
              <a:gd name="T29" fmla="*/ 26 h 181"/>
              <a:gd name="T30" fmla="*/ 4 w 25"/>
              <a:gd name="T31" fmla="*/ 23 h 181"/>
              <a:gd name="T32" fmla="*/ 4 w 25"/>
              <a:gd name="T33" fmla="*/ 23 h 181"/>
              <a:gd name="T34" fmla="*/ 0 w 25"/>
              <a:gd name="T35" fmla="*/ 13 h 181"/>
              <a:gd name="T36" fmla="*/ 0 w 25"/>
              <a:gd name="T37" fmla="*/ 13 h 181"/>
              <a:gd name="T38" fmla="*/ 4 w 25"/>
              <a:gd name="T39" fmla="*/ 4 h 181"/>
              <a:gd name="T40" fmla="*/ 4 w 25"/>
              <a:gd name="T41" fmla="*/ 4 h 181"/>
              <a:gd name="T42" fmla="*/ 12 w 25"/>
              <a:gd name="T4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1">
                <a:moveTo>
                  <a:pt x="3" y="50"/>
                </a:moveTo>
                <a:lnTo>
                  <a:pt x="21" y="50"/>
                </a:lnTo>
                <a:lnTo>
                  <a:pt x="21" y="180"/>
                </a:lnTo>
                <a:lnTo>
                  <a:pt x="3" y="180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1"/>
                  <a:pt x="21" y="4"/>
                </a:cubicBezTo>
                <a:lnTo>
                  <a:pt x="21" y="4"/>
                </a:lnTo>
                <a:cubicBezTo>
                  <a:pt x="23" y="7"/>
                  <a:pt x="24" y="10"/>
                  <a:pt x="24" y="13"/>
                </a:cubicBezTo>
                <a:lnTo>
                  <a:pt x="24" y="13"/>
                </a:lnTo>
                <a:cubicBezTo>
                  <a:pt x="24" y="17"/>
                  <a:pt x="23" y="20"/>
                  <a:pt x="21" y="23"/>
                </a:cubicBezTo>
                <a:lnTo>
                  <a:pt x="21" y="23"/>
                </a:lnTo>
                <a:cubicBezTo>
                  <a:pt x="18" y="25"/>
                  <a:pt x="15" y="26"/>
                  <a:pt x="12" y="26"/>
                </a:cubicBezTo>
                <a:lnTo>
                  <a:pt x="12" y="26"/>
                </a:lnTo>
                <a:cubicBezTo>
                  <a:pt x="9" y="26"/>
                  <a:pt x="5" y="25"/>
                  <a:pt x="4" y="23"/>
                </a:cubicBezTo>
                <a:lnTo>
                  <a:pt x="4" y="23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10"/>
                  <a:pt x="1" y="7"/>
                  <a:pt x="4" y="4"/>
                </a:cubicBezTo>
                <a:lnTo>
                  <a:pt x="4" y="4"/>
                </a:lnTo>
                <a:cubicBezTo>
                  <a:pt x="5" y="1"/>
                  <a:pt x="9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21"/>
          <p:cNvSpPr>
            <a:spLocks noChangeArrowheads="1"/>
          </p:cNvSpPr>
          <p:nvPr/>
        </p:nvSpPr>
        <p:spPr bwMode="auto">
          <a:xfrm>
            <a:off x="15747625" y="4169428"/>
            <a:ext cx="139666" cy="161153"/>
          </a:xfrm>
          <a:custGeom>
            <a:avLst/>
            <a:gdLst>
              <a:gd name="T0" fmla="*/ 66 w 115"/>
              <a:gd name="T1" fmla="*/ 0 h 132"/>
              <a:gd name="T2" fmla="*/ 66 w 115"/>
              <a:gd name="T3" fmla="*/ 0 h 132"/>
              <a:gd name="T4" fmla="*/ 101 w 115"/>
              <a:gd name="T5" fmla="*/ 14 h 132"/>
              <a:gd name="T6" fmla="*/ 101 w 115"/>
              <a:gd name="T7" fmla="*/ 14 h 132"/>
              <a:gd name="T8" fmla="*/ 114 w 115"/>
              <a:gd name="T9" fmla="*/ 51 h 132"/>
              <a:gd name="T10" fmla="*/ 114 w 115"/>
              <a:gd name="T11" fmla="*/ 131 h 132"/>
              <a:gd name="T12" fmla="*/ 95 w 115"/>
              <a:gd name="T13" fmla="*/ 131 h 132"/>
              <a:gd name="T14" fmla="*/ 95 w 115"/>
              <a:gd name="T15" fmla="*/ 56 h 132"/>
              <a:gd name="T16" fmla="*/ 95 w 115"/>
              <a:gd name="T17" fmla="*/ 56 h 132"/>
              <a:gd name="T18" fmla="*/ 86 w 115"/>
              <a:gd name="T19" fmla="*/ 29 h 132"/>
              <a:gd name="T20" fmla="*/ 86 w 115"/>
              <a:gd name="T21" fmla="*/ 29 h 132"/>
              <a:gd name="T22" fmla="*/ 60 w 115"/>
              <a:gd name="T23" fmla="*/ 19 h 132"/>
              <a:gd name="T24" fmla="*/ 60 w 115"/>
              <a:gd name="T25" fmla="*/ 19 h 132"/>
              <a:gd name="T26" fmla="*/ 31 w 115"/>
              <a:gd name="T27" fmla="*/ 31 h 132"/>
              <a:gd name="T28" fmla="*/ 31 w 115"/>
              <a:gd name="T29" fmla="*/ 31 h 132"/>
              <a:gd name="T30" fmla="*/ 18 w 115"/>
              <a:gd name="T31" fmla="*/ 61 h 132"/>
              <a:gd name="T32" fmla="*/ 18 w 115"/>
              <a:gd name="T33" fmla="*/ 131 h 132"/>
              <a:gd name="T34" fmla="*/ 0 w 115"/>
              <a:gd name="T35" fmla="*/ 131 h 132"/>
              <a:gd name="T36" fmla="*/ 0 w 115"/>
              <a:gd name="T37" fmla="*/ 1 h 132"/>
              <a:gd name="T38" fmla="*/ 18 w 115"/>
              <a:gd name="T39" fmla="*/ 1 h 132"/>
              <a:gd name="T40" fmla="*/ 18 w 115"/>
              <a:gd name="T41" fmla="*/ 30 h 132"/>
              <a:gd name="T42" fmla="*/ 18 w 115"/>
              <a:gd name="T43" fmla="*/ 30 h 132"/>
              <a:gd name="T44" fmla="*/ 66 w 115"/>
              <a:gd name="T4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2">
                <a:moveTo>
                  <a:pt x="66" y="0"/>
                </a:moveTo>
                <a:lnTo>
                  <a:pt x="66" y="0"/>
                </a:lnTo>
                <a:cubicBezTo>
                  <a:pt x="81" y="0"/>
                  <a:pt x="93" y="5"/>
                  <a:pt x="101" y="14"/>
                </a:cubicBezTo>
                <a:lnTo>
                  <a:pt x="101" y="14"/>
                </a:lnTo>
                <a:cubicBezTo>
                  <a:pt x="110" y="23"/>
                  <a:pt x="114" y="35"/>
                  <a:pt x="114" y="51"/>
                </a:cubicBezTo>
                <a:lnTo>
                  <a:pt x="114" y="131"/>
                </a:lnTo>
                <a:lnTo>
                  <a:pt x="95" y="131"/>
                </a:lnTo>
                <a:lnTo>
                  <a:pt x="95" y="56"/>
                </a:lnTo>
                <a:lnTo>
                  <a:pt x="95" y="56"/>
                </a:lnTo>
                <a:cubicBezTo>
                  <a:pt x="95" y="45"/>
                  <a:pt x="92" y="35"/>
                  <a:pt x="86" y="29"/>
                </a:cubicBezTo>
                <a:lnTo>
                  <a:pt x="86" y="29"/>
                </a:lnTo>
                <a:cubicBezTo>
                  <a:pt x="80" y="23"/>
                  <a:pt x="71" y="19"/>
                  <a:pt x="60" y="19"/>
                </a:cubicBezTo>
                <a:lnTo>
                  <a:pt x="60" y="19"/>
                </a:lnTo>
                <a:cubicBezTo>
                  <a:pt x="48" y="19"/>
                  <a:pt x="38" y="23"/>
                  <a:pt x="31" y="31"/>
                </a:cubicBezTo>
                <a:lnTo>
                  <a:pt x="31" y="31"/>
                </a:lnTo>
                <a:cubicBezTo>
                  <a:pt x="24" y="39"/>
                  <a:pt x="19" y="49"/>
                  <a:pt x="18" y="61"/>
                </a:cubicBezTo>
                <a:lnTo>
                  <a:pt x="18" y="131"/>
                </a:lnTo>
                <a:lnTo>
                  <a:pt x="0" y="131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  <a:lnTo>
                  <a:pt x="18" y="30"/>
                </a:lnTo>
                <a:cubicBezTo>
                  <a:pt x="27" y="11"/>
                  <a:pt x="43" y="1"/>
                  <a:pt x="6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22"/>
          <p:cNvSpPr>
            <a:spLocks noChangeArrowheads="1"/>
          </p:cNvSpPr>
          <p:nvPr/>
        </p:nvSpPr>
        <p:spPr bwMode="auto">
          <a:xfrm>
            <a:off x="15919522" y="4169428"/>
            <a:ext cx="150410" cy="220244"/>
          </a:xfrm>
          <a:custGeom>
            <a:avLst/>
            <a:gdLst>
              <a:gd name="T0" fmla="*/ 122 w 123"/>
              <a:gd name="T1" fmla="*/ 117 h 179"/>
              <a:gd name="T2" fmla="*/ 113 w 123"/>
              <a:gd name="T3" fmla="*/ 150 h 179"/>
              <a:gd name="T4" fmla="*/ 91 w 123"/>
              <a:gd name="T5" fmla="*/ 171 h 179"/>
              <a:gd name="T6" fmla="*/ 59 w 123"/>
              <a:gd name="T7" fmla="*/ 178 h 179"/>
              <a:gd name="T8" fmla="*/ 8 w 123"/>
              <a:gd name="T9" fmla="*/ 160 h 179"/>
              <a:gd name="T10" fmla="*/ 16 w 123"/>
              <a:gd name="T11" fmla="*/ 145 h 179"/>
              <a:gd name="T12" fmla="*/ 36 w 123"/>
              <a:gd name="T13" fmla="*/ 158 h 179"/>
              <a:gd name="T14" fmla="*/ 58 w 123"/>
              <a:gd name="T15" fmla="*/ 162 h 179"/>
              <a:gd name="T16" fmla="*/ 90 w 123"/>
              <a:gd name="T17" fmla="*/ 150 h 179"/>
              <a:gd name="T18" fmla="*/ 102 w 123"/>
              <a:gd name="T19" fmla="*/ 98 h 179"/>
              <a:gd name="T20" fmla="*/ 84 w 123"/>
              <a:gd name="T21" fmla="*/ 118 h 179"/>
              <a:gd name="T22" fmla="*/ 57 w 123"/>
              <a:gd name="T23" fmla="*/ 125 h 179"/>
              <a:gd name="T24" fmla="*/ 27 w 123"/>
              <a:gd name="T25" fmla="*/ 117 h 179"/>
              <a:gd name="T26" fmla="*/ 7 w 123"/>
              <a:gd name="T27" fmla="*/ 95 h 179"/>
              <a:gd name="T28" fmla="*/ 0 w 123"/>
              <a:gd name="T29" fmla="*/ 62 h 179"/>
              <a:gd name="T30" fmla="*/ 7 w 123"/>
              <a:gd name="T31" fmla="*/ 30 h 179"/>
              <a:gd name="T32" fmla="*/ 27 w 123"/>
              <a:gd name="T33" fmla="*/ 9 h 179"/>
              <a:gd name="T34" fmla="*/ 57 w 123"/>
              <a:gd name="T35" fmla="*/ 0 h 179"/>
              <a:gd name="T36" fmla="*/ 84 w 123"/>
              <a:gd name="T37" fmla="*/ 8 h 179"/>
              <a:gd name="T38" fmla="*/ 102 w 123"/>
              <a:gd name="T39" fmla="*/ 27 h 179"/>
              <a:gd name="T40" fmla="*/ 122 w 123"/>
              <a:gd name="T41" fmla="*/ 1 h 179"/>
              <a:gd name="T42" fmla="*/ 60 w 123"/>
              <a:gd name="T43" fmla="*/ 109 h 179"/>
              <a:gd name="T44" fmla="*/ 83 w 123"/>
              <a:gd name="T45" fmla="*/ 103 h 179"/>
              <a:gd name="T46" fmla="*/ 98 w 123"/>
              <a:gd name="T47" fmla="*/ 87 h 179"/>
              <a:gd name="T48" fmla="*/ 102 w 123"/>
              <a:gd name="T49" fmla="*/ 63 h 179"/>
              <a:gd name="T50" fmla="*/ 98 w 123"/>
              <a:gd name="T51" fmla="*/ 39 h 179"/>
              <a:gd name="T52" fmla="*/ 83 w 123"/>
              <a:gd name="T53" fmla="*/ 23 h 179"/>
              <a:gd name="T54" fmla="*/ 60 w 123"/>
              <a:gd name="T55" fmla="*/ 16 h 179"/>
              <a:gd name="T56" fmla="*/ 38 w 123"/>
              <a:gd name="T57" fmla="*/ 23 h 179"/>
              <a:gd name="T58" fmla="*/ 23 w 123"/>
              <a:gd name="T59" fmla="*/ 39 h 179"/>
              <a:gd name="T60" fmla="*/ 18 w 123"/>
              <a:gd name="T61" fmla="*/ 63 h 179"/>
              <a:gd name="T62" fmla="*/ 23 w 123"/>
              <a:gd name="T63" fmla="*/ 87 h 179"/>
              <a:gd name="T64" fmla="*/ 38 w 123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3" h="179">
                <a:moveTo>
                  <a:pt x="122" y="1"/>
                </a:moveTo>
                <a:lnTo>
                  <a:pt x="122" y="117"/>
                </a:lnTo>
                <a:lnTo>
                  <a:pt x="122" y="117"/>
                </a:lnTo>
                <a:cubicBezTo>
                  <a:pt x="122" y="130"/>
                  <a:pt x="118" y="141"/>
                  <a:pt x="113" y="150"/>
                </a:cubicBezTo>
                <a:lnTo>
                  <a:pt x="113" y="150"/>
                </a:lnTo>
                <a:cubicBezTo>
                  <a:pt x="108" y="159"/>
                  <a:pt x="101" y="166"/>
                  <a:pt x="91" y="171"/>
                </a:cubicBezTo>
                <a:lnTo>
                  <a:pt x="91" y="171"/>
                </a:lnTo>
                <a:cubicBezTo>
                  <a:pt x="82" y="176"/>
                  <a:pt x="71" y="178"/>
                  <a:pt x="59" y="178"/>
                </a:cubicBezTo>
                <a:lnTo>
                  <a:pt x="59" y="178"/>
                </a:lnTo>
                <a:cubicBezTo>
                  <a:pt x="41" y="178"/>
                  <a:pt x="24" y="172"/>
                  <a:pt x="8" y="160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2"/>
                  <a:pt x="29" y="155"/>
                  <a:pt x="36" y="158"/>
                </a:cubicBezTo>
                <a:lnTo>
                  <a:pt x="36" y="158"/>
                </a:lnTo>
                <a:cubicBezTo>
                  <a:pt x="43" y="161"/>
                  <a:pt x="50" y="162"/>
                  <a:pt x="58" y="162"/>
                </a:cubicBezTo>
                <a:lnTo>
                  <a:pt x="58" y="162"/>
                </a:lnTo>
                <a:cubicBezTo>
                  <a:pt x="71" y="162"/>
                  <a:pt x="83" y="158"/>
                  <a:pt x="90" y="150"/>
                </a:cubicBezTo>
                <a:lnTo>
                  <a:pt x="90" y="150"/>
                </a:lnTo>
                <a:cubicBezTo>
                  <a:pt x="99" y="142"/>
                  <a:pt x="102" y="131"/>
                  <a:pt x="102" y="117"/>
                </a:cubicBezTo>
                <a:lnTo>
                  <a:pt x="102" y="98"/>
                </a:lnTo>
                <a:lnTo>
                  <a:pt x="102" y="98"/>
                </a:lnTo>
                <a:cubicBezTo>
                  <a:pt x="98" y="106"/>
                  <a:pt x="92" y="113"/>
                  <a:pt x="84" y="118"/>
                </a:cubicBezTo>
                <a:lnTo>
                  <a:pt x="84" y="118"/>
                </a:lnTo>
                <a:cubicBezTo>
                  <a:pt x="76" y="123"/>
                  <a:pt x="68" y="125"/>
                  <a:pt x="57" y="125"/>
                </a:cubicBezTo>
                <a:lnTo>
                  <a:pt x="57" y="125"/>
                </a:lnTo>
                <a:cubicBezTo>
                  <a:pt x="46" y="125"/>
                  <a:pt x="36" y="122"/>
                  <a:pt x="27" y="117"/>
                </a:cubicBezTo>
                <a:lnTo>
                  <a:pt x="27" y="117"/>
                </a:lnTo>
                <a:cubicBezTo>
                  <a:pt x="19" y="112"/>
                  <a:pt x="12" y="104"/>
                  <a:pt x="7" y="95"/>
                </a:cubicBezTo>
                <a:lnTo>
                  <a:pt x="7" y="95"/>
                </a:lnTo>
                <a:cubicBezTo>
                  <a:pt x="3" y="86"/>
                  <a:pt x="0" y="74"/>
                  <a:pt x="0" y="62"/>
                </a:cubicBezTo>
                <a:lnTo>
                  <a:pt x="0" y="62"/>
                </a:lnTo>
                <a:cubicBezTo>
                  <a:pt x="0" y="51"/>
                  <a:pt x="3" y="40"/>
                  <a:pt x="7" y="30"/>
                </a:cubicBezTo>
                <a:lnTo>
                  <a:pt x="7" y="30"/>
                </a:lnTo>
                <a:cubicBezTo>
                  <a:pt x="12" y="21"/>
                  <a:pt x="19" y="14"/>
                  <a:pt x="27" y="9"/>
                </a:cubicBezTo>
                <a:lnTo>
                  <a:pt x="27" y="9"/>
                </a:lnTo>
                <a:cubicBezTo>
                  <a:pt x="36" y="4"/>
                  <a:pt x="46" y="0"/>
                  <a:pt x="57" y="0"/>
                </a:cubicBezTo>
                <a:lnTo>
                  <a:pt x="57" y="0"/>
                </a:lnTo>
                <a:cubicBezTo>
                  <a:pt x="68" y="0"/>
                  <a:pt x="77" y="3"/>
                  <a:pt x="84" y="8"/>
                </a:cubicBezTo>
                <a:lnTo>
                  <a:pt x="84" y="8"/>
                </a:lnTo>
                <a:cubicBezTo>
                  <a:pt x="92" y="12"/>
                  <a:pt x="98" y="19"/>
                  <a:pt x="102" y="27"/>
                </a:cubicBezTo>
                <a:lnTo>
                  <a:pt x="102" y="1"/>
                </a:lnTo>
                <a:lnTo>
                  <a:pt x="122" y="1"/>
                </a:lnTo>
                <a:close/>
                <a:moveTo>
                  <a:pt x="60" y="109"/>
                </a:moveTo>
                <a:lnTo>
                  <a:pt x="60" y="109"/>
                </a:lnTo>
                <a:cubicBezTo>
                  <a:pt x="68" y="109"/>
                  <a:pt x="76" y="107"/>
                  <a:pt x="83" y="103"/>
                </a:cubicBezTo>
                <a:lnTo>
                  <a:pt x="83" y="103"/>
                </a:lnTo>
                <a:cubicBezTo>
                  <a:pt x="89" y="100"/>
                  <a:pt x="94" y="94"/>
                  <a:pt x="98" y="87"/>
                </a:cubicBezTo>
                <a:lnTo>
                  <a:pt x="98" y="87"/>
                </a:lnTo>
                <a:cubicBezTo>
                  <a:pt x="101" y="80"/>
                  <a:pt x="102" y="72"/>
                  <a:pt x="102" y="63"/>
                </a:cubicBezTo>
                <a:lnTo>
                  <a:pt x="102" y="63"/>
                </a:lnTo>
                <a:cubicBezTo>
                  <a:pt x="102" y="54"/>
                  <a:pt x="101" y="46"/>
                  <a:pt x="98" y="39"/>
                </a:cubicBezTo>
                <a:lnTo>
                  <a:pt x="98" y="39"/>
                </a:lnTo>
                <a:cubicBezTo>
                  <a:pt x="94" y="32"/>
                  <a:pt x="89" y="27"/>
                  <a:pt x="83" y="23"/>
                </a:cubicBezTo>
                <a:lnTo>
                  <a:pt x="83" y="23"/>
                </a:lnTo>
                <a:cubicBezTo>
                  <a:pt x="76" y="19"/>
                  <a:pt x="68" y="16"/>
                  <a:pt x="60" y="16"/>
                </a:cubicBezTo>
                <a:lnTo>
                  <a:pt x="60" y="16"/>
                </a:lnTo>
                <a:cubicBezTo>
                  <a:pt x="52" y="16"/>
                  <a:pt x="45" y="19"/>
                  <a:pt x="38" y="23"/>
                </a:cubicBezTo>
                <a:lnTo>
                  <a:pt x="38" y="23"/>
                </a:lnTo>
                <a:cubicBezTo>
                  <a:pt x="32" y="26"/>
                  <a:pt x="27" y="32"/>
                  <a:pt x="23" y="39"/>
                </a:cubicBezTo>
                <a:lnTo>
                  <a:pt x="23" y="39"/>
                </a:lnTo>
                <a:cubicBezTo>
                  <a:pt x="20" y="46"/>
                  <a:pt x="18" y="54"/>
                  <a:pt x="18" y="63"/>
                </a:cubicBezTo>
                <a:lnTo>
                  <a:pt x="18" y="63"/>
                </a:lnTo>
                <a:cubicBezTo>
                  <a:pt x="18" y="72"/>
                  <a:pt x="20" y="80"/>
                  <a:pt x="23" y="87"/>
                </a:cubicBezTo>
                <a:lnTo>
                  <a:pt x="23" y="87"/>
                </a:lnTo>
                <a:cubicBezTo>
                  <a:pt x="27" y="94"/>
                  <a:pt x="32" y="100"/>
                  <a:pt x="38" y="103"/>
                </a:cubicBezTo>
                <a:lnTo>
                  <a:pt x="38" y="103"/>
                </a:lnTo>
                <a:cubicBezTo>
                  <a:pt x="45" y="107"/>
                  <a:pt x="52" y="109"/>
                  <a:pt x="6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23"/>
          <p:cNvSpPr>
            <a:spLocks noChangeArrowheads="1"/>
          </p:cNvSpPr>
          <p:nvPr/>
        </p:nvSpPr>
        <p:spPr bwMode="auto">
          <a:xfrm>
            <a:off x="16182737" y="4169428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5 w 127"/>
              <a:gd name="T5" fmla="*/ 9 h 132"/>
              <a:gd name="T6" fmla="*/ 95 w 127"/>
              <a:gd name="T7" fmla="*/ 9 h 132"/>
              <a:gd name="T8" fmla="*/ 118 w 127"/>
              <a:gd name="T9" fmla="*/ 32 h 132"/>
              <a:gd name="T10" fmla="*/ 118 w 127"/>
              <a:gd name="T11" fmla="*/ 32 h 132"/>
              <a:gd name="T12" fmla="*/ 126 w 127"/>
              <a:gd name="T13" fmla="*/ 66 h 132"/>
              <a:gd name="T14" fmla="*/ 126 w 127"/>
              <a:gd name="T15" fmla="*/ 66 h 132"/>
              <a:gd name="T16" fmla="*/ 118 w 127"/>
              <a:gd name="T17" fmla="*/ 100 h 132"/>
              <a:gd name="T18" fmla="*/ 118 w 127"/>
              <a:gd name="T19" fmla="*/ 100 h 132"/>
              <a:gd name="T20" fmla="*/ 95 w 127"/>
              <a:gd name="T21" fmla="*/ 123 h 132"/>
              <a:gd name="T22" fmla="*/ 95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1 w 127"/>
              <a:gd name="T29" fmla="*/ 123 h 132"/>
              <a:gd name="T30" fmla="*/ 31 w 127"/>
              <a:gd name="T31" fmla="*/ 123 h 132"/>
              <a:gd name="T32" fmla="*/ 8 w 127"/>
              <a:gd name="T33" fmla="*/ 100 h 132"/>
              <a:gd name="T34" fmla="*/ 8 w 127"/>
              <a:gd name="T35" fmla="*/ 100 h 132"/>
              <a:gd name="T36" fmla="*/ 0 w 127"/>
              <a:gd name="T37" fmla="*/ 66 h 132"/>
              <a:gd name="T38" fmla="*/ 0 w 127"/>
              <a:gd name="T39" fmla="*/ 66 h 132"/>
              <a:gd name="T40" fmla="*/ 8 w 127"/>
              <a:gd name="T41" fmla="*/ 32 h 132"/>
              <a:gd name="T42" fmla="*/ 8 w 127"/>
              <a:gd name="T43" fmla="*/ 32 h 132"/>
              <a:gd name="T44" fmla="*/ 31 w 127"/>
              <a:gd name="T45" fmla="*/ 9 h 132"/>
              <a:gd name="T46" fmla="*/ 31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4 h 132"/>
              <a:gd name="T96" fmla="*/ 86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4"/>
                  <a:pt x="95" y="9"/>
                </a:cubicBezTo>
                <a:lnTo>
                  <a:pt x="95" y="9"/>
                </a:lnTo>
                <a:cubicBezTo>
                  <a:pt x="105" y="15"/>
                  <a:pt x="113" y="22"/>
                  <a:pt x="118" y="32"/>
                </a:cubicBezTo>
                <a:lnTo>
                  <a:pt x="118" y="32"/>
                </a:lnTo>
                <a:cubicBezTo>
                  <a:pt x="124" y="42"/>
                  <a:pt x="126" y="53"/>
                  <a:pt x="126" y="66"/>
                </a:cubicBezTo>
                <a:lnTo>
                  <a:pt x="126" y="66"/>
                </a:lnTo>
                <a:cubicBezTo>
                  <a:pt x="126" y="78"/>
                  <a:pt x="124" y="90"/>
                  <a:pt x="118" y="100"/>
                </a:cubicBezTo>
                <a:lnTo>
                  <a:pt x="118" y="100"/>
                </a:lnTo>
                <a:cubicBezTo>
                  <a:pt x="113" y="109"/>
                  <a:pt x="105" y="117"/>
                  <a:pt x="95" y="123"/>
                </a:cubicBezTo>
                <a:lnTo>
                  <a:pt x="95" y="123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1" y="123"/>
                </a:cubicBezTo>
                <a:lnTo>
                  <a:pt x="31" y="123"/>
                </a:lnTo>
                <a:cubicBezTo>
                  <a:pt x="21" y="117"/>
                  <a:pt x="13" y="109"/>
                  <a:pt x="8" y="100"/>
                </a:cubicBezTo>
                <a:lnTo>
                  <a:pt x="8" y="100"/>
                </a:lnTo>
                <a:cubicBezTo>
                  <a:pt x="3" y="90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8" y="32"/>
                </a:cubicBezTo>
                <a:lnTo>
                  <a:pt x="8" y="32"/>
                </a:lnTo>
                <a:cubicBezTo>
                  <a:pt x="13" y="22"/>
                  <a:pt x="21" y="15"/>
                  <a:pt x="31" y="9"/>
                </a:cubicBezTo>
                <a:lnTo>
                  <a:pt x="31" y="9"/>
                </a:lnTo>
                <a:cubicBezTo>
                  <a:pt x="40" y="4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4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8"/>
                  <a:pt x="28" y="34"/>
                  <a:pt x="24" y="41"/>
                </a:cubicBezTo>
                <a:lnTo>
                  <a:pt x="24" y="41"/>
                </a:lnTo>
                <a:cubicBezTo>
                  <a:pt x="20" y="48"/>
                  <a:pt x="18" y="57"/>
                  <a:pt x="18" y="66"/>
                </a:cubicBezTo>
                <a:lnTo>
                  <a:pt x="18" y="66"/>
                </a:lnTo>
                <a:cubicBezTo>
                  <a:pt x="18" y="76"/>
                  <a:pt x="20" y="84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3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3"/>
                  <a:pt x="86" y="108"/>
                </a:cubicBezTo>
                <a:lnTo>
                  <a:pt x="86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4"/>
                  <a:pt x="108" y="76"/>
                  <a:pt x="108" y="66"/>
                </a:cubicBezTo>
                <a:lnTo>
                  <a:pt x="108" y="66"/>
                </a:lnTo>
                <a:cubicBezTo>
                  <a:pt x="108" y="57"/>
                  <a:pt x="106" y="48"/>
                  <a:pt x="102" y="41"/>
                </a:cubicBezTo>
                <a:lnTo>
                  <a:pt x="102" y="41"/>
                </a:lnTo>
                <a:cubicBezTo>
                  <a:pt x="99" y="34"/>
                  <a:pt x="93" y="28"/>
                  <a:pt x="86" y="24"/>
                </a:cubicBezTo>
                <a:lnTo>
                  <a:pt x="86" y="24"/>
                </a:lnTo>
                <a:cubicBezTo>
                  <a:pt x="80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24"/>
          <p:cNvSpPr>
            <a:spLocks noChangeArrowheads="1"/>
          </p:cNvSpPr>
          <p:nvPr/>
        </p:nvSpPr>
        <p:spPr bwMode="auto">
          <a:xfrm>
            <a:off x="16360007" y="4104966"/>
            <a:ext cx="102062" cy="225614"/>
          </a:xfrm>
          <a:custGeom>
            <a:avLst/>
            <a:gdLst>
              <a:gd name="T0" fmla="*/ 55 w 83"/>
              <a:gd name="T1" fmla="*/ 17 h 184"/>
              <a:gd name="T2" fmla="*/ 55 w 83"/>
              <a:gd name="T3" fmla="*/ 17 h 184"/>
              <a:gd name="T4" fmla="*/ 40 w 83"/>
              <a:gd name="T5" fmla="*/ 23 h 184"/>
              <a:gd name="T6" fmla="*/ 40 w 83"/>
              <a:gd name="T7" fmla="*/ 23 h 184"/>
              <a:gd name="T8" fmla="*/ 34 w 83"/>
              <a:gd name="T9" fmla="*/ 40 h 184"/>
              <a:gd name="T10" fmla="*/ 34 w 83"/>
              <a:gd name="T11" fmla="*/ 57 h 184"/>
              <a:gd name="T12" fmla="*/ 69 w 83"/>
              <a:gd name="T13" fmla="*/ 57 h 184"/>
              <a:gd name="T14" fmla="*/ 69 w 83"/>
              <a:gd name="T15" fmla="*/ 72 h 184"/>
              <a:gd name="T16" fmla="*/ 34 w 83"/>
              <a:gd name="T17" fmla="*/ 72 h 184"/>
              <a:gd name="T18" fmla="*/ 34 w 83"/>
              <a:gd name="T19" fmla="*/ 183 h 184"/>
              <a:gd name="T20" fmla="*/ 16 w 83"/>
              <a:gd name="T21" fmla="*/ 183 h 184"/>
              <a:gd name="T22" fmla="*/ 16 w 83"/>
              <a:gd name="T23" fmla="*/ 72 h 184"/>
              <a:gd name="T24" fmla="*/ 0 w 83"/>
              <a:gd name="T25" fmla="*/ 72 h 184"/>
              <a:gd name="T26" fmla="*/ 0 w 83"/>
              <a:gd name="T27" fmla="*/ 57 h 184"/>
              <a:gd name="T28" fmla="*/ 16 w 83"/>
              <a:gd name="T29" fmla="*/ 57 h 184"/>
              <a:gd name="T30" fmla="*/ 16 w 83"/>
              <a:gd name="T31" fmla="*/ 43 h 184"/>
              <a:gd name="T32" fmla="*/ 16 w 83"/>
              <a:gd name="T33" fmla="*/ 43 h 184"/>
              <a:gd name="T34" fmla="*/ 21 w 83"/>
              <a:gd name="T35" fmla="*/ 19 h 184"/>
              <a:gd name="T36" fmla="*/ 21 w 83"/>
              <a:gd name="T37" fmla="*/ 19 h 184"/>
              <a:gd name="T38" fmla="*/ 36 w 83"/>
              <a:gd name="T39" fmla="*/ 5 h 184"/>
              <a:gd name="T40" fmla="*/ 36 w 83"/>
              <a:gd name="T41" fmla="*/ 5 h 184"/>
              <a:gd name="T42" fmla="*/ 55 w 83"/>
              <a:gd name="T43" fmla="*/ 0 h 184"/>
              <a:gd name="T44" fmla="*/ 55 w 83"/>
              <a:gd name="T45" fmla="*/ 0 h 184"/>
              <a:gd name="T46" fmla="*/ 82 w 83"/>
              <a:gd name="T47" fmla="*/ 9 h 184"/>
              <a:gd name="T48" fmla="*/ 75 w 83"/>
              <a:gd name="T49" fmla="*/ 23 h 184"/>
              <a:gd name="T50" fmla="*/ 75 w 83"/>
              <a:gd name="T51" fmla="*/ 23 h 184"/>
              <a:gd name="T52" fmla="*/ 55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5" y="17"/>
                </a:moveTo>
                <a:lnTo>
                  <a:pt x="55" y="17"/>
                </a:lnTo>
                <a:cubicBezTo>
                  <a:pt x="49" y="17"/>
                  <a:pt x="44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3"/>
                  <a:pt x="34" y="40"/>
                </a:cubicBezTo>
                <a:lnTo>
                  <a:pt x="34" y="57"/>
                </a:lnTo>
                <a:lnTo>
                  <a:pt x="69" y="57"/>
                </a:lnTo>
                <a:lnTo>
                  <a:pt x="69" y="72"/>
                </a:lnTo>
                <a:lnTo>
                  <a:pt x="34" y="72"/>
                </a:lnTo>
                <a:lnTo>
                  <a:pt x="34" y="183"/>
                </a:lnTo>
                <a:lnTo>
                  <a:pt x="16" y="183"/>
                </a:lnTo>
                <a:lnTo>
                  <a:pt x="16" y="72"/>
                </a:lnTo>
                <a:lnTo>
                  <a:pt x="0" y="72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7" y="26"/>
                  <a:pt x="21" y="19"/>
                </a:cubicBezTo>
                <a:lnTo>
                  <a:pt x="21" y="19"/>
                </a:lnTo>
                <a:cubicBezTo>
                  <a:pt x="25" y="13"/>
                  <a:pt x="30" y="9"/>
                  <a:pt x="36" y="5"/>
                </a:cubicBezTo>
                <a:lnTo>
                  <a:pt x="36" y="5"/>
                </a:lnTo>
                <a:cubicBezTo>
                  <a:pt x="42" y="1"/>
                  <a:pt x="48" y="0"/>
                  <a:pt x="55" y="0"/>
                </a:cubicBezTo>
                <a:lnTo>
                  <a:pt x="55" y="0"/>
                </a:lnTo>
                <a:cubicBezTo>
                  <a:pt x="65" y="0"/>
                  <a:pt x="74" y="2"/>
                  <a:pt x="82" y="9"/>
                </a:cubicBezTo>
                <a:lnTo>
                  <a:pt x="75" y="23"/>
                </a:lnTo>
                <a:lnTo>
                  <a:pt x="75" y="23"/>
                </a:lnTo>
                <a:cubicBezTo>
                  <a:pt x="68" y="19"/>
                  <a:pt x="62" y="17"/>
                  <a:pt x="55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25"/>
          <p:cNvSpPr>
            <a:spLocks noChangeArrowheads="1"/>
          </p:cNvSpPr>
          <p:nvPr/>
        </p:nvSpPr>
        <p:spPr bwMode="auto">
          <a:xfrm>
            <a:off x="16451325" y="4104966"/>
            <a:ext cx="102065" cy="225614"/>
          </a:xfrm>
          <a:custGeom>
            <a:avLst/>
            <a:gdLst>
              <a:gd name="T0" fmla="*/ 56 w 83"/>
              <a:gd name="T1" fmla="*/ 17 h 184"/>
              <a:gd name="T2" fmla="*/ 56 w 83"/>
              <a:gd name="T3" fmla="*/ 17 h 184"/>
              <a:gd name="T4" fmla="*/ 40 w 83"/>
              <a:gd name="T5" fmla="*/ 23 h 184"/>
              <a:gd name="T6" fmla="*/ 40 w 83"/>
              <a:gd name="T7" fmla="*/ 23 h 184"/>
              <a:gd name="T8" fmla="*/ 34 w 83"/>
              <a:gd name="T9" fmla="*/ 40 h 184"/>
              <a:gd name="T10" fmla="*/ 34 w 83"/>
              <a:gd name="T11" fmla="*/ 57 h 184"/>
              <a:gd name="T12" fmla="*/ 70 w 83"/>
              <a:gd name="T13" fmla="*/ 57 h 184"/>
              <a:gd name="T14" fmla="*/ 70 w 83"/>
              <a:gd name="T15" fmla="*/ 72 h 184"/>
              <a:gd name="T16" fmla="*/ 34 w 83"/>
              <a:gd name="T17" fmla="*/ 72 h 184"/>
              <a:gd name="T18" fmla="*/ 34 w 83"/>
              <a:gd name="T19" fmla="*/ 183 h 184"/>
              <a:gd name="T20" fmla="*/ 16 w 83"/>
              <a:gd name="T21" fmla="*/ 183 h 184"/>
              <a:gd name="T22" fmla="*/ 16 w 83"/>
              <a:gd name="T23" fmla="*/ 72 h 184"/>
              <a:gd name="T24" fmla="*/ 0 w 83"/>
              <a:gd name="T25" fmla="*/ 72 h 184"/>
              <a:gd name="T26" fmla="*/ 0 w 83"/>
              <a:gd name="T27" fmla="*/ 57 h 184"/>
              <a:gd name="T28" fmla="*/ 16 w 83"/>
              <a:gd name="T29" fmla="*/ 57 h 184"/>
              <a:gd name="T30" fmla="*/ 16 w 83"/>
              <a:gd name="T31" fmla="*/ 43 h 184"/>
              <a:gd name="T32" fmla="*/ 16 w 83"/>
              <a:gd name="T33" fmla="*/ 43 h 184"/>
              <a:gd name="T34" fmla="*/ 21 w 83"/>
              <a:gd name="T35" fmla="*/ 19 h 184"/>
              <a:gd name="T36" fmla="*/ 21 w 83"/>
              <a:gd name="T37" fmla="*/ 19 h 184"/>
              <a:gd name="T38" fmla="*/ 36 w 83"/>
              <a:gd name="T39" fmla="*/ 5 h 184"/>
              <a:gd name="T40" fmla="*/ 36 w 83"/>
              <a:gd name="T41" fmla="*/ 5 h 184"/>
              <a:gd name="T42" fmla="*/ 56 w 83"/>
              <a:gd name="T43" fmla="*/ 0 h 184"/>
              <a:gd name="T44" fmla="*/ 56 w 83"/>
              <a:gd name="T45" fmla="*/ 0 h 184"/>
              <a:gd name="T46" fmla="*/ 82 w 83"/>
              <a:gd name="T47" fmla="*/ 9 h 184"/>
              <a:gd name="T48" fmla="*/ 75 w 83"/>
              <a:gd name="T49" fmla="*/ 23 h 184"/>
              <a:gd name="T50" fmla="*/ 75 w 83"/>
              <a:gd name="T51" fmla="*/ 23 h 184"/>
              <a:gd name="T52" fmla="*/ 56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6" y="17"/>
                </a:moveTo>
                <a:lnTo>
                  <a:pt x="56" y="17"/>
                </a:lnTo>
                <a:cubicBezTo>
                  <a:pt x="49" y="17"/>
                  <a:pt x="45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3"/>
                  <a:pt x="34" y="40"/>
                </a:cubicBezTo>
                <a:lnTo>
                  <a:pt x="34" y="57"/>
                </a:lnTo>
                <a:lnTo>
                  <a:pt x="70" y="57"/>
                </a:lnTo>
                <a:lnTo>
                  <a:pt x="70" y="72"/>
                </a:lnTo>
                <a:lnTo>
                  <a:pt x="34" y="72"/>
                </a:lnTo>
                <a:lnTo>
                  <a:pt x="34" y="183"/>
                </a:lnTo>
                <a:lnTo>
                  <a:pt x="16" y="183"/>
                </a:lnTo>
                <a:lnTo>
                  <a:pt x="16" y="72"/>
                </a:lnTo>
                <a:lnTo>
                  <a:pt x="0" y="72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8" y="26"/>
                  <a:pt x="21" y="19"/>
                </a:cubicBezTo>
                <a:lnTo>
                  <a:pt x="21" y="19"/>
                </a:lnTo>
                <a:cubicBezTo>
                  <a:pt x="25" y="13"/>
                  <a:pt x="30" y="9"/>
                  <a:pt x="36" y="5"/>
                </a:cubicBezTo>
                <a:lnTo>
                  <a:pt x="36" y="5"/>
                </a:lnTo>
                <a:cubicBezTo>
                  <a:pt x="42" y="1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5" y="2"/>
                  <a:pt x="82" y="9"/>
                </a:cubicBezTo>
                <a:lnTo>
                  <a:pt x="75" y="23"/>
                </a:lnTo>
                <a:lnTo>
                  <a:pt x="75" y="23"/>
                </a:lnTo>
                <a:cubicBezTo>
                  <a:pt x="69" y="19"/>
                  <a:pt x="62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26"/>
          <p:cNvSpPr>
            <a:spLocks noChangeArrowheads="1"/>
          </p:cNvSpPr>
          <p:nvPr/>
        </p:nvSpPr>
        <p:spPr bwMode="auto">
          <a:xfrm>
            <a:off x="16542647" y="4169428"/>
            <a:ext cx="150410" cy="161153"/>
          </a:xfrm>
          <a:custGeom>
            <a:avLst/>
            <a:gdLst>
              <a:gd name="T0" fmla="*/ 62 w 122"/>
              <a:gd name="T1" fmla="*/ 0 h 132"/>
              <a:gd name="T2" fmla="*/ 62 w 122"/>
              <a:gd name="T3" fmla="*/ 0 h 132"/>
              <a:gd name="T4" fmla="*/ 106 w 122"/>
              <a:gd name="T5" fmla="*/ 20 h 132"/>
              <a:gd name="T6" fmla="*/ 106 w 122"/>
              <a:gd name="T7" fmla="*/ 20 h 132"/>
              <a:gd name="T8" fmla="*/ 120 w 122"/>
              <a:gd name="T9" fmla="*/ 73 h 132"/>
              <a:gd name="T10" fmla="*/ 18 w 122"/>
              <a:gd name="T11" fmla="*/ 73 h 132"/>
              <a:gd name="T12" fmla="*/ 18 w 122"/>
              <a:gd name="T13" fmla="*/ 73 h 132"/>
              <a:gd name="T14" fmla="*/ 32 w 122"/>
              <a:gd name="T15" fmla="*/ 104 h 132"/>
              <a:gd name="T16" fmla="*/ 32 w 122"/>
              <a:gd name="T17" fmla="*/ 104 h 132"/>
              <a:gd name="T18" fmla="*/ 63 w 122"/>
              <a:gd name="T19" fmla="*/ 115 h 132"/>
              <a:gd name="T20" fmla="*/ 63 w 122"/>
              <a:gd name="T21" fmla="*/ 115 h 132"/>
              <a:gd name="T22" fmla="*/ 84 w 122"/>
              <a:gd name="T23" fmla="*/ 111 h 132"/>
              <a:gd name="T24" fmla="*/ 84 w 122"/>
              <a:gd name="T25" fmla="*/ 111 h 132"/>
              <a:gd name="T26" fmla="*/ 101 w 122"/>
              <a:gd name="T27" fmla="*/ 99 h 132"/>
              <a:gd name="T28" fmla="*/ 112 w 122"/>
              <a:gd name="T29" fmla="*/ 110 h 132"/>
              <a:gd name="T30" fmla="*/ 112 w 122"/>
              <a:gd name="T31" fmla="*/ 110 h 132"/>
              <a:gd name="T32" fmla="*/ 90 w 122"/>
              <a:gd name="T33" fmla="*/ 126 h 132"/>
              <a:gd name="T34" fmla="*/ 90 w 122"/>
              <a:gd name="T35" fmla="*/ 126 h 132"/>
              <a:gd name="T36" fmla="*/ 62 w 122"/>
              <a:gd name="T37" fmla="*/ 131 h 132"/>
              <a:gd name="T38" fmla="*/ 62 w 122"/>
              <a:gd name="T39" fmla="*/ 131 h 132"/>
              <a:gd name="T40" fmla="*/ 29 w 122"/>
              <a:gd name="T41" fmla="*/ 124 h 132"/>
              <a:gd name="T42" fmla="*/ 29 w 122"/>
              <a:gd name="T43" fmla="*/ 124 h 132"/>
              <a:gd name="T44" fmla="*/ 8 w 122"/>
              <a:gd name="T45" fmla="*/ 100 h 132"/>
              <a:gd name="T46" fmla="*/ 8 w 122"/>
              <a:gd name="T47" fmla="*/ 100 h 132"/>
              <a:gd name="T48" fmla="*/ 0 w 122"/>
              <a:gd name="T49" fmla="*/ 66 h 132"/>
              <a:gd name="T50" fmla="*/ 0 w 122"/>
              <a:gd name="T51" fmla="*/ 66 h 132"/>
              <a:gd name="T52" fmla="*/ 8 w 122"/>
              <a:gd name="T53" fmla="*/ 32 h 132"/>
              <a:gd name="T54" fmla="*/ 8 w 122"/>
              <a:gd name="T55" fmla="*/ 32 h 132"/>
              <a:gd name="T56" fmla="*/ 29 w 122"/>
              <a:gd name="T57" fmla="*/ 9 h 132"/>
              <a:gd name="T58" fmla="*/ 29 w 122"/>
              <a:gd name="T59" fmla="*/ 9 h 132"/>
              <a:gd name="T60" fmla="*/ 62 w 122"/>
              <a:gd name="T61" fmla="*/ 0 h 132"/>
              <a:gd name="T62" fmla="*/ 103 w 122"/>
              <a:gd name="T63" fmla="*/ 58 h 132"/>
              <a:gd name="T64" fmla="*/ 103 w 122"/>
              <a:gd name="T65" fmla="*/ 58 h 132"/>
              <a:gd name="T66" fmla="*/ 90 w 122"/>
              <a:gd name="T67" fmla="*/ 28 h 132"/>
              <a:gd name="T68" fmla="*/ 90 w 122"/>
              <a:gd name="T69" fmla="*/ 28 h 132"/>
              <a:gd name="T70" fmla="*/ 62 w 122"/>
              <a:gd name="T71" fmla="*/ 16 h 132"/>
              <a:gd name="T72" fmla="*/ 62 w 122"/>
              <a:gd name="T73" fmla="*/ 16 h 132"/>
              <a:gd name="T74" fmla="*/ 32 w 122"/>
              <a:gd name="T75" fmla="*/ 28 h 132"/>
              <a:gd name="T76" fmla="*/ 32 w 122"/>
              <a:gd name="T77" fmla="*/ 28 h 132"/>
              <a:gd name="T78" fmla="*/ 18 w 122"/>
              <a:gd name="T79" fmla="*/ 58 h 132"/>
              <a:gd name="T80" fmla="*/ 103 w 122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3"/>
                  <a:pt x="121" y="51"/>
                  <a:pt x="120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19" y="86"/>
                  <a:pt x="24" y="96"/>
                  <a:pt x="32" y="104"/>
                </a:cubicBezTo>
                <a:lnTo>
                  <a:pt x="32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7" y="114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1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7"/>
                  <a:pt x="98" y="122"/>
                  <a:pt x="90" y="126"/>
                </a:cubicBezTo>
                <a:lnTo>
                  <a:pt x="90" y="126"/>
                </a:lnTo>
                <a:cubicBezTo>
                  <a:pt x="81" y="130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9" y="128"/>
                  <a:pt x="29" y="124"/>
                </a:cubicBezTo>
                <a:lnTo>
                  <a:pt x="29" y="124"/>
                </a:lnTo>
                <a:cubicBezTo>
                  <a:pt x="20" y="117"/>
                  <a:pt x="13" y="110"/>
                  <a:pt x="8" y="100"/>
                </a:cubicBezTo>
                <a:lnTo>
                  <a:pt x="8" y="100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8" y="32"/>
                </a:cubicBezTo>
                <a:lnTo>
                  <a:pt x="8" y="32"/>
                </a:lnTo>
                <a:cubicBezTo>
                  <a:pt x="13" y="23"/>
                  <a:pt x="20" y="15"/>
                  <a:pt x="29" y="9"/>
                </a:cubicBezTo>
                <a:lnTo>
                  <a:pt x="29" y="9"/>
                </a:lnTo>
                <a:cubicBezTo>
                  <a:pt x="39" y="4"/>
                  <a:pt x="49" y="0"/>
                  <a:pt x="62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0" y="28"/>
                </a:cubicBezTo>
                <a:lnTo>
                  <a:pt x="90" y="28"/>
                </a:lnTo>
                <a:cubicBezTo>
                  <a:pt x="83" y="20"/>
                  <a:pt x="73" y="16"/>
                  <a:pt x="62" y="16"/>
                </a:cubicBezTo>
                <a:lnTo>
                  <a:pt x="62" y="16"/>
                </a:lnTo>
                <a:cubicBezTo>
                  <a:pt x="49" y="16"/>
                  <a:pt x="40" y="20"/>
                  <a:pt x="32" y="28"/>
                </a:cubicBezTo>
                <a:lnTo>
                  <a:pt x="32" y="28"/>
                </a:lnTo>
                <a:cubicBezTo>
                  <a:pt x="24" y="35"/>
                  <a:pt x="19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27"/>
          <p:cNvSpPr>
            <a:spLocks noChangeArrowheads="1"/>
          </p:cNvSpPr>
          <p:nvPr/>
        </p:nvSpPr>
        <p:spPr bwMode="auto">
          <a:xfrm>
            <a:off x="16725287" y="4169428"/>
            <a:ext cx="80575" cy="161153"/>
          </a:xfrm>
          <a:custGeom>
            <a:avLst/>
            <a:gdLst>
              <a:gd name="T0" fmla="*/ 18 w 64"/>
              <a:gd name="T1" fmla="*/ 30 h 132"/>
              <a:gd name="T2" fmla="*/ 18 w 64"/>
              <a:gd name="T3" fmla="*/ 30 h 132"/>
              <a:gd name="T4" fmla="*/ 36 w 64"/>
              <a:gd name="T5" fmla="*/ 9 h 132"/>
              <a:gd name="T6" fmla="*/ 36 w 64"/>
              <a:gd name="T7" fmla="*/ 9 h 132"/>
              <a:gd name="T8" fmla="*/ 63 w 64"/>
              <a:gd name="T9" fmla="*/ 0 h 132"/>
              <a:gd name="T10" fmla="*/ 63 w 64"/>
              <a:gd name="T11" fmla="*/ 19 h 132"/>
              <a:gd name="T12" fmla="*/ 63 w 64"/>
              <a:gd name="T13" fmla="*/ 19 h 132"/>
              <a:gd name="T14" fmla="*/ 32 w 64"/>
              <a:gd name="T15" fmla="*/ 30 h 132"/>
              <a:gd name="T16" fmla="*/ 32 w 64"/>
              <a:gd name="T17" fmla="*/ 30 h 132"/>
              <a:gd name="T18" fmla="*/ 18 w 64"/>
              <a:gd name="T19" fmla="*/ 62 h 132"/>
              <a:gd name="T20" fmla="*/ 18 w 64"/>
              <a:gd name="T21" fmla="*/ 131 h 132"/>
              <a:gd name="T22" fmla="*/ 0 w 64"/>
              <a:gd name="T23" fmla="*/ 131 h 132"/>
              <a:gd name="T24" fmla="*/ 0 w 64"/>
              <a:gd name="T25" fmla="*/ 1 h 132"/>
              <a:gd name="T26" fmla="*/ 18 w 64"/>
              <a:gd name="T27" fmla="*/ 1 h 132"/>
              <a:gd name="T28" fmla="*/ 18 w 64"/>
              <a:gd name="T29" fmla="*/ 3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2">
                <a:moveTo>
                  <a:pt x="18" y="30"/>
                </a:moveTo>
                <a:lnTo>
                  <a:pt x="18" y="30"/>
                </a:lnTo>
                <a:cubicBezTo>
                  <a:pt x="23" y="21"/>
                  <a:pt x="29" y="13"/>
                  <a:pt x="36" y="9"/>
                </a:cubicBezTo>
                <a:lnTo>
                  <a:pt x="36" y="9"/>
                </a:lnTo>
                <a:cubicBezTo>
                  <a:pt x="43" y="4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3"/>
                  <a:pt x="32" y="30"/>
                </a:cubicBezTo>
                <a:lnTo>
                  <a:pt x="32" y="30"/>
                </a:lnTo>
                <a:cubicBezTo>
                  <a:pt x="24" y="39"/>
                  <a:pt x="20" y="49"/>
                  <a:pt x="18" y="62"/>
                </a:cubicBezTo>
                <a:lnTo>
                  <a:pt x="18" y="131"/>
                </a:lnTo>
                <a:lnTo>
                  <a:pt x="0" y="131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28"/>
          <p:cNvSpPr>
            <a:spLocks noChangeArrowheads="1"/>
          </p:cNvSpPr>
          <p:nvPr/>
        </p:nvSpPr>
        <p:spPr bwMode="auto">
          <a:xfrm>
            <a:off x="16816606" y="4169428"/>
            <a:ext cx="150410" cy="161153"/>
          </a:xfrm>
          <a:custGeom>
            <a:avLst/>
            <a:gdLst>
              <a:gd name="T0" fmla="*/ 62 w 122"/>
              <a:gd name="T1" fmla="*/ 0 h 132"/>
              <a:gd name="T2" fmla="*/ 62 w 122"/>
              <a:gd name="T3" fmla="*/ 0 h 132"/>
              <a:gd name="T4" fmla="*/ 107 w 122"/>
              <a:gd name="T5" fmla="*/ 20 h 132"/>
              <a:gd name="T6" fmla="*/ 107 w 122"/>
              <a:gd name="T7" fmla="*/ 20 h 132"/>
              <a:gd name="T8" fmla="*/ 120 w 122"/>
              <a:gd name="T9" fmla="*/ 73 h 132"/>
              <a:gd name="T10" fmla="*/ 18 w 122"/>
              <a:gd name="T11" fmla="*/ 73 h 132"/>
              <a:gd name="T12" fmla="*/ 18 w 122"/>
              <a:gd name="T13" fmla="*/ 73 h 132"/>
              <a:gd name="T14" fmla="*/ 33 w 122"/>
              <a:gd name="T15" fmla="*/ 104 h 132"/>
              <a:gd name="T16" fmla="*/ 33 w 122"/>
              <a:gd name="T17" fmla="*/ 104 h 132"/>
              <a:gd name="T18" fmla="*/ 64 w 122"/>
              <a:gd name="T19" fmla="*/ 115 h 132"/>
              <a:gd name="T20" fmla="*/ 64 w 122"/>
              <a:gd name="T21" fmla="*/ 115 h 132"/>
              <a:gd name="T22" fmla="*/ 85 w 122"/>
              <a:gd name="T23" fmla="*/ 111 h 132"/>
              <a:gd name="T24" fmla="*/ 85 w 122"/>
              <a:gd name="T25" fmla="*/ 111 h 132"/>
              <a:gd name="T26" fmla="*/ 102 w 122"/>
              <a:gd name="T27" fmla="*/ 99 h 132"/>
              <a:gd name="T28" fmla="*/ 112 w 122"/>
              <a:gd name="T29" fmla="*/ 110 h 132"/>
              <a:gd name="T30" fmla="*/ 112 w 122"/>
              <a:gd name="T31" fmla="*/ 110 h 132"/>
              <a:gd name="T32" fmla="*/ 90 w 122"/>
              <a:gd name="T33" fmla="*/ 126 h 132"/>
              <a:gd name="T34" fmla="*/ 90 w 122"/>
              <a:gd name="T35" fmla="*/ 126 h 132"/>
              <a:gd name="T36" fmla="*/ 62 w 122"/>
              <a:gd name="T37" fmla="*/ 131 h 132"/>
              <a:gd name="T38" fmla="*/ 62 w 122"/>
              <a:gd name="T39" fmla="*/ 131 h 132"/>
              <a:gd name="T40" fmla="*/ 30 w 122"/>
              <a:gd name="T41" fmla="*/ 124 h 132"/>
              <a:gd name="T42" fmla="*/ 30 w 122"/>
              <a:gd name="T43" fmla="*/ 124 h 132"/>
              <a:gd name="T44" fmla="*/ 8 w 122"/>
              <a:gd name="T45" fmla="*/ 100 h 132"/>
              <a:gd name="T46" fmla="*/ 8 w 122"/>
              <a:gd name="T47" fmla="*/ 100 h 132"/>
              <a:gd name="T48" fmla="*/ 0 w 122"/>
              <a:gd name="T49" fmla="*/ 66 h 132"/>
              <a:gd name="T50" fmla="*/ 0 w 122"/>
              <a:gd name="T51" fmla="*/ 66 h 132"/>
              <a:gd name="T52" fmla="*/ 8 w 122"/>
              <a:gd name="T53" fmla="*/ 32 h 132"/>
              <a:gd name="T54" fmla="*/ 8 w 122"/>
              <a:gd name="T55" fmla="*/ 32 h 132"/>
              <a:gd name="T56" fmla="*/ 30 w 122"/>
              <a:gd name="T57" fmla="*/ 9 h 132"/>
              <a:gd name="T58" fmla="*/ 30 w 122"/>
              <a:gd name="T59" fmla="*/ 9 h 132"/>
              <a:gd name="T60" fmla="*/ 62 w 122"/>
              <a:gd name="T61" fmla="*/ 0 h 132"/>
              <a:gd name="T62" fmla="*/ 103 w 122"/>
              <a:gd name="T63" fmla="*/ 58 h 132"/>
              <a:gd name="T64" fmla="*/ 103 w 122"/>
              <a:gd name="T65" fmla="*/ 58 h 132"/>
              <a:gd name="T66" fmla="*/ 91 w 122"/>
              <a:gd name="T67" fmla="*/ 28 h 132"/>
              <a:gd name="T68" fmla="*/ 91 w 122"/>
              <a:gd name="T69" fmla="*/ 28 h 132"/>
              <a:gd name="T70" fmla="*/ 62 w 122"/>
              <a:gd name="T71" fmla="*/ 16 h 132"/>
              <a:gd name="T72" fmla="*/ 62 w 122"/>
              <a:gd name="T73" fmla="*/ 16 h 132"/>
              <a:gd name="T74" fmla="*/ 32 w 122"/>
              <a:gd name="T75" fmla="*/ 28 h 132"/>
              <a:gd name="T76" fmla="*/ 32 w 122"/>
              <a:gd name="T77" fmla="*/ 28 h 132"/>
              <a:gd name="T78" fmla="*/ 18 w 122"/>
              <a:gd name="T79" fmla="*/ 58 h 132"/>
              <a:gd name="T80" fmla="*/ 103 w 122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7" y="20"/>
                </a:cubicBezTo>
                <a:lnTo>
                  <a:pt x="107" y="20"/>
                </a:lnTo>
                <a:cubicBezTo>
                  <a:pt x="116" y="33"/>
                  <a:pt x="121" y="51"/>
                  <a:pt x="120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1" y="86"/>
                  <a:pt x="25" y="96"/>
                  <a:pt x="33" y="104"/>
                </a:cubicBezTo>
                <a:lnTo>
                  <a:pt x="33" y="104"/>
                </a:lnTo>
                <a:cubicBezTo>
                  <a:pt x="41" y="111"/>
                  <a:pt x="52" y="115"/>
                  <a:pt x="64" y="115"/>
                </a:cubicBezTo>
                <a:lnTo>
                  <a:pt x="64" y="115"/>
                </a:lnTo>
                <a:cubicBezTo>
                  <a:pt x="71" y="115"/>
                  <a:pt x="79" y="114"/>
                  <a:pt x="85" y="111"/>
                </a:cubicBezTo>
                <a:lnTo>
                  <a:pt x="85" y="111"/>
                </a:lnTo>
                <a:cubicBezTo>
                  <a:pt x="91" y="108"/>
                  <a:pt x="97" y="104"/>
                  <a:pt x="102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7" y="117"/>
                  <a:pt x="99" y="122"/>
                  <a:pt x="90" y="126"/>
                </a:cubicBezTo>
                <a:lnTo>
                  <a:pt x="90" y="126"/>
                </a:lnTo>
                <a:cubicBezTo>
                  <a:pt x="82" y="130"/>
                  <a:pt x="73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30" y="124"/>
                </a:cubicBezTo>
                <a:lnTo>
                  <a:pt x="30" y="124"/>
                </a:lnTo>
                <a:cubicBezTo>
                  <a:pt x="21" y="117"/>
                  <a:pt x="14" y="110"/>
                  <a:pt x="8" y="100"/>
                </a:cubicBezTo>
                <a:lnTo>
                  <a:pt x="8" y="100"/>
                </a:lnTo>
                <a:cubicBezTo>
                  <a:pt x="3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8" y="32"/>
                </a:cubicBezTo>
                <a:lnTo>
                  <a:pt x="8" y="32"/>
                </a:lnTo>
                <a:cubicBezTo>
                  <a:pt x="14" y="23"/>
                  <a:pt x="21" y="15"/>
                  <a:pt x="30" y="9"/>
                </a:cubicBezTo>
                <a:lnTo>
                  <a:pt x="30" y="9"/>
                </a:lnTo>
                <a:cubicBezTo>
                  <a:pt x="39" y="4"/>
                  <a:pt x="50" y="0"/>
                  <a:pt x="62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3" y="45"/>
                  <a:pt x="99" y="35"/>
                  <a:pt x="91" y="28"/>
                </a:cubicBezTo>
                <a:lnTo>
                  <a:pt x="91" y="28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8"/>
                </a:cubicBezTo>
                <a:lnTo>
                  <a:pt x="32" y="28"/>
                </a:lnTo>
                <a:cubicBezTo>
                  <a:pt x="25" y="35"/>
                  <a:pt x="20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29"/>
          <p:cNvSpPr>
            <a:spLocks noChangeArrowheads="1"/>
          </p:cNvSpPr>
          <p:nvPr/>
        </p:nvSpPr>
        <p:spPr bwMode="auto">
          <a:xfrm>
            <a:off x="16988502" y="4104966"/>
            <a:ext cx="155783" cy="225614"/>
          </a:xfrm>
          <a:custGeom>
            <a:avLst/>
            <a:gdLst>
              <a:gd name="T0" fmla="*/ 127 w 128"/>
              <a:gd name="T1" fmla="*/ 0 h 184"/>
              <a:gd name="T2" fmla="*/ 127 w 128"/>
              <a:gd name="T3" fmla="*/ 183 h 184"/>
              <a:gd name="T4" fmla="*/ 108 w 128"/>
              <a:gd name="T5" fmla="*/ 183 h 184"/>
              <a:gd name="T6" fmla="*/ 108 w 128"/>
              <a:gd name="T7" fmla="*/ 155 h 184"/>
              <a:gd name="T8" fmla="*/ 108 w 128"/>
              <a:gd name="T9" fmla="*/ 155 h 184"/>
              <a:gd name="T10" fmla="*/ 89 w 128"/>
              <a:gd name="T11" fmla="*/ 176 h 184"/>
              <a:gd name="T12" fmla="*/ 89 w 128"/>
              <a:gd name="T13" fmla="*/ 176 h 184"/>
              <a:gd name="T14" fmla="*/ 60 w 128"/>
              <a:gd name="T15" fmla="*/ 183 h 184"/>
              <a:gd name="T16" fmla="*/ 60 w 128"/>
              <a:gd name="T17" fmla="*/ 183 h 184"/>
              <a:gd name="T18" fmla="*/ 29 w 128"/>
              <a:gd name="T19" fmla="*/ 176 h 184"/>
              <a:gd name="T20" fmla="*/ 29 w 128"/>
              <a:gd name="T21" fmla="*/ 176 h 184"/>
              <a:gd name="T22" fmla="*/ 8 w 128"/>
              <a:gd name="T23" fmla="*/ 152 h 184"/>
              <a:gd name="T24" fmla="*/ 8 w 128"/>
              <a:gd name="T25" fmla="*/ 152 h 184"/>
              <a:gd name="T26" fmla="*/ 0 w 128"/>
              <a:gd name="T27" fmla="*/ 118 h 184"/>
              <a:gd name="T28" fmla="*/ 0 w 128"/>
              <a:gd name="T29" fmla="*/ 118 h 184"/>
              <a:gd name="T30" fmla="*/ 8 w 128"/>
              <a:gd name="T31" fmla="*/ 84 h 184"/>
              <a:gd name="T32" fmla="*/ 8 w 128"/>
              <a:gd name="T33" fmla="*/ 84 h 184"/>
              <a:gd name="T34" fmla="*/ 29 w 128"/>
              <a:gd name="T35" fmla="*/ 61 h 184"/>
              <a:gd name="T36" fmla="*/ 29 w 128"/>
              <a:gd name="T37" fmla="*/ 61 h 184"/>
              <a:gd name="T38" fmla="*/ 60 w 128"/>
              <a:gd name="T39" fmla="*/ 52 h 184"/>
              <a:gd name="T40" fmla="*/ 60 w 128"/>
              <a:gd name="T41" fmla="*/ 52 h 184"/>
              <a:gd name="T42" fmla="*/ 89 w 128"/>
              <a:gd name="T43" fmla="*/ 60 h 184"/>
              <a:gd name="T44" fmla="*/ 89 w 128"/>
              <a:gd name="T45" fmla="*/ 60 h 184"/>
              <a:gd name="T46" fmla="*/ 108 w 128"/>
              <a:gd name="T47" fmla="*/ 81 h 184"/>
              <a:gd name="T48" fmla="*/ 108 w 128"/>
              <a:gd name="T49" fmla="*/ 0 h 184"/>
              <a:gd name="T50" fmla="*/ 127 w 128"/>
              <a:gd name="T51" fmla="*/ 0 h 184"/>
              <a:gd name="T52" fmla="*/ 64 w 128"/>
              <a:gd name="T53" fmla="*/ 167 h 184"/>
              <a:gd name="T54" fmla="*/ 64 w 128"/>
              <a:gd name="T55" fmla="*/ 167 h 184"/>
              <a:gd name="T56" fmla="*/ 87 w 128"/>
              <a:gd name="T57" fmla="*/ 161 h 184"/>
              <a:gd name="T58" fmla="*/ 87 w 128"/>
              <a:gd name="T59" fmla="*/ 161 h 184"/>
              <a:gd name="T60" fmla="*/ 103 w 128"/>
              <a:gd name="T61" fmla="*/ 144 h 184"/>
              <a:gd name="T62" fmla="*/ 103 w 128"/>
              <a:gd name="T63" fmla="*/ 144 h 184"/>
              <a:gd name="T64" fmla="*/ 108 w 128"/>
              <a:gd name="T65" fmla="*/ 118 h 184"/>
              <a:gd name="T66" fmla="*/ 108 w 128"/>
              <a:gd name="T67" fmla="*/ 118 h 184"/>
              <a:gd name="T68" fmla="*/ 103 w 128"/>
              <a:gd name="T69" fmla="*/ 93 h 184"/>
              <a:gd name="T70" fmla="*/ 103 w 128"/>
              <a:gd name="T71" fmla="*/ 93 h 184"/>
              <a:gd name="T72" fmla="*/ 87 w 128"/>
              <a:gd name="T73" fmla="*/ 76 h 184"/>
              <a:gd name="T74" fmla="*/ 87 w 128"/>
              <a:gd name="T75" fmla="*/ 76 h 184"/>
              <a:gd name="T76" fmla="*/ 64 w 128"/>
              <a:gd name="T77" fmla="*/ 69 h 184"/>
              <a:gd name="T78" fmla="*/ 64 w 128"/>
              <a:gd name="T79" fmla="*/ 69 h 184"/>
              <a:gd name="T80" fmla="*/ 40 w 128"/>
              <a:gd name="T81" fmla="*/ 76 h 184"/>
              <a:gd name="T82" fmla="*/ 40 w 128"/>
              <a:gd name="T83" fmla="*/ 76 h 184"/>
              <a:gd name="T84" fmla="*/ 25 w 128"/>
              <a:gd name="T85" fmla="*/ 93 h 184"/>
              <a:gd name="T86" fmla="*/ 25 w 128"/>
              <a:gd name="T87" fmla="*/ 93 h 184"/>
              <a:gd name="T88" fmla="*/ 18 w 128"/>
              <a:gd name="T89" fmla="*/ 118 h 184"/>
              <a:gd name="T90" fmla="*/ 18 w 128"/>
              <a:gd name="T91" fmla="*/ 118 h 184"/>
              <a:gd name="T92" fmla="*/ 25 w 128"/>
              <a:gd name="T93" fmla="*/ 144 h 184"/>
              <a:gd name="T94" fmla="*/ 25 w 128"/>
              <a:gd name="T95" fmla="*/ 144 h 184"/>
              <a:gd name="T96" fmla="*/ 40 w 128"/>
              <a:gd name="T97" fmla="*/ 161 h 184"/>
              <a:gd name="T98" fmla="*/ 40 w 128"/>
              <a:gd name="T99" fmla="*/ 161 h 184"/>
              <a:gd name="T100" fmla="*/ 64 w 128"/>
              <a:gd name="T101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4">
                <a:moveTo>
                  <a:pt x="127" y="0"/>
                </a:moveTo>
                <a:lnTo>
                  <a:pt x="127" y="183"/>
                </a:lnTo>
                <a:lnTo>
                  <a:pt x="108" y="183"/>
                </a:lnTo>
                <a:lnTo>
                  <a:pt x="108" y="155"/>
                </a:lnTo>
                <a:lnTo>
                  <a:pt x="108" y="155"/>
                </a:lnTo>
                <a:cubicBezTo>
                  <a:pt x="104" y="164"/>
                  <a:pt x="97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3"/>
                  <a:pt x="60" y="183"/>
                </a:cubicBezTo>
                <a:lnTo>
                  <a:pt x="60" y="183"/>
                </a:lnTo>
                <a:cubicBezTo>
                  <a:pt x="48" y="183"/>
                  <a:pt x="38" y="181"/>
                  <a:pt x="29" y="176"/>
                </a:cubicBezTo>
                <a:lnTo>
                  <a:pt x="29" y="176"/>
                </a:lnTo>
                <a:cubicBezTo>
                  <a:pt x="20" y="169"/>
                  <a:pt x="13" y="162"/>
                  <a:pt x="8" y="152"/>
                </a:cubicBezTo>
                <a:lnTo>
                  <a:pt x="8" y="152"/>
                </a:lnTo>
                <a:cubicBezTo>
                  <a:pt x="3" y="142"/>
                  <a:pt x="0" y="130"/>
                  <a:pt x="0" y="118"/>
                </a:cubicBezTo>
                <a:lnTo>
                  <a:pt x="0" y="118"/>
                </a:lnTo>
                <a:cubicBezTo>
                  <a:pt x="0" y="105"/>
                  <a:pt x="3" y="93"/>
                  <a:pt x="8" y="84"/>
                </a:cubicBezTo>
                <a:lnTo>
                  <a:pt x="8" y="84"/>
                </a:lnTo>
                <a:cubicBezTo>
                  <a:pt x="13" y="74"/>
                  <a:pt x="20" y="66"/>
                  <a:pt x="29" y="61"/>
                </a:cubicBezTo>
                <a:lnTo>
                  <a:pt x="29" y="61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7" y="65"/>
                  <a:pt x="104" y="72"/>
                  <a:pt x="108" y="81"/>
                </a:cubicBezTo>
                <a:lnTo>
                  <a:pt x="108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4" y="156"/>
                  <a:pt x="99" y="151"/>
                  <a:pt x="103" y="144"/>
                </a:cubicBezTo>
                <a:lnTo>
                  <a:pt x="103" y="144"/>
                </a:lnTo>
                <a:cubicBezTo>
                  <a:pt x="107" y="136"/>
                  <a:pt x="108" y="128"/>
                  <a:pt x="108" y="118"/>
                </a:cubicBezTo>
                <a:lnTo>
                  <a:pt x="108" y="118"/>
                </a:lnTo>
                <a:cubicBezTo>
                  <a:pt x="108" y="109"/>
                  <a:pt x="107" y="100"/>
                  <a:pt x="103" y="93"/>
                </a:cubicBezTo>
                <a:lnTo>
                  <a:pt x="103" y="93"/>
                </a:lnTo>
                <a:cubicBezTo>
                  <a:pt x="99" y="86"/>
                  <a:pt x="94" y="79"/>
                  <a:pt x="87" y="76"/>
                </a:cubicBezTo>
                <a:lnTo>
                  <a:pt x="87" y="76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0" y="76"/>
                </a:cubicBezTo>
                <a:lnTo>
                  <a:pt x="40" y="76"/>
                </a:lnTo>
                <a:cubicBezTo>
                  <a:pt x="34" y="79"/>
                  <a:pt x="28" y="86"/>
                  <a:pt x="25" y="93"/>
                </a:cubicBezTo>
                <a:lnTo>
                  <a:pt x="25" y="93"/>
                </a:lnTo>
                <a:cubicBezTo>
                  <a:pt x="20" y="100"/>
                  <a:pt x="18" y="109"/>
                  <a:pt x="18" y="118"/>
                </a:cubicBezTo>
                <a:lnTo>
                  <a:pt x="18" y="118"/>
                </a:lnTo>
                <a:cubicBezTo>
                  <a:pt x="18" y="128"/>
                  <a:pt x="20" y="136"/>
                  <a:pt x="25" y="144"/>
                </a:cubicBezTo>
                <a:lnTo>
                  <a:pt x="25" y="144"/>
                </a:lnTo>
                <a:cubicBezTo>
                  <a:pt x="28" y="151"/>
                  <a:pt x="34" y="156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30"/>
          <p:cNvSpPr>
            <a:spLocks noChangeArrowheads="1"/>
          </p:cNvSpPr>
          <p:nvPr/>
        </p:nvSpPr>
        <p:spPr bwMode="auto">
          <a:xfrm>
            <a:off x="17187260" y="4298350"/>
            <a:ext cx="26857" cy="32231"/>
          </a:xfrm>
          <a:custGeom>
            <a:avLst/>
            <a:gdLst>
              <a:gd name="T0" fmla="*/ 11 w 23"/>
              <a:gd name="T1" fmla="*/ 0 h 26"/>
              <a:gd name="T2" fmla="*/ 11 w 23"/>
              <a:gd name="T3" fmla="*/ 0 h 26"/>
              <a:gd name="T4" fmla="*/ 19 w 23"/>
              <a:gd name="T5" fmla="*/ 3 h 26"/>
              <a:gd name="T6" fmla="*/ 19 w 23"/>
              <a:gd name="T7" fmla="*/ 3 h 26"/>
              <a:gd name="T8" fmla="*/ 22 w 23"/>
              <a:gd name="T9" fmla="*/ 12 h 26"/>
              <a:gd name="T10" fmla="*/ 22 w 23"/>
              <a:gd name="T11" fmla="*/ 12 h 26"/>
              <a:gd name="T12" fmla="*/ 19 w 23"/>
              <a:gd name="T13" fmla="*/ 21 h 26"/>
              <a:gd name="T14" fmla="*/ 19 w 23"/>
              <a:gd name="T15" fmla="*/ 21 h 26"/>
              <a:gd name="T16" fmla="*/ 11 w 23"/>
              <a:gd name="T17" fmla="*/ 25 h 26"/>
              <a:gd name="T18" fmla="*/ 11 w 23"/>
              <a:gd name="T19" fmla="*/ 25 h 26"/>
              <a:gd name="T20" fmla="*/ 3 w 23"/>
              <a:gd name="T21" fmla="*/ 21 h 26"/>
              <a:gd name="T22" fmla="*/ 3 w 23"/>
              <a:gd name="T23" fmla="*/ 21 h 26"/>
              <a:gd name="T24" fmla="*/ 0 w 23"/>
              <a:gd name="T25" fmla="*/ 12 h 26"/>
              <a:gd name="T26" fmla="*/ 0 w 23"/>
              <a:gd name="T27" fmla="*/ 12 h 26"/>
              <a:gd name="T28" fmla="*/ 3 w 23"/>
              <a:gd name="T29" fmla="*/ 3 h 26"/>
              <a:gd name="T30" fmla="*/ 3 w 23"/>
              <a:gd name="T31" fmla="*/ 3 h 26"/>
              <a:gd name="T32" fmla="*/ 11 w 23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" h="26">
                <a:moveTo>
                  <a:pt x="11" y="0"/>
                </a:moveTo>
                <a:lnTo>
                  <a:pt x="11" y="0"/>
                </a:lnTo>
                <a:cubicBezTo>
                  <a:pt x="14" y="0"/>
                  <a:pt x="17" y="1"/>
                  <a:pt x="19" y="3"/>
                </a:cubicBezTo>
                <a:lnTo>
                  <a:pt x="19" y="3"/>
                </a:lnTo>
                <a:cubicBezTo>
                  <a:pt x="21" y="6"/>
                  <a:pt x="22" y="8"/>
                  <a:pt x="22" y="12"/>
                </a:cubicBezTo>
                <a:lnTo>
                  <a:pt x="22" y="12"/>
                </a:lnTo>
                <a:cubicBezTo>
                  <a:pt x="22" y="16"/>
                  <a:pt x="21" y="18"/>
                  <a:pt x="19" y="21"/>
                </a:cubicBezTo>
                <a:lnTo>
                  <a:pt x="19" y="21"/>
                </a:lnTo>
                <a:cubicBezTo>
                  <a:pt x="17" y="23"/>
                  <a:pt x="14" y="25"/>
                  <a:pt x="11" y="25"/>
                </a:cubicBezTo>
                <a:lnTo>
                  <a:pt x="11" y="25"/>
                </a:lnTo>
                <a:cubicBezTo>
                  <a:pt x="8" y="25"/>
                  <a:pt x="5" y="23"/>
                  <a:pt x="3" y="21"/>
                </a:cubicBezTo>
                <a:lnTo>
                  <a:pt x="3" y="21"/>
                </a:lnTo>
                <a:cubicBezTo>
                  <a:pt x="1" y="18"/>
                  <a:pt x="0" y="16"/>
                  <a:pt x="0" y="12"/>
                </a:cubicBezTo>
                <a:lnTo>
                  <a:pt x="0" y="12"/>
                </a:lnTo>
                <a:cubicBezTo>
                  <a:pt x="0" y="8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8" y="0"/>
                  <a:pt x="1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31"/>
          <p:cNvSpPr>
            <a:spLocks noChangeArrowheads="1"/>
          </p:cNvSpPr>
          <p:nvPr/>
        </p:nvSpPr>
        <p:spPr bwMode="auto">
          <a:xfrm>
            <a:off x="15554241" y="2880202"/>
            <a:ext cx="220241" cy="263218"/>
          </a:xfrm>
          <a:custGeom>
            <a:avLst/>
            <a:gdLst>
              <a:gd name="T0" fmla="*/ 0 w 183"/>
              <a:gd name="T1" fmla="*/ 213 h 214"/>
              <a:gd name="T2" fmla="*/ 0 w 183"/>
              <a:gd name="T3" fmla="*/ 0 h 214"/>
              <a:gd name="T4" fmla="*/ 77 w 183"/>
              <a:gd name="T5" fmla="*/ 0 h 214"/>
              <a:gd name="T6" fmla="*/ 77 w 183"/>
              <a:gd name="T7" fmla="*/ 0 h 214"/>
              <a:gd name="T8" fmla="*/ 123 w 183"/>
              <a:gd name="T9" fmla="*/ 9 h 214"/>
              <a:gd name="T10" fmla="*/ 123 w 183"/>
              <a:gd name="T11" fmla="*/ 9 h 214"/>
              <a:gd name="T12" fmla="*/ 156 w 183"/>
              <a:gd name="T13" fmla="*/ 31 h 214"/>
              <a:gd name="T14" fmla="*/ 156 w 183"/>
              <a:gd name="T15" fmla="*/ 31 h 214"/>
              <a:gd name="T16" fmla="*/ 175 w 183"/>
              <a:gd name="T17" fmla="*/ 65 h 214"/>
              <a:gd name="T18" fmla="*/ 175 w 183"/>
              <a:gd name="T19" fmla="*/ 65 h 214"/>
              <a:gd name="T20" fmla="*/ 182 w 183"/>
              <a:gd name="T21" fmla="*/ 106 h 214"/>
              <a:gd name="T22" fmla="*/ 182 w 183"/>
              <a:gd name="T23" fmla="*/ 106 h 214"/>
              <a:gd name="T24" fmla="*/ 175 w 183"/>
              <a:gd name="T25" fmla="*/ 150 h 214"/>
              <a:gd name="T26" fmla="*/ 175 w 183"/>
              <a:gd name="T27" fmla="*/ 150 h 214"/>
              <a:gd name="T28" fmla="*/ 154 w 183"/>
              <a:gd name="T29" fmla="*/ 184 h 214"/>
              <a:gd name="T30" fmla="*/ 154 w 183"/>
              <a:gd name="T31" fmla="*/ 184 h 214"/>
              <a:gd name="T32" fmla="*/ 120 w 183"/>
              <a:gd name="T33" fmla="*/ 206 h 214"/>
              <a:gd name="T34" fmla="*/ 120 w 183"/>
              <a:gd name="T35" fmla="*/ 206 h 214"/>
              <a:gd name="T36" fmla="*/ 77 w 183"/>
              <a:gd name="T37" fmla="*/ 213 h 214"/>
              <a:gd name="T38" fmla="*/ 0 w 183"/>
              <a:gd name="T39" fmla="*/ 213 h 214"/>
              <a:gd name="T40" fmla="*/ 141 w 183"/>
              <a:gd name="T41" fmla="*/ 106 h 214"/>
              <a:gd name="T42" fmla="*/ 141 w 183"/>
              <a:gd name="T43" fmla="*/ 106 h 214"/>
              <a:gd name="T44" fmla="*/ 136 w 183"/>
              <a:gd name="T45" fmla="*/ 78 h 214"/>
              <a:gd name="T46" fmla="*/ 136 w 183"/>
              <a:gd name="T47" fmla="*/ 78 h 214"/>
              <a:gd name="T48" fmla="*/ 124 w 183"/>
              <a:gd name="T49" fmla="*/ 56 h 214"/>
              <a:gd name="T50" fmla="*/ 124 w 183"/>
              <a:gd name="T51" fmla="*/ 56 h 214"/>
              <a:gd name="T52" fmla="*/ 104 w 183"/>
              <a:gd name="T53" fmla="*/ 41 h 214"/>
              <a:gd name="T54" fmla="*/ 104 w 183"/>
              <a:gd name="T55" fmla="*/ 41 h 214"/>
              <a:gd name="T56" fmla="*/ 77 w 183"/>
              <a:gd name="T57" fmla="*/ 36 h 214"/>
              <a:gd name="T58" fmla="*/ 41 w 183"/>
              <a:gd name="T59" fmla="*/ 36 h 214"/>
              <a:gd name="T60" fmla="*/ 41 w 183"/>
              <a:gd name="T61" fmla="*/ 177 h 214"/>
              <a:gd name="T62" fmla="*/ 77 w 183"/>
              <a:gd name="T63" fmla="*/ 177 h 214"/>
              <a:gd name="T64" fmla="*/ 77 w 183"/>
              <a:gd name="T65" fmla="*/ 177 h 214"/>
              <a:gd name="T66" fmla="*/ 104 w 183"/>
              <a:gd name="T67" fmla="*/ 172 h 214"/>
              <a:gd name="T68" fmla="*/ 104 w 183"/>
              <a:gd name="T69" fmla="*/ 172 h 214"/>
              <a:gd name="T70" fmla="*/ 124 w 183"/>
              <a:gd name="T71" fmla="*/ 157 h 214"/>
              <a:gd name="T72" fmla="*/ 124 w 183"/>
              <a:gd name="T73" fmla="*/ 157 h 214"/>
              <a:gd name="T74" fmla="*/ 136 w 183"/>
              <a:gd name="T75" fmla="*/ 134 h 214"/>
              <a:gd name="T76" fmla="*/ 136 w 183"/>
              <a:gd name="T77" fmla="*/ 134 h 214"/>
              <a:gd name="T78" fmla="*/ 141 w 183"/>
              <a:gd name="T79" fmla="*/ 10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3" h="214">
                <a:moveTo>
                  <a:pt x="0" y="213"/>
                </a:moveTo>
                <a:lnTo>
                  <a:pt x="0" y="0"/>
                </a:lnTo>
                <a:lnTo>
                  <a:pt x="77" y="0"/>
                </a:lnTo>
                <a:lnTo>
                  <a:pt x="77" y="0"/>
                </a:lnTo>
                <a:cubicBezTo>
                  <a:pt x="95" y="0"/>
                  <a:pt x="110" y="3"/>
                  <a:pt x="123" y="9"/>
                </a:cubicBezTo>
                <a:lnTo>
                  <a:pt x="123" y="9"/>
                </a:lnTo>
                <a:cubicBezTo>
                  <a:pt x="136" y="14"/>
                  <a:pt x="147" y="22"/>
                  <a:pt x="156" y="31"/>
                </a:cubicBezTo>
                <a:lnTo>
                  <a:pt x="156" y="31"/>
                </a:lnTo>
                <a:cubicBezTo>
                  <a:pt x="165" y="41"/>
                  <a:pt x="171" y="52"/>
                  <a:pt x="175" y="65"/>
                </a:cubicBezTo>
                <a:lnTo>
                  <a:pt x="175" y="65"/>
                </a:lnTo>
                <a:cubicBezTo>
                  <a:pt x="180" y="78"/>
                  <a:pt x="182" y="92"/>
                  <a:pt x="182" y="106"/>
                </a:cubicBezTo>
                <a:lnTo>
                  <a:pt x="182" y="106"/>
                </a:lnTo>
                <a:cubicBezTo>
                  <a:pt x="182" y="123"/>
                  <a:pt x="180" y="137"/>
                  <a:pt x="175" y="150"/>
                </a:cubicBezTo>
                <a:lnTo>
                  <a:pt x="175" y="150"/>
                </a:lnTo>
                <a:cubicBezTo>
                  <a:pt x="170" y="163"/>
                  <a:pt x="163" y="174"/>
                  <a:pt x="154" y="184"/>
                </a:cubicBezTo>
                <a:lnTo>
                  <a:pt x="154" y="184"/>
                </a:lnTo>
                <a:cubicBezTo>
                  <a:pt x="144" y="193"/>
                  <a:pt x="133" y="200"/>
                  <a:pt x="120" y="206"/>
                </a:cubicBezTo>
                <a:lnTo>
                  <a:pt x="120" y="206"/>
                </a:lnTo>
                <a:cubicBezTo>
                  <a:pt x="108" y="211"/>
                  <a:pt x="93" y="213"/>
                  <a:pt x="77" y="213"/>
                </a:cubicBezTo>
                <a:lnTo>
                  <a:pt x="0" y="213"/>
                </a:lnTo>
                <a:close/>
                <a:moveTo>
                  <a:pt x="141" y="106"/>
                </a:moveTo>
                <a:lnTo>
                  <a:pt x="141" y="106"/>
                </a:lnTo>
                <a:cubicBezTo>
                  <a:pt x="141" y="96"/>
                  <a:pt x="139" y="87"/>
                  <a:pt x="136" y="78"/>
                </a:cubicBezTo>
                <a:lnTo>
                  <a:pt x="136" y="78"/>
                </a:lnTo>
                <a:cubicBezTo>
                  <a:pt x="133" y="69"/>
                  <a:pt x="130" y="62"/>
                  <a:pt x="124" y="56"/>
                </a:cubicBezTo>
                <a:lnTo>
                  <a:pt x="124" y="56"/>
                </a:lnTo>
                <a:cubicBezTo>
                  <a:pt x="119" y="50"/>
                  <a:pt x="112" y="45"/>
                  <a:pt x="104" y="41"/>
                </a:cubicBezTo>
                <a:lnTo>
                  <a:pt x="104" y="41"/>
                </a:lnTo>
                <a:cubicBezTo>
                  <a:pt x="96" y="38"/>
                  <a:pt x="87" y="36"/>
                  <a:pt x="77" y="36"/>
                </a:cubicBezTo>
                <a:lnTo>
                  <a:pt x="41" y="36"/>
                </a:lnTo>
                <a:lnTo>
                  <a:pt x="41" y="177"/>
                </a:lnTo>
                <a:lnTo>
                  <a:pt x="77" y="177"/>
                </a:lnTo>
                <a:lnTo>
                  <a:pt x="77" y="177"/>
                </a:lnTo>
                <a:cubicBezTo>
                  <a:pt x="87" y="177"/>
                  <a:pt x="97" y="175"/>
                  <a:pt x="104" y="172"/>
                </a:cubicBezTo>
                <a:lnTo>
                  <a:pt x="104" y="172"/>
                </a:lnTo>
                <a:cubicBezTo>
                  <a:pt x="112" y="168"/>
                  <a:pt x="119" y="163"/>
                  <a:pt x="124" y="157"/>
                </a:cubicBezTo>
                <a:lnTo>
                  <a:pt x="124" y="157"/>
                </a:lnTo>
                <a:cubicBezTo>
                  <a:pt x="130" y="150"/>
                  <a:pt x="133" y="143"/>
                  <a:pt x="136" y="134"/>
                </a:cubicBezTo>
                <a:lnTo>
                  <a:pt x="136" y="134"/>
                </a:lnTo>
                <a:cubicBezTo>
                  <a:pt x="139" y="126"/>
                  <a:pt x="141" y="116"/>
                  <a:pt x="141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32"/>
          <p:cNvSpPr>
            <a:spLocks noChangeArrowheads="1"/>
          </p:cNvSpPr>
          <p:nvPr/>
        </p:nvSpPr>
        <p:spPr bwMode="auto">
          <a:xfrm>
            <a:off x="15795969" y="294466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8 w 166"/>
              <a:gd name="T5" fmla="*/ 157 h 164"/>
              <a:gd name="T6" fmla="*/ 48 w 166"/>
              <a:gd name="T7" fmla="*/ 157 h 164"/>
              <a:gd name="T8" fmla="*/ 22 w 166"/>
              <a:gd name="T9" fmla="*/ 139 h 164"/>
              <a:gd name="T10" fmla="*/ 22 w 166"/>
              <a:gd name="T11" fmla="*/ 139 h 164"/>
              <a:gd name="T12" fmla="*/ 6 w 166"/>
              <a:gd name="T13" fmla="*/ 113 h 164"/>
              <a:gd name="T14" fmla="*/ 6 w 166"/>
              <a:gd name="T15" fmla="*/ 113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5 h 164"/>
              <a:gd name="T26" fmla="*/ 22 w 166"/>
              <a:gd name="T27" fmla="*/ 25 h 164"/>
              <a:gd name="T28" fmla="*/ 48 w 166"/>
              <a:gd name="T29" fmla="*/ 7 h 164"/>
              <a:gd name="T30" fmla="*/ 48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4 h 164"/>
              <a:gd name="T42" fmla="*/ 143 w 166"/>
              <a:gd name="T43" fmla="*/ 24 h 164"/>
              <a:gd name="T44" fmla="*/ 159 w 166"/>
              <a:gd name="T45" fmla="*/ 50 h 164"/>
              <a:gd name="T46" fmla="*/ 159 w 166"/>
              <a:gd name="T47" fmla="*/ 50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9 h 164"/>
              <a:gd name="T54" fmla="*/ 165 w 166"/>
              <a:gd name="T55" fmla="*/ 89 h 164"/>
              <a:gd name="T56" fmla="*/ 164 w 166"/>
              <a:gd name="T57" fmla="*/ 95 h 164"/>
              <a:gd name="T58" fmla="*/ 42 w 166"/>
              <a:gd name="T59" fmla="*/ 95 h 164"/>
              <a:gd name="T60" fmla="*/ 42 w 166"/>
              <a:gd name="T61" fmla="*/ 95 h 164"/>
              <a:gd name="T62" fmla="*/ 47 w 166"/>
              <a:gd name="T63" fmla="*/ 111 h 164"/>
              <a:gd name="T64" fmla="*/ 47 w 166"/>
              <a:gd name="T65" fmla="*/ 111 h 164"/>
              <a:gd name="T66" fmla="*/ 56 w 166"/>
              <a:gd name="T67" fmla="*/ 123 h 164"/>
              <a:gd name="T68" fmla="*/ 56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4 w 166"/>
              <a:gd name="T75" fmla="*/ 134 h 164"/>
              <a:gd name="T76" fmla="*/ 84 w 166"/>
              <a:gd name="T77" fmla="*/ 134 h 164"/>
              <a:gd name="T78" fmla="*/ 107 w 166"/>
              <a:gd name="T79" fmla="*/ 128 h 164"/>
              <a:gd name="T80" fmla="*/ 107 w 166"/>
              <a:gd name="T81" fmla="*/ 128 h 164"/>
              <a:gd name="T82" fmla="*/ 121 w 166"/>
              <a:gd name="T83" fmla="*/ 112 h 164"/>
              <a:gd name="T84" fmla="*/ 155 w 166"/>
              <a:gd name="T85" fmla="*/ 122 h 164"/>
              <a:gd name="T86" fmla="*/ 155 w 166"/>
              <a:gd name="T87" fmla="*/ 122 h 164"/>
              <a:gd name="T88" fmla="*/ 128 w 166"/>
              <a:gd name="T89" fmla="*/ 151 h 164"/>
              <a:gd name="T90" fmla="*/ 128 w 166"/>
              <a:gd name="T91" fmla="*/ 151 h 164"/>
              <a:gd name="T92" fmla="*/ 83 w 166"/>
              <a:gd name="T93" fmla="*/ 163 h 164"/>
              <a:gd name="T94" fmla="*/ 123 w 166"/>
              <a:gd name="T95" fmla="*/ 68 h 164"/>
              <a:gd name="T96" fmla="*/ 123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2 w 166"/>
              <a:gd name="T103" fmla="*/ 29 h 164"/>
              <a:gd name="T104" fmla="*/ 82 w 166"/>
              <a:gd name="T105" fmla="*/ 29 h 164"/>
              <a:gd name="T106" fmla="*/ 67 w 166"/>
              <a:gd name="T107" fmla="*/ 32 h 164"/>
              <a:gd name="T108" fmla="*/ 67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5 w 166"/>
              <a:gd name="T115" fmla="*/ 52 h 164"/>
              <a:gd name="T116" fmla="*/ 45 w 166"/>
              <a:gd name="T117" fmla="*/ 52 h 164"/>
              <a:gd name="T118" fmla="*/ 42 w 166"/>
              <a:gd name="T119" fmla="*/ 68 h 164"/>
              <a:gd name="T120" fmla="*/ 123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9" y="161"/>
                  <a:pt x="48" y="157"/>
                </a:cubicBezTo>
                <a:lnTo>
                  <a:pt x="48" y="157"/>
                </a:lnTo>
                <a:cubicBezTo>
                  <a:pt x="38" y="152"/>
                  <a:pt x="29" y="147"/>
                  <a:pt x="22" y="139"/>
                </a:cubicBezTo>
                <a:lnTo>
                  <a:pt x="22" y="139"/>
                </a:lnTo>
                <a:cubicBezTo>
                  <a:pt x="15" y="132"/>
                  <a:pt x="9" y="123"/>
                  <a:pt x="6" y="113"/>
                </a:cubicBezTo>
                <a:lnTo>
                  <a:pt x="6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0"/>
                  <a:pt x="6" y="51"/>
                </a:cubicBezTo>
                <a:lnTo>
                  <a:pt x="6" y="51"/>
                </a:lnTo>
                <a:cubicBezTo>
                  <a:pt x="9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7"/>
                  <a:pt x="38" y="11"/>
                  <a:pt x="48" y="7"/>
                </a:cubicBezTo>
                <a:lnTo>
                  <a:pt x="48" y="7"/>
                </a:lnTo>
                <a:cubicBezTo>
                  <a:pt x="58" y="2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2"/>
                  <a:pt x="117" y="7"/>
                </a:cubicBezTo>
                <a:lnTo>
                  <a:pt x="117" y="7"/>
                </a:lnTo>
                <a:cubicBezTo>
                  <a:pt x="127" y="11"/>
                  <a:pt x="136" y="17"/>
                  <a:pt x="143" y="24"/>
                </a:cubicBezTo>
                <a:lnTo>
                  <a:pt x="143" y="24"/>
                </a:lnTo>
                <a:cubicBezTo>
                  <a:pt x="150" y="32"/>
                  <a:pt x="155" y="40"/>
                  <a:pt x="159" y="50"/>
                </a:cubicBezTo>
                <a:lnTo>
                  <a:pt x="159" y="50"/>
                </a:lnTo>
                <a:cubicBezTo>
                  <a:pt x="163" y="60"/>
                  <a:pt x="165" y="70"/>
                  <a:pt x="165" y="81"/>
                </a:cubicBezTo>
                <a:lnTo>
                  <a:pt x="165" y="81"/>
                </a:lnTo>
                <a:cubicBezTo>
                  <a:pt x="165" y="84"/>
                  <a:pt x="165" y="86"/>
                  <a:pt x="165" y="89"/>
                </a:cubicBezTo>
                <a:lnTo>
                  <a:pt x="165" y="89"/>
                </a:lnTo>
                <a:cubicBezTo>
                  <a:pt x="165" y="91"/>
                  <a:pt x="164" y="93"/>
                  <a:pt x="164" y="95"/>
                </a:cubicBezTo>
                <a:lnTo>
                  <a:pt x="42" y="95"/>
                </a:lnTo>
                <a:lnTo>
                  <a:pt x="42" y="95"/>
                </a:lnTo>
                <a:cubicBezTo>
                  <a:pt x="43" y="101"/>
                  <a:pt x="45" y="106"/>
                  <a:pt x="47" y="111"/>
                </a:cubicBezTo>
                <a:lnTo>
                  <a:pt x="47" y="111"/>
                </a:lnTo>
                <a:cubicBezTo>
                  <a:pt x="49" y="115"/>
                  <a:pt x="52" y="120"/>
                  <a:pt x="56" y="123"/>
                </a:cubicBezTo>
                <a:lnTo>
                  <a:pt x="56" y="123"/>
                </a:lnTo>
                <a:cubicBezTo>
                  <a:pt x="60" y="126"/>
                  <a:pt x="64" y="129"/>
                  <a:pt x="69" y="131"/>
                </a:cubicBezTo>
                <a:lnTo>
                  <a:pt x="69" y="131"/>
                </a:lnTo>
                <a:cubicBezTo>
                  <a:pt x="74" y="133"/>
                  <a:pt x="79" y="134"/>
                  <a:pt x="84" y="134"/>
                </a:cubicBezTo>
                <a:lnTo>
                  <a:pt x="84" y="134"/>
                </a:lnTo>
                <a:cubicBezTo>
                  <a:pt x="92" y="134"/>
                  <a:pt x="100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1" y="112"/>
                </a:cubicBezTo>
                <a:lnTo>
                  <a:pt x="155" y="122"/>
                </a:lnTo>
                <a:lnTo>
                  <a:pt x="155" y="122"/>
                </a:lnTo>
                <a:cubicBezTo>
                  <a:pt x="150" y="134"/>
                  <a:pt x="141" y="144"/>
                  <a:pt x="128" y="151"/>
                </a:cubicBezTo>
                <a:lnTo>
                  <a:pt x="128" y="151"/>
                </a:lnTo>
                <a:cubicBezTo>
                  <a:pt x="115" y="160"/>
                  <a:pt x="100" y="163"/>
                  <a:pt x="83" y="16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22" y="57"/>
                  <a:pt x="118" y="47"/>
                  <a:pt x="110" y="40"/>
                </a:cubicBezTo>
                <a:lnTo>
                  <a:pt x="110" y="40"/>
                </a:lnTo>
                <a:cubicBezTo>
                  <a:pt x="102" y="33"/>
                  <a:pt x="93" y="29"/>
                  <a:pt x="82" y="29"/>
                </a:cubicBezTo>
                <a:lnTo>
                  <a:pt x="82" y="29"/>
                </a:lnTo>
                <a:cubicBezTo>
                  <a:pt x="76" y="29"/>
                  <a:pt x="72" y="30"/>
                  <a:pt x="67" y="32"/>
                </a:cubicBezTo>
                <a:lnTo>
                  <a:pt x="67" y="32"/>
                </a:lnTo>
                <a:cubicBezTo>
                  <a:pt x="63" y="34"/>
                  <a:pt x="58" y="37"/>
                  <a:pt x="55" y="40"/>
                </a:cubicBezTo>
                <a:lnTo>
                  <a:pt x="55" y="40"/>
                </a:lnTo>
                <a:cubicBezTo>
                  <a:pt x="51" y="43"/>
                  <a:pt x="48" y="47"/>
                  <a:pt x="45" y="52"/>
                </a:cubicBezTo>
                <a:lnTo>
                  <a:pt x="45" y="52"/>
                </a:lnTo>
                <a:cubicBezTo>
                  <a:pt x="44" y="57"/>
                  <a:pt x="42" y="62"/>
                  <a:pt x="42" y="68"/>
                </a:cubicBezTo>
                <a:lnTo>
                  <a:pt x="12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33"/>
          <p:cNvSpPr>
            <a:spLocks noChangeArrowheads="1"/>
          </p:cNvSpPr>
          <p:nvPr/>
        </p:nvSpPr>
        <p:spPr bwMode="auto">
          <a:xfrm>
            <a:off x="16005470" y="2944664"/>
            <a:ext cx="193384" cy="193384"/>
          </a:xfrm>
          <a:custGeom>
            <a:avLst/>
            <a:gdLst>
              <a:gd name="T0" fmla="*/ 58 w 159"/>
              <a:gd name="T1" fmla="*/ 157 h 158"/>
              <a:gd name="T2" fmla="*/ 0 w 159"/>
              <a:gd name="T3" fmla="*/ 0 h 158"/>
              <a:gd name="T4" fmla="*/ 41 w 159"/>
              <a:gd name="T5" fmla="*/ 0 h 158"/>
              <a:gd name="T6" fmla="*/ 81 w 159"/>
              <a:gd name="T7" fmla="*/ 125 h 158"/>
              <a:gd name="T8" fmla="*/ 121 w 159"/>
              <a:gd name="T9" fmla="*/ 0 h 158"/>
              <a:gd name="T10" fmla="*/ 158 w 159"/>
              <a:gd name="T11" fmla="*/ 0 h 158"/>
              <a:gd name="T12" fmla="*/ 101 w 159"/>
              <a:gd name="T13" fmla="*/ 157 h 158"/>
              <a:gd name="T14" fmla="*/ 58 w 159"/>
              <a:gd name="T1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158">
                <a:moveTo>
                  <a:pt x="58" y="157"/>
                </a:moveTo>
                <a:lnTo>
                  <a:pt x="0" y="0"/>
                </a:lnTo>
                <a:lnTo>
                  <a:pt x="41" y="0"/>
                </a:lnTo>
                <a:lnTo>
                  <a:pt x="81" y="125"/>
                </a:lnTo>
                <a:lnTo>
                  <a:pt x="121" y="0"/>
                </a:lnTo>
                <a:lnTo>
                  <a:pt x="158" y="0"/>
                </a:lnTo>
                <a:lnTo>
                  <a:pt x="101" y="157"/>
                </a:lnTo>
                <a:lnTo>
                  <a:pt x="58" y="1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34"/>
          <p:cNvSpPr>
            <a:spLocks noChangeArrowheads="1"/>
          </p:cNvSpPr>
          <p:nvPr/>
        </p:nvSpPr>
        <p:spPr bwMode="auto">
          <a:xfrm>
            <a:off x="16204224" y="2944664"/>
            <a:ext cx="198757" cy="198757"/>
          </a:xfrm>
          <a:custGeom>
            <a:avLst/>
            <a:gdLst>
              <a:gd name="T0" fmla="*/ 82 w 165"/>
              <a:gd name="T1" fmla="*/ 163 h 164"/>
              <a:gd name="T2" fmla="*/ 82 w 165"/>
              <a:gd name="T3" fmla="*/ 163 h 164"/>
              <a:gd name="T4" fmla="*/ 48 w 165"/>
              <a:gd name="T5" fmla="*/ 157 h 164"/>
              <a:gd name="T6" fmla="*/ 48 w 165"/>
              <a:gd name="T7" fmla="*/ 157 h 164"/>
              <a:gd name="T8" fmla="*/ 22 w 165"/>
              <a:gd name="T9" fmla="*/ 139 h 164"/>
              <a:gd name="T10" fmla="*/ 22 w 165"/>
              <a:gd name="T11" fmla="*/ 139 h 164"/>
              <a:gd name="T12" fmla="*/ 5 w 165"/>
              <a:gd name="T13" fmla="*/ 113 h 164"/>
              <a:gd name="T14" fmla="*/ 5 w 165"/>
              <a:gd name="T15" fmla="*/ 113 h 164"/>
              <a:gd name="T16" fmla="*/ 0 w 165"/>
              <a:gd name="T17" fmla="*/ 82 h 164"/>
              <a:gd name="T18" fmla="*/ 0 w 165"/>
              <a:gd name="T19" fmla="*/ 82 h 164"/>
              <a:gd name="T20" fmla="*/ 5 w 165"/>
              <a:gd name="T21" fmla="*/ 51 h 164"/>
              <a:gd name="T22" fmla="*/ 5 w 165"/>
              <a:gd name="T23" fmla="*/ 51 h 164"/>
              <a:gd name="T24" fmla="*/ 22 w 165"/>
              <a:gd name="T25" fmla="*/ 25 h 164"/>
              <a:gd name="T26" fmla="*/ 22 w 165"/>
              <a:gd name="T27" fmla="*/ 25 h 164"/>
              <a:gd name="T28" fmla="*/ 48 w 165"/>
              <a:gd name="T29" fmla="*/ 7 h 164"/>
              <a:gd name="T30" fmla="*/ 48 w 165"/>
              <a:gd name="T31" fmla="*/ 7 h 164"/>
              <a:gd name="T32" fmla="*/ 83 w 165"/>
              <a:gd name="T33" fmla="*/ 0 h 164"/>
              <a:gd name="T34" fmla="*/ 83 w 165"/>
              <a:gd name="T35" fmla="*/ 0 h 164"/>
              <a:gd name="T36" fmla="*/ 117 w 165"/>
              <a:gd name="T37" fmla="*/ 7 h 164"/>
              <a:gd name="T38" fmla="*/ 117 w 165"/>
              <a:gd name="T39" fmla="*/ 7 h 164"/>
              <a:gd name="T40" fmla="*/ 143 w 165"/>
              <a:gd name="T41" fmla="*/ 24 h 164"/>
              <a:gd name="T42" fmla="*/ 143 w 165"/>
              <a:gd name="T43" fmla="*/ 24 h 164"/>
              <a:gd name="T44" fmla="*/ 159 w 165"/>
              <a:gd name="T45" fmla="*/ 50 h 164"/>
              <a:gd name="T46" fmla="*/ 159 w 165"/>
              <a:gd name="T47" fmla="*/ 50 h 164"/>
              <a:gd name="T48" fmla="*/ 164 w 165"/>
              <a:gd name="T49" fmla="*/ 81 h 164"/>
              <a:gd name="T50" fmla="*/ 164 w 165"/>
              <a:gd name="T51" fmla="*/ 81 h 164"/>
              <a:gd name="T52" fmla="*/ 164 w 165"/>
              <a:gd name="T53" fmla="*/ 89 h 164"/>
              <a:gd name="T54" fmla="*/ 164 w 165"/>
              <a:gd name="T55" fmla="*/ 89 h 164"/>
              <a:gd name="T56" fmla="*/ 164 w 165"/>
              <a:gd name="T57" fmla="*/ 95 h 164"/>
              <a:gd name="T58" fmla="*/ 42 w 165"/>
              <a:gd name="T59" fmla="*/ 95 h 164"/>
              <a:gd name="T60" fmla="*/ 42 w 165"/>
              <a:gd name="T61" fmla="*/ 95 h 164"/>
              <a:gd name="T62" fmla="*/ 47 w 165"/>
              <a:gd name="T63" fmla="*/ 111 h 164"/>
              <a:gd name="T64" fmla="*/ 47 w 165"/>
              <a:gd name="T65" fmla="*/ 111 h 164"/>
              <a:gd name="T66" fmla="*/ 56 w 165"/>
              <a:gd name="T67" fmla="*/ 123 h 164"/>
              <a:gd name="T68" fmla="*/ 56 w 165"/>
              <a:gd name="T69" fmla="*/ 123 h 164"/>
              <a:gd name="T70" fmla="*/ 69 w 165"/>
              <a:gd name="T71" fmla="*/ 131 h 164"/>
              <a:gd name="T72" fmla="*/ 69 w 165"/>
              <a:gd name="T73" fmla="*/ 131 h 164"/>
              <a:gd name="T74" fmla="*/ 84 w 165"/>
              <a:gd name="T75" fmla="*/ 134 h 164"/>
              <a:gd name="T76" fmla="*/ 84 w 165"/>
              <a:gd name="T77" fmla="*/ 134 h 164"/>
              <a:gd name="T78" fmla="*/ 106 w 165"/>
              <a:gd name="T79" fmla="*/ 128 h 164"/>
              <a:gd name="T80" fmla="*/ 106 w 165"/>
              <a:gd name="T81" fmla="*/ 128 h 164"/>
              <a:gd name="T82" fmla="*/ 121 w 165"/>
              <a:gd name="T83" fmla="*/ 112 h 164"/>
              <a:gd name="T84" fmla="*/ 156 w 165"/>
              <a:gd name="T85" fmla="*/ 122 h 164"/>
              <a:gd name="T86" fmla="*/ 156 w 165"/>
              <a:gd name="T87" fmla="*/ 122 h 164"/>
              <a:gd name="T88" fmla="*/ 128 w 165"/>
              <a:gd name="T89" fmla="*/ 151 h 164"/>
              <a:gd name="T90" fmla="*/ 128 w 165"/>
              <a:gd name="T91" fmla="*/ 151 h 164"/>
              <a:gd name="T92" fmla="*/ 82 w 165"/>
              <a:gd name="T93" fmla="*/ 163 h 164"/>
              <a:gd name="T94" fmla="*/ 123 w 165"/>
              <a:gd name="T95" fmla="*/ 68 h 164"/>
              <a:gd name="T96" fmla="*/ 123 w 165"/>
              <a:gd name="T97" fmla="*/ 68 h 164"/>
              <a:gd name="T98" fmla="*/ 110 w 165"/>
              <a:gd name="T99" fmla="*/ 40 h 164"/>
              <a:gd name="T100" fmla="*/ 110 w 165"/>
              <a:gd name="T101" fmla="*/ 40 h 164"/>
              <a:gd name="T102" fmla="*/ 82 w 165"/>
              <a:gd name="T103" fmla="*/ 29 h 164"/>
              <a:gd name="T104" fmla="*/ 82 w 165"/>
              <a:gd name="T105" fmla="*/ 29 h 164"/>
              <a:gd name="T106" fmla="*/ 67 w 165"/>
              <a:gd name="T107" fmla="*/ 32 h 164"/>
              <a:gd name="T108" fmla="*/ 67 w 165"/>
              <a:gd name="T109" fmla="*/ 32 h 164"/>
              <a:gd name="T110" fmla="*/ 54 w 165"/>
              <a:gd name="T111" fmla="*/ 40 h 164"/>
              <a:gd name="T112" fmla="*/ 54 w 165"/>
              <a:gd name="T113" fmla="*/ 40 h 164"/>
              <a:gd name="T114" fmla="*/ 45 w 165"/>
              <a:gd name="T115" fmla="*/ 52 h 164"/>
              <a:gd name="T116" fmla="*/ 45 w 165"/>
              <a:gd name="T117" fmla="*/ 52 h 164"/>
              <a:gd name="T118" fmla="*/ 41 w 165"/>
              <a:gd name="T119" fmla="*/ 68 h 164"/>
              <a:gd name="T120" fmla="*/ 123 w 165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5" h="164">
                <a:moveTo>
                  <a:pt x="82" y="163"/>
                </a:moveTo>
                <a:lnTo>
                  <a:pt x="82" y="163"/>
                </a:lnTo>
                <a:cubicBezTo>
                  <a:pt x="69" y="163"/>
                  <a:pt x="58" y="161"/>
                  <a:pt x="48" y="157"/>
                </a:cubicBezTo>
                <a:lnTo>
                  <a:pt x="48" y="157"/>
                </a:lnTo>
                <a:cubicBezTo>
                  <a:pt x="38" y="152"/>
                  <a:pt x="29" y="147"/>
                  <a:pt x="22" y="139"/>
                </a:cubicBezTo>
                <a:lnTo>
                  <a:pt x="22" y="139"/>
                </a:lnTo>
                <a:cubicBezTo>
                  <a:pt x="15" y="132"/>
                  <a:pt x="9" y="123"/>
                  <a:pt x="5" y="113"/>
                </a:cubicBezTo>
                <a:lnTo>
                  <a:pt x="5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0"/>
                  <a:pt x="5" y="51"/>
                </a:cubicBezTo>
                <a:lnTo>
                  <a:pt x="5" y="51"/>
                </a:lnTo>
                <a:cubicBezTo>
                  <a:pt x="9" y="41"/>
                  <a:pt x="14" y="32"/>
                  <a:pt x="22" y="25"/>
                </a:cubicBezTo>
                <a:lnTo>
                  <a:pt x="22" y="25"/>
                </a:lnTo>
                <a:cubicBezTo>
                  <a:pt x="29" y="17"/>
                  <a:pt x="38" y="11"/>
                  <a:pt x="48" y="7"/>
                </a:cubicBezTo>
                <a:lnTo>
                  <a:pt x="48" y="7"/>
                </a:lnTo>
                <a:cubicBezTo>
                  <a:pt x="58" y="2"/>
                  <a:pt x="70" y="0"/>
                  <a:pt x="83" y="0"/>
                </a:cubicBezTo>
                <a:lnTo>
                  <a:pt x="83" y="0"/>
                </a:lnTo>
                <a:cubicBezTo>
                  <a:pt x="95" y="0"/>
                  <a:pt x="107" y="2"/>
                  <a:pt x="117" y="7"/>
                </a:cubicBezTo>
                <a:lnTo>
                  <a:pt x="117" y="7"/>
                </a:lnTo>
                <a:cubicBezTo>
                  <a:pt x="127" y="11"/>
                  <a:pt x="135" y="17"/>
                  <a:pt x="143" y="24"/>
                </a:cubicBezTo>
                <a:lnTo>
                  <a:pt x="143" y="24"/>
                </a:lnTo>
                <a:cubicBezTo>
                  <a:pt x="149" y="32"/>
                  <a:pt x="155" y="40"/>
                  <a:pt x="159" y="50"/>
                </a:cubicBezTo>
                <a:lnTo>
                  <a:pt x="159" y="50"/>
                </a:lnTo>
                <a:cubicBezTo>
                  <a:pt x="162" y="60"/>
                  <a:pt x="164" y="70"/>
                  <a:pt x="164" y="81"/>
                </a:cubicBezTo>
                <a:lnTo>
                  <a:pt x="164" y="81"/>
                </a:lnTo>
                <a:cubicBezTo>
                  <a:pt x="164" y="84"/>
                  <a:pt x="164" y="86"/>
                  <a:pt x="164" y="89"/>
                </a:cubicBezTo>
                <a:lnTo>
                  <a:pt x="164" y="89"/>
                </a:lnTo>
                <a:cubicBezTo>
                  <a:pt x="164" y="91"/>
                  <a:pt x="164" y="93"/>
                  <a:pt x="164" y="95"/>
                </a:cubicBezTo>
                <a:lnTo>
                  <a:pt x="42" y="95"/>
                </a:lnTo>
                <a:lnTo>
                  <a:pt x="42" y="95"/>
                </a:lnTo>
                <a:cubicBezTo>
                  <a:pt x="43" y="101"/>
                  <a:pt x="44" y="106"/>
                  <a:pt x="47" y="111"/>
                </a:cubicBezTo>
                <a:lnTo>
                  <a:pt x="47" y="111"/>
                </a:lnTo>
                <a:cubicBezTo>
                  <a:pt x="49" y="115"/>
                  <a:pt x="52" y="120"/>
                  <a:pt x="56" y="123"/>
                </a:cubicBezTo>
                <a:lnTo>
                  <a:pt x="56" y="123"/>
                </a:lnTo>
                <a:cubicBezTo>
                  <a:pt x="60" y="126"/>
                  <a:pt x="64" y="129"/>
                  <a:pt x="69" y="131"/>
                </a:cubicBezTo>
                <a:lnTo>
                  <a:pt x="69" y="131"/>
                </a:lnTo>
                <a:cubicBezTo>
                  <a:pt x="74" y="133"/>
                  <a:pt x="79" y="134"/>
                  <a:pt x="84" y="134"/>
                </a:cubicBezTo>
                <a:lnTo>
                  <a:pt x="84" y="134"/>
                </a:lnTo>
                <a:cubicBezTo>
                  <a:pt x="92" y="134"/>
                  <a:pt x="99" y="132"/>
                  <a:pt x="106" y="128"/>
                </a:cubicBezTo>
                <a:lnTo>
                  <a:pt x="106" y="128"/>
                </a:lnTo>
                <a:cubicBezTo>
                  <a:pt x="113" y="124"/>
                  <a:pt x="118" y="119"/>
                  <a:pt x="121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49" y="134"/>
                  <a:pt x="140" y="144"/>
                  <a:pt x="128" y="151"/>
                </a:cubicBezTo>
                <a:lnTo>
                  <a:pt x="128" y="151"/>
                </a:lnTo>
                <a:cubicBezTo>
                  <a:pt x="114" y="160"/>
                  <a:pt x="100" y="163"/>
                  <a:pt x="82" y="16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22" y="57"/>
                  <a:pt x="118" y="47"/>
                  <a:pt x="110" y="40"/>
                </a:cubicBezTo>
                <a:lnTo>
                  <a:pt x="110" y="40"/>
                </a:lnTo>
                <a:cubicBezTo>
                  <a:pt x="102" y="33"/>
                  <a:pt x="93" y="29"/>
                  <a:pt x="82" y="29"/>
                </a:cubicBezTo>
                <a:lnTo>
                  <a:pt x="82" y="29"/>
                </a:lnTo>
                <a:cubicBezTo>
                  <a:pt x="77" y="29"/>
                  <a:pt x="71" y="30"/>
                  <a:pt x="67" y="32"/>
                </a:cubicBezTo>
                <a:lnTo>
                  <a:pt x="67" y="32"/>
                </a:lnTo>
                <a:cubicBezTo>
                  <a:pt x="62" y="34"/>
                  <a:pt x="58" y="37"/>
                  <a:pt x="54" y="40"/>
                </a:cubicBezTo>
                <a:lnTo>
                  <a:pt x="54" y="40"/>
                </a:lnTo>
                <a:cubicBezTo>
                  <a:pt x="51" y="43"/>
                  <a:pt x="48" y="47"/>
                  <a:pt x="45" y="52"/>
                </a:cubicBezTo>
                <a:lnTo>
                  <a:pt x="45" y="52"/>
                </a:lnTo>
                <a:cubicBezTo>
                  <a:pt x="43" y="57"/>
                  <a:pt x="42" y="62"/>
                  <a:pt x="41" y="68"/>
                </a:cubicBezTo>
                <a:lnTo>
                  <a:pt x="12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35"/>
          <p:cNvSpPr>
            <a:spLocks noChangeArrowheads="1"/>
          </p:cNvSpPr>
          <p:nvPr/>
        </p:nvSpPr>
        <p:spPr bwMode="auto">
          <a:xfrm>
            <a:off x="16435212" y="2869459"/>
            <a:ext cx="96692" cy="268589"/>
          </a:xfrm>
          <a:custGeom>
            <a:avLst/>
            <a:gdLst>
              <a:gd name="T0" fmla="*/ 0 w 79"/>
              <a:gd name="T1" fmla="*/ 0 h 222"/>
              <a:gd name="T2" fmla="*/ 40 w 79"/>
              <a:gd name="T3" fmla="*/ 0 h 222"/>
              <a:gd name="T4" fmla="*/ 40 w 79"/>
              <a:gd name="T5" fmla="*/ 169 h 222"/>
              <a:gd name="T6" fmla="*/ 40 w 79"/>
              <a:gd name="T7" fmla="*/ 169 h 222"/>
              <a:gd name="T8" fmla="*/ 44 w 79"/>
              <a:gd name="T9" fmla="*/ 182 h 222"/>
              <a:gd name="T10" fmla="*/ 44 w 79"/>
              <a:gd name="T11" fmla="*/ 182 h 222"/>
              <a:gd name="T12" fmla="*/ 56 w 79"/>
              <a:gd name="T13" fmla="*/ 187 h 222"/>
              <a:gd name="T14" fmla="*/ 56 w 79"/>
              <a:gd name="T15" fmla="*/ 187 h 222"/>
              <a:gd name="T16" fmla="*/ 64 w 79"/>
              <a:gd name="T17" fmla="*/ 186 h 222"/>
              <a:gd name="T18" fmla="*/ 64 w 79"/>
              <a:gd name="T19" fmla="*/ 186 h 222"/>
              <a:gd name="T20" fmla="*/ 72 w 79"/>
              <a:gd name="T21" fmla="*/ 183 h 222"/>
              <a:gd name="T22" fmla="*/ 78 w 79"/>
              <a:gd name="T23" fmla="*/ 214 h 222"/>
              <a:gd name="T24" fmla="*/ 78 w 79"/>
              <a:gd name="T25" fmla="*/ 214 h 222"/>
              <a:gd name="T26" fmla="*/ 59 w 79"/>
              <a:gd name="T27" fmla="*/ 219 h 222"/>
              <a:gd name="T28" fmla="*/ 59 w 79"/>
              <a:gd name="T29" fmla="*/ 219 h 222"/>
              <a:gd name="T30" fmla="*/ 39 w 79"/>
              <a:gd name="T31" fmla="*/ 221 h 222"/>
              <a:gd name="T32" fmla="*/ 39 w 79"/>
              <a:gd name="T33" fmla="*/ 221 h 222"/>
              <a:gd name="T34" fmla="*/ 10 w 79"/>
              <a:gd name="T35" fmla="*/ 212 h 222"/>
              <a:gd name="T36" fmla="*/ 10 w 79"/>
              <a:gd name="T37" fmla="*/ 212 h 222"/>
              <a:gd name="T38" fmla="*/ 0 w 79"/>
              <a:gd name="T39" fmla="*/ 183 h 222"/>
              <a:gd name="T40" fmla="*/ 0 w 79"/>
              <a:gd name="T41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222">
                <a:moveTo>
                  <a:pt x="0" y="0"/>
                </a:moveTo>
                <a:lnTo>
                  <a:pt x="40" y="0"/>
                </a:lnTo>
                <a:lnTo>
                  <a:pt x="40" y="169"/>
                </a:lnTo>
                <a:lnTo>
                  <a:pt x="40" y="169"/>
                </a:lnTo>
                <a:cubicBezTo>
                  <a:pt x="40" y="174"/>
                  <a:pt x="41" y="179"/>
                  <a:pt x="44" y="182"/>
                </a:cubicBezTo>
                <a:lnTo>
                  <a:pt x="44" y="182"/>
                </a:lnTo>
                <a:cubicBezTo>
                  <a:pt x="47" y="185"/>
                  <a:pt x="51" y="187"/>
                  <a:pt x="56" y="187"/>
                </a:cubicBezTo>
                <a:lnTo>
                  <a:pt x="56" y="187"/>
                </a:lnTo>
                <a:cubicBezTo>
                  <a:pt x="58" y="187"/>
                  <a:pt x="61" y="187"/>
                  <a:pt x="64" y="186"/>
                </a:cubicBezTo>
                <a:lnTo>
                  <a:pt x="64" y="186"/>
                </a:lnTo>
                <a:cubicBezTo>
                  <a:pt x="67" y="185"/>
                  <a:pt x="69" y="184"/>
                  <a:pt x="72" y="183"/>
                </a:cubicBezTo>
                <a:lnTo>
                  <a:pt x="78" y="214"/>
                </a:lnTo>
                <a:lnTo>
                  <a:pt x="78" y="214"/>
                </a:lnTo>
                <a:cubicBezTo>
                  <a:pt x="72" y="216"/>
                  <a:pt x="66" y="218"/>
                  <a:pt x="59" y="219"/>
                </a:cubicBezTo>
                <a:lnTo>
                  <a:pt x="59" y="219"/>
                </a:lnTo>
                <a:cubicBezTo>
                  <a:pt x="51" y="221"/>
                  <a:pt x="45" y="221"/>
                  <a:pt x="39" y="221"/>
                </a:cubicBezTo>
                <a:lnTo>
                  <a:pt x="39" y="221"/>
                </a:lnTo>
                <a:cubicBezTo>
                  <a:pt x="27" y="221"/>
                  <a:pt x="17" y="218"/>
                  <a:pt x="10" y="212"/>
                </a:cubicBezTo>
                <a:lnTo>
                  <a:pt x="10" y="212"/>
                </a:lnTo>
                <a:cubicBezTo>
                  <a:pt x="3" y="205"/>
                  <a:pt x="0" y="195"/>
                  <a:pt x="0" y="183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36"/>
          <p:cNvSpPr>
            <a:spLocks noChangeArrowheads="1"/>
          </p:cNvSpPr>
          <p:nvPr/>
        </p:nvSpPr>
        <p:spPr bwMode="auto">
          <a:xfrm>
            <a:off x="16537274" y="294466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48 w 166"/>
              <a:gd name="T3" fmla="*/ 156 h 164"/>
              <a:gd name="T4" fmla="*/ 22 w 166"/>
              <a:gd name="T5" fmla="*/ 139 h 164"/>
              <a:gd name="T6" fmla="*/ 6 w 166"/>
              <a:gd name="T7" fmla="*/ 112 h 164"/>
              <a:gd name="T8" fmla="*/ 0 w 166"/>
              <a:gd name="T9" fmla="*/ 82 h 164"/>
              <a:gd name="T10" fmla="*/ 6 w 166"/>
              <a:gd name="T11" fmla="*/ 51 h 164"/>
              <a:gd name="T12" fmla="*/ 22 w 166"/>
              <a:gd name="T13" fmla="*/ 25 h 164"/>
              <a:gd name="T14" fmla="*/ 48 w 166"/>
              <a:gd name="T15" fmla="*/ 7 h 164"/>
              <a:gd name="T16" fmla="*/ 83 w 166"/>
              <a:gd name="T17" fmla="*/ 0 h 164"/>
              <a:gd name="T18" fmla="*/ 117 w 166"/>
              <a:gd name="T19" fmla="*/ 7 h 164"/>
              <a:gd name="T20" fmla="*/ 143 w 166"/>
              <a:gd name="T21" fmla="*/ 25 h 164"/>
              <a:gd name="T22" fmla="*/ 159 w 166"/>
              <a:gd name="T23" fmla="*/ 51 h 164"/>
              <a:gd name="T24" fmla="*/ 165 w 166"/>
              <a:gd name="T25" fmla="*/ 82 h 164"/>
              <a:gd name="T26" fmla="*/ 159 w 166"/>
              <a:gd name="T27" fmla="*/ 112 h 164"/>
              <a:gd name="T28" fmla="*/ 143 w 166"/>
              <a:gd name="T29" fmla="*/ 139 h 164"/>
              <a:gd name="T30" fmla="*/ 117 w 166"/>
              <a:gd name="T31" fmla="*/ 156 h 164"/>
              <a:gd name="T32" fmla="*/ 41 w 166"/>
              <a:gd name="T33" fmla="*/ 82 h 164"/>
              <a:gd name="T34" fmla="*/ 44 w 166"/>
              <a:gd name="T35" fmla="*/ 101 h 164"/>
              <a:gd name="T36" fmla="*/ 53 w 166"/>
              <a:gd name="T37" fmla="*/ 115 h 164"/>
              <a:gd name="T38" fmla="*/ 66 w 166"/>
              <a:gd name="T39" fmla="*/ 126 h 164"/>
              <a:gd name="T40" fmla="*/ 83 w 166"/>
              <a:gd name="T41" fmla="*/ 129 h 164"/>
              <a:gd name="T42" fmla="*/ 99 w 166"/>
              <a:gd name="T43" fmla="*/ 126 h 164"/>
              <a:gd name="T44" fmla="*/ 112 w 166"/>
              <a:gd name="T45" fmla="*/ 115 h 164"/>
              <a:gd name="T46" fmla="*/ 120 w 166"/>
              <a:gd name="T47" fmla="*/ 101 h 164"/>
              <a:gd name="T48" fmla="*/ 124 w 166"/>
              <a:gd name="T49" fmla="*/ 81 h 164"/>
              <a:gd name="T50" fmla="*/ 120 w 166"/>
              <a:gd name="T51" fmla="*/ 63 h 164"/>
              <a:gd name="T52" fmla="*/ 112 w 166"/>
              <a:gd name="T53" fmla="*/ 47 h 164"/>
              <a:gd name="T54" fmla="*/ 99 w 166"/>
              <a:gd name="T55" fmla="*/ 38 h 164"/>
              <a:gd name="T56" fmla="*/ 83 w 166"/>
              <a:gd name="T57" fmla="*/ 35 h 164"/>
              <a:gd name="T58" fmla="*/ 66 w 166"/>
              <a:gd name="T59" fmla="*/ 38 h 164"/>
              <a:gd name="T60" fmla="*/ 53 w 166"/>
              <a:gd name="T61" fmla="*/ 48 h 164"/>
              <a:gd name="T62" fmla="*/ 44 w 166"/>
              <a:gd name="T63" fmla="*/ 63 h 164"/>
              <a:gd name="T64" fmla="*/ 41 w 166"/>
              <a:gd name="T65" fmla="*/ 8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8" y="161"/>
                  <a:pt x="48" y="156"/>
                </a:cubicBezTo>
                <a:lnTo>
                  <a:pt x="48" y="156"/>
                </a:lnTo>
                <a:cubicBezTo>
                  <a:pt x="38" y="152"/>
                  <a:pt x="29" y="146"/>
                  <a:pt x="22" y="139"/>
                </a:cubicBezTo>
                <a:lnTo>
                  <a:pt x="22" y="139"/>
                </a:lnTo>
                <a:cubicBezTo>
                  <a:pt x="15" y="131"/>
                  <a:pt x="10" y="122"/>
                  <a:pt x="6" y="112"/>
                </a:cubicBezTo>
                <a:lnTo>
                  <a:pt x="6" y="112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0"/>
                  <a:pt x="6" y="51"/>
                </a:cubicBezTo>
                <a:lnTo>
                  <a:pt x="6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7"/>
                  <a:pt x="38" y="11"/>
                  <a:pt x="48" y="7"/>
                </a:cubicBezTo>
                <a:lnTo>
                  <a:pt x="48" y="7"/>
                </a:lnTo>
                <a:cubicBezTo>
                  <a:pt x="58" y="2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2"/>
                  <a:pt x="117" y="7"/>
                </a:cubicBezTo>
                <a:lnTo>
                  <a:pt x="117" y="7"/>
                </a:lnTo>
                <a:cubicBezTo>
                  <a:pt x="127" y="11"/>
                  <a:pt x="136" y="17"/>
                  <a:pt x="143" y="25"/>
                </a:cubicBezTo>
                <a:lnTo>
                  <a:pt x="143" y="25"/>
                </a:lnTo>
                <a:cubicBezTo>
                  <a:pt x="150" y="32"/>
                  <a:pt x="155" y="41"/>
                  <a:pt x="159" y="51"/>
                </a:cubicBezTo>
                <a:lnTo>
                  <a:pt x="159" y="51"/>
                </a:lnTo>
                <a:cubicBezTo>
                  <a:pt x="163" y="60"/>
                  <a:pt x="165" y="71"/>
                  <a:pt x="165" y="82"/>
                </a:cubicBezTo>
                <a:lnTo>
                  <a:pt x="165" y="82"/>
                </a:lnTo>
                <a:cubicBezTo>
                  <a:pt x="165" y="93"/>
                  <a:pt x="163" y="103"/>
                  <a:pt x="159" y="112"/>
                </a:cubicBezTo>
                <a:lnTo>
                  <a:pt x="159" y="112"/>
                </a:lnTo>
                <a:cubicBezTo>
                  <a:pt x="155" y="122"/>
                  <a:pt x="150" y="131"/>
                  <a:pt x="143" y="139"/>
                </a:cubicBezTo>
                <a:lnTo>
                  <a:pt x="143" y="139"/>
                </a:lnTo>
                <a:cubicBezTo>
                  <a:pt x="136" y="146"/>
                  <a:pt x="127" y="152"/>
                  <a:pt x="117" y="156"/>
                </a:cubicBezTo>
                <a:lnTo>
                  <a:pt x="117" y="156"/>
                </a:lnTo>
                <a:cubicBezTo>
                  <a:pt x="107" y="161"/>
                  <a:pt x="96" y="163"/>
                  <a:pt x="83" y="163"/>
                </a:cubicBezTo>
                <a:close/>
                <a:moveTo>
                  <a:pt x="41" y="82"/>
                </a:moveTo>
                <a:lnTo>
                  <a:pt x="41" y="82"/>
                </a:lnTo>
                <a:cubicBezTo>
                  <a:pt x="41" y="89"/>
                  <a:pt x="42" y="95"/>
                  <a:pt x="44" y="101"/>
                </a:cubicBezTo>
                <a:lnTo>
                  <a:pt x="44" y="101"/>
                </a:lnTo>
                <a:cubicBezTo>
                  <a:pt x="47" y="107"/>
                  <a:pt x="50" y="112"/>
                  <a:pt x="53" y="115"/>
                </a:cubicBezTo>
                <a:lnTo>
                  <a:pt x="53" y="115"/>
                </a:lnTo>
                <a:cubicBezTo>
                  <a:pt x="57" y="120"/>
                  <a:pt x="62" y="123"/>
                  <a:pt x="66" y="126"/>
                </a:cubicBezTo>
                <a:lnTo>
                  <a:pt x="66" y="126"/>
                </a:lnTo>
                <a:cubicBezTo>
                  <a:pt x="71" y="128"/>
                  <a:pt x="77" y="129"/>
                  <a:pt x="83" y="129"/>
                </a:cubicBezTo>
                <a:lnTo>
                  <a:pt x="83" y="129"/>
                </a:lnTo>
                <a:cubicBezTo>
                  <a:pt x="88" y="129"/>
                  <a:pt x="94" y="128"/>
                  <a:pt x="99" y="126"/>
                </a:cubicBezTo>
                <a:lnTo>
                  <a:pt x="99" y="126"/>
                </a:lnTo>
                <a:cubicBezTo>
                  <a:pt x="104" y="123"/>
                  <a:pt x="108" y="120"/>
                  <a:pt x="112" y="115"/>
                </a:cubicBezTo>
                <a:lnTo>
                  <a:pt x="112" y="115"/>
                </a:lnTo>
                <a:cubicBezTo>
                  <a:pt x="115" y="112"/>
                  <a:pt x="118" y="106"/>
                  <a:pt x="120" y="101"/>
                </a:cubicBezTo>
                <a:lnTo>
                  <a:pt x="120" y="101"/>
                </a:lnTo>
                <a:cubicBezTo>
                  <a:pt x="123" y="95"/>
                  <a:pt x="124" y="89"/>
                  <a:pt x="124" y="81"/>
                </a:cubicBezTo>
                <a:lnTo>
                  <a:pt x="124" y="81"/>
                </a:lnTo>
                <a:cubicBezTo>
                  <a:pt x="124" y="74"/>
                  <a:pt x="123" y="68"/>
                  <a:pt x="120" y="63"/>
                </a:cubicBezTo>
                <a:lnTo>
                  <a:pt x="120" y="63"/>
                </a:lnTo>
                <a:cubicBezTo>
                  <a:pt x="118" y="57"/>
                  <a:pt x="115" y="52"/>
                  <a:pt x="112" y="47"/>
                </a:cubicBezTo>
                <a:lnTo>
                  <a:pt x="112" y="47"/>
                </a:lnTo>
                <a:cubicBezTo>
                  <a:pt x="108" y="43"/>
                  <a:pt x="104" y="40"/>
                  <a:pt x="99" y="38"/>
                </a:cubicBezTo>
                <a:lnTo>
                  <a:pt x="99" y="38"/>
                </a:lnTo>
                <a:cubicBezTo>
                  <a:pt x="94" y="35"/>
                  <a:pt x="88" y="35"/>
                  <a:pt x="83" y="35"/>
                </a:cubicBezTo>
                <a:lnTo>
                  <a:pt x="83" y="35"/>
                </a:lnTo>
                <a:cubicBezTo>
                  <a:pt x="77" y="35"/>
                  <a:pt x="71" y="35"/>
                  <a:pt x="66" y="38"/>
                </a:cubicBezTo>
                <a:lnTo>
                  <a:pt x="66" y="38"/>
                </a:lnTo>
                <a:cubicBezTo>
                  <a:pt x="62" y="40"/>
                  <a:pt x="57" y="44"/>
                  <a:pt x="53" y="48"/>
                </a:cubicBezTo>
                <a:lnTo>
                  <a:pt x="53" y="48"/>
                </a:lnTo>
                <a:cubicBezTo>
                  <a:pt x="50" y="52"/>
                  <a:pt x="47" y="57"/>
                  <a:pt x="44" y="63"/>
                </a:cubicBezTo>
                <a:lnTo>
                  <a:pt x="44" y="63"/>
                </a:lnTo>
                <a:cubicBezTo>
                  <a:pt x="42" y="69"/>
                  <a:pt x="41" y="75"/>
                  <a:pt x="41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37"/>
          <p:cNvSpPr>
            <a:spLocks noChangeArrowheads="1"/>
          </p:cNvSpPr>
          <p:nvPr/>
        </p:nvSpPr>
        <p:spPr bwMode="auto">
          <a:xfrm>
            <a:off x="16773632" y="2944664"/>
            <a:ext cx="198757" cy="273962"/>
          </a:xfrm>
          <a:custGeom>
            <a:avLst/>
            <a:gdLst>
              <a:gd name="T0" fmla="*/ 94 w 163"/>
              <a:gd name="T1" fmla="*/ 163 h 225"/>
              <a:gd name="T2" fmla="*/ 94 w 163"/>
              <a:gd name="T3" fmla="*/ 163 h 225"/>
              <a:gd name="T4" fmla="*/ 61 w 163"/>
              <a:gd name="T5" fmla="*/ 155 h 225"/>
              <a:gd name="T6" fmla="*/ 61 w 163"/>
              <a:gd name="T7" fmla="*/ 155 h 225"/>
              <a:gd name="T8" fmla="*/ 40 w 163"/>
              <a:gd name="T9" fmla="*/ 133 h 225"/>
              <a:gd name="T10" fmla="*/ 40 w 163"/>
              <a:gd name="T11" fmla="*/ 224 h 225"/>
              <a:gd name="T12" fmla="*/ 0 w 163"/>
              <a:gd name="T13" fmla="*/ 224 h 225"/>
              <a:gd name="T14" fmla="*/ 0 w 163"/>
              <a:gd name="T15" fmla="*/ 3 h 225"/>
              <a:gd name="T16" fmla="*/ 35 w 163"/>
              <a:gd name="T17" fmla="*/ 3 h 225"/>
              <a:gd name="T18" fmla="*/ 35 w 163"/>
              <a:gd name="T19" fmla="*/ 30 h 225"/>
              <a:gd name="T20" fmla="*/ 35 w 163"/>
              <a:gd name="T21" fmla="*/ 30 h 225"/>
              <a:gd name="T22" fmla="*/ 57 w 163"/>
              <a:gd name="T23" fmla="*/ 8 h 225"/>
              <a:gd name="T24" fmla="*/ 57 w 163"/>
              <a:gd name="T25" fmla="*/ 8 h 225"/>
              <a:gd name="T26" fmla="*/ 89 w 163"/>
              <a:gd name="T27" fmla="*/ 0 h 225"/>
              <a:gd name="T28" fmla="*/ 89 w 163"/>
              <a:gd name="T29" fmla="*/ 0 h 225"/>
              <a:gd name="T30" fmla="*/ 118 w 163"/>
              <a:gd name="T31" fmla="*/ 7 h 225"/>
              <a:gd name="T32" fmla="*/ 118 w 163"/>
              <a:gd name="T33" fmla="*/ 7 h 225"/>
              <a:gd name="T34" fmla="*/ 141 w 163"/>
              <a:gd name="T35" fmla="*/ 24 h 225"/>
              <a:gd name="T36" fmla="*/ 141 w 163"/>
              <a:gd name="T37" fmla="*/ 24 h 225"/>
              <a:gd name="T38" fmla="*/ 157 w 163"/>
              <a:gd name="T39" fmla="*/ 50 h 225"/>
              <a:gd name="T40" fmla="*/ 157 w 163"/>
              <a:gd name="T41" fmla="*/ 50 h 225"/>
              <a:gd name="T42" fmla="*/ 162 w 163"/>
              <a:gd name="T43" fmla="*/ 81 h 225"/>
              <a:gd name="T44" fmla="*/ 162 w 163"/>
              <a:gd name="T45" fmla="*/ 81 h 225"/>
              <a:gd name="T46" fmla="*/ 157 w 163"/>
              <a:gd name="T47" fmla="*/ 113 h 225"/>
              <a:gd name="T48" fmla="*/ 157 w 163"/>
              <a:gd name="T49" fmla="*/ 113 h 225"/>
              <a:gd name="T50" fmla="*/ 143 w 163"/>
              <a:gd name="T51" fmla="*/ 139 h 225"/>
              <a:gd name="T52" fmla="*/ 143 w 163"/>
              <a:gd name="T53" fmla="*/ 139 h 225"/>
              <a:gd name="T54" fmla="*/ 121 w 163"/>
              <a:gd name="T55" fmla="*/ 157 h 225"/>
              <a:gd name="T56" fmla="*/ 121 w 163"/>
              <a:gd name="T57" fmla="*/ 157 h 225"/>
              <a:gd name="T58" fmla="*/ 94 w 163"/>
              <a:gd name="T59" fmla="*/ 163 h 225"/>
              <a:gd name="T60" fmla="*/ 80 w 163"/>
              <a:gd name="T61" fmla="*/ 129 h 225"/>
              <a:gd name="T62" fmla="*/ 80 w 163"/>
              <a:gd name="T63" fmla="*/ 129 h 225"/>
              <a:gd name="T64" fmla="*/ 97 w 163"/>
              <a:gd name="T65" fmla="*/ 125 h 225"/>
              <a:gd name="T66" fmla="*/ 97 w 163"/>
              <a:gd name="T67" fmla="*/ 125 h 225"/>
              <a:gd name="T68" fmla="*/ 111 w 163"/>
              <a:gd name="T69" fmla="*/ 114 h 225"/>
              <a:gd name="T70" fmla="*/ 111 w 163"/>
              <a:gd name="T71" fmla="*/ 114 h 225"/>
              <a:gd name="T72" fmla="*/ 118 w 163"/>
              <a:gd name="T73" fmla="*/ 99 h 225"/>
              <a:gd name="T74" fmla="*/ 118 w 163"/>
              <a:gd name="T75" fmla="*/ 99 h 225"/>
              <a:gd name="T76" fmla="*/ 121 w 163"/>
              <a:gd name="T77" fmla="*/ 81 h 225"/>
              <a:gd name="T78" fmla="*/ 121 w 163"/>
              <a:gd name="T79" fmla="*/ 81 h 225"/>
              <a:gd name="T80" fmla="*/ 118 w 163"/>
              <a:gd name="T81" fmla="*/ 63 h 225"/>
              <a:gd name="T82" fmla="*/ 118 w 163"/>
              <a:gd name="T83" fmla="*/ 63 h 225"/>
              <a:gd name="T84" fmla="*/ 109 w 163"/>
              <a:gd name="T85" fmla="*/ 48 h 225"/>
              <a:gd name="T86" fmla="*/ 109 w 163"/>
              <a:gd name="T87" fmla="*/ 48 h 225"/>
              <a:gd name="T88" fmla="*/ 95 w 163"/>
              <a:gd name="T89" fmla="*/ 38 h 225"/>
              <a:gd name="T90" fmla="*/ 95 w 163"/>
              <a:gd name="T91" fmla="*/ 38 h 225"/>
              <a:gd name="T92" fmla="*/ 78 w 163"/>
              <a:gd name="T93" fmla="*/ 35 h 225"/>
              <a:gd name="T94" fmla="*/ 78 w 163"/>
              <a:gd name="T95" fmla="*/ 35 h 225"/>
              <a:gd name="T96" fmla="*/ 66 w 163"/>
              <a:gd name="T97" fmla="*/ 37 h 225"/>
              <a:gd name="T98" fmla="*/ 66 w 163"/>
              <a:gd name="T99" fmla="*/ 37 h 225"/>
              <a:gd name="T100" fmla="*/ 55 w 163"/>
              <a:gd name="T101" fmla="*/ 42 h 225"/>
              <a:gd name="T102" fmla="*/ 55 w 163"/>
              <a:gd name="T103" fmla="*/ 42 h 225"/>
              <a:gd name="T104" fmla="*/ 46 w 163"/>
              <a:gd name="T105" fmla="*/ 50 h 225"/>
              <a:gd name="T106" fmla="*/ 46 w 163"/>
              <a:gd name="T107" fmla="*/ 50 h 225"/>
              <a:gd name="T108" fmla="*/ 40 w 163"/>
              <a:gd name="T109" fmla="*/ 61 h 225"/>
              <a:gd name="T110" fmla="*/ 40 w 163"/>
              <a:gd name="T111" fmla="*/ 98 h 225"/>
              <a:gd name="T112" fmla="*/ 40 w 163"/>
              <a:gd name="T113" fmla="*/ 98 h 225"/>
              <a:gd name="T114" fmla="*/ 56 w 163"/>
              <a:gd name="T115" fmla="*/ 120 h 225"/>
              <a:gd name="T116" fmla="*/ 56 w 163"/>
              <a:gd name="T117" fmla="*/ 120 h 225"/>
              <a:gd name="T118" fmla="*/ 80 w 163"/>
              <a:gd name="T119" fmla="*/ 129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" h="225">
                <a:moveTo>
                  <a:pt x="94" y="163"/>
                </a:moveTo>
                <a:lnTo>
                  <a:pt x="94" y="163"/>
                </a:lnTo>
                <a:cubicBezTo>
                  <a:pt x="82" y="163"/>
                  <a:pt x="71" y="160"/>
                  <a:pt x="61" y="155"/>
                </a:cubicBezTo>
                <a:lnTo>
                  <a:pt x="61" y="155"/>
                </a:lnTo>
                <a:cubicBezTo>
                  <a:pt x="52" y="149"/>
                  <a:pt x="45" y="142"/>
                  <a:pt x="40" y="133"/>
                </a:cubicBezTo>
                <a:lnTo>
                  <a:pt x="40" y="224"/>
                </a:lnTo>
                <a:lnTo>
                  <a:pt x="0" y="224"/>
                </a:lnTo>
                <a:lnTo>
                  <a:pt x="0" y="3"/>
                </a:lnTo>
                <a:lnTo>
                  <a:pt x="35" y="3"/>
                </a:lnTo>
                <a:lnTo>
                  <a:pt x="35" y="30"/>
                </a:lnTo>
                <a:lnTo>
                  <a:pt x="35" y="30"/>
                </a:lnTo>
                <a:cubicBezTo>
                  <a:pt x="41" y="21"/>
                  <a:pt x="48" y="13"/>
                  <a:pt x="57" y="8"/>
                </a:cubicBezTo>
                <a:lnTo>
                  <a:pt x="57" y="8"/>
                </a:lnTo>
                <a:cubicBezTo>
                  <a:pt x="66" y="3"/>
                  <a:pt x="77" y="0"/>
                  <a:pt x="89" y="0"/>
                </a:cubicBezTo>
                <a:lnTo>
                  <a:pt x="89" y="0"/>
                </a:lnTo>
                <a:cubicBezTo>
                  <a:pt x="100" y="0"/>
                  <a:pt x="110" y="2"/>
                  <a:pt x="118" y="7"/>
                </a:cubicBezTo>
                <a:lnTo>
                  <a:pt x="118" y="7"/>
                </a:lnTo>
                <a:cubicBezTo>
                  <a:pt x="128" y="11"/>
                  <a:pt x="135" y="17"/>
                  <a:pt x="141" y="24"/>
                </a:cubicBezTo>
                <a:lnTo>
                  <a:pt x="141" y="24"/>
                </a:lnTo>
                <a:cubicBezTo>
                  <a:pt x="148" y="32"/>
                  <a:pt x="153" y="40"/>
                  <a:pt x="157" y="50"/>
                </a:cubicBezTo>
                <a:lnTo>
                  <a:pt x="157" y="50"/>
                </a:lnTo>
                <a:cubicBezTo>
                  <a:pt x="160" y="60"/>
                  <a:pt x="162" y="70"/>
                  <a:pt x="162" y="81"/>
                </a:cubicBezTo>
                <a:lnTo>
                  <a:pt x="162" y="81"/>
                </a:lnTo>
                <a:cubicBezTo>
                  <a:pt x="162" y="93"/>
                  <a:pt x="161" y="103"/>
                  <a:pt x="157" y="113"/>
                </a:cubicBezTo>
                <a:lnTo>
                  <a:pt x="157" y="113"/>
                </a:lnTo>
                <a:cubicBezTo>
                  <a:pt x="154" y="123"/>
                  <a:pt x="150" y="132"/>
                  <a:pt x="143" y="139"/>
                </a:cubicBezTo>
                <a:lnTo>
                  <a:pt x="143" y="139"/>
                </a:lnTo>
                <a:cubicBezTo>
                  <a:pt x="137" y="147"/>
                  <a:pt x="130" y="153"/>
                  <a:pt x="121" y="157"/>
                </a:cubicBezTo>
                <a:lnTo>
                  <a:pt x="121" y="157"/>
                </a:lnTo>
                <a:cubicBezTo>
                  <a:pt x="113" y="161"/>
                  <a:pt x="104" y="163"/>
                  <a:pt x="94" y="163"/>
                </a:cubicBezTo>
                <a:close/>
                <a:moveTo>
                  <a:pt x="80" y="129"/>
                </a:moveTo>
                <a:lnTo>
                  <a:pt x="80" y="129"/>
                </a:lnTo>
                <a:cubicBezTo>
                  <a:pt x="87" y="129"/>
                  <a:pt x="92" y="128"/>
                  <a:pt x="97" y="125"/>
                </a:cubicBezTo>
                <a:lnTo>
                  <a:pt x="97" y="125"/>
                </a:lnTo>
                <a:cubicBezTo>
                  <a:pt x="102" y="122"/>
                  <a:pt x="107" y="119"/>
                  <a:pt x="111" y="114"/>
                </a:cubicBezTo>
                <a:lnTo>
                  <a:pt x="111" y="114"/>
                </a:lnTo>
                <a:cubicBezTo>
                  <a:pt x="113" y="110"/>
                  <a:pt x="117" y="105"/>
                  <a:pt x="118" y="99"/>
                </a:cubicBezTo>
                <a:lnTo>
                  <a:pt x="118" y="99"/>
                </a:lnTo>
                <a:cubicBezTo>
                  <a:pt x="121" y="93"/>
                  <a:pt x="121" y="87"/>
                  <a:pt x="121" y="81"/>
                </a:cubicBezTo>
                <a:lnTo>
                  <a:pt x="121" y="81"/>
                </a:lnTo>
                <a:cubicBezTo>
                  <a:pt x="121" y="74"/>
                  <a:pt x="120" y="68"/>
                  <a:pt x="118" y="63"/>
                </a:cubicBezTo>
                <a:lnTo>
                  <a:pt x="118" y="63"/>
                </a:lnTo>
                <a:cubicBezTo>
                  <a:pt x="116" y="57"/>
                  <a:pt x="113" y="52"/>
                  <a:pt x="109" y="48"/>
                </a:cubicBezTo>
                <a:lnTo>
                  <a:pt x="109" y="48"/>
                </a:lnTo>
                <a:cubicBezTo>
                  <a:pt x="105" y="44"/>
                  <a:pt x="101" y="40"/>
                  <a:pt x="95" y="38"/>
                </a:cubicBezTo>
                <a:lnTo>
                  <a:pt x="95" y="38"/>
                </a:lnTo>
                <a:cubicBezTo>
                  <a:pt x="90" y="35"/>
                  <a:pt x="84" y="35"/>
                  <a:pt x="78" y="35"/>
                </a:cubicBezTo>
                <a:lnTo>
                  <a:pt x="78" y="35"/>
                </a:lnTo>
                <a:cubicBezTo>
                  <a:pt x="74" y="35"/>
                  <a:pt x="71" y="35"/>
                  <a:pt x="66" y="37"/>
                </a:cubicBezTo>
                <a:lnTo>
                  <a:pt x="66" y="37"/>
                </a:lnTo>
                <a:cubicBezTo>
                  <a:pt x="62" y="38"/>
                  <a:pt x="59" y="40"/>
                  <a:pt x="55" y="42"/>
                </a:cubicBezTo>
                <a:lnTo>
                  <a:pt x="55" y="42"/>
                </a:lnTo>
                <a:cubicBezTo>
                  <a:pt x="52" y="45"/>
                  <a:pt x="49" y="47"/>
                  <a:pt x="46" y="50"/>
                </a:cubicBezTo>
                <a:lnTo>
                  <a:pt x="46" y="50"/>
                </a:lnTo>
                <a:cubicBezTo>
                  <a:pt x="43" y="54"/>
                  <a:pt x="41" y="57"/>
                  <a:pt x="40" y="61"/>
                </a:cubicBezTo>
                <a:lnTo>
                  <a:pt x="40" y="98"/>
                </a:lnTo>
                <a:lnTo>
                  <a:pt x="40" y="98"/>
                </a:lnTo>
                <a:cubicBezTo>
                  <a:pt x="44" y="107"/>
                  <a:pt x="49" y="114"/>
                  <a:pt x="56" y="120"/>
                </a:cubicBezTo>
                <a:lnTo>
                  <a:pt x="56" y="120"/>
                </a:lnTo>
                <a:cubicBezTo>
                  <a:pt x="64" y="126"/>
                  <a:pt x="72" y="129"/>
                  <a:pt x="80" y="1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38"/>
          <p:cNvSpPr>
            <a:spLocks noChangeArrowheads="1"/>
          </p:cNvSpPr>
          <p:nvPr/>
        </p:nvSpPr>
        <p:spPr bwMode="auto">
          <a:xfrm>
            <a:off x="13190662" y="4797926"/>
            <a:ext cx="161153" cy="209497"/>
          </a:xfrm>
          <a:custGeom>
            <a:avLst/>
            <a:gdLst>
              <a:gd name="T0" fmla="*/ 108 w 131"/>
              <a:gd name="T1" fmla="*/ 172 h 173"/>
              <a:gd name="T2" fmla="*/ 74 w 131"/>
              <a:gd name="T3" fmla="*/ 117 h 173"/>
              <a:gd name="T4" fmla="*/ 74 w 131"/>
              <a:gd name="T5" fmla="*/ 117 h 173"/>
              <a:gd name="T6" fmla="*/ 63 w 131"/>
              <a:gd name="T7" fmla="*/ 117 h 173"/>
              <a:gd name="T8" fmla="*/ 19 w 131"/>
              <a:gd name="T9" fmla="*/ 117 h 173"/>
              <a:gd name="T10" fmla="*/ 19 w 131"/>
              <a:gd name="T11" fmla="*/ 172 h 173"/>
              <a:gd name="T12" fmla="*/ 0 w 131"/>
              <a:gd name="T13" fmla="*/ 172 h 173"/>
              <a:gd name="T14" fmla="*/ 0 w 131"/>
              <a:gd name="T15" fmla="*/ 0 h 173"/>
              <a:gd name="T16" fmla="*/ 63 w 131"/>
              <a:gd name="T17" fmla="*/ 0 h 173"/>
              <a:gd name="T18" fmla="*/ 63 w 131"/>
              <a:gd name="T19" fmla="*/ 0 h 173"/>
              <a:gd name="T20" fmla="*/ 111 w 131"/>
              <a:gd name="T21" fmla="*/ 15 h 173"/>
              <a:gd name="T22" fmla="*/ 111 w 131"/>
              <a:gd name="T23" fmla="*/ 15 h 173"/>
              <a:gd name="T24" fmla="*/ 128 w 131"/>
              <a:gd name="T25" fmla="*/ 58 h 173"/>
              <a:gd name="T26" fmla="*/ 128 w 131"/>
              <a:gd name="T27" fmla="*/ 58 h 173"/>
              <a:gd name="T28" fmla="*/ 119 w 131"/>
              <a:gd name="T29" fmla="*/ 93 h 173"/>
              <a:gd name="T30" fmla="*/ 119 w 131"/>
              <a:gd name="T31" fmla="*/ 93 h 173"/>
              <a:gd name="T32" fmla="*/ 91 w 131"/>
              <a:gd name="T33" fmla="*/ 113 h 173"/>
              <a:gd name="T34" fmla="*/ 130 w 131"/>
              <a:gd name="T35" fmla="*/ 172 h 173"/>
              <a:gd name="T36" fmla="*/ 108 w 131"/>
              <a:gd name="T37" fmla="*/ 172 h 173"/>
              <a:gd name="T38" fmla="*/ 63 w 131"/>
              <a:gd name="T39" fmla="*/ 100 h 173"/>
              <a:gd name="T40" fmla="*/ 63 w 131"/>
              <a:gd name="T41" fmla="*/ 100 h 173"/>
              <a:gd name="T42" fmla="*/ 98 w 131"/>
              <a:gd name="T43" fmla="*/ 89 h 173"/>
              <a:gd name="T44" fmla="*/ 98 w 131"/>
              <a:gd name="T45" fmla="*/ 89 h 173"/>
              <a:gd name="T46" fmla="*/ 110 w 131"/>
              <a:gd name="T47" fmla="*/ 59 h 173"/>
              <a:gd name="T48" fmla="*/ 110 w 131"/>
              <a:gd name="T49" fmla="*/ 59 h 173"/>
              <a:gd name="T50" fmla="*/ 98 w 131"/>
              <a:gd name="T51" fmla="*/ 29 h 173"/>
              <a:gd name="T52" fmla="*/ 98 w 131"/>
              <a:gd name="T53" fmla="*/ 29 h 173"/>
              <a:gd name="T54" fmla="*/ 63 w 131"/>
              <a:gd name="T55" fmla="*/ 18 h 173"/>
              <a:gd name="T56" fmla="*/ 19 w 131"/>
              <a:gd name="T57" fmla="*/ 18 h 173"/>
              <a:gd name="T58" fmla="*/ 19 w 131"/>
              <a:gd name="T59" fmla="*/ 100 h 173"/>
              <a:gd name="T60" fmla="*/ 63 w 131"/>
              <a:gd name="T61" fmla="*/ 10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1" h="173">
                <a:moveTo>
                  <a:pt x="108" y="172"/>
                </a:moveTo>
                <a:lnTo>
                  <a:pt x="74" y="117"/>
                </a:lnTo>
                <a:lnTo>
                  <a:pt x="74" y="117"/>
                </a:lnTo>
                <a:cubicBezTo>
                  <a:pt x="69" y="117"/>
                  <a:pt x="65" y="117"/>
                  <a:pt x="63" y="117"/>
                </a:cubicBezTo>
                <a:lnTo>
                  <a:pt x="19" y="117"/>
                </a:lnTo>
                <a:lnTo>
                  <a:pt x="19" y="172"/>
                </a:lnTo>
                <a:lnTo>
                  <a:pt x="0" y="172"/>
                </a:lnTo>
                <a:lnTo>
                  <a:pt x="0" y="0"/>
                </a:lnTo>
                <a:lnTo>
                  <a:pt x="63" y="0"/>
                </a:lnTo>
                <a:lnTo>
                  <a:pt x="63" y="0"/>
                </a:lnTo>
                <a:cubicBezTo>
                  <a:pt x="84" y="0"/>
                  <a:pt x="100" y="5"/>
                  <a:pt x="111" y="15"/>
                </a:cubicBezTo>
                <a:lnTo>
                  <a:pt x="111" y="15"/>
                </a:lnTo>
                <a:cubicBezTo>
                  <a:pt x="122" y="26"/>
                  <a:pt x="128" y="40"/>
                  <a:pt x="128" y="58"/>
                </a:cubicBezTo>
                <a:lnTo>
                  <a:pt x="128" y="58"/>
                </a:lnTo>
                <a:cubicBezTo>
                  <a:pt x="128" y="72"/>
                  <a:pt x="125" y="84"/>
                  <a:pt x="119" y="93"/>
                </a:cubicBezTo>
                <a:lnTo>
                  <a:pt x="119" y="93"/>
                </a:lnTo>
                <a:cubicBezTo>
                  <a:pt x="112" y="103"/>
                  <a:pt x="103" y="109"/>
                  <a:pt x="91" y="113"/>
                </a:cubicBezTo>
                <a:lnTo>
                  <a:pt x="130" y="172"/>
                </a:lnTo>
                <a:lnTo>
                  <a:pt x="108" y="172"/>
                </a:lnTo>
                <a:close/>
                <a:moveTo>
                  <a:pt x="63" y="100"/>
                </a:moveTo>
                <a:lnTo>
                  <a:pt x="63" y="100"/>
                </a:lnTo>
                <a:cubicBezTo>
                  <a:pt x="78" y="100"/>
                  <a:pt x="90" y="96"/>
                  <a:pt x="98" y="89"/>
                </a:cubicBezTo>
                <a:lnTo>
                  <a:pt x="98" y="89"/>
                </a:lnTo>
                <a:cubicBezTo>
                  <a:pt x="106" y="82"/>
                  <a:pt x="110" y="72"/>
                  <a:pt x="110" y="59"/>
                </a:cubicBezTo>
                <a:lnTo>
                  <a:pt x="110" y="59"/>
                </a:lnTo>
                <a:cubicBezTo>
                  <a:pt x="110" y="45"/>
                  <a:pt x="106" y="35"/>
                  <a:pt x="98" y="29"/>
                </a:cubicBezTo>
                <a:lnTo>
                  <a:pt x="98" y="29"/>
                </a:lnTo>
                <a:cubicBezTo>
                  <a:pt x="90" y="22"/>
                  <a:pt x="78" y="18"/>
                  <a:pt x="63" y="18"/>
                </a:cubicBezTo>
                <a:lnTo>
                  <a:pt x="19" y="18"/>
                </a:lnTo>
                <a:lnTo>
                  <a:pt x="19" y="100"/>
                </a:lnTo>
                <a:lnTo>
                  <a:pt x="63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39"/>
          <p:cNvSpPr>
            <a:spLocks noChangeArrowheads="1"/>
          </p:cNvSpPr>
          <p:nvPr/>
        </p:nvSpPr>
        <p:spPr bwMode="auto">
          <a:xfrm>
            <a:off x="13378672" y="4851644"/>
            <a:ext cx="145040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19 w 121"/>
              <a:gd name="T9" fmla="*/ 72 h 132"/>
              <a:gd name="T10" fmla="*/ 18 w 121"/>
              <a:gd name="T11" fmla="*/ 72 h 132"/>
              <a:gd name="T12" fmla="*/ 18 w 121"/>
              <a:gd name="T13" fmla="*/ 72 h 132"/>
              <a:gd name="T14" fmla="*/ 32 w 121"/>
              <a:gd name="T15" fmla="*/ 104 h 132"/>
              <a:gd name="T16" fmla="*/ 32 w 121"/>
              <a:gd name="T17" fmla="*/ 104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2 w 121"/>
              <a:gd name="T27" fmla="*/ 99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5 h 132"/>
              <a:gd name="T34" fmla="*/ 90 w 121"/>
              <a:gd name="T35" fmla="*/ 125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2 h 132"/>
              <a:gd name="T42" fmla="*/ 29 w 121"/>
              <a:gd name="T43" fmla="*/ 122 h 132"/>
              <a:gd name="T44" fmla="*/ 7 w 121"/>
              <a:gd name="T45" fmla="*/ 100 h 132"/>
              <a:gd name="T46" fmla="*/ 7 w 121"/>
              <a:gd name="T47" fmla="*/ 100 h 132"/>
              <a:gd name="T48" fmla="*/ 0 w 121"/>
              <a:gd name="T49" fmla="*/ 66 h 132"/>
              <a:gd name="T50" fmla="*/ 0 w 121"/>
              <a:gd name="T51" fmla="*/ 66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1 w 121"/>
              <a:gd name="T61" fmla="*/ 0 h 132"/>
              <a:gd name="T62" fmla="*/ 103 w 121"/>
              <a:gd name="T63" fmla="*/ 58 h 132"/>
              <a:gd name="T64" fmla="*/ 103 w 121"/>
              <a:gd name="T65" fmla="*/ 58 h 132"/>
              <a:gd name="T66" fmla="*/ 91 w 121"/>
              <a:gd name="T67" fmla="*/ 28 h 132"/>
              <a:gd name="T68" fmla="*/ 91 w 121"/>
              <a:gd name="T69" fmla="*/ 28 h 132"/>
              <a:gd name="T70" fmla="*/ 61 w 121"/>
              <a:gd name="T71" fmla="*/ 16 h 132"/>
              <a:gd name="T72" fmla="*/ 61 w 121"/>
              <a:gd name="T73" fmla="*/ 16 h 132"/>
              <a:gd name="T74" fmla="*/ 32 w 121"/>
              <a:gd name="T75" fmla="*/ 28 h 132"/>
              <a:gd name="T76" fmla="*/ 32 w 121"/>
              <a:gd name="T77" fmla="*/ 28 h 132"/>
              <a:gd name="T78" fmla="*/ 18 w 121"/>
              <a:gd name="T79" fmla="*/ 58 h 132"/>
              <a:gd name="T80" fmla="*/ 103 w 121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5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4" y="95"/>
                  <a:pt x="32" y="104"/>
                </a:cubicBezTo>
                <a:lnTo>
                  <a:pt x="32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3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2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6"/>
                  <a:pt x="98" y="122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10"/>
                  <a:pt x="7" y="100"/>
                </a:cubicBezTo>
                <a:lnTo>
                  <a:pt x="7" y="100"/>
                </a:lnTo>
                <a:cubicBezTo>
                  <a:pt x="3" y="89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7" y="32"/>
                </a:cubicBezTo>
                <a:lnTo>
                  <a:pt x="7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1" y="28"/>
                </a:cubicBezTo>
                <a:lnTo>
                  <a:pt x="91" y="28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50" y="16"/>
                  <a:pt x="40" y="20"/>
                  <a:pt x="32" y="28"/>
                </a:cubicBezTo>
                <a:lnTo>
                  <a:pt x="32" y="28"/>
                </a:lnTo>
                <a:cubicBezTo>
                  <a:pt x="24" y="35"/>
                  <a:pt x="19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40"/>
          <p:cNvSpPr>
            <a:spLocks noChangeArrowheads="1"/>
          </p:cNvSpPr>
          <p:nvPr/>
        </p:nvSpPr>
        <p:spPr bwMode="auto">
          <a:xfrm>
            <a:off x="13545199" y="4787183"/>
            <a:ext cx="102062" cy="225614"/>
          </a:xfrm>
          <a:custGeom>
            <a:avLst/>
            <a:gdLst>
              <a:gd name="T0" fmla="*/ 56 w 84"/>
              <a:gd name="T1" fmla="*/ 17 h 184"/>
              <a:gd name="T2" fmla="*/ 56 w 84"/>
              <a:gd name="T3" fmla="*/ 17 h 184"/>
              <a:gd name="T4" fmla="*/ 40 w 84"/>
              <a:gd name="T5" fmla="*/ 24 h 184"/>
              <a:gd name="T6" fmla="*/ 40 w 84"/>
              <a:gd name="T7" fmla="*/ 24 h 184"/>
              <a:gd name="T8" fmla="*/ 34 w 84"/>
              <a:gd name="T9" fmla="*/ 41 h 184"/>
              <a:gd name="T10" fmla="*/ 34 w 84"/>
              <a:gd name="T11" fmla="*/ 58 h 184"/>
              <a:gd name="T12" fmla="*/ 70 w 84"/>
              <a:gd name="T13" fmla="*/ 58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8 h 184"/>
              <a:gd name="T28" fmla="*/ 16 w 84"/>
              <a:gd name="T29" fmla="*/ 58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0 h 184"/>
              <a:gd name="T36" fmla="*/ 22 w 84"/>
              <a:gd name="T37" fmla="*/ 20 h 184"/>
              <a:gd name="T38" fmla="*/ 36 w 84"/>
              <a:gd name="T39" fmla="*/ 5 h 184"/>
              <a:gd name="T40" fmla="*/ 36 w 84"/>
              <a:gd name="T41" fmla="*/ 5 h 184"/>
              <a:gd name="T42" fmla="*/ 55 w 84"/>
              <a:gd name="T43" fmla="*/ 0 h 184"/>
              <a:gd name="T44" fmla="*/ 55 w 84"/>
              <a:gd name="T45" fmla="*/ 0 h 184"/>
              <a:gd name="T46" fmla="*/ 83 w 84"/>
              <a:gd name="T47" fmla="*/ 9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7"/>
                </a:moveTo>
                <a:lnTo>
                  <a:pt x="56" y="17"/>
                </a:lnTo>
                <a:cubicBezTo>
                  <a:pt x="50" y="17"/>
                  <a:pt x="44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3"/>
                  <a:pt x="34" y="41"/>
                </a:cubicBezTo>
                <a:lnTo>
                  <a:pt x="34" y="58"/>
                </a:lnTo>
                <a:lnTo>
                  <a:pt x="70" y="58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8" y="27"/>
                  <a:pt x="22" y="20"/>
                </a:cubicBezTo>
                <a:lnTo>
                  <a:pt x="22" y="20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9" y="0"/>
                  <a:pt x="55" y="0"/>
                </a:cubicBezTo>
                <a:lnTo>
                  <a:pt x="55" y="0"/>
                </a:lnTo>
                <a:cubicBezTo>
                  <a:pt x="66" y="0"/>
                  <a:pt x="75" y="3"/>
                  <a:pt x="83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3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41"/>
          <p:cNvSpPr>
            <a:spLocks noChangeArrowheads="1"/>
          </p:cNvSpPr>
          <p:nvPr/>
        </p:nvSpPr>
        <p:spPr bwMode="auto">
          <a:xfrm>
            <a:off x="13636517" y="4851644"/>
            <a:ext cx="150410" cy="161153"/>
          </a:xfrm>
          <a:custGeom>
            <a:avLst/>
            <a:gdLst>
              <a:gd name="T0" fmla="*/ 61 w 122"/>
              <a:gd name="T1" fmla="*/ 0 h 132"/>
              <a:gd name="T2" fmla="*/ 61 w 122"/>
              <a:gd name="T3" fmla="*/ 0 h 132"/>
              <a:gd name="T4" fmla="*/ 106 w 122"/>
              <a:gd name="T5" fmla="*/ 20 h 132"/>
              <a:gd name="T6" fmla="*/ 106 w 122"/>
              <a:gd name="T7" fmla="*/ 20 h 132"/>
              <a:gd name="T8" fmla="*/ 119 w 122"/>
              <a:gd name="T9" fmla="*/ 72 h 132"/>
              <a:gd name="T10" fmla="*/ 18 w 122"/>
              <a:gd name="T11" fmla="*/ 72 h 132"/>
              <a:gd name="T12" fmla="*/ 18 w 122"/>
              <a:gd name="T13" fmla="*/ 72 h 132"/>
              <a:gd name="T14" fmla="*/ 33 w 122"/>
              <a:gd name="T15" fmla="*/ 104 h 132"/>
              <a:gd name="T16" fmla="*/ 33 w 122"/>
              <a:gd name="T17" fmla="*/ 104 h 132"/>
              <a:gd name="T18" fmla="*/ 63 w 122"/>
              <a:gd name="T19" fmla="*/ 115 h 132"/>
              <a:gd name="T20" fmla="*/ 63 w 122"/>
              <a:gd name="T21" fmla="*/ 115 h 132"/>
              <a:gd name="T22" fmla="*/ 85 w 122"/>
              <a:gd name="T23" fmla="*/ 111 h 132"/>
              <a:gd name="T24" fmla="*/ 85 w 122"/>
              <a:gd name="T25" fmla="*/ 111 h 132"/>
              <a:gd name="T26" fmla="*/ 102 w 122"/>
              <a:gd name="T27" fmla="*/ 99 h 132"/>
              <a:gd name="T28" fmla="*/ 112 w 122"/>
              <a:gd name="T29" fmla="*/ 110 h 132"/>
              <a:gd name="T30" fmla="*/ 112 w 122"/>
              <a:gd name="T31" fmla="*/ 110 h 132"/>
              <a:gd name="T32" fmla="*/ 90 w 122"/>
              <a:gd name="T33" fmla="*/ 125 h 132"/>
              <a:gd name="T34" fmla="*/ 90 w 122"/>
              <a:gd name="T35" fmla="*/ 125 h 132"/>
              <a:gd name="T36" fmla="*/ 62 w 122"/>
              <a:gd name="T37" fmla="*/ 131 h 132"/>
              <a:gd name="T38" fmla="*/ 62 w 122"/>
              <a:gd name="T39" fmla="*/ 131 h 132"/>
              <a:gd name="T40" fmla="*/ 29 w 122"/>
              <a:gd name="T41" fmla="*/ 122 h 132"/>
              <a:gd name="T42" fmla="*/ 29 w 122"/>
              <a:gd name="T43" fmla="*/ 122 h 132"/>
              <a:gd name="T44" fmla="*/ 7 w 122"/>
              <a:gd name="T45" fmla="*/ 100 h 132"/>
              <a:gd name="T46" fmla="*/ 7 w 122"/>
              <a:gd name="T47" fmla="*/ 100 h 132"/>
              <a:gd name="T48" fmla="*/ 0 w 122"/>
              <a:gd name="T49" fmla="*/ 66 h 132"/>
              <a:gd name="T50" fmla="*/ 0 w 122"/>
              <a:gd name="T51" fmla="*/ 66 h 132"/>
              <a:gd name="T52" fmla="*/ 7 w 122"/>
              <a:gd name="T53" fmla="*/ 32 h 132"/>
              <a:gd name="T54" fmla="*/ 7 w 122"/>
              <a:gd name="T55" fmla="*/ 32 h 132"/>
              <a:gd name="T56" fmla="*/ 29 w 122"/>
              <a:gd name="T57" fmla="*/ 9 h 132"/>
              <a:gd name="T58" fmla="*/ 29 w 122"/>
              <a:gd name="T59" fmla="*/ 9 h 132"/>
              <a:gd name="T60" fmla="*/ 61 w 122"/>
              <a:gd name="T61" fmla="*/ 0 h 132"/>
              <a:gd name="T62" fmla="*/ 103 w 122"/>
              <a:gd name="T63" fmla="*/ 58 h 132"/>
              <a:gd name="T64" fmla="*/ 103 w 122"/>
              <a:gd name="T65" fmla="*/ 58 h 132"/>
              <a:gd name="T66" fmla="*/ 91 w 122"/>
              <a:gd name="T67" fmla="*/ 28 h 132"/>
              <a:gd name="T68" fmla="*/ 91 w 122"/>
              <a:gd name="T69" fmla="*/ 28 h 132"/>
              <a:gd name="T70" fmla="*/ 61 w 122"/>
              <a:gd name="T71" fmla="*/ 16 h 132"/>
              <a:gd name="T72" fmla="*/ 61 w 122"/>
              <a:gd name="T73" fmla="*/ 16 h 132"/>
              <a:gd name="T74" fmla="*/ 32 w 122"/>
              <a:gd name="T75" fmla="*/ 28 h 132"/>
              <a:gd name="T76" fmla="*/ 32 w 122"/>
              <a:gd name="T77" fmla="*/ 28 h 132"/>
              <a:gd name="T78" fmla="*/ 18 w 122"/>
              <a:gd name="T79" fmla="*/ 58 h 132"/>
              <a:gd name="T80" fmla="*/ 103 w 122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2"/>
                  <a:pt x="121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4"/>
                </a:cubicBezTo>
                <a:lnTo>
                  <a:pt x="33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3"/>
                  <a:pt x="85" y="111"/>
                </a:cubicBezTo>
                <a:lnTo>
                  <a:pt x="85" y="111"/>
                </a:lnTo>
                <a:cubicBezTo>
                  <a:pt x="91" y="108"/>
                  <a:pt x="97" y="104"/>
                  <a:pt x="102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6"/>
                  <a:pt x="99" y="122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2"/>
                </a:cubicBezTo>
                <a:lnTo>
                  <a:pt x="29" y="122"/>
                </a:lnTo>
                <a:cubicBezTo>
                  <a:pt x="21" y="117"/>
                  <a:pt x="13" y="110"/>
                  <a:pt x="7" y="100"/>
                </a:cubicBezTo>
                <a:lnTo>
                  <a:pt x="7" y="100"/>
                </a:lnTo>
                <a:cubicBezTo>
                  <a:pt x="3" y="89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7" y="32"/>
                </a:cubicBezTo>
                <a:lnTo>
                  <a:pt x="7" y="32"/>
                </a:lnTo>
                <a:cubicBezTo>
                  <a:pt x="13" y="22"/>
                  <a:pt x="21" y="14"/>
                  <a:pt x="29" y="9"/>
                </a:cubicBezTo>
                <a:lnTo>
                  <a:pt x="29" y="9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1" y="28"/>
                </a:cubicBezTo>
                <a:lnTo>
                  <a:pt x="91" y="28"/>
                </a:lnTo>
                <a:cubicBezTo>
                  <a:pt x="83" y="20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40" y="20"/>
                  <a:pt x="32" y="28"/>
                </a:cubicBezTo>
                <a:lnTo>
                  <a:pt x="32" y="28"/>
                </a:lnTo>
                <a:cubicBezTo>
                  <a:pt x="24" y="35"/>
                  <a:pt x="19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42"/>
          <p:cNvSpPr>
            <a:spLocks noChangeArrowheads="1"/>
          </p:cNvSpPr>
          <p:nvPr/>
        </p:nvSpPr>
        <p:spPr bwMode="auto">
          <a:xfrm>
            <a:off x="13819157" y="4851644"/>
            <a:ext cx="80578" cy="161153"/>
          </a:xfrm>
          <a:custGeom>
            <a:avLst/>
            <a:gdLst>
              <a:gd name="T0" fmla="*/ 19 w 64"/>
              <a:gd name="T1" fmla="*/ 30 h 131"/>
              <a:gd name="T2" fmla="*/ 19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9 w 64"/>
              <a:gd name="T19" fmla="*/ 61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9 w 64"/>
              <a:gd name="T27" fmla="*/ 1 h 131"/>
              <a:gd name="T28" fmla="*/ 19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30"/>
                </a:moveTo>
                <a:lnTo>
                  <a:pt x="19" y="30"/>
                </a:lnTo>
                <a:cubicBezTo>
                  <a:pt x="23" y="20"/>
                  <a:pt x="28" y="13"/>
                  <a:pt x="36" y="8"/>
                </a:cubicBezTo>
                <a:lnTo>
                  <a:pt x="36" y="8"/>
                </a:lnTo>
                <a:cubicBezTo>
                  <a:pt x="44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8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43"/>
          <p:cNvSpPr>
            <a:spLocks noChangeArrowheads="1"/>
          </p:cNvSpPr>
          <p:nvPr/>
        </p:nvSpPr>
        <p:spPr bwMode="auto">
          <a:xfrm>
            <a:off x="13910479" y="4851644"/>
            <a:ext cx="112806" cy="161153"/>
          </a:xfrm>
          <a:custGeom>
            <a:avLst/>
            <a:gdLst>
              <a:gd name="T0" fmla="*/ 82 w 94"/>
              <a:gd name="T1" fmla="*/ 26 h 132"/>
              <a:gd name="T2" fmla="*/ 82 w 94"/>
              <a:gd name="T3" fmla="*/ 26 h 132"/>
              <a:gd name="T4" fmla="*/ 65 w 94"/>
              <a:gd name="T5" fmla="*/ 19 h 132"/>
              <a:gd name="T6" fmla="*/ 65 w 94"/>
              <a:gd name="T7" fmla="*/ 19 h 132"/>
              <a:gd name="T8" fmla="*/ 48 w 94"/>
              <a:gd name="T9" fmla="*/ 16 h 132"/>
              <a:gd name="T10" fmla="*/ 48 w 94"/>
              <a:gd name="T11" fmla="*/ 16 h 132"/>
              <a:gd name="T12" fmla="*/ 30 w 94"/>
              <a:gd name="T13" fmla="*/ 20 h 132"/>
              <a:gd name="T14" fmla="*/ 30 w 94"/>
              <a:gd name="T15" fmla="*/ 20 h 132"/>
              <a:gd name="T16" fmla="*/ 23 w 94"/>
              <a:gd name="T17" fmla="*/ 34 h 132"/>
              <a:gd name="T18" fmla="*/ 23 w 94"/>
              <a:gd name="T19" fmla="*/ 34 h 132"/>
              <a:gd name="T20" fmla="*/ 27 w 94"/>
              <a:gd name="T21" fmla="*/ 43 h 132"/>
              <a:gd name="T22" fmla="*/ 27 w 94"/>
              <a:gd name="T23" fmla="*/ 43 h 132"/>
              <a:gd name="T24" fmla="*/ 36 w 94"/>
              <a:gd name="T25" fmla="*/ 50 h 132"/>
              <a:gd name="T26" fmla="*/ 36 w 94"/>
              <a:gd name="T27" fmla="*/ 50 h 132"/>
              <a:gd name="T28" fmla="*/ 52 w 94"/>
              <a:gd name="T29" fmla="*/ 55 h 132"/>
              <a:gd name="T30" fmla="*/ 52 w 94"/>
              <a:gd name="T31" fmla="*/ 55 h 132"/>
              <a:gd name="T32" fmla="*/ 73 w 94"/>
              <a:gd name="T33" fmla="*/ 64 h 132"/>
              <a:gd name="T34" fmla="*/ 73 w 94"/>
              <a:gd name="T35" fmla="*/ 64 h 132"/>
              <a:gd name="T36" fmla="*/ 87 w 94"/>
              <a:gd name="T37" fmla="*/ 75 h 132"/>
              <a:gd name="T38" fmla="*/ 87 w 94"/>
              <a:gd name="T39" fmla="*/ 75 h 132"/>
              <a:gd name="T40" fmla="*/ 93 w 94"/>
              <a:gd name="T41" fmla="*/ 94 h 132"/>
              <a:gd name="T42" fmla="*/ 93 w 94"/>
              <a:gd name="T43" fmla="*/ 94 h 132"/>
              <a:gd name="T44" fmla="*/ 79 w 94"/>
              <a:gd name="T45" fmla="*/ 121 h 132"/>
              <a:gd name="T46" fmla="*/ 79 w 94"/>
              <a:gd name="T47" fmla="*/ 121 h 132"/>
              <a:gd name="T48" fmla="*/ 47 w 94"/>
              <a:gd name="T49" fmla="*/ 131 h 132"/>
              <a:gd name="T50" fmla="*/ 47 w 94"/>
              <a:gd name="T51" fmla="*/ 131 h 132"/>
              <a:gd name="T52" fmla="*/ 21 w 94"/>
              <a:gd name="T53" fmla="*/ 126 h 132"/>
              <a:gd name="T54" fmla="*/ 21 w 94"/>
              <a:gd name="T55" fmla="*/ 126 h 132"/>
              <a:gd name="T56" fmla="*/ 0 w 94"/>
              <a:gd name="T57" fmla="*/ 113 h 132"/>
              <a:gd name="T58" fmla="*/ 6 w 94"/>
              <a:gd name="T59" fmla="*/ 99 h 132"/>
              <a:gd name="T60" fmla="*/ 6 w 94"/>
              <a:gd name="T61" fmla="*/ 99 h 132"/>
              <a:gd name="T62" fmla="*/ 25 w 94"/>
              <a:gd name="T63" fmla="*/ 111 h 132"/>
              <a:gd name="T64" fmla="*/ 25 w 94"/>
              <a:gd name="T65" fmla="*/ 111 h 132"/>
              <a:gd name="T66" fmla="*/ 48 w 94"/>
              <a:gd name="T67" fmla="*/ 115 h 132"/>
              <a:gd name="T68" fmla="*/ 48 w 94"/>
              <a:gd name="T69" fmla="*/ 115 h 132"/>
              <a:gd name="T70" fmla="*/ 67 w 94"/>
              <a:gd name="T71" fmla="*/ 110 h 132"/>
              <a:gd name="T72" fmla="*/ 67 w 94"/>
              <a:gd name="T73" fmla="*/ 110 h 132"/>
              <a:gd name="T74" fmla="*/ 74 w 94"/>
              <a:gd name="T75" fmla="*/ 95 h 132"/>
              <a:gd name="T76" fmla="*/ 74 w 94"/>
              <a:gd name="T77" fmla="*/ 95 h 132"/>
              <a:gd name="T78" fmla="*/ 67 w 94"/>
              <a:gd name="T79" fmla="*/ 82 h 132"/>
              <a:gd name="T80" fmla="*/ 67 w 94"/>
              <a:gd name="T81" fmla="*/ 82 h 132"/>
              <a:gd name="T82" fmla="*/ 45 w 94"/>
              <a:gd name="T83" fmla="*/ 72 h 132"/>
              <a:gd name="T84" fmla="*/ 45 w 94"/>
              <a:gd name="T85" fmla="*/ 72 h 132"/>
              <a:gd name="T86" fmla="*/ 25 w 94"/>
              <a:gd name="T87" fmla="*/ 65 h 132"/>
              <a:gd name="T88" fmla="*/ 25 w 94"/>
              <a:gd name="T89" fmla="*/ 65 h 132"/>
              <a:gd name="T90" fmla="*/ 11 w 94"/>
              <a:gd name="T91" fmla="*/ 54 h 132"/>
              <a:gd name="T92" fmla="*/ 11 w 94"/>
              <a:gd name="T93" fmla="*/ 54 h 132"/>
              <a:gd name="T94" fmla="*/ 6 w 94"/>
              <a:gd name="T95" fmla="*/ 35 h 132"/>
              <a:gd name="T96" fmla="*/ 6 w 94"/>
              <a:gd name="T97" fmla="*/ 35 h 132"/>
              <a:gd name="T98" fmla="*/ 18 w 94"/>
              <a:gd name="T99" fmla="*/ 9 h 132"/>
              <a:gd name="T100" fmla="*/ 18 w 94"/>
              <a:gd name="T101" fmla="*/ 9 h 132"/>
              <a:gd name="T102" fmla="*/ 49 w 94"/>
              <a:gd name="T103" fmla="*/ 0 h 132"/>
              <a:gd name="T104" fmla="*/ 49 w 94"/>
              <a:gd name="T105" fmla="*/ 0 h 132"/>
              <a:gd name="T106" fmla="*/ 70 w 94"/>
              <a:gd name="T107" fmla="*/ 3 h 132"/>
              <a:gd name="T108" fmla="*/ 70 w 94"/>
              <a:gd name="T109" fmla="*/ 3 h 132"/>
              <a:gd name="T110" fmla="*/ 88 w 94"/>
              <a:gd name="T111" fmla="*/ 12 h 132"/>
              <a:gd name="T112" fmla="*/ 82 w 94"/>
              <a:gd name="T113" fmla="*/ 2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6"/>
                </a:moveTo>
                <a:lnTo>
                  <a:pt x="82" y="26"/>
                </a:lnTo>
                <a:cubicBezTo>
                  <a:pt x="77" y="23"/>
                  <a:pt x="71" y="21"/>
                  <a:pt x="65" y="19"/>
                </a:cubicBezTo>
                <a:lnTo>
                  <a:pt x="65" y="19"/>
                </a:lnTo>
                <a:cubicBezTo>
                  <a:pt x="59" y="17"/>
                  <a:pt x="54" y="16"/>
                  <a:pt x="48" y="16"/>
                </a:cubicBezTo>
                <a:lnTo>
                  <a:pt x="48" y="16"/>
                </a:lnTo>
                <a:cubicBezTo>
                  <a:pt x="41" y="16"/>
                  <a:pt x="35" y="18"/>
                  <a:pt x="30" y="20"/>
                </a:cubicBezTo>
                <a:lnTo>
                  <a:pt x="30" y="20"/>
                </a:lnTo>
                <a:cubicBezTo>
                  <a:pt x="25" y="23"/>
                  <a:pt x="23" y="28"/>
                  <a:pt x="23" y="34"/>
                </a:cubicBezTo>
                <a:lnTo>
                  <a:pt x="23" y="34"/>
                </a:lnTo>
                <a:cubicBezTo>
                  <a:pt x="23" y="37"/>
                  <a:pt x="25" y="41"/>
                  <a:pt x="27" y="43"/>
                </a:cubicBezTo>
                <a:lnTo>
                  <a:pt x="27" y="43"/>
                </a:lnTo>
                <a:cubicBezTo>
                  <a:pt x="30" y="46"/>
                  <a:pt x="33" y="48"/>
                  <a:pt x="36" y="50"/>
                </a:cubicBezTo>
                <a:lnTo>
                  <a:pt x="36" y="50"/>
                </a:lnTo>
                <a:cubicBezTo>
                  <a:pt x="40" y="51"/>
                  <a:pt x="46" y="53"/>
                  <a:pt x="52" y="55"/>
                </a:cubicBezTo>
                <a:lnTo>
                  <a:pt x="52" y="55"/>
                </a:lnTo>
                <a:cubicBezTo>
                  <a:pt x="61" y="58"/>
                  <a:pt x="68" y="61"/>
                  <a:pt x="73" y="64"/>
                </a:cubicBezTo>
                <a:lnTo>
                  <a:pt x="73" y="64"/>
                </a:lnTo>
                <a:cubicBezTo>
                  <a:pt x="79" y="66"/>
                  <a:pt x="84" y="70"/>
                  <a:pt x="87" y="75"/>
                </a:cubicBezTo>
                <a:lnTo>
                  <a:pt x="87" y="75"/>
                </a:lnTo>
                <a:cubicBezTo>
                  <a:pt x="91" y="80"/>
                  <a:pt x="93" y="86"/>
                  <a:pt x="93" y="94"/>
                </a:cubicBezTo>
                <a:lnTo>
                  <a:pt x="93" y="94"/>
                </a:lnTo>
                <a:cubicBezTo>
                  <a:pt x="93" y="106"/>
                  <a:pt x="88" y="115"/>
                  <a:pt x="79" y="121"/>
                </a:cubicBezTo>
                <a:lnTo>
                  <a:pt x="79" y="121"/>
                </a:lnTo>
                <a:cubicBezTo>
                  <a:pt x="71" y="128"/>
                  <a:pt x="60" y="131"/>
                  <a:pt x="47" y="131"/>
                </a:cubicBezTo>
                <a:lnTo>
                  <a:pt x="47" y="131"/>
                </a:lnTo>
                <a:cubicBezTo>
                  <a:pt x="38" y="131"/>
                  <a:pt x="30" y="129"/>
                  <a:pt x="21" y="126"/>
                </a:cubicBezTo>
                <a:lnTo>
                  <a:pt x="21" y="126"/>
                </a:lnTo>
                <a:cubicBezTo>
                  <a:pt x="13" y="123"/>
                  <a:pt x="5" y="118"/>
                  <a:pt x="0" y="113"/>
                </a:cubicBezTo>
                <a:lnTo>
                  <a:pt x="6" y="99"/>
                </a:lnTo>
                <a:lnTo>
                  <a:pt x="6" y="99"/>
                </a:lnTo>
                <a:cubicBezTo>
                  <a:pt x="12" y="104"/>
                  <a:pt x="18" y="108"/>
                  <a:pt x="25" y="111"/>
                </a:cubicBezTo>
                <a:lnTo>
                  <a:pt x="25" y="111"/>
                </a:lnTo>
                <a:cubicBezTo>
                  <a:pt x="33" y="114"/>
                  <a:pt x="41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3"/>
                  <a:pt x="67" y="110"/>
                </a:cubicBezTo>
                <a:lnTo>
                  <a:pt x="67" y="110"/>
                </a:lnTo>
                <a:cubicBezTo>
                  <a:pt x="72" y="107"/>
                  <a:pt x="74" y="102"/>
                  <a:pt x="74" y="95"/>
                </a:cubicBezTo>
                <a:lnTo>
                  <a:pt x="74" y="95"/>
                </a:lnTo>
                <a:cubicBezTo>
                  <a:pt x="74" y="89"/>
                  <a:pt x="72" y="84"/>
                  <a:pt x="67" y="82"/>
                </a:cubicBezTo>
                <a:lnTo>
                  <a:pt x="67" y="82"/>
                </a:lnTo>
                <a:cubicBezTo>
                  <a:pt x="62" y="78"/>
                  <a:pt x="55" y="75"/>
                  <a:pt x="45" y="72"/>
                </a:cubicBezTo>
                <a:lnTo>
                  <a:pt x="45" y="72"/>
                </a:lnTo>
                <a:cubicBezTo>
                  <a:pt x="36" y="70"/>
                  <a:pt x="30" y="67"/>
                  <a:pt x="25" y="65"/>
                </a:cubicBezTo>
                <a:lnTo>
                  <a:pt x="25" y="65"/>
                </a:lnTo>
                <a:cubicBezTo>
                  <a:pt x="19" y="62"/>
                  <a:pt x="15" y="59"/>
                  <a:pt x="11" y="54"/>
                </a:cubicBezTo>
                <a:lnTo>
                  <a:pt x="11" y="54"/>
                </a:lnTo>
                <a:cubicBezTo>
                  <a:pt x="8" y="49"/>
                  <a:pt x="6" y="43"/>
                  <a:pt x="6" y="35"/>
                </a:cubicBezTo>
                <a:lnTo>
                  <a:pt x="6" y="35"/>
                </a:lnTo>
                <a:cubicBezTo>
                  <a:pt x="6" y="23"/>
                  <a:pt x="10" y="15"/>
                  <a:pt x="18" y="9"/>
                </a:cubicBezTo>
                <a:lnTo>
                  <a:pt x="18" y="9"/>
                </a:lnTo>
                <a:cubicBezTo>
                  <a:pt x="26" y="3"/>
                  <a:pt x="36" y="0"/>
                  <a:pt x="49" y="0"/>
                </a:cubicBezTo>
                <a:lnTo>
                  <a:pt x="49" y="0"/>
                </a:lnTo>
                <a:cubicBezTo>
                  <a:pt x="56" y="0"/>
                  <a:pt x="63" y="1"/>
                  <a:pt x="70" y="3"/>
                </a:cubicBezTo>
                <a:lnTo>
                  <a:pt x="70" y="3"/>
                </a:lnTo>
                <a:cubicBezTo>
                  <a:pt x="77" y="5"/>
                  <a:pt x="84" y="8"/>
                  <a:pt x="88" y="12"/>
                </a:cubicBezTo>
                <a:lnTo>
                  <a:pt x="82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44"/>
          <p:cNvSpPr>
            <a:spLocks noChangeArrowheads="1"/>
          </p:cNvSpPr>
          <p:nvPr/>
        </p:nvSpPr>
        <p:spPr bwMode="auto">
          <a:xfrm>
            <a:off x="14119976" y="4814040"/>
            <a:ext cx="96692" cy="198757"/>
          </a:xfrm>
          <a:custGeom>
            <a:avLst/>
            <a:gdLst>
              <a:gd name="T0" fmla="*/ 78 w 79"/>
              <a:gd name="T1" fmla="*/ 150 h 161"/>
              <a:gd name="T2" fmla="*/ 78 w 79"/>
              <a:gd name="T3" fmla="*/ 150 h 161"/>
              <a:gd name="T4" fmla="*/ 49 w 79"/>
              <a:gd name="T5" fmla="*/ 160 h 161"/>
              <a:gd name="T6" fmla="*/ 49 w 79"/>
              <a:gd name="T7" fmla="*/ 160 h 161"/>
              <a:gd name="T8" fmla="*/ 26 w 79"/>
              <a:gd name="T9" fmla="*/ 151 h 161"/>
              <a:gd name="T10" fmla="*/ 26 w 79"/>
              <a:gd name="T11" fmla="*/ 151 h 161"/>
              <a:gd name="T12" fmla="*/ 18 w 79"/>
              <a:gd name="T13" fmla="*/ 123 h 161"/>
              <a:gd name="T14" fmla="*/ 18 w 79"/>
              <a:gd name="T15" fmla="*/ 49 h 161"/>
              <a:gd name="T16" fmla="*/ 0 w 79"/>
              <a:gd name="T17" fmla="*/ 49 h 161"/>
              <a:gd name="T18" fmla="*/ 0 w 79"/>
              <a:gd name="T19" fmla="*/ 34 h 161"/>
              <a:gd name="T20" fmla="*/ 18 w 79"/>
              <a:gd name="T21" fmla="*/ 34 h 161"/>
              <a:gd name="T22" fmla="*/ 18 w 79"/>
              <a:gd name="T23" fmla="*/ 0 h 161"/>
              <a:gd name="T24" fmla="*/ 36 w 79"/>
              <a:gd name="T25" fmla="*/ 0 h 161"/>
              <a:gd name="T26" fmla="*/ 36 w 79"/>
              <a:gd name="T27" fmla="*/ 34 h 161"/>
              <a:gd name="T28" fmla="*/ 76 w 79"/>
              <a:gd name="T29" fmla="*/ 34 h 161"/>
              <a:gd name="T30" fmla="*/ 76 w 79"/>
              <a:gd name="T31" fmla="*/ 49 h 161"/>
              <a:gd name="T32" fmla="*/ 36 w 79"/>
              <a:gd name="T33" fmla="*/ 49 h 161"/>
              <a:gd name="T34" fmla="*/ 36 w 79"/>
              <a:gd name="T35" fmla="*/ 120 h 161"/>
              <a:gd name="T36" fmla="*/ 36 w 79"/>
              <a:gd name="T37" fmla="*/ 120 h 161"/>
              <a:gd name="T38" fmla="*/ 40 w 79"/>
              <a:gd name="T39" fmla="*/ 137 h 161"/>
              <a:gd name="T40" fmla="*/ 40 w 79"/>
              <a:gd name="T41" fmla="*/ 137 h 161"/>
              <a:gd name="T42" fmla="*/ 53 w 79"/>
              <a:gd name="T43" fmla="*/ 142 h 161"/>
              <a:gd name="T44" fmla="*/ 53 w 79"/>
              <a:gd name="T45" fmla="*/ 142 h 161"/>
              <a:gd name="T46" fmla="*/ 73 w 79"/>
              <a:gd name="T47" fmla="*/ 135 h 161"/>
              <a:gd name="T48" fmla="*/ 78 w 79"/>
              <a:gd name="T49" fmla="*/ 15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161">
                <a:moveTo>
                  <a:pt x="78" y="150"/>
                </a:moveTo>
                <a:lnTo>
                  <a:pt x="78" y="150"/>
                </a:lnTo>
                <a:cubicBezTo>
                  <a:pt x="68" y="156"/>
                  <a:pt x="59" y="160"/>
                  <a:pt x="49" y="160"/>
                </a:cubicBezTo>
                <a:lnTo>
                  <a:pt x="49" y="160"/>
                </a:lnTo>
                <a:cubicBezTo>
                  <a:pt x="40" y="160"/>
                  <a:pt x="33" y="157"/>
                  <a:pt x="26" y="151"/>
                </a:cubicBezTo>
                <a:lnTo>
                  <a:pt x="26" y="151"/>
                </a:lnTo>
                <a:cubicBezTo>
                  <a:pt x="21" y="145"/>
                  <a:pt x="18" y="135"/>
                  <a:pt x="18" y="123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6" y="34"/>
                </a:lnTo>
                <a:lnTo>
                  <a:pt x="76" y="49"/>
                </a:lnTo>
                <a:lnTo>
                  <a:pt x="36" y="49"/>
                </a:lnTo>
                <a:lnTo>
                  <a:pt x="36" y="120"/>
                </a:lnTo>
                <a:lnTo>
                  <a:pt x="36" y="120"/>
                </a:lnTo>
                <a:cubicBezTo>
                  <a:pt x="36" y="128"/>
                  <a:pt x="38" y="133"/>
                  <a:pt x="40" y="137"/>
                </a:cubicBezTo>
                <a:lnTo>
                  <a:pt x="40" y="137"/>
                </a:lnTo>
                <a:cubicBezTo>
                  <a:pt x="43" y="140"/>
                  <a:pt x="47" y="142"/>
                  <a:pt x="53" y="142"/>
                </a:cubicBezTo>
                <a:lnTo>
                  <a:pt x="53" y="142"/>
                </a:lnTo>
                <a:cubicBezTo>
                  <a:pt x="60" y="142"/>
                  <a:pt x="66" y="140"/>
                  <a:pt x="73" y="135"/>
                </a:cubicBezTo>
                <a:lnTo>
                  <a:pt x="78" y="1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45"/>
          <p:cNvSpPr>
            <a:spLocks noChangeArrowheads="1"/>
          </p:cNvSpPr>
          <p:nvPr/>
        </p:nvSpPr>
        <p:spPr bwMode="auto">
          <a:xfrm>
            <a:off x="14232785" y="4851644"/>
            <a:ext cx="155780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2 h 132"/>
              <a:gd name="T22" fmla="*/ 96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40 w 127"/>
              <a:gd name="T55" fmla="*/ 23 h 132"/>
              <a:gd name="T56" fmla="*/ 40 w 127"/>
              <a:gd name="T57" fmla="*/ 23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3 h 132"/>
              <a:gd name="T96" fmla="*/ 86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1"/>
                  <a:pt x="118" y="31"/>
                </a:cubicBezTo>
                <a:lnTo>
                  <a:pt x="118" y="31"/>
                </a:lnTo>
                <a:cubicBezTo>
                  <a:pt x="124" y="42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2"/>
                </a:cubicBezTo>
                <a:lnTo>
                  <a:pt x="30" y="122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2"/>
                  <a:pt x="8" y="31"/>
                </a:cubicBezTo>
                <a:lnTo>
                  <a:pt x="8" y="31"/>
                </a:lnTo>
                <a:cubicBezTo>
                  <a:pt x="14" y="21"/>
                  <a:pt x="21" y="14"/>
                  <a:pt x="30" y="9"/>
                </a:cubicBezTo>
                <a:lnTo>
                  <a:pt x="30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5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1"/>
                </a:cubicBezTo>
                <a:lnTo>
                  <a:pt x="24" y="41"/>
                </a:lnTo>
                <a:cubicBezTo>
                  <a:pt x="21" y="48"/>
                  <a:pt x="18" y="56"/>
                  <a:pt x="18" y="66"/>
                </a:cubicBezTo>
                <a:lnTo>
                  <a:pt x="18" y="66"/>
                </a:lnTo>
                <a:cubicBezTo>
                  <a:pt x="18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46"/>
          <p:cNvSpPr>
            <a:spLocks noChangeArrowheads="1"/>
          </p:cNvSpPr>
          <p:nvPr/>
        </p:nvSpPr>
        <p:spPr bwMode="auto">
          <a:xfrm>
            <a:off x="14490630" y="4851644"/>
            <a:ext cx="128923" cy="161153"/>
          </a:xfrm>
          <a:custGeom>
            <a:avLst/>
            <a:gdLst>
              <a:gd name="T0" fmla="*/ 88 w 107"/>
              <a:gd name="T1" fmla="*/ 130 h 132"/>
              <a:gd name="T2" fmla="*/ 88 w 107"/>
              <a:gd name="T3" fmla="*/ 110 h 132"/>
              <a:gd name="T4" fmla="*/ 88 w 107"/>
              <a:gd name="T5" fmla="*/ 110 h 132"/>
              <a:gd name="T6" fmla="*/ 43 w 107"/>
              <a:gd name="T7" fmla="*/ 131 h 132"/>
              <a:gd name="T8" fmla="*/ 43 w 107"/>
              <a:gd name="T9" fmla="*/ 131 h 132"/>
              <a:gd name="T10" fmla="*/ 21 w 107"/>
              <a:gd name="T11" fmla="*/ 125 h 132"/>
              <a:gd name="T12" fmla="*/ 21 w 107"/>
              <a:gd name="T13" fmla="*/ 125 h 132"/>
              <a:gd name="T14" fmla="*/ 6 w 107"/>
              <a:gd name="T15" fmla="*/ 111 h 132"/>
              <a:gd name="T16" fmla="*/ 6 w 107"/>
              <a:gd name="T17" fmla="*/ 111 h 132"/>
              <a:gd name="T18" fmla="*/ 0 w 107"/>
              <a:gd name="T19" fmla="*/ 92 h 132"/>
              <a:gd name="T20" fmla="*/ 0 w 107"/>
              <a:gd name="T21" fmla="*/ 92 h 132"/>
              <a:gd name="T22" fmla="*/ 13 w 107"/>
              <a:gd name="T23" fmla="*/ 65 h 132"/>
              <a:gd name="T24" fmla="*/ 13 w 107"/>
              <a:gd name="T25" fmla="*/ 65 h 132"/>
              <a:gd name="T26" fmla="*/ 47 w 107"/>
              <a:gd name="T27" fmla="*/ 54 h 132"/>
              <a:gd name="T28" fmla="*/ 88 w 107"/>
              <a:gd name="T29" fmla="*/ 54 h 132"/>
              <a:gd name="T30" fmla="*/ 88 w 107"/>
              <a:gd name="T31" fmla="*/ 47 h 132"/>
              <a:gd name="T32" fmla="*/ 88 w 107"/>
              <a:gd name="T33" fmla="*/ 47 h 132"/>
              <a:gd name="T34" fmla="*/ 79 w 107"/>
              <a:gd name="T35" fmla="*/ 24 h 132"/>
              <a:gd name="T36" fmla="*/ 79 w 107"/>
              <a:gd name="T37" fmla="*/ 24 h 132"/>
              <a:gd name="T38" fmla="*/ 55 w 107"/>
              <a:gd name="T39" fmla="*/ 16 h 132"/>
              <a:gd name="T40" fmla="*/ 55 w 107"/>
              <a:gd name="T41" fmla="*/ 16 h 132"/>
              <a:gd name="T42" fmla="*/ 15 w 107"/>
              <a:gd name="T43" fmla="*/ 31 h 132"/>
              <a:gd name="T44" fmla="*/ 8 w 107"/>
              <a:gd name="T45" fmla="*/ 18 h 132"/>
              <a:gd name="T46" fmla="*/ 8 w 107"/>
              <a:gd name="T47" fmla="*/ 18 h 132"/>
              <a:gd name="T48" fmla="*/ 32 w 107"/>
              <a:gd name="T49" fmla="*/ 4 h 132"/>
              <a:gd name="T50" fmla="*/ 32 w 107"/>
              <a:gd name="T51" fmla="*/ 4 h 132"/>
              <a:gd name="T52" fmla="*/ 58 w 107"/>
              <a:gd name="T53" fmla="*/ 0 h 132"/>
              <a:gd name="T54" fmla="*/ 58 w 107"/>
              <a:gd name="T55" fmla="*/ 0 h 132"/>
              <a:gd name="T56" fmla="*/ 93 w 107"/>
              <a:gd name="T57" fmla="*/ 12 h 132"/>
              <a:gd name="T58" fmla="*/ 93 w 107"/>
              <a:gd name="T59" fmla="*/ 12 h 132"/>
              <a:gd name="T60" fmla="*/ 106 w 107"/>
              <a:gd name="T61" fmla="*/ 45 h 132"/>
              <a:gd name="T62" fmla="*/ 106 w 107"/>
              <a:gd name="T63" fmla="*/ 130 h 132"/>
              <a:gd name="T64" fmla="*/ 88 w 107"/>
              <a:gd name="T65" fmla="*/ 130 h 132"/>
              <a:gd name="T66" fmla="*/ 46 w 107"/>
              <a:gd name="T67" fmla="*/ 115 h 132"/>
              <a:gd name="T68" fmla="*/ 46 w 107"/>
              <a:gd name="T69" fmla="*/ 115 h 132"/>
              <a:gd name="T70" fmla="*/ 73 w 107"/>
              <a:gd name="T71" fmla="*/ 107 h 132"/>
              <a:gd name="T72" fmla="*/ 73 w 107"/>
              <a:gd name="T73" fmla="*/ 107 h 132"/>
              <a:gd name="T74" fmla="*/ 88 w 107"/>
              <a:gd name="T75" fmla="*/ 86 h 132"/>
              <a:gd name="T76" fmla="*/ 88 w 107"/>
              <a:gd name="T77" fmla="*/ 70 h 132"/>
              <a:gd name="T78" fmla="*/ 49 w 107"/>
              <a:gd name="T79" fmla="*/ 70 h 132"/>
              <a:gd name="T80" fmla="*/ 49 w 107"/>
              <a:gd name="T81" fmla="*/ 70 h 132"/>
              <a:gd name="T82" fmla="*/ 18 w 107"/>
              <a:gd name="T83" fmla="*/ 91 h 132"/>
              <a:gd name="T84" fmla="*/ 18 w 107"/>
              <a:gd name="T85" fmla="*/ 91 h 132"/>
              <a:gd name="T86" fmla="*/ 26 w 107"/>
              <a:gd name="T87" fmla="*/ 108 h 132"/>
              <a:gd name="T88" fmla="*/ 26 w 107"/>
              <a:gd name="T89" fmla="*/ 108 h 132"/>
              <a:gd name="T90" fmla="*/ 46 w 107"/>
              <a:gd name="T91" fmla="*/ 11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7" h="132">
                <a:moveTo>
                  <a:pt x="88" y="130"/>
                </a:moveTo>
                <a:lnTo>
                  <a:pt x="88" y="110"/>
                </a:lnTo>
                <a:lnTo>
                  <a:pt x="88" y="110"/>
                </a:lnTo>
                <a:cubicBezTo>
                  <a:pt x="79" y="124"/>
                  <a:pt x="63" y="131"/>
                  <a:pt x="43" y="131"/>
                </a:cubicBezTo>
                <a:lnTo>
                  <a:pt x="43" y="131"/>
                </a:lnTo>
                <a:cubicBezTo>
                  <a:pt x="35" y="131"/>
                  <a:pt x="27" y="129"/>
                  <a:pt x="21" y="125"/>
                </a:cubicBezTo>
                <a:lnTo>
                  <a:pt x="21" y="125"/>
                </a:lnTo>
                <a:cubicBezTo>
                  <a:pt x="15" y="122"/>
                  <a:pt x="10" y="117"/>
                  <a:pt x="6" y="111"/>
                </a:cubicBezTo>
                <a:lnTo>
                  <a:pt x="6" y="111"/>
                </a:lnTo>
                <a:cubicBezTo>
                  <a:pt x="2" y="106"/>
                  <a:pt x="0" y="99"/>
                  <a:pt x="0" y="92"/>
                </a:cubicBezTo>
                <a:lnTo>
                  <a:pt x="0" y="92"/>
                </a:lnTo>
                <a:cubicBezTo>
                  <a:pt x="0" y="80"/>
                  <a:pt x="5" y="72"/>
                  <a:pt x="13" y="65"/>
                </a:cubicBezTo>
                <a:lnTo>
                  <a:pt x="13" y="65"/>
                </a:lnTo>
                <a:cubicBezTo>
                  <a:pt x="21" y="58"/>
                  <a:pt x="33" y="54"/>
                  <a:pt x="47" y="54"/>
                </a:cubicBezTo>
                <a:lnTo>
                  <a:pt x="88" y="54"/>
                </a:lnTo>
                <a:lnTo>
                  <a:pt x="88" y="47"/>
                </a:lnTo>
                <a:lnTo>
                  <a:pt x="88" y="47"/>
                </a:lnTo>
                <a:cubicBezTo>
                  <a:pt x="88" y="37"/>
                  <a:pt x="85" y="30"/>
                  <a:pt x="79" y="24"/>
                </a:cubicBezTo>
                <a:lnTo>
                  <a:pt x="79" y="24"/>
                </a:lnTo>
                <a:cubicBezTo>
                  <a:pt x="74" y="19"/>
                  <a:pt x="66" y="16"/>
                  <a:pt x="55" y="16"/>
                </a:cubicBezTo>
                <a:lnTo>
                  <a:pt x="55" y="16"/>
                </a:lnTo>
                <a:cubicBezTo>
                  <a:pt x="42" y="16"/>
                  <a:pt x="29" y="21"/>
                  <a:pt x="15" y="31"/>
                </a:cubicBezTo>
                <a:lnTo>
                  <a:pt x="8" y="18"/>
                </a:lnTo>
                <a:lnTo>
                  <a:pt x="8" y="18"/>
                </a:lnTo>
                <a:cubicBezTo>
                  <a:pt x="16" y="12"/>
                  <a:pt x="24" y="7"/>
                  <a:pt x="32" y="4"/>
                </a:cubicBezTo>
                <a:lnTo>
                  <a:pt x="32" y="4"/>
                </a:lnTo>
                <a:cubicBezTo>
                  <a:pt x="40" y="1"/>
                  <a:pt x="48" y="0"/>
                  <a:pt x="58" y="0"/>
                </a:cubicBezTo>
                <a:lnTo>
                  <a:pt x="58" y="0"/>
                </a:lnTo>
                <a:cubicBezTo>
                  <a:pt x="74" y="0"/>
                  <a:pt x="85" y="4"/>
                  <a:pt x="93" y="12"/>
                </a:cubicBezTo>
                <a:lnTo>
                  <a:pt x="93" y="12"/>
                </a:lnTo>
                <a:cubicBezTo>
                  <a:pt x="102" y="20"/>
                  <a:pt x="106" y="31"/>
                  <a:pt x="106" y="45"/>
                </a:cubicBezTo>
                <a:lnTo>
                  <a:pt x="106" y="130"/>
                </a:lnTo>
                <a:lnTo>
                  <a:pt x="88" y="130"/>
                </a:lnTo>
                <a:close/>
                <a:moveTo>
                  <a:pt x="46" y="115"/>
                </a:moveTo>
                <a:lnTo>
                  <a:pt x="46" y="115"/>
                </a:lnTo>
                <a:cubicBezTo>
                  <a:pt x="57" y="115"/>
                  <a:pt x="66" y="112"/>
                  <a:pt x="73" y="107"/>
                </a:cubicBezTo>
                <a:lnTo>
                  <a:pt x="73" y="107"/>
                </a:lnTo>
                <a:cubicBezTo>
                  <a:pt x="81" y="102"/>
                  <a:pt x="86" y="95"/>
                  <a:pt x="88" y="86"/>
                </a:cubicBezTo>
                <a:lnTo>
                  <a:pt x="88" y="70"/>
                </a:lnTo>
                <a:lnTo>
                  <a:pt x="49" y="70"/>
                </a:lnTo>
                <a:lnTo>
                  <a:pt x="49" y="70"/>
                </a:lnTo>
                <a:cubicBezTo>
                  <a:pt x="29" y="70"/>
                  <a:pt x="18" y="77"/>
                  <a:pt x="18" y="91"/>
                </a:cubicBezTo>
                <a:lnTo>
                  <a:pt x="18" y="91"/>
                </a:lnTo>
                <a:cubicBezTo>
                  <a:pt x="18" y="98"/>
                  <a:pt x="21" y="104"/>
                  <a:pt x="26" y="108"/>
                </a:cubicBezTo>
                <a:lnTo>
                  <a:pt x="26" y="108"/>
                </a:lnTo>
                <a:cubicBezTo>
                  <a:pt x="31" y="113"/>
                  <a:pt x="38" y="115"/>
                  <a:pt x="46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47"/>
          <p:cNvSpPr>
            <a:spLocks noChangeArrowheads="1"/>
          </p:cNvSpPr>
          <p:nvPr/>
        </p:nvSpPr>
        <p:spPr bwMode="auto">
          <a:xfrm>
            <a:off x="12846868" y="5211551"/>
            <a:ext cx="145036" cy="220244"/>
          </a:xfrm>
          <a:custGeom>
            <a:avLst/>
            <a:gdLst>
              <a:gd name="T0" fmla="*/ 120 w 121"/>
              <a:gd name="T1" fmla="*/ 116 h 179"/>
              <a:gd name="T2" fmla="*/ 113 w 121"/>
              <a:gd name="T3" fmla="*/ 149 h 179"/>
              <a:gd name="T4" fmla="*/ 91 w 121"/>
              <a:gd name="T5" fmla="*/ 170 h 179"/>
              <a:gd name="T6" fmla="*/ 58 w 121"/>
              <a:gd name="T7" fmla="*/ 178 h 179"/>
              <a:gd name="T8" fmla="*/ 7 w 121"/>
              <a:gd name="T9" fmla="*/ 159 h 179"/>
              <a:gd name="T10" fmla="*/ 16 w 121"/>
              <a:gd name="T11" fmla="*/ 145 h 179"/>
              <a:gd name="T12" fmla="*/ 35 w 121"/>
              <a:gd name="T13" fmla="*/ 157 h 179"/>
              <a:gd name="T14" fmla="*/ 57 w 121"/>
              <a:gd name="T15" fmla="*/ 161 h 179"/>
              <a:gd name="T16" fmla="*/ 90 w 121"/>
              <a:gd name="T17" fmla="*/ 149 h 179"/>
              <a:gd name="T18" fmla="*/ 102 w 121"/>
              <a:gd name="T19" fmla="*/ 97 h 179"/>
              <a:gd name="T20" fmla="*/ 84 w 121"/>
              <a:gd name="T21" fmla="*/ 117 h 179"/>
              <a:gd name="T22" fmla="*/ 56 w 121"/>
              <a:gd name="T23" fmla="*/ 124 h 179"/>
              <a:gd name="T24" fmla="*/ 27 w 121"/>
              <a:gd name="T25" fmla="*/ 116 h 179"/>
              <a:gd name="T26" fmla="*/ 6 w 121"/>
              <a:gd name="T27" fmla="*/ 94 h 179"/>
              <a:gd name="T28" fmla="*/ 0 w 121"/>
              <a:gd name="T29" fmla="*/ 62 h 179"/>
              <a:gd name="T30" fmla="*/ 6 w 121"/>
              <a:gd name="T31" fmla="*/ 29 h 179"/>
              <a:gd name="T32" fmla="*/ 27 w 121"/>
              <a:gd name="T33" fmla="*/ 8 h 179"/>
              <a:gd name="T34" fmla="*/ 57 w 121"/>
              <a:gd name="T35" fmla="*/ 0 h 179"/>
              <a:gd name="T36" fmla="*/ 84 w 121"/>
              <a:gd name="T37" fmla="*/ 7 h 179"/>
              <a:gd name="T38" fmla="*/ 102 w 121"/>
              <a:gd name="T39" fmla="*/ 27 h 179"/>
              <a:gd name="T40" fmla="*/ 120 w 121"/>
              <a:gd name="T41" fmla="*/ 0 h 179"/>
              <a:gd name="T42" fmla="*/ 60 w 121"/>
              <a:gd name="T43" fmla="*/ 108 h 179"/>
              <a:gd name="T44" fmla="*/ 82 w 121"/>
              <a:gd name="T45" fmla="*/ 103 h 179"/>
              <a:gd name="T46" fmla="*/ 96 w 121"/>
              <a:gd name="T47" fmla="*/ 86 h 179"/>
              <a:gd name="T48" fmla="*/ 102 w 121"/>
              <a:gd name="T49" fmla="*/ 62 h 179"/>
              <a:gd name="T50" fmla="*/ 96 w 121"/>
              <a:gd name="T51" fmla="*/ 38 h 179"/>
              <a:gd name="T52" fmla="*/ 82 w 121"/>
              <a:gd name="T53" fmla="*/ 22 h 179"/>
              <a:gd name="T54" fmla="*/ 60 w 121"/>
              <a:gd name="T55" fmla="*/ 16 h 179"/>
              <a:gd name="T56" fmla="*/ 38 w 121"/>
              <a:gd name="T57" fmla="*/ 22 h 179"/>
              <a:gd name="T58" fmla="*/ 22 w 121"/>
              <a:gd name="T59" fmla="*/ 38 h 179"/>
              <a:gd name="T60" fmla="*/ 17 w 121"/>
              <a:gd name="T61" fmla="*/ 62 h 179"/>
              <a:gd name="T62" fmla="*/ 22 w 121"/>
              <a:gd name="T63" fmla="*/ 86 h 179"/>
              <a:gd name="T64" fmla="*/ 38 w 121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79">
                <a:moveTo>
                  <a:pt x="120" y="0"/>
                </a:moveTo>
                <a:lnTo>
                  <a:pt x="120" y="116"/>
                </a:lnTo>
                <a:lnTo>
                  <a:pt x="120" y="116"/>
                </a:lnTo>
                <a:cubicBezTo>
                  <a:pt x="120" y="128"/>
                  <a:pt x="118" y="139"/>
                  <a:pt x="113" y="149"/>
                </a:cubicBezTo>
                <a:lnTo>
                  <a:pt x="113" y="149"/>
                </a:lnTo>
                <a:cubicBezTo>
                  <a:pt x="107" y="158"/>
                  <a:pt x="100" y="165"/>
                  <a:pt x="91" y="170"/>
                </a:cubicBezTo>
                <a:lnTo>
                  <a:pt x="91" y="170"/>
                </a:lnTo>
                <a:cubicBezTo>
                  <a:pt x="81" y="175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2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0"/>
                  <a:pt x="28" y="155"/>
                  <a:pt x="35" y="157"/>
                </a:cubicBezTo>
                <a:lnTo>
                  <a:pt x="35" y="157"/>
                </a:lnTo>
                <a:cubicBezTo>
                  <a:pt x="42" y="160"/>
                  <a:pt x="49" y="161"/>
                  <a:pt x="57" y="161"/>
                </a:cubicBezTo>
                <a:lnTo>
                  <a:pt x="57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7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1" y="112"/>
                  <a:pt x="84" y="117"/>
                </a:cubicBezTo>
                <a:lnTo>
                  <a:pt x="84" y="117"/>
                </a:lnTo>
                <a:cubicBezTo>
                  <a:pt x="75" y="122"/>
                  <a:pt x="66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2"/>
                  <a:pt x="27" y="116"/>
                </a:cubicBezTo>
                <a:lnTo>
                  <a:pt x="27" y="116"/>
                </a:lnTo>
                <a:cubicBezTo>
                  <a:pt x="18" y="110"/>
                  <a:pt x="11" y="103"/>
                  <a:pt x="6" y="94"/>
                </a:cubicBezTo>
                <a:lnTo>
                  <a:pt x="6" y="94"/>
                </a:lnTo>
                <a:cubicBezTo>
                  <a:pt x="2" y="84"/>
                  <a:pt x="0" y="74"/>
                  <a:pt x="0" y="62"/>
                </a:cubicBezTo>
                <a:lnTo>
                  <a:pt x="0" y="62"/>
                </a:lnTo>
                <a:cubicBezTo>
                  <a:pt x="0" y="49"/>
                  <a:pt x="2" y="39"/>
                  <a:pt x="6" y="29"/>
                </a:cubicBezTo>
                <a:lnTo>
                  <a:pt x="6" y="29"/>
                </a:lnTo>
                <a:cubicBezTo>
                  <a:pt x="11" y="20"/>
                  <a:pt x="18" y="13"/>
                  <a:pt x="27" y="8"/>
                </a:cubicBezTo>
                <a:lnTo>
                  <a:pt x="27" y="8"/>
                </a:lnTo>
                <a:cubicBezTo>
                  <a:pt x="35" y="2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6" y="2"/>
                  <a:pt x="84" y="7"/>
                </a:cubicBezTo>
                <a:lnTo>
                  <a:pt x="84" y="7"/>
                </a:lnTo>
                <a:cubicBezTo>
                  <a:pt x="91" y="12"/>
                  <a:pt x="98" y="18"/>
                  <a:pt x="102" y="27"/>
                </a:cubicBezTo>
                <a:lnTo>
                  <a:pt x="102" y="0"/>
                </a:lnTo>
                <a:lnTo>
                  <a:pt x="120" y="0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6"/>
                  <a:pt x="82" y="103"/>
                </a:cubicBezTo>
                <a:lnTo>
                  <a:pt x="82" y="103"/>
                </a:lnTo>
                <a:cubicBezTo>
                  <a:pt x="88" y="98"/>
                  <a:pt x="93" y="93"/>
                  <a:pt x="96" y="86"/>
                </a:cubicBezTo>
                <a:lnTo>
                  <a:pt x="96" y="86"/>
                </a:lnTo>
                <a:cubicBezTo>
                  <a:pt x="100" y="79"/>
                  <a:pt x="102" y="71"/>
                  <a:pt x="102" y="62"/>
                </a:cubicBezTo>
                <a:lnTo>
                  <a:pt x="102" y="62"/>
                </a:lnTo>
                <a:cubicBezTo>
                  <a:pt x="102" y="53"/>
                  <a:pt x="100" y="45"/>
                  <a:pt x="96" y="38"/>
                </a:cubicBezTo>
                <a:lnTo>
                  <a:pt x="96" y="38"/>
                </a:lnTo>
                <a:cubicBezTo>
                  <a:pt x="93" y="31"/>
                  <a:pt x="88" y="25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8"/>
                  <a:pt x="38" y="22"/>
                </a:cubicBezTo>
                <a:lnTo>
                  <a:pt x="38" y="22"/>
                </a:lnTo>
                <a:cubicBezTo>
                  <a:pt x="31" y="25"/>
                  <a:pt x="26" y="31"/>
                  <a:pt x="22" y="38"/>
                </a:cubicBezTo>
                <a:lnTo>
                  <a:pt x="22" y="38"/>
                </a:lnTo>
                <a:cubicBezTo>
                  <a:pt x="19" y="45"/>
                  <a:pt x="17" y="53"/>
                  <a:pt x="17" y="62"/>
                </a:cubicBezTo>
                <a:lnTo>
                  <a:pt x="17" y="62"/>
                </a:lnTo>
                <a:cubicBezTo>
                  <a:pt x="17" y="71"/>
                  <a:pt x="19" y="79"/>
                  <a:pt x="22" y="86"/>
                </a:cubicBezTo>
                <a:lnTo>
                  <a:pt x="22" y="86"/>
                </a:lnTo>
                <a:cubicBezTo>
                  <a:pt x="26" y="93"/>
                  <a:pt x="31" y="98"/>
                  <a:pt x="38" y="103"/>
                </a:cubicBezTo>
                <a:lnTo>
                  <a:pt x="38" y="103"/>
                </a:lnTo>
                <a:cubicBezTo>
                  <a:pt x="44" y="106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48"/>
          <p:cNvSpPr>
            <a:spLocks noChangeArrowheads="1"/>
          </p:cNvSpPr>
          <p:nvPr/>
        </p:nvSpPr>
        <p:spPr bwMode="auto">
          <a:xfrm>
            <a:off x="13029509" y="5211551"/>
            <a:ext cx="155780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7 w 127"/>
              <a:gd name="T5" fmla="*/ 8 h 131"/>
              <a:gd name="T6" fmla="*/ 97 w 127"/>
              <a:gd name="T7" fmla="*/ 8 h 131"/>
              <a:gd name="T8" fmla="*/ 119 w 127"/>
              <a:gd name="T9" fmla="*/ 31 h 131"/>
              <a:gd name="T10" fmla="*/ 119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9 w 127"/>
              <a:gd name="T17" fmla="*/ 99 h 131"/>
              <a:gd name="T18" fmla="*/ 119 w 127"/>
              <a:gd name="T19" fmla="*/ 99 h 131"/>
              <a:gd name="T20" fmla="*/ 97 w 127"/>
              <a:gd name="T21" fmla="*/ 122 h 131"/>
              <a:gd name="T22" fmla="*/ 97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1 w 127"/>
              <a:gd name="T29" fmla="*/ 122 h 131"/>
              <a:gd name="T30" fmla="*/ 31 w 127"/>
              <a:gd name="T31" fmla="*/ 122 h 131"/>
              <a:gd name="T32" fmla="*/ 9 w 127"/>
              <a:gd name="T33" fmla="*/ 99 h 131"/>
              <a:gd name="T34" fmla="*/ 9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9 w 127"/>
              <a:gd name="T41" fmla="*/ 31 h 131"/>
              <a:gd name="T42" fmla="*/ 9 w 127"/>
              <a:gd name="T43" fmla="*/ 31 h 131"/>
              <a:gd name="T44" fmla="*/ 31 w 127"/>
              <a:gd name="T45" fmla="*/ 8 h 131"/>
              <a:gd name="T46" fmla="*/ 31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3 h 131"/>
              <a:gd name="T56" fmla="*/ 40 w 127"/>
              <a:gd name="T57" fmla="*/ 23 h 131"/>
              <a:gd name="T58" fmla="*/ 25 w 127"/>
              <a:gd name="T59" fmla="*/ 40 h 131"/>
              <a:gd name="T60" fmla="*/ 25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5 w 127"/>
              <a:gd name="T67" fmla="*/ 90 h 131"/>
              <a:gd name="T68" fmla="*/ 25 w 127"/>
              <a:gd name="T69" fmla="*/ 90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7 w 127"/>
              <a:gd name="T79" fmla="*/ 108 h 131"/>
              <a:gd name="T80" fmla="*/ 87 w 127"/>
              <a:gd name="T81" fmla="*/ 108 h 131"/>
              <a:gd name="T82" fmla="*/ 103 w 127"/>
              <a:gd name="T83" fmla="*/ 90 h 131"/>
              <a:gd name="T84" fmla="*/ 103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3 w 127"/>
              <a:gd name="T91" fmla="*/ 40 h 131"/>
              <a:gd name="T92" fmla="*/ 103 w 127"/>
              <a:gd name="T93" fmla="*/ 40 h 131"/>
              <a:gd name="T94" fmla="*/ 87 w 127"/>
              <a:gd name="T95" fmla="*/ 23 h 131"/>
              <a:gd name="T96" fmla="*/ 87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2"/>
                  <a:pt x="97" y="8"/>
                </a:cubicBezTo>
                <a:lnTo>
                  <a:pt x="97" y="8"/>
                </a:lnTo>
                <a:cubicBezTo>
                  <a:pt x="106" y="13"/>
                  <a:pt x="113" y="21"/>
                  <a:pt x="119" y="31"/>
                </a:cubicBezTo>
                <a:lnTo>
                  <a:pt x="119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8"/>
                  <a:pt x="119" y="99"/>
                </a:cubicBezTo>
                <a:lnTo>
                  <a:pt x="119" y="99"/>
                </a:lnTo>
                <a:cubicBezTo>
                  <a:pt x="113" y="109"/>
                  <a:pt x="106" y="117"/>
                  <a:pt x="97" y="122"/>
                </a:cubicBezTo>
                <a:lnTo>
                  <a:pt x="97" y="122"/>
                </a:lnTo>
                <a:cubicBezTo>
                  <a:pt x="87" y="128"/>
                  <a:pt x="76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1" y="122"/>
                </a:cubicBezTo>
                <a:lnTo>
                  <a:pt x="31" y="122"/>
                </a:lnTo>
                <a:cubicBezTo>
                  <a:pt x="21" y="117"/>
                  <a:pt x="14" y="109"/>
                  <a:pt x="9" y="99"/>
                </a:cubicBezTo>
                <a:lnTo>
                  <a:pt x="9" y="99"/>
                </a:lnTo>
                <a:cubicBezTo>
                  <a:pt x="4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4" y="41"/>
                  <a:pt x="9" y="31"/>
                </a:cubicBezTo>
                <a:lnTo>
                  <a:pt x="9" y="31"/>
                </a:lnTo>
                <a:cubicBezTo>
                  <a:pt x="14" y="21"/>
                  <a:pt x="21" y="13"/>
                  <a:pt x="31" y="8"/>
                </a:cubicBezTo>
                <a:lnTo>
                  <a:pt x="31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5" y="16"/>
                  <a:pt x="48" y="19"/>
                  <a:pt x="40" y="23"/>
                </a:cubicBezTo>
                <a:lnTo>
                  <a:pt x="40" y="23"/>
                </a:lnTo>
                <a:cubicBezTo>
                  <a:pt x="34" y="27"/>
                  <a:pt x="29" y="33"/>
                  <a:pt x="25" y="40"/>
                </a:cubicBezTo>
                <a:lnTo>
                  <a:pt x="25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5" y="90"/>
                </a:cubicBezTo>
                <a:lnTo>
                  <a:pt x="25" y="90"/>
                </a:lnTo>
                <a:cubicBezTo>
                  <a:pt x="29" y="98"/>
                  <a:pt x="34" y="103"/>
                  <a:pt x="40" y="108"/>
                </a:cubicBezTo>
                <a:lnTo>
                  <a:pt x="40" y="108"/>
                </a:lnTo>
                <a:cubicBezTo>
                  <a:pt x="48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3"/>
                  <a:pt x="99" y="98"/>
                  <a:pt x="103" y="90"/>
                </a:cubicBezTo>
                <a:lnTo>
                  <a:pt x="103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3" y="40"/>
                </a:cubicBezTo>
                <a:lnTo>
                  <a:pt x="103" y="40"/>
                </a:lnTo>
                <a:cubicBezTo>
                  <a:pt x="99" y="33"/>
                  <a:pt x="93" y="27"/>
                  <a:pt x="87" y="23"/>
                </a:cubicBezTo>
                <a:lnTo>
                  <a:pt x="87" y="23"/>
                </a:lnTo>
                <a:cubicBezTo>
                  <a:pt x="80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49"/>
          <p:cNvSpPr>
            <a:spLocks noChangeArrowheads="1"/>
          </p:cNvSpPr>
          <p:nvPr/>
        </p:nvSpPr>
        <p:spPr bwMode="auto">
          <a:xfrm>
            <a:off x="13206775" y="5211551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5 w 127"/>
              <a:gd name="T5" fmla="*/ 8 h 131"/>
              <a:gd name="T6" fmla="*/ 95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5 w 127"/>
              <a:gd name="T21" fmla="*/ 122 h 131"/>
              <a:gd name="T22" fmla="*/ 95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39 w 127"/>
              <a:gd name="T55" fmla="*/ 23 h 131"/>
              <a:gd name="T56" fmla="*/ 39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39 w 127"/>
              <a:gd name="T71" fmla="*/ 108 h 131"/>
              <a:gd name="T72" fmla="*/ 39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6 w 127"/>
              <a:gd name="T79" fmla="*/ 108 h 131"/>
              <a:gd name="T80" fmla="*/ 86 w 127"/>
              <a:gd name="T81" fmla="*/ 108 h 131"/>
              <a:gd name="T82" fmla="*/ 102 w 127"/>
              <a:gd name="T83" fmla="*/ 90 h 131"/>
              <a:gd name="T84" fmla="*/ 102 w 127"/>
              <a:gd name="T85" fmla="*/ 90 h 131"/>
              <a:gd name="T86" fmla="*/ 107 w 127"/>
              <a:gd name="T87" fmla="*/ 65 h 131"/>
              <a:gd name="T88" fmla="*/ 107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5 w 127"/>
              <a:gd name="T95" fmla="*/ 23 h 131"/>
              <a:gd name="T96" fmla="*/ 85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5" y="2"/>
                  <a:pt x="95" y="8"/>
                </a:cubicBezTo>
                <a:lnTo>
                  <a:pt x="95" y="8"/>
                </a:lnTo>
                <a:cubicBezTo>
                  <a:pt x="105" y="13"/>
                  <a:pt x="112" y="21"/>
                  <a:pt x="118" y="31"/>
                </a:cubicBezTo>
                <a:lnTo>
                  <a:pt x="118" y="31"/>
                </a:lnTo>
                <a:cubicBezTo>
                  <a:pt x="123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3" y="88"/>
                  <a:pt x="118" y="99"/>
                </a:cubicBezTo>
                <a:lnTo>
                  <a:pt x="118" y="99"/>
                </a:lnTo>
                <a:cubicBezTo>
                  <a:pt x="112" y="109"/>
                  <a:pt x="105" y="117"/>
                  <a:pt x="95" y="122"/>
                </a:cubicBezTo>
                <a:lnTo>
                  <a:pt x="95" y="122"/>
                </a:lnTo>
                <a:cubicBezTo>
                  <a:pt x="85" y="128"/>
                  <a:pt x="75" y="130"/>
                  <a:pt x="63" y="130"/>
                </a:cubicBezTo>
                <a:lnTo>
                  <a:pt x="63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4" y="16"/>
                  <a:pt x="46" y="19"/>
                  <a:pt x="39" y="23"/>
                </a:cubicBezTo>
                <a:lnTo>
                  <a:pt x="39" y="23"/>
                </a:lnTo>
                <a:cubicBezTo>
                  <a:pt x="33" y="27"/>
                  <a:pt x="27" y="33"/>
                  <a:pt x="24" y="40"/>
                </a:cubicBezTo>
                <a:lnTo>
                  <a:pt x="24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3"/>
                  <a:pt x="24" y="90"/>
                </a:cubicBezTo>
                <a:lnTo>
                  <a:pt x="24" y="90"/>
                </a:lnTo>
                <a:cubicBezTo>
                  <a:pt x="27" y="98"/>
                  <a:pt x="33" y="103"/>
                  <a:pt x="39" y="108"/>
                </a:cubicBezTo>
                <a:lnTo>
                  <a:pt x="39" y="108"/>
                </a:lnTo>
                <a:cubicBezTo>
                  <a:pt x="46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3"/>
                  <a:pt x="98" y="98"/>
                  <a:pt x="102" y="90"/>
                </a:cubicBezTo>
                <a:lnTo>
                  <a:pt x="102" y="90"/>
                </a:lnTo>
                <a:cubicBezTo>
                  <a:pt x="105" y="83"/>
                  <a:pt x="107" y="75"/>
                  <a:pt x="107" y="65"/>
                </a:cubicBezTo>
                <a:lnTo>
                  <a:pt x="107" y="65"/>
                </a:lnTo>
                <a:cubicBezTo>
                  <a:pt x="107" y="56"/>
                  <a:pt x="105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5" y="23"/>
                </a:cubicBezTo>
                <a:lnTo>
                  <a:pt x="85" y="23"/>
                </a:lnTo>
                <a:cubicBezTo>
                  <a:pt x="78" y="19"/>
                  <a:pt x="71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50"/>
          <p:cNvSpPr>
            <a:spLocks noChangeArrowheads="1"/>
          </p:cNvSpPr>
          <p:nvPr/>
        </p:nvSpPr>
        <p:spPr bwMode="auto">
          <a:xfrm>
            <a:off x="13384045" y="5147090"/>
            <a:ext cx="155780" cy="225614"/>
          </a:xfrm>
          <a:custGeom>
            <a:avLst/>
            <a:gdLst>
              <a:gd name="T0" fmla="*/ 127 w 128"/>
              <a:gd name="T1" fmla="*/ 0 h 185"/>
              <a:gd name="T2" fmla="*/ 127 w 128"/>
              <a:gd name="T3" fmla="*/ 182 h 185"/>
              <a:gd name="T4" fmla="*/ 109 w 128"/>
              <a:gd name="T5" fmla="*/ 182 h 185"/>
              <a:gd name="T6" fmla="*/ 109 w 128"/>
              <a:gd name="T7" fmla="*/ 155 h 185"/>
              <a:gd name="T8" fmla="*/ 109 w 128"/>
              <a:gd name="T9" fmla="*/ 155 h 185"/>
              <a:gd name="T10" fmla="*/ 89 w 128"/>
              <a:gd name="T11" fmla="*/ 176 h 185"/>
              <a:gd name="T12" fmla="*/ 89 w 128"/>
              <a:gd name="T13" fmla="*/ 176 h 185"/>
              <a:gd name="T14" fmla="*/ 60 w 128"/>
              <a:gd name="T15" fmla="*/ 184 h 185"/>
              <a:gd name="T16" fmla="*/ 60 w 128"/>
              <a:gd name="T17" fmla="*/ 184 h 185"/>
              <a:gd name="T18" fmla="*/ 29 w 128"/>
              <a:gd name="T19" fmla="*/ 175 h 185"/>
              <a:gd name="T20" fmla="*/ 29 w 128"/>
              <a:gd name="T21" fmla="*/ 175 h 185"/>
              <a:gd name="T22" fmla="*/ 8 w 128"/>
              <a:gd name="T23" fmla="*/ 152 h 185"/>
              <a:gd name="T24" fmla="*/ 8 w 128"/>
              <a:gd name="T25" fmla="*/ 152 h 185"/>
              <a:gd name="T26" fmla="*/ 0 w 128"/>
              <a:gd name="T27" fmla="*/ 118 h 185"/>
              <a:gd name="T28" fmla="*/ 0 w 128"/>
              <a:gd name="T29" fmla="*/ 118 h 185"/>
              <a:gd name="T30" fmla="*/ 8 w 128"/>
              <a:gd name="T31" fmla="*/ 84 h 185"/>
              <a:gd name="T32" fmla="*/ 8 w 128"/>
              <a:gd name="T33" fmla="*/ 84 h 185"/>
              <a:gd name="T34" fmla="*/ 29 w 128"/>
              <a:gd name="T35" fmla="*/ 61 h 185"/>
              <a:gd name="T36" fmla="*/ 29 w 128"/>
              <a:gd name="T37" fmla="*/ 61 h 185"/>
              <a:gd name="T38" fmla="*/ 60 w 128"/>
              <a:gd name="T39" fmla="*/ 52 h 185"/>
              <a:gd name="T40" fmla="*/ 60 w 128"/>
              <a:gd name="T41" fmla="*/ 52 h 185"/>
              <a:gd name="T42" fmla="*/ 89 w 128"/>
              <a:gd name="T43" fmla="*/ 60 h 185"/>
              <a:gd name="T44" fmla="*/ 89 w 128"/>
              <a:gd name="T45" fmla="*/ 60 h 185"/>
              <a:gd name="T46" fmla="*/ 109 w 128"/>
              <a:gd name="T47" fmla="*/ 82 h 185"/>
              <a:gd name="T48" fmla="*/ 109 w 128"/>
              <a:gd name="T49" fmla="*/ 0 h 185"/>
              <a:gd name="T50" fmla="*/ 127 w 128"/>
              <a:gd name="T51" fmla="*/ 0 h 185"/>
              <a:gd name="T52" fmla="*/ 64 w 128"/>
              <a:gd name="T53" fmla="*/ 167 h 185"/>
              <a:gd name="T54" fmla="*/ 64 w 128"/>
              <a:gd name="T55" fmla="*/ 167 h 185"/>
              <a:gd name="T56" fmla="*/ 87 w 128"/>
              <a:gd name="T57" fmla="*/ 161 h 185"/>
              <a:gd name="T58" fmla="*/ 87 w 128"/>
              <a:gd name="T59" fmla="*/ 161 h 185"/>
              <a:gd name="T60" fmla="*/ 103 w 128"/>
              <a:gd name="T61" fmla="*/ 143 h 185"/>
              <a:gd name="T62" fmla="*/ 103 w 128"/>
              <a:gd name="T63" fmla="*/ 143 h 185"/>
              <a:gd name="T64" fmla="*/ 109 w 128"/>
              <a:gd name="T65" fmla="*/ 118 h 185"/>
              <a:gd name="T66" fmla="*/ 109 w 128"/>
              <a:gd name="T67" fmla="*/ 118 h 185"/>
              <a:gd name="T68" fmla="*/ 103 w 128"/>
              <a:gd name="T69" fmla="*/ 93 h 185"/>
              <a:gd name="T70" fmla="*/ 103 w 128"/>
              <a:gd name="T71" fmla="*/ 93 h 185"/>
              <a:gd name="T72" fmla="*/ 87 w 128"/>
              <a:gd name="T73" fmla="*/ 76 h 185"/>
              <a:gd name="T74" fmla="*/ 87 w 128"/>
              <a:gd name="T75" fmla="*/ 76 h 185"/>
              <a:gd name="T76" fmla="*/ 64 w 128"/>
              <a:gd name="T77" fmla="*/ 69 h 185"/>
              <a:gd name="T78" fmla="*/ 64 w 128"/>
              <a:gd name="T79" fmla="*/ 69 h 185"/>
              <a:gd name="T80" fmla="*/ 41 w 128"/>
              <a:gd name="T81" fmla="*/ 76 h 185"/>
              <a:gd name="T82" fmla="*/ 41 w 128"/>
              <a:gd name="T83" fmla="*/ 76 h 185"/>
              <a:gd name="T84" fmla="*/ 25 w 128"/>
              <a:gd name="T85" fmla="*/ 93 h 185"/>
              <a:gd name="T86" fmla="*/ 25 w 128"/>
              <a:gd name="T87" fmla="*/ 93 h 185"/>
              <a:gd name="T88" fmla="*/ 19 w 128"/>
              <a:gd name="T89" fmla="*/ 118 h 185"/>
              <a:gd name="T90" fmla="*/ 19 w 128"/>
              <a:gd name="T91" fmla="*/ 118 h 185"/>
              <a:gd name="T92" fmla="*/ 25 w 128"/>
              <a:gd name="T93" fmla="*/ 143 h 185"/>
              <a:gd name="T94" fmla="*/ 25 w 128"/>
              <a:gd name="T95" fmla="*/ 143 h 185"/>
              <a:gd name="T96" fmla="*/ 41 w 128"/>
              <a:gd name="T97" fmla="*/ 161 h 185"/>
              <a:gd name="T98" fmla="*/ 41 w 128"/>
              <a:gd name="T99" fmla="*/ 161 h 185"/>
              <a:gd name="T100" fmla="*/ 64 w 128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5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8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4"/>
                  <a:pt x="60" y="184"/>
                </a:cubicBezTo>
                <a:lnTo>
                  <a:pt x="60" y="184"/>
                </a:lnTo>
                <a:cubicBezTo>
                  <a:pt x="48" y="184"/>
                  <a:pt x="38" y="181"/>
                  <a:pt x="29" y="175"/>
                </a:cubicBezTo>
                <a:lnTo>
                  <a:pt x="29" y="175"/>
                </a:lnTo>
                <a:cubicBezTo>
                  <a:pt x="20" y="170"/>
                  <a:pt x="13" y="162"/>
                  <a:pt x="8" y="152"/>
                </a:cubicBezTo>
                <a:lnTo>
                  <a:pt x="8" y="152"/>
                </a:lnTo>
                <a:cubicBezTo>
                  <a:pt x="3" y="142"/>
                  <a:pt x="0" y="130"/>
                  <a:pt x="0" y="118"/>
                </a:cubicBezTo>
                <a:lnTo>
                  <a:pt x="0" y="118"/>
                </a:lnTo>
                <a:cubicBezTo>
                  <a:pt x="0" y="105"/>
                  <a:pt x="3" y="94"/>
                  <a:pt x="8" y="84"/>
                </a:cubicBezTo>
                <a:lnTo>
                  <a:pt x="8" y="84"/>
                </a:lnTo>
                <a:cubicBezTo>
                  <a:pt x="13" y="74"/>
                  <a:pt x="20" y="66"/>
                  <a:pt x="29" y="61"/>
                </a:cubicBezTo>
                <a:lnTo>
                  <a:pt x="29" y="61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2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4" y="157"/>
                  <a:pt x="99" y="151"/>
                  <a:pt x="103" y="143"/>
                </a:cubicBezTo>
                <a:lnTo>
                  <a:pt x="103" y="143"/>
                </a:lnTo>
                <a:cubicBezTo>
                  <a:pt x="107" y="136"/>
                  <a:pt x="109" y="128"/>
                  <a:pt x="109" y="118"/>
                </a:cubicBezTo>
                <a:lnTo>
                  <a:pt x="109" y="118"/>
                </a:lnTo>
                <a:cubicBezTo>
                  <a:pt x="109" y="109"/>
                  <a:pt x="107" y="100"/>
                  <a:pt x="103" y="93"/>
                </a:cubicBezTo>
                <a:lnTo>
                  <a:pt x="103" y="93"/>
                </a:lnTo>
                <a:cubicBezTo>
                  <a:pt x="99" y="85"/>
                  <a:pt x="94" y="80"/>
                  <a:pt x="87" y="76"/>
                </a:cubicBezTo>
                <a:lnTo>
                  <a:pt x="87" y="76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1" y="76"/>
                </a:cubicBezTo>
                <a:lnTo>
                  <a:pt x="41" y="76"/>
                </a:lnTo>
                <a:cubicBezTo>
                  <a:pt x="34" y="80"/>
                  <a:pt x="28" y="85"/>
                  <a:pt x="25" y="93"/>
                </a:cubicBezTo>
                <a:lnTo>
                  <a:pt x="25" y="93"/>
                </a:lnTo>
                <a:cubicBezTo>
                  <a:pt x="20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8"/>
                  <a:pt x="20" y="136"/>
                  <a:pt x="25" y="143"/>
                </a:cubicBezTo>
                <a:lnTo>
                  <a:pt x="25" y="143"/>
                </a:lnTo>
                <a:cubicBezTo>
                  <a:pt x="28" y="151"/>
                  <a:pt x="34" y="157"/>
                  <a:pt x="41" y="161"/>
                </a:cubicBezTo>
                <a:lnTo>
                  <a:pt x="41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51"/>
          <p:cNvSpPr>
            <a:spLocks noChangeArrowheads="1"/>
          </p:cNvSpPr>
          <p:nvPr/>
        </p:nvSpPr>
        <p:spPr bwMode="auto">
          <a:xfrm>
            <a:off x="13658004" y="5211551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1 w 127"/>
              <a:gd name="T29" fmla="*/ 122 h 131"/>
              <a:gd name="T30" fmla="*/ 31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1 w 127"/>
              <a:gd name="T45" fmla="*/ 8 h 131"/>
              <a:gd name="T46" fmla="*/ 31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6 w 127"/>
              <a:gd name="T79" fmla="*/ 108 h 131"/>
              <a:gd name="T80" fmla="*/ 86 w 127"/>
              <a:gd name="T81" fmla="*/ 108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2"/>
                  <a:pt x="96" y="8"/>
                </a:cubicBezTo>
                <a:lnTo>
                  <a:pt x="96" y="8"/>
                </a:lnTo>
                <a:cubicBezTo>
                  <a:pt x="105" y="13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8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1" y="122"/>
                </a:cubicBezTo>
                <a:lnTo>
                  <a:pt x="31" y="122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4" y="21"/>
                  <a:pt x="21" y="13"/>
                  <a:pt x="31" y="8"/>
                </a:cubicBezTo>
                <a:lnTo>
                  <a:pt x="31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5" y="16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3"/>
                  <a:pt x="99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52"/>
          <p:cNvSpPr>
            <a:spLocks noChangeArrowheads="1"/>
          </p:cNvSpPr>
          <p:nvPr/>
        </p:nvSpPr>
        <p:spPr bwMode="auto">
          <a:xfrm>
            <a:off x="13851388" y="5211551"/>
            <a:ext cx="80578" cy="155783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6 w 64"/>
              <a:gd name="T5" fmla="*/ 8 h 130"/>
              <a:gd name="T6" fmla="*/ 36 w 64"/>
              <a:gd name="T7" fmla="*/ 8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1 w 64"/>
              <a:gd name="T15" fmla="*/ 30 h 130"/>
              <a:gd name="T16" fmla="*/ 31 w 64"/>
              <a:gd name="T17" fmla="*/ 30 h 130"/>
              <a:gd name="T18" fmla="*/ 18 w 64"/>
              <a:gd name="T19" fmla="*/ 61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8" y="13"/>
                  <a:pt x="36" y="8"/>
                </a:cubicBezTo>
                <a:lnTo>
                  <a:pt x="36" y="8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1" y="30"/>
                </a:cubicBezTo>
                <a:lnTo>
                  <a:pt x="31" y="30"/>
                </a:lnTo>
                <a:cubicBezTo>
                  <a:pt x="24" y="37"/>
                  <a:pt x="19" y="47"/>
                  <a:pt x="18" y="61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53"/>
          <p:cNvSpPr>
            <a:spLocks noChangeArrowheads="1"/>
          </p:cNvSpPr>
          <p:nvPr/>
        </p:nvSpPr>
        <p:spPr bwMode="auto">
          <a:xfrm>
            <a:off x="14017915" y="5206181"/>
            <a:ext cx="118179" cy="161153"/>
          </a:xfrm>
          <a:custGeom>
            <a:avLst/>
            <a:gdLst>
              <a:gd name="T0" fmla="*/ 83 w 95"/>
              <a:gd name="T1" fmla="*/ 27 h 132"/>
              <a:gd name="T2" fmla="*/ 83 w 95"/>
              <a:gd name="T3" fmla="*/ 27 h 132"/>
              <a:gd name="T4" fmla="*/ 67 w 95"/>
              <a:gd name="T5" fmla="*/ 19 h 132"/>
              <a:gd name="T6" fmla="*/ 67 w 95"/>
              <a:gd name="T7" fmla="*/ 19 h 132"/>
              <a:gd name="T8" fmla="*/ 49 w 95"/>
              <a:gd name="T9" fmla="*/ 17 h 132"/>
              <a:gd name="T10" fmla="*/ 49 w 95"/>
              <a:gd name="T11" fmla="*/ 17 h 132"/>
              <a:gd name="T12" fmla="*/ 31 w 95"/>
              <a:gd name="T13" fmla="*/ 21 h 132"/>
              <a:gd name="T14" fmla="*/ 31 w 95"/>
              <a:gd name="T15" fmla="*/ 21 h 132"/>
              <a:gd name="T16" fmla="*/ 24 w 95"/>
              <a:gd name="T17" fmla="*/ 34 h 132"/>
              <a:gd name="T18" fmla="*/ 24 w 95"/>
              <a:gd name="T19" fmla="*/ 34 h 132"/>
              <a:gd name="T20" fmla="*/ 28 w 95"/>
              <a:gd name="T21" fmla="*/ 44 h 132"/>
              <a:gd name="T22" fmla="*/ 28 w 95"/>
              <a:gd name="T23" fmla="*/ 44 h 132"/>
              <a:gd name="T24" fmla="*/ 38 w 95"/>
              <a:gd name="T25" fmla="*/ 50 h 132"/>
              <a:gd name="T26" fmla="*/ 38 w 95"/>
              <a:gd name="T27" fmla="*/ 50 h 132"/>
              <a:gd name="T28" fmla="*/ 53 w 95"/>
              <a:gd name="T29" fmla="*/ 56 h 132"/>
              <a:gd name="T30" fmla="*/ 53 w 95"/>
              <a:gd name="T31" fmla="*/ 56 h 132"/>
              <a:gd name="T32" fmla="*/ 74 w 95"/>
              <a:gd name="T33" fmla="*/ 64 h 132"/>
              <a:gd name="T34" fmla="*/ 74 w 95"/>
              <a:gd name="T35" fmla="*/ 64 h 132"/>
              <a:gd name="T36" fmla="*/ 89 w 95"/>
              <a:gd name="T37" fmla="*/ 76 h 132"/>
              <a:gd name="T38" fmla="*/ 89 w 95"/>
              <a:gd name="T39" fmla="*/ 76 h 132"/>
              <a:gd name="T40" fmla="*/ 94 w 95"/>
              <a:gd name="T41" fmla="*/ 95 h 132"/>
              <a:gd name="T42" fmla="*/ 94 w 95"/>
              <a:gd name="T43" fmla="*/ 95 h 132"/>
              <a:gd name="T44" fmla="*/ 80 w 95"/>
              <a:gd name="T45" fmla="*/ 122 h 132"/>
              <a:gd name="T46" fmla="*/ 80 w 95"/>
              <a:gd name="T47" fmla="*/ 122 h 132"/>
              <a:gd name="T48" fmla="*/ 48 w 95"/>
              <a:gd name="T49" fmla="*/ 131 h 132"/>
              <a:gd name="T50" fmla="*/ 48 w 95"/>
              <a:gd name="T51" fmla="*/ 131 h 132"/>
              <a:gd name="T52" fmla="*/ 22 w 95"/>
              <a:gd name="T53" fmla="*/ 127 h 132"/>
              <a:gd name="T54" fmla="*/ 22 w 95"/>
              <a:gd name="T55" fmla="*/ 127 h 132"/>
              <a:gd name="T56" fmla="*/ 0 w 95"/>
              <a:gd name="T57" fmla="*/ 113 h 132"/>
              <a:gd name="T58" fmla="*/ 8 w 95"/>
              <a:gd name="T59" fmla="*/ 99 h 132"/>
              <a:gd name="T60" fmla="*/ 8 w 95"/>
              <a:gd name="T61" fmla="*/ 99 h 132"/>
              <a:gd name="T62" fmla="*/ 27 w 95"/>
              <a:gd name="T63" fmla="*/ 111 h 132"/>
              <a:gd name="T64" fmla="*/ 27 w 95"/>
              <a:gd name="T65" fmla="*/ 111 h 132"/>
              <a:gd name="T66" fmla="*/ 49 w 95"/>
              <a:gd name="T67" fmla="*/ 116 h 132"/>
              <a:gd name="T68" fmla="*/ 49 w 95"/>
              <a:gd name="T69" fmla="*/ 116 h 132"/>
              <a:gd name="T70" fmla="*/ 68 w 95"/>
              <a:gd name="T71" fmla="*/ 111 h 132"/>
              <a:gd name="T72" fmla="*/ 68 w 95"/>
              <a:gd name="T73" fmla="*/ 111 h 132"/>
              <a:gd name="T74" fmla="*/ 76 w 95"/>
              <a:gd name="T75" fmla="*/ 96 h 132"/>
              <a:gd name="T76" fmla="*/ 76 w 95"/>
              <a:gd name="T77" fmla="*/ 96 h 132"/>
              <a:gd name="T78" fmla="*/ 68 w 95"/>
              <a:gd name="T79" fmla="*/ 82 h 132"/>
              <a:gd name="T80" fmla="*/ 68 w 95"/>
              <a:gd name="T81" fmla="*/ 82 h 132"/>
              <a:gd name="T82" fmla="*/ 46 w 95"/>
              <a:gd name="T83" fmla="*/ 73 h 132"/>
              <a:gd name="T84" fmla="*/ 46 w 95"/>
              <a:gd name="T85" fmla="*/ 73 h 132"/>
              <a:gd name="T86" fmla="*/ 26 w 95"/>
              <a:gd name="T87" fmla="*/ 66 h 132"/>
              <a:gd name="T88" fmla="*/ 26 w 95"/>
              <a:gd name="T89" fmla="*/ 66 h 132"/>
              <a:gd name="T90" fmla="*/ 13 w 95"/>
              <a:gd name="T91" fmla="*/ 55 h 132"/>
              <a:gd name="T92" fmla="*/ 13 w 95"/>
              <a:gd name="T93" fmla="*/ 55 h 132"/>
              <a:gd name="T94" fmla="*/ 7 w 95"/>
              <a:gd name="T95" fmla="*/ 36 h 132"/>
              <a:gd name="T96" fmla="*/ 7 w 95"/>
              <a:gd name="T97" fmla="*/ 36 h 132"/>
              <a:gd name="T98" fmla="*/ 20 w 95"/>
              <a:gd name="T99" fmla="*/ 9 h 132"/>
              <a:gd name="T100" fmla="*/ 20 w 95"/>
              <a:gd name="T101" fmla="*/ 9 h 132"/>
              <a:gd name="T102" fmla="*/ 50 w 95"/>
              <a:gd name="T103" fmla="*/ 0 h 132"/>
              <a:gd name="T104" fmla="*/ 50 w 95"/>
              <a:gd name="T105" fmla="*/ 0 h 132"/>
              <a:gd name="T106" fmla="*/ 72 w 95"/>
              <a:gd name="T107" fmla="*/ 4 h 132"/>
              <a:gd name="T108" fmla="*/ 72 w 95"/>
              <a:gd name="T109" fmla="*/ 4 h 132"/>
              <a:gd name="T110" fmla="*/ 90 w 95"/>
              <a:gd name="T111" fmla="*/ 13 h 132"/>
              <a:gd name="T112" fmla="*/ 83 w 95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" h="132">
                <a:moveTo>
                  <a:pt x="83" y="27"/>
                </a:moveTo>
                <a:lnTo>
                  <a:pt x="83" y="27"/>
                </a:lnTo>
                <a:cubicBezTo>
                  <a:pt x="78" y="24"/>
                  <a:pt x="73" y="21"/>
                  <a:pt x="67" y="19"/>
                </a:cubicBezTo>
                <a:lnTo>
                  <a:pt x="67" y="19"/>
                </a:lnTo>
                <a:cubicBezTo>
                  <a:pt x="61" y="17"/>
                  <a:pt x="55" y="17"/>
                  <a:pt x="49" y="17"/>
                </a:cubicBezTo>
                <a:lnTo>
                  <a:pt x="49" y="17"/>
                </a:lnTo>
                <a:cubicBezTo>
                  <a:pt x="41" y="17"/>
                  <a:pt x="36" y="18"/>
                  <a:pt x="31" y="21"/>
                </a:cubicBezTo>
                <a:lnTo>
                  <a:pt x="31" y="21"/>
                </a:lnTo>
                <a:cubicBezTo>
                  <a:pt x="27" y="24"/>
                  <a:pt x="24" y="29"/>
                  <a:pt x="24" y="34"/>
                </a:cubicBezTo>
                <a:lnTo>
                  <a:pt x="24" y="34"/>
                </a:lnTo>
                <a:cubicBezTo>
                  <a:pt x="24" y="38"/>
                  <a:pt x="26" y="42"/>
                  <a:pt x="28" y="44"/>
                </a:cubicBezTo>
                <a:lnTo>
                  <a:pt x="28" y="44"/>
                </a:lnTo>
                <a:cubicBezTo>
                  <a:pt x="31" y="47"/>
                  <a:pt x="34" y="49"/>
                  <a:pt x="38" y="50"/>
                </a:cubicBezTo>
                <a:lnTo>
                  <a:pt x="38" y="50"/>
                </a:lnTo>
                <a:cubicBezTo>
                  <a:pt x="41" y="52"/>
                  <a:pt x="47" y="54"/>
                  <a:pt x="53" y="56"/>
                </a:cubicBezTo>
                <a:lnTo>
                  <a:pt x="53" y="56"/>
                </a:lnTo>
                <a:cubicBezTo>
                  <a:pt x="62" y="59"/>
                  <a:pt x="69" y="61"/>
                  <a:pt x="74" y="64"/>
                </a:cubicBezTo>
                <a:lnTo>
                  <a:pt x="74" y="64"/>
                </a:lnTo>
                <a:cubicBezTo>
                  <a:pt x="80" y="67"/>
                  <a:pt x="84" y="71"/>
                  <a:pt x="89" y="76"/>
                </a:cubicBezTo>
                <a:lnTo>
                  <a:pt x="89" y="76"/>
                </a:lnTo>
                <a:cubicBezTo>
                  <a:pt x="92" y="80"/>
                  <a:pt x="94" y="87"/>
                  <a:pt x="94" y="95"/>
                </a:cubicBezTo>
                <a:lnTo>
                  <a:pt x="94" y="95"/>
                </a:lnTo>
                <a:cubicBezTo>
                  <a:pt x="94" y="107"/>
                  <a:pt x="90" y="116"/>
                  <a:pt x="80" y="122"/>
                </a:cubicBezTo>
                <a:lnTo>
                  <a:pt x="80" y="122"/>
                </a:lnTo>
                <a:cubicBezTo>
                  <a:pt x="72" y="128"/>
                  <a:pt x="61" y="131"/>
                  <a:pt x="48" y="131"/>
                </a:cubicBezTo>
                <a:lnTo>
                  <a:pt x="48" y="131"/>
                </a:lnTo>
                <a:cubicBezTo>
                  <a:pt x="40" y="131"/>
                  <a:pt x="31" y="130"/>
                  <a:pt x="22" y="127"/>
                </a:cubicBezTo>
                <a:lnTo>
                  <a:pt x="22" y="127"/>
                </a:lnTo>
                <a:cubicBezTo>
                  <a:pt x="14" y="123"/>
                  <a:pt x="7" y="119"/>
                  <a:pt x="0" y="113"/>
                </a:cubicBezTo>
                <a:lnTo>
                  <a:pt x="8" y="99"/>
                </a:lnTo>
                <a:lnTo>
                  <a:pt x="8" y="99"/>
                </a:lnTo>
                <a:cubicBezTo>
                  <a:pt x="13" y="104"/>
                  <a:pt x="20" y="109"/>
                  <a:pt x="27" y="111"/>
                </a:cubicBezTo>
                <a:lnTo>
                  <a:pt x="27" y="111"/>
                </a:lnTo>
                <a:cubicBezTo>
                  <a:pt x="34" y="114"/>
                  <a:pt x="41" y="116"/>
                  <a:pt x="49" y="116"/>
                </a:cubicBezTo>
                <a:lnTo>
                  <a:pt x="49" y="116"/>
                </a:lnTo>
                <a:cubicBezTo>
                  <a:pt x="57" y="116"/>
                  <a:pt x="63" y="114"/>
                  <a:pt x="68" y="111"/>
                </a:cubicBezTo>
                <a:lnTo>
                  <a:pt x="68" y="111"/>
                </a:lnTo>
                <a:cubicBezTo>
                  <a:pt x="73" y="107"/>
                  <a:pt x="76" y="102"/>
                  <a:pt x="76" y="96"/>
                </a:cubicBezTo>
                <a:lnTo>
                  <a:pt x="76" y="96"/>
                </a:lnTo>
                <a:cubicBezTo>
                  <a:pt x="76" y="90"/>
                  <a:pt x="73" y="85"/>
                  <a:pt x="68" y="82"/>
                </a:cubicBezTo>
                <a:lnTo>
                  <a:pt x="68" y="82"/>
                </a:lnTo>
                <a:cubicBezTo>
                  <a:pt x="63" y="79"/>
                  <a:pt x="56" y="76"/>
                  <a:pt x="46" y="73"/>
                </a:cubicBezTo>
                <a:lnTo>
                  <a:pt x="46" y="73"/>
                </a:lnTo>
                <a:cubicBezTo>
                  <a:pt x="38" y="71"/>
                  <a:pt x="31" y="68"/>
                  <a:pt x="26" y="66"/>
                </a:cubicBezTo>
                <a:lnTo>
                  <a:pt x="26" y="66"/>
                </a:lnTo>
                <a:cubicBezTo>
                  <a:pt x="21" y="63"/>
                  <a:pt x="16" y="59"/>
                  <a:pt x="13" y="55"/>
                </a:cubicBezTo>
                <a:lnTo>
                  <a:pt x="13" y="55"/>
                </a:lnTo>
                <a:cubicBezTo>
                  <a:pt x="9" y="50"/>
                  <a:pt x="7" y="44"/>
                  <a:pt x="7" y="36"/>
                </a:cubicBezTo>
                <a:lnTo>
                  <a:pt x="7" y="36"/>
                </a:lnTo>
                <a:cubicBezTo>
                  <a:pt x="7" y="24"/>
                  <a:pt x="11" y="16"/>
                  <a:pt x="20" y="9"/>
                </a:cubicBezTo>
                <a:lnTo>
                  <a:pt x="20" y="9"/>
                </a:lnTo>
                <a:cubicBezTo>
                  <a:pt x="27" y="3"/>
                  <a:pt x="38" y="0"/>
                  <a:pt x="50" y="0"/>
                </a:cubicBezTo>
                <a:lnTo>
                  <a:pt x="50" y="0"/>
                </a:lnTo>
                <a:cubicBezTo>
                  <a:pt x="57" y="0"/>
                  <a:pt x="65" y="1"/>
                  <a:pt x="72" y="4"/>
                </a:cubicBezTo>
                <a:lnTo>
                  <a:pt x="72" y="4"/>
                </a:lnTo>
                <a:cubicBezTo>
                  <a:pt x="79" y="6"/>
                  <a:pt x="85" y="9"/>
                  <a:pt x="90" y="13"/>
                </a:cubicBezTo>
                <a:lnTo>
                  <a:pt x="83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54"/>
          <p:cNvSpPr>
            <a:spLocks noChangeArrowheads="1"/>
          </p:cNvSpPr>
          <p:nvPr/>
        </p:nvSpPr>
        <p:spPr bwMode="auto">
          <a:xfrm>
            <a:off x="14152207" y="5211551"/>
            <a:ext cx="145040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5 w 121"/>
              <a:gd name="T5" fmla="*/ 19 h 131"/>
              <a:gd name="T6" fmla="*/ 105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2 h 131"/>
              <a:gd name="T54" fmla="*/ 8 w 121"/>
              <a:gd name="T55" fmla="*/ 32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0 w 121"/>
              <a:gd name="T67" fmla="*/ 27 h 131"/>
              <a:gd name="T68" fmla="*/ 90 w 121"/>
              <a:gd name="T69" fmla="*/ 27 h 131"/>
              <a:gd name="T70" fmla="*/ 62 w 121"/>
              <a:gd name="T71" fmla="*/ 16 h 131"/>
              <a:gd name="T72" fmla="*/ 62 w 121"/>
              <a:gd name="T73" fmla="*/ 16 h 131"/>
              <a:gd name="T74" fmla="*/ 31 w 121"/>
              <a:gd name="T75" fmla="*/ 27 h 131"/>
              <a:gd name="T76" fmla="*/ 31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5" y="19"/>
                </a:cubicBezTo>
                <a:lnTo>
                  <a:pt x="105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8"/>
                  <a:pt x="96" y="103"/>
                  <a:pt x="101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5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8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8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2"/>
                </a:cubicBezTo>
                <a:lnTo>
                  <a:pt x="8" y="32"/>
                </a:lnTo>
                <a:cubicBezTo>
                  <a:pt x="13" y="21"/>
                  <a:pt x="20" y="14"/>
                  <a:pt x="29" y="8"/>
                </a:cubicBezTo>
                <a:lnTo>
                  <a:pt x="29" y="8"/>
                </a:lnTo>
                <a:cubicBezTo>
                  <a:pt x="38" y="2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4"/>
                  <a:pt x="90" y="27"/>
                </a:cubicBezTo>
                <a:lnTo>
                  <a:pt x="90" y="27"/>
                </a:lnTo>
                <a:cubicBezTo>
                  <a:pt x="83" y="19"/>
                  <a:pt x="73" y="16"/>
                  <a:pt x="62" y="16"/>
                </a:cubicBezTo>
                <a:lnTo>
                  <a:pt x="62" y="16"/>
                </a:lnTo>
                <a:cubicBezTo>
                  <a:pt x="49" y="16"/>
                  <a:pt x="40" y="19"/>
                  <a:pt x="31" y="27"/>
                </a:cubicBezTo>
                <a:lnTo>
                  <a:pt x="31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55"/>
          <p:cNvSpPr>
            <a:spLocks noChangeArrowheads="1"/>
          </p:cNvSpPr>
          <p:nvPr/>
        </p:nvSpPr>
        <p:spPr bwMode="auto">
          <a:xfrm>
            <a:off x="14334847" y="5211551"/>
            <a:ext cx="80578" cy="155783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6 w 64"/>
              <a:gd name="T5" fmla="*/ 8 h 130"/>
              <a:gd name="T6" fmla="*/ 36 w 64"/>
              <a:gd name="T7" fmla="*/ 8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2 w 64"/>
              <a:gd name="T15" fmla="*/ 30 h 130"/>
              <a:gd name="T16" fmla="*/ 32 w 64"/>
              <a:gd name="T17" fmla="*/ 30 h 130"/>
              <a:gd name="T18" fmla="*/ 18 w 64"/>
              <a:gd name="T19" fmla="*/ 61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9" y="13"/>
                  <a:pt x="36" y="8"/>
                </a:cubicBezTo>
                <a:lnTo>
                  <a:pt x="36" y="8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19" y="47"/>
                  <a:pt x="18" y="61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56"/>
          <p:cNvSpPr>
            <a:spLocks noChangeArrowheads="1"/>
          </p:cNvSpPr>
          <p:nvPr/>
        </p:nvSpPr>
        <p:spPr bwMode="auto">
          <a:xfrm>
            <a:off x="14426169" y="5211551"/>
            <a:ext cx="145036" cy="155783"/>
          </a:xfrm>
          <a:custGeom>
            <a:avLst/>
            <a:gdLst>
              <a:gd name="T0" fmla="*/ 0 w 118"/>
              <a:gd name="T1" fmla="*/ 0 h 130"/>
              <a:gd name="T2" fmla="*/ 19 w 118"/>
              <a:gd name="T3" fmla="*/ 0 h 130"/>
              <a:gd name="T4" fmla="*/ 59 w 118"/>
              <a:gd name="T5" fmla="*/ 110 h 130"/>
              <a:gd name="T6" fmla="*/ 99 w 118"/>
              <a:gd name="T7" fmla="*/ 0 h 130"/>
              <a:gd name="T8" fmla="*/ 117 w 118"/>
              <a:gd name="T9" fmla="*/ 0 h 130"/>
              <a:gd name="T10" fmla="*/ 68 w 118"/>
              <a:gd name="T11" fmla="*/ 129 h 130"/>
              <a:gd name="T12" fmla="*/ 49 w 118"/>
              <a:gd name="T13" fmla="*/ 129 h 130"/>
              <a:gd name="T14" fmla="*/ 0 w 118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130">
                <a:moveTo>
                  <a:pt x="0" y="0"/>
                </a:moveTo>
                <a:lnTo>
                  <a:pt x="19" y="0"/>
                </a:lnTo>
                <a:lnTo>
                  <a:pt x="59" y="110"/>
                </a:lnTo>
                <a:lnTo>
                  <a:pt x="99" y="0"/>
                </a:lnTo>
                <a:lnTo>
                  <a:pt x="117" y="0"/>
                </a:lnTo>
                <a:lnTo>
                  <a:pt x="68" y="129"/>
                </a:lnTo>
                <a:lnTo>
                  <a:pt x="49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57"/>
          <p:cNvSpPr>
            <a:spLocks noChangeArrowheads="1"/>
          </p:cNvSpPr>
          <p:nvPr/>
        </p:nvSpPr>
        <p:spPr bwMode="auto">
          <a:xfrm>
            <a:off x="14592692" y="5147090"/>
            <a:ext cx="32231" cy="220244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2 w 25"/>
              <a:gd name="T11" fmla="*/ 0 h 180"/>
              <a:gd name="T12" fmla="*/ 12 w 25"/>
              <a:gd name="T13" fmla="*/ 0 h 180"/>
              <a:gd name="T14" fmla="*/ 20 w 25"/>
              <a:gd name="T15" fmla="*/ 4 h 180"/>
              <a:gd name="T16" fmla="*/ 20 w 25"/>
              <a:gd name="T17" fmla="*/ 4 h 180"/>
              <a:gd name="T18" fmla="*/ 24 w 25"/>
              <a:gd name="T19" fmla="*/ 13 h 180"/>
              <a:gd name="T20" fmla="*/ 24 w 25"/>
              <a:gd name="T21" fmla="*/ 13 h 180"/>
              <a:gd name="T22" fmla="*/ 20 w 25"/>
              <a:gd name="T23" fmla="*/ 23 h 180"/>
              <a:gd name="T24" fmla="*/ 20 w 25"/>
              <a:gd name="T25" fmla="*/ 23 h 180"/>
              <a:gd name="T26" fmla="*/ 12 w 25"/>
              <a:gd name="T27" fmla="*/ 27 h 180"/>
              <a:gd name="T28" fmla="*/ 12 w 25"/>
              <a:gd name="T29" fmla="*/ 27 h 180"/>
              <a:gd name="T30" fmla="*/ 3 w 25"/>
              <a:gd name="T31" fmla="*/ 23 h 180"/>
              <a:gd name="T32" fmla="*/ 3 w 25"/>
              <a:gd name="T33" fmla="*/ 23 h 180"/>
              <a:gd name="T34" fmla="*/ 0 w 25"/>
              <a:gd name="T35" fmla="*/ 13 h 180"/>
              <a:gd name="T36" fmla="*/ 0 w 25"/>
              <a:gd name="T37" fmla="*/ 13 h 180"/>
              <a:gd name="T38" fmla="*/ 3 w 25"/>
              <a:gd name="T39" fmla="*/ 4 h 180"/>
              <a:gd name="T40" fmla="*/ 3 w 25"/>
              <a:gd name="T41" fmla="*/ 4 h 180"/>
              <a:gd name="T42" fmla="*/ 12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2"/>
                  <a:pt x="20" y="4"/>
                </a:cubicBezTo>
                <a:lnTo>
                  <a:pt x="20" y="4"/>
                </a:lnTo>
                <a:cubicBezTo>
                  <a:pt x="23" y="6"/>
                  <a:pt x="24" y="10"/>
                  <a:pt x="24" y="13"/>
                </a:cubicBezTo>
                <a:lnTo>
                  <a:pt x="24" y="13"/>
                </a:lnTo>
                <a:cubicBezTo>
                  <a:pt x="24" y="17"/>
                  <a:pt x="23" y="21"/>
                  <a:pt x="20" y="23"/>
                </a:cubicBezTo>
                <a:lnTo>
                  <a:pt x="20" y="23"/>
                </a:lnTo>
                <a:cubicBezTo>
                  <a:pt x="18" y="26"/>
                  <a:pt x="15" y="27"/>
                  <a:pt x="12" y="27"/>
                </a:cubicBezTo>
                <a:lnTo>
                  <a:pt x="12" y="27"/>
                </a:lnTo>
                <a:cubicBezTo>
                  <a:pt x="9" y="27"/>
                  <a:pt x="5" y="26"/>
                  <a:pt x="3" y="23"/>
                </a:cubicBezTo>
                <a:lnTo>
                  <a:pt x="3" y="23"/>
                </a:lnTo>
                <a:cubicBezTo>
                  <a:pt x="1" y="21"/>
                  <a:pt x="0" y="17"/>
                  <a:pt x="0" y="13"/>
                </a:cubicBezTo>
                <a:lnTo>
                  <a:pt x="0" y="13"/>
                </a:lnTo>
                <a:cubicBezTo>
                  <a:pt x="0" y="10"/>
                  <a:pt x="1" y="6"/>
                  <a:pt x="3" y="4"/>
                </a:cubicBezTo>
                <a:lnTo>
                  <a:pt x="3" y="4"/>
                </a:lnTo>
                <a:cubicBezTo>
                  <a:pt x="5" y="2"/>
                  <a:pt x="9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58"/>
          <p:cNvSpPr>
            <a:spLocks noChangeArrowheads="1"/>
          </p:cNvSpPr>
          <p:nvPr/>
        </p:nvSpPr>
        <p:spPr bwMode="auto">
          <a:xfrm>
            <a:off x="14657154" y="5211551"/>
            <a:ext cx="139666" cy="161153"/>
          </a:xfrm>
          <a:custGeom>
            <a:avLst/>
            <a:gdLst>
              <a:gd name="T0" fmla="*/ 100 w 113"/>
              <a:gd name="T1" fmla="*/ 32 h 131"/>
              <a:gd name="T2" fmla="*/ 100 w 113"/>
              <a:gd name="T3" fmla="*/ 32 h 131"/>
              <a:gd name="T4" fmla="*/ 63 w 113"/>
              <a:gd name="T5" fmla="*/ 17 h 131"/>
              <a:gd name="T6" fmla="*/ 63 w 113"/>
              <a:gd name="T7" fmla="*/ 17 h 131"/>
              <a:gd name="T8" fmla="*/ 40 w 113"/>
              <a:gd name="T9" fmla="*/ 23 h 131"/>
              <a:gd name="T10" fmla="*/ 40 w 113"/>
              <a:gd name="T11" fmla="*/ 23 h 131"/>
              <a:gd name="T12" fmla="*/ 24 w 113"/>
              <a:gd name="T13" fmla="*/ 40 h 131"/>
              <a:gd name="T14" fmla="*/ 24 w 113"/>
              <a:gd name="T15" fmla="*/ 40 h 131"/>
              <a:gd name="T16" fmla="*/ 19 w 113"/>
              <a:gd name="T17" fmla="*/ 65 h 131"/>
              <a:gd name="T18" fmla="*/ 19 w 113"/>
              <a:gd name="T19" fmla="*/ 65 h 131"/>
              <a:gd name="T20" fmla="*/ 24 w 113"/>
              <a:gd name="T21" fmla="*/ 90 h 131"/>
              <a:gd name="T22" fmla="*/ 24 w 113"/>
              <a:gd name="T23" fmla="*/ 90 h 131"/>
              <a:gd name="T24" fmla="*/ 40 w 113"/>
              <a:gd name="T25" fmla="*/ 108 h 131"/>
              <a:gd name="T26" fmla="*/ 40 w 113"/>
              <a:gd name="T27" fmla="*/ 108 h 131"/>
              <a:gd name="T28" fmla="*/ 63 w 113"/>
              <a:gd name="T29" fmla="*/ 114 h 131"/>
              <a:gd name="T30" fmla="*/ 63 w 113"/>
              <a:gd name="T31" fmla="*/ 114 h 131"/>
              <a:gd name="T32" fmla="*/ 85 w 113"/>
              <a:gd name="T33" fmla="*/ 109 h 131"/>
              <a:gd name="T34" fmla="*/ 85 w 113"/>
              <a:gd name="T35" fmla="*/ 109 h 131"/>
              <a:gd name="T36" fmla="*/ 101 w 113"/>
              <a:gd name="T37" fmla="*/ 97 h 131"/>
              <a:gd name="T38" fmla="*/ 112 w 113"/>
              <a:gd name="T39" fmla="*/ 108 h 131"/>
              <a:gd name="T40" fmla="*/ 112 w 113"/>
              <a:gd name="T41" fmla="*/ 108 h 131"/>
              <a:gd name="T42" fmla="*/ 91 w 113"/>
              <a:gd name="T43" fmla="*/ 125 h 131"/>
              <a:gd name="T44" fmla="*/ 91 w 113"/>
              <a:gd name="T45" fmla="*/ 125 h 131"/>
              <a:gd name="T46" fmla="*/ 62 w 113"/>
              <a:gd name="T47" fmla="*/ 130 h 131"/>
              <a:gd name="T48" fmla="*/ 62 w 113"/>
              <a:gd name="T49" fmla="*/ 130 h 131"/>
              <a:gd name="T50" fmla="*/ 30 w 113"/>
              <a:gd name="T51" fmla="*/ 122 h 131"/>
              <a:gd name="T52" fmla="*/ 30 w 113"/>
              <a:gd name="T53" fmla="*/ 122 h 131"/>
              <a:gd name="T54" fmla="*/ 8 w 113"/>
              <a:gd name="T55" fmla="*/ 99 h 131"/>
              <a:gd name="T56" fmla="*/ 8 w 113"/>
              <a:gd name="T57" fmla="*/ 99 h 131"/>
              <a:gd name="T58" fmla="*/ 0 w 113"/>
              <a:gd name="T59" fmla="*/ 65 h 131"/>
              <a:gd name="T60" fmla="*/ 0 w 113"/>
              <a:gd name="T61" fmla="*/ 65 h 131"/>
              <a:gd name="T62" fmla="*/ 8 w 113"/>
              <a:gd name="T63" fmla="*/ 32 h 131"/>
              <a:gd name="T64" fmla="*/ 8 w 113"/>
              <a:gd name="T65" fmla="*/ 32 h 131"/>
              <a:gd name="T66" fmla="*/ 30 w 113"/>
              <a:gd name="T67" fmla="*/ 8 h 131"/>
              <a:gd name="T68" fmla="*/ 30 w 113"/>
              <a:gd name="T69" fmla="*/ 8 h 131"/>
              <a:gd name="T70" fmla="*/ 62 w 113"/>
              <a:gd name="T71" fmla="*/ 0 h 131"/>
              <a:gd name="T72" fmla="*/ 62 w 113"/>
              <a:gd name="T73" fmla="*/ 0 h 131"/>
              <a:gd name="T74" fmla="*/ 89 w 113"/>
              <a:gd name="T75" fmla="*/ 5 h 131"/>
              <a:gd name="T76" fmla="*/ 89 w 113"/>
              <a:gd name="T77" fmla="*/ 5 h 131"/>
              <a:gd name="T78" fmla="*/ 110 w 113"/>
              <a:gd name="T79" fmla="*/ 19 h 131"/>
              <a:gd name="T80" fmla="*/ 100 w 113"/>
              <a:gd name="T81" fmla="*/ 3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" h="131">
                <a:moveTo>
                  <a:pt x="100" y="32"/>
                </a:moveTo>
                <a:lnTo>
                  <a:pt x="100" y="32"/>
                </a:lnTo>
                <a:cubicBezTo>
                  <a:pt x="89" y="22"/>
                  <a:pt x="77" y="17"/>
                  <a:pt x="63" y="17"/>
                </a:cubicBezTo>
                <a:lnTo>
                  <a:pt x="63" y="17"/>
                </a:lnTo>
                <a:cubicBezTo>
                  <a:pt x="54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8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0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1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2"/>
                  <a:pt x="85" y="109"/>
                </a:cubicBezTo>
                <a:lnTo>
                  <a:pt x="85" y="109"/>
                </a:lnTo>
                <a:cubicBezTo>
                  <a:pt x="91" y="106"/>
                  <a:pt x="97" y="102"/>
                  <a:pt x="101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9" y="120"/>
                  <a:pt x="91" y="125"/>
                </a:cubicBezTo>
                <a:lnTo>
                  <a:pt x="91" y="125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2"/>
                </a:cubicBezTo>
                <a:lnTo>
                  <a:pt x="8" y="32"/>
                </a:lnTo>
                <a:cubicBezTo>
                  <a:pt x="14" y="21"/>
                  <a:pt x="21" y="14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2" y="0"/>
                </a:cubicBezTo>
                <a:lnTo>
                  <a:pt x="62" y="0"/>
                </a:lnTo>
                <a:cubicBezTo>
                  <a:pt x="72" y="0"/>
                  <a:pt x="81" y="2"/>
                  <a:pt x="89" y="5"/>
                </a:cubicBezTo>
                <a:lnTo>
                  <a:pt x="89" y="5"/>
                </a:lnTo>
                <a:cubicBezTo>
                  <a:pt x="97" y="8"/>
                  <a:pt x="104" y="13"/>
                  <a:pt x="110" y="19"/>
                </a:cubicBezTo>
                <a:lnTo>
                  <a:pt x="100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59"/>
          <p:cNvSpPr>
            <a:spLocks noChangeArrowheads="1"/>
          </p:cNvSpPr>
          <p:nvPr/>
        </p:nvSpPr>
        <p:spPr bwMode="auto">
          <a:xfrm>
            <a:off x="14812937" y="5211551"/>
            <a:ext cx="145036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20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3 w 121"/>
              <a:gd name="T15" fmla="*/ 103 h 131"/>
              <a:gd name="T16" fmla="*/ 33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2 h 131"/>
              <a:gd name="T54" fmla="*/ 8 w 121"/>
              <a:gd name="T55" fmla="*/ 32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2 w 121"/>
              <a:gd name="T71" fmla="*/ 16 h 131"/>
              <a:gd name="T72" fmla="*/ 62 w 121"/>
              <a:gd name="T73" fmla="*/ 16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6" y="19"/>
                </a:cubicBezTo>
                <a:lnTo>
                  <a:pt x="106" y="19"/>
                </a:lnTo>
                <a:cubicBezTo>
                  <a:pt x="116" y="32"/>
                  <a:pt x="120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3"/>
                </a:cubicBezTo>
                <a:lnTo>
                  <a:pt x="33" y="103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4" y="110"/>
                </a:cubicBezTo>
                <a:lnTo>
                  <a:pt x="84" y="110"/>
                </a:lnTo>
                <a:cubicBezTo>
                  <a:pt x="91" y="108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5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2"/>
                </a:cubicBezTo>
                <a:lnTo>
                  <a:pt x="8" y="32"/>
                </a:lnTo>
                <a:cubicBezTo>
                  <a:pt x="13" y="21"/>
                  <a:pt x="20" y="14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49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60"/>
          <p:cNvSpPr>
            <a:spLocks noChangeArrowheads="1"/>
          </p:cNvSpPr>
          <p:nvPr/>
        </p:nvSpPr>
        <p:spPr bwMode="auto">
          <a:xfrm>
            <a:off x="12954304" y="5507000"/>
            <a:ext cx="155780" cy="225614"/>
          </a:xfrm>
          <a:custGeom>
            <a:avLst/>
            <a:gdLst>
              <a:gd name="T0" fmla="*/ 66 w 127"/>
              <a:gd name="T1" fmla="*/ 53 h 184"/>
              <a:gd name="T2" fmla="*/ 66 w 127"/>
              <a:gd name="T3" fmla="*/ 53 h 184"/>
              <a:gd name="T4" fmla="*/ 98 w 127"/>
              <a:gd name="T5" fmla="*/ 61 h 184"/>
              <a:gd name="T6" fmla="*/ 98 w 127"/>
              <a:gd name="T7" fmla="*/ 61 h 184"/>
              <a:gd name="T8" fmla="*/ 119 w 127"/>
              <a:gd name="T9" fmla="*/ 84 h 184"/>
              <a:gd name="T10" fmla="*/ 119 w 127"/>
              <a:gd name="T11" fmla="*/ 84 h 184"/>
              <a:gd name="T12" fmla="*/ 126 w 127"/>
              <a:gd name="T13" fmla="*/ 118 h 184"/>
              <a:gd name="T14" fmla="*/ 126 w 127"/>
              <a:gd name="T15" fmla="*/ 118 h 184"/>
              <a:gd name="T16" fmla="*/ 119 w 127"/>
              <a:gd name="T17" fmla="*/ 152 h 184"/>
              <a:gd name="T18" fmla="*/ 119 w 127"/>
              <a:gd name="T19" fmla="*/ 152 h 184"/>
              <a:gd name="T20" fmla="*/ 98 w 127"/>
              <a:gd name="T21" fmla="*/ 175 h 184"/>
              <a:gd name="T22" fmla="*/ 98 w 127"/>
              <a:gd name="T23" fmla="*/ 175 h 184"/>
              <a:gd name="T24" fmla="*/ 67 w 127"/>
              <a:gd name="T25" fmla="*/ 183 h 184"/>
              <a:gd name="T26" fmla="*/ 67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9 w 127"/>
              <a:gd name="T33" fmla="*/ 155 h 184"/>
              <a:gd name="T34" fmla="*/ 19 w 127"/>
              <a:gd name="T35" fmla="*/ 182 h 184"/>
              <a:gd name="T36" fmla="*/ 0 w 127"/>
              <a:gd name="T37" fmla="*/ 182 h 184"/>
              <a:gd name="T38" fmla="*/ 0 w 127"/>
              <a:gd name="T39" fmla="*/ 0 h 184"/>
              <a:gd name="T40" fmla="*/ 19 w 127"/>
              <a:gd name="T41" fmla="*/ 0 h 184"/>
              <a:gd name="T42" fmla="*/ 19 w 127"/>
              <a:gd name="T43" fmla="*/ 81 h 184"/>
              <a:gd name="T44" fmla="*/ 19 w 127"/>
              <a:gd name="T45" fmla="*/ 81 h 184"/>
              <a:gd name="T46" fmla="*/ 38 w 127"/>
              <a:gd name="T47" fmla="*/ 60 h 184"/>
              <a:gd name="T48" fmla="*/ 38 w 127"/>
              <a:gd name="T49" fmla="*/ 60 h 184"/>
              <a:gd name="T50" fmla="*/ 66 w 127"/>
              <a:gd name="T51" fmla="*/ 53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8 w 127"/>
              <a:gd name="T65" fmla="*/ 117 h 184"/>
              <a:gd name="T66" fmla="*/ 108 w 127"/>
              <a:gd name="T67" fmla="*/ 117 h 184"/>
              <a:gd name="T68" fmla="*/ 102 w 127"/>
              <a:gd name="T69" fmla="*/ 92 h 184"/>
              <a:gd name="T70" fmla="*/ 102 w 127"/>
              <a:gd name="T71" fmla="*/ 92 h 184"/>
              <a:gd name="T72" fmla="*/ 86 w 127"/>
              <a:gd name="T73" fmla="*/ 75 h 184"/>
              <a:gd name="T74" fmla="*/ 86 w 127"/>
              <a:gd name="T75" fmla="*/ 75 h 184"/>
              <a:gd name="T76" fmla="*/ 63 w 127"/>
              <a:gd name="T77" fmla="*/ 69 h 184"/>
              <a:gd name="T78" fmla="*/ 63 w 127"/>
              <a:gd name="T79" fmla="*/ 69 h 184"/>
              <a:gd name="T80" fmla="*/ 40 w 127"/>
              <a:gd name="T81" fmla="*/ 75 h 184"/>
              <a:gd name="T82" fmla="*/ 40 w 127"/>
              <a:gd name="T83" fmla="*/ 75 h 184"/>
              <a:gd name="T84" fmla="*/ 24 w 127"/>
              <a:gd name="T85" fmla="*/ 92 h 184"/>
              <a:gd name="T86" fmla="*/ 24 w 127"/>
              <a:gd name="T87" fmla="*/ 92 h 184"/>
              <a:gd name="T88" fmla="*/ 19 w 127"/>
              <a:gd name="T89" fmla="*/ 117 h 184"/>
              <a:gd name="T90" fmla="*/ 19 w 127"/>
              <a:gd name="T91" fmla="*/ 117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6" y="53"/>
                </a:moveTo>
                <a:lnTo>
                  <a:pt x="66" y="53"/>
                </a:lnTo>
                <a:cubicBezTo>
                  <a:pt x="78" y="53"/>
                  <a:pt x="89" y="55"/>
                  <a:pt x="98" y="61"/>
                </a:cubicBezTo>
                <a:lnTo>
                  <a:pt x="98" y="61"/>
                </a:lnTo>
                <a:cubicBezTo>
                  <a:pt x="107" y="66"/>
                  <a:pt x="113" y="74"/>
                  <a:pt x="119" y="84"/>
                </a:cubicBezTo>
                <a:lnTo>
                  <a:pt x="119" y="84"/>
                </a:lnTo>
                <a:cubicBezTo>
                  <a:pt x="124" y="94"/>
                  <a:pt x="126" y="105"/>
                  <a:pt x="126" y="118"/>
                </a:cubicBezTo>
                <a:lnTo>
                  <a:pt x="126" y="118"/>
                </a:lnTo>
                <a:cubicBezTo>
                  <a:pt x="126" y="130"/>
                  <a:pt x="124" y="142"/>
                  <a:pt x="119" y="152"/>
                </a:cubicBezTo>
                <a:lnTo>
                  <a:pt x="119" y="152"/>
                </a:lnTo>
                <a:cubicBezTo>
                  <a:pt x="114" y="161"/>
                  <a:pt x="107" y="169"/>
                  <a:pt x="98" y="175"/>
                </a:cubicBezTo>
                <a:lnTo>
                  <a:pt x="98" y="175"/>
                </a:lnTo>
                <a:cubicBezTo>
                  <a:pt x="89" y="180"/>
                  <a:pt x="79" y="183"/>
                  <a:pt x="67" y="183"/>
                </a:cubicBezTo>
                <a:lnTo>
                  <a:pt x="67" y="183"/>
                </a:lnTo>
                <a:cubicBezTo>
                  <a:pt x="56" y="183"/>
                  <a:pt x="46" y="180"/>
                  <a:pt x="38" y="176"/>
                </a:cubicBezTo>
                <a:lnTo>
                  <a:pt x="38" y="176"/>
                </a:lnTo>
                <a:cubicBezTo>
                  <a:pt x="30" y="171"/>
                  <a:pt x="24" y="163"/>
                  <a:pt x="19" y="155"/>
                </a:cubicBezTo>
                <a:lnTo>
                  <a:pt x="19" y="182"/>
                </a:lnTo>
                <a:lnTo>
                  <a:pt x="0" y="182"/>
                </a:lnTo>
                <a:lnTo>
                  <a:pt x="0" y="0"/>
                </a:lnTo>
                <a:lnTo>
                  <a:pt x="19" y="0"/>
                </a:lnTo>
                <a:lnTo>
                  <a:pt x="19" y="81"/>
                </a:lnTo>
                <a:lnTo>
                  <a:pt x="19" y="81"/>
                </a:lnTo>
                <a:cubicBezTo>
                  <a:pt x="24" y="72"/>
                  <a:pt x="30" y="65"/>
                  <a:pt x="38" y="60"/>
                </a:cubicBezTo>
                <a:lnTo>
                  <a:pt x="38" y="60"/>
                </a:lnTo>
                <a:cubicBezTo>
                  <a:pt x="46" y="55"/>
                  <a:pt x="56" y="53"/>
                  <a:pt x="66" y="53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2" y="166"/>
                  <a:pt x="79" y="164"/>
                  <a:pt x="86" y="160"/>
                </a:cubicBezTo>
                <a:lnTo>
                  <a:pt x="86" y="160"/>
                </a:lnTo>
                <a:cubicBezTo>
                  <a:pt x="93" y="155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5"/>
                  <a:pt x="108" y="127"/>
                  <a:pt x="108" y="117"/>
                </a:cubicBezTo>
                <a:lnTo>
                  <a:pt x="108" y="117"/>
                </a:lnTo>
                <a:cubicBezTo>
                  <a:pt x="108" y="108"/>
                  <a:pt x="106" y="100"/>
                  <a:pt x="102" y="92"/>
                </a:cubicBezTo>
                <a:lnTo>
                  <a:pt x="102" y="92"/>
                </a:lnTo>
                <a:cubicBezTo>
                  <a:pt x="98" y="85"/>
                  <a:pt x="93" y="80"/>
                  <a:pt x="86" y="75"/>
                </a:cubicBezTo>
                <a:lnTo>
                  <a:pt x="86" y="75"/>
                </a:lnTo>
                <a:cubicBezTo>
                  <a:pt x="79" y="71"/>
                  <a:pt x="72" y="69"/>
                  <a:pt x="63" y="69"/>
                </a:cubicBezTo>
                <a:lnTo>
                  <a:pt x="63" y="69"/>
                </a:lnTo>
                <a:cubicBezTo>
                  <a:pt x="55" y="69"/>
                  <a:pt x="47" y="71"/>
                  <a:pt x="40" y="75"/>
                </a:cubicBezTo>
                <a:lnTo>
                  <a:pt x="40" y="75"/>
                </a:lnTo>
                <a:cubicBezTo>
                  <a:pt x="33" y="80"/>
                  <a:pt x="28" y="85"/>
                  <a:pt x="24" y="92"/>
                </a:cubicBezTo>
                <a:lnTo>
                  <a:pt x="24" y="92"/>
                </a:lnTo>
                <a:cubicBezTo>
                  <a:pt x="21" y="100"/>
                  <a:pt x="19" y="108"/>
                  <a:pt x="19" y="117"/>
                </a:cubicBezTo>
                <a:lnTo>
                  <a:pt x="19" y="117"/>
                </a:lnTo>
                <a:cubicBezTo>
                  <a:pt x="19" y="127"/>
                  <a:pt x="21" y="135"/>
                  <a:pt x="24" y="143"/>
                </a:cubicBezTo>
                <a:lnTo>
                  <a:pt x="24" y="143"/>
                </a:lnTo>
                <a:cubicBezTo>
                  <a:pt x="28" y="150"/>
                  <a:pt x="33" y="155"/>
                  <a:pt x="40" y="160"/>
                </a:cubicBezTo>
                <a:lnTo>
                  <a:pt x="40" y="160"/>
                </a:lnTo>
                <a:cubicBezTo>
                  <a:pt x="47" y="164"/>
                  <a:pt x="55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61"/>
          <p:cNvSpPr>
            <a:spLocks noChangeArrowheads="1"/>
          </p:cNvSpPr>
          <p:nvPr/>
        </p:nvSpPr>
        <p:spPr bwMode="auto">
          <a:xfrm>
            <a:off x="13131571" y="5571462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4 w 122"/>
              <a:gd name="T19" fmla="*/ 114 h 131"/>
              <a:gd name="T20" fmla="*/ 64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7 h 131"/>
              <a:gd name="T28" fmla="*/ 112 w 122"/>
              <a:gd name="T29" fmla="*/ 108 h 131"/>
              <a:gd name="T30" fmla="*/ 112 w 122"/>
              <a:gd name="T31" fmla="*/ 108 h 131"/>
              <a:gd name="T32" fmla="*/ 90 w 122"/>
              <a:gd name="T33" fmla="*/ 124 h 131"/>
              <a:gd name="T34" fmla="*/ 90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4 h 131"/>
              <a:gd name="T50" fmla="*/ 0 w 122"/>
              <a:gd name="T51" fmla="*/ 64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2 w 122"/>
              <a:gd name="T61" fmla="*/ 0 h 131"/>
              <a:gd name="T62" fmla="*/ 103 w 122"/>
              <a:gd name="T63" fmla="*/ 56 h 131"/>
              <a:gd name="T64" fmla="*/ 103 w 122"/>
              <a:gd name="T65" fmla="*/ 56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6 h 131"/>
              <a:gd name="T80" fmla="*/ 103 w 122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7" y="6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1" y="110"/>
                  <a:pt x="51" y="114"/>
                  <a:pt x="64" y="114"/>
                </a:cubicBezTo>
                <a:lnTo>
                  <a:pt x="64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9" y="121"/>
                  <a:pt x="90" y="124"/>
                </a:cubicBezTo>
                <a:lnTo>
                  <a:pt x="90" y="124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30" y="122"/>
                </a:cubicBezTo>
                <a:lnTo>
                  <a:pt x="30" y="122"/>
                </a:lnTo>
                <a:cubicBezTo>
                  <a:pt x="20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2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3" y="44"/>
                  <a:pt x="98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62"/>
          <p:cNvSpPr>
            <a:spLocks noChangeArrowheads="1"/>
          </p:cNvSpPr>
          <p:nvPr/>
        </p:nvSpPr>
        <p:spPr bwMode="auto">
          <a:xfrm>
            <a:off x="13314211" y="5507000"/>
            <a:ext cx="26861" cy="220241"/>
          </a:xfrm>
          <a:custGeom>
            <a:avLst/>
            <a:gdLst>
              <a:gd name="T0" fmla="*/ 2 w 24"/>
              <a:gd name="T1" fmla="*/ 51 h 181"/>
              <a:gd name="T2" fmla="*/ 21 w 24"/>
              <a:gd name="T3" fmla="*/ 51 h 181"/>
              <a:gd name="T4" fmla="*/ 21 w 24"/>
              <a:gd name="T5" fmla="*/ 180 h 181"/>
              <a:gd name="T6" fmla="*/ 2 w 24"/>
              <a:gd name="T7" fmla="*/ 180 h 181"/>
              <a:gd name="T8" fmla="*/ 2 w 24"/>
              <a:gd name="T9" fmla="*/ 51 h 181"/>
              <a:gd name="T10" fmla="*/ 11 w 24"/>
              <a:gd name="T11" fmla="*/ 0 h 181"/>
              <a:gd name="T12" fmla="*/ 11 w 24"/>
              <a:gd name="T13" fmla="*/ 0 h 181"/>
              <a:gd name="T14" fmla="*/ 20 w 24"/>
              <a:gd name="T15" fmla="*/ 5 h 181"/>
              <a:gd name="T16" fmla="*/ 20 w 24"/>
              <a:gd name="T17" fmla="*/ 5 h 181"/>
              <a:gd name="T18" fmla="*/ 23 w 24"/>
              <a:gd name="T19" fmla="*/ 14 h 181"/>
              <a:gd name="T20" fmla="*/ 23 w 24"/>
              <a:gd name="T21" fmla="*/ 14 h 181"/>
              <a:gd name="T22" fmla="*/ 20 w 24"/>
              <a:gd name="T23" fmla="*/ 23 h 181"/>
              <a:gd name="T24" fmla="*/ 20 w 24"/>
              <a:gd name="T25" fmla="*/ 23 h 181"/>
              <a:gd name="T26" fmla="*/ 11 w 24"/>
              <a:gd name="T27" fmla="*/ 27 h 181"/>
              <a:gd name="T28" fmla="*/ 11 w 24"/>
              <a:gd name="T29" fmla="*/ 27 h 181"/>
              <a:gd name="T30" fmla="*/ 2 w 24"/>
              <a:gd name="T31" fmla="*/ 23 h 181"/>
              <a:gd name="T32" fmla="*/ 2 w 24"/>
              <a:gd name="T33" fmla="*/ 23 h 181"/>
              <a:gd name="T34" fmla="*/ 0 w 24"/>
              <a:gd name="T35" fmla="*/ 14 h 181"/>
              <a:gd name="T36" fmla="*/ 0 w 24"/>
              <a:gd name="T37" fmla="*/ 14 h 181"/>
              <a:gd name="T38" fmla="*/ 2 w 24"/>
              <a:gd name="T39" fmla="*/ 5 h 181"/>
              <a:gd name="T40" fmla="*/ 2 w 24"/>
              <a:gd name="T41" fmla="*/ 5 h 181"/>
              <a:gd name="T42" fmla="*/ 11 w 24"/>
              <a:gd name="T4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181">
                <a:moveTo>
                  <a:pt x="2" y="51"/>
                </a:moveTo>
                <a:lnTo>
                  <a:pt x="21" y="51"/>
                </a:lnTo>
                <a:lnTo>
                  <a:pt x="21" y="180"/>
                </a:lnTo>
                <a:lnTo>
                  <a:pt x="2" y="180"/>
                </a:lnTo>
                <a:lnTo>
                  <a:pt x="2" y="51"/>
                </a:lnTo>
                <a:close/>
                <a:moveTo>
                  <a:pt x="11" y="0"/>
                </a:moveTo>
                <a:lnTo>
                  <a:pt x="11" y="0"/>
                </a:lnTo>
                <a:cubicBezTo>
                  <a:pt x="15" y="0"/>
                  <a:pt x="18" y="2"/>
                  <a:pt x="20" y="5"/>
                </a:cubicBezTo>
                <a:lnTo>
                  <a:pt x="20" y="5"/>
                </a:lnTo>
                <a:cubicBezTo>
                  <a:pt x="22" y="7"/>
                  <a:pt x="23" y="10"/>
                  <a:pt x="23" y="14"/>
                </a:cubicBezTo>
                <a:lnTo>
                  <a:pt x="23" y="14"/>
                </a:lnTo>
                <a:cubicBezTo>
                  <a:pt x="23" y="18"/>
                  <a:pt x="22" y="21"/>
                  <a:pt x="20" y="23"/>
                </a:cubicBezTo>
                <a:lnTo>
                  <a:pt x="20" y="23"/>
                </a:lnTo>
                <a:cubicBezTo>
                  <a:pt x="18" y="26"/>
                  <a:pt x="15" y="27"/>
                  <a:pt x="11" y="27"/>
                </a:cubicBezTo>
                <a:lnTo>
                  <a:pt x="11" y="27"/>
                </a:lnTo>
                <a:cubicBezTo>
                  <a:pt x="8" y="27"/>
                  <a:pt x="5" y="26"/>
                  <a:pt x="2" y="23"/>
                </a:cubicBezTo>
                <a:lnTo>
                  <a:pt x="2" y="23"/>
                </a:lnTo>
                <a:cubicBezTo>
                  <a:pt x="1" y="21"/>
                  <a:pt x="0" y="18"/>
                  <a:pt x="0" y="14"/>
                </a:cubicBezTo>
                <a:lnTo>
                  <a:pt x="0" y="14"/>
                </a:lnTo>
                <a:cubicBezTo>
                  <a:pt x="0" y="10"/>
                  <a:pt x="1" y="7"/>
                  <a:pt x="2" y="5"/>
                </a:cubicBezTo>
                <a:lnTo>
                  <a:pt x="2" y="5"/>
                </a:lnTo>
                <a:cubicBezTo>
                  <a:pt x="5" y="2"/>
                  <a:pt x="8" y="0"/>
                  <a:pt x="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63"/>
          <p:cNvSpPr>
            <a:spLocks noChangeArrowheads="1"/>
          </p:cNvSpPr>
          <p:nvPr/>
        </p:nvSpPr>
        <p:spPr bwMode="auto">
          <a:xfrm>
            <a:off x="13394789" y="5571462"/>
            <a:ext cx="139666" cy="155780"/>
          </a:xfrm>
          <a:custGeom>
            <a:avLst/>
            <a:gdLst>
              <a:gd name="T0" fmla="*/ 67 w 115"/>
              <a:gd name="T1" fmla="*/ 0 h 130"/>
              <a:gd name="T2" fmla="*/ 67 w 115"/>
              <a:gd name="T3" fmla="*/ 0 h 130"/>
              <a:gd name="T4" fmla="*/ 102 w 115"/>
              <a:gd name="T5" fmla="*/ 13 h 130"/>
              <a:gd name="T6" fmla="*/ 102 w 115"/>
              <a:gd name="T7" fmla="*/ 13 h 130"/>
              <a:gd name="T8" fmla="*/ 114 w 115"/>
              <a:gd name="T9" fmla="*/ 50 h 130"/>
              <a:gd name="T10" fmla="*/ 114 w 115"/>
              <a:gd name="T11" fmla="*/ 129 h 130"/>
              <a:gd name="T12" fmla="*/ 96 w 115"/>
              <a:gd name="T13" fmla="*/ 129 h 130"/>
              <a:gd name="T14" fmla="*/ 96 w 115"/>
              <a:gd name="T15" fmla="*/ 55 h 130"/>
              <a:gd name="T16" fmla="*/ 96 w 115"/>
              <a:gd name="T17" fmla="*/ 55 h 130"/>
              <a:gd name="T18" fmla="*/ 86 w 115"/>
              <a:gd name="T19" fmla="*/ 28 h 130"/>
              <a:gd name="T20" fmla="*/ 86 w 115"/>
              <a:gd name="T21" fmla="*/ 28 h 130"/>
              <a:gd name="T22" fmla="*/ 61 w 115"/>
              <a:gd name="T23" fmla="*/ 18 h 130"/>
              <a:gd name="T24" fmla="*/ 61 w 115"/>
              <a:gd name="T25" fmla="*/ 18 h 130"/>
              <a:gd name="T26" fmla="*/ 31 w 115"/>
              <a:gd name="T27" fmla="*/ 30 h 130"/>
              <a:gd name="T28" fmla="*/ 31 w 115"/>
              <a:gd name="T29" fmla="*/ 30 h 130"/>
              <a:gd name="T30" fmla="*/ 19 w 115"/>
              <a:gd name="T31" fmla="*/ 60 h 130"/>
              <a:gd name="T32" fmla="*/ 19 w 115"/>
              <a:gd name="T33" fmla="*/ 129 h 130"/>
              <a:gd name="T34" fmla="*/ 0 w 115"/>
              <a:gd name="T35" fmla="*/ 129 h 130"/>
              <a:gd name="T36" fmla="*/ 0 w 115"/>
              <a:gd name="T37" fmla="*/ 0 h 130"/>
              <a:gd name="T38" fmla="*/ 19 w 115"/>
              <a:gd name="T39" fmla="*/ 0 h 130"/>
              <a:gd name="T40" fmla="*/ 19 w 115"/>
              <a:gd name="T41" fmla="*/ 28 h 130"/>
              <a:gd name="T42" fmla="*/ 19 w 115"/>
              <a:gd name="T43" fmla="*/ 28 h 130"/>
              <a:gd name="T44" fmla="*/ 67 w 115"/>
              <a:gd name="T4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0">
                <a:moveTo>
                  <a:pt x="67" y="0"/>
                </a:moveTo>
                <a:lnTo>
                  <a:pt x="67" y="0"/>
                </a:lnTo>
                <a:cubicBezTo>
                  <a:pt x="82" y="0"/>
                  <a:pt x="94" y="4"/>
                  <a:pt x="102" y="13"/>
                </a:cubicBezTo>
                <a:lnTo>
                  <a:pt x="102" y="13"/>
                </a:lnTo>
                <a:cubicBezTo>
                  <a:pt x="110" y="22"/>
                  <a:pt x="114" y="34"/>
                  <a:pt x="114" y="50"/>
                </a:cubicBezTo>
                <a:lnTo>
                  <a:pt x="114" y="129"/>
                </a:lnTo>
                <a:lnTo>
                  <a:pt x="96" y="129"/>
                </a:lnTo>
                <a:lnTo>
                  <a:pt x="96" y="55"/>
                </a:lnTo>
                <a:lnTo>
                  <a:pt x="96" y="55"/>
                </a:lnTo>
                <a:cubicBezTo>
                  <a:pt x="96" y="43"/>
                  <a:pt x="93" y="34"/>
                  <a:pt x="86" y="28"/>
                </a:cubicBezTo>
                <a:lnTo>
                  <a:pt x="86" y="28"/>
                </a:lnTo>
                <a:cubicBezTo>
                  <a:pt x="80" y="21"/>
                  <a:pt x="72" y="18"/>
                  <a:pt x="61" y="18"/>
                </a:cubicBezTo>
                <a:lnTo>
                  <a:pt x="61" y="18"/>
                </a:lnTo>
                <a:cubicBezTo>
                  <a:pt x="48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7"/>
                  <a:pt x="20" y="47"/>
                  <a:pt x="19" y="60"/>
                </a:cubicBezTo>
                <a:lnTo>
                  <a:pt x="19" y="129"/>
                </a:lnTo>
                <a:lnTo>
                  <a:pt x="0" y="129"/>
                </a:lnTo>
                <a:lnTo>
                  <a:pt x="0" y="0"/>
                </a:lnTo>
                <a:lnTo>
                  <a:pt x="19" y="0"/>
                </a:lnTo>
                <a:lnTo>
                  <a:pt x="19" y="28"/>
                </a:lnTo>
                <a:lnTo>
                  <a:pt x="19" y="28"/>
                </a:lnTo>
                <a:cubicBezTo>
                  <a:pt x="28" y="9"/>
                  <a:pt x="44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64"/>
          <p:cNvSpPr>
            <a:spLocks noChangeArrowheads="1"/>
          </p:cNvSpPr>
          <p:nvPr/>
        </p:nvSpPr>
        <p:spPr bwMode="auto">
          <a:xfrm>
            <a:off x="13566686" y="5571462"/>
            <a:ext cx="150410" cy="220241"/>
          </a:xfrm>
          <a:custGeom>
            <a:avLst/>
            <a:gdLst>
              <a:gd name="T0" fmla="*/ 121 w 122"/>
              <a:gd name="T1" fmla="*/ 116 h 179"/>
              <a:gd name="T2" fmla="*/ 113 w 122"/>
              <a:gd name="T3" fmla="*/ 148 h 179"/>
              <a:gd name="T4" fmla="*/ 91 w 122"/>
              <a:gd name="T5" fmla="*/ 170 h 179"/>
              <a:gd name="T6" fmla="*/ 58 w 122"/>
              <a:gd name="T7" fmla="*/ 178 h 179"/>
              <a:gd name="T8" fmla="*/ 7 w 122"/>
              <a:gd name="T9" fmla="*/ 159 h 179"/>
              <a:gd name="T10" fmla="*/ 16 w 122"/>
              <a:gd name="T11" fmla="*/ 145 h 179"/>
              <a:gd name="T12" fmla="*/ 35 w 122"/>
              <a:gd name="T13" fmla="*/ 157 h 179"/>
              <a:gd name="T14" fmla="*/ 58 w 122"/>
              <a:gd name="T15" fmla="*/ 161 h 179"/>
              <a:gd name="T16" fmla="*/ 90 w 122"/>
              <a:gd name="T17" fmla="*/ 149 h 179"/>
              <a:gd name="T18" fmla="*/ 102 w 122"/>
              <a:gd name="T19" fmla="*/ 97 h 179"/>
              <a:gd name="T20" fmla="*/ 84 w 122"/>
              <a:gd name="T21" fmla="*/ 116 h 179"/>
              <a:gd name="T22" fmla="*/ 56 w 122"/>
              <a:gd name="T23" fmla="*/ 124 h 179"/>
              <a:gd name="T24" fmla="*/ 27 w 122"/>
              <a:gd name="T25" fmla="*/ 116 h 179"/>
              <a:gd name="T26" fmla="*/ 7 w 122"/>
              <a:gd name="T27" fmla="*/ 94 h 179"/>
              <a:gd name="T28" fmla="*/ 0 w 122"/>
              <a:gd name="T29" fmla="*/ 61 h 179"/>
              <a:gd name="T30" fmla="*/ 7 w 122"/>
              <a:gd name="T31" fmla="*/ 29 h 179"/>
              <a:gd name="T32" fmla="*/ 27 w 122"/>
              <a:gd name="T33" fmla="*/ 7 h 179"/>
              <a:gd name="T34" fmla="*/ 57 w 122"/>
              <a:gd name="T35" fmla="*/ 0 h 179"/>
              <a:gd name="T36" fmla="*/ 84 w 122"/>
              <a:gd name="T37" fmla="*/ 6 h 179"/>
              <a:gd name="T38" fmla="*/ 102 w 122"/>
              <a:gd name="T39" fmla="*/ 27 h 179"/>
              <a:gd name="T40" fmla="*/ 121 w 122"/>
              <a:gd name="T41" fmla="*/ 0 h 179"/>
              <a:gd name="T42" fmla="*/ 60 w 122"/>
              <a:gd name="T43" fmla="*/ 108 h 179"/>
              <a:gd name="T44" fmla="*/ 82 w 122"/>
              <a:gd name="T45" fmla="*/ 102 h 179"/>
              <a:gd name="T46" fmla="*/ 97 w 122"/>
              <a:gd name="T47" fmla="*/ 85 h 179"/>
              <a:gd name="T48" fmla="*/ 102 w 122"/>
              <a:gd name="T49" fmla="*/ 61 h 179"/>
              <a:gd name="T50" fmla="*/ 97 w 122"/>
              <a:gd name="T51" fmla="*/ 38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1 h 179"/>
              <a:gd name="T58" fmla="*/ 23 w 122"/>
              <a:gd name="T59" fmla="*/ 38 h 179"/>
              <a:gd name="T60" fmla="*/ 17 w 122"/>
              <a:gd name="T61" fmla="*/ 61 h 179"/>
              <a:gd name="T62" fmla="*/ 23 w 122"/>
              <a:gd name="T63" fmla="*/ 85 h 179"/>
              <a:gd name="T64" fmla="*/ 38 w 122"/>
              <a:gd name="T65" fmla="*/ 10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0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8"/>
                  <a:pt x="118" y="139"/>
                  <a:pt x="113" y="148"/>
                </a:cubicBezTo>
                <a:lnTo>
                  <a:pt x="113" y="148"/>
                </a:lnTo>
                <a:cubicBezTo>
                  <a:pt x="108" y="158"/>
                  <a:pt x="100" y="165"/>
                  <a:pt x="91" y="170"/>
                </a:cubicBezTo>
                <a:lnTo>
                  <a:pt x="91" y="170"/>
                </a:lnTo>
                <a:cubicBezTo>
                  <a:pt x="81" y="175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1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0"/>
                  <a:pt x="28" y="154"/>
                  <a:pt x="35" y="157"/>
                </a:cubicBezTo>
                <a:lnTo>
                  <a:pt x="35" y="157"/>
                </a:lnTo>
                <a:cubicBezTo>
                  <a:pt x="42" y="159"/>
                  <a:pt x="50" y="161"/>
                  <a:pt x="58" y="161"/>
                </a:cubicBezTo>
                <a:lnTo>
                  <a:pt x="58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6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2" y="112"/>
                  <a:pt x="84" y="116"/>
                </a:cubicBezTo>
                <a:lnTo>
                  <a:pt x="84" y="116"/>
                </a:lnTo>
                <a:cubicBezTo>
                  <a:pt x="76" y="121"/>
                  <a:pt x="67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1"/>
                  <a:pt x="27" y="116"/>
                </a:cubicBezTo>
                <a:lnTo>
                  <a:pt x="27" y="116"/>
                </a:lnTo>
                <a:cubicBezTo>
                  <a:pt x="18" y="110"/>
                  <a:pt x="12" y="103"/>
                  <a:pt x="7" y="94"/>
                </a:cubicBezTo>
                <a:lnTo>
                  <a:pt x="7" y="94"/>
                </a:lnTo>
                <a:cubicBezTo>
                  <a:pt x="2" y="84"/>
                  <a:pt x="0" y="73"/>
                  <a:pt x="0" y="61"/>
                </a:cubicBezTo>
                <a:lnTo>
                  <a:pt x="0" y="61"/>
                </a:lnTo>
                <a:cubicBezTo>
                  <a:pt x="0" y="49"/>
                  <a:pt x="2" y="38"/>
                  <a:pt x="7" y="29"/>
                </a:cubicBezTo>
                <a:lnTo>
                  <a:pt x="7" y="29"/>
                </a:lnTo>
                <a:cubicBezTo>
                  <a:pt x="12" y="20"/>
                  <a:pt x="18" y="12"/>
                  <a:pt x="27" y="7"/>
                </a:cubicBezTo>
                <a:lnTo>
                  <a:pt x="27" y="7"/>
                </a:lnTo>
                <a:cubicBezTo>
                  <a:pt x="35" y="2"/>
                  <a:pt x="45" y="0"/>
                  <a:pt x="57" y="0"/>
                </a:cubicBezTo>
                <a:lnTo>
                  <a:pt x="57" y="0"/>
                </a:lnTo>
                <a:cubicBezTo>
                  <a:pt x="67" y="0"/>
                  <a:pt x="76" y="1"/>
                  <a:pt x="84" y="6"/>
                </a:cubicBezTo>
                <a:lnTo>
                  <a:pt x="84" y="6"/>
                </a:lnTo>
                <a:cubicBezTo>
                  <a:pt x="92" y="11"/>
                  <a:pt x="98" y="18"/>
                  <a:pt x="102" y="27"/>
                </a:cubicBezTo>
                <a:lnTo>
                  <a:pt x="102" y="0"/>
                </a:lnTo>
                <a:lnTo>
                  <a:pt x="121" y="0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6"/>
                  <a:pt x="82" y="102"/>
                </a:cubicBezTo>
                <a:lnTo>
                  <a:pt x="82" y="102"/>
                </a:lnTo>
                <a:cubicBezTo>
                  <a:pt x="88" y="98"/>
                  <a:pt x="93" y="93"/>
                  <a:pt x="97" y="85"/>
                </a:cubicBezTo>
                <a:lnTo>
                  <a:pt x="97" y="85"/>
                </a:lnTo>
                <a:cubicBezTo>
                  <a:pt x="100" y="79"/>
                  <a:pt x="102" y="71"/>
                  <a:pt x="102" y="61"/>
                </a:cubicBezTo>
                <a:lnTo>
                  <a:pt x="102" y="61"/>
                </a:lnTo>
                <a:cubicBezTo>
                  <a:pt x="102" y="53"/>
                  <a:pt x="100" y="45"/>
                  <a:pt x="97" y="38"/>
                </a:cubicBezTo>
                <a:lnTo>
                  <a:pt x="97" y="38"/>
                </a:lnTo>
                <a:cubicBezTo>
                  <a:pt x="93" y="31"/>
                  <a:pt x="88" y="25"/>
                  <a:pt x="82" y="22"/>
                </a:cubicBezTo>
                <a:lnTo>
                  <a:pt x="82" y="22"/>
                </a:lnTo>
                <a:cubicBezTo>
                  <a:pt x="75" y="17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7"/>
                  <a:pt x="38" y="21"/>
                </a:cubicBezTo>
                <a:lnTo>
                  <a:pt x="38" y="21"/>
                </a:lnTo>
                <a:cubicBezTo>
                  <a:pt x="31" y="25"/>
                  <a:pt x="26" y="31"/>
                  <a:pt x="23" y="38"/>
                </a:cubicBezTo>
                <a:lnTo>
                  <a:pt x="23" y="38"/>
                </a:lnTo>
                <a:cubicBezTo>
                  <a:pt x="19" y="45"/>
                  <a:pt x="17" y="53"/>
                  <a:pt x="17" y="61"/>
                </a:cubicBezTo>
                <a:lnTo>
                  <a:pt x="17" y="61"/>
                </a:lnTo>
                <a:cubicBezTo>
                  <a:pt x="17" y="71"/>
                  <a:pt x="19" y="79"/>
                  <a:pt x="23" y="85"/>
                </a:cubicBezTo>
                <a:lnTo>
                  <a:pt x="23" y="85"/>
                </a:lnTo>
                <a:cubicBezTo>
                  <a:pt x="26" y="93"/>
                  <a:pt x="31" y="98"/>
                  <a:pt x="38" y="102"/>
                </a:cubicBezTo>
                <a:lnTo>
                  <a:pt x="38" y="102"/>
                </a:lnTo>
                <a:cubicBezTo>
                  <a:pt x="44" y="106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65"/>
          <p:cNvSpPr>
            <a:spLocks noChangeArrowheads="1"/>
          </p:cNvSpPr>
          <p:nvPr/>
        </p:nvSpPr>
        <p:spPr bwMode="auto">
          <a:xfrm>
            <a:off x="13829901" y="5571462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5 w 127"/>
              <a:gd name="T5" fmla="*/ 8 h 131"/>
              <a:gd name="T6" fmla="*/ 95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4 h 131"/>
              <a:gd name="T14" fmla="*/ 126 w 127"/>
              <a:gd name="T15" fmla="*/ 64 h 131"/>
              <a:gd name="T16" fmla="*/ 118 w 127"/>
              <a:gd name="T17" fmla="*/ 98 h 131"/>
              <a:gd name="T18" fmla="*/ 118 w 127"/>
              <a:gd name="T19" fmla="*/ 98 h 131"/>
              <a:gd name="T20" fmla="*/ 95 w 127"/>
              <a:gd name="T21" fmla="*/ 121 h 131"/>
              <a:gd name="T22" fmla="*/ 95 w 127"/>
              <a:gd name="T23" fmla="*/ 121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1 h 131"/>
              <a:gd name="T30" fmla="*/ 30 w 127"/>
              <a:gd name="T31" fmla="*/ 121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4 h 131"/>
              <a:gd name="T38" fmla="*/ 0 w 127"/>
              <a:gd name="T39" fmla="*/ 64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39 w 127"/>
              <a:gd name="T55" fmla="*/ 22 h 131"/>
              <a:gd name="T56" fmla="*/ 39 w 127"/>
              <a:gd name="T57" fmla="*/ 22 h 131"/>
              <a:gd name="T58" fmla="*/ 24 w 127"/>
              <a:gd name="T59" fmla="*/ 39 h 131"/>
              <a:gd name="T60" fmla="*/ 24 w 127"/>
              <a:gd name="T61" fmla="*/ 39 h 131"/>
              <a:gd name="T62" fmla="*/ 18 w 127"/>
              <a:gd name="T63" fmla="*/ 64 h 131"/>
              <a:gd name="T64" fmla="*/ 18 w 127"/>
              <a:gd name="T65" fmla="*/ 64 h 131"/>
              <a:gd name="T66" fmla="*/ 24 w 127"/>
              <a:gd name="T67" fmla="*/ 90 h 131"/>
              <a:gd name="T68" fmla="*/ 24 w 127"/>
              <a:gd name="T69" fmla="*/ 90 h 131"/>
              <a:gd name="T70" fmla="*/ 39 w 127"/>
              <a:gd name="T71" fmla="*/ 107 h 131"/>
              <a:gd name="T72" fmla="*/ 39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6 w 127"/>
              <a:gd name="T79" fmla="*/ 107 h 131"/>
              <a:gd name="T80" fmla="*/ 86 w 127"/>
              <a:gd name="T81" fmla="*/ 107 h 131"/>
              <a:gd name="T82" fmla="*/ 102 w 127"/>
              <a:gd name="T83" fmla="*/ 90 h 131"/>
              <a:gd name="T84" fmla="*/ 102 w 127"/>
              <a:gd name="T85" fmla="*/ 90 h 131"/>
              <a:gd name="T86" fmla="*/ 107 w 127"/>
              <a:gd name="T87" fmla="*/ 64 h 131"/>
              <a:gd name="T88" fmla="*/ 107 w 127"/>
              <a:gd name="T89" fmla="*/ 64 h 131"/>
              <a:gd name="T90" fmla="*/ 102 w 127"/>
              <a:gd name="T91" fmla="*/ 39 h 131"/>
              <a:gd name="T92" fmla="*/ 102 w 127"/>
              <a:gd name="T93" fmla="*/ 39 h 131"/>
              <a:gd name="T94" fmla="*/ 85 w 127"/>
              <a:gd name="T95" fmla="*/ 22 h 131"/>
              <a:gd name="T96" fmla="*/ 85 w 127"/>
              <a:gd name="T97" fmla="*/ 22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5" y="2"/>
                  <a:pt x="95" y="8"/>
                </a:cubicBezTo>
                <a:lnTo>
                  <a:pt x="95" y="8"/>
                </a:lnTo>
                <a:cubicBezTo>
                  <a:pt x="105" y="13"/>
                  <a:pt x="112" y="21"/>
                  <a:pt x="118" y="31"/>
                </a:cubicBezTo>
                <a:lnTo>
                  <a:pt x="118" y="31"/>
                </a:lnTo>
                <a:cubicBezTo>
                  <a:pt x="123" y="41"/>
                  <a:pt x="126" y="51"/>
                  <a:pt x="126" y="64"/>
                </a:cubicBezTo>
                <a:lnTo>
                  <a:pt x="126" y="64"/>
                </a:lnTo>
                <a:cubicBezTo>
                  <a:pt x="126" y="77"/>
                  <a:pt x="123" y="88"/>
                  <a:pt x="118" y="98"/>
                </a:cubicBezTo>
                <a:lnTo>
                  <a:pt x="118" y="98"/>
                </a:lnTo>
                <a:cubicBezTo>
                  <a:pt x="112" y="108"/>
                  <a:pt x="105" y="116"/>
                  <a:pt x="95" y="121"/>
                </a:cubicBezTo>
                <a:lnTo>
                  <a:pt x="95" y="121"/>
                </a:lnTo>
                <a:cubicBezTo>
                  <a:pt x="85" y="127"/>
                  <a:pt x="75" y="130"/>
                  <a:pt x="63" y="130"/>
                </a:cubicBezTo>
                <a:lnTo>
                  <a:pt x="63" y="130"/>
                </a:lnTo>
                <a:cubicBezTo>
                  <a:pt x="50" y="130"/>
                  <a:pt x="39" y="127"/>
                  <a:pt x="30" y="121"/>
                </a:cubicBezTo>
                <a:lnTo>
                  <a:pt x="30" y="121"/>
                </a:lnTo>
                <a:cubicBezTo>
                  <a:pt x="21" y="116"/>
                  <a:pt x="13" y="108"/>
                  <a:pt x="8" y="99"/>
                </a:cubicBezTo>
                <a:lnTo>
                  <a:pt x="8" y="99"/>
                </a:lnTo>
                <a:cubicBezTo>
                  <a:pt x="2" y="88"/>
                  <a:pt x="0" y="77"/>
                  <a:pt x="0" y="64"/>
                </a:cubicBezTo>
                <a:lnTo>
                  <a:pt x="0" y="64"/>
                </a:lnTo>
                <a:cubicBezTo>
                  <a:pt x="0" y="51"/>
                  <a:pt x="2" y="41"/>
                  <a:pt x="8" y="31"/>
                </a:cubicBezTo>
                <a:lnTo>
                  <a:pt x="8" y="31"/>
                </a:lnTo>
                <a:cubicBezTo>
                  <a:pt x="13" y="21"/>
                  <a:pt x="21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4" y="16"/>
                  <a:pt x="46" y="19"/>
                  <a:pt x="39" y="22"/>
                </a:cubicBezTo>
                <a:lnTo>
                  <a:pt x="39" y="22"/>
                </a:lnTo>
                <a:cubicBezTo>
                  <a:pt x="33" y="27"/>
                  <a:pt x="27" y="32"/>
                  <a:pt x="24" y="39"/>
                </a:cubicBezTo>
                <a:lnTo>
                  <a:pt x="24" y="39"/>
                </a:lnTo>
                <a:cubicBezTo>
                  <a:pt x="20" y="47"/>
                  <a:pt x="18" y="55"/>
                  <a:pt x="18" y="64"/>
                </a:cubicBezTo>
                <a:lnTo>
                  <a:pt x="18" y="64"/>
                </a:lnTo>
                <a:cubicBezTo>
                  <a:pt x="18" y="74"/>
                  <a:pt x="20" y="83"/>
                  <a:pt x="24" y="90"/>
                </a:cubicBezTo>
                <a:lnTo>
                  <a:pt x="24" y="90"/>
                </a:lnTo>
                <a:cubicBezTo>
                  <a:pt x="27" y="97"/>
                  <a:pt x="33" y="103"/>
                  <a:pt x="39" y="107"/>
                </a:cubicBezTo>
                <a:lnTo>
                  <a:pt x="39" y="107"/>
                </a:lnTo>
                <a:cubicBezTo>
                  <a:pt x="46" y="111"/>
                  <a:pt x="54" y="113"/>
                  <a:pt x="63" y="113"/>
                </a:cubicBezTo>
                <a:lnTo>
                  <a:pt x="63" y="113"/>
                </a:lnTo>
                <a:cubicBezTo>
                  <a:pt x="71" y="113"/>
                  <a:pt x="79" y="111"/>
                  <a:pt x="86" y="107"/>
                </a:cubicBezTo>
                <a:lnTo>
                  <a:pt x="86" y="107"/>
                </a:lnTo>
                <a:cubicBezTo>
                  <a:pt x="93" y="103"/>
                  <a:pt x="98" y="97"/>
                  <a:pt x="102" y="90"/>
                </a:cubicBezTo>
                <a:lnTo>
                  <a:pt x="102" y="90"/>
                </a:lnTo>
                <a:cubicBezTo>
                  <a:pt x="106" y="83"/>
                  <a:pt x="107" y="74"/>
                  <a:pt x="107" y="64"/>
                </a:cubicBezTo>
                <a:lnTo>
                  <a:pt x="107" y="64"/>
                </a:lnTo>
                <a:cubicBezTo>
                  <a:pt x="107" y="55"/>
                  <a:pt x="106" y="47"/>
                  <a:pt x="102" y="39"/>
                </a:cubicBezTo>
                <a:lnTo>
                  <a:pt x="102" y="39"/>
                </a:lnTo>
                <a:cubicBezTo>
                  <a:pt x="98" y="32"/>
                  <a:pt x="93" y="27"/>
                  <a:pt x="85" y="22"/>
                </a:cubicBezTo>
                <a:lnTo>
                  <a:pt x="85" y="22"/>
                </a:lnTo>
                <a:cubicBezTo>
                  <a:pt x="79" y="19"/>
                  <a:pt x="71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66"/>
          <p:cNvSpPr>
            <a:spLocks noChangeArrowheads="1"/>
          </p:cNvSpPr>
          <p:nvPr/>
        </p:nvSpPr>
        <p:spPr bwMode="auto">
          <a:xfrm>
            <a:off x="14007171" y="5501627"/>
            <a:ext cx="102062" cy="225614"/>
          </a:xfrm>
          <a:custGeom>
            <a:avLst/>
            <a:gdLst>
              <a:gd name="T0" fmla="*/ 56 w 84"/>
              <a:gd name="T1" fmla="*/ 18 h 184"/>
              <a:gd name="T2" fmla="*/ 56 w 84"/>
              <a:gd name="T3" fmla="*/ 18 h 184"/>
              <a:gd name="T4" fmla="*/ 41 w 84"/>
              <a:gd name="T5" fmla="*/ 24 h 184"/>
              <a:gd name="T6" fmla="*/ 41 w 84"/>
              <a:gd name="T7" fmla="*/ 24 h 184"/>
              <a:gd name="T8" fmla="*/ 35 w 84"/>
              <a:gd name="T9" fmla="*/ 41 h 184"/>
              <a:gd name="T10" fmla="*/ 35 w 84"/>
              <a:gd name="T11" fmla="*/ 58 h 184"/>
              <a:gd name="T12" fmla="*/ 70 w 84"/>
              <a:gd name="T13" fmla="*/ 58 h 184"/>
              <a:gd name="T14" fmla="*/ 70 w 84"/>
              <a:gd name="T15" fmla="*/ 73 h 184"/>
              <a:gd name="T16" fmla="*/ 35 w 84"/>
              <a:gd name="T17" fmla="*/ 73 h 184"/>
              <a:gd name="T18" fmla="*/ 35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8 h 184"/>
              <a:gd name="T28" fmla="*/ 16 w 84"/>
              <a:gd name="T29" fmla="*/ 58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1 h 184"/>
              <a:gd name="T36" fmla="*/ 22 w 84"/>
              <a:gd name="T37" fmla="*/ 21 h 184"/>
              <a:gd name="T38" fmla="*/ 36 w 84"/>
              <a:gd name="T39" fmla="*/ 5 h 184"/>
              <a:gd name="T40" fmla="*/ 36 w 84"/>
              <a:gd name="T41" fmla="*/ 5 h 184"/>
              <a:gd name="T42" fmla="*/ 55 w 84"/>
              <a:gd name="T43" fmla="*/ 0 h 184"/>
              <a:gd name="T44" fmla="*/ 55 w 84"/>
              <a:gd name="T45" fmla="*/ 0 h 184"/>
              <a:gd name="T46" fmla="*/ 83 w 84"/>
              <a:gd name="T47" fmla="*/ 10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8"/>
                </a:moveTo>
                <a:lnTo>
                  <a:pt x="56" y="18"/>
                </a:lnTo>
                <a:cubicBezTo>
                  <a:pt x="50" y="18"/>
                  <a:pt x="44" y="19"/>
                  <a:pt x="41" y="24"/>
                </a:cubicBezTo>
                <a:lnTo>
                  <a:pt x="41" y="24"/>
                </a:lnTo>
                <a:cubicBezTo>
                  <a:pt x="36" y="28"/>
                  <a:pt x="35" y="34"/>
                  <a:pt x="35" y="41"/>
                </a:cubicBezTo>
                <a:lnTo>
                  <a:pt x="35" y="58"/>
                </a:lnTo>
                <a:lnTo>
                  <a:pt x="70" y="58"/>
                </a:lnTo>
                <a:lnTo>
                  <a:pt x="70" y="73"/>
                </a:lnTo>
                <a:lnTo>
                  <a:pt x="35" y="73"/>
                </a:lnTo>
                <a:lnTo>
                  <a:pt x="35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8" y="27"/>
                  <a:pt x="22" y="21"/>
                </a:cubicBezTo>
                <a:lnTo>
                  <a:pt x="22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9" y="0"/>
                  <a:pt x="55" y="0"/>
                </a:cubicBezTo>
                <a:lnTo>
                  <a:pt x="55" y="0"/>
                </a:lnTo>
                <a:cubicBezTo>
                  <a:pt x="66" y="0"/>
                  <a:pt x="75" y="3"/>
                  <a:pt x="83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3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67"/>
          <p:cNvSpPr>
            <a:spLocks noChangeArrowheads="1"/>
          </p:cNvSpPr>
          <p:nvPr/>
        </p:nvSpPr>
        <p:spPr bwMode="auto">
          <a:xfrm>
            <a:off x="14103863" y="5501627"/>
            <a:ext cx="102062" cy="225614"/>
          </a:xfrm>
          <a:custGeom>
            <a:avLst/>
            <a:gdLst>
              <a:gd name="T0" fmla="*/ 55 w 83"/>
              <a:gd name="T1" fmla="*/ 18 h 184"/>
              <a:gd name="T2" fmla="*/ 55 w 83"/>
              <a:gd name="T3" fmla="*/ 18 h 184"/>
              <a:gd name="T4" fmla="*/ 40 w 83"/>
              <a:gd name="T5" fmla="*/ 24 h 184"/>
              <a:gd name="T6" fmla="*/ 40 w 83"/>
              <a:gd name="T7" fmla="*/ 24 h 184"/>
              <a:gd name="T8" fmla="*/ 34 w 83"/>
              <a:gd name="T9" fmla="*/ 41 h 184"/>
              <a:gd name="T10" fmla="*/ 34 w 83"/>
              <a:gd name="T11" fmla="*/ 58 h 184"/>
              <a:gd name="T12" fmla="*/ 69 w 83"/>
              <a:gd name="T13" fmla="*/ 58 h 184"/>
              <a:gd name="T14" fmla="*/ 69 w 83"/>
              <a:gd name="T15" fmla="*/ 73 h 184"/>
              <a:gd name="T16" fmla="*/ 34 w 83"/>
              <a:gd name="T17" fmla="*/ 73 h 184"/>
              <a:gd name="T18" fmla="*/ 34 w 83"/>
              <a:gd name="T19" fmla="*/ 183 h 184"/>
              <a:gd name="T20" fmla="*/ 15 w 83"/>
              <a:gd name="T21" fmla="*/ 183 h 184"/>
              <a:gd name="T22" fmla="*/ 15 w 83"/>
              <a:gd name="T23" fmla="*/ 73 h 184"/>
              <a:gd name="T24" fmla="*/ 0 w 83"/>
              <a:gd name="T25" fmla="*/ 73 h 184"/>
              <a:gd name="T26" fmla="*/ 0 w 83"/>
              <a:gd name="T27" fmla="*/ 58 h 184"/>
              <a:gd name="T28" fmla="*/ 15 w 83"/>
              <a:gd name="T29" fmla="*/ 58 h 184"/>
              <a:gd name="T30" fmla="*/ 15 w 83"/>
              <a:gd name="T31" fmla="*/ 43 h 184"/>
              <a:gd name="T32" fmla="*/ 15 w 83"/>
              <a:gd name="T33" fmla="*/ 43 h 184"/>
              <a:gd name="T34" fmla="*/ 21 w 83"/>
              <a:gd name="T35" fmla="*/ 21 h 184"/>
              <a:gd name="T36" fmla="*/ 21 w 83"/>
              <a:gd name="T37" fmla="*/ 21 h 184"/>
              <a:gd name="T38" fmla="*/ 35 w 83"/>
              <a:gd name="T39" fmla="*/ 5 h 184"/>
              <a:gd name="T40" fmla="*/ 35 w 83"/>
              <a:gd name="T41" fmla="*/ 5 h 184"/>
              <a:gd name="T42" fmla="*/ 55 w 83"/>
              <a:gd name="T43" fmla="*/ 0 h 184"/>
              <a:gd name="T44" fmla="*/ 55 w 83"/>
              <a:gd name="T45" fmla="*/ 0 h 184"/>
              <a:gd name="T46" fmla="*/ 82 w 83"/>
              <a:gd name="T47" fmla="*/ 10 h 184"/>
              <a:gd name="T48" fmla="*/ 74 w 83"/>
              <a:gd name="T49" fmla="*/ 24 h 184"/>
              <a:gd name="T50" fmla="*/ 74 w 83"/>
              <a:gd name="T51" fmla="*/ 24 h 184"/>
              <a:gd name="T52" fmla="*/ 55 w 83"/>
              <a:gd name="T53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5" y="18"/>
                </a:moveTo>
                <a:lnTo>
                  <a:pt x="55" y="18"/>
                </a:lnTo>
                <a:cubicBezTo>
                  <a:pt x="49" y="18"/>
                  <a:pt x="44" y="19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69" y="58"/>
                </a:lnTo>
                <a:lnTo>
                  <a:pt x="69" y="73"/>
                </a:lnTo>
                <a:lnTo>
                  <a:pt x="34" y="73"/>
                </a:lnTo>
                <a:lnTo>
                  <a:pt x="34" y="183"/>
                </a:lnTo>
                <a:lnTo>
                  <a:pt x="15" y="183"/>
                </a:lnTo>
                <a:lnTo>
                  <a:pt x="15" y="73"/>
                </a:lnTo>
                <a:lnTo>
                  <a:pt x="0" y="73"/>
                </a:lnTo>
                <a:lnTo>
                  <a:pt x="0" y="58"/>
                </a:lnTo>
                <a:lnTo>
                  <a:pt x="15" y="58"/>
                </a:lnTo>
                <a:lnTo>
                  <a:pt x="15" y="43"/>
                </a:lnTo>
                <a:lnTo>
                  <a:pt x="15" y="43"/>
                </a:lnTo>
                <a:cubicBezTo>
                  <a:pt x="15" y="35"/>
                  <a:pt x="17" y="27"/>
                  <a:pt x="21" y="21"/>
                </a:cubicBezTo>
                <a:lnTo>
                  <a:pt x="21" y="21"/>
                </a:lnTo>
                <a:cubicBezTo>
                  <a:pt x="25" y="14"/>
                  <a:pt x="30" y="9"/>
                  <a:pt x="35" y="5"/>
                </a:cubicBezTo>
                <a:lnTo>
                  <a:pt x="35" y="5"/>
                </a:lnTo>
                <a:cubicBezTo>
                  <a:pt x="41" y="2"/>
                  <a:pt x="48" y="0"/>
                  <a:pt x="55" y="0"/>
                </a:cubicBezTo>
                <a:lnTo>
                  <a:pt x="55" y="0"/>
                </a:lnTo>
                <a:cubicBezTo>
                  <a:pt x="65" y="0"/>
                  <a:pt x="74" y="3"/>
                  <a:pt x="82" y="10"/>
                </a:cubicBezTo>
                <a:lnTo>
                  <a:pt x="74" y="24"/>
                </a:lnTo>
                <a:lnTo>
                  <a:pt x="74" y="24"/>
                </a:lnTo>
                <a:cubicBezTo>
                  <a:pt x="68" y="20"/>
                  <a:pt x="62" y="18"/>
                  <a:pt x="55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68"/>
          <p:cNvSpPr>
            <a:spLocks noChangeArrowheads="1"/>
          </p:cNvSpPr>
          <p:nvPr/>
        </p:nvSpPr>
        <p:spPr bwMode="auto">
          <a:xfrm>
            <a:off x="14189811" y="5571462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7 w 122"/>
              <a:gd name="T5" fmla="*/ 19 h 131"/>
              <a:gd name="T6" fmla="*/ 107 w 122"/>
              <a:gd name="T7" fmla="*/ 19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7 h 131"/>
              <a:gd name="T28" fmla="*/ 112 w 122"/>
              <a:gd name="T29" fmla="*/ 108 h 131"/>
              <a:gd name="T30" fmla="*/ 112 w 122"/>
              <a:gd name="T31" fmla="*/ 108 h 131"/>
              <a:gd name="T32" fmla="*/ 91 w 122"/>
              <a:gd name="T33" fmla="*/ 124 h 131"/>
              <a:gd name="T34" fmla="*/ 91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4 h 131"/>
              <a:gd name="T50" fmla="*/ 0 w 122"/>
              <a:gd name="T51" fmla="*/ 64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2 w 122"/>
              <a:gd name="T61" fmla="*/ 0 h 131"/>
              <a:gd name="T62" fmla="*/ 103 w 122"/>
              <a:gd name="T63" fmla="*/ 56 h 131"/>
              <a:gd name="T64" fmla="*/ 103 w 122"/>
              <a:gd name="T65" fmla="*/ 56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6 h 131"/>
              <a:gd name="T80" fmla="*/ 103 w 122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7" y="6"/>
                  <a:pt x="107" y="19"/>
                </a:cubicBezTo>
                <a:lnTo>
                  <a:pt x="107" y="19"/>
                </a:lnTo>
                <a:cubicBezTo>
                  <a:pt x="116" y="32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2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7" y="115"/>
                  <a:pt x="99" y="121"/>
                  <a:pt x="91" y="124"/>
                </a:cubicBezTo>
                <a:lnTo>
                  <a:pt x="91" y="124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30" y="122"/>
                </a:cubicBezTo>
                <a:lnTo>
                  <a:pt x="30" y="122"/>
                </a:lnTo>
                <a:cubicBezTo>
                  <a:pt x="21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1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2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3" y="44"/>
                  <a:pt x="98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20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69"/>
          <p:cNvSpPr>
            <a:spLocks noChangeArrowheads="1"/>
          </p:cNvSpPr>
          <p:nvPr/>
        </p:nvSpPr>
        <p:spPr bwMode="auto">
          <a:xfrm>
            <a:off x="14377822" y="5571462"/>
            <a:ext cx="80578" cy="155780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6 w 64"/>
              <a:gd name="T5" fmla="*/ 7 h 130"/>
              <a:gd name="T6" fmla="*/ 36 w 64"/>
              <a:gd name="T7" fmla="*/ 7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1 w 64"/>
              <a:gd name="T15" fmla="*/ 30 h 130"/>
              <a:gd name="T16" fmla="*/ 31 w 64"/>
              <a:gd name="T17" fmla="*/ 30 h 130"/>
              <a:gd name="T18" fmla="*/ 18 w 64"/>
              <a:gd name="T19" fmla="*/ 60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8" y="12"/>
                  <a:pt x="36" y="7"/>
                </a:cubicBezTo>
                <a:lnTo>
                  <a:pt x="36" y="7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7"/>
                  <a:pt x="19" y="47"/>
                  <a:pt x="18" y="60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70"/>
          <p:cNvSpPr>
            <a:spLocks noChangeArrowheads="1"/>
          </p:cNvSpPr>
          <p:nvPr/>
        </p:nvSpPr>
        <p:spPr bwMode="auto">
          <a:xfrm>
            <a:off x="14469143" y="5571462"/>
            <a:ext cx="145036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20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3 w 121"/>
              <a:gd name="T15" fmla="*/ 102 h 131"/>
              <a:gd name="T16" fmla="*/ 33 w 121"/>
              <a:gd name="T17" fmla="*/ 102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7 h 131"/>
              <a:gd name="T28" fmla="*/ 112 w 121"/>
              <a:gd name="T29" fmla="*/ 108 h 131"/>
              <a:gd name="T30" fmla="*/ 112 w 121"/>
              <a:gd name="T31" fmla="*/ 108 h 131"/>
              <a:gd name="T32" fmla="*/ 90 w 121"/>
              <a:gd name="T33" fmla="*/ 124 h 131"/>
              <a:gd name="T34" fmla="*/ 90 w 121"/>
              <a:gd name="T35" fmla="*/ 124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4 h 131"/>
              <a:gd name="T50" fmla="*/ 0 w 121"/>
              <a:gd name="T51" fmla="*/ 64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3 w 121"/>
              <a:gd name="T63" fmla="*/ 56 h 131"/>
              <a:gd name="T64" fmla="*/ 103 w 121"/>
              <a:gd name="T65" fmla="*/ 56 h 131"/>
              <a:gd name="T66" fmla="*/ 91 w 121"/>
              <a:gd name="T67" fmla="*/ 27 h 131"/>
              <a:gd name="T68" fmla="*/ 91 w 121"/>
              <a:gd name="T69" fmla="*/ 27 h 131"/>
              <a:gd name="T70" fmla="*/ 62 w 121"/>
              <a:gd name="T71" fmla="*/ 16 h 131"/>
              <a:gd name="T72" fmla="*/ 62 w 121"/>
              <a:gd name="T73" fmla="*/ 16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6 h 131"/>
              <a:gd name="T80" fmla="*/ 103 w 121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0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3" y="102"/>
                </a:cubicBezTo>
                <a:lnTo>
                  <a:pt x="33" y="102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1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8" y="121"/>
                  <a:pt x="90" y="124"/>
                </a:cubicBezTo>
                <a:lnTo>
                  <a:pt x="90" y="124"/>
                </a:lnTo>
                <a:cubicBezTo>
                  <a:pt x="81" y="128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3" y="108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2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3" y="44"/>
                  <a:pt x="98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49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271"/>
          <p:cNvSpPr>
            <a:spLocks noChangeArrowheads="1"/>
          </p:cNvSpPr>
          <p:nvPr/>
        </p:nvSpPr>
        <p:spPr bwMode="auto">
          <a:xfrm>
            <a:off x="14635667" y="5507000"/>
            <a:ext cx="155783" cy="225614"/>
          </a:xfrm>
          <a:custGeom>
            <a:avLst/>
            <a:gdLst>
              <a:gd name="T0" fmla="*/ 126 w 127"/>
              <a:gd name="T1" fmla="*/ 0 h 185"/>
              <a:gd name="T2" fmla="*/ 126 w 127"/>
              <a:gd name="T3" fmla="*/ 182 h 185"/>
              <a:gd name="T4" fmla="*/ 108 w 127"/>
              <a:gd name="T5" fmla="*/ 182 h 185"/>
              <a:gd name="T6" fmla="*/ 108 w 127"/>
              <a:gd name="T7" fmla="*/ 155 h 185"/>
              <a:gd name="T8" fmla="*/ 108 w 127"/>
              <a:gd name="T9" fmla="*/ 155 h 185"/>
              <a:gd name="T10" fmla="*/ 88 w 127"/>
              <a:gd name="T11" fmla="*/ 176 h 185"/>
              <a:gd name="T12" fmla="*/ 88 w 127"/>
              <a:gd name="T13" fmla="*/ 176 h 185"/>
              <a:gd name="T14" fmla="*/ 60 w 127"/>
              <a:gd name="T15" fmla="*/ 184 h 185"/>
              <a:gd name="T16" fmla="*/ 60 w 127"/>
              <a:gd name="T17" fmla="*/ 184 h 185"/>
              <a:gd name="T18" fmla="*/ 28 w 127"/>
              <a:gd name="T19" fmla="*/ 175 h 185"/>
              <a:gd name="T20" fmla="*/ 28 w 127"/>
              <a:gd name="T21" fmla="*/ 175 h 185"/>
              <a:gd name="T22" fmla="*/ 7 w 127"/>
              <a:gd name="T23" fmla="*/ 152 h 185"/>
              <a:gd name="T24" fmla="*/ 7 w 127"/>
              <a:gd name="T25" fmla="*/ 152 h 185"/>
              <a:gd name="T26" fmla="*/ 0 w 127"/>
              <a:gd name="T27" fmla="*/ 117 h 185"/>
              <a:gd name="T28" fmla="*/ 0 w 127"/>
              <a:gd name="T29" fmla="*/ 117 h 185"/>
              <a:gd name="T30" fmla="*/ 7 w 127"/>
              <a:gd name="T31" fmla="*/ 84 h 185"/>
              <a:gd name="T32" fmla="*/ 7 w 127"/>
              <a:gd name="T33" fmla="*/ 84 h 185"/>
              <a:gd name="T34" fmla="*/ 28 w 127"/>
              <a:gd name="T35" fmla="*/ 61 h 185"/>
              <a:gd name="T36" fmla="*/ 28 w 127"/>
              <a:gd name="T37" fmla="*/ 61 h 185"/>
              <a:gd name="T38" fmla="*/ 60 w 127"/>
              <a:gd name="T39" fmla="*/ 52 h 185"/>
              <a:gd name="T40" fmla="*/ 60 w 127"/>
              <a:gd name="T41" fmla="*/ 52 h 185"/>
              <a:gd name="T42" fmla="*/ 88 w 127"/>
              <a:gd name="T43" fmla="*/ 60 h 185"/>
              <a:gd name="T44" fmla="*/ 88 w 127"/>
              <a:gd name="T45" fmla="*/ 60 h 185"/>
              <a:gd name="T46" fmla="*/ 108 w 127"/>
              <a:gd name="T47" fmla="*/ 81 h 185"/>
              <a:gd name="T48" fmla="*/ 108 w 127"/>
              <a:gd name="T49" fmla="*/ 0 h 185"/>
              <a:gd name="T50" fmla="*/ 126 w 127"/>
              <a:gd name="T51" fmla="*/ 0 h 185"/>
              <a:gd name="T52" fmla="*/ 63 w 127"/>
              <a:gd name="T53" fmla="*/ 167 h 185"/>
              <a:gd name="T54" fmla="*/ 63 w 127"/>
              <a:gd name="T55" fmla="*/ 167 h 185"/>
              <a:gd name="T56" fmla="*/ 87 w 127"/>
              <a:gd name="T57" fmla="*/ 161 h 185"/>
              <a:gd name="T58" fmla="*/ 87 w 127"/>
              <a:gd name="T59" fmla="*/ 161 h 185"/>
              <a:gd name="T60" fmla="*/ 102 w 127"/>
              <a:gd name="T61" fmla="*/ 143 h 185"/>
              <a:gd name="T62" fmla="*/ 102 w 127"/>
              <a:gd name="T63" fmla="*/ 143 h 185"/>
              <a:gd name="T64" fmla="*/ 108 w 127"/>
              <a:gd name="T65" fmla="*/ 118 h 185"/>
              <a:gd name="T66" fmla="*/ 108 w 127"/>
              <a:gd name="T67" fmla="*/ 118 h 185"/>
              <a:gd name="T68" fmla="*/ 102 w 127"/>
              <a:gd name="T69" fmla="*/ 92 h 185"/>
              <a:gd name="T70" fmla="*/ 102 w 127"/>
              <a:gd name="T71" fmla="*/ 92 h 185"/>
              <a:gd name="T72" fmla="*/ 87 w 127"/>
              <a:gd name="T73" fmla="*/ 75 h 185"/>
              <a:gd name="T74" fmla="*/ 87 w 127"/>
              <a:gd name="T75" fmla="*/ 75 h 185"/>
              <a:gd name="T76" fmla="*/ 63 w 127"/>
              <a:gd name="T77" fmla="*/ 69 h 185"/>
              <a:gd name="T78" fmla="*/ 63 w 127"/>
              <a:gd name="T79" fmla="*/ 69 h 185"/>
              <a:gd name="T80" fmla="*/ 40 w 127"/>
              <a:gd name="T81" fmla="*/ 75 h 185"/>
              <a:gd name="T82" fmla="*/ 40 w 127"/>
              <a:gd name="T83" fmla="*/ 75 h 185"/>
              <a:gd name="T84" fmla="*/ 24 w 127"/>
              <a:gd name="T85" fmla="*/ 92 h 185"/>
              <a:gd name="T86" fmla="*/ 24 w 127"/>
              <a:gd name="T87" fmla="*/ 92 h 185"/>
              <a:gd name="T88" fmla="*/ 18 w 127"/>
              <a:gd name="T89" fmla="*/ 118 h 185"/>
              <a:gd name="T90" fmla="*/ 18 w 127"/>
              <a:gd name="T91" fmla="*/ 118 h 185"/>
              <a:gd name="T92" fmla="*/ 24 w 127"/>
              <a:gd name="T93" fmla="*/ 143 h 185"/>
              <a:gd name="T94" fmla="*/ 24 w 127"/>
              <a:gd name="T95" fmla="*/ 143 h 185"/>
              <a:gd name="T96" fmla="*/ 40 w 127"/>
              <a:gd name="T97" fmla="*/ 161 h 185"/>
              <a:gd name="T98" fmla="*/ 40 w 127"/>
              <a:gd name="T99" fmla="*/ 161 h 185"/>
              <a:gd name="T100" fmla="*/ 63 w 127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5">
                <a:moveTo>
                  <a:pt x="126" y="0"/>
                </a:moveTo>
                <a:lnTo>
                  <a:pt x="126" y="182"/>
                </a:lnTo>
                <a:lnTo>
                  <a:pt x="108" y="182"/>
                </a:lnTo>
                <a:lnTo>
                  <a:pt x="108" y="155"/>
                </a:lnTo>
                <a:lnTo>
                  <a:pt x="108" y="155"/>
                </a:lnTo>
                <a:cubicBezTo>
                  <a:pt x="103" y="164"/>
                  <a:pt x="97" y="171"/>
                  <a:pt x="88" y="176"/>
                </a:cubicBezTo>
                <a:lnTo>
                  <a:pt x="88" y="176"/>
                </a:lnTo>
                <a:cubicBezTo>
                  <a:pt x="80" y="180"/>
                  <a:pt x="71" y="184"/>
                  <a:pt x="60" y="184"/>
                </a:cubicBezTo>
                <a:lnTo>
                  <a:pt x="60" y="184"/>
                </a:lnTo>
                <a:cubicBezTo>
                  <a:pt x="48" y="184"/>
                  <a:pt x="38" y="180"/>
                  <a:pt x="28" y="175"/>
                </a:cubicBezTo>
                <a:lnTo>
                  <a:pt x="28" y="175"/>
                </a:lnTo>
                <a:cubicBezTo>
                  <a:pt x="19" y="169"/>
                  <a:pt x="12" y="161"/>
                  <a:pt x="7" y="152"/>
                </a:cubicBezTo>
                <a:lnTo>
                  <a:pt x="7" y="152"/>
                </a:lnTo>
                <a:cubicBezTo>
                  <a:pt x="2" y="141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2" y="94"/>
                  <a:pt x="7" y="84"/>
                </a:cubicBezTo>
                <a:lnTo>
                  <a:pt x="7" y="84"/>
                </a:lnTo>
                <a:cubicBezTo>
                  <a:pt x="12" y="74"/>
                  <a:pt x="19" y="66"/>
                  <a:pt x="28" y="61"/>
                </a:cubicBezTo>
                <a:lnTo>
                  <a:pt x="28" y="61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0" y="54"/>
                  <a:pt x="88" y="60"/>
                </a:cubicBezTo>
                <a:lnTo>
                  <a:pt x="88" y="60"/>
                </a:lnTo>
                <a:cubicBezTo>
                  <a:pt x="97" y="65"/>
                  <a:pt x="104" y="72"/>
                  <a:pt x="108" y="81"/>
                </a:cubicBezTo>
                <a:lnTo>
                  <a:pt x="108" y="0"/>
                </a:lnTo>
                <a:lnTo>
                  <a:pt x="126" y="0"/>
                </a:lnTo>
                <a:close/>
                <a:moveTo>
                  <a:pt x="63" y="167"/>
                </a:moveTo>
                <a:lnTo>
                  <a:pt x="63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3" y="156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6"/>
                  <a:pt x="108" y="127"/>
                  <a:pt x="108" y="118"/>
                </a:cubicBezTo>
                <a:lnTo>
                  <a:pt x="108" y="118"/>
                </a:lnTo>
                <a:cubicBezTo>
                  <a:pt x="108" y="108"/>
                  <a:pt x="106" y="100"/>
                  <a:pt x="102" y="92"/>
                </a:cubicBezTo>
                <a:lnTo>
                  <a:pt x="102" y="92"/>
                </a:lnTo>
                <a:cubicBezTo>
                  <a:pt x="98" y="85"/>
                  <a:pt x="93" y="80"/>
                  <a:pt x="87" y="75"/>
                </a:cubicBezTo>
                <a:lnTo>
                  <a:pt x="87" y="75"/>
                </a:lnTo>
                <a:cubicBezTo>
                  <a:pt x="80" y="71"/>
                  <a:pt x="72" y="69"/>
                  <a:pt x="63" y="69"/>
                </a:cubicBezTo>
                <a:lnTo>
                  <a:pt x="63" y="69"/>
                </a:lnTo>
                <a:cubicBezTo>
                  <a:pt x="55" y="69"/>
                  <a:pt x="47" y="71"/>
                  <a:pt x="40" y="75"/>
                </a:cubicBezTo>
                <a:lnTo>
                  <a:pt x="40" y="75"/>
                </a:lnTo>
                <a:cubicBezTo>
                  <a:pt x="33" y="80"/>
                  <a:pt x="28" y="85"/>
                  <a:pt x="24" y="92"/>
                </a:cubicBezTo>
                <a:lnTo>
                  <a:pt x="24" y="92"/>
                </a:lnTo>
                <a:cubicBezTo>
                  <a:pt x="20" y="100"/>
                  <a:pt x="18" y="108"/>
                  <a:pt x="18" y="118"/>
                </a:cubicBezTo>
                <a:lnTo>
                  <a:pt x="18" y="118"/>
                </a:lnTo>
                <a:cubicBezTo>
                  <a:pt x="18" y="127"/>
                  <a:pt x="20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3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72"/>
          <p:cNvSpPr>
            <a:spLocks noChangeArrowheads="1"/>
          </p:cNvSpPr>
          <p:nvPr/>
        </p:nvSpPr>
        <p:spPr bwMode="auto">
          <a:xfrm>
            <a:off x="14834424" y="5700384"/>
            <a:ext cx="26857" cy="32231"/>
          </a:xfrm>
          <a:custGeom>
            <a:avLst/>
            <a:gdLst>
              <a:gd name="T0" fmla="*/ 11 w 24"/>
              <a:gd name="T1" fmla="*/ 0 h 26"/>
              <a:gd name="T2" fmla="*/ 11 w 24"/>
              <a:gd name="T3" fmla="*/ 0 h 26"/>
              <a:gd name="T4" fmla="*/ 20 w 24"/>
              <a:gd name="T5" fmla="*/ 4 h 26"/>
              <a:gd name="T6" fmla="*/ 20 w 24"/>
              <a:gd name="T7" fmla="*/ 4 h 26"/>
              <a:gd name="T8" fmla="*/ 23 w 24"/>
              <a:gd name="T9" fmla="*/ 13 h 26"/>
              <a:gd name="T10" fmla="*/ 23 w 24"/>
              <a:gd name="T11" fmla="*/ 13 h 26"/>
              <a:gd name="T12" fmla="*/ 20 w 24"/>
              <a:gd name="T13" fmla="*/ 21 h 26"/>
              <a:gd name="T14" fmla="*/ 20 w 24"/>
              <a:gd name="T15" fmla="*/ 21 h 26"/>
              <a:gd name="T16" fmla="*/ 11 w 24"/>
              <a:gd name="T17" fmla="*/ 25 h 26"/>
              <a:gd name="T18" fmla="*/ 11 w 24"/>
              <a:gd name="T19" fmla="*/ 25 h 26"/>
              <a:gd name="T20" fmla="*/ 4 w 24"/>
              <a:gd name="T21" fmla="*/ 21 h 26"/>
              <a:gd name="T22" fmla="*/ 4 w 24"/>
              <a:gd name="T23" fmla="*/ 21 h 26"/>
              <a:gd name="T24" fmla="*/ 0 w 24"/>
              <a:gd name="T25" fmla="*/ 13 h 26"/>
              <a:gd name="T26" fmla="*/ 0 w 24"/>
              <a:gd name="T27" fmla="*/ 13 h 26"/>
              <a:gd name="T28" fmla="*/ 4 w 24"/>
              <a:gd name="T29" fmla="*/ 4 h 26"/>
              <a:gd name="T30" fmla="*/ 4 w 24"/>
              <a:gd name="T31" fmla="*/ 4 h 26"/>
              <a:gd name="T32" fmla="*/ 11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1" y="0"/>
                </a:moveTo>
                <a:lnTo>
                  <a:pt x="11" y="0"/>
                </a:lnTo>
                <a:cubicBezTo>
                  <a:pt x="15" y="0"/>
                  <a:pt x="17" y="1"/>
                  <a:pt x="20" y="4"/>
                </a:cubicBezTo>
                <a:lnTo>
                  <a:pt x="20" y="4"/>
                </a:lnTo>
                <a:cubicBezTo>
                  <a:pt x="22" y="6"/>
                  <a:pt x="23" y="9"/>
                  <a:pt x="23" y="13"/>
                </a:cubicBezTo>
                <a:lnTo>
                  <a:pt x="23" y="13"/>
                </a:lnTo>
                <a:cubicBezTo>
                  <a:pt x="23" y="17"/>
                  <a:pt x="22" y="19"/>
                  <a:pt x="20" y="21"/>
                </a:cubicBezTo>
                <a:lnTo>
                  <a:pt x="20" y="21"/>
                </a:lnTo>
                <a:cubicBezTo>
                  <a:pt x="17" y="24"/>
                  <a:pt x="15" y="25"/>
                  <a:pt x="11" y="25"/>
                </a:cubicBezTo>
                <a:lnTo>
                  <a:pt x="11" y="25"/>
                </a:lnTo>
                <a:cubicBezTo>
                  <a:pt x="8" y="25"/>
                  <a:pt x="6" y="24"/>
                  <a:pt x="4" y="21"/>
                </a:cubicBezTo>
                <a:lnTo>
                  <a:pt x="4" y="21"/>
                </a:lnTo>
                <a:cubicBezTo>
                  <a:pt x="1" y="19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4" y="4"/>
                </a:cubicBezTo>
                <a:lnTo>
                  <a:pt x="4" y="4"/>
                </a:lnTo>
                <a:cubicBezTo>
                  <a:pt x="6" y="1"/>
                  <a:pt x="8" y="0"/>
                  <a:pt x="1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73"/>
          <p:cNvSpPr>
            <a:spLocks noChangeArrowheads="1"/>
          </p:cNvSpPr>
          <p:nvPr/>
        </p:nvSpPr>
        <p:spPr bwMode="auto">
          <a:xfrm>
            <a:off x="13212149" y="4276863"/>
            <a:ext cx="241728" cy="263218"/>
          </a:xfrm>
          <a:custGeom>
            <a:avLst/>
            <a:gdLst>
              <a:gd name="T0" fmla="*/ 82 w 200"/>
              <a:gd name="T1" fmla="*/ 0 h 214"/>
              <a:gd name="T2" fmla="*/ 119 w 200"/>
              <a:gd name="T3" fmla="*/ 0 h 214"/>
              <a:gd name="T4" fmla="*/ 199 w 200"/>
              <a:gd name="T5" fmla="*/ 213 h 214"/>
              <a:gd name="T6" fmla="*/ 156 w 200"/>
              <a:gd name="T7" fmla="*/ 213 h 214"/>
              <a:gd name="T8" fmla="*/ 137 w 200"/>
              <a:gd name="T9" fmla="*/ 159 h 214"/>
              <a:gd name="T10" fmla="*/ 62 w 200"/>
              <a:gd name="T11" fmla="*/ 159 h 214"/>
              <a:gd name="T12" fmla="*/ 43 w 200"/>
              <a:gd name="T13" fmla="*/ 213 h 214"/>
              <a:gd name="T14" fmla="*/ 0 w 200"/>
              <a:gd name="T15" fmla="*/ 213 h 214"/>
              <a:gd name="T16" fmla="*/ 82 w 200"/>
              <a:gd name="T17" fmla="*/ 0 h 214"/>
              <a:gd name="T18" fmla="*/ 130 w 200"/>
              <a:gd name="T19" fmla="*/ 131 h 214"/>
              <a:gd name="T20" fmla="*/ 100 w 200"/>
              <a:gd name="T21" fmla="*/ 47 h 214"/>
              <a:gd name="T22" fmla="*/ 69 w 200"/>
              <a:gd name="T23" fmla="*/ 131 h 214"/>
              <a:gd name="T24" fmla="*/ 130 w 200"/>
              <a:gd name="T25" fmla="*/ 131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214">
                <a:moveTo>
                  <a:pt x="82" y="0"/>
                </a:moveTo>
                <a:lnTo>
                  <a:pt x="119" y="0"/>
                </a:lnTo>
                <a:lnTo>
                  <a:pt x="199" y="213"/>
                </a:lnTo>
                <a:lnTo>
                  <a:pt x="156" y="213"/>
                </a:lnTo>
                <a:lnTo>
                  <a:pt x="137" y="159"/>
                </a:lnTo>
                <a:lnTo>
                  <a:pt x="62" y="159"/>
                </a:lnTo>
                <a:lnTo>
                  <a:pt x="43" y="213"/>
                </a:lnTo>
                <a:lnTo>
                  <a:pt x="0" y="213"/>
                </a:lnTo>
                <a:lnTo>
                  <a:pt x="82" y="0"/>
                </a:lnTo>
                <a:close/>
                <a:moveTo>
                  <a:pt x="130" y="131"/>
                </a:moveTo>
                <a:lnTo>
                  <a:pt x="100" y="47"/>
                </a:lnTo>
                <a:lnTo>
                  <a:pt x="69" y="131"/>
                </a:lnTo>
                <a:lnTo>
                  <a:pt x="130" y="1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274"/>
          <p:cNvSpPr>
            <a:spLocks noChangeArrowheads="1"/>
          </p:cNvSpPr>
          <p:nvPr/>
        </p:nvSpPr>
        <p:spPr bwMode="auto">
          <a:xfrm>
            <a:off x="13475364" y="4341324"/>
            <a:ext cx="177270" cy="198757"/>
          </a:xfrm>
          <a:custGeom>
            <a:avLst/>
            <a:gdLst>
              <a:gd name="T0" fmla="*/ 146 w 147"/>
              <a:gd name="T1" fmla="*/ 160 h 161"/>
              <a:gd name="T2" fmla="*/ 106 w 147"/>
              <a:gd name="T3" fmla="*/ 160 h 161"/>
              <a:gd name="T4" fmla="*/ 106 w 147"/>
              <a:gd name="T5" fmla="*/ 72 h 161"/>
              <a:gd name="T6" fmla="*/ 106 w 147"/>
              <a:gd name="T7" fmla="*/ 72 h 161"/>
              <a:gd name="T8" fmla="*/ 99 w 147"/>
              <a:gd name="T9" fmla="*/ 44 h 161"/>
              <a:gd name="T10" fmla="*/ 99 w 147"/>
              <a:gd name="T11" fmla="*/ 44 h 161"/>
              <a:gd name="T12" fmla="*/ 80 w 147"/>
              <a:gd name="T13" fmla="*/ 35 h 161"/>
              <a:gd name="T14" fmla="*/ 80 w 147"/>
              <a:gd name="T15" fmla="*/ 35 h 161"/>
              <a:gd name="T16" fmla="*/ 68 w 147"/>
              <a:gd name="T17" fmla="*/ 38 h 161"/>
              <a:gd name="T18" fmla="*/ 68 w 147"/>
              <a:gd name="T19" fmla="*/ 38 h 161"/>
              <a:gd name="T20" fmla="*/ 56 w 147"/>
              <a:gd name="T21" fmla="*/ 45 h 161"/>
              <a:gd name="T22" fmla="*/ 56 w 147"/>
              <a:gd name="T23" fmla="*/ 45 h 161"/>
              <a:gd name="T24" fmla="*/ 46 w 147"/>
              <a:gd name="T25" fmla="*/ 55 h 161"/>
              <a:gd name="T26" fmla="*/ 46 w 147"/>
              <a:gd name="T27" fmla="*/ 55 h 161"/>
              <a:gd name="T28" fmla="*/ 39 w 147"/>
              <a:gd name="T29" fmla="*/ 68 h 161"/>
              <a:gd name="T30" fmla="*/ 39 w 147"/>
              <a:gd name="T31" fmla="*/ 160 h 161"/>
              <a:gd name="T32" fmla="*/ 0 w 147"/>
              <a:gd name="T33" fmla="*/ 160 h 161"/>
              <a:gd name="T34" fmla="*/ 0 w 147"/>
              <a:gd name="T35" fmla="*/ 2 h 161"/>
              <a:gd name="T36" fmla="*/ 36 w 147"/>
              <a:gd name="T37" fmla="*/ 2 h 161"/>
              <a:gd name="T38" fmla="*/ 36 w 147"/>
              <a:gd name="T39" fmla="*/ 32 h 161"/>
              <a:gd name="T40" fmla="*/ 36 w 147"/>
              <a:gd name="T41" fmla="*/ 32 h 161"/>
              <a:gd name="T42" fmla="*/ 61 w 147"/>
              <a:gd name="T43" fmla="*/ 9 h 161"/>
              <a:gd name="T44" fmla="*/ 61 w 147"/>
              <a:gd name="T45" fmla="*/ 9 h 161"/>
              <a:gd name="T46" fmla="*/ 98 w 147"/>
              <a:gd name="T47" fmla="*/ 0 h 161"/>
              <a:gd name="T48" fmla="*/ 98 w 147"/>
              <a:gd name="T49" fmla="*/ 0 h 161"/>
              <a:gd name="T50" fmla="*/ 122 w 147"/>
              <a:gd name="T51" fmla="*/ 6 h 161"/>
              <a:gd name="T52" fmla="*/ 122 w 147"/>
              <a:gd name="T53" fmla="*/ 6 h 161"/>
              <a:gd name="T54" fmla="*/ 137 w 147"/>
              <a:gd name="T55" fmla="*/ 20 h 161"/>
              <a:gd name="T56" fmla="*/ 137 w 147"/>
              <a:gd name="T57" fmla="*/ 20 h 161"/>
              <a:gd name="T58" fmla="*/ 143 w 147"/>
              <a:gd name="T59" fmla="*/ 39 h 161"/>
              <a:gd name="T60" fmla="*/ 143 w 147"/>
              <a:gd name="T61" fmla="*/ 39 h 161"/>
              <a:gd name="T62" fmla="*/ 146 w 147"/>
              <a:gd name="T63" fmla="*/ 62 h 161"/>
              <a:gd name="T64" fmla="*/ 146 w 147"/>
              <a:gd name="T6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7" h="161">
                <a:moveTo>
                  <a:pt x="146" y="160"/>
                </a:moveTo>
                <a:lnTo>
                  <a:pt x="106" y="160"/>
                </a:lnTo>
                <a:lnTo>
                  <a:pt x="106" y="72"/>
                </a:lnTo>
                <a:lnTo>
                  <a:pt x="106" y="72"/>
                </a:lnTo>
                <a:cubicBezTo>
                  <a:pt x="106" y="59"/>
                  <a:pt x="103" y="50"/>
                  <a:pt x="99" y="44"/>
                </a:cubicBezTo>
                <a:lnTo>
                  <a:pt x="99" y="44"/>
                </a:lnTo>
                <a:cubicBezTo>
                  <a:pt x="95" y="39"/>
                  <a:pt x="89" y="35"/>
                  <a:pt x="80" y="35"/>
                </a:cubicBezTo>
                <a:lnTo>
                  <a:pt x="80" y="35"/>
                </a:lnTo>
                <a:cubicBezTo>
                  <a:pt x="77" y="35"/>
                  <a:pt x="73" y="36"/>
                  <a:pt x="68" y="38"/>
                </a:cubicBezTo>
                <a:lnTo>
                  <a:pt x="68" y="38"/>
                </a:lnTo>
                <a:cubicBezTo>
                  <a:pt x="64" y="39"/>
                  <a:pt x="60" y="41"/>
                  <a:pt x="56" y="45"/>
                </a:cubicBezTo>
                <a:lnTo>
                  <a:pt x="56" y="45"/>
                </a:lnTo>
                <a:cubicBezTo>
                  <a:pt x="53" y="48"/>
                  <a:pt x="49" y="51"/>
                  <a:pt x="46" y="55"/>
                </a:cubicBezTo>
                <a:lnTo>
                  <a:pt x="46" y="55"/>
                </a:lnTo>
                <a:cubicBezTo>
                  <a:pt x="43" y="59"/>
                  <a:pt x="41" y="63"/>
                  <a:pt x="39" y="68"/>
                </a:cubicBezTo>
                <a:lnTo>
                  <a:pt x="39" y="160"/>
                </a:lnTo>
                <a:lnTo>
                  <a:pt x="0" y="160"/>
                </a:lnTo>
                <a:lnTo>
                  <a:pt x="0" y="2"/>
                </a:lnTo>
                <a:lnTo>
                  <a:pt x="36" y="2"/>
                </a:lnTo>
                <a:lnTo>
                  <a:pt x="36" y="32"/>
                </a:lnTo>
                <a:lnTo>
                  <a:pt x="36" y="32"/>
                </a:lnTo>
                <a:cubicBezTo>
                  <a:pt x="42" y="22"/>
                  <a:pt x="50" y="14"/>
                  <a:pt x="61" y="9"/>
                </a:cubicBezTo>
                <a:lnTo>
                  <a:pt x="61" y="9"/>
                </a:lnTo>
                <a:cubicBezTo>
                  <a:pt x="72" y="2"/>
                  <a:pt x="85" y="0"/>
                  <a:pt x="98" y="0"/>
                </a:cubicBezTo>
                <a:lnTo>
                  <a:pt x="98" y="0"/>
                </a:lnTo>
                <a:cubicBezTo>
                  <a:pt x="108" y="0"/>
                  <a:pt x="116" y="2"/>
                  <a:pt x="122" y="6"/>
                </a:cubicBezTo>
                <a:lnTo>
                  <a:pt x="122" y="6"/>
                </a:lnTo>
                <a:cubicBezTo>
                  <a:pt x="128" y="9"/>
                  <a:pt x="133" y="13"/>
                  <a:pt x="137" y="20"/>
                </a:cubicBezTo>
                <a:lnTo>
                  <a:pt x="137" y="20"/>
                </a:lnTo>
                <a:cubicBezTo>
                  <a:pt x="140" y="25"/>
                  <a:pt x="142" y="32"/>
                  <a:pt x="143" y="39"/>
                </a:cubicBezTo>
                <a:lnTo>
                  <a:pt x="143" y="39"/>
                </a:lnTo>
                <a:cubicBezTo>
                  <a:pt x="145" y="46"/>
                  <a:pt x="146" y="54"/>
                  <a:pt x="146" y="62"/>
                </a:cubicBezTo>
                <a:lnTo>
                  <a:pt x="146" y="1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75"/>
          <p:cNvSpPr>
            <a:spLocks noChangeArrowheads="1"/>
          </p:cNvSpPr>
          <p:nvPr/>
        </p:nvSpPr>
        <p:spPr bwMode="auto">
          <a:xfrm>
            <a:off x="13684865" y="4341324"/>
            <a:ext cx="188010" cy="198757"/>
          </a:xfrm>
          <a:custGeom>
            <a:avLst/>
            <a:gdLst>
              <a:gd name="T0" fmla="*/ 53 w 156"/>
              <a:gd name="T1" fmla="*/ 163 h 164"/>
              <a:gd name="T2" fmla="*/ 32 w 156"/>
              <a:gd name="T3" fmla="*/ 159 h 164"/>
              <a:gd name="T4" fmla="*/ 15 w 156"/>
              <a:gd name="T5" fmla="*/ 149 h 164"/>
              <a:gd name="T6" fmla="*/ 4 w 156"/>
              <a:gd name="T7" fmla="*/ 133 h 164"/>
              <a:gd name="T8" fmla="*/ 0 w 156"/>
              <a:gd name="T9" fmla="*/ 113 h 164"/>
              <a:gd name="T10" fmla="*/ 5 w 156"/>
              <a:gd name="T11" fmla="*/ 92 h 164"/>
              <a:gd name="T12" fmla="*/ 19 w 156"/>
              <a:gd name="T13" fmla="*/ 76 h 164"/>
              <a:gd name="T14" fmla="*/ 40 w 156"/>
              <a:gd name="T15" fmla="*/ 66 h 164"/>
              <a:gd name="T16" fmla="*/ 67 w 156"/>
              <a:gd name="T17" fmla="*/ 62 h 164"/>
              <a:gd name="T18" fmla="*/ 87 w 156"/>
              <a:gd name="T19" fmla="*/ 64 h 164"/>
              <a:gd name="T20" fmla="*/ 105 w 156"/>
              <a:gd name="T21" fmla="*/ 60 h 164"/>
              <a:gd name="T22" fmla="*/ 96 w 156"/>
              <a:gd name="T23" fmla="*/ 36 h 164"/>
              <a:gd name="T24" fmla="*/ 70 w 156"/>
              <a:gd name="T25" fmla="*/ 28 h 164"/>
              <a:gd name="T26" fmla="*/ 46 w 156"/>
              <a:gd name="T27" fmla="*/ 33 h 164"/>
              <a:gd name="T28" fmla="*/ 21 w 156"/>
              <a:gd name="T29" fmla="*/ 45 h 164"/>
              <a:gd name="T30" fmla="*/ 9 w 156"/>
              <a:gd name="T31" fmla="*/ 20 h 164"/>
              <a:gd name="T32" fmla="*/ 74 w 156"/>
              <a:gd name="T33" fmla="*/ 0 h 164"/>
              <a:gd name="T34" fmla="*/ 126 w 156"/>
              <a:gd name="T35" fmla="*/ 17 h 164"/>
              <a:gd name="T36" fmla="*/ 145 w 156"/>
              <a:gd name="T37" fmla="*/ 114 h 164"/>
              <a:gd name="T38" fmla="*/ 148 w 156"/>
              <a:gd name="T39" fmla="*/ 122 h 164"/>
              <a:gd name="T40" fmla="*/ 155 w 156"/>
              <a:gd name="T41" fmla="*/ 125 h 164"/>
              <a:gd name="T42" fmla="*/ 155 w 156"/>
              <a:gd name="T43" fmla="*/ 160 h 164"/>
              <a:gd name="T44" fmla="*/ 137 w 156"/>
              <a:gd name="T45" fmla="*/ 162 h 164"/>
              <a:gd name="T46" fmla="*/ 120 w 156"/>
              <a:gd name="T47" fmla="*/ 156 h 164"/>
              <a:gd name="T48" fmla="*/ 111 w 156"/>
              <a:gd name="T49" fmla="*/ 135 h 164"/>
              <a:gd name="T50" fmla="*/ 86 w 156"/>
              <a:gd name="T51" fmla="*/ 155 h 164"/>
              <a:gd name="T52" fmla="*/ 53 w 156"/>
              <a:gd name="T53" fmla="*/ 163 h 164"/>
              <a:gd name="T54" fmla="*/ 65 w 156"/>
              <a:gd name="T55" fmla="*/ 133 h 164"/>
              <a:gd name="T56" fmla="*/ 84 w 156"/>
              <a:gd name="T57" fmla="*/ 130 h 164"/>
              <a:gd name="T58" fmla="*/ 99 w 156"/>
              <a:gd name="T59" fmla="*/ 120 h 164"/>
              <a:gd name="T60" fmla="*/ 105 w 156"/>
              <a:gd name="T61" fmla="*/ 91 h 164"/>
              <a:gd name="T62" fmla="*/ 90 w 156"/>
              <a:gd name="T63" fmla="*/ 87 h 164"/>
              <a:gd name="T64" fmla="*/ 73 w 156"/>
              <a:gd name="T65" fmla="*/ 85 h 164"/>
              <a:gd name="T66" fmla="*/ 48 w 156"/>
              <a:gd name="T67" fmla="*/ 92 h 164"/>
              <a:gd name="T68" fmla="*/ 38 w 156"/>
              <a:gd name="T69" fmla="*/ 109 h 164"/>
              <a:gd name="T70" fmla="*/ 46 w 156"/>
              <a:gd name="T71" fmla="*/ 127 h 164"/>
              <a:gd name="T72" fmla="*/ 65 w 156"/>
              <a:gd name="T73" fmla="*/ 13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6" h="164">
                <a:moveTo>
                  <a:pt x="53" y="163"/>
                </a:moveTo>
                <a:lnTo>
                  <a:pt x="53" y="163"/>
                </a:lnTo>
                <a:cubicBezTo>
                  <a:pt x="46" y="163"/>
                  <a:pt x="39" y="161"/>
                  <a:pt x="32" y="159"/>
                </a:cubicBezTo>
                <a:lnTo>
                  <a:pt x="32" y="159"/>
                </a:lnTo>
                <a:cubicBezTo>
                  <a:pt x="25" y="156"/>
                  <a:pt x="20" y="153"/>
                  <a:pt x="15" y="149"/>
                </a:cubicBezTo>
                <a:lnTo>
                  <a:pt x="15" y="149"/>
                </a:lnTo>
                <a:cubicBezTo>
                  <a:pt x="10" y="144"/>
                  <a:pt x="6" y="139"/>
                  <a:pt x="4" y="133"/>
                </a:cubicBezTo>
                <a:lnTo>
                  <a:pt x="4" y="133"/>
                </a:lnTo>
                <a:cubicBezTo>
                  <a:pt x="1" y="127"/>
                  <a:pt x="0" y="120"/>
                  <a:pt x="0" y="113"/>
                </a:cubicBezTo>
                <a:lnTo>
                  <a:pt x="0" y="113"/>
                </a:lnTo>
                <a:cubicBezTo>
                  <a:pt x="0" y="106"/>
                  <a:pt x="1" y="99"/>
                  <a:pt x="5" y="92"/>
                </a:cubicBezTo>
                <a:lnTo>
                  <a:pt x="5" y="92"/>
                </a:lnTo>
                <a:cubicBezTo>
                  <a:pt x="8" y="86"/>
                  <a:pt x="13" y="81"/>
                  <a:pt x="19" y="76"/>
                </a:cubicBezTo>
                <a:lnTo>
                  <a:pt x="19" y="76"/>
                </a:lnTo>
                <a:cubicBezTo>
                  <a:pt x="24" y="72"/>
                  <a:pt x="31" y="69"/>
                  <a:pt x="40" y="66"/>
                </a:cubicBezTo>
                <a:lnTo>
                  <a:pt x="40" y="66"/>
                </a:lnTo>
                <a:cubicBezTo>
                  <a:pt x="48" y="64"/>
                  <a:pt x="57" y="62"/>
                  <a:pt x="67" y="62"/>
                </a:cubicBezTo>
                <a:lnTo>
                  <a:pt x="67" y="62"/>
                </a:lnTo>
                <a:cubicBezTo>
                  <a:pt x="74" y="62"/>
                  <a:pt x="80" y="63"/>
                  <a:pt x="87" y="64"/>
                </a:cubicBezTo>
                <a:lnTo>
                  <a:pt x="87" y="64"/>
                </a:lnTo>
                <a:cubicBezTo>
                  <a:pt x="94" y="65"/>
                  <a:pt x="100" y="67"/>
                  <a:pt x="105" y="69"/>
                </a:cubicBezTo>
                <a:lnTo>
                  <a:pt x="105" y="60"/>
                </a:lnTo>
                <a:lnTo>
                  <a:pt x="105" y="60"/>
                </a:lnTo>
                <a:cubicBezTo>
                  <a:pt x="105" y="50"/>
                  <a:pt x="102" y="41"/>
                  <a:pt x="96" y="36"/>
                </a:cubicBezTo>
                <a:lnTo>
                  <a:pt x="96" y="36"/>
                </a:lnTo>
                <a:cubicBezTo>
                  <a:pt x="90" y="30"/>
                  <a:pt x="82" y="28"/>
                  <a:pt x="70" y="28"/>
                </a:cubicBezTo>
                <a:lnTo>
                  <a:pt x="70" y="28"/>
                </a:lnTo>
                <a:cubicBezTo>
                  <a:pt x="62" y="28"/>
                  <a:pt x="53" y="29"/>
                  <a:pt x="46" y="33"/>
                </a:cubicBezTo>
                <a:lnTo>
                  <a:pt x="46" y="33"/>
                </a:lnTo>
                <a:cubicBezTo>
                  <a:pt x="38" y="35"/>
                  <a:pt x="29" y="40"/>
                  <a:pt x="21" y="45"/>
                </a:cubicBezTo>
                <a:lnTo>
                  <a:pt x="9" y="20"/>
                </a:lnTo>
                <a:lnTo>
                  <a:pt x="9" y="20"/>
                </a:lnTo>
                <a:cubicBezTo>
                  <a:pt x="29" y="7"/>
                  <a:pt x="51" y="0"/>
                  <a:pt x="74" y="0"/>
                </a:cubicBezTo>
                <a:lnTo>
                  <a:pt x="74" y="0"/>
                </a:lnTo>
                <a:cubicBezTo>
                  <a:pt x="96" y="0"/>
                  <a:pt x="114" y="6"/>
                  <a:pt x="126" y="17"/>
                </a:cubicBezTo>
                <a:lnTo>
                  <a:pt x="126" y="17"/>
                </a:lnTo>
                <a:cubicBezTo>
                  <a:pt x="139" y="28"/>
                  <a:pt x="145" y="43"/>
                  <a:pt x="145" y="65"/>
                </a:cubicBezTo>
                <a:lnTo>
                  <a:pt x="145" y="114"/>
                </a:lnTo>
                <a:lnTo>
                  <a:pt x="145" y="114"/>
                </a:lnTo>
                <a:cubicBezTo>
                  <a:pt x="145" y="118"/>
                  <a:pt x="146" y="121"/>
                  <a:pt x="148" y="122"/>
                </a:cubicBezTo>
                <a:lnTo>
                  <a:pt x="148" y="122"/>
                </a:lnTo>
                <a:cubicBezTo>
                  <a:pt x="149" y="124"/>
                  <a:pt x="151" y="125"/>
                  <a:pt x="155" y="125"/>
                </a:cubicBezTo>
                <a:lnTo>
                  <a:pt x="155" y="160"/>
                </a:lnTo>
                <a:lnTo>
                  <a:pt x="155" y="160"/>
                </a:lnTo>
                <a:cubicBezTo>
                  <a:pt x="148" y="161"/>
                  <a:pt x="142" y="162"/>
                  <a:pt x="137" y="162"/>
                </a:cubicBezTo>
                <a:lnTo>
                  <a:pt x="137" y="162"/>
                </a:lnTo>
                <a:cubicBezTo>
                  <a:pt x="129" y="162"/>
                  <a:pt x="124" y="160"/>
                  <a:pt x="120" y="156"/>
                </a:cubicBezTo>
                <a:lnTo>
                  <a:pt x="120" y="156"/>
                </a:lnTo>
                <a:cubicBezTo>
                  <a:pt x="115" y="154"/>
                  <a:pt x="113" y="149"/>
                  <a:pt x="112" y="143"/>
                </a:cubicBezTo>
                <a:lnTo>
                  <a:pt x="111" y="135"/>
                </a:lnTo>
                <a:lnTo>
                  <a:pt x="111" y="135"/>
                </a:lnTo>
                <a:cubicBezTo>
                  <a:pt x="104" y="144"/>
                  <a:pt x="96" y="151"/>
                  <a:pt x="86" y="155"/>
                </a:cubicBezTo>
                <a:lnTo>
                  <a:pt x="86" y="155"/>
                </a:lnTo>
                <a:cubicBezTo>
                  <a:pt x="76" y="160"/>
                  <a:pt x="65" y="163"/>
                  <a:pt x="53" y="163"/>
                </a:cubicBezTo>
                <a:close/>
                <a:moveTo>
                  <a:pt x="65" y="133"/>
                </a:moveTo>
                <a:lnTo>
                  <a:pt x="65" y="133"/>
                </a:lnTo>
                <a:cubicBezTo>
                  <a:pt x="72" y="133"/>
                  <a:pt x="78" y="132"/>
                  <a:pt x="84" y="130"/>
                </a:cubicBezTo>
                <a:lnTo>
                  <a:pt x="84" y="130"/>
                </a:lnTo>
                <a:cubicBezTo>
                  <a:pt x="90" y="127"/>
                  <a:pt x="95" y="124"/>
                  <a:pt x="99" y="120"/>
                </a:cubicBezTo>
                <a:lnTo>
                  <a:pt x="99" y="120"/>
                </a:lnTo>
                <a:cubicBezTo>
                  <a:pt x="103" y="117"/>
                  <a:pt x="105" y="113"/>
                  <a:pt x="105" y="109"/>
                </a:cubicBezTo>
                <a:lnTo>
                  <a:pt x="105" y="91"/>
                </a:lnTo>
                <a:lnTo>
                  <a:pt x="105" y="91"/>
                </a:lnTo>
                <a:cubicBezTo>
                  <a:pt x="101" y="89"/>
                  <a:pt x="95" y="87"/>
                  <a:pt x="90" y="87"/>
                </a:cubicBezTo>
                <a:lnTo>
                  <a:pt x="90" y="87"/>
                </a:lnTo>
                <a:cubicBezTo>
                  <a:pt x="84" y="86"/>
                  <a:pt x="79" y="85"/>
                  <a:pt x="73" y="85"/>
                </a:cubicBezTo>
                <a:lnTo>
                  <a:pt x="73" y="85"/>
                </a:lnTo>
                <a:cubicBezTo>
                  <a:pt x="63" y="85"/>
                  <a:pt x="55" y="87"/>
                  <a:pt x="48" y="92"/>
                </a:cubicBezTo>
                <a:lnTo>
                  <a:pt x="48" y="92"/>
                </a:lnTo>
                <a:cubicBezTo>
                  <a:pt x="41" y="97"/>
                  <a:pt x="38" y="103"/>
                  <a:pt x="38" y="109"/>
                </a:cubicBezTo>
                <a:lnTo>
                  <a:pt x="38" y="109"/>
                </a:lnTo>
                <a:cubicBezTo>
                  <a:pt x="38" y="116"/>
                  <a:pt x="41" y="122"/>
                  <a:pt x="46" y="127"/>
                </a:cubicBezTo>
                <a:lnTo>
                  <a:pt x="46" y="127"/>
                </a:lnTo>
                <a:cubicBezTo>
                  <a:pt x="51" y="132"/>
                  <a:pt x="57" y="133"/>
                  <a:pt x="65" y="1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76"/>
          <p:cNvSpPr>
            <a:spLocks noChangeArrowheads="1"/>
          </p:cNvSpPr>
          <p:nvPr/>
        </p:nvSpPr>
        <p:spPr bwMode="auto">
          <a:xfrm>
            <a:off x="13905106" y="4271493"/>
            <a:ext cx="96692" cy="268589"/>
          </a:xfrm>
          <a:custGeom>
            <a:avLst/>
            <a:gdLst>
              <a:gd name="T0" fmla="*/ 0 w 78"/>
              <a:gd name="T1" fmla="*/ 0 h 222"/>
              <a:gd name="T2" fmla="*/ 40 w 78"/>
              <a:gd name="T3" fmla="*/ 0 h 222"/>
              <a:gd name="T4" fmla="*/ 40 w 78"/>
              <a:gd name="T5" fmla="*/ 168 h 222"/>
              <a:gd name="T6" fmla="*/ 40 w 78"/>
              <a:gd name="T7" fmla="*/ 168 h 222"/>
              <a:gd name="T8" fmla="*/ 44 w 78"/>
              <a:gd name="T9" fmla="*/ 182 h 222"/>
              <a:gd name="T10" fmla="*/ 44 w 78"/>
              <a:gd name="T11" fmla="*/ 182 h 222"/>
              <a:gd name="T12" fmla="*/ 56 w 78"/>
              <a:gd name="T13" fmla="*/ 187 h 222"/>
              <a:gd name="T14" fmla="*/ 56 w 78"/>
              <a:gd name="T15" fmla="*/ 187 h 222"/>
              <a:gd name="T16" fmla="*/ 64 w 78"/>
              <a:gd name="T17" fmla="*/ 186 h 222"/>
              <a:gd name="T18" fmla="*/ 64 w 78"/>
              <a:gd name="T19" fmla="*/ 186 h 222"/>
              <a:gd name="T20" fmla="*/ 72 w 78"/>
              <a:gd name="T21" fmla="*/ 183 h 222"/>
              <a:gd name="T22" fmla="*/ 77 w 78"/>
              <a:gd name="T23" fmla="*/ 213 h 222"/>
              <a:gd name="T24" fmla="*/ 77 w 78"/>
              <a:gd name="T25" fmla="*/ 213 h 222"/>
              <a:gd name="T26" fmla="*/ 58 w 78"/>
              <a:gd name="T27" fmla="*/ 219 h 222"/>
              <a:gd name="T28" fmla="*/ 58 w 78"/>
              <a:gd name="T29" fmla="*/ 219 h 222"/>
              <a:gd name="T30" fmla="*/ 39 w 78"/>
              <a:gd name="T31" fmla="*/ 221 h 222"/>
              <a:gd name="T32" fmla="*/ 39 w 78"/>
              <a:gd name="T33" fmla="*/ 221 h 222"/>
              <a:gd name="T34" fmla="*/ 10 w 78"/>
              <a:gd name="T35" fmla="*/ 211 h 222"/>
              <a:gd name="T36" fmla="*/ 10 w 78"/>
              <a:gd name="T37" fmla="*/ 211 h 222"/>
              <a:gd name="T38" fmla="*/ 0 w 78"/>
              <a:gd name="T39" fmla="*/ 183 h 222"/>
              <a:gd name="T40" fmla="*/ 0 w 78"/>
              <a:gd name="T41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" h="222">
                <a:moveTo>
                  <a:pt x="0" y="0"/>
                </a:moveTo>
                <a:lnTo>
                  <a:pt x="40" y="0"/>
                </a:lnTo>
                <a:lnTo>
                  <a:pt x="40" y="168"/>
                </a:lnTo>
                <a:lnTo>
                  <a:pt x="40" y="168"/>
                </a:lnTo>
                <a:cubicBezTo>
                  <a:pt x="40" y="174"/>
                  <a:pt x="41" y="179"/>
                  <a:pt x="44" y="182"/>
                </a:cubicBezTo>
                <a:lnTo>
                  <a:pt x="44" y="182"/>
                </a:lnTo>
                <a:cubicBezTo>
                  <a:pt x="47" y="185"/>
                  <a:pt x="51" y="187"/>
                  <a:pt x="56" y="187"/>
                </a:cubicBezTo>
                <a:lnTo>
                  <a:pt x="56" y="187"/>
                </a:lnTo>
                <a:cubicBezTo>
                  <a:pt x="58" y="187"/>
                  <a:pt x="61" y="186"/>
                  <a:pt x="64" y="186"/>
                </a:cubicBezTo>
                <a:lnTo>
                  <a:pt x="64" y="186"/>
                </a:lnTo>
                <a:cubicBezTo>
                  <a:pt x="67" y="185"/>
                  <a:pt x="69" y="184"/>
                  <a:pt x="72" y="183"/>
                </a:cubicBezTo>
                <a:lnTo>
                  <a:pt x="77" y="213"/>
                </a:lnTo>
                <a:lnTo>
                  <a:pt x="77" y="213"/>
                </a:lnTo>
                <a:cubicBezTo>
                  <a:pt x="72" y="215"/>
                  <a:pt x="66" y="217"/>
                  <a:pt x="58" y="219"/>
                </a:cubicBezTo>
                <a:lnTo>
                  <a:pt x="58" y="219"/>
                </a:lnTo>
                <a:cubicBezTo>
                  <a:pt x="52" y="220"/>
                  <a:pt x="45" y="221"/>
                  <a:pt x="39" y="221"/>
                </a:cubicBezTo>
                <a:lnTo>
                  <a:pt x="39" y="221"/>
                </a:lnTo>
                <a:cubicBezTo>
                  <a:pt x="26" y="221"/>
                  <a:pt x="17" y="218"/>
                  <a:pt x="10" y="211"/>
                </a:cubicBezTo>
                <a:lnTo>
                  <a:pt x="10" y="211"/>
                </a:lnTo>
                <a:cubicBezTo>
                  <a:pt x="3" y="204"/>
                  <a:pt x="0" y="195"/>
                  <a:pt x="0" y="183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77"/>
          <p:cNvSpPr>
            <a:spLocks noChangeArrowheads="1"/>
          </p:cNvSpPr>
          <p:nvPr/>
        </p:nvSpPr>
        <p:spPr bwMode="auto">
          <a:xfrm>
            <a:off x="14001798" y="4346698"/>
            <a:ext cx="198757" cy="279332"/>
          </a:xfrm>
          <a:custGeom>
            <a:avLst/>
            <a:gdLst>
              <a:gd name="T0" fmla="*/ 20 w 161"/>
              <a:gd name="T1" fmla="*/ 188 h 228"/>
              <a:gd name="T2" fmla="*/ 20 w 161"/>
              <a:gd name="T3" fmla="*/ 188 h 228"/>
              <a:gd name="T4" fmla="*/ 30 w 161"/>
              <a:gd name="T5" fmla="*/ 191 h 228"/>
              <a:gd name="T6" fmla="*/ 30 w 161"/>
              <a:gd name="T7" fmla="*/ 191 h 228"/>
              <a:gd name="T8" fmla="*/ 38 w 161"/>
              <a:gd name="T9" fmla="*/ 191 h 228"/>
              <a:gd name="T10" fmla="*/ 38 w 161"/>
              <a:gd name="T11" fmla="*/ 191 h 228"/>
              <a:gd name="T12" fmla="*/ 45 w 161"/>
              <a:gd name="T13" fmla="*/ 190 h 228"/>
              <a:gd name="T14" fmla="*/ 45 w 161"/>
              <a:gd name="T15" fmla="*/ 190 h 228"/>
              <a:gd name="T16" fmla="*/ 51 w 161"/>
              <a:gd name="T17" fmla="*/ 185 h 228"/>
              <a:gd name="T18" fmla="*/ 51 w 161"/>
              <a:gd name="T19" fmla="*/ 185 h 228"/>
              <a:gd name="T20" fmla="*/ 57 w 161"/>
              <a:gd name="T21" fmla="*/ 174 h 228"/>
              <a:gd name="T22" fmla="*/ 57 w 161"/>
              <a:gd name="T23" fmla="*/ 174 h 228"/>
              <a:gd name="T24" fmla="*/ 62 w 161"/>
              <a:gd name="T25" fmla="*/ 158 h 228"/>
              <a:gd name="T26" fmla="*/ 0 w 161"/>
              <a:gd name="T27" fmla="*/ 0 h 228"/>
              <a:gd name="T28" fmla="*/ 41 w 161"/>
              <a:gd name="T29" fmla="*/ 0 h 228"/>
              <a:gd name="T30" fmla="*/ 84 w 161"/>
              <a:gd name="T31" fmla="*/ 123 h 228"/>
              <a:gd name="T32" fmla="*/ 122 w 161"/>
              <a:gd name="T33" fmla="*/ 0 h 228"/>
              <a:gd name="T34" fmla="*/ 160 w 161"/>
              <a:gd name="T35" fmla="*/ 0 h 228"/>
              <a:gd name="T36" fmla="*/ 93 w 161"/>
              <a:gd name="T37" fmla="*/ 189 h 228"/>
              <a:gd name="T38" fmla="*/ 93 w 161"/>
              <a:gd name="T39" fmla="*/ 189 h 228"/>
              <a:gd name="T40" fmla="*/ 75 w 161"/>
              <a:gd name="T41" fmla="*/ 216 h 228"/>
              <a:gd name="T42" fmla="*/ 75 w 161"/>
              <a:gd name="T43" fmla="*/ 216 h 228"/>
              <a:gd name="T44" fmla="*/ 40 w 161"/>
              <a:gd name="T45" fmla="*/ 227 h 228"/>
              <a:gd name="T46" fmla="*/ 40 w 161"/>
              <a:gd name="T47" fmla="*/ 227 h 228"/>
              <a:gd name="T48" fmla="*/ 30 w 161"/>
              <a:gd name="T49" fmla="*/ 226 h 228"/>
              <a:gd name="T50" fmla="*/ 30 w 161"/>
              <a:gd name="T51" fmla="*/ 226 h 228"/>
              <a:gd name="T52" fmla="*/ 20 w 161"/>
              <a:gd name="T53" fmla="*/ 223 h 228"/>
              <a:gd name="T54" fmla="*/ 20 w 161"/>
              <a:gd name="T55" fmla="*/ 18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1" h="228">
                <a:moveTo>
                  <a:pt x="20" y="188"/>
                </a:moveTo>
                <a:lnTo>
                  <a:pt x="20" y="188"/>
                </a:lnTo>
                <a:cubicBezTo>
                  <a:pt x="23" y="189"/>
                  <a:pt x="27" y="190"/>
                  <a:pt x="30" y="191"/>
                </a:cubicBezTo>
                <a:lnTo>
                  <a:pt x="30" y="191"/>
                </a:lnTo>
                <a:cubicBezTo>
                  <a:pt x="33" y="191"/>
                  <a:pt x="36" y="191"/>
                  <a:pt x="38" y="191"/>
                </a:cubicBezTo>
                <a:lnTo>
                  <a:pt x="38" y="191"/>
                </a:lnTo>
                <a:cubicBezTo>
                  <a:pt x="40" y="191"/>
                  <a:pt x="42" y="191"/>
                  <a:pt x="45" y="190"/>
                </a:cubicBezTo>
                <a:lnTo>
                  <a:pt x="45" y="190"/>
                </a:lnTo>
                <a:cubicBezTo>
                  <a:pt x="47" y="189"/>
                  <a:pt x="49" y="187"/>
                  <a:pt x="51" y="185"/>
                </a:cubicBezTo>
                <a:lnTo>
                  <a:pt x="51" y="185"/>
                </a:lnTo>
                <a:cubicBezTo>
                  <a:pt x="53" y="182"/>
                  <a:pt x="55" y="178"/>
                  <a:pt x="57" y="174"/>
                </a:cubicBezTo>
                <a:lnTo>
                  <a:pt x="57" y="174"/>
                </a:lnTo>
                <a:cubicBezTo>
                  <a:pt x="58" y="170"/>
                  <a:pt x="60" y="164"/>
                  <a:pt x="62" y="158"/>
                </a:cubicBezTo>
                <a:lnTo>
                  <a:pt x="0" y="0"/>
                </a:lnTo>
                <a:lnTo>
                  <a:pt x="41" y="0"/>
                </a:lnTo>
                <a:lnTo>
                  <a:pt x="84" y="123"/>
                </a:lnTo>
                <a:lnTo>
                  <a:pt x="122" y="0"/>
                </a:lnTo>
                <a:lnTo>
                  <a:pt x="160" y="0"/>
                </a:lnTo>
                <a:lnTo>
                  <a:pt x="93" y="189"/>
                </a:lnTo>
                <a:lnTo>
                  <a:pt x="93" y="189"/>
                </a:lnTo>
                <a:cubicBezTo>
                  <a:pt x="90" y="200"/>
                  <a:pt x="84" y="209"/>
                  <a:pt x="75" y="216"/>
                </a:cubicBezTo>
                <a:lnTo>
                  <a:pt x="75" y="216"/>
                </a:lnTo>
                <a:cubicBezTo>
                  <a:pt x="65" y="223"/>
                  <a:pt x="54" y="227"/>
                  <a:pt x="40" y="227"/>
                </a:cubicBezTo>
                <a:lnTo>
                  <a:pt x="40" y="227"/>
                </a:lnTo>
                <a:cubicBezTo>
                  <a:pt x="36" y="227"/>
                  <a:pt x="34" y="226"/>
                  <a:pt x="30" y="226"/>
                </a:cubicBezTo>
                <a:lnTo>
                  <a:pt x="30" y="226"/>
                </a:lnTo>
                <a:cubicBezTo>
                  <a:pt x="27" y="225"/>
                  <a:pt x="24" y="224"/>
                  <a:pt x="20" y="223"/>
                </a:cubicBezTo>
                <a:lnTo>
                  <a:pt x="20" y="1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78"/>
          <p:cNvSpPr>
            <a:spLocks noChangeArrowheads="1"/>
          </p:cNvSpPr>
          <p:nvPr/>
        </p:nvSpPr>
        <p:spPr bwMode="auto">
          <a:xfrm>
            <a:off x="14205925" y="4346698"/>
            <a:ext cx="161153" cy="193384"/>
          </a:xfrm>
          <a:custGeom>
            <a:avLst/>
            <a:gdLst>
              <a:gd name="T0" fmla="*/ 0 w 133"/>
              <a:gd name="T1" fmla="*/ 133 h 159"/>
              <a:gd name="T2" fmla="*/ 88 w 133"/>
              <a:gd name="T3" fmla="*/ 28 h 159"/>
              <a:gd name="T4" fmla="*/ 4 w 133"/>
              <a:gd name="T5" fmla="*/ 28 h 159"/>
              <a:gd name="T6" fmla="*/ 4 w 133"/>
              <a:gd name="T7" fmla="*/ 0 h 159"/>
              <a:gd name="T8" fmla="*/ 130 w 133"/>
              <a:gd name="T9" fmla="*/ 0 h 159"/>
              <a:gd name="T10" fmla="*/ 130 w 133"/>
              <a:gd name="T11" fmla="*/ 26 h 159"/>
              <a:gd name="T12" fmla="*/ 43 w 133"/>
              <a:gd name="T13" fmla="*/ 130 h 159"/>
              <a:gd name="T14" fmla="*/ 132 w 133"/>
              <a:gd name="T15" fmla="*/ 130 h 159"/>
              <a:gd name="T16" fmla="*/ 132 w 133"/>
              <a:gd name="T17" fmla="*/ 158 h 159"/>
              <a:gd name="T18" fmla="*/ 0 w 133"/>
              <a:gd name="T19" fmla="*/ 158 h 159"/>
              <a:gd name="T20" fmla="*/ 0 w 133"/>
              <a:gd name="T21" fmla="*/ 13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59">
                <a:moveTo>
                  <a:pt x="0" y="133"/>
                </a:moveTo>
                <a:lnTo>
                  <a:pt x="88" y="28"/>
                </a:lnTo>
                <a:lnTo>
                  <a:pt x="4" y="28"/>
                </a:lnTo>
                <a:lnTo>
                  <a:pt x="4" y="0"/>
                </a:lnTo>
                <a:lnTo>
                  <a:pt x="130" y="0"/>
                </a:lnTo>
                <a:lnTo>
                  <a:pt x="130" y="26"/>
                </a:lnTo>
                <a:lnTo>
                  <a:pt x="43" y="130"/>
                </a:lnTo>
                <a:lnTo>
                  <a:pt x="132" y="130"/>
                </a:lnTo>
                <a:lnTo>
                  <a:pt x="132" y="158"/>
                </a:lnTo>
                <a:lnTo>
                  <a:pt x="0" y="158"/>
                </a:lnTo>
                <a:lnTo>
                  <a:pt x="0" y="1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79"/>
          <p:cNvSpPr>
            <a:spLocks noChangeArrowheads="1"/>
          </p:cNvSpPr>
          <p:nvPr/>
        </p:nvSpPr>
        <p:spPr bwMode="auto">
          <a:xfrm>
            <a:off x="14383195" y="434132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6 h 164"/>
              <a:gd name="T6" fmla="*/ 49 w 166"/>
              <a:gd name="T7" fmla="*/ 156 h 164"/>
              <a:gd name="T8" fmla="*/ 23 w 166"/>
              <a:gd name="T9" fmla="*/ 139 h 164"/>
              <a:gd name="T10" fmla="*/ 23 w 166"/>
              <a:gd name="T11" fmla="*/ 139 h 164"/>
              <a:gd name="T12" fmla="*/ 6 w 166"/>
              <a:gd name="T13" fmla="*/ 113 h 164"/>
              <a:gd name="T14" fmla="*/ 6 w 166"/>
              <a:gd name="T15" fmla="*/ 113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4 h 164"/>
              <a:gd name="T26" fmla="*/ 22 w 166"/>
              <a:gd name="T27" fmla="*/ 24 h 164"/>
              <a:gd name="T28" fmla="*/ 49 w 166"/>
              <a:gd name="T29" fmla="*/ 7 h 164"/>
              <a:gd name="T30" fmla="*/ 49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8 w 166"/>
              <a:gd name="T37" fmla="*/ 7 h 164"/>
              <a:gd name="T38" fmla="*/ 118 w 166"/>
              <a:gd name="T39" fmla="*/ 7 h 164"/>
              <a:gd name="T40" fmla="*/ 144 w 166"/>
              <a:gd name="T41" fmla="*/ 24 h 164"/>
              <a:gd name="T42" fmla="*/ 144 w 166"/>
              <a:gd name="T43" fmla="*/ 24 h 164"/>
              <a:gd name="T44" fmla="*/ 159 w 166"/>
              <a:gd name="T45" fmla="*/ 50 h 164"/>
              <a:gd name="T46" fmla="*/ 159 w 166"/>
              <a:gd name="T47" fmla="*/ 50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8 h 164"/>
              <a:gd name="T54" fmla="*/ 165 w 166"/>
              <a:gd name="T55" fmla="*/ 88 h 164"/>
              <a:gd name="T56" fmla="*/ 164 w 166"/>
              <a:gd name="T57" fmla="*/ 94 h 164"/>
              <a:gd name="T58" fmla="*/ 42 w 166"/>
              <a:gd name="T59" fmla="*/ 94 h 164"/>
              <a:gd name="T60" fmla="*/ 42 w 166"/>
              <a:gd name="T61" fmla="*/ 94 h 164"/>
              <a:gd name="T62" fmla="*/ 47 w 166"/>
              <a:gd name="T63" fmla="*/ 111 h 164"/>
              <a:gd name="T64" fmla="*/ 47 w 166"/>
              <a:gd name="T65" fmla="*/ 111 h 164"/>
              <a:gd name="T66" fmla="*/ 57 w 166"/>
              <a:gd name="T67" fmla="*/ 123 h 164"/>
              <a:gd name="T68" fmla="*/ 57 w 166"/>
              <a:gd name="T69" fmla="*/ 123 h 164"/>
              <a:gd name="T70" fmla="*/ 70 w 166"/>
              <a:gd name="T71" fmla="*/ 131 h 164"/>
              <a:gd name="T72" fmla="*/ 70 w 166"/>
              <a:gd name="T73" fmla="*/ 131 h 164"/>
              <a:gd name="T74" fmla="*/ 85 w 166"/>
              <a:gd name="T75" fmla="*/ 133 h 164"/>
              <a:gd name="T76" fmla="*/ 85 w 166"/>
              <a:gd name="T77" fmla="*/ 133 h 164"/>
              <a:gd name="T78" fmla="*/ 107 w 166"/>
              <a:gd name="T79" fmla="*/ 128 h 164"/>
              <a:gd name="T80" fmla="*/ 107 w 166"/>
              <a:gd name="T81" fmla="*/ 128 h 164"/>
              <a:gd name="T82" fmla="*/ 122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4 w 166"/>
              <a:gd name="T95" fmla="*/ 68 h 164"/>
              <a:gd name="T96" fmla="*/ 124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3 w 166"/>
              <a:gd name="T103" fmla="*/ 29 h 164"/>
              <a:gd name="T104" fmla="*/ 83 w 166"/>
              <a:gd name="T105" fmla="*/ 29 h 164"/>
              <a:gd name="T106" fmla="*/ 68 w 166"/>
              <a:gd name="T107" fmla="*/ 32 h 164"/>
              <a:gd name="T108" fmla="*/ 68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6 w 166"/>
              <a:gd name="T115" fmla="*/ 52 h 164"/>
              <a:gd name="T116" fmla="*/ 46 w 166"/>
              <a:gd name="T117" fmla="*/ 52 h 164"/>
              <a:gd name="T118" fmla="*/ 42 w 166"/>
              <a:gd name="T119" fmla="*/ 68 h 164"/>
              <a:gd name="T120" fmla="*/ 124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1" y="163"/>
                  <a:pt x="59" y="161"/>
                  <a:pt x="49" y="156"/>
                </a:cubicBezTo>
                <a:lnTo>
                  <a:pt x="49" y="156"/>
                </a:lnTo>
                <a:cubicBezTo>
                  <a:pt x="39" y="152"/>
                  <a:pt x="30" y="146"/>
                  <a:pt x="23" y="139"/>
                </a:cubicBezTo>
                <a:lnTo>
                  <a:pt x="23" y="139"/>
                </a:lnTo>
                <a:cubicBezTo>
                  <a:pt x="16" y="132"/>
                  <a:pt x="10" y="123"/>
                  <a:pt x="6" y="113"/>
                </a:cubicBezTo>
                <a:lnTo>
                  <a:pt x="6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9" y="40"/>
                  <a:pt x="15" y="32"/>
                  <a:pt x="22" y="24"/>
                </a:cubicBezTo>
                <a:lnTo>
                  <a:pt x="22" y="24"/>
                </a:lnTo>
                <a:cubicBezTo>
                  <a:pt x="30" y="17"/>
                  <a:pt x="38" y="11"/>
                  <a:pt x="49" y="7"/>
                </a:cubicBezTo>
                <a:lnTo>
                  <a:pt x="49" y="7"/>
                </a:lnTo>
                <a:cubicBezTo>
                  <a:pt x="59" y="2"/>
                  <a:pt x="71" y="0"/>
                  <a:pt x="83" y="0"/>
                </a:cubicBezTo>
                <a:lnTo>
                  <a:pt x="83" y="0"/>
                </a:lnTo>
                <a:cubicBezTo>
                  <a:pt x="96" y="0"/>
                  <a:pt x="107" y="2"/>
                  <a:pt x="118" y="7"/>
                </a:cubicBezTo>
                <a:lnTo>
                  <a:pt x="118" y="7"/>
                </a:lnTo>
                <a:cubicBezTo>
                  <a:pt x="128" y="11"/>
                  <a:pt x="136" y="17"/>
                  <a:pt x="144" y="24"/>
                </a:cubicBezTo>
                <a:lnTo>
                  <a:pt x="144" y="24"/>
                </a:lnTo>
                <a:cubicBezTo>
                  <a:pt x="150" y="32"/>
                  <a:pt x="156" y="40"/>
                  <a:pt x="159" y="50"/>
                </a:cubicBezTo>
                <a:lnTo>
                  <a:pt x="159" y="50"/>
                </a:lnTo>
                <a:cubicBezTo>
                  <a:pt x="163" y="60"/>
                  <a:pt x="165" y="70"/>
                  <a:pt x="165" y="81"/>
                </a:cubicBezTo>
                <a:lnTo>
                  <a:pt x="165" y="81"/>
                </a:lnTo>
                <a:cubicBezTo>
                  <a:pt x="165" y="83"/>
                  <a:pt x="165" y="86"/>
                  <a:pt x="165" y="88"/>
                </a:cubicBezTo>
                <a:lnTo>
                  <a:pt x="165" y="88"/>
                </a:lnTo>
                <a:cubicBezTo>
                  <a:pt x="165" y="91"/>
                  <a:pt x="165" y="92"/>
                  <a:pt x="164" y="94"/>
                </a:cubicBezTo>
                <a:lnTo>
                  <a:pt x="42" y="94"/>
                </a:lnTo>
                <a:lnTo>
                  <a:pt x="42" y="94"/>
                </a:lnTo>
                <a:cubicBezTo>
                  <a:pt x="43" y="100"/>
                  <a:pt x="45" y="106"/>
                  <a:pt x="47" y="111"/>
                </a:cubicBezTo>
                <a:lnTo>
                  <a:pt x="47" y="111"/>
                </a:lnTo>
                <a:cubicBezTo>
                  <a:pt x="50" y="116"/>
                  <a:pt x="53" y="119"/>
                  <a:pt x="57" y="123"/>
                </a:cubicBezTo>
                <a:lnTo>
                  <a:pt x="57" y="123"/>
                </a:lnTo>
                <a:cubicBezTo>
                  <a:pt x="60" y="127"/>
                  <a:pt x="65" y="129"/>
                  <a:pt x="70" y="131"/>
                </a:cubicBezTo>
                <a:lnTo>
                  <a:pt x="70" y="131"/>
                </a:lnTo>
                <a:cubicBezTo>
                  <a:pt x="75" y="133"/>
                  <a:pt x="79" y="133"/>
                  <a:pt x="85" y="133"/>
                </a:cubicBezTo>
                <a:lnTo>
                  <a:pt x="85" y="133"/>
                </a:lnTo>
                <a:cubicBezTo>
                  <a:pt x="93" y="133"/>
                  <a:pt x="100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2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0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6" y="159"/>
                  <a:pt x="101" y="163"/>
                  <a:pt x="83" y="163"/>
                </a:cubicBezTo>
                <a:close/>
                <a:moveTo>
                  <a:pt x="124" y="68"/>
                </a:moveTo>
                <a:lnTo>
                  <a:pt x="124" y="68"/>
                </a:lnTo>
                <a:cubicBezTo>
                  <a:pt x="123" y="56"/>
                  <a:pt x="118" y="47"/>
                  <a:pt x="110" y="40"/>
                </a:cubicBezTo>
                <a:lnTo>
                  <a:pt x="110" y="40"/>
                </a:lnTo>
                <a:cubicBezTo>
                  <a:pt x="103" y="33"/>
                  <a:pt x="94" y="29"/>
                  <a:pt x="83" y="29"/>
                </a:cubicBezTo>
                <a:lnTo>
                  <a:pt x="83" y="29"/>
                </a:lnTo>
                <a:cubicBezTo>
                  <a:pt x="77" y="29"/>
                  <a:pt x="72" y="30"/>
                  <a:pt x="68" y="32"/>
                </a:cubicBezTo>
                <a:lnTo>
                  <a:pt x="68" y="32"/>
                </a:lnTo>
                <a:cubicBezTo>
                  <a:pt x="63" y="34"/>
                  <a:pt x="59" y="37"/>
                  <a:pt x="55" y="40"/>
                </a:cubicBezTo>
                <a:lnTo>
                  <a:pt x="55" y="40"/>
                </a:lnTo>
                <a:cubicBezTo>
                  <a:pt x="52" y="43"/>
                  <a:pt x="49" y="47"/>
                  <a:pt x="46" y="52"/>
                </a:cubicBezTo>
                <a:lnTo>
                  <a:pt x="46" y="52"/>
                </a:lnTo>
                <a:cubicBezTo>
                  <a:pt x="44" y="57"/>
                  <a:pt x="42" y="62"/>
                  <a:pt x="42" y="68"/>
                </a:cubicBezTo>
                <a:lnTo>
                  <a:pt x="124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80"/>
          <p:cNvSpPr>
            <a:spLocks noChangeArrowheads="1"/>
          </p:cNvSpPr>
          <p:nvPr/>
        </p:nvSpPr>
        <p:spPr bwMode="auto">
          <a:xfrm>
            <a:off x="17896333" y="4797926"/>
            <a:ext cx="155780" cy="209497"/>
          </a:xfrm>
          <a:custGeom>
            <a:avLst/>
            <a:gdLst>
              <a:gd name="T0" fmla="*/ 108 w 130"/>
              <a:gd name="T1" fmla="*/ 172 h 173"/>
              <a:gd name="T2" fmla="*/ 73 w 130"/>
              <a:gd name="T3" fmla="*/ 117 h 173"/>
              <a:gd name="T4" fmla="*/ 73 w 130"/>
              <a:gd name="T5" fmla="*/ 117 h 173"/>
              <a:gd name="T6" fmla="*/ 63 w 130"/>
              <a:gd name="T7" fmla="*/ 117 h 173"/>
              <a:gd name="T8" fmla="*/ 19 w 130"/>
              <a:gd name="T9" fmla="*/ 117 h 173"/>
              <a:gd name="T10" fmla="*/ 19 w 130"/>
              <a:gd name="T11" fmla="*/ 172 h 173"/>
              <a:gd name="T12" fmla="*/ 0 w 130"/>
              <a:gd name="T13" fmla="*/ 172 h 173"/>
              <a:gd name="T14" fmla="*/ 0 w 130"/>
              <a:gd name="T15" fmla="*/ 0 h 173"/>
              <a:gd name="T16" fmla="*/ 63 w 130"/>
              <a:gd name="T17" fmla="*/ 0 h 173"/>
              <a:gd name="T18" fmla="*/ 63 w 130"/>
              <a:gd name="T19" fmla="*/ 0 h 173"/>
              <a:gd name="T20" fmla="*/ 110 w 130"/>
              <a:gd name="T21" fmla="*/ 15 h 173"/>
              <a:gd name="T22" fmla="*/ 110 w 130"/>
              <a:gd name="T23" fmla="*/ 15 h 173"/>
              <a:gd name="T24" fmla="*/ 128 w 130"/>
              <a:gd name="T25" fmla="*/ 58 h 173"/>
              <a:gd name="T26" fmla="*/ 128 w 130"/>
              <a:gd name="T27" fmla="*/ 58 h 173"/>
              <a:gd name="T28" fmla="*/ 118 w 130"/>
              <a:gd name="T29" fmla="*/ 93 h 173"/>
              <a:gd name="T30" fmla="*/ 118 w 130"/>
              <a:gd name="T31" fmla="*/ 93 h 173"/>
              <a:gd name="T32" fmla="*/ 91 w 130"/>
              <a:gd name="T33" fmla="*/ 113 h 173"/>
              <a:gd name="T34" fmla="*/ 129 w 130"/>
              <a:gd name="T35" fmla="*/ 172 h 173"/>
              <a:gd name="T36" fmla="*/ 108 w 130"/>
              <a:gd name="T37" fmla="*/ 172 h 173"/>
              <a:gd name="T38" fmla="*/ 63 w 130"/>
              <a:gd name="T39" fmla="*/ 100 h 173"/>
              <a:gd name="T40" fmla="*/ 63 w 130"/>
              <a:gd name="T41" fmla="*/ 100 h 173"/>
              <a:gd name="T42" fmla="*/ 98 w 130"/>
              <a:gd name="T43" fmla="*/ 89 h 173"/>
              <a:gd name="T44" fmla="*/ 98 w 130"/>
              <a:gd name="T45" fmla="*/ 89 h 173"/>
              <a:gd name="T46" fmla="*/ 110 w 130"/>
              <a:gd name="T47" fmla="*/ 59 h 173"/>
              <a:gd name="T48" fmla="*/ 110 w 130"/>
              <a:gd name="T49" fmla="*/ 59 h 173"/>
              <a:gd name="T50" fmla="*/ 98 w 130"/>
              <a:gd name="T51" fmla="*/ 29 h 173"/>
              <a:gd name="T52" fmla="*/ 98 w 130"/>
              <a:gd name="T53" fmla="*/ 29 h 173"/>
              <a:gd name="T54" fmla="*/ 63 w 130"/>
              <a:gd name="T55" fmla="*/ 18 h 173"/>
              <a:gd name="T56" fmla="*/ 19 w 130"/>
              <a:gd name="T57" fmla="*/ 18 h 173"/>
              <a:gd name="T58" fmla="*/ 19 w 130"/>
              <a:gd name="T59" fmla="*/ 100 h 173"/>
              <a:gd name="T60" fmla="*/ 63 w 130"/>
              <a:gd name="T61" fmla="*/ 10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0" h="173">
                <a:moveTo>
                  <a:pt x="108" y="172"/>
                </a:moveTo>
                <a:lnTo>
                  <a:pt x="73" y="117"/>
                </a:lnTo>
                <a:lnTo>
                  <a:pt x="73" y="117"/>
                </a:lnTo>
                <a:cubicBezTo>
                  <a:pt x="69" y="117"/>
                  <a:pt x="65" y="117"/>
                  <a:pt x="63" y="117"/>
                </a:cubicBezTo>
                <a:lnTo>
                  <a:pt x="19" y="117"/>
                </a:lnTo>
                <a:lnTo>
                  <a:pt x="19" y="172"/>
                </a:lnTo>
                <a:lnTo>
                  <a:pt x="0" y="172"/>
                </a:lnTo>
                <a:lnTo>
                  <a:pt x="0" y="0"/>
                </a:lnTo>
                <a:lnTo>
                  <a:pt x="63" y="0"/>
                </a:lnTo>
                <a:lnTo>
                  <a:pt x="63" y="0"/>
                </a:lnTo>
                <a:cubicBezTo>
                  <a:pt x="83" y="0"/>
                  <a:pt x="99" y="5"/>
                  <a:pt x="110" y="15"/>
                </a:cubicBezTo>
                <a:lnTo>
                  <a:pt x="110" y="15"/>
                </a:lnTo>
                <a:cubicBezTo>
                  <a:pt x="122" y="26"/>
                  <a:pt x="128" y="40"/>
                  <a:pt x="128" y="58"/>
                </a:cubicBezTo>
                <a:lnTo>
                  <a:pt x="128" y="58"/>
                </a:lnTo>
                <a:cubicBezTo>
                  <a:pt x="128" y="72"/>
                  <a:pt x="125" y="84"/>
                  <a:pt x="118" y="93"/>
                </a:cubicBezTo>
                <a:lnTo>
                  <a:pt x="118" y="93"/>
                </a:lnTo>
                <a:cubicBezTo>
                  <a:pt x="112" y="103"/>
                  <a:pt x="103" y="109"/>
                  <a:pt x="91" y="113"/>
                </a:cubicBezTo>
                <a:lnTo>
                  <a:pt x="129" y="172"/>
                </a:lnTo>
                <a:lnTo>
                  <a:pt x="108" y="172"/>
                </a:lnTo>
                <a:close/>
                <a:moveTo>
                  <a:pt x="63" y="100"/>
                </a:moveTo>
                <a:lnTo>
                  <a:pt x="63" y="100"/>
                </a:lnTo>
                <a:cubicBezTo>
                  <a:pt x="78" y="100"/>
                  <a:pt x="90" y="96"/>
                  <a:pt x="98" y="89"/>
                </a:cubicBezTo>
                <a:lnTo>
                  <a:pt x="98" y="89"/>
                </a:lnTo>
                <a:cubicBezTo>
                  <a:pt x="105" y="82"/>
                  <a:pt x="110" y="72"/>
                  <a:pt x="110" y="59"/>
                </a:cubicBezTo>
                <a:lnTo>
                  <a:pt x="110" y="59"/>
                </a:lnTo>
                <a:cubicBezTo>
                  <a:pt x="110" y="45"/>
                  <a:pt x="105" y="35"/>
                  <a:pt x="98" y="29"/>
                </a:cubicBezTo>
                <a:lnTo>
                  <a:pt x="98" y="29"/>
                </a:lnTo>
                <a:cubicBezTo>
                  <a:pt x="90" y="22"/>
                  <a:pt x="78" y="18"/>
                  <a:pt x="63" y="18"/>
                </a:cubicBezTo>
                <a:lnTo>
                  <a:pt x="19" y="18"/>
                </a:lnTo>
                <a:lnTo>
                  <a:pt x="19" y="100"/>
                </a:lnTo>
                <a:lnTo>
                  <a:pt x="63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81"/>
          <p:cNvSpPr>
            <a:spLocks noChangeArrowheads="1"/>
          </p:cNvSpPr>
          <p:nvPr/>
        </p:nvSpPr>
        <p:spPr bwMode="auto">
          <a:xfrm>
            <a:off x="18084344" y="4851644"/>
            <a:ext cx="145040" cy="161153"/>
          </a:xfrm>
          <a:custGeom>
            <a:avLst/>
            <a:gdLst>
              <a:gd name="T0" fmla="*/ 62 w 121"/>
              <a:gd name="T1" fmla="*/ 0 h 132"/>
              <a:gd name="T2" fmla="*/ 62 w 121"/>
              <a:gd name="T3" fmla="*/ 0 h 132"/>
              <a:gd name="T4" fmla="*/ 105 w 121"/>
              <a:gd name="T5" fmla="*/ 20 h 132"/>
              <a:gd name="T6" fmla="*/ 105 w 121"/>
              <a:gd name="T7" fmla="*/ 20 h 132"/>
              <a:gd name="T8" fmla="*/ 119 w 121"/>
              <a:gd name="T9" fmla="*/ 72 h 132"/>
              <a:gd name="T10" fmla="*/ 17 w 121"/>
              <a:gd name="T11" fmla="*/ 72 h 132"/>
              <a:gd name="T12" fmla="*/ 17 w 121"/>
              <a:gd name="T13" fmla="*/ 72 h 132"/>
              <a:gd name="T14" fmla="*/ 32 w 121"/>
              <a:gd name="T15" fmla="*/ 104 h 132"/>
              <a:gd name="T16" fmla="*/ 32 w 121"/>
              <a:gd name="T17" fmla="*/ 104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1 w 121"/>
              <a:gd name="T27" fmla="*/ 99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5 h 132"/>
              <a:gd name="T34" fmla="*/ 90 w 121"/>
              <a:gd name="T35" fmla="*/ 125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2 h 132"/>
              <a:gd name="T42" fmla="*/ 29 w 121"/>
              <a:gd name="T43" fmla="*/ 122 h 132"/>
              <a:gd name="T44" fmla="*/ 8 w 121"/>
              <a:gd name="T45" fmla="*/ 100 h 132"/>
              <a:gd name="T46" fmla="*/ 8 w 121"/>
              <a:gd name="T47" fmla="*/ 100 h 132"/>
              <a:gd name="T48" fmla="*/ 0 w 121"/>
              <a:gd name="T49" fmla="*/ 66 h 132"/>
              <a:gd name="T50" fmla="*/ 0 w 121"/>
              <a:gd name="T51" fmla="*/ 66 h 132"/>
              <a:gd name="T52" fmla="*/ 8 w 121"/>
              <a:gd name="T53" fmla="*/ 32 h 132"/>
              <a:gd name="T54" fmla="*/ 8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2 w 121"/>
              <a:gd name="T61" fmla="*/ 0 h 132"/>
              <a:gd name="T62" fmla="*/ 102 w 121"/>
              <a:gd name="T63" fmla="*/ 58 h 132"/>
              <a:gd name="T64" fmla="*/ 102 w 121"/>
              <a:gd name="T65" fmla="*/ 58 h 132"/>
              <a:gd name="T66" fmla="*/ 90 w 121"/>
              <a:gd name="T67" fmla="*/ 28 h 132"/>
              <a:gd name="T68" fmla="*/ 90 w 121"/>
              <a:gd name="T69" fmla="*/ 28 h 132"/>
              <a:gd name="T70" fmla="*/ 62 w 121"/>
              <a:gd name="T71" fmla="*/ 16 h 132"/>
              <a:gd name="T72" fmla="*/ 62 w 121"/>
              <a:gd name="T73" fmla="*/ 16 h 132"/>
              <a:gd name="T74" fmla="*/ 32 w 121"/>
              <a:gd name="T75" fmla="*/ 28 h 132"/>
              <a:gd name="T76" fmla="*/ 32 w 121"/>
              <a:gd name="T77" fmla="*/ 28 h 132"/>
              <a:gd name="T78" fmla="*/ 17 w 121"/>
              <a:gd name="T79" fmla="*/ 58 h 132"/>
              <a:gd name="T80" fmla="*/ 102 w 121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5" y="20"/>
                </a:cubicBezTo>
                <a:lnTo>
                  <a:pt x="105" y="20"/>
                </a:lnTo>
                <a:cubicBezTo>
                  <a:pt x="116" y="32"/>
                  <a:pt x="120" y="50"/>
                  <a:pt x="119" y="72"/>
                </a:cubicBezTo>
                <a:lnTo>
                  <a:pt x="17" y="72"/>
                </a:lnTo>
                <a:lnTo>
                  <a:pt x="17" y="72"/>
                </a:lnTo>
                <a:cubicBezTo>
                  <a:pt x="19" y="85"/>
                  <a:pt x="24" y="95"/>
                  <a:pt x="32" y="104"/>
                </a:cubicBezTo>
                <a:lnTo>
                  <a:pt x="32" y="104"/>
                </a:lnTo>
                <a:cubicBezTo>
                  <a:pt x="41" y="111"/>
                  <a:pt x="50" y="115"/>
                  <a:pt x="63" y="115"/>
                </a:cubicBezTo>
                <a:lnTo>
                  <a:pt x="63" y="115"/>
                </a:lnTo>
                <a:cubicBezTo>
                  <a:pt x="71" y="115"/>
                  <a:pt x="77" y="113"/>
                  <a:pt x="84" y="111"/>
                </a:cubicBezTo>
                <a:lnTo>
                  <a:pt x="84" y="111"/>
                </a:lnTo>
                <a:cubicBezTo>
                  <a:pt x="91" y="108"/>
                  <a:pt x="96" y="104"/>
                  <a:pt x="101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5" y="116"/>
                  <a:pt x="98" y="122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8" y="128"/>
                  <a:pt x="29" y="122"/>
                </a:cubicBezTo>
                <a:lnTo>
                  <a:pt x="29" y="122"/>
                </a:lnTo>
                <a:cubicBezTo>
                  <a:pt x="20" y="117"/>
                  <a:pt x="12" y="110"/>
                  <a:pt x="8" y="100"/>
                </a:cubicBezTo>
                <a:lnTo>
                  <a:pt x="8" y="100"/>
                </a:lnTo>
                <a:cubicBezTo>
                  <a:pt x="2" y="89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8" y="32"/>
                </a:cubicBezTo>
                <a:lnTo>
                  <a:pt x="8" y="32"/>
                </a:lnTo>
                <a:cubicBezTo>
                  <a:pt x="12" y="22"/>
                  <a:pt x="20" y="14"/>
                  <a:pt x="29" y="9"/>
                </a:cubicBezTo>
                <a:lnTo>
                  <a:pt x="29" y="9"/>
                </a:lnTo>
                <a:cubicBezTo>
                  <a:pt x="38" y="3"/>
                  <a:pt x="49" y="0"/>
                  <a:pt x="62" y="0"/>
                </a:cubicBezTo>
                <a:close/>
                <a:moveTo>
                  <a:pt x="102" y="58"/>
                </a:moveTo>
                <a:lnTo>
                  <a:pt x="102" y="58"/>
                </a:lnTo>
                <a:cubicBezTo>
                  <a:pt x="102" y="45"/>
                  <a:pt x="98" y="35"/>
                  <a:pt x="90" y="28"/>
                </a:cubicBezTo>
                <a:lnTo>
                  <a:pt x="90" y="28"/>
                </a:lnTo>
                <a:cubicBezTo>
                  <a:pt x="83" y="20"/>
                  <a:pt x="73" y="16"/>
                  <a:pt x="62" y="16"/>
                </a:cubicBezTo>
                <a:lnTo>
                  <a:pt x="62" y="16"/>
                </a:lnTo>
                <a:cubicBezTo>
                  <a:pt x="49" y="16"/>
                  <a:pt x="39" y="20"/>
                  <a:pt x="32" y="28"/>
                </a:cubicBezTo>
                <a:lnTo>
                  <a:pt x="32" y="28"/>
                </a:lnTo>
                <a:cubicBezTo>
                  <a:pt x="23" y="35"/>
                  <a:pt x="19" y="45"/>
                  <a:pt x="17" y="58"/>
                </a:cubicBezTo>
                <a:lnTo>
                  <a:pt x="102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82"/>
          <p:cNvSpPr>
            <a:spLocks noChangeArrowheads="1"/>
          </p:cNvSpPr>
          <p:nvPr/>
        </p:nvSpPr>
        <p:spPr bwMode="auto">
          <a:xfrm>
            <a:off x="18250870" y="4787183"/>
            <a:ext cx="102062" cy="225614"/>
          </a:xfrm>
          <a:custGeom>
            <a:avLst/>
            <a:gdLst>
              <a:gd name="T0" fmla="*/ 56 w 83"/>
              <a:gd name="T1" fmla="*/ 17 h 184"/>
              <a:gd name="T2" fmla="*/ 56 w 83"/>
              <a:gd name="T3" fmla="*/ 17 h 184"/>
              <a:gd name="T4" fmla="*/ 40 w 83"/>
              <a:gd name="T5" fmla="*/ 24 h 184"/>
              <a:gd name="T6" fmla="*/ 40 w 83"/>
              <a:gd name="T7" fmla="*/ 24 h 184"/>
              <a:gd name="T8" fmla="*/ 34 w 83"/>
              <a:gd name="T9" fmla="*/ 41 h 184"/>
              <a:gd name="T10" fmla="*/ 34 w 83"/>
              <a:gd name="T11" fmla="*/ 58 h 184"/>
              <a:gd name="T12" fmla="*/ 69 w 83"/>
              <a:gd name="T13" fmla="*/ 58 h 184"/>
              <a:gd name="T14" fmla="*/ 69 w 83"/>
              <a:gd name="T15" fmla="*/ 73 h 184"/>
              <a:gd name="T16" fmla="*/ 34 w 83"/>
              <a:gd name="T17" fmla="*/ 73 h 184"/>
              <a:gd name="T18" fmla="*/ 34 w 83"/>
              <a:gd name="T19" fmla="*/ 183 h 184"/>
              <a:gd name="T20" fmla="*/ 16 w 83"/>
              <a:gd name="T21" fmla="*/ 183 h 184"/>
              <a:gd name="T22" fmla="*/ 16 w 83"/>
              <a:gd name="T23" fmla="*/ 73 h 184"/>
              <a:gd name="T24" fmla="*/ 0 w 83"/>
              <a:gd name="T25" fmla="*/ 73 h 184"/>
              <a:gd name="T26" fmla="*/ 0 w 83"/>
              <a:gd name="T27" fmla="*/ 58 h 184"/>
              <a:gd name="T28" fmla="*/ 16 w 83"/>
              <a:gd name="T29" fmla="*/ 58 h 184"/>
              <a:gd name="T30" fmla="*/ 16 w 83"/>
              <a:gd name="T31" fmla="*/ 43 h 184"/>
              <a:gd name="T32" fmla="*/ 16 w 83"/>
              <a:gd name="T33" fmla="*/ 43 h 184"/>
              <a:gd name="T34" fmla="*/ 21 w 83"/>
              <a:gd name="T35" fmla="*/ 20 h 184"/>
              <a:gd name="T36" fmla="*/ 21 w 83"/>
              <a:gd name="T37" fmla="*/ 20 h 184"/>
              <a:gd name="T38" fmla="*/ 36 w 83"/>
              <a:gd name="T39" fmla="*/ 5 h 184"/>
              <a:gd name="T40" fmla="*/ 36 w 83"/>
              <a:gd name="T41" fmla="*/ 5 h 184"/>
              <a:gd name="T42" fmla="*/ 56 w 83"/>
              <a:gd name="T43" fmla="*/ 0 h 184"/>
              <a:gd name="T44" fmla="*/ 56 w 83"/>
              <a:gd name="T45" fmla="*/ 0 h 184"/>
              <a:gd name="T46" fmla="*/ 82 w 83"/>
              <a:gd name="T47" fmla="*/ 9 h 184"/>
              <a:gd name="T48" fmla="*/ 75 w 83"/>
              <a:gd name="T49" fmla="*/ 24 h 184"/>
              <a:gd name="T50" fmla="*/ 75 w 83"/>
              <a:gd name="T51" fmla="*/ 24 h 184"/>
              <a:gd name="T52" fmla="*/ 56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6" y="17"/>
                </a:moveTo>
                <a:lnTo>
                  <a:pt x="56" y="17"/>
                </a:lnTo>
                <a:cubicBezTo>
                  <a:pt x="50" y="17"/>
                  <a:pt x="45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3"/>
                  <a:pt x="34" y="41"/>
                </a:cubicBezTo>
                <a:lnTo>
                  <a:pt x="34" y="58"/>
                </a:lnTo>
                <a:lnTo>
                  <a:pt x="69" y="58"/>
                </a:lnTo>
                <a:lnTo>
                  <a:pt x="69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7" y="27"/>
                  <a:pt x="21" y="20"/>
                </a:cubicBezTo>
                <a:lnTo>
                  <a:pt x="21" y="20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4" y="3"/>
                  <a:pt x="82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8" y="20"/>
                  <a:pt x="62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83"/>
          <p:cNvSpPr>
            <a:spLocks noChangeArrowheads="1"/>
          </p:cNvSpPr>
          <p:nvPr/>
        </p:nvSpPr>
        <p:spPr bwMode="auto">
          <a:xfrm>
            <a:off x="18342189" y="4851644"/>
            <a:ext cx="145040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19 w 121"/>
              <a:gd name="T9" fmla="*/ 72 h 132"/>
              <a:gd name="T10" fmla="*/ 18 w 121"/>
              <a:gd name="T11" fmla="*/ 72 h 132"/>
              <a:gd name="T12" fmla="*/ 18 w 121"/>
              <a:gd name="T13" fmla="*/ 72 h 132"/>
              <a:gd name="T14" fmla="*/ 32 w 121"/>
              <a:gd name="T15" fmla="*/ 104 h 132"/>
              <a:gd name="T16" fmla="*/ 32 w 121"/>
              <a:gd name="T17" fmla="*/ 104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2 w 121"/>
              <a:gd name="T27" fmla="*/ 99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5 h 132"/>
              <a:gd name="T34" fmla="*/ 90 w 121"/>
              <a:gd name="T35" fmla="*/ 125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2 h 132"/>
              <a:gd name="T42" fmla="*/ 29 w 121"/>
              <a:gd name="T43" fmla="*/ 122 h 132"/>
              <a:gd name="T44" fmla="*/ 7 w 121"/>
              <a:gd name="T45" fmla="*/ 100 h 132"/>
              <a:gd name="T46" fmla="*/ 7 w 121"/>
              <a:gd name="T47" fmla="*/ 100 h 132"/>
              <a:gd name="T48" fmla="*/ 0 w 121"/>
              <a:gd name="T49" fmla="*/ 66 h 132"/>
              <a:gd name="T50" fmla="*/ 0 w 121"/>
              <a:gd name="T51" fmla="*/ 66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1 w 121"/>
              <a:gd name="T61" fmla="*/ 0 h 132"/>
              <a:gd name="T62" fmla="*/ 103 w 121"/>
              <a:gd name="T63" fmla="*/ 58 h 132"/>
              <a:gd name="T64" fmla="*/ 103 w 121"/>
              <a:gd name="T65" fmla="*/ 58 h 132"/>
              <a:gd name="T66" fmla="*/ 90 w 121"/>
              <a:gd name="T67" fmla="*/ 28 h 132"/>
              <a:gd name="T68" fmla="*/ 90 w 121"/>
              <a:gd name="T69" fmla="*/ 28 h 132"/>
              <a:gd name="T70" fmla="*/ 61 w 121"/>
              <a:gd name="T71" fmla="*/ 16 h 132"/>
              <a:gd name="T72" fmla="*/ 61 w 121"/>
              <a:gd name="T73" fmla="*/ 16 h 132"/>
              <a:gd name="T74" fmla="*/ 32 w 121"/>
              <a:gd name="T75" fmla="*/ 28 h 132"/>
              <a:gd name="T76" fmla="*/ 32 w 121"/>
              <a:gd name="T77" fmla="*/ 28 h 132"/>
              <a:gd name="T78" fmla="*/ 18 w 121"/>
              <a:gd name="T79" fmla="*/ 58 h 132"/>
              <a:gd name="T80" fmla="*/ 103 w 121"/>
              <a:gd name="T81" fmla="*/ 5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4"/>
                </a:cubicBezTo>
                <a:lnTo>
                  <a:pt x="32" y="104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8" y="113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2" y="99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6" y="116"/>
                  <a:pt x="98" y="122"/>
                  <a:pt x="90" y="125"/>
                </a:cubicBezTo>
                <a:lnTo>
                  <a:pt x="90" y="125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10"/>
                  <a:pt x="7" y="100"/>
                </a:cubicBezTo>
                <a:lnTo>
                  <a:pt x="7" y="100"/>
                </a:lnTo>
                <a:cubicBezTo>
                  <a:pt x="2" y="89"/>
                  <a:pt x="0" y="78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49" y="0"/>
                  <a:pt x="61" y="0"/>
                </a:cubicBezTo>
                <a:close/>
                <a:moveTo>
                  <a:pt x="103" y="58"/>
                </a:moveTo>
                <a:lnTo>
                  <a:pt x="103" y="58"/>
                </a:lnTo>
                <a:cubicBezTo>
                  <a:pt x="102" y="45"/>
                  <a:pt x="98" y="35"/>
                  <a:pt x="90" y="28"/>
                </a:cubicBezTo>
                <a:lnTo>
                  <a:pt x="90" y="28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40" y="20"/>
                  <a:pt x="32" y="28"/>
                </a:cubicBezTo>
                <a:lnTo>
                  <a:pt x="32" y="28"/>
                </a:lnTo>
                <a:cubicBezTo>
                  <a:pt x="24" y="35"/>
                  <a:pt x="19" y="45"/>
                  <a:pt x="18" y="58"/>
                </a:cubicBezTo>
                <a:lnTo>
                  <a:pt x="10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84"/>
          <p:cNvSpPr>
            <a:spLocks noChangeArrowheads="1"/>
          </p:cNvSpPr>
          <p:nvPr/>
        </p:nvSpPr>
        <p:spPr bwMode="auto">
          <a:xfrm>
            <a:off x="18524829" y="4851644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1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8" y="13"/>
                  <a:pt x="36" y="8"/>
                </a:cubicBezTo>
                <a:lnTo>
                  <a:pt x="36" y="8"/>
                </a:lnTo>
                <a:cubicBezTo>
                  <a:pt x="43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8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85"/>
          <p:cNvSpPr>
            <a:spLocks noChangeArrowheads="1"/>
          </p:cNvSpPr>
          <p:nvPr/>
        </p:nvSpPr>
        <p:spPr bwMode="auto">
          <a:xfrm>
            <a:off x="18616151" y="4851644"/>
            <a:ext cx="112806" cy="161153"/>
          </a:xfrm>
          <a:custGeom>
            <a:avLst/>
            <a:gdLst>
              <a:gd name="T0" fmla="*/ 81 w 93"/>
              <a:gd name="T1" fmla="*/ 26 h 132"/>
              <a:gd name="T2" fmla="*/ 81 w 93"/>
              <a:gd name="T3" fmla="*/ 26 h 132"/>
              <a:gd name="T4" fmla="*/ 65 w 93"/>
              <a:gd name="T5" fmla="*/ 19 h 132"/>
              <a:gd name="T6" fmla="*/ 65 w 93"/>
              <a:gd name="T7" fmla="*/ 19 h 132"/>
              <a:gd name="T8" fmla="*/ 48 w 93"/>
              <a:gd name="T9" fmla="*/ 16 h 132"/>
              <a:gd name="T10" fmla="*/ 48 w 93"/>
              <a:gd name="T11" fmla="*/ 16 h 132"/>
              <a:gd name="T12" fmla="*/ 29 w 93"/>
              <a:gd name="T13" fmla="*/ 20 h 132"/>
              <a:gd name="T14" fmla="*/ 29 w 93"/>
              <a:gd name="T15" fmla="*/ 20 h 132"/>
              <a:gd name="T16" fmla="*/ 23 w 93"/>
              <a:gd name="T17" fmla="*/ 34 h 132"/>
              <a:gd name="T18" fmla="*/ 23 w 93"/>
              <a:gd name="T19" fmla="*/ 34 h 132"/>
              <a:gd name="T20" fmla="*/ 27 w 93"/>
              <a:gd name="T21" fmla="*/ 43 h 132"/>
              <a:gd name="T22" fmla="*/ 27 w 93"/>
              <a:gd name="T23" fmla="*/ 43 h 132"/>
              <a:gd name="T24" fmla="*/ 36 w 93"/>
              <a:gd name="T25" fmla="*/ 50 h 132"/>
              <a:gd name="T26" fmla="*/ 36 w 93"/>
              <a:gd name="T27" fmla="*/ 50 h 132"/>
              <a:gd name="T28" fmla="*/ 52 w 93"/>
              <a:gd name="T29" fmla="*/ 55 h 132"/>
              <a:gd name="T30" fmla="*/ 52 w 93"/>
              <a:gd name="T31" fmla="*/ 55 h 132"/>
              <a:gd name="T32" fmla="*/ 73 w 93"/>
              <a:gd name="T33" fmla="*/ 64 h 132"/>
              <a:gd name="T34" fmla="*/ 73 w 93"/>
              <a:gd name="T35" fmla="*/ 64 h 132"/>
              <a:gd name="T36" fmla="*/ 87 w 93"/>
              <a:gd name="T37" fmla="*/ 75 h 132"/>
              <a:gd name="T38" fmla="*/ 87 w 93"/>
              <a:gd name="T39" fmla="*/ 75 h 132"/>
              <a:gd name="T40" fmla="*/ 92 w 93"/>
              <a:gd name="T41" fmla="*/ 94 h 132"/>
              <a:gd name="T42" fmla="*/ 92 w 93"/>
              <a:gd name="T43" fmla="*/ 94 h 132"/>
              <a:gd name="T44" fmla="*/ 80 w 93"/>
              <a:gd name="T45" fmla="*/ 121 h 132"/>
              <a:gd name="T46" fmla="*/ 80 w 93"/>
              <a:gd name="T47" fmla="*/ 121 h 132"/>
              <a:gd name="T48" fmla="*/ 47 w 93"/>
              <a:gd name="T49" fmla="*/ 131 h 132"/>
              <a:gd name="T50" fmla="*/ 47 w 93"/>
              <a:gd name="T51" fmla="*/ 131 h 132"/>
              <a:gd name="T52" fmla="*/ 21 w 93"/>
              <a:gd name="T53" fmla="*/ 126 h 132"/>
              <a:gd name="T54" fmla="*/ 21 w 93"/>
              <a:gd name="T55" fmla="*/ 126 h 132"/>
              <a:gd name="T56" fmla="*/ 0 w 93"/>
              <a:gd name="T57" fmla="*/ 113 h 132"/>
              <a:gd name="T58" fmla="*/ 6 w 93"/>
              <a:gd name="T59" fmla="*/ 99 h 132"/>
              <a:gd name="T60" fmla="*/ 6 w 93"/>
              <a:gd name="T61" fmla="*/ 99 h 132"/>
              <a:gd name="T62" fmla="*/ 25 w 93"/>
              <a:gd name="T63" fmla="*/ 111 h 132"/>
              <a:gd name="T64" fmla="*/ 25 w 93"/>
              <a:gd name="T65" fmla="*/ 111 h 132"/>
              <a:gd name="T66" fmla="*/ 48 w 93"/>
              <a:gd name="T67" fmla="*/ 115 h 132"/>
              <a:gd name="T68" fmla="*/ 48 w 93"/>
              <a:gd name="T69" fmla="*/ 115 h 132"/>
              <a:gd name="T70" fmla="*/ 67 w 93"/>
              <a:gd name="T71" fmla="*/ 110 h 132"/>
              <a:gd name="T72" fmla="*/ 67 w 93"/>
              <a:gd name="T73" fmla="*/ 110 h 132"/>
              <a:gd name="T74" fmla="*/ 74 w 93"/>
              <a:gd name="T75" fmla="*/ 95 h 132"/>
              <a:gd name="T76" fmla="*/ 74 w 93"/>
              <a:gd name="T77" fmla="*/ 95 h 132"/>
              <a:gd name="T78" fmla="*/ 67 w 93"/>
              <a:gd name="T79" fmla="*/ 82 h 132"/>
              <a:gd name="T80" fmla="*/ 67 w 93"/>
              <a:gd name="T81" fmla="*/ 82 h 132"/>
              <a:gd name="T82" fmla="*/ 45 w 93"/>
              <a:gd name="T83" fmla="*/ 72 h 132"/>
              <a:gd name="T84" fmla="*/ 45 w 93"/>
              <a:gd name="T85" fmla="*/ 72 h 132"/>
              <a:gd name="T86" fmla="*/ 24 w 93"/>
              <a:gd name="T87" fmla="*/ 65 h 132"/>
              <a:gd name="T88" fmla="*/ 24 w 93"/>
              <a:gd name="T89" fmla="*/ 65 h 132"/>
              <a:gd name="T90" fmla="*/ 11 w 93"/>
              <a:gd name="T91" fmla="*/ 54 h 132"/>
              <a:gd name="T92" fmla="*/ 11 w 93"/>
              <a:gd name="T93" fmla="*/ 54 h 132"/>
              <a:gd name="T94" fmla="*/ 6 w 93"/>
              <a:gd name="T95" fmla="*/ 35 h 132"/>
              <a:gd name="T96" fmla="*/ 6 w 93"/>
              <a:gd name="T97" fmla="*/ 35 h 132"/>
              <a:gd name="T98" fmla="*/ 18 w 93"/>
              <a:gd name="T99" fmla="*/ 9 h 132"/>
              <a:gd name="T100" fmla="*/ 18 w 93"/>
              <a:gd name="T101" fmla="*/ 9 h 132"/>
              <a:gd name="T102" fmla="*/ 49 w 93"/>
              <a:gd name="T103" fmla="*/ 0 h 132"/>
              <a:gd name="T104" fmla="*/ 49 w 93"/>
              <a:gd name="T105" fmla="*/ 0 h 132"/>
              <a:gd name="T106" fmla="*/ 70 w 93"/>
              <a:gd name="T107" fmla="*/ 3 h 132"/>
              <a:gd name="T108" fmla="*/ 70 w 93"/>
              <a:gd name="T109" fmla="*/ 3 h 132"/>
              <a:gd name="T110" fmla="*/ 89 w 93"/>
              <a:gd name="T111" fmla="*/ 12 h 132"/>
              <a:gd name="T112" fmla="*/ 81 w 93"/>
              <a:gd name="T113" fmla="*/ 2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3" h="132">
                <a:moveTo>
                  <a:pt x="81" y="26"/>
                </a:moveTo>
                <a:lnTo>
                  <a:pt x="81" y="26"/>
                </a:lnTo>
                <a:cubicBezTo>
                  <a:pt x="76" y="23"/>
                  <a:pt x="71" y="21"/>
                  <a:pt x="65" y="19"/>
                </a:cubicBezTo>
                <a:lnTo>
                  <a:pt x="65" y="19"/>
                </a:lnTo>
                <a:cubicBezTo>
                  <a:pt x="59" y="17"/>
                  <a:pt x="53" y="16"/>
                  <a:pt x="48" y="16"/>
                </a:cubicBezTo>
                <a:lnTo>
                  <a:pt x="48" y="16"/>
                </a:lnTo>
                <a:cubicBezTo>
                  <a:pt x="40" y="16"/>
                  <a:pt x="34" y="18"/>
                  <a:pt x="29" y="20"/>
                </a:cubicBezTo>
                <a:lnTo>
                  <a:pt x="29" y="20"/>
                </a:lnTo>
                <a:cubicBezTo>
                  <a:pt x="25" y="23"/>
                  <a:pt x="23" y="28"/>
                  <a:pt x="23" y="34"/>
                </a:cubicBezTo>
                <a:lnTo>
                  <a:pt x="23" y="34"/>
                </a:lnTo>
                <a:cubicBezTo>
                  <a:pt x="23" y="37"/>
                  <a:pt x="24" y="41"/>
                  <a:pt x="27" y="43"/>
                </a:cubicBezTo>
                <a:lnTo>
                  <a:pt x="27" y="43"/>
                </a:lnTo>
                <a:cubicBezTo>
                  <a:pt x="29" y="46"/>
                  <a:pt x="33" y="48"/>
                  <a:pt x="36" y="50"/>
                </a:cubicBezTo>
                <a:lnTo>
                  <a:pt x="36" y="50"/>
                </a:lnTo>
                <a:cubicBezTo>
                  <a:pt x="40" y="51"/>
                  <a:pt x="45" y="53"/>
                  <a:pt x="52" y="55"/>
                </a:cubicBezTo>
                <a:lnTo>
                  <a:pt x="52" y="55"/>
                </a:lnTo>
                <a:cubicBezTo>
                  <a:pt x="61" y="58"/>
                  <a:pt x="67" y="61"/>
                  <a:pt x="73" y="64"/>
                </a:cubicBezTo>
                <a:lnTo>
                  <a:pt x="73" y="64"/>
                </a:lnTo>
                <a:cubicBezTo>
                  <a:pt x="78" y="66"/>
                  <a:pt x="83" y="70"/>
                  <a:pt x="87" y="75"/>
                </a:cubicBezTo>
                <a:lnTo>
                  <a:pt x="87" y="75"/>
                </a:lnTo>
                <a:cubicBezTo>
                  <a:pt x="91" y="80"/>
                  <a:pt x="92" y="86"/>
                  <a:pt x="92" y="94"/>
                </a:cubicBezTo>
                <a:lnTo>
                  <a:pt x="92" y="94"/>
                </a:lnTo>
                <a:cubicBezTo>
                  <a:pt x="92" y="106"/>
                  <a:pt x="88" y="115"/>
                  <a:pt x="80" y="121"/>
                </a:cubicBezTo>
                <a:lnTo>
                  <a:pt x="80" y="121"/>
                </a:lnTo>
                <a:cubicBezTo>
                  <a:pt x="70" y="128"/>
                  <a:pt x="60" y="131"/>
                  <a:pt x="47" y="131"/>
                </a:cubicBezTo>
                <a:lnTo>
                  <a:pt x="47" y="131"/>
                </a:lnTo>
                <a:cubicBezTo>
                  <a:pt x="38" y="131"/>
                  <a:pt x="29" y="129"/>
                  <a:pt x="21" y="126"/>
                </a:cubicBezTo>
                <a:lnTo>
                  <a:pt x="21" y="126"/>
                </a:lnTo>
                <a:cubicBezTo>
                  <a:pt x="12" y="123"/>
                  <a:pt x="5" y="118"/>
                  <a:pt x="0" y="113"/>
                </a:cubicBezTo>
                <a:lnTo>
                  <a:pt x="6" y="99"/>
                </a:lnTo>
                <a:lnTo>
                  <a:pt x="6" y="99"/>
                </a:lnTo>
                <a:cubicBezTo>
                  <a:pt x="12" y="104"/>
                  <a:pt x="18" y="108"/>
                  <a:pt x="25" y="111"/>
                </a:cubicBezTo>
                <a:lnTo>
                  <a:pt x="25" y="111"/>
                </a:lnTo>
                <a:cubicBezTo>
                  <a:pt x="33" y="114"/>
                  <a:pt x="40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3"/>
                  <a:pt x="67" y="110"/>
                </a:cubicBezTo>
                <a:lnTo>
                  <a:pt x="67" y="110"/>
                </a:lnTo>
                <a:cubicBezTo>
                  <a:pt x="72" y="107"/>
                  <a:pt x="74" y="102"/>
                  <a:pt x="74" y="95"/>
                </a:cubicBezTo>
                <a:lnTo>
                  <a:pt x="74" y="95"/>
                </a:lnTo>
                <a:cubicBezTo>
                  <a:pt x="74" y="89"/>
                  <a:pt x="72" y="84"/>
                  <a:pt x="67" y="82"/>
                </a:cubicBezTo>
                <a:lnTo>
                  <a:pt x="67" y="82"/>
                </a:lnTo>
                <a:cubicBezTo>
                  <a:pt x="62" y="78"/>
                  <a:pt x="54" y="75"/>
                  <a:pt x="45" y="72"/>
                </a:cubicBezTo>
                <a:lnTo>
                  <a:pt x="45" y="72"/>
                </a:lnTo>
                <a:cubicBezTo>
                  <a:pt x="37" y="70"/>
                  <a:pt x="29" y="67"/>
                  <a:pt x="24" y="65"/>
                </a:cubicBezTo>
                <a:lnTo>
                  <a:pt x="24" y="65"/>
                </a:lnTo>
                <a:cubicBezTo>
                  <a:pt x="20" y="62"/>
                  <a:pt x="15" y="59"/>
                  <a:pt x="11" y="54"/>
                </a:cubicBezTo>
                <a:lnTo>
                  <a:pt x="11" y="54"/>
                </a:lnTo>
                <a:cubicBezTo>
                  <a:pt x="7" y="49"/>
                  <a:pt x="6" y="43"/>
                  <a:pt x="6" y="35"/>
                </a:cubicBezTo>
                <a:lnTo>
                  <a:pt x="6" y="35"/>
                </a:lnTo>
                <a:cubicBezTo>
                  <a:pt x="6" y="23"/>
                  <a:pt x="10" y="15"/>
                  <a:pt x="18" y="9"/>
                </a:cubicBezTo>
                <a:lnTo>
                  <a:pt x="18" y="9"/>
                </a:lnTo>
                <a:cubicBezTo>
                  <a:pt x="26" y="3"/>
                  <a:pt x="36" y="0"/>
                  <a:pt x="49" y="0"/>
                </a:cubicBezTo>
                <a:lnTo>
                  <a:pt x="49" y="0"/>
                </a:lnTo>
                <a:cubicBezTo>
                  <a:pt x="56" y="0"/>
                  <a:pt x="63" y="1"/>
                  <a:pt x="70" y="3"/>
                </a:cubicBezTo>
                <a:lnTo>
                  <a:pt x="70" y="3"/>
                </a:lnTo>
                <a:cubicBezTo>
                  <a:pt x="77" y="5"/>
                  <a:pt x="83" y="8"/>
                  <a:pt x="89" y="12"/>
                </a:cubicBezTo>
                <a:lnTo>
                  <a:pt x="81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86"/>
          <p:cNvSpPr>
            <a:spLocks noChangeArrowheads="1"/>
          </p:cNvSpPr>
          <p:nvPr/>
        </p:nvSpPr>
        <p:spPr bwMode="auto">
          <a:xfrm>
            <a:off x="18825648" y="4814040"/>
            <a:ext cx="96692" cy="198757"/>
          </a:xfrm>
          <a:custGeom>
            <a:avLst/>
            <a:gdLst>
              <a:gd name="T0" fmla="*/ 78 w 79"/>
              <a:gd name="T1" fmla="*/ 150 h 161"/>
              <a:gd name="T2" fmla="*/ 78 w 79"/>
              <a:gd name="T3" fmla="*/ 150 h 161"/>
              <a:gd name="T4" fmla="*/ 49 w 79"/>
              <a:gd name="T5" fmla="*/ 160 h 161"/>
              <a:gd name="T6" fmla="*/ 49 w 79"/>
              <a:gd name="T7" fmla="*/ 160 h 161"/>
              <a:gd name="T8" fmla="*/ 27 w 79"/>
              <a:gd name="T9" fmla="*/ 151 h 161"/>
              <a:gd name="T10" fmla="*/ 27 w 79"/>
              <a:gd name="T11" fmla="*/ 151 h 161"/>
              <a:gd name="T12" fmla="*/ 18 w 79"/>
              <a:gd name="T13" fmla="*/ 123 h 161"/>
              <a:gd name="T14" fmla="*/ 18 w 79"/>
              <a:gd name="T15" fmla="*/ 49 h 161"/>
              <a:gd name="T16" fmla="*/ 0 w 79"/>
              <a:gd name="T17" fmla="*/ 49 h 161"/>
              <a:gd name="T18" fmla="*/ 0 w 79"/>
              <a:gd name="T19" fmla="*/ 34 h 161"/>
              <a:gd name="T20" fmla="*/ 18 w 79"/>
              <a:gd name="T21" fmla="*/ 34 h 161"/>
              <a:gd name="T22" fmla="*/ 18 w 79"/>
              <a:gd name="T23" fmla="*/ 0 h 161"/>
              <a:gd name="T24" fmla="*/ 36 w 79"/>
              <a:gd name="T25" fmla="*/ 0 h 161"/>
              <a:gd name="T26" fmla="*/ 36 w 79"/>
              <a:gd name="T27" fmla="*/ 34 h 161"/>
              <a:gd name="T28" fmla="*/ 76 w 79"/>
              <a:gd name="T29" fmla="*/ 34 h 161"/>
              <a:gd name="T30" fmla="*/ 76 w 79"/>
              <a:gd name="T31" fmla="*/ 49 h 161"/>
              <a:gd name="T32" fmla="*/ 36 w 79"/>
              <a:gd name="T33" fmla="*/ 49 h 161"/>
              <a:gd name="T34" fmla="*/ 36 w 79"/>
              <a:gd name="T35" fmla="*/ 120 h 161"/>
              <a:gd name="T36" fmla="*/ 36 w 79"/>
              <a:gd name="T37" fmla="*/ 120 h 161"/>
              <a:gd name="T38" fmla="*/ 40 w 79"/>
              <a:gd name="T39" fmla="*/ 137 h 161"/>
              <a:gd name="T40" fmla="*/ 40 w 79"/>
              <a:gd name="T41" fmla="*/ 137 h 161"/>
              <a:gd name="T42" fmla="*/ 52 w 79"/>
              <a:gd name="T43" fmla="*/ 142 h 161"/>
              <a:gd name="T44" fmla="*/ 52 w 79"/>
              <a:gd name="T45" fmla="*/ 142 h 161"/>
              <a:gd name="T46" fmla="*/ 73 w 79"/>
              <a:gd name="T47" fmla="*/ 135 h 161"/>
              <a:gd name="T48" fmla="*/ 78 w 79"/>
              <a:gd name="T49" fmla="*/ 15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161">
                <a:moveTo>
                  <a:pt x="78" y="150"/>
                </a:moveTo>
                <a:lnTo>
                  <a:pt x="78" y="150"/>
                </a:lnTo>
                <a:cubicBezTo>
                  <a:pt x="68" y="156"/>
                  <a:pt x="59" y="160"/>
                  <a:pt x="49" y="160"/>
                </a:cubicBezTo>
                <a:lnTo>
                  <a:pt x="49" y="160"/>
                </a:lnTo>
                <a:cubicBezTo>
                  <a:pt x="39" y="160"/>
                  <a:pt x="32" y="157"/>
                  <a:pt x="27" y="151"/>
                </a:cubicBezTo>
                <a:lnTo>
                  <a:pt x="27" y="151"/>
                </a:lnTo>
                <a:cubicBezTo>
                  <a:pt x="21" y="145"/>
                  <a:pt x="18" y="135"/>
                  <a:pt x="18" y="123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6" y="34"/>
                </a:lnTo>
                <a:lnTo>
                  <a:pt x="76" y="49"/>
                </a:lnTo>
                <a:lnTo>
                  <a:pt x="36" y="49"/>
                </a:lnTo>
                <a:lnTo>
                  <a:pt x="36" y="120"/>
                </a:lnTo>
                <a:lnTo>
                  <a:pt x="36" y="120"/>
                </a:lnTo>
                <a:cubicBezTo>
                  <a:pt x="36" y="128"/>
                  <a:pt x="38" y="133"/>
                  <a:pt x="40" y="137"/>
                </a:cubicBezTo>
                <a:lnTo>
                  <a:pt x="40" y="137"/>
                </a:lnTo>
                <a:cubicBezTo>
                  <a:pt x="43" y="140"/>
                  <a:pt x="47" y="142"/>
                  <a:pt x="52" y="142"/>
                </a:cubicBezTo>
                <a:lnTo>
                  <a:pt x="52" y="142"/>
                </a:lnTo>
                <a:cubicBezTo>
                  <a:pt x="59" y="142"/>
                  <a:pt x="66" y="140"/>
                  <a:pt x="73" y="135"/>
                </a:cubicBezTo>
                <a:lnTo>
                  <a:pt x="78" y="1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287"/>
          <p:cNvSpPr>
            <a:spLocks noChangeArrowheads="1"/>
          </p:cNvSpPr>
          <p:nvPr/>
        </p:nvSpPr>
        <p:spPr bwMode="auto">
          <a:xfrm>
            <a:off x="18938457" y="4851644"/>
            <a:ext cx="155780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2 h 132"/>
              <a:gd name="T22" fmla="*/ 96 w 127"/>
              <a:gd name="T23" fmla="*/ 122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2 h 132"/>
              <a:gd name="T30" fmla="*/ 30 w 127"/>
              <a:gd name="T31" fmla="*/ 122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7 h 132"/>
              <a:gd name="T52" fmla="*/ 63 w 127"/>
              <a:gd name="T53" fmla="*/ 17 h 132"/>
              <a:gd name="T54" fmla="*/ 40 w 127"/>
              <a:gd name="T55" fmla="*/ 23 h 132"/>
              <a:gd name="T56" fmla="*/ 40 w 127"/>
              <a:gd name="T57" fmla="*/ 23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3 h 132"/>
              <a:gd name="T96" fmla="*/ 86 w 127"/>
              <a:gd name="T97" fmla="*/ 23 h 132"/>
              <a:gd name="T98" fmla="*/ 63 w 127"/>
              <a:gd name="T99" fmla="*/ 1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1"/>
                  <a:pt x="118" y="31"/>
                </a:cubicBezTo>
                <a:lnTo>
                  <a:pt x="118" y="31"/>
                </a:lnTo>
                <a:cubicBezTo>
                  <a:pt x="123" y="42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3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2"/>
                </a:cubicBezTo>
                <a:lnTo>
                  <a:pt x="30" y="122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2"/>
                  <a:pt x="8" y="31"/>
                </a:cubicBezTo>
                <a:lnTo>
                  <a:pt x="8" y="31"/>
                </a:lnTo>
                <a:cubicBezTo>
                  <a:pt x="13" y="21"/>
                  <a:pt x="21" y="14"/>
                  <a:pt x="30" y="9"/>
                </a:cubicBezTo>
                <a:lnTo>
                  <a:pt x="30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1"/>
                </a:cubicBezTo>
                <a:lnTo>
                  <a:pt x="24" y="41"/>
                </a:lnTo>
                <a:cubicBezTo>
                  <a:pt x="20" y="48"/>
                  <a:pt x="18" y="56"/>
                  <a:pt x="18" y="66"/>
                </a:cubicBezTo>
                <a:lnTo>
                  <a:pt x="18" y="66"/>
                </a:lnTo>
                <a:cubicBezTo>
                  <a:pt x="18" y="75"/>
                  <a:pt x="20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79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288"/>
          <p:cNvSpPr>
            <a:spLocks noChangeArrowheads="1"/>
          </p:cNvSpPr>
          <p:nvPr/>
        </p:nvSpPr>
        <p:spPr bwMode="auto">
          <a:xfrm>
            <a:off x="19196302" y="4851644"/>
            <a:ext cx="128923" cy="161153"/>
          </a:xfrm>
          <a:custGeom>
            <a:avLst/>
            <a:gdLst>
              <a:gd name="T0" fmla="*/ 87 w 107"/>
              <a:gd name="T1" fmla="*/ 130 h 132"/>
              <a:gd name="T2" fmla="*/ 87 w 107"/>
              <a:gd name="T3" fmla="*/ 110 h 132"/>
              <a:gd name="T4" fmla="*/ 87 w 107"/>
              <a:gd name="T5" fmla="*/ 110 h 132"/>
              <a:gd name="T6" fmla="*/ 42 w 107"/>
              <a:gd name="T7" fmla="*/ 131 h 132"/>
              <a:gd name="T8" fmla="*/ 42 w 107"/>
              <a:gd name="T9" fmla="*/ 131 h 132"/>
              <a:gd name="T10" fmla="*/ 19 w 107"/>
              <a:gd name="T11" fmla="*/ 125 h 132"/>
              <a:gd name="T12" fmla="*/ 19 w 107"/>
              <a:gd name="T13" fmla="*/ 125 h 132"/>
              <a:gd name="T14" fmla="*/ 5 w 107"/>
              <a:gd name="T15" fmla="*/ 111 h 132"/>
              <a:gd name="T16" fmla="*/ 5 w 107"/>
              <a:gd name="T17" fmla="*/ 111 h 132"/>
              <a:gd name="T18" fmla="*/ 0 w 107"/>
              <a:gd name="T19" fmla="*/ 92 h 132"/>
              <a:gd name="T20" fmla="*/ 0 w 107"/>
              <a:gd name="T21" fmla="*/ 92 h 132"/>
              <a:gd name="T22" fmla="*/ 12 w 107"/>
              <a:gd name="T23" fmla="*/ 65 h 132"/>
              <a:gd name="T24" fmla="*/ 12 w 107"/>
              <a:gd name="T25" fmla="*/ 65 h 132"/>
              <a:gd name="T26" fmla="*/ 46 w 107"/>
              <a:gd name="T27" fmla="*/ 54 h 132"/>
              <a:gd name="T28" fmla="*/ 86 w 107"/>
              <a:gd name="T29" fmla="*/ 54 h 132"/>
              <a:gd name="T30" fmla="*/ 86 w 107"/>
              <a:gd name="T31" fmla="*/ 47 h 132"/>
              <a:gd name="T32" fmla="*/ 86 w 107"/>
              <a:gd name="T33" fmla="*/ 47 h 132"/>
              <a:gd name="T34" fmla="*/ 79 w 107"/>
              <a:gd name="T35" fmla="*/ 24 h 132"/>
              <a:gd name="T36" fmla="*/ 79 w 107"/>
              <a:gd name="T37" fmla="*/ 24 h 132"/>
              <a:gd name="T38" fmla="*/ 54 w 107"/>
              <a:gd name="T39" fmla="*/ 16 h 132"/>
              <a:gd name="T40" fmla="*/ 54 w 107"/>
              <a:gd name="T41" fmla="*/ 16 h 132"/>
              <a:gd name="T42" fmla="*/ 14 w 107"/>
              <a:gd name="T43" fmla="*/ 31 h 132"/>
              <a:gd name="T44" fmla="*/ 6 w 107"/>
              <a:gd name="T45" fmla="*/ 18 h 132"/>
              <a:gd name="T46" fmla="*/ 6 w 107"/>
              <a:gd name="T47" fmla="*/ 18 h 132"/>
              <a:gd name="T48" fmla="*/ 31 w 107"/>
              <a:gd name="T49" fmla="*/ 4 h 132"/>
              <a:gd name="T50" fmla="*/ 31 w 107"/>
              <a:gd name="T51" fmla="*/ 4 h 132"/>
              <a:gd name="T52" fmla="*/ 57 w 107"/>
              <a:gd name="T53" fmla="*/ 0 h 132"/>
              <a:gd name="T54" fmla="*/ 57 w 107"/>
              <a:gd name="T55" fmla="*/ 0 h 132"/>
              <a:gd name="T56" fmla="*/ 92 w 107"/>
              <a:gd name="T57" fmla="*/ 12 h 132"/>
              <a:gd name="T58" fmla="*/ 92 w 107"/>
              <a:gd name="T59" fmla="*/ 12 h 132"/>
              <a:gd name="T60" fmla="*/ 105 w 107"/>
              <a:gd name="T61" fmla="*/ 45 h 132"/>
              <a:gd name="T62" fmla="*/ 106 w 107"/>
              <a:gd name="T63" fmla="*/ 130 h 132"/>
              <a:gd name="T64" fmla="*/ 87 w 107"/>
              <a:gd name="T65" fmla="*/ 130 h 132"/>
              <a:gd name="T66" fmla="*/ 46 w 107"/>
              <a:gd name="T67" fmla="*/ 115 h 132"/>
              <a:gd name="T68" fmla="*/ 46 w 107"/>
              <a:gd name="T69" fmla="*/ 115 h 132"/>
              <a:gd name="T70" fmla="*/ 73 w 107"/>
              <a:gd name="T71" fmla="*/ 107 h 132"/>
              <a:gd name="T72" fmla="*/ 73 w 107"/>
              <a:gd name="T73" fmla="*/ 107 h 132"/>
              <a:gd name="T74" fmla="*/ 87 w 107"/>
              <a:gd name="T75" fmla="*/ 86 h 132"/>
              <a:gd name="T76" fmla="*/ 87 w 107"/>
              <a:gd name="T77" fmla="*/ 70 h 132"/>
              <a:gd name="T78" fmla="*/ 49 w 107"/>
              <a:gd name="T79" fmla="*/ 70 h 132"/>
              <a:gd name="T80" fmla="*/ 49 w 107"/>
              <a:gd name="T81" fmla="*/ 70 h 132"/>
              <a:gd name="T82" fmla="*/ 17 w 107"/>
              <a:gd name="T83" fmla="*/ 91 h 132"/>
              <a:gd name="T84" fmla="*/ 17 w 107"/>
              <a:gd name="T85" fmla="*/ 91 h 132"/>
              <a:gd name="T86" fmla="*/ 25 w 107"/>
              <a:gd name="T87" fmla="*/ 108 h 132"/>
              <a:gd name="T88" fmla="*/ 25 w 107"/>
              <a:gd name="T89" fmla="*/ 108 h 132"/>
              <a:gd name="T90" fmla="*/ 46 w 107"/>
              <a:gd name="T91" fmla="*/ 11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7" h="132">
                <a:moveTo>
                  <a:pt x="87" y="130"/>
                </a:moveTo>
                <a:lnTo>
                  <a:pt x="87" y="110"/>
                </a:lnTo>
                <a:lnTo>
                  <a:pt x="87" y="110"/>
                </a:lnTo>
                <a:cubicBezTo>
                  <a:pt x="77" y="124"/>
                  <a:pt x="62" y="131"/>
                  <a:pt x="42" y="131"/>
                </a:cubicBezTo>
                <a:lnTo>
                  <a:pt x="42" y="131"/>
                </a:lnTo>
                <a:cubicBezTo>
                  <a:pt x="33" y="131"/>
                  <a:pt x="26" y="129"/>
                  <a:pt x="19" y="125"/>
                </a:cubicBezTo>
                <a:lnTo>
                  <a:pt x="19" y="125"/>
                </a:lnTo>
                <a:cubicBezTo>
                  <a:pt x="13" y="122"/>
                  <a:pt x="8" y="117"/>
                  <a:pt x="5" y="111"/>
                </a:cubicBezTo>
                <a:lnTo>
                  <a:pt x="5" y="111"/>
                </a:lnTo>
                <a:cubicBezTo>
                  <a:pt x="1" y="106"/>
                  <a:pt x="0" y="99"/>
                  <a:pt x="0" y="92"/>
                </a:cubicBezTo>
                <a:lnTo>
                  <a:pt x="0" y="92"/>
                </a:lnTo>
                <a:cubicBezTo>
                  <a:pt x="0" y="80"/>
                  <a:pt x="4" y="72"/>
                  <a:pt x="12" y="65"/>
                </a:cubicBezTo>
                <a:lnTo>
                  <a:pt x="12" y="65"/>
                </a:lnTo>
                <a:cubicBezTo>
                  <a:pt x="20" y="58"/>
                  <a:pt x="32" y="54"/>
                  <a:pt x="46" y="54"/>
                </a:cubicBezTo>
                <a:lnTo>
                  <a:pt x="86" y="54"/>
                </a:lnTo>
                <a:lnTo>
                  <a:pt x="86" y="47"/>
                </a:lnTo>
                <a:lnTo>
                  <a:pt x="86" y="47"/>
                </a:lnTo>
                <a:cubicBezTo>
                  <a:pt x="86" y="37"/>
                  <a:pt x="84" y="30"/>
                  <a:pt x="79" y="24"/>
                </a:cubicBezTo>
                <a:lnTo>
                  <a:pt x="79" y="24"/>
                </a:lnTo>
                <a:cubicBezTo>
                  <a:pt x="73" y="19"/>
                  <a:pt x="64" y="16"/>
                  <a:pt x="54" y="16"/>
                </a:cubicBezTo>
                <a:lnTo>
                  <a:pt x="54" y="16"/>
                </a:lnTo>
                <a:cubicBezTo>
                  <a:pt x="41" y="16"/>
                  <a:pt x="28" y="21"/>
                  <a:pt x="14" y="31"/>
                </a:cubicBezTo>
                <a:lnTo>
                  <a:pt x="6" y="18"/>
                </a:lnTo>
                <a:lnTo>
                  <a:pt x="6" y="18"/>
                </a:lnTo>
                <a:cubicBezTo>
                  <a:pt x="15" y="12"/>
                  <a:pt x="23" y="7"/>
                  <a:pt x="31" y="4"/>
                </a:cubicBezTo>
                <a:lnTo>
                  <a:pt x="31" y="4"/>
                </a:lnTo>
                <a:cubicBezTo>
                  <a:pt x="38" y="1"/>
                  <a:pt x="47" y="0"/>
                  <a:pt x="57" y="0"/>
                </a:cubicBezTo>
                <a:lnTo>
                  <a:pt x="57" y="0"/>
                </a:lnTo>
                <a:cubicBezTo>
                  <a:pt x="73" y="0"/>
                  <a:pt x="84" y="4"/>
                  <a:pt x="92" y="12"/>
                </a:cubicBezTo>
                <a:lnTo>
                  <a:pt x="92" y="12"/>
                </a:lnTo>
                <a:cubicBezTo>
                  <a:pt x="101" y="20"/>
                  <a:pt x="105" y="31"/>
                  <a:pt x="105" y="45"/>
                </a:cubicBezTo>
                <a:lnTo>
                  <a:pt x="106" y="130"/>
                </a:lnTo>
                <a:lnTo>
                  <a:pt x="87" y="130"/>
                </a:lnTo>
                <a:close/>
                <a:moveTo>
                  <a:pt x="46" y="115"/>
                </a:moveTo>
                <a:lnTo>
                  <a:pt x="46" y="115"/>
                </a:lnTo>
                <a:cubicBezTo>
                  <a:pt x="56" y="115"/>
                  <a:pt x="64" y="112"/>
                  <a:pt x="73" y="107"/>
                </a:cubicBezTo>
                <a:lnTo>
                  <a:pt x="73" y="107"/>
                </a:lnTo>
                <a:cubicBezTo>
                  <a:pt x="80" y="102"/>
                  <a:pt x="85" y="95"/>
                  <a:pt x="87" y="86"/>
                </a:cubicBezTo>
                <a:lnTo>
                  <a:pt x="87" y="70"/>
                </a:lnTo>
                <a:lnTo>
                  <a:pt x="49" y="70"/>
                </a:lnTo>
                <a:lnTo>
                  <a:pt x="49" y="70"/>
                </a:lnTo>
                <a:cubicBezTo>
                  <a:pt x="27" y="70"/>
                  <a:pt x="17" y="77"/>
                  <a:pt x="17" y="91"/>
                </a:cubicBezTo>
                <a:lnTo>
                  <a:pt x="17" y="91"/>
                </a:lnTo>
                <a:cubicBezTo>
                  <a:pt x="17" y="98"/>
                  <a:pt x="19" y="104"/>
                  <a:pt x="25" y="108"/>
                </a:cubicBezTo>
                <a:lnTo>
                  <a:pt x="25" y="108"/>
                </a:lnTo>
                <a:cubicBezTo>
                  <a:pt x="30" y="113"/>
                  <a:pt x="36" y="115"/>
                  <a:pt x="46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289"/>
          <p:cNvSpPr>
            <a:spLocks noChangeArrowheads="1"/>
          </p:cNvSpPr>
          <p:nvPr/>
        </p:nvSpPr>
        <p:spPr bwMode="auto">
          <a:xfrm>
            <a:off x="17552540" y="5211551"/>
            <a:ext cx="150410" cy="220244"/>
          </a:xfrm>
          <a:custGeom>
            <a:avLst/>
            <a:gdLst>
              <a:gd name="T0" fmla="*/ 121 w 122"/>
              <a:gd name="T1" fmla="*/ 116 h 179"/>
              <a:gd name="T2" fmla="*/ 114 w 122"/>
              <a:gd name="T3" fmla="*/ 149 h 179"/>
              <a:gd name="T4" fmla="*/ 92 w 122"/>
              <a:gd name="T5" fmla="*/ 170 h 179"/>
              <a:gd name="T6" fmla="*/ 58 w 122"/>
              <a:gd name="T7" fmla="*/ 178 h 179"/>
              <a:gd name="T8" fmla="*/ 8 w 122"/>
              <a:gd name="T9" fmla="*/ 159 h 179"/>
              <a:gd name="T10" fmla="*/ 16 w 122"/>
              <a:gd name="T11" fmla="*/ 145 h 179"/>
              <a:gd name="T12" fmla="*/ 36 w 122"/>
              <a:gd name="T13" fmla="*/ 157 h 179"/>
              <a:gd name="T14" fmla="*/ 58 w 122"/>
              <a:gd name="T15" fmla="*/ 161 h 179"/>
              <a:gd name="T16" fmla="*/ 90 w 122"/>
              <a:gd name="T17" fmla="*/ 149 h 179"/>
              <a:gd name="T18" fmla="*/ 103 w 122"/>
              <a:gd name="T19" fmla="*/ 97 h 179"/>
              <a:gd name="T20" fmla="*/ 84 w 122"/>
              <a:gd name="T21" fmla="*/ 117 h 179"/>
              <a:gd name="T22" fmla="*/ 57 w 122"/>
              <a:gd name="T23" fmla="*/ 124 h 179"/>
              <a:gd name="T24" fmla="*/ 27 w 122"/>
              <a:gd name="T25" fmla="*/ 116 h 179"/>
              <a:gd name="T26" fmla="*/ 8 w 122"/>
              <a:gd name="T27" fmla="*/ 94 h 179"/>
              <a:gd name="T28" fmla="*/ 0 w 122"/>
              <a:gd name="T29" fmla="*/ 62 h 179"/>
              <a:gd name="T30" fmla="*/ 8 w 122"/>
              <a:gd name="T31" fmla="*/ 29 h 179"/>
              <a:gd name="T32" fmla="*/ 27 w 122"/>
              <a:gd name="T33" fmla="*/ 8 h 179"/>
              <a:gd name="T34" fmla="*/ 57 w 122"/>
              <a:gd name="T35" fmla="*/ 0 h 179"/>
              <a:gd name="T36" fmla="*/ 84 w 122"/>
              <a:gd name="T37" fmla="*/ 7 h 179"/>
              <a:gd name="T38" fmla="*/ 103 w 122"/>
              <a:gd name="T39" fmla="*/ 27 h 179"/>
              <a:gd name="T40" fmla="*/ 121 w 122"/>
              <a:gd name="T41" fmla="*/ 0 h 179"/>
              <a:gd name="T42" fmla="*/ 60 w 122"/>
              <a:gd name="T43" fmla="*/ 108 h 179"/>
              <a:gd name="T44" fmla="*/ 82 w 122"/>
              <a:gd name="T45" fmla="*/ 103 h 179"/>
              <a:gd name="T46" fmla="*/ 98 w 122"/>
              <a:gd name="T47" fmla="*/ 86 h 179"/>
              <a:gd name="T48" fmla="*/ 103 w 122"/>
              <a:gd name="T49" fmla="*/ 62 h 179"/>
              <a:gd name="T50" fmla="*/ 98 w 122"/>
              <a:gd name="T51" fmla="*/ 38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2 h 179"/>
              <a:gd name="T58" fmla="*/ 23 w 122"/>
              <a:gd name="T59" fmla="*/ 38 h 179"/>
              <a:gd name="T60" fmla="*/ 18 w 122"/>
              <a:gd name="T61" fmla="*/ 62 h 179"/>
              <a:gd name="T62" fmla="*/ 23 w 122"/>
              <a:gd name="T63" fmla="*/ 86 h 179"/>
              <a:gd name="T64" fmla="*/ 38 w 122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0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8"/>
                  <a:pt x="118" y="139"/>
                  <a:pt x="114" y="149"/>
                </a:cubicBezTo>
                <a:lnTo>
                  <a:pt x="114" y="149"/>
                </a:lnTo>
                <a:cubicBezTo>
                  <a:pt x="108" y="158"/>
                  <a:pt x="101" y="165"/>
                  <a:pt x="92" y="170"/>
                </a:cubicBezTo>
                <a:lnTo>
                  <a:pt x="92" y="170"/>
                </a:lnTo>
                <a:cubicBezTo>
                  <a:pt x="82" y="175"/>
                  <a:pt x="71" y="178"/>
                  <a:pt x="58" y="178"/>
                </a:cubicBezTo>
                <a:lnTo>
                  <a:pt x="58" y="178"/>
                </a:lnTo>
                <a:cubicBezTo>
                  <a:pt x="41" y="178"/>
                  <a:pt x="24" y="172"/>
                  <a:pt x="8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3" y="150"/>
                  <a:pt x="29" y="155"/>
                  <a:pt x="36" y="157"/>
                </a:cubicBezTo>
                <a:lnTo>
                  <a:pt x="36" y="157"/>
                </a:lnTo>
                <a:cubicBezTo>
                  <a:pt x="42" y="160"/>
                  <a:pt x="50" y="161"/>
                  <a:pt x="58" y="161"/>
                </a:cubicBezTo>
                <a:lnTo>
                  <a:pt x="58" y="161"/>
                </a:lnTo>
                <a:cubicBezTo>
                  <a:pt x="72" y="161"/>
                  <a:pt x="82" y="157"/>
                  <a:pt x="90" y="149"/>
                </a:cubicBezTo>
                <a:lnTo>
                  <a:pt x="90" y="149"/>
                </a:lnTo>
                <a:cubicBezTo>
                  <a:pt x="99" y="141"/>
                  <a:pt x="103" y="130"/>
                  <a:pt x="103" y="117"/>
                </a:cubicBezTo>
                <a:lnTo>
                  <a:pt x="103" y="97"/>
                </a:lnTo>
                <a:lnTo>
                  <a:pt x="103" y="97"/>
                </a:lnTo>
                <a:cubicBezTo>
                  <a:pt x="98" y="106"/>
                  <a:pt x="92" y="112"/>
                  <a:pt x="84" y="117"/>
                </a:cubicBezTo>
                <a:lnTo>
                  <a:pt x="84" y="117"/>
                </a:lnTo>
                <a:cubicBezTo>
                  <a:pt x="77" y="122"/>
                  <a:pt x="68" y="124"/>
                  <a:pt x="57" y="124"/>
                </a:cubicBezTo>
                <a:lnTo>
                  <a:pt x="57" y="124"/>
                </a:lnTo>
                <a:cubicBezTo>
                  <a:pt x="46" y="124"/>
                  <a:pt x="36" y="122"/>
                  <a:pt x="27" y="116"/>
                </a:cubicBezTo>
                <a:lnTo>
                  <a:pt x="27" y="116"/>
                </a:lnTo>
                <a:cubicBezTo>
                  <a:pt x="19" y="110"/>
                  <a:pt x="13" y="103"/>
                  <a:pt x="8" y="94"/>
                </a:cubicBezTo>
                <a:lnTo>
                  <a:pt x="8" y="94"/>
                </a:lnTo>
                <a:cubicBezTo>
                  <a:pt x="3" y="84"/>
                  <a:pt x="0" y="74"/>
                  <a:pt x="0" y="62"/>
                </a:cubicBezTo>
                <a:lnTo>
                  <a:pt x="0" y="62"/>
                </a:lnTo>
                <a:cubicBezTo>
                  <a:pt x="0" y="49"/>
                  <a:pt x="3" y="39"/>
                  <a:pt x="8" y="29"/>
                </a:cubicBezTo>
                <a:lnTo>
                  <a:pt x="8" y="29"/>
                </a:lnTo>
                <a:cubicBezTo>
                  <a:pt x="13" y="20"/>
                  <a:pt x="19" y="13"/>
                  <a:pt x="27" y="8"/>
                </a:cubicBezTo>
                <a:lnTo>
                  <a:pt x="27" y="8"/>
                </a:lnTo>
                <a:cubicBezTo>
                  <a:pt x="36" y="2"/>
                  <a:pt x="46" y="0"/>
                  <a:pt x="57" y="0"/>
                </a:cubicBezTo>
                <a:lnTo>
                  <a:pt x="57" y="0"/>
                </a:lnTo>
                <a:cubicBezTo>
                  <a:pt x="68" y="0"/>
                  <a:pt x="77" y="2"/>
                  <a:pt x="84" y="7"/>
                </a:cubicBezTo>
                <a:lnTo>
                  <a:pt x="84" y="7"/>
                </a:lnTo>
                <a:cubicBezTo>
                  <a:pt x="92" y="12"/>
                  <a:pt x="98" y="18"/>
                  <a:pt x="103" y="27"/>
                </a:cubicBezTo>
                <a:lnTo>
                  <a:pt x="103" y="0"/>
                </a:lnTo>
                <a:lnTo>
                  <a:pt x="121" y="0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6" y="106"/>
                  <a:pt x="82" y="103"/>
                </a:cubicBezTo>
                <a:lnTo>
                  <a:pt x="82" y="103"/>
                </a:lnTo>
                <a:cubicBezTo>
                  <a:pt x="88" y="98"/>
                  <a:pt x="94" y="93"/>
                  <a:pt x="98" y="86"/>
                </a:cubicBezTo>
                <a:lnTo>
                  <a:pt x="98" y="86"/>
                </a:lnTo>
                <a:cubicBezTo>
                  <a:pt x="101" y="79"/>
                  <a:pt x="103" y="71"/>
                  <a:pt x="103" y="62"/>
                </a:cubicBezTo>
                <a:lnTo>
                  <a:pt x="103" y="62"/>
                </a:lnTo>
                <a:cubicBezTo>
                  <a:pt x="103" y="53"/>
                  <a:pt x="101" y="45"/>
                  <a:pt x="98" y="38"/>
                </a:cubicBezTo>
                <a:lnTo>
                  <a:pt x="98" y="38"/>
                </a:lnTo>
                <a:cubicBezTo>
                  <a:pt x="94" y="31"/>
                  <a:pt x="88" y="25"/>
                  <a:pt x="82" y="22"/>
                </a:cubicBezTo>
                <a:lnTo>
                  <a:pt x="82" y="22"/>
                </a:lnTo>
                <a:cubicBezTo>
                  <a:pt x="76" y="18"/>
                  <a:pt x="68" y="16"/>
                  <a:pt x="60" y="16"/>
                </a:cubicBezTo>
                <a:lnTo>
                  <a:pt x="60" y="16"/>
                </a:lnTo>
                <a:cubicBezTo>
                  <a:pt x="52" y="16"/>
                  <a:pt x="45" y="18"/>
                  <a:pt x="38" y="22"/>
                </a:cubicBezTo>
                <a:lnTo>
                  <a:pt x="38" y="22"/>
                </a:lnTo>
                <a:cubicBezTo>
                  <a:pt x="32" y="25"/>
                  <a:pt x="27" y="31"/>
                  <a:pt x="23" y="38"/>
                </a:cubicBezTo>
                <a:lnTo>
                  <a:pt x="23" y="38"/>
                </a:lnTo>
                <a:cubicBezTo>
                  <a:pt x="19" y="45"/>
                  <a:pt x="18" y="53"/>
                  <a:pt x="18" y="62"/>
                </a:cubicBezTo>
                <a:lnTo>
                  <a:pt x="18" y="62"/>
                </a:lnTo>
                <a:cubicBezTo>
                  <a:pt x="18" y="71"/>
                  <a:pt x="19" y="79"/>
                  <a:pt x="23" y="86"/>
                </a:cubicBezTo>
                <a:lnTo>
                  <a:pt x="23" y="86"/>
                </a:lnTo>
                <a:cubicBezTo>
                  <a:pt x="27" y="93"/>
                  <a:pt x="32" y="98"/>
                  <a:pt x="38" y="103"/>
                </a:cubicBezTo>
                <a:lnTo>
                  <a:pt x="38" y="103"/>
                </a:lnTo>
                <a:cubicBezTo>
                  <a:pt x="45" y="106"/>
                  <a:pt x="52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290"/>
          <p:cNvSpPr>
            <a:spLocks noChangeArrowheads="1"/>
          </p:cNvSpPr>
          <p:nvPr/>
        </p:nvSpPr>
        <p:spPr bwMode="auto">
          <a:xfrm>
            <a:off x="17735180" y="5211551"/>
            <a:ext cx="155780" cy="161153"/>
          </a:xfrm>
          <a:custGeom>
            <a:avLst/>
            <a:gdLst>
              <a:gd name="T0" fmla="*/ 64 w 128"/>
              <a:gd name="T1" fmla="*/ 0 h 131"/>
              <a:gd name="T2" fmla="*/ 64 w 128"/>
              <a:gd name="T3" fmla="*/ 0 h 131"/>
              <a:gd name="T4" fmla="*/ 96 w 128"/>
              <a:gd name="T5" fmla="*/ 8 h 131"/>
              <a:gd name="T6" fmla="*/ 96 w 128"/>
              <a:gd name="T7" fmla="*/ 8 h 131"/>
              <a:gd name="T8" fmla="*/ 118 w 128"/>
              <a:gd name="T9" fmla="*/ 31 h 131"/>
              <a:gd name="T10" fmla="*/ 118 w 128"/>
              <a:gd name="T11" fmla="*/ 31 h 131"/>
              <a:gd name="T12" fmla="*/ 127 w 128"/>
              <a:gd name="T13" fmla="*/ 65 h 131"/>
              <a:gd name="T14" fmla="*/ 127 w 128"/>
              <a:gd name="T15" fmla="*/ 65 h 131"/>
              <a:gd name="T16" fmla="*/ 118 w 128"/>
              <a:gd name="T17" fmla="*/ 99 h 131"/>
              <a:gd name="T18" fmla="*/ 118 w 128"/>
              <a:gd name="T19" fmla="*/ 99 h 131"/>
              <a:gd name="T20" fmla="*/ 96 w 128"/>
              <a:gd name="T21" fmla="*/ 122 h 131"/>
              <a:gd name="T22" fmla="*/ 96 w 128"/>
              <a:gd name="T23" fmla="*/ 122 h 131"/>
              <a:gd name="T24" fmla="*/ 64 w 128"/>
              <a:gd name="T25" fmla="*/ 130 h 131"/>
              <a:gd name="T26" fmla="*/ 64 w 128"/>
              <a:gd name="T27" fmla="*/ 130 h 131"/>
              <a:gd name="T28" fmla="*/ 31 w 128"/>
              <a:gd name="T29" fmla="*/ 122 h 131"/>
              <a:gd name="T30" fmla="*/ 31 w 128"/>
              <a:gd name="T31" fmla="*/ 122 h 131"/>
              <a:gd name="T32" fmla="*/ 9 w 128"/>
              <a:gd name="T33" fmla="*/ 99 h 131"/>
              <a:gd name="T34" fmla="*/ 9 w 128"/>
              <a:gd name="T35" fmla="*/ 99 h 131"/>
              <a:gd name="T36" fmla="*/ 0 w 128"/>
              <a:gd name="T37" fmla="*/ 65 h 131"/>
              <a:gd name="T38" fmla="*/ 0 w 128"/>
              <a:gd name="T39" fmla="*/ 65 h 131"/>
              <a:gd name="T40" fmla="*/ 9 w 128"/>
              <a:gd name="T41" fmla="*/ 31 h 131"/>
              <a:gd name="T42" fmla="*/ 9 w 128"/>
              <a:gd name="T43" fmla="*/ 31 h 131"/>
              <a:gd name="T44" fmla="*/ 31 w 128"/>
              <a:gd name="T45" fmla="*/ 8 h 131"/>
              <a:gd name="T46" fmla="*/ 31 w 128"/>
              <a:gd name="T47" fmla="*/ 8 h 131"/>
              <a:gd name="T48" fmla="*/ 64 w 128"/>
              <a:gd name="T49" fmla="*/ 0 h 131"/>
              <a:gd name="T50" fmla="*/ 64 w 128"/>
              <a:gd name="T51" fmla="*/ 16 h 131"/>
              <a:gd name="T52" fmla="*/ 64 w 128"/>
              <a:gd name="T53" fmla="*/ 16 h 131"/>
              <a:gd name="T54" fmla="*/ 41 w 128"/>
              <a:gd name="T55" fmla="*/ 23 h 131"/>
              <a:gd name="T56" fmla="*/ 41 w 128"/>
              <a:gd name="T57" fmla="*/ 23 h 131"/>
              <a:gd name="T58" fmla="*/ 25 w 128"/>
              <a:gd name="T59" fmla="*/ 40 h 131"/>
              <a:gd name="T60" fmla="*/ 25 w 128"/>
              <a:gd name="T61" fmla="*/ 40 h 131"/>
              <a:gd name="T62" fmla="*/ 19 w 128"/>
              <a:gd name="T63" fmla="*/ 65 h 131"/>
              <a:gd name="T64" fmla="*/ 19 w 128"/>
              <a:gd name="T65" fmla="*/ 65 h 131"/>
              <a:gd name="T66" fmla="*/ 25 w 128"/>
              <a:gd name="T67" fmla="*/ 90 h 131"/>
              <a:gd name="T68" fmla="*/ 25 w 128"/>
              <a:gd name="T69" fmla="*/ 90 h 131"/>
              <a:gd name="T70" fmla="*/ 41 w 128"/>
              <a:gd name="T71" fmla="*/ 108 h 131"/>
              <a:gd name="T72" fmla="*/ 41 w 128"/>
              <a:gd name="T73" fmla="*/ 108 h 131"/>
              <a:gd name="T74" fmla="*/ 64 w 128"/>
              <a:gd name="T75" fmla="*/ 114 h 131"/>
              <a:gd name="T76" fmla="*/ 64 w 128"/>
              <a:gd name="T77" fmla="*/ 114 h 131"/>
              <a:gd name="T78" fmla="*/ 86 w 128"/>
              <a:gd name="T79" fmla="*/ 108 h 131"/>
              <a:gd name="T80" fmla="*/ 86 w 128"/>
              <a:gd name="T81" fmla="*/ 108 h 131"/>
              <a:gd name="T82" fmla="*/ 102 w 128"/>
              <a:gd name="T83" fmla="*/ 90 h 131"/>
              <a:gd name="T84" fmla="*/ 102 w 128"/>
              <a:gd name="T85" fmla="*/ 90 h 131"/>
              <a:gd name="T86" fmla="*/ 108 w 128"/>
              <a:gd name="T87" fmla="*/ 65 h 131"/>
              <a:gd name="T88" fmla="*/ 108 w 128"/>
              <a:gd name="T89" fmla="*/ 65 h 131"/>
              <a:gd name="T90" fmla="*/ 102 w 128"/>
              <a:gd name="T91" fmla="*/ 40 h 131"/>
              <a:gd name="T92" fmla="*/ 102 w 128"/>
              <a:gd name="T93" fmla="*/ 40 h 131"/>
              <a:gd name="T94" fmla="*/ 86 w 128"/>
              <a:gd name="T95" fmla="*/ 23 h 131"/>
              <a:gd name="T96" fmla="*/ 86 w 128"/>
              <a:gd name="T97" fmla="*/ 23 h 131"/>
              <a:gd name="T98" fmla="*/ 64 w 128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31">
                <a:moveTo>
                  <a:pt x="64" y="0"/>
                </a:moveTo>
                <a:lnTo>
                  <a:pt x="64" y="0"/>
                </a:lnTo>
                <a:cubicBezTo>
                  <a:pt x="75" y="0"/>
                  <a:pt x="86" y="2"/>
                  <a:pt x="96" y="8"/>
                </a:cubicBezTo>
                <a:lnTo>
                  <a:pt x="96" y="8"/>
                </a:lnTo>
                <a:cubicBezTo>
                  <a:pt x="105" y="13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7" y="52"/>
                  <a:pt x="127" y="65"/>
                </a:cubicBezTo>
                <a:lnTo>
                  <a:pt x="127" y="65"/>
                </a:lnTo>
                <a:cubicBezTo>
                  <a:pt x="127" y="77"/>
                  <a:pt x="124" y="88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0"/>
                  <a:pt x="64" y="130"/>
                </a:cubicBezTo>
                <a:lnTo>
                  <a:pt x="64" y="130"/>
                </a:lnTo>
                <a:cubicBezTo>
                  <a:pt x="51" y="130"/>
                  <a:pt x="41" y="128"/>
                  <a:pt x="31" y="122"/>
                </a:cubicBezTo>
                <a:lnTo>
                  <a:pt x="31" y="122"/>
                </a:lnTo>
                <a:cubicBezTo>
                  <a:pt x="21" y="117"/>
                  <a:pt x="14" y="109"/>
                  <a:pt x="9" y="99"/>
                </a:cubicBezTo>
                <a:lnTo>
                  <a:pt x="9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9" y="31"/>
                </a:cubicBezTo>
                <a:lnTo>
                  <a:pt x="9" y="31"/>
                </a:lnTo>
                <a:cubicBezTo>
                  <a:pt x="14" y="21"/>
                  <a:pt x="21" y="13"/>
                  <a:pt x="31" y="8"/>
                </a:cubicBezTo>
                <a:lnTo>
                  <a:pt x="31" y="8"/>
                </a:lnTo>
                <a:cubicBezTo>
                  <a:pt x="41" y="2"/>
                  <a:pt x="51" y="0"/>
                  <a:pt x="64" y="0"/>
                </a:cubicBezTo>
                <a:close/>
                <a:moveTo>
                  <a:pt x="64" y="16"/>
                </a:moveTo>
                <a:lnTo>
                  <a:pt x="64" y="16"/>
                </a:lnTo>
                <a:cubicBezTo>
                  <a:pt x="55" y="16"/>
                  <a:pt x="47" y="19"/>
                  <a:pt x="41" y="23"/>
                </a:cubicBezTo>
                <a:lnTo>
                  <a:pt x="41" y="23"/>
                </a:lnTo>
                <a:cubicBezTo>
                  <a:pt x="34" y="27"/>
                  <a:pt x="28" y="33"/>
                  <a:pt x="25" y="40"/>
                </a:cubicBezTo>
                <a:lnTo>
                  <a:pt x="25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5" y="90"/>
                </a:cubicBezTo>
                <a:lnTo>
                  <a:pt x="25" y="90"/>
                </a:lnTo>
                <a:cubicBezTo>
                  <a:pt x="28" y="98"/>
                  <a:pt x="34" y="103"/>
                  <a:pt x="41" y="108"/>
                </a:cubicBezTo>
                <a:lnTo>
                  <a:pt x="41" y="108"/>
                </a:lnTo>
                <a:cubicBezTo>
                  <a:pt x="47" y="112"/>
                  <a:pt x="55" y="114"/>
                  <a:pt x="64" y="114"/>
                </a:cubicBezTo>
                <a:lnTo>
                  <a:pt x="64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3"/>
                  <a:pt x="99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6"/>
                  <a:pt x="6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291"/>
          <p:cNvSpPr>
            <a:spLocks noChangeArrowheads="1"/>
          </p:cNvSpPr>
          <p:nvPr/>
        </p:nvSpPr>
        <p:spPr bwMode="auto">
          <a:xfrm>
            <a:off x="17912447" y="5211551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7 w 127"/>
              <a:gd name="T79" fmla="*/ 108 h 131"/>
              <a:gd name="T80" fmla="*/ 87 w 127"/>
              <a:gd name="T81" fmla="*/ 108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2"/>
                  <a:pt x="96" y="8"/>
                </a:cubicBezTo>
                <a:lnTo>
                  <a:pt x="96" y="8"/>
                </a:lnTo>
                <a:cubicBezTo>
                  <a:pt x="106" y="13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8"/>
                  <a:pt x="118" y="99"/>
                </a:cubicBezTo>
                <a:lnTo>
                  <a:pt x="118" y="99"/>
                </a:lnTo>
                <a:cubicBezTo>
                  <a:pt x="113" y="109"/>
                  <a:pt x="106" y="117"/>
                  <a:pt x="96" y="122"/>
                </a:cubicBezTo>
                <a:lnTo>
                  <a:pt x="96" y="122"/>
                </a:lnTo>
                <a:cubicBezTo>
                  <a:pt x="87" y="128"/>
                  <a:pt x="76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0" y="122"/>
                </a:cubicBezTo>
                <a:lnTo>
                  <a:pt x="30" y="122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4" y="21"/>
                  <a:pt x="21" y="13"/>
                  <a:pt x="30" y="8"/>
                </a:cubicBezTo>
                <a:lnTo>
                  <a:pt x="30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5" y="16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3"/>
                  <a:pt x="99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79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292"/>
          <p:cNvSpPr>
            <a:spLocks noChangeArrowheads="1"/>
          </p:cNvSpPr>
          <p:nvPr/>
        </p:nvSpPr>
        <p:spPr bwMode="auto">
          <a:xfrm>
            <a:off x="18089717" y="5147090"/>
            <a:ext cx="155780" cy="225614"/>
          </a:xfrm>
          <a:custGeom>
            <a:avLst/>
            <a:gdLst>
              <a:gd name="T0" fmla="*/ 127 w 128"/>
              <a:gd name="T1" fmla="*/ 0 h 185"/>
              <a:gd name="T2" fmla="*/ 127 w 128"/>
              <a:gd name="T3" fmla="*/ 182 h 185"/>
              <a:gd name="T4" fmla="*/ 109 w 128"/>
              <a:gd name="T5" fmla="*/ 182 h 185"/>
              <a:gd name="T6" fmla="*/ 109 w 128"/>
              <a:gd name="T7" fmla="*/ 155 h 185"/>
              <a:gd name="T8" fmla="*/ 109 w 128"/>
              <a:gd name="T9" fmla="*/ 155 h 185"/>
              <a:gd name="T10" fmla="*/ 89 w 128"/>
              <a:gd name="T11" fmla="*/ 176 h 185"/>
              <a:gd name="T12" fmla="*/ 89 w 128"/>
              <a:gd name="T13" fmla="*/ 176 h 185"/>
              <a:gd name="T14" fmla="*/ 60 w 128"/>
              <a:gd name="T15" fmla="*/ 184 h 185"/>
              <a:gd name="T16" fmla="*/ 60 w 128"/>
              <a:gd name="T17" fmla="*/ 184 h 185"/>
              <a:gd name="T18" fmla="*/ 29 w 128"/>
              <a:gd name="T19" fmla="*/ 175 h 185"/>
              <a:gd name="T20" fmla="*/ 29 w 128"/>
              <a:gd name="T21" fmla="*/ 175 h 185"/>
              <a:gd name="T22" fmla="*/ 8 w 128"/>
              <a:gd name="T23" fmla="*/ 152 h 185"/>
              <a:gd name="T24" fmla="*/ 8 w 128"/>
              <a:gd name="T25" fmla="*/ 152 h 185"/>
              <a:gd name="T26" fmla="*/ 0 w 128"/>
              <a:gd name="T27" fmla="*/ 118 h 185"/>
              <a:gd name="T28" fmla="*/ 0 w 128"/>
              <a:gd name="T29" fmla="*/ 118 h 185"/>
              <a:gd name="T30" fmla="*/ 8 w 128"/>
              <a:gd name="T31" fmla="*/ 84 h 185"/>
              <a:gd name="T32" fmla="*/ 8 w 128"/>
              <a:gd name="T33" fmla="*/ 84 h 185"/>
              <a:gd name="T34" fmla="*/ 29 w 128"/>
              <a:gd name="T35" fmla="*/ 61 h 185"/>
              <a:gd name="T36" fmla="*/ 29 w 128"/>
              <a:gd name="T37" fmla="*/ 61 h 185"/>
              <a:gd name="T38" fmla="*/ 60 w 128"/>
              <a:gd name="T39" fmla="*/ 52 h 185"/>
              <a:gd name="T40" fmla="*/ 60 w 128"/>
              <a:gd name="T41" fmla="*/ 52 h 185"/>
              <a:gd name="T42" fmla="*/ 89 w 128"/>
              <a:gd name="T43" fmla="*/ 60 h 185"/>
              <a:gd name="T44" fmla="*/ 89 w 128"/>
              <a:gd name="T45" fmla="*/ 60 h 185"/>
              <a:gd name="T46" fmla="*/ 109 w 128"/>
              <a:gd name="T47" fmla="*/ 82 h 185"/>
              <a:gd name="T48" fmla="*/ 109 w 128"/>
              <a:gd name="T49" fmla="*/ 0 h 185"/>
              <a:gd name="T50" fmla="*/ 127 w 128"/>
              <a:gd name="T51" fmla="*/ 0 h 185"/>
              <a:gd name="T52" fmla="*/ 64 w 128"/>
              <a:gd name="T53" fmla="*/ 167 h 185"/>
              <a:gd name="T54" fmla="*/ 64 w 128"/>
              <a:gd name="T55" fmla="*/ 167 h 185"/>
              <a:gd name="T56" fmla="*/ 87 w 128"/>
              <a:gd name="T57" fmla="*/ 161 h 185"/>
              <a:gd name="T58" fmla="*/ 87 w 128"/>
              <a:gd name="T59" fmla="*/ 161 h 185"/>
              <a:gd name="T60" fmla="*/ 103 w 128"/>
              <a:gd name="T61" fmla="*/ 143 h 185"/>
              <a:gd name="T62" fmla="*/ 103 w 128"/>
              <a:gd name="T63" fmla="*/ 143 h 185"/>
              <a:gd name="T64" fmla="*/ 109 w 128"/>
              <a:gd name="T65" fmla="*/ 118 h 185"/>
              <a:gd name="T66" fmla="*/ 109 w 128"/>
              <a:gd name="T67" fmla="*/ 118 h 185"/>
              <a:gd name="T68" fmla="*/ 103 w 128"/>
              <a:gd name="T69" fmla="*/ 93 h 185"/>
              <a:gd name="T70" fmla="*/ 103 w 128"/>
              <a:gd name="T71" fmla="*/ 93 h 185"/>
              <a:gd name="T72" fmla="*/ 87 w 128"/>
              <a:gd name="T73" fmla="*/ 76 h 185"/>
              <a:gd name="T74" fmla="*/ 87 w 128"/>
              <a:gd name="T75" fmla="*/ 76 h 185"/>
              <a:gd name="T76" fmla="*/ 64 w 128"/>
              <a:gd name="T77" fmla="*/ 69 h 185"/>
              <a:gd name="T78" fmla="*/ 64 w 128"/>
              <a:gd name="T79" fmla="*/ 69 h 185"/>
              <a:gd name="T80" fmla="*/ 40 w 128"/>
              <a:gd name="T81" fmla="*/ 76 h 185"/>
              <a:gd name="T82" fmla="*/ 40 w 128"/>
              <a:gd name="T83" fmla="*/ 76 h 185"/>
              <a:gd name="T84" fmla="*/ 24 w 128"/>
              <a:gd name="T85" fmla="*/ 93 h 185"/>
              <a:gd name="T86" fmla="*/ 24 w 128"/>
              <a:gd name="T87" fmla="*/ 93 h 185"/>
              <a:gd name="T88" fmla="*/ 19 w 128"/>
              <a:gd name="T89" fmla="*/ 118 h 185"/>
              <a:gd name="T90" fmla="*/ 19 w 128"/>
              <a:gd name="T91" fmla="*/ 118 h 185"/>
              <a:gd name="T92" fmla="*/ 24 w 128"/>
              <a:gd name="T93" fmla="*/ 143 h 185"/>
              <a:gd name="T94" fmla="*/ 24 w 128"/>
              <a:gd name="T95" fmla="*/ 143 h 185"/>
              <a:gd name="T96" fmla="*/ 40 w 128"/>
              <a:gd name="T97" fmla="*/ 161 h 185"/>
              <a:gd name="T98" fmla="*/ 40 w 128"/>
              <a:gd name="T99" fmla="*/ 161 h 185"/>
              <a:gd name="T100" fmla="*/ 64 w 128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5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7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4"/>
                  <a:pt x="60" y="184"/>
                </a:cubicBezTo>
                <a:lnTo>
                  <a:pt x="60" y="184"/>
                </a:lnTo>
                <a:cubicBezTo>
                  <a:pt x="48" y="184"/>
                  <a:pt x="38" y="181"/>
                  <a:pt x="29" y="175"/>
                </a:cubicBezTo>
                <a:lnTo>
                  <a:pt x="29" y="175"/>
                </a:lnTo>
                <a:cubicBezTo>
                  <a:pt x="20" y="170"/>
                  <a:pt x="13" y="162"/>
                  <a:pt x="8" y="152"/>
                </a:cubicBezTo>
                <a:lnTo>
                  <a:pt x="8" y="152"/>
                </a:lnTo>
                <a:cubicBezTo>
                  <a:pt x="3" y="142"/>
                  <a:pt x="0" y="130"/>
                  <a:pt x="0" y="118"/>
                </a:cubicBezTo>
                <a:lnTo>
                  <a:pt x="0" y="118"/>
                </a:lnTo>
                <a:cubicBezTo>
                  <a:pt x="0" y="105"/>
                  <a:pt x="3" y="94"/>
                  <a:pt x="8" y="84"/>
                </a:cubicBezTo>
                <a:lnTo>
                  <a:pt x="8" y="84"/>
                </a:lnTo>
                <a:cubicBezTo>
                  <a:pt x="13" y="74"/>
                  <a:pt x="20" y="66"/>
                  <a:pt x="29" y="61"/>
                </a:cubicBezTo>
                <a:lnTo>
                  <a:pt x="29" y="61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2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3" y="157"/>
                  <a:pt x="99" y="151"/>
                  <a:pt x="103" y="143"/>
                </a:cubicBezTo>
                <a:lnTo>
                  <a:pt x="103" y="143"/>
                </a:lnTo>
                <a:cubicBezTo>
                  <a:pt x="106" y="136"/>
                  <a:pt x="109" y="128"/>
                  <a:pt x="109" y="118"/>
                </a:cubicBezTo>
                <a:lnTo>
                  <a:pt x="109" y="118"/>
                </a:lnTo>
                <a:cubicBezTo>
                  <a:pt x="109" y="109"/>
                  <a:pt x="106" y="100"/>
                  <a:pt x="103" y="93"/>
                </a:cubicBezTo>
                <a:lnTo>
                  <a:pt x="103" y="93"/>
                </a:lnTo>
                <a:cubicBezTo>
                  <a:pt x="99" y="85"/>
                  <a:pt x="93" y="80"/>
                  <a:pt x="87" y="76"/>
                </a:cubicBezTo>
                <a:lnTo>
                  <a:pt x="87" y="76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0" y="76"/>
                </a:cubicBezTo>
                <a:lnTo>
                  <a:pt x="40" y="76"/>
                </a:lnTo>
                <a:cubicBezTo>
                  <a:pt x="34" y="80"/>
                  <a:pt x="28" y="85"/>
                  <a:pt x="24" y="93"/>
                </a:cubicBezTo>
                <a:lnTo>
                  <a:pt x="24" y="93"/>
                </a:lnTo>
                <a:cubicBezTo>
                  <a:pt x="21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8"/>
                  <a:pt x="21" y="136"/>
                  <a:pt x="24" y="143"/>
                </a:cubicBezTo>
                <a:lnTo>
                  <a:pt x="24" y="143"/>
                </a:lnTo>
                <a:cubicBezTo>
                  <a:pt x="28" y="151"/>
                  <a:pt x="34" y="157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293"/>
          <p:cNvSpPr>
            <a:spLocks noChangeArrowheads="1"/>
          </p:cNvSpPr>
          <p:nvPr/>
        </p:nvSpPr>
        <p:spPr bwMode="auto">
          <a:xfrm>
            <a:off x="18363676" y="5211551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6 w 127"/>
              <a:gd name="T79" fmla="*/ 108 h 131"/>
              <a:gd name="T80" fmla="*/ 86 w 127"/>
              <a:gd name="T81" fmla="*/ 108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2"/>
                  <a:pt x="96" y="8"/>
                </a:cubicBezTo>
                <a:lnTo>
                  <a:pt x="96" y="8"/>
                </a:lnTo>
                <a:cubicBezTo>
                  <a:pt x="105" y="13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8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2"/>
                </a:cubicBezTo>
                <a:lnTo>
                  <a:pt x="96" y="122"/>
                </a:lnTo>
                <a:cubicBezTo>
                  <a:pt x="86" y="128"/>
                  <a:pt x="75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0" y="122"/>
                </a:cubicBezTo>
                <a:lnTo>
                  <a:pt x="30" y="122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1" y="13"/>
                  <a:pt x="30" y="8"/>
                </a:cubicBezTo>
                <a:lnTo>
                  <a:pt x="30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4" y="16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1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3"/>
                  <a:pt x="98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294"/>
          <p:cNvSpPr>
            <a:spLocks noChangeArrowheads="1"/>
          </p:cNvSpPr>
          <p:nvPr/>
        </p:nvSpPr>
        <p:spPr bwMode="auto">
          <a:xfrm>
            <a:off x="18557060" y="5211551"/>
            <a:ext cx="80578" cy="155783"/>
          </a:xfrm>
          <a:custGeom>
            <a:avLst/>
            <a:gdLst>
              <a:gd name="T0" fmla="*/ 19 w 64"/>
              <a:gd name="T1" fmla="*/ 29 h 130"/>
              <a:gd name="T2" fmla="*/ 19 w 64"/>
              <a:gd name="T3" fmla="*/ 29 h 130"/>
              <a:gd name="T4" fmla="*/ 37 w 64"/>
              <a:gd name="T5" fmla="*/ 8 h 130"/>
              <a:gd name="T6" fmla="*/ 37 w 64"/>
              <a:gd name="T7" fmla="*/ 8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2 w 64"/>
              <a:gd name="T15" fmla="*/ 30 h 130"/>
              <a:gd name="T16" fmla="*/ 32 w 64"/>
              <a:gd name="T17" fmla="*/ 30 h 130"/>
              <a:gd name="T18" fmla="*/ 19 w 64"/>
              <a:gd name="T19" fmla="*/ 61 h 130"/>
              <a:gd name="T20" fmla="*/ 19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9 w 64"/>
              <a:gd name="T27" fmla="*/ 0 h 130"/>
              <a:gd name="T28" fmla="*/ 19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9" y="29"/>
                </a:moveTo>
                <a:lnTo>
                  <a:pt x="19" y="29"/>
                </a:lnTo>
                <a:cubicBezTo>
                  <a:pt x="23" y="19"/>
                  <a:pt x="29" y="13"/>
                  <a:pt x="37" y="8"/>
                </a:cubicBezTo>
                <a:lnTo>
                  <a:pt x="37" y="8"/>
                </a:lnTo>
                <a:cubicBezTo>
                  <a:pt x="44" y="2"/>
                  <a:pt x="53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5" y="37"/>
                  <a:pt x="20" y="47"/>
                  <a:pt x="19" y="61"/>
                </a:cubicBezTo>
                <a:lnTo>
                  <a:pt x="19" y="129"/>
                </a:lnTo>
                <a:lnTo>
                  <a:pt x="0" y="1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295"/>
          <p:cNvSpPr>
            <a:spLocks noChangeArrowheads="1"/>
          </p:cNvSpPr>
          <p:nvPr/>
        </p:nvSpPr>
        <p:spPr bwMode="auto">
          <a:xfrm>
            <a:off x="18723586" y="5206181"/>
            <a:ext cx="112806" cy="161153"/>
          </a:xfrm>
          <a:custGeom>
            <a:avLst/>
            <a:gdLst>
              <a:gd name="T0" fmla="*/ 82 w 94"/>
              <a:gd name="T1" fmla="*/ 27 h 132"/>
              <a:gd name="T2" fmla="*/ 82 w 94"/>
              <a:gd name="T3" fmla="*/ 27 h 132"/>
              <a:gd name="T4" fmla="*/ 65 w 94"/>
              <a:gd name="T5" fmla="*/ 19 h 132"/>
              <a:gd name="T6" fmla="*/ 65 w 94"/>
              <a:gd name="T7" fmla="*/ 19 h 132"/>
              <a:gd name="T8" fmla="*/ 48 w 94"/>
              <a:gd name="T9" fmla="*/ 17 h 132"/>
              <a:gd name="T10" fmla="*/ 48 w 94"/>
              <a:gd name="T11" fmla="*/ 17 h 132"/>
              <a:gd name="T12" fmla="*/ 30 w 94"/>
              <a:gd name="T13" fmla="*/ 21 h 132"/>
              <a:gd name="T14" fmla="*/ 30 w 94"/>
              <a:gd name="T15" fmla="*/ 21 h 132"/>
              <a:gd name="T16" fmla="*/ 24 w 94"/>
              <a:gd name="T17" fmla="*/ 34 h 132"/>
              <a:gd name="T18" fmla="*/ 24 w 94"/>
              <a:gd name="T19" fmla="*/ 34 h 132"/>
              <a:gd name="T20" fmla="*/ 27 w 94"/>
              <a:gd name="T21" fmla="*/ 44 h 132"/>
              <a:gd name="T22" fmla="*/ 27 w 94"/>
              <a:gd name="T23" fmla="*/ 44 h 132"/>
              <a:gd name="T24" fmla="*/ 37 w 94"/>
              <a:gd name="T25" fmla="*/ 50 h 132"/>
              <a:gd name="T26" fmla="*/ 37 w 94"/>
              <a:gd name="T27" fmla="*/ 50 h 132"/>
              <a:gd name="T28" fmla="*/ 52 w 94"/>
              <a:gd name="T29" fmla="*/ 56 h 132"/>
              <a:gd name="T30" fmla="*/ 52 w 94"/>
              <a:gd name="T31" fmla="*/ 56 h 132"/>
              <a:gd name="T32" fmla="*/ 73 w 94"/>
              <a:gd name="T33" fmla="*/ 64 h 132"/>
              <a:gd name="T34" fmla="*/ 73 w 94"/>
              <a:gd name="T35" fmla="*/ 64 h 132"/>
              <a:gd name="T36" fmla="*/ 87 w 94"/>
              <a:gd name="T37" fmla="*/ 76 h 132"/>
              <a:gd name="T38" fmla="*/ 87 w 94"/>
              <a:gd name="T39" fmla="*/ 76 h 132"/>
              <a:gd name="T40" fmla="*/ 93 w 94"/>
              <a:gd name="T41" fmla="*/ 95 h 132"/>
              <a:gd name="T42" fmla="*/ 93 w 94"/>
              <a:gd name="T43" fmla="*/ 95 h 132"/>
              <a:gd name="T44" fmla="*/ 79 w 94"/>
              <a:gd name="T45" fmla="*/ 122 h 132"/>
              <a:gd name="T46" fmla="*/ 79 w 94"/>
              <a:gd name="T47" fmla="*/ 122 h 132"/>
              <a:gd name="T48" fmla="*/ 48 w 94"/>
              <a:gd name="T49" fmla="*/ 131 h 132"/>
              <a:gd name="T50" fmla="*/ 48 w 94"/>
              <a:gd name="T51" fmla="*/ 131 h 132"/>
              <a:gd name="T52" fmla="*/ 21 w 94"/>
              <a:gd name="T53" fmla="*/ 127 h 132"/>
              <a:gd name="T54" fmla="*/ 21 w 94"/>
              <a:gd name="T55" fmla="*/ 127 h 132"/>
              <a:gd name="T56" fmla="*/ 0 w 94"/>
              <a:gd name="T57" fmla="*/ 113 h 132"/>
              <a:gd name="T58" fmla="*/ 6 w 94"/>
              <a:gd name="T59" fmla="*/ 99 h 132"/>
              <a:gd name="T60" fmla="*/ 6 w 94"/>
              <a:gd name="T61" fmla="*/ 99 h 132"/>
              <a:gd name="T62" fmla="*/ 26 w 94"/>
              <a:gd name="T63" fmla="*/ 111 h 132"/>
              <a:gd name="T64" fmla="*/ 26 w 94"/>
              <a:gd name="T65" fmla="*/ 111 h 132"/>
              <a:gd name="T66" fmla="*/ 48 w 94"/>
              <a:gd name="T67" fmla="*/ 116 h 132"/>
              <a:gd name="T68" fmla="*/ 48 w 94"/>
              <a:gd name="T69" fmla="*/ 116 h 132"/>
              <a:gd name="T70" fmla="*/ 67 w 94"/>
              <a:gd name="T71" fmla="*/ 111 h 132"/>
              <a:gd name="T72" fmla="*/ 67 w 94"/>
              <a:gd name="T73" fmla="*/ 111 h 132"/>
              <a:gd name="T74" fmla="*/ 74 w 94"/>
              <a:gd name="T75" fmla="*/ 96 h 132"/>
              <a:gd name="T76" fmla="*/ 74 w 94"/>
              <a:gd name="T77" fmla="*/ 96 h 132"/>
              <a:gd name="T78" fmla="*/ 67 w 94"/>
              <a:gd name="T79" fmla="*/ 82 h 132"/>
              <a:gd name="T80" fmla="*/ 67 w 94"/>
              <a:gd name="T81" fmla="*/ 82 h 132"/>
              <a:gd name="T82" fmla="*/ 45 w 94"/>
              <a:gd name="T83" fmla="*/ 73 h 132"/>
              <a:gd name="T84" fmla="*/ 45 w 94"/>
              <a:gd name="T85" fmla="*/ 73 h 132"/>
              <a:gd name="T86" fmla="*/ 25 w 94"/>
              <a:gd name="T87" fmla="*/ 66 h 132"/>
              <a:gd name="T88" fmla="*/ 25 w 94"/>
              <a:gd name="T89" fmla="*/ 66 h 132"/>
              <a:gd name="T90" fmla="*/ 11 w 94"/>
              <a:gd name="T91" fmla="*/ 55 h 132"/>
              <a:gd name="T92" fmla="*/ 11 w 94"/>
              <a:gd name="T93" fmla="*/ 55 h 132"/>
              <a:gd name="T94" fmla="*/ 6 w 94"/>
              <a:gd name="T95" fmla="*/ 36 h 132"/>
              <a:gd name="T96" fmla="*/ 6 w 94"/>
              <a:gd name="T97" fmla="*/ 36 h 132"/>
              <a:gd name="T98" fmla="*/ 18 w 94"/>
              <a:gd name="T99" fmla="*/ 9 h 132"/>
              <a:gd name="T100" fmla="*/ 18 w 94"/>
              <a:gd name="T101" fmla="*/ 9 h 132"/>
              <a:gd name="T102" fmla="*/ 49 w 94"/>
              <a:gd name="T103" fmla="*/ 0 h 132"/>
              <a:gd name="T104" fmla="*/ 49 w 94"/>
              <a:gd name="T105" fmla="*/ 0 h 132"/>
              <a:gd name="T106" fmla="*/ 70 w 94"/>
              <a:gd name="T107" fmla="*/ 4 h 132"/>
              <a:gd name="T108" fmla="*/ 70 w 94"/>
              <a:gd name="T109" fmla="*/ 4 h 132"/>
              <a:gd name="T110" fmla="*/ 89 w 94"/>
              <a:gd name="T111" fmla="*/ 13 h 132"/>
              <a:gd name="T112" fmla="*/ 82 w 94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7"/>
                </a:moveTo>
                <a:lnTo>
                  <a:pt x="82" y="27"/>
                </a:lnTo>
                <a:cubicBezTo>
                  <a:pt x="77" y="24"/>
                  <a:pt x="71" y="21"/>
                  <a:pt x="65" y="19"/>
                </a:cubicBezTo>
                <a:lnTo>
                  <a:pt x="65" y="19"/>
                </a:lnTo>
                <a:cubicBezTo>
                  <a:pt x="60" y="17"/>
                  <a:pt x="54" y="17"/>
                  <a:pt x="48" y="17"/>
                </a:cubicBezTo>
                <a:lnTo>
                  <a:pt x="48" y="17"/>
                </a:lnTo>
                <a:cubicBezTo>
                  <a:pt x="41" y="17"/>
                  <a:pt x="35" y="18"/>
                  <a:pt x="30" y="21"/>
                </a:cubicBezTo>
                <a:lnTo>
                  <a:pt x="30" y="21"/>
                </a:lnTo>
                <a:cubicBezTo>
                  <a:pt x="26" y="24"/>
                  <a:pt x="24" y="29"/>
                  <a:pt x="24" y="34"/>
                </a:cubicBezTo>
                <a:lnTo>
                  <a:pt x="24" y="34"/>
                </a:lnTo>
                <a:cubicBezTo>
                  <a:pt x="24" y="38"/>
                  <a:pt x="25" y="42"/>
                  <a:pt x="27" y="44"/>
                </a:cubicBezTo>
                <a:lnTo>
                  <a:pt x="27" y="44"/>
                </a:lnTo>
                <a:cubicBezTo>
                  <a:pt x="30" y="47"/>
                  <a:pt x="33" y="49"/>
                  <a:pt x="37" y="50"/>
                </a:cubicBezTo>
                <a:lnTo>
                  <a:pt x="37" y="50"/>
                </a:lnTo>
                <a:cubicBezTo>
                  <a:pt x="40" y="52"/>
                  <a:pt x="46" y="54"/>
                  <a:pt x="52" y="56"/>
                </a:cubicBezTo>
                <a:lnTo>
                  <a:pt x="52" y="56"/>
                </a:lnTo>
                <a:cubicBezTo>
                  <a:pt x="61" y="59"/>
                  <a:pt x="68" y="61"/>
                  <a:pt x="73" y="64"/>
                </a:cubicBezTo>
                <a:lnTo>
                  <a:pt x="73" y="64"/>
                </a:lnTo>
                <a:cubicBezTo>
                  <a:pt x="79" y="67"/>
                  <a:pt x="84" y="71"/>
                  <a:pt x="87" y="76"/>
                </a:cubicBezTo>
                <a:lnTo>
                  <a:pt x="87" y="76"/>
                </a:lnTo>
                <a:cubicBezTo>
                  <a:pt x="91" y="80"/>
                  <a:pt x="93" y="87"/>
                  <a:pt x="93" y="95"/>
                </a:cubicBezTo>
                <a:lnTo>
                  <a:pt x="93" y="95"/>
                </a:lnTo>
                <a:cubicBezTo>
                  <a:pt x="93" y="107"/>
                  <a:pt x="89" y="116"/>
                  <a:pt x="79" y="122"/>
                </a:cubicBezTo>
                <a:lnTo>
                  <a:pt x="79" y="122"/>
                </a:lnTo>
                <a:cubicBezTo>
                  <a:pt x="71" y="128"/>
                  <a:pt x="60" y="131"/>
                  <a:pt x="48" y="131"/>
                </a:cubicBezTo>
                <a:lnTo>
                  <a:pt x="48" y="131"/>
                </a:lnTo>
                <a:cubicBezTo>
                  <a:pt x="38" y="131"/>
                  <a:pt x="30" y="130"/>
                  <a:pt x="21" y="127"/>
                </a:cubicBezTo>
                <a:lnTo>
                  <a:pt x="21" y="127"/>
                </a:lnTo>
                <a:cubicBezTo>
                  <a:pt x="13" y="123"/>
                  <a:pt x="5" y="119"/>
                  <a:pt x="0" y="113"/>
                </a:cubicBezTo>
                <a:lnTo>
                  <a:pt x="6" y="99"/>
                </a:lnTo>
                <a:lnTo>
                  <a:pt x="6" y="99"/>
                </a:lnTo>
                <a:cubicBezTo>
                  <a:pt x="12" y="104"/>
                  <a:pt x="18" y="109"/>
                  <a:pt x="26" y="111"/>
                </a:cubicBezTo>
                <a:lnTo>
                  <a:pt x="26" y="111"/>
                </a:lnTo>
                <a:cubicBezTo>
                  <a:pt x="33" y="114"/>
                  <a:pt x="41" y="116"/>
                  <a:pt x="48" y="116"/>
                </a:cubicBezTo>
                <a:lnTo>
                  <a:pt x="48" y="116"/>
                </a:lnTo>
                <a:cubicBezTo>
                  <a:pt x="56" y="116"/>
                  <a:pt x="62" y="114"/>
                  <a:pt x="67" y="111"/>
                </a:cubicBezTo>
                <a:lnTo>
                  <a:pt x="67" y="111"/>
                </a:lnTo>
                <a:cubicBezTo>
                  <a:pt x="72" y="107"/>
                  <a:pt x="74" y="102"/>
                  <a:pt x="74" y="96"/>
                </a:cubicBezTo>
                <a:lnTo>
                  <a:pt x="74" y="96"/>
                </a:lnTo>
                <a:cubicBezTo>
                  <a:pt x="74" y="90"/>
                  <a:pt x="72" y="85"/>
                  <a:pt x="67" y="82"/>
                </a:cubicBezTo>
                <a:lnTo>
                  <a:pt x="67" y="82"/>
                </a:lnTo>
                <a:cubicBezTo>
                  <a:pt x="62" y="79"/>
                  <a:pt x="55" y="76"/>
                  <a:pt x="45" y="73"/>
                </a:cubicBezTo>
                <a:lnTo>
                  <a:pt x="45" y="73"/>
                </a:lnTo>
                <a:cubicBezTo>
                  <a:pt x="37" y="71"/>
                  <a:pt x="30" y="68"/>
                  <a:pt x="25" y="66"/>
                </a:cubicBezTo>
                <a:lnTo>
                  <a:pt x="25" y="66"/>
                </a:lnTo>
                <a:cubicBezTo>
                  <a:pt x="19" y="63"/>
                  <a:pt x="15" y="59"/>
                  <a:pt x="11" y="55"/>
                </a:cubicBezTo>
                <a:lnTo>
                  <a:pt x="11" y="55"/>
                </a:lnTo>
                <a:cubicBezTo>
                  <a:pt x="8" y="50"/>
                  <a:pt x="6" y="44"/>
                  <a:pt x="6" y="36"/>
                </a:cubicBezTo>
                <a:lnTo>
                  <a:pt x="6" y="36"/>
                </a:lnTo>
                <a:cubicBezTo>
                  <a:pt x="6" y="24"/>
                  <a:pt x="10" y="16"/>
                  <a:pt x="18" y="9"/>
                </a:cubicBezTo>
                <a:lnTo>
                  <a:pt x="18" y="9"/>
                </a:lnTo>
                <a:cubicBezTo>
                  <a:pt x="26" y="3"/>
                  <a:pt x="37" y="0"/>
                  <a:pt x="49" y="0"/>
                </a:cubicBezTo>
                <a:lnTo>
                  <a:pt x="49" y="0"/>
                </a:lnTo>
                <a:cubicBezTo>
                  <a:pt x="56" y="0"/>
                  <a:pt x="63" y="1"/>
                  <a:pt x="70" y="4"/>
                </a:cubicBezTo>
                <a:lnTo>
                  <a:pt x="70" y="4"/>
                </a:lnTo>
                <a:cubicBezTo>
                  <a:pt x="78" y="6"/>
                  <a:pt x="84" y="9"/>
                  <a:pt x="89" y="13"/>
                </a:cubicBezTo>
                <a:lnTo>
                  <a:pt x="8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296"/>
          <p:cNvSpPr>
            <a:spLocks noChangeArrowheads="1"/>
          </p:cNvSpPr>
          <p:nvPr/>
        </p:nvSpPr>
        <p:spPr bwMode="auto">
          <a:xfrm>
            <a:off x="18857879" y="5211551"/>
            <a:ext cx="145040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5 w 121"/>
              <a:gd name="T5" fmla="*/ 19 h 131"/>
              <a:gd name="T6" fmla="*/ 105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1 w 121"/>
              <a:gd name="T29" fmla="*/ 109 h 131"/>
              <a:gd name="T30" fmla="*/ 111 w 121"/>
              <a:gd name="T31" fmla="*/ 109 h 131"/>
              <a:gd name="T32" fmla="*/ 89 w 121"/>
              <a:gd name="T33" fmla="*/ 125 h 131"/>
              <a:gd name="T34" fmla="*/ 89 w 121"/>
              <a:gd name="T35" fmla="*/ 125 h 131"/>
              <a:gd name="T36" fmla="*/ 61 w 121"/>
              <a:gd name="T37" fmla="*/ 130 h 131"/>
              <a:gd name="T38" fmla="*/ 61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7 w 121"/>
              <a:gd name="T45" fmla="*/ 99 h 131"/>
              <a:gd name="T46" fmla="*/ 7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7 w 121"/>
              <a:gd name="T53" fmla="*/ 32 h 131"/>
              <a:gd name="T54" fmla="*/ 7 w 121"/>
              <a:gd name="T55" fmla="*/ 32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1 w 121"/>
              <a:gd name="T71" fmla="*/ 16 h 131"/>
              <a:gd name="T72" fmla="*/ 61 w 121"/>
              <a:gd name="T73" fmla="*/ 16 h 131"/>
              <a:gd name="T74" fmla="*/ 31 w 121"/>
              <a:gd name="T75" fmla="*/ 27 h 131"/>
              <a:gd name="T76" fmla="*/ 31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7"/>
                  <a:pt x="105" y="19"/>
                </a:cubicBezTo>
                <a:lnTo>
                  <a:pt x="105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0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8"/>
                  <a:pt x="96" y="103"/>
                  <a:pt x="101" y="98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5" y="116"/>
                  <a:pt x="98" y="121"/>
                  <a:pt x="89" y="125"/>
                </a:cubicBezTo>
                <a:lnTo>
                  <a:pt x="89" y="125"/>
                </a:lnTo>
                <a:cubicBezTo>
                  <a:pt x="81" y="128"/>
                  <a:pt x="72" y="130"/>
                  <a:pt x="61" y="130"/>
                </a:cubicBezTo>
                <a:lnTo>
                  <a:pt x="61" y="130"/>
                </a:lnTo>
                <a:cubicBezTo>
                  <a:pt x="49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2" y="109"/>
                  <a:pt x="7" y="99"/>
                </a:cubicBezTo>
                <a:lnTo>
                  <a:pt x="7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2"/>
                </a:cubicBezTo>
                <a:lnTo>
                  <a:pt x="7" y="32"/>
                </a:lnTo>
                <a:cubicBezTo>
                  <a:pt x="12" y="21"/>
                  <a:pt x="20" y="14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4"/>
                  <a:pt x="91" y="27"/>
                </a:cubicBezTo>
                <a:lnTo>
                  <a:pt x="91" y="27"/>
                </a:lnTo>
                <a:cubicBezTo>
                  <a:pt x="83" y="19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39" y="19"/>
                  <a:pt x="31" y="27"/>
                </a:cubicBezTo>
                <a:lnTo>
                  <a:pt x="31" y="27"/>
                </a:lnTo>
                <a:cubicBezTo>
                  <a:pt x="23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297"/>
          <p:cNvSpPr>
            <a:spLocks noChangeArrowheads="1"/>
          </p:cNvSpPr>
          <p:nvPr/>
        </p:nvSpPr>
        <p:spPr bwMode="auto">
          <a:xfrm>
            <a:off x="19040519" y="5211551"/>
            <a:ext cx="80578" cy="155783"/>
          </a:xfrm>
          <a:custGeom>
            <a:avLst/>
            <a:gdLst>
              <a:gd name="T0" fmla="*/ 18 w 64"/>
              <a:gd name="T1" fmla="*/ 29 h 130"/>
              <a:gd name="T2" fmla="*/ 18 w 64"/>
              <a:gd name="T3" fmla="*/ 29 h 130"/>
              <a:gd name="T4" fmla="*/ 35 w 64"/>
              <a:gd name="T5" fmla="*/ 8 h 130"/>
              <a:gd name="T6" fmla="*/ 35 w 64"/>
              <a:gd name="T7" fmla="*/ 8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2 w 64"/>
              <a:gd name="T15" fmla="*/ 30 h 130"/>
              <a:gd name="T16" fmla="*/ 32 w 64"/>
              <a:gd name="T17" fmla="*/ 30 h 130"/>
              <a:gd name="T18" fmla="*/ 18 w 64"/>
              <a:gd name="T19" fmla="*/ 61 h 130"/>
              <a:gd name="T20" fmla="*/ 18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8 w 64"/>
              <a:gd name="T27" fmla="*/ 0 h 130"/>
              <a:gd name="T28" fmla="*/ 18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8" y="29"/>
                </a:moveTo>
                <a:lnTo>
                  <a:pt x="18" y="29"/>
                </a:lnTo>
                <a:cubicBezTo>
                  <a:pt x="22" y="19"/>
                  <a:pt x="28" y="13"/>
                  <a:pt x="35" y="8"/>
                </a:cubicBezTo>
                <a:lnTo>
                  <a:pt x="35" y="8"/>
                </a:lnTo>
                <a:cubicBezTo>
                  <a:pt x="43" y="2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39" y="22"/>
                  <a:pt x="32" y="30"/>
                </a:cubicBezTo>
                <a:lnTo>
                  <a:pt x="32" y="30"/>
                </a:lnTo>
                <a:cubicBezTo>
                  <a:pt x="24" y="37"/>
                  <a:pt x="19" y="47"/>
                  <a:pt x="18" y="61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298"/>
          <p:cNvSpPr>
            <a:spLocks noChangeArrowheads="1"/>
          </p:cNvSpPr>
          <p:nvPr/>
        </p:nvSpPr>
        <p:spPr bwMode="auto">
          <a:xfrm>
            <a:off x="19131841" y="5211551"/>
            <a:ext cx="145036" cy="155783"/>
          </a:xfrm>
          <a:custGeom>
            <a:avLst/>
            <a:gdLst>
              <a:gd name="T0" fmla="*/ 0 w 118"/>
              <a:gd name="T1" fmla="*/ 0 h 130"/>
              <a:gd name="T2" fmla="*/ 19 w 118"/>
              <a:gd name="T3" fmla="*/ 0 h 130"/>
              <a:gd name="T4" fmla="*/ 59 w 118"/>
              <a:gd name="T5" fmla="*/ 110 h 130"/>
              <a:gd name="T6" fmla="*/ 98 w 118"/>
              <a:gd name="T7" fmla="*/ 0 h 130"/>
              <a:gd name="T8" fmla="*/ 117 w 118"/>
              <a:gd name="T9" fmla="*/ 0 h 130"/>
              <a:gd name="T10" fmla="*/ 68 w 118"/>
              <a:gd name="T11" fmla="*/ 129 h 130"/>
              <a:gd name="T12" fmla="*/ 49 w 118"/>
              <a:gd name="T13" fmla="*/ 129 h 130"/>
              <a:gd name="T14" fmla="*/ 0 w 118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130">
                <a:moveTo>
                  <a:pt x="0" y="0"/>
                </a:moveTo>
                <a:lnTo>
                  <a:pt x="19" y="0"/>
                </a:lnTo>
                <a:lnTo>
                  <a:pt x="59" y="110"/>
                </a:lnTo>
                <a:lnTo>
                  <a:pt x="98" y="0"/>
                </a:lnTo>
                <a:lnTo>
                  <a:pt x="117" y="0"/>
                </a:lnTo>
                <a:lnTo>
                  <a:pt x="68" y="129"/>
                </a:lnTo>
                <a:lnTo>
                  <a:pt x="49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299"/>
          <p:cNvSpPr>
            <a:spLocks noChangeArrowheads="1"/>
          </p:cNvSpPr>
          <p:nvPr/>
        </p:nvSpPr>
        <p:spPr bwMode="auto">
          <a:xfrm>
            <a:off x="19298364" y="5147090"/>
            <a:ext cx="32231" cy="220244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2 w 25"/>
              <a:gd name="T11" fmla="*/ 0 h 180"/>
              <a:gd name="T12" fmla="*/ 12 w 25"/>
              <a:gd name="T13" fmla="*/ 0 h 180"/>
              <a:gd name="T14" fmla="*/ 20 w 25"/>
              <a:gd name="T15" fmla="*/ 4 h 180"/>
              <a:gd name="T16" fmla="*/ 20 w 25"/>
              <a:gd name="T17" fmla="*/ 4 h 180"/>
              <a:gd name="T18" fmla="*/ 24 w 25"/>
              <a:gd name="T19" fmla="*/ 13 h 180"/>
              <a:gd name="T20" fmla="*/ 24 w 25"/>
              <a:gd name="T21" fmla="*/ 13 h 180"/>
              <a:gd name="T22" fmla="*/ 20 w 25"/>
              <a:gd name="T23" fmla="*/ 23 h 180"/>
              <a:gd name="T24" fmla="*/ 20 w 25"/>
              <a:gd name="T25" fmla="*/ 23 h 180"/>
              <a:gd name="T26" fmla="*/ 12 w 25"/>
              <a:gd name="T27" fmla="*/ 27 h 180"/>
              <a:gd name="T28" fmla="*/ 12 w 25"/>
              <a:gd name="T29" fmla="*/ 27 h 180"/>
              <a:gd name="T30" fmla="*/ 3 w 25"/>
              <a:gd name="T31" fmla="*/ 23 h 180"/>
              <a:gd name="T32" fmla="*/ 3 w 25"/>
              <a:gd name="T33" fmla="*/ 23 h 180"/>
              <a:gd name="T34" fmla="*/ 0 w 25"/>
              <a:gd name="T35" fmla="*/ 13 h 180"/>
              <a:gd name="T36" fmla="*/ 0 w 25"/>
              <a:gd name="T37" fmla="*/ 13 h 180"/>
              <a:gd name="T38" fmla="*/ 3 w 25"/>
              <a:gd name="T39" fmla="*/ 4 h 180"/>
              <a:gd name="T40" fmla="*/ 3 w 25"/>
              <a:gd name="T41" fmla="*/ 4 h 180"/>
              <a:gd name="T42" fmla="*/ 12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2"/>
                  <a:pt x="20" y="4"/>
                </a:cubicBezTo>
                <a:lnTo>
                  <a:pt x="20" y="4"/>
                </a:lnTo>
                <a:cubicBezTo>
                  <a:pt x="22" y="6"/>
                  <a:pt x="24" y="10"/>
                  <a:pt x="24" y="13"/>
                </a:cubicBezTo>
                <a:lnTo>
                  <a:pt x="24" y="13"/>
                </a:lnTo>
                <a:cubicBezTo>
                  <a:pt x="24" y="17"/>
                  <a:pt x="22" y="21"/>
                  <a:pt x="20" y="23"/>
                </a:cubicBezTo>
                <a:lnTo>
                  <a:pt x="20" y="23"/>
                </a:lnTo>
                <a:cubicBezTo>
                  <a:pt x="18" y="26"/>
                  <a:pt x="15" y="27"/>
                  <a:pt x="12" y="27"/>
                </a:cubicBezTo>
                <a:lnTo>
                  <a:pt x="12" y="27"/>
                </a:lnTo>
                <a:cubicBezTo>
                  <a:pt x="8" y="27"/>
                  <a:pt x="5" y="26"/>
                  <a:pt x="3" y="23"/>
                </a:cubicBezTo>
                <a:lnTo>
                  <a:pt x="3" y="23"/>
                </a:lnTo>
                <a:cubicBezTo>
                  <a:pt x="1" y="21"/>
                  <a:pt x="0" y="17"/>
                  <a:pt x="0" y="13"/>
                </a:cubicBezTo>
                <a:lnTo>
                  <a:pt x="0" y="13"/>
                </a:lnTo>
                <a:cubicBezTo>
                  <a:pt x="0" y="10"/>
                  <a:pt x="1" y="6"/>
                  <a:pt x="3" y="4"/>
                </a:cubicBezTo>
                <a:lnTo>
                  <a:pt x="3" y="4"/>
                </a:lnTo>
                <a:cubicBezTo>
                  <a:pt x="5" y="2"/>
                  <a:pt x="8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00"/>
          <p:cNvSpPr>
            <a:spLocks noChangeArrowheads="1"/>
          </p:cNvSpPr>
          <p:nvPr/>
        </p:nvSpPr>
        <p:spPr bwMode="auto">
          <a:xfrm>
            <a:off x="19362825" y="5211551"/>
            <a:ext cx="134296" cy="161153"/>
          </a:xfrm>
          <a:custGeom>
            <a:avLst/>
            <a:gdLst>
              <a:gd name="T0" fmla="*/ 99 w 112"/>
              <a:gd name="T1" fmla="*/ 32 h 131"/>
              <a:gd name="T2" fmla="*/ 99 w 112"/>
              <a:gd name="T3" fmla="*/ 32 h 131"/>
              <a:gd name="T4" fmla="*/ 61 w 112"/>
              <a:gd name="T5" fmla="*/ 17 h 131"/>
              <a:gd name="T6" fmla="*/ 61 w 112"/>
              <a:gd name="T7" fmla="*/ 17 h 131"/>
              <a:gd name="T8" fmla="*/ 39 w 112"/>
              <a:gd name="T9" fmla="*/ 23 h 131"/>
              <a:gd name="T10" fmla="*/ 39 w 112"/>
              <a:gd name="T11" fmla="*/ 23 h 131"/>
              <a:gd name="T12" fmla="*/ 23 w 112"/>
              <a:gd name="T13" fmla="*/ 40 h 131"/>
              <a:gd name="T14" fmla="*/ 23 w 112"/>
              <a:gd name="T15" fmla="*/ 40 h 131"/>
              <a:gd name="T16" fmla="*/ 17 w 112"/>
              <a:gd name="T17" fmla="*/ 65 h 131"/>
              <a:gd name="T18" fmla="*/ 17 w 112"/>
              <a:gd name="T19" fmla="*/ 65 h 131"/>
              <a:gd name="T20" fmla="*/ 23 w 112"/>
              <a:gd name="T21" fmla="*/ 90 h 131"/>
              <a:gd name="T22" fmla="*/ 23 w 112"/>
              <a:gd name="T23" fmla="*/ 90 h 131"/>
              <a:gd name="T24" fmla="*/ 39 w 112"/>
              <a:gd name="T25" fmla="*/ 108 h 131"/>
              <a:gd name="T26" fmla="*/ 39 w 112"/>
              <a:gd name="T27" fmla="*/ 108 h 131"/>
              <a:gd name="T28" fmla="*/ 61 w 112"/>
              <a:gd name="T29" fmla="*/ 114 h 131"/>
              <a:gd name="T30" fmla="*/ 61 w 112"/>
              <a:gd name="T31" fmla="*/ 114 h 131"/>
              <a:gd name="T32" fmla="*/ 83 w 112"/>
              <a:gd name="T33" fmla="*/ 109 h 131"/>
              <a:gd name="T34" fmla="*/ 83 w 112"/>
              <a:gd name="T35" fmla="*/ 109 h 131"/>
              <a:gd name="T36" fmla="*/ 100 w 112"/>
              <a:gd name="T37" fmla="*/ 97 h 131"/>
              <a:gd name="T38" fmla="*/ 111 w 112"/>
              <a:gd name="T39" fmla="*/ 108 h 131"/>
              <a:gd name="T40" fmla="*/ 111 w 112"/>
              <a:gd name="T41" fmla="*/ 108 h 131"/>
              <a:gd name="T42" fmla="*/ 89 w 112"/>
              <a:gd name="T43" fmla="*/ 125 h 131"/>
              <a:gd name="T44" fmla="*/ 89 w 112"/>
              <a:gd name="T45" fmla="*/ 125 h 131"/>
              <a:gd name="T46" fmla="*/ 61 w 112"/>
              <a:gd name="T47" fmla="*/ 130 h 131"/>
              <a:gd name="T48" fmla="*/ 61 w 112"/>
              <a:gd name="T49" fmla="*/ 130 h 131"/>
              <a:gd name="T50" fmla="*/ 29 w 112"/>
              <a:gd name="T51" fmla="*/ 122 h 131"/>
              <a:gd name="T52" fmla="*/ 29 w 112"/>
              <a:gd name="T53" fmla="*/ 122 h 131"/>
              <a:gd name="T54" fmla="*/ 7 w 112"/>
              <a:gd name="T55" fmla="*/ 99 h 131"/>
              <a:gd name="T56" fmla="*/ 7 w 112"/>
              <a:gd name="T57" fmla="*/ 99 h 131"/>
              <a:gd name="T58" fmla="*/ 0 w 112"/>
              <a:gd name="T59" fmla="*/ 65 h 131"/>
              <a:gd name="T60" fmla="*/ 0 w 112"/>
              <a:gd name="T61" fmla="*/ 65 h 131"/>
              <a:gd name="T62" fmla="*/ 7 w 112"/>
              <a:gd name="T63" fmla="*/ 32 h 131"/>
              <a:gd name="T64" fmla="*/ 7 w 112"/>
              <a:gd name="T65" fmla="*/ 32 h 131"/>
              <a:gd name="T66" fmla="*/ 29 w 112"/>
              <a:gd name="T67" fmla="*/ 8 h 131"/>
              <a:gd name="T68" fmla="*/ 29 w 112"/>
              <a:gd name="T69" fmla="*/ 8 h 131"/>
              <a:gd name="T70" fmla="*/ 61 w 112"/>
              <a:gd name="T71" fmla="*/ 0 h 131"/>
              <a:gd name="T72" fmla="*/ 61 w 112"/>
              <a:gd name="T73" fmla="*/ 0 h 131"/>
              <a:gd name="T74" fmla="*/ 88 w 112"/>
              <a:gd name="T75" fmla="*/ 5 h 131"/>
              <a:gd name="T76" fmla="*/ 88 w 112"/>
              <a:gd name="T77" fmla="*/ 5 h 131"/>
              <a:gd name="T78" fmla="*/ 109 w 112"/>
              <a:gd name="T79" fmla="*/ 19 h 131"/>
              <a:gd name="T80" fmla="*/ 99 w 112"/>
              <a:gd name="T81" fmla="*/ 3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131">
                <a:moveTo>
                  <a:pt x="99" y="32"/>
                </a:moveTo>
                <a:lnTo>
                  <a:pt x="99" y="32"/>
                </a:lnTo>
                <a:cubicBezTo>
                  <a:pt x="89" y="22"/>
                  <a:pt x="76" y="17"/>
                  <a:pt x="61" y="17"/>
                </a:cubicBezTo>
                <a:lnTo>
                  <a:pt x="61" y="17"/>
                </a:lnTo>
                <a:cubicBezTo>
                  <a:pt x="53" y="17"/>
                  <a:pt x="45" y="19"/>
                  <a:pt x="39" y="23"/>
                </a:cubicBezTo>
                <a:lnTo>
                  <a:pt x="39" y="23"/>
                </a:lnTo>
                <a:cubicBezTo>
                  <a:pt x="32" y="28"/>
                  <a:pt x="27" y="33"/>
                  <a:pt x="23" y="40"/>
                </a:cubicBezTo>
                <a:lnTo>
                  <a:pt x="23" y="40"/>
                </a:lnTo>
                <a:cubicBezTo>
                  <a:pt x="19" y="47"/>
                  <a:pt x="17" y="56"/>
                  <a:pt x="17" y="65"/>
                </a:cubicBezTo>
                <a:lnTo>
                  <a:pt x="17" y="65"/>
                </a:lnTo>
                <a:cubicBezTo>
                  <a:pt x="17" y="75"/>
                  <a:pt x="19" y="83"/>
                  <a:pt x="23" y="90"/>
                </a:cubicBezTo>
                <a:lnTo>
                  <a:pt x="23" y="90"/>
                </a:lnTo>
                <a:cubicBezTo>
                  <a:pt x="27" y="98"/>
                  <a:pt x="32" y="103"/>
                  <a:pt x="39" y="108"/>
                </a:cubicBezTo>
                <a:lnTo>
                  <a:pt x="39" y="108"/>
                </a:lnTo>
                <a:cubicBezTo>
                  <a:pt x="45" y="111"/>
                  <a:pt x="53" y="114"/>
                  <a:pt x="61" y="114"/>
                </a:cubicBezTo>
                <a:lnTo>
                  <a:pt x="61" y="114"/>
                </a:lnTo>
                <a:cubicBezTo>
                  <a:pt x="70" y="114"/>
                  <a:pt x="77" y="112"/>
                  <a:pt x="83" y="109"/>
                </a:cubicBezTo>
                <a:lnTo>
                  <a:pt x="83" y="109"/>
                </a:lnTo>
                <a:cubicBezTo>
                  <a:pt x="90" y="106"/>
                  <a:pt x="95" y="102"/>
                  <a:pt x="100" y="97"/>
                </a:cubicBezTo>
                <a:lnTo>
                  <a:pt x="111" y="108"/>
                </a:lnTo>
                <a:lnTo>
                  <a:pt x="111" y="108"/>
                </a:lnTo>
                <a:cubicBezTo>
                  <a:pt x="105" y="115"/>
                  <a:pt x="98" y="120"/>
                  <a:pt x="89" y="125"/>
                </a:cubicBezTo>
                <a:lnTo>
                  <a:pt x="89" y="125"/>
                </a:lnTo>
                <a:cubicBezTo>
                  <a:pt x="81" y="128"/>
                  <a:pt x="72" y="130"/>
                  <a:pt x="61" y="130"/>
                </a:cubicBezTo>
                <a:lnTo>
                  <a:pt x="61" y="130"/>
                </a:lnTo>
                <a:cubicBezTo>
                  <a:pt x="49" y="130"/>
                  <a:pt x="38" y="128"/>
                  <a:pt x="29" y="122"/>
                </a:cubicBezTo>
                <a:lnTo>
                  <a:pt x="29" y="122"/>
                </a:lnTo>
                <a:cubicBezTo>
                  <a:pt x="20" y="117"/>
                  <a:pt x="12" y="109"/>
                  <a:pt x="7" y="99"/>
                </a:cubicBezTo>
                <a:lnTo>
                  <a:pt x="7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2"/>
                </a:cubicBezTo>
                <a:lnTo>
                  <a:pt x="7" y="32"/>
                </a:lnTo>
                <a:cubicBezTo>
                  <a:pt x="12" y="21"/>
                  <a:pt x="20" y="14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1" y="0"/>
                </a:cubicBezTo>
                <a:lnTo>
                  <a:pt x="61" y="0"/>
                </a:lnTo>
                <a:cubicBezTo>
                  <a:pt x="71" y="0"/>
                  <a:pt x="80" y="2"/>
                  <a:pt x="88" y="5"/>
                </a:cubicBezTo>
                <a:lnTo>
                  <a:pt x="88" y="5"/>
                </a:lnTo>
                <a:cubicBezTo>
                  <a:pt x="96" y="8"/>
                  <a:pt x="103" y="13"/>
                  <a:pt x="109" y="19"/>
                </a:cubicBezTo>
                <a:lnTo>
                  <a:pt x="99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01"/>
          <p:cNvSpPr>
            <a:spLocks noChangeArrowheads="1"/>
          </p:cNvSpPr>
          <p:nvPr/>
        </p:nvSpPr>
        <p:spPr bwMode="auto">
          <a:xfrm>
            <a:off x="19518608" y="5211551"/>
            <a:ext cx="150410" cy="161153"/>
          </a:xfrm>
          <a:custGeom>
            <a:avLst/>
            <a:gdLst>
              <a:gd name="T0" fmla="*/ 61 w 122"/>
              <a:gd name="T1" fmla="*/ 0 h 131"/>
              <a:gd name="T2" fmla="*/ 61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19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2 w 122"/>
              <a:gd name="T15" fmla="*/ 103 h 131"/>
              <a:gd name="T16" fmla="*/ 32 w 122"/>
              <a:gd name="T17" fmla="*/ 103 h 131"/>
              <a:gd name="T18" fmla="*/ 63 w 122"/>
              <a:gd name="T19" fmla="*/ 114 h 131"/>
              <a:gd name="T20" fmla="*/ 63 w 122"/>
              <a:gd name="T21" fmla="*/ 114 h 131"/>
              <a:gd name="T22" fmla="*/ 84 w 122"/>
              <a:gd name="T23" fmla="*/ 110 h 131"/>
              <a:gd name="T24" fmla="*/ 84 w 122"/>
              <a:gd name="T25" fmla="*/ 110 h 131"/>
              <a:gd name="T26" fmla="*/ 102 w 122"/>
              <a:gd name="T27" fmla="*/ 98 h 131"/>
              <a:gd name="T28" fmla="*/ 111 w 122"/>
              <a:gd name="T29" fmla="*/ 109 h 131"/>
              <a:gd name="T30" fmla="*/ 111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29 w 122"/>
              <a:gd name="T41" fmla="*/ 122 h 131"/>
              <a:gd name="T42" fmla="*/ 29 w 122"/>
              <a:gd name="T43" fmla="*/ 122 h 131"/>
              <a:gd name="T44" fmla="*/ 7 w 122"/>
              <a:gd name="T45" fmla="*/ 99 h 131"/>
              <a:gd name="T46" fmla="*/ 7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7 w 122"/>
              <a:gd name="T53" fmla="*/ 32 h 131"/>
              <a:gd name="T54" fmla="*/ 7 w 122"/>
              <a:gd name="T55" fmla="*/ 32 h 131"/>
              <a:gd name="T56" fmla="*/ 29 w 122"/>
              <a:gd name="T57" fmla="*/ 8 h 131"/>
              <a:gd name="T58" fmla="*/ 29 w 122"/>
              <a:gd name="T59" fmla="*/ 8 h 131"/>
              <a:gd name="T60" fmla="*/ 61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1 w 122"/>
              <a:gd name="T71" fmla="*/ 16 h 131"/>
              <a:gd name="T72" fmla="*/ 61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0" y="114"/>
                  <a:pt x="78" y="113"/>
                  <a:pt x="84" y="110"/>
                </a:cubicBezTo>
                <a:lnTo>
                  <a:pt x="84" y="110"/>
                </a:lnTo>
                <a:cubicBezTo>
                  <a:pt x="91" y="108"/>
                  <a:pt x="97" y="103"/>
                  <a:pt x="102" y="98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1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09"/>
                  <a:pt x="7" y="99"/>
                </a:cubicBezTo>
                <a:lnTo>
                  <a:pt x="7" y="99"/>
                </a:lnTo>
                <a:cubicBezTo>
                  <a:pt x="2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2"/>
                </a:cubicBezTo>
                <a:lnTo>
                  <a:pt x="7" y="32"/>
                </a:lnTo>
                <a:cubicBezTo>
                  <a:pt x="13" y="21"/>
                  <a:pt x="20" y="14"/>
                  <a:pt x="29" y="8"/>
                </a:cubicBezTo>
                <a:lnTo>
                  <a:pt x="29" y="8"/>
                </a:lnTo>
                <a:cubicBezTo>
                  <a:pt x="39" y="2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4"/>
                  <a:pt x="91" y="27"/>
                </a:cubicBezTo>
                <a:lnTo>
                  <a:pt x="91" y="27"/>
                </a:lnTo>
                <a:cubicBezTo>
                  <a:pt x="83" y="19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39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02"/>
          <p:cNvSpPr>
            <a:spLocks noChangeArrowheads="1"/>
          </p:cNvSpPr>
          <p:nvPr/>
        </p:nvSpPr>
        <p:spPr bwMode="auto">
          <a:xfrm>
            <a:off x="17659976" y="5507000"/>
            <a:ext cx="155780" cy="225614"/>
          </a:xfrm>
          <a:custGeom>
            <a:avLst/>
            <a:gdLst>
              <a:gd name="T0" fmla="*/ 67 w 127"/>
              <a:gd name="T1" fmla="*/ 53 h 184"/>
              <a:gd name="T2" fmla="*/ 67 w 127"/>
              <a:gd name="T3" fmla="*/ 53 h 184"/>
              <a:gd name="T4" fmla="*/ 97 w 127"/>
              <a:gd name="T5" fmla="*/ 61 h 184"/>
              <a:gd name="T6" fmla="*/ 97 w 127"/>
              <a:gd name="T7" fmla="*/ 61 h 184"/>
              <a:gd name="T8" fmla="*/ 119 w 127"/>
              <a:gd name="T9" fmla="*/ 84 h 184"/>
              <a:gd name="T10" fmla="*/ 119 w 127"/>
              <a:gd name="T11" fmla="*/ 84 h 184"/>
              <a:gd name="T12" fmla="*/ 126 w 127"/>
              <a:gd name="T13" fmla="*/ 118 h 184"/>
              <a:gd name="T14" fmla="*/ 126 w 127"/>
              <a:gd name="T15" fmla="*/ 118 h 184"/>
              <a:gd name="T16" fmla="*/ 119 w 127"/>
              <a:gd name="T17" fmla="*/ 152 h 184"/>
              <a:gd name="T18" fmla="*/ 119 w 127"/>
              <a:gd name="T19" fmla="*/ 152 h 184"/>
              <a:gd name="T20" fmla="*/ 98 w 127"/>
              <a:gd name="T21" fmla="*/ 175 h 184"/>
              <a:gd name="T22" fmla="*/ 98 w 127"/>
              <a:gd name="T23" fmla="*/ 175 h 184"/>
              <a:gd name="T24" fmla="*/ 67 w 127"/>
              <a:gd name="T25" fmla="*/ 183 h 184"/>
              <a:gd name="T26" fmla="*/ 67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8 w 127"/>
              <a:gd name="T33" fmla="*/ 155 h 184"/>
              <a:gd name="T34" fmla="*/ 18 w 127"/>
              <a:gd name="T35" fmla="*/ 182 h 184"/>
              <a:gd name="T36" fmla="*/ 0 w 127"/>
              <a:gd name="T37" fmla="*/ 182 h 184"/>
              <a:gd name="T38" fmla="*/ 0 w 127"/>
              <a:gd name="T39" fmla="*/ 0 h 184"/>
              <a:gd name="T40" fmla="*/ 18 w 127"/>
              <a:gd name="T41" fmla="*/ 0 h 184"/>
              <a:gd name="T42" fmla="*/ 18 w 127"/>
              <a:gd name="T43" fmla="*/ 81 h 184"/>
              <a:gd name="T44" fmla="*/ 18 w 127"/>
              <a:gd name="T45" fmla="*/ 81 h 184"/>
              <a:gd name="T46" fmla="*/ 38 w 127"/>
              <a:gd name="T47" fmla="*/ 60 h 184"/>
              <a:gd name="T48" fmla="*/ 38 w 127"/>
              <a:gd name="T49" fmla="*/ 60 h 184"/>
              <a:gd name="T50" fmla="*/ 67 w 127"/>
              <a:gd name="T51" fmla="*/ 53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8 w 127"/>
              <a:gd name="T65" fmla="*/ 117 h 184"/>
              <a:gd name="T66" fmla="*/ 108 w 127"/>
              <a:gd name="T67" fmla="*/ 117 h 184"/>
              <a:gd name="T68" fmla="*/ 102 w 127"/>
              <a:gd name="T69" fmla="*/ 92 h 184"/>
              <a:gd name="T70" fmla="*/ 102 w 127"/>
              <a:gd name="T71" fmla="*/ 92 h 184"/>
              <a:gd name="T72" fmla="*/ 86 w 127"/>
              <a:gd name="T73" fmla="*/ 75 h 184"/>
              <a:gd name="T74" fmla="*/ 86 w 127"/>
              <a:gd name="T75" fmla="*/ 75 h 184"/>
              <a:gd name="T76" fmla="*/ 63 w 127"/>
              <a:gd name="T77" fmla="*/ 69 h 184"/>
              <a:gd name="T78" fmla="*/ 63 w 127"/>
              <a:gd name="T79" fmla="*/ 69 h 184"/>
              <a:gd name="T80" fmla="*/ 40 w 127"/>
              <a:gd name="T81" fmla="*/ 75 h 184"/>
              <a:gd name="T82" fmla="*/ 40 w 127"/>
              <a:gd name="T83" fmla="*/ 75 h 184"/>
              <a:gd name="T84" fmla="*/ 24 w 127"/>
              <a:gd name="T85" fmla="*/ 92 h 184"/>
              <a:gd name="T86" fmla="*/ 24 w 127"/>
              <a:gd name="T87" fmla="*/ 92 h 184"/>
              <a:gd name="T88" fmla="*/ 18 w 127"/>
              <a:gd name="T89" fmla="*/ 117 h 184"/>
              <a:gd name="T90" fmla="*/ 18 w 127"/>
              <a:gd name="T91" fmla="*/ 117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7" y="53"/>
                </a:moveTo>
                <a:lnTo>
                  <a:pt x="67" y="53"/>
                </a:lnTo>
                <a:cubicBezTo>
                  <a:pt x="78" y="53"/>
                  <a:pt x="88" y="55"/>
                  <a:pt x="97" y="61"/>
                </a:cubicBezTo>
                <a:lnTo>
                  <a:pt x="97" y="61"/>
                </a:lnTo>
                <a:cubicBezTo>
                  <a:pt x="107" y="66"/>
                  <a:pt x="114" y="74"/>
                  <a:pt x="119" y="84"/>
                </a:cubicBezTo>
                <a:lnTo>
                  <a:pt x="119" y="84"/>
                </a:lnTo>
                <a:cubicBezTo>
                  <a:pt x="124" y="94"/>
                  <a:pt x="126" y="105"/>
                  <a:pt x="126" y="118"/>
                </a:cubicBezTo>
                <a:lnTo>
                  <a:pt x="126" y="118"/>
                </a:lnTo>
                <a:cubicBezTo>
                  <a:pt x="126" y="130"/>
                  <a:pt x="124" y="142"/>
                  <a:pt x="119" y="152"/>
                </a:cubicBezTo>
                <a:lnTo>
                  <a:pt x="119" y="152"/>
                </a:lnTo>
                <a:cubicBezTo>
                  <a:pt x="114" y="161"/>
                  <a:pt x="107" y="169"/>
                  <a:pt x="98" y="175"/>
                </a:cubicBezTo>
                <a:lnTo>
                  <a:pt x="98" y="175"/>
                </a:lnTo>
                <a:cubicBezTo>
                  <a:pt x="89" y="180"/>
                  <a:pt x="78" y="183"/>
                  <a:pt x="67" y="183"/>
                </a:cubicBezTo>
                <a:lnTo>
                  <a:pt x="67" y="183"/>
                </a:lnTo>
                <a:cubicBezTo>
                  <a:pt x="56" y="183"/>
                  <a:pt x="46" y="180"/>
                  <a:pt x="38" y="176"/>
                </a:cubicBezTo>
                <a:lnTo>
                  <a:pt x="38" y="176"/>
                </a:lnTo>
                <a:cubicBezTo>
                  <a:pt x="29" y="171"/>
                  <a:pt x="23" y="163"/>
                  <a:pt x="18" y="155"/>
                </a:cubicBezTo>
                <a:lnTo>
                  <a:pt x="18" y="182"/>
                </a:lnTo>
                <a:lnTo>
                  <a:pt x="0" y="182"/>
                </a:lnTo>
                <a:lnTo>
                  <a:pt x="0" y="0"/>
                </a:lnTo>
                <a:lnTo>
                  <a:pt x="18" y="0"/>
                </a:lnTo>
                <a:lnTo>
                  <a:pt x="18" y="81"/>
                </a:lnTo>
                <a:lnTo>
                  <a:pt x="18" y="81"/>
                </a:lnTo>
                <a:cubicBezTo>
                  <a:pt x="23" y="72"/>
                  <a:pt x="29" y="65"/>
                  <a:pt x="38" y="60"/>
                </a:cubicBezTo>
                <a:lnTo>
                  <a:pt x="38" y="60"/>
                </a:lnTo>
                <a:cubicBezTo>
                  <a:pt x="46" y="55"/>
                  <a:pt x="56" y="53"/>
                  <a:pt x="67" y="53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2" y="166"/>
                  <a:pt x="79" y="164"/>
                  <a:pt x="86" y="160"/>
                </a:cubicBezTo>
                <a:lnTo>
                  <a:pt x="86" y="160"/>
                </a:lnTo>
                <a:cubicBezTo>
                  <a:pt x="93" y="155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5"/>
                  <a:pt x="108" y="127"/>
                  <a:pt x="108" y="117"/>
                </a:cubicBezTo>
                <a:lnTo>
                  <a:pt x="108" y="117"/>
                </a:lnTo>
                <a:cubicBezTo>
                  <a:pt x="108" y="108"/>
                  <a:pt x="106" y="100"/>
                  <a:pt x="102" y="92"/>
                </a:cubicBezTo>
                <a:lnTo>
                  <a:pt x="102" y="92"/>
                </a:lnTo>
                <a:cubicBezTo>
                  <a:pt x="98" y="85"/>
                  <a:pt x="93" y="80"/>
                  <a:pt x="86" y="75"/>
                </a:cubicBezTo>
                <a:lnTo>
                  <a:pt x="86" y="75"/>
                </a:lnTo>
                <a:cubicBezTo>
                  <a:pt x="79" y="71"/>
                  <a:pt x="72" y="69"/>
                  <a:pt x="63" y="69"/>
                </a:cubicBezTo>
                <a:lnTo>
                  <a:pt x="63" y="69"/>
                </a:lnTo>
                <a:cubicBezTo>
                  <a:pt x="55" y="69"/>
                  <a:pt x="46" y="71"/>
                  <a:pt x="40" y="75"/>
                </a:cubicBezTo>
                <a:lnTo>
                  <a:pt x="40" y="75"/>
                </a:lnTo>
                <a:cubicBezTo>
                  <a:pt x="33" y="80"/>
                  <a:pt x="28" y="85"/>
                  <a:pt x="24" y="92"/>
                </a:cubicBezTo>
                <a:lnTo>
                  <a:pt x="24" y="92"/>
                </a:lnTo>
                <a:cubicBezTo>
                  <a:pt x="20" y="100"/>
                  <a:pt x="18" y="108"/>
                  <a:pt x="18" y="117"/>
                </a:cubicBezTo>
                <a:lnTo>
                  <a:pt x="18" y="117"/>
                </a:lnTo>
                <a:cubicBezTo>
                  <a:pt x="18" y="127"/>
                  <a:pt x="20" y="135"/>
                  <a:pt x="24" y="143"/>
                </a:cubicBezTo>
                <a:lnTo>
                  <a:pt x="24" y="143"/>
                </a:lnTo>
                <a:cubicBezTo>
                  <a:pt x="28" y="150"/>
                  <a:pt x="33" y="155"/>
                  <a:pt x="40" y="160"/>
                </a:cubicBezTo>
                <a:lnTo>
                  <a:pt x="40" y="160"/>
                </a:lnTo>
                <a:cubicBezTo>
                  <a:pt x="46" y="164"/>
                  <a:pt x="55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03"/>
          <p:cNvSpPr>
            <a:spLocks noChangeArrowheads="1"/>
          </p:cNvSpPr>
          <p:nvPr/>
        </p:nvSpPr>
        <p:spPr bwMode="auto">
          <a:xfrm>
            <a:off x="17837242" y="5571462"/>
            <a:ext cx="150410" cy="161153"/>
          </a:xfrm>
          <a:custGeom>
            <a:avLst/>
            <a:gdLst>
              <a:gd name="T0" fmla="*/ 61 w 122"/>
              <a:gd name="T1" fmla="*/ 0 h 131"/>
              <a:gd name="T2" fmla="*/ 61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7 h 131"/>
              <a:gd name="T28" fmla="*/ 112 w 122"/>
              <a:gd name="T29" fmla="*/ 108 h 131"/>
              <a:gd name="T30" fmla="*/ 112 w 122"/>
              <a:gd name="T31" fmla="*/ 108 h 131"/>
              <a:gd name="T32" fmla="*/ 90 w 122"/>
              <a:gd name="T33" fmla="*/ 124 h 131"/>
              <a:gd name="T34" fmla="*/ 90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4 h 131"/>
              <a:gd name="T50" fmla="*/ 0 w 122"/>
              <a:gd name="T51" fmla="*/ 64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1 w 122"/>
              <a:gd name="T61" fmla="*/ 0 h 131"/>
              <a:gd name="T62" fmla="*/ 103 w 122"/>
              <a:gd name="T63" fmla="*/ 56 h 131"/>
              <a:gd name="T64" fmla="*/ 103 w 122"/>
              <a:gd name="T65" fmla="*/ 56 h 131"/>
              <a:gd name="T66" fmla="*/ 91 w 122"/>
              <a:gd name="T67" fmla="*/ 27 h 131"/>
              <a:gd name="T68" fmla="*/ 91 w 122"/>
              <a:gd name="T69" fmla="*/ 27 h 131"/>
              <a:gd name="T70" fmla="*/ 61 w 122"/>
              <a:gd name="T71" fmla="*/ 16 h 131"/>
              <a:gd name="T72" fmla="*/ 61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6 h 131"/>
              <a:gd name="T80" fmla="*/ 103 w 122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1" y="0"/>
                </a:moveTo>
                <a:lnTo>
                  <a:pt x="61" y="0"/>
                </a:lnTo>
                <a:cubicBezTo>
                  <a:pt x="82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9" y="121"/>
                  <a:pt x="90" y="124"/>
                </a:cubicBezTo>
                <a:lnTo>
                  <a:pt x="90" y="124"/>
                </a:lnTo>
                <a:cubicBezTo>
                  <a:pt x="82" y="128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30" y="122"/>
                </a:cubicBezTo>
                <a:lnTo>
                  <a:pt x="30" y="122"/>
                </a:lnTo>
                <a:cubicBezTo>
                  <a:pt x="20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0" y="13"/>
                  <a:pt x="30" y="8"/>
                </a:cubicBezTo>
                <a:lnTo>
                  <a:pt x="30" y="8"/>
                </a:lnTo>
                <a:cubicBezTo>
                  <a:pt x="39" y="2"/>
                  <a:pt x="50" y="0"/>
                  <a:pt x="61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2" y="44"/>
                  <a:pt x="99" y="34"/>
                  <a:pt x="91" y="27"/>
                </a:cubicBezTo>
                <a:lnTo>
                  <a:pt x="91" y="27"/>
                </a:lnTo>
                <a:cubicBezTo>
                  <a:pt x="83" y="19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04"/>
          <p:cNvSpPr>
            <a:spLocks noChangeArrowheads="1"/>
          </p:cNvSpPr>
          <p:nvPr/>
        </p:nvSpPr>
        <p:spPr bwMode="auto">
          <a:xfrm>
            <a:off x="18019883" y="5507000"/>
            <a:ext cx="32231" cy="220241"/>
          </a:xfrm>
          <a:custGeom>
            <a:avLst/>
            <a:gdLst>
              <a:gd name="T0" fmla="*/ 3 w 25"/>
              <a:gd name="T1" fmla="*/ 51 h 181"/>
              <a:gd name="T2" fmla="*/ 21 w 25"/>
              <a:gd name="T3" fmla="*/ 51 h 181"/>
              <a:gd name="T4" fmla="*/ 21 w 25"/>
              <a:gd name="T5" fmla="*/ 180 h 181"/>
              <a:gd name="T6" fmla="*/ 3 w 25"/>
              <a:gd name="T7" fmla="*/ 180 h 181"/>
              <a:gd name="T8" fmla="*/ 3 w 25"/>
              <a:gd name="T9" fmla="*/ 51 h 181"/>
              <a:gd name="T10" fmla="*/ 13 w 25"/>
              <a:gd name="T11" fmla="*/ 0 h 181"/>
              <a:gd name="T12" fmla="*/ 13 w 25"/>
              <a:gd name="T13" fmla="*/ 0 h 181"/>
              <a:gd name="T14" fmla="*/ 21 w 25"/>
              <a:gd name="T15" fmla="*/ 5 h 181"/>
              <a:gd name="T16" fmla="*/ 21 w 25"/>
              <a:gd name="T17" fmla="*/ 5 h 181"/>
              <a:gd name="T18" fmla="*/ 24 w 25"/>
              <a:gd name="T19" fmla="*/ 14 h 181"/>
              <a:gd name="T20" fmla="*/ 24 w 25"/>
              <a:gd name="T21" fmla="*/ 14 h 181"/>
              <a:gd name="T22" fmla="*/ 21 w 25"/>
              <a:gd name="T23" fmla="*/ 23 h 181"/>
              <a:gd name="T24" fmla="*/ 21 w 25"/>
              <a:gd name="T25" fmla="*/ 23 h 181"/>
              <a:gd name="T26" fmla="*/ 13 w 25"/>
              <a:gd name="T27" fmla="*/ 27 h 181"/>
              <a:gd name="T28" fmla="*/ 13 w 25"/>
              <a:gd name="T29" fmla="*/ 27 h 181"/>
              <a:gd name="T30" fmla="*/ 3 w 25"/>
              <a:gd name="T31" fmla="*/ 23 h 181"/>
              <a:gd name="T32" fmla="*/ 3 w 25"/>
              <a:gd name="T33" fmla="*/ 23 h 181"/>
              <a:gd name="T34" fmla="*/ 0 w 25"/>
              <a:gd name="T35" fmla="*/ 14 h 181"/>
              <a:gd name="T36" fmla="*/ 0 w 25"/>
              <a:gd name="T37" fmla="*/ 14 h 181"/>
              <a:gd name="T38" fmla="*/ 3 w 25"/>
              <a:gd name="T39" fmla="*/ 5 h 181"/>
              <a:gd name="T40" fmla="*/ 3 w 25"/>
              <a:gd name="T41" fmla="*/ 5 h 181"/>
              <a:gd name="T42" fmla="*/ 13 w 25"/>
              <a:gd name="T4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1">
                <a:moveTo>
                  <a:pt x="3" y="51"/>
                </a:moveTo>
                <a:lnTo>
                  <a:pt x="21" y="51"/>
                </a:lnTo>
                <a:lnTo>
                  <a:pt x="21" y="180"/>
                </a:lnTo>
                <a:lnTo>
                  <a:pt x="3" y="180"/>
                </a:lnTo>
                <a:lnTo>
                  <a:pt x="3" y="51"/>
                </a:lnTo>
                <a:close/>
                <a:moveTo>
                  <a:pt x="13" y="0"/>
                </a:moveTo>
                <a:lnTo>
                  <a:pt x="13" y="0"/>
                </a:lnTo>
                <a:cubicBezTo>
                  <a:pt x="15" y="0"/>
                  <a:pt x="19" y="2"/>
                  <a:pt x="21" y="5"/>
                </a:cubicBezTo>
                <a:lnTo>
                  <a:pt x="21" y="5"/>
                </a:lnTo>
                <a:cubicBezTo>
                  <a:pt x="23" y="7"/>
                  <a:pt x="24" y="10"/>
                  <a:pt x="24" y="14"/>
                </a:cubicBezTo>
                <a:lnTo>
                  <a:pt x="24" y="14"/>
                </a:lnTo>
                <a:cubicBezTo>
                  <a:pt x="24" y="18"/>
                  <a:pt x="23" y="21"/>
                  <a:pt x="21" y="23"/>
                </a:cubicBezTo>
                <a:lnTo>
                  <a:pt x="21" y="23"/>
                </a:lnTo>
                <a:cubicBezTo>
                  <a:pt x="19" y="26"/>
                  <a:pt x="15" y="27"/>
                  <a:pt x="13" y="27"/>
                </a:cubicBezTo>
                <a:lnTo>
                  <a:pt x="13" y="27"/>
                </a:lnTo>
                <a:cubicBezTo>
                  <a:pt x="9" y="27"/>
                  <a:pt x="6" y="26"/>
                  <a:pt x="3" y="23"/>
                </a:cubicBezTo>
                <a:lnTo>
                  <a:pt x="3" y="23"/>
                </a:lnTo>
                <a:cubicBezTo>
                  <a:pt x="2" y="21"/>
                  <a:pt x="0" y="18"/>
                  <a:pt x="0" y="14"/>
                </a:cubicBezTo>
                <a:lnTo>
                  <a:pt x="0" y="14"/>
                </a:lnTo>
                <a:cubicBezTo>
                  <a:pt x="0" y="10"/>
                  <a:pt x="2" y="7"/>
                  <a:pt x="3" y="5"/>
                </a:cubicBezTo>
                <a:lnTo>
                  <a:pt x="3" y="5"/>
                </a:lnTo>
                <a:cubicBezTo>
                  <a:pt x="6" y="2"/>
                  <a:pt x="9" y="0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05"/>
          <p:cNvSpPr>
            <a:spLocks noChangeArrowheads="1"/>
          </p:cNvSpPr>
          <p:nvPr/>
        </p:nvSpPr>
        <p:spPr bwMode="auto">
          <a:xfrm>
            <a:off x="18100461" y="5571462"/>
            <a:ext cx="139666" cy="155780"/>
          </a:xfrm>
          <a:custGeom>
            <a:avLst/>
            <a:gdLst>
              <a:gd name="T0" fmla="*/ 67 w 115"/>
              <a:gd name="T1" fmla="*/ 0 h 130"/>
              <a:gd name="T2" fmla="*/ 67 w 115"/>
              <a:gd name="T3" fmla="*/ 0 h 130"/>
              <a:gd name="T4" fmla="*/ 102 w 115"/>
              <a:gd name="T5" fmla="*/ 13 h 130"/>
              <a:gd name="T6" fmla="*/ 102 w 115"/>
              <a:gd name="T7" fmla="*/ 13 h 130"/>
              <a:gd name="T8" fmla="*/ 114 w 115"/>
              <a:gd name="T9" fmla="*/ 50 h 130"/>
              <a:gd name="T10" fmla="*/ 114 w 115"/>
              <a:gd name="T11" fmla="*/ 129 h 130"/>
              <a:gd name="T12" fmla="*/ 96 w 115"/>
              <a:gd name="T13" fmla="*/ 129 h 130"/>
              <a:gd name="T14" fmla="*/ 96 w 115"/>
              <a:gd name="T15" fmla="*/ 55 h 130"/>
              <a:gd name="T16" fmla="*/ 96 w 115"/>
              <a:gd name="T17" fmla="*/ 55 h 130"/>
              <a:gd name="T18" fmla="*/ 86 w 115"/>
              <a:gd name="T19" fmla="*/ 28 h 130"/>
              <a:gd name="T20" fmla="*/ 86 w 115"/>
              <a:gd name="T21" fmla="*/ 28 h 130"/>
              <a:gd name="T22" fmla="*/ 60 w 115"/>
              <a:gd name="T23" fmla="*/ 18 h 130"/>
              <a:gd name="T24" fmla="*/ 60 w 115"/>
              <a:gd name="T25" fmla="*/ 18 h 130"/>
              <a:gd name="T26" fmla="*/ 31 w 115"/>
              <a:gd name="T27" fmla="*/ 30 h 130"/>
              <a:gd name="T28" fmla="*/ 31 w 115"/>
              <a:gd name="T29" fmla="*/ 30 h 130"/>
              <a:gd name="T30" fmla="*/ 18 w 115"/>
              <a:gd name="T31" fmla="*/ 60 h 130"/>
              <a:gd name="T32" fmla="*/ 18 w 115"/>
              <a:gd name="T33" fmla="*/ 129 h 130"/>
              <a:gd name="T34" fmla="*/ 0 w 115"/>
              <a:gd name="T35" fmla="*/ 129 h 130"/>
              <a:gd name="T36" fmla="*/ 0 w 115"/>
              <a:gd name="T37" fmla="*/ 0 h 130"/>
              <a:gd name="T38" fmla="*/ 18 w 115"/>
              <a:gd name="T39" fmla="*/ 0 h 130"/>
              <a:gd name="T40" fmla="*/ 18 w 115"/>
              <a:gd name="T41" fmla="*/ 28 h 130"/>
              <a:gd name="T42" fmla="*/ 18 w 115"/>
              <a:gd name="T43" fmla="*/ 28 h 130"/>
              <a:gd name="T44" fmla="*/ 67 w 115"/>
              <a:gd name="T4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0">
                <a:moveTo>
                  <a:pt x="67" y="0"/>
                </a:moveTo>
                <a:lnTo>
                  <a:pt x="67" y="0"/>
                </a:lnTo>
                <a:cubicBezTo>
                  <a:pt x="81" y="0"/>
                  <a:pt x="93" y="4"/>
                  <a:pt x="102" y="13"/>
                </a:cubicBezTo>
                <a:lnTo>
                  <a:pt x="102" y="13"/>
                </a:lnTo>
                <a:cubicBezTo>
                  <a:pt x="110" y="22"/>
                  <a:pt x="114" y="34"/>
                  <a:pt x="114" y="50"/>
                </a:cubicBezTo>
                <a:lnTo>
                  <a:pt x="114" y="129"/>
                </a:lnTo>
                <a:lnTo>
                  <a:pt x="96" y="129"/>
                </a:lnTo>
                <a:lnTo>
                  <a:pt x="96" y="55"/>
                </a:lnTo>
                <a:lnTo>
                  <a:pt x="96" y="55"/>
                </a:lnTo>
                <a:cubicBezTo>
                  <a:pt x="96" y="43"/>
                  <a:pt x="93" y="34"/>
                  <a:pt x="86" y="28"/>
                </a:cubicBezTo>
                <a:lnTo>
                  <a:pt x="86" y="28"/>
                </a:lnTo>
                <a:cubicBezTo>
                  <a:pt x="80" y="21"/>
                  <a:pt x="72" y="18"/>
                  <a:pt x="60" y="18"/>
                </a:cubicBezTo>
                <a:lnTo>
                  <a:pt x="60" y="18"/>
                </a:lnTo>
                <a:cubicBezTo>
                  <a:pt x="49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7"/>
                  <a:pt x="20" y="47"/>
                  <a:pt x="18" y="60"/>
                </a:cubicBezTo>
                <a:lnTo>
                  <a:pt x="18" y="129"/>
                </a:lnTo>
                <a:lnTo>
                  <a:pt x="0" y="129"/>
                </a:lnTo>
                <a:lnTo>
                  <a:pt x="0" y="0"/>
                </a:lnTo>
                <a:lnTo>
                  <a:pt x="18" y="0"/>
                </a:lnTo>
                <a:lnTo>
                  <a:pt x="18" y="28"/>
                </a:lnTo>
                <a:lnTo>
                  <a:pt x="18" y="28"/>
                </a:lnTo>
                <a:cubicBezTo>
                  <a:pt x="27" y="9"/>
                  <a:pt x="43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06"/>
          <p:cNvSpPr>
            <a:spLocks noChangeArrowheads="1"/>
          </p:cNvSpPr>
          <p:nvPr/>
        </p:nvSpPr>
        <p:spPr bwMode="auto">
          <a:xfrm>
            <a:off x="18272357" y="5571462"/>
            <a:ext cx="145036" cy="220241"/>
          </a:xfrm>
          <a:custGeom>
            <a:avLst/>
            <a:gdLst>
              <a:gd name="T0" fmla="*/ 120 w 121"/>
              <a:gd name="T1" fmla="*/ 116 h 179"/>
              <a:gd name="T2" fmla="*/ 113 w 121"/>
              <a:gd name="T3" fmla="*/ 148 h 179"/>
              <a:gd name="T4" fmla="*/ 91 w 121"/>
              <a:gd name="T5" fmla="*/ 170 h 179"/>
              <a:gd name="T6" fmla="*/ 58 w 121"/>
              <a:gd name="T7" fmla="*/ 178 h 179"/>
              <a:gd name="T8" fmla="*/ 7 w 121"/>
              <a:gd name="T9" fmla="*/ 159 h 179"/>
              <a:gd name="T10" fmla="*/ 16 w 121"/>
              <a:gd name="T11" fmla="*/ 145 h 179"/>
              <a:gd name="T12" fmla="*/ 35 w 121"/>
              <a:gd name="T13" fmla="*/ 157 h 179"/>
              <a:gd name="T14" fmla="*/ 57 w 121"/>
              <a:gd name="T15" fmla="*/ 161 h 179"/>
              <a:gd name="T16" fmla="*/ 90 w 121"/>
              <a:gd name="T17" fmla="*/ 149 h 179"/>
              <a:gd name="T18" fmla="*/ 102 w 121"/>
              <a:gd name="T19" fmla="*/ 97 h 179"/>
              <a:gd name="T20" fmla="*/ 84 w 121"/>
              <a:gd name="T21" fmla="*/ 116 h 179"/>
              <a:gd name="T22" fmla="*/ 56 w 121"/>
              <a:gd name="T23" fmla="*/ 124 h 179"/>
              <a:gd name="T24" fmla="*/ 27 w 121"/>
              <a:gd name="T25" fmla="*/ 116 h 179"/>
              <a:gd name="T26" fmla="*/ 6 w 121"/>
              <a:gd name="T27" fmla="*/ 94 h 179"/>
              <a:gd name="T28" fmla="*/ 0 w 121"/>
              <a:gd name="T29" fmla="*/ 61 h 179"/>
              <a:gd name="T30" fmla="*/ 6 w 121"/>
              <a:gd name="T31" fmla="*/ 29 h 179"/>
              <a:gd name="T32" fmla="*/ 27 w 121"/>
              <a:gd name="T33" fmla="*/ 7 h 179"/>
              <a:gd name="T34" fmla="*/ 57 w 121"/>
              <a:gd name="T35" fmla="*/ 0 h 179"/>
              <a:gd name="T36" fmla="*/ 84 w 121"/>
              <a:gd name="T37" fmla="*/ 6 h 179"/>
              <a:gd name="T38" fmla="*/ 102 w 121"/>
              <a:gd name="T39" fmla="*/ 27 h 179"/>
              <a:gd name="T40" fmla="*/ 120 w 121"/>
              <a:gd name="T41" fmla="*/ 0 h 179"/>
              <a:gd name="T42" fmla="*/ 60 w 121"/>
              <a:gd name="T43" fmla="*/ 108 h 179"/>
              <a:gd name="T44" fmla="*/ 82 w 121"/>
              <a:gd name="T45" fmla="*/ 102 h 179"/>
              <a:gd name="T46" fmla="*/ 97 w 121"/>
              <a:gd name="T47" fmla="*/ 85 h 179"/>
              <a:gd name="T48" fmla="*/ 102 w 121"/>
              <a:gd name="T49" fmla="*/ 61 h 179"/>
              <a:gd name="T50" fmla="*/ 97 w 121"/>
              <a:gd name="T51" fmla="*/ 38 h 179"/>
              <a:gd name="T52" fmla="*/ 82 w 121"/>
              <a:gd name="T53" fmla="*/ 22 h 179"/>
              <a:gd name="T54" fmla="*/ 60 w 121"/>
              <a:gd name="T55" fmla="*/ 16 h 179"/>
              <a:gd name="T56" fmla="*/ 38 w 121"/>
              <a:gd name="T57" fmla="*/ 21 h 179"/>
              <a:gd name="T58" fmla="*/ 22 w 121"/>
              <a:gd name="T59" fmla="*/ 38 h 179"/>
              <a:gd name="T60" fmla="*/ 17 w 121"/>
              <a:gd name="T61" fmla="*/ 61 h 179"/>
              <a:gd name="T62" fmla="*/ 22 w 121"/>
              <a:gd name="T63" fmla="*/ 85 h 179"/>
              <a:gd name="T64" fmla="*/ 38 w 121"/>
              <a:gd name="T65" fmla="*/ 10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79">
                <a:moveTo>
                  <a:pt x="120" y="0"/>
                </a:moveTo>
                <a:lnTo>
                  <a:pt x="120" y="116"/>
                </a:lnTo>
                <a:lnTo>
                  <a:pt x="120" y="116"/>
                </a:lnTo>
                <a:cubicBezTo>
                  <a:pt x="120" y="128"/>
                  <a:pt x="118" y="139"/>
                  <a:pt x="113" y="148"/>
                </a:cubicBezTo>
                <a:lnTo>
                  <a:pt x="113" y="148"/>
                </a:lnTo>
                <a:cubicBezTo>
                  <a:pt x="107" y="158"/>
                  <a:pt x="100" y="165"/>
                  <a:pt x="91" y="170"/>
                </a:cubicBezTo>
                <a:lnTo>
                  <a:pt x="91" y="170"/>
                </a:lnTo>
                <a:cubicBezTo>
                  <a:pt x="81" y="175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1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0"/>
                  <a:pt x="29" y="154"/>
                  <a:pt x="35" y="157"/>
                </a:cubicBezTo>
                <a:lnTo>
                  <a:pt x="35" y="157"/>
                </a:lnTo>
                <a:cubicBezTo>
                  <a:pt x="42" y="159"/>
                  <a:pt x="49" y="161"/>
                  <a:pt x="57" y="161"/>
                </a:cubicBezTo>
                <a:lnTo>
                  <a:pt x="57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6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2" y="112"/>
                  <a:pt x="84" y="116"/>
                </a:cubicBezTo>
                <a:lnTo>
                  <a:pt x="84" y="116"/>
                </a:lnTo>
                <a:cubicBezTo>
                  <a:pt x="76" y="121"/>
                  <a:pt x="66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1"/>
                  <a:pt x="27" y="116"/>
                </a:cubicBezTo>
                <a:lnTo>
                  <a:pt x="27" y="116"/>
                </a:lnTo>
                <a:cubicBezTo>
                  <a:pt x="18" y="110"/>
                  <a:pt x="11" y="103"/>
                  <a:pt x="6" y="94"/>
                </a:cubicBezTo>
                <a:lnTo>
                  <a:pt x="6" y="94"/>
                </a:lnTo>
                <a:cubicBezTo>
                  <a:pt x="2" y="84"/>
                  <a:pt x="0" y="73"/>
                  <a:pt x="0" y="61"/>
                </a:cubicBezTo>
                <a:lnTo>
                  <a:pt x="0" y="61"/>
                </a:lnTo>
                <a:cubicBezTo>
                  <a:pt x="0" y="49"/>
                  <a:pt x="2" y="38"/>
                  <a:pt x="6" y="29"/>
                </a:cubicBezTo>
                <a:lnTo>
                  <a:pt x="6" y="29"/>
                </a:lnTo>
                <a:cubicBezTo>
                  <a:pt x="11" y="20"/>
                  <a:pt x="18" y="12"/>
                  <a:pt x="27" y="7"/>
                </a:cubicBezTo>
                <a:lnTo>
                  <a:pt x="27" y="7"/>
                </a:lnTo>
                <a:cubicBezTo>
                  <a:pt x="35" y="2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6" y="1"/>
                  <a:pt x="84" y="6"/>
                </a:cubicBezTo>
                <a:lnTo>
                  <a:pt x="84" y="6"/>
                </a:lnTo>
                <a:cubicBezTo>
                  <a:pt x="92" y="11"/>
                  <a:pt x="98" y="18"/>
                  <a:pt x="102" y="27"/>
                </a:cubicBezTo>
                <a:lnTo>
                  <a:pt x="102" y="0"/>
                </a:lnTo>
                <a:lnTo>
                  <a:pt x="120" y="0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6"/>
                  <a:pt x="82" y="102"/>
                </a:cubicBezTo>
                <a:lnTo>
                  <a:pt x="82" y="102"/>
                </a:lnTo>
                <a:cubicBezTo>
                  <a:pt x="88" y="98"/>
                  <a:pt x="93" y="93"/>
                  <a:pt x="97" y="85"/>
                </a:cubicBezTo>
                <a:lnTo>
                  <a:pt x="97" y="85"/>
                </a:lnTo>
                <a:cubicBezTo>
                  <a:pt x="100" y="79"/>
                  <a:pt x="102" y="71"/>
                  <a:pt x="102" y="61"/>
                </a:cubicBezTo>
                <a:lnTo>
                  <a:pt x="102" y="61"/>
                </a:lnTo>
                <a:cubicBezTo>
                  <a:pt x="102" y="53"/>
                  <a:pt x="100" y="45"/>
                  <a:pt x="97" y="38"/>
                </a:cubicBezTo>
                <a:lnTo>
                  <a:pt x="97" y="38"/>
                </a:lnTo>
                <a:cubicBezTo>
                  <a:pt x="93" y="31"/>
                  <a:pt x="88" y="25"/>
                  <a:pt x="82" y="22"/>
                </a:cubicBezTo>
                <a:lnTo>
                  <a:pt x="82" y="22"/>
                </a:lnTo>
                <a:cubicBezTo>
                  <a:pt x="75" y="17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7"/>
                  <a:pt x="38" y="21"/>
                </a:cubicBezTo>
                <a:lnTo>
                  <a:pt x="38" y="21"/>
                </a:lnTo>
                <a:cubicBezTo>
                  <a:pt x="31" y="25"/>
                  <a:pt x="26" y="31"/>
                  <a:pt x="22" y="38"/>
                </a:cubicBezTo>
                <a:lnTo>
                  <a:pt x="22" y="38"/>
                </a:lnTo>
                <a:cubicBezTo>
                  <a:pt x="19" y="45"/>
                  <a:pt x="17" y="53"/>
                  <a:pt x="17" y="61"/>
                </a:cubicBezTo>
                <a:lnTo>
                  <a:pt x="17" y="61"/>
                </a:lnTo>
                <a:cubicBezTo>
                  <a:pt x="17" y="71"/>
                  <a:pt x="19" y="79"/>
                  <a:pt x="22" y="85"/>
                </a:cubicBezTo>
                <a:lnTo>
                  <a:pt x="22" y="85"/>
                </a:lnTo>
                <a:cubicBezTo>
                  <a:pt x="26" y="93"/>
                  <a:pt x="31" y="98"/>
                  <a:pt x="38" y="102"/>
                </a:cubicBezTo>
                <a:lnTo>
                  <a:pt x="38" y="102"/>
                </a:lnTo>
                <a:cubicBezTo>
                  <a:pt x="44" y="106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07"/>
          <p:cNvSpPr>
            <a:spLocks noChangeArrowheads="1"/>
          </p:cNvSpPr>
          <p:nvPr/>
        </p:nvSpPr>
        <p:spPr bwMode="auto">
          <a:xfrm>
            <a:off x="18535573" y="5571462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9 w 127"/>
              <a:gd name="T9" fmla="*/ 31 h 131"/>
              <a:gd name="T10" fmla="*/ 119 w 127"/>
              <a:gd name="T11" fmla="*/ 31 h 131"/>
              <a:gd name="T12" fmla="*/ 126 w 127"/>
              <a:gd name="T13" fmla="*/ 64 h 131"/>
              <a:gd name="T14" fmla="*/ 126 w 127"/>
              <a:gd name="T15" fmla="*/ 64 h 131"/>
              <a:gd name="T16" fmla="*/ 119 w 127"/>
              <a:gd name="T17" fmla="*/ 98 h 131"/>
              <a:gd name="T18" fmla="*/ 119 w 127"/>
              <a:gd name="T19" fmla="*/ 98 h 131"/>
              <a:gd name="T20" fmla="*/ 96 w 127"/>
              <a:gd name="T21" fmla="*/ 121 h 131"/>
              <a:gd name="T22" fmla="*/ 96 w 127"/>
              <a:gd name="T23" fmla="*/ 121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1 h 131"/>
              <a:gd name="T30" fmla="*/ 30 w 127"/>
              <a:gd name="T31" fmla="*/ 121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4 h 131"/>
              <a:gd name="T38" fmla="*/ 0 w 127"/>
              <a:gd name="T39" fmla="*/ 64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6 h 131"/>
              <a:gd name="T52" fmla="*/ 63 w 127"/>
              <a:gd name="T53" fmla="*/ 16 h 131"/>
              <a:gd name="T54" fmla="*/ 40 w 127"/>
              <a:gd name="T55" fmla="*/ 22 h 131"/>
              <a:gd name="T56" fmla="*/ 40 w 127"/>
              <a:gd name="T57" fmla="*/ 22 h 131"/>
              <a:gd name="T58" fmla="*/ 24 w 127"/>
              <a:gd name="T59" fmla="*/ 39 h 131"/>
              <a:gd name="T60" fmla="*/ 24 w 127"/>
              <a:gd name="T61" fmla="*/ 39 h 131"/>
              <a:gd name="T62" fmla="*/ 19 w 127"/>
              <a:gd name="T63" fmla="*/ 64 h 131"/>
              <a:gd name="T64" fmla="*/ 19 w 127"/>
              <a:gd name="T65" fmla="*/ 64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7 h 131"/>
              <a:gd name="T72" fmla="*/ 40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7 w 127"/>
              <a:gd name="T79" fmla="*/ 107 h 131"/>
              <a:gd name="T80" fmla="*/ 87 w 127"/>
              <a:gd name="T81" fmla="*/ 107 h 131"/>
              <a:gd name="T82" fmla="*/ 103 w 127"/>
              <a:gd name="T83" fmla="*/ 90 h 131"/>
              <a:gd name="T84" fmla="*/ 103 w 127"/>
              <a:gd name="T85" fmla="*/ 90 h 131"/>
              <a:gd name="T86" fmla="*/ 108 w 127"/>
              <a:gd name="T87" fmla="*/ 64 h 131"/>
              <a:gd name="T88" fmla="*/ 108 w 127"/>
              <a:gd name="T89" fmla="*/ 64 h 131"/>
              <a:gd name="T90" fmla="*/ 103 w 127"/>
              <a:gd name="T91" fmla="*/ 39 h 131"/>
              <a:gd name="T92" fmla="*/ 103 w 127"/>
              <a:gd name="T93" fmla="*/ 39 h 131"/>
              <a:gd name="T94" fmla="*/ 87 w 127"/>
              <a:gd name="T95" fmla="*/ 22 h 131"/>
              <a:gd name="T96" fmla="*/ 87 w 127"/>
              <a:gd name="T97" fmla="*/ 22 h 131"/>
              <a:gd name="T98" fmla="*/ 63 w 127"/>
              <a:gd name="T99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2"/>
                  <a:pt x="96" y="8"/>
                </a:cubicBezTo>
                <a:lnTo>
                  <a:pt x="96" y="8"/>
                </a:lnTo>
                <a:cubicBezTo>
                  <a:pt x="106" y="13"/>
                  <a:pt x="113" y="21"/>
                  <a:pt x="119" y="31"/>
                </a:cubicBezTo>
                <a:lnTo>
                  <a:pt x="119" y="31"/>
                </a:lnTo>
                <a:cubicBezTo>
                  <a:pt x="124" y="41"/>
                  <a:pt x="126" y="51"/>
                  <a:pt x="126" y="64"/>
                </a:cubicBezTo>
                <a:lnTo>
                  <a:pt x="126" y="64"/>
                </a:lnTo>
                <a:cubicBezTo>
                  <a:pt x="126" y="77"/>
                  <a:pt x="124" y="88"/>
                  <a:pt x="119" y="98"/>
                </a:cubicBezTo>
                <a:lnTo>
                  <a:pt x="119" y="98"/>
                </a:lnTo>
                <a:cubicBezTo>
                  <a:pt x="113" y="108"/>
                  <a:pt x="106" y="116"/>
                  <a:pt x="96" y="121"/>
                </a:cubicBezTo>
                <a:lnTo>
                  <a:pt x="96" y="121"/>
                </a:lnTo>
                <a:cubicBezTo>
                  <a:pt x="87" y="127"/>
                  <a:pt x="76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7"/>
                  <a:pt x="30" y="121"/>
                </a:cubicBezTo>
                <a:lnTo>
                  <a:pt x="30" y="121"/>
                </a:lnTo>
                <a:cubicBezTo>
                  <a:pt x="21" y="116"/>
                  <a:pt x="14" y="108"/>
                  <a:pt x="8" y="99"/>
                </a:cubicBezTo>
                <a:lnTo>
                  <a:pt x="8" y="99"/>
                </a:lnTo>
                <a:cubicBezTo>
                  <a:pt x="3" y="88"/>
                  <a:pt x="0" y="77"/>
                  <a:pt x="0" y="64"/>
                </a:cubicBezTo>
                <a:lnTo>
                  <a:pt x="0" y="64"/>
                </a:lnTo>
                <a:cubicBezTo>
                  <a:pt x="0" y="51"/>
                  <a:pt x="3" y="41"/>
                  <a:pt x="8" y="31"/>
                </a:cubicBezTo>
                <a:lnTo>
                  <a:pt x="8" y="31"/>
                </a:lnTo>
                <a:cubicBezTo>
                  <a:pt x="14" y="21"/>
                  <a:pt x="21" y="13"/>
                  <a:pt x="30" y="8"/>
                </a:cubicBezTo>
                <a:lnTo>
                  <a:pt x="30" y="8"/>
                </a:lnTo>
                <a:cubicBezTo>
                  <a:pt x="40" y="2"/>
                  <a:pt x="51" y="0"/>
                  <a:pt x="63" y="0"/>
                </a:cubicBezTo>
                <a:close/>
                <a:moveTo>
                  <a:pt x="63" y="16"/>
                </a:moveTo>
                <a:lnTo>
                  <a:pt x="63" y="16"/>
                </a:lnTo>
                <a:cubicBezTo>
                  <a:pt x="55" y="16"/>
                  <a:pt x="47" y="19"/>
                  <a:pt x="40" y="22"/>
                </a:cubicBezTo>
                <a:lnTo>
                  <a:pt x="40" y="22"/>
                </a:lnTo>
                <a:cubicBezTo>
                  <a:pt x="33" y="27"/>
                  <a:pt x="28" y="32"/>
                  <a:pt x="24" y="39"/>
                </a:cubicBezTo>
                <a:lnTo>
                  <a:pt x="24" y="39"/>
                </a:lnTo>
                <a:cubicBezTo>
                  <a:pt x="21" y="47"/>
                  <a:pt x="19" y="55"/>
                  <a:pt x="19" y="64"/>
                </a:cubicBezTo>
                <a:lnTo>
                  <a:pt x="19" y="64"/>
                </a:lnTo>
                <a:cubicBezTo>
                  <a:pt x="19" y="74"/>
                  <a:pt x="21" y="83"/>
                  <a:pt x="24" y="90"/>
                </a:cubicBezTo>
                <a:lnTo>
                  <a:pt x="24" y="90"/>
                </a:lnTo>
                <a:cubicBezTo>
                  <a:pt x="28" y="97"/>
                  <a:pt x="33" y="103"/>
                  <a:pt x="40" y="107"/>
                </a:cubicBezTo>
                <a:lnTo>
                  <a:pt x="40" y="107"/>
                </a:lnTo>
                <a:cubicBezTo>
                  <a:pt x="47" y="111"/>
                  <a:pt x="55" y="113"/>
                  <a:pt x="63" y="113"/>
                </a:cubicBezTo>
                <a:lnTo>
                  <a:pt x="63" y="113"/>
                </a:lnTo>
                <a:cubicBezTo>
                  <a:pt x="72" y="113"/>
                  <a:pt x="80" y="111"/>
                  <a:pt x="87" y="107"/>
                </a:cubicBezTo>
                <a:lnTo>
                  <a:pt x="87" y="107"/>
                </a:lnTo>
                <a:cubicBezTo>
                  <a:pt x="93" y="103"/>
                  <a:pt x="99" y="97"/>
                  <a:pt x="103" y="90"/>
                </a:cubicBezTo>
                <a:lnTo>
                  <a:pt x="103" y="90"/>
                </a:lnTo>
                <a:cubicBezTo>
                  <a:pt x="106" y="83"/>
                  <a:pt x="108" y="74"/>
                  <a:pt x="108" y="64"/>
                </a:cubicBezTo>
                <a:lnTo>
                  <a:pt x="108" y="64"/>
                </a:lnTo>
                <a:cubicBezTo>
                  <a:pt x="108" y="55"/>
                  <a:pt x="106" y="47"/>
                  <a:pt x="103" y="39"/>
                </a:cubicBezTo>
                <a:lnTo>
                  <a:pt x="103" y="39"/>
                </a:lnTo>
                <a:cubicBezTo>
                  <a:pt x="99" y="32"/>
                  <a:pt x="93" y="27"/>
                  <a:pt x="87" y="22"/>
                </a:cubicBezTo>
                <a:lnTo>
                  <a:pt x="87" y="22"/>
                </a:lnTo>
                <a:cubicBezTo>
                  <a:pt x="79" y="19"/>
                  <a:pt x="72" y="16"/>
                  <a:pt x="6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08"/>
          <p:cNvSpPr>
            <a:spLocks noChangeArrowheads="1"/>
          </p:cNvSpPr>
          <p:nvPr/>
        </p:nvSpPr>
        <p:spPr bwMode="auto">
          <a:xfrm>
            <a:off x="18712843" y="5501627"/>
            <a:ext cx="102062" cy="225614"/>
          </a:xfrm>
          <a:custGeom>
            <a:avLst/>
            <a:gdLst>
              <a:gd name="T0" fmla="*/ 56 w 84"/>
              <a:gd name="T1" fmla="*/ 18 h 184"/>
              <a:gd name="T2" fmla="*/ 56 w 84"/>
              <a:gd name="T3" fmla="*/ 18 h 184"/>
              <a:gd name="T4" fmla="*/ 40 w 84"/>
              <a:gd name="T5" fmla="*/ 24 h 184"/>
              <a:gd name="T6" fmla="*/ 40 w 84"/>
              <a:gd name="T7" fmla="*/ 24 h 184"/>
              <a:gd name="T8" fmla="*/ 34 w 84"/>
              <a:gd name="T9" fmla="*/ 41 h 184"/>
              <a:gd name="T10" fmla="*/ 34 w 84"/>
              <a:gd name="T11" fmla="*/ 58 h 184"/>
              <a:gd name="T12" fmla="*/ 70 w 84"/>
              <a:gd name="T13" fmla="*/ 58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8 h 184"/>
              <a:gd name="T28" fmla="*/ 16 w 84"/>
              <a:gd name="T29" fmla="*/ 58 h 184"/>
              <a:gd name="T30" fmla="*/ 16 w 84"/>
              <a:gd name="T31" fmla="*/ 43 h 184"/>
              <a:gd name="T32" fmla="*/ 16 w 84"/>
              <a:gd name="T33" fmla="*/ 43 h 184"/>
              <a:gd name="T34" fmla="*/ 21 w 84"/>
              <a:gd name="T35" fmla="*/ 21 h 184"/>
              <a:gd name="T36" fmla="*/ 21 w 84"/>
              <a:gd name="T37" fmla="*/ 21 h 184"/>
              <a:gd name="T38" fmla="*/ 36 w 84"/>
              <a:gd name="T39" fmla="*/ 5 h 184"/>
              <a:gd name="T40" fmla="*/ 36 w 84"/>
              <a:gd name="T41" fmla="*/ 5 h 184"/>
              <a:gd name="T42" fmla="*/ 56 w 84"/>
              <a:gd name="T43" fmla="*/ 0 h 184"/>
              <a:gd name="T44" fmla="*/ 56 w 84"/>
              <a:gd name="T45" fmla="*/ 0 h 184"/>
              <a:gd name="T46" fmla="*/ 83 w 84"/>
              <a:gd name="T47" fmla="*/ 10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8"/>
                </a:moveTo>
                <a:lnTo>
                  <a:pt x="56" y="18"/>
                </a:lnTo>
                <a:cubicBezTo>
                  <a:pt x="49" y="18"/>
                  <a:pt x="45" y="19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70" y="58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8" y="27"/>
                  <a:pt x="21" y="21"/>
                </a:cubicBezTo>
                <a:lnTo>
                  <a:pt x="21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2" y="2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5" y="3"/>
                  <a:pt x="83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2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09"/>
          <p:cNvSpPr>
            <a:spLocks noChangeArrowheads="1"/>
          </p:cNvSpPr>
          <p:nvPr/>
        </p:nvSpPr>
        <p:spPr bwMode="auto">
          <a:xfrm>
            <a:off x="18804161" y="5501627"/>
            <a:ext cx="102065" cy="225614"/>
          </a:xfrm>
          <a:custGeom>
            <a:avLst/>
            <a:gdLst>
              <a:gd name="T0" fmla="*/ 56 w 84"/>
              <a:gd name="T1" fmla="*/ 18 h 184"/>
              <a:gd name="T2" fmla="*/ 56 w 84"/>
              <a:gd name="T3" fmla="*/ 18 h 184"/>
              <a:gd name="T4" fmla="*/ 40 w 84"/>
              <a:gd name="T5" fmla="*/ 24 h 184"/>
              <a:gd name="T6" fmla="*/ 40 w 84"/>
              <a:gd name="T7" fmla="*/ 24 h 184"/>
              <a:gd name="T8" fmla="*/ 34 w 84"/>
              <a:gd name="T9" fmla="*/ 41 h 184"/>
              <a:gd name="T10" fmla="*/ 34 w 84"/>
              <a:gd name="T11" fmla="*/ 58 h 184"/>
              <a:gd name="T12" fmla="*/ 70 w 84"/>
              <a:gd name="T13" fmla="*/ 58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8 h 184"/>
              <a:gd name="T28" fmla="*/ 16 w 84"/>
              <a:gd name="T29" fmla="*/ 58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1 h 184"/>
              <a:gd name="T36" fmla="*/ 22 w 84"/>
              <a:gd name="T37" fmla="*/ 21 h 184"/>
              <a:gd name="T38" fmla="*/ 36 w 84"/>
              <a:gd name="T39" fmla="*/ 5 h 184"/>
              <a:gd name="T40" fmla="*/ 36 w 84"/>
              <a:gd name="T41" fmla="*/ 5 h 184"/>
              <a:gd name="T42" fmla="*/ 56 w 84"/>
              <a:gd name="T43" fmla="*/ 0 h 184"/>
              <a:gd name="T44" fmla="*/ 56 w 84"/>
              <a:gd name="T45" fmla="*/ 0 h 184"/>
              <a:gd name="T46" fmla="*/ 83 w 84"/>
              <a:gd name="T47" fmla="*/ 10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8"/>
                </a:moveTo>
                <a:lnTo>
                  <a:pt x="56" y="18"/>
                </a:lnTo>
                <a:cubicBezTo>
                  <a:pt x="50" y="18"/>
                  <a:pt x="45" y="19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70" y="58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3"/>
                </a:lnTo>
                <a:lnTo>
                  <a:pt x="16" y="43"/>
                </a:lnTo>
                <a:cubicBezTo>
                  <a:pt x="16" y="35"/>
                  <a:pt x="18" y="27"/>
                  <a:pt x="22" y="21"/>
                </a:cubicBezTo>
                <a:lnTo>
                  <a:pt x="22" y="21"/>
                </a:lnTo>
                <a:cubicBezTo>
                  <a:pt x="25" y="14"/>
                  <a:pt x="30" y="9"/>
                  <a:pt x="36" y="5"/>
                </a:cubicBezTo>
                <a:lnTo>
                  <a:pt x="36" y="5"/>
                </a:lnTo>
                <a:cubicBezTo>
                  <a:pt x="43" y="2"/>
                  <a:pt x="49" y="0"/>
                  <a:pt x="56" y="0"/>
                </a:cubicBezTo>
                <a:lnTo>
                  <a:pt x="56" y="0"/>
                </a:lnTo>
                <a:cubicBezTo>
                  <a:pt x="66" y="0"/>
                  <a:pt x="75" y="3"/>
                  <a:pt x="83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3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10"/>
          <p:cNvSpPr>
            <a:spLocks noChangeArrowheads="1"/>
          </p:cNvSpPr>
          <p:nvPr/>
        </p:nvSpPr>
        <p:spPr bwMode="auto">
          <a:xfrm>
            <a:off x="18895483" y="5571462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2 h 131"/>
              <a:gd name="T16" fmla="*/ 33 w 122"/>
              <a:gd name="T17" fmla="*/ 102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7 h 131"/>
              <a:gd name="T28" fmla="*/ 112 w 122"/>
              <a:gd name="T29" fmla="*/ 108 h 131"/>
              <a:gd name="T30" fmla="*/ 112 w 122"/>
              <a:gd name="T31" fmla="*/ 108 h 131"/>
              <a:gd name="T32" fmla="*/ 90 w 122"/>
              <a:gd name="T33" fmla="*/ 124 h 131"/>
              <a:gd name="T34" fmla="*/ 90 w 122"/>
              <a:gd name="T35" fmla="*/ 124 h 131"/>
              <a:gd name="T36" fmla="*/ 62 w 122"/>
              <a:gd name="T37" fmla="*/ 130 h 131"/>
              <a:gd name="T38" fmla="*/ 62 w 122"/>
              <a:gd name="T39" fmla="*/ 130 h 131"/>
              <a:gd name="T40" fmla="*/ 29 w 122"/>
              <a:gd name="T41" fmla="*/ 122 h 131"/>
              <a:gd name="T42" fmla="*/ 29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4 h 131"/>
              <a:gd name="T50" fmla="*/ 0 w 122"/>
              <a:gd name="T51" fmla="*/ 64 h 131"/>
              <a:gd name="T52" fmla="*/ 8 w 122"/>
              <a:gd name="T53" fmla="*/ 31 h 131"/>
              <a:gd name="T54" fmla="*/ 8 w 122"/>
              <a:gd name="T55" fmla="*/ 31 h 131"/>
              <a:gd name="T56" fmla="*/ 29 w 122"/>
              <a:gd name="T57" fmla="*/ 8 h 131"/>
              <a:gd name="T58" fmla="*/ 29 w 122"/>
              <a:gd name="T59" fmla="*/ 8 h 131"/>
              <a:gd name="T60" fmla="*/ 62 w 122"/>
              <a:gd name="T61" fmla="*/ 0 h 131"/>
              <a:gd name="T62" fmla="*/ 103 w 122"/>
              <a:gd name="T63" fmla="*/ 56 h 131"/>
              <a:gd name="T64" fmla="*/ 103 w 122"/>
              <a:gd name="T65" fmla="*/ 56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6 h 131"/>
              <a:gd name="T80" fmla="*/ 103 w 122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2"/>
                </a:cubicBezTo>
                <a:lnTo>
                  <a:pt x="33" y="102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7"/>
                </a:cubicBezTo>
                <a:lnTo>
                  <a:pt x="112" y="108"/>
                </a:lnTo>
                <a:lnTo>
                  <a:pt x="112" y="108"/>
                </a:lnTo>
                <a:cubicBezTo>
                  <a:pt x="106" y="115"/>
                  <a:pt x="99" y="121"/>
                  <a:pt x="90" y="124"/>
                </a:cubicBezTo>
                <a:lnTo>
                  <a:pt x="90" y="124"/>
                </a:lnTo>
                <a:cubicBezTo>
                  <a:pt x="81" y="128"/>
                  <a:pt x="73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29" y="122"/>
                </a:cubicBezTo>
                <a:lnTo>
                  <a:pt x="29" y="122"/>
                </a:lnTo>
                <a:cubicBezTo>
                  <a:pt x="21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1" y="13"/>
                  <a:pt x="29" y="8"/>
                </a:cubicBezTo>
                <a:lnTo>
                  <a:pt x="29" y="8"/>
                </a:lnTo>
                <a:cubicBezTo>
                  <a:pt x="39" y="2"/>
                  <a:pt x="50" y="0"/>
                  <a:pt x="62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2" y="44"/>
                  <a:pt x="99" y="34"/>
                  <a:pt x="91" y="27"/>
                </a:cubicBezTo>
                <a:lnTo>
                  <a:pt x="91" y="27"/>
                </a:lnTo>
                <a:cubicBezTo>
                  <a:pt x="84" y="19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19"/>
                  <a:pt x="32" y="27"/>
                </a:cubicBezTo>
                <a:lnTo>
                  <a:pt x="32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11"/>
          <p:cNvSpPr>
            <a:spLocks noChangeArrowheads="1"/>
          </p:cNvSpPr>
          <p:nvPr/>
        </p:nvSpPr>
        <p:spPr bwMode="auto">
          <a:xfrm>
            <a:off x="19078123" y="5571462"/>
            <a:ext cx="80575" cy="155780"/>
          </a:xfrm>
          <a:custGeom>
            <a:avLst/>
            <a:gdLst>
              <a:gd name="T0" fmla="*/ 19 w 64"/>
              <a:gd name="T1" fmla="*/ 29 h 130"/>
              <a:gd name="T2" fmla="*/ 19 w 64"/>
              <a:gd name="T3" fmla="*/ 29 h 130"/>
              <a:gd name="T4" fmla="*/ 37 w 64"/>
              <a:gd name="T5" fmla="*/ 7 h 130"/>
              <a:gd name="T6" fmla="*/ 37 w 64"/>
              <a:gd name="T7" fmla="*/ 7 h 130"/>
              <a:gd name="T8" fmla="*/ 63 w 64"/>
              <a:gd name="T9" fmla="*/ 0 h 130"/>
              <a:gd name="T10" fmla="*/ 63 w 64"/>
              <a:gd name="T11" fmla="*/ 18 h 130"/>
              <a:gd name="T12" fmla="*/ 63 w 64"/>
              <a:gd name="T13" fmla="*/ 18 h 130"/>
              <a:gd name="T14" fmla="*/ 32 w 64"/>
              <a:gd name="T15" fmla="*/ 30 h 130"/>
              <a:gd name="T16" fmla="*/ 32 w 64"/>
              <a:gd name="T17" fmla="*/ 30 h 130"/>
              <a:gd name="T18" fmla="*/ 19 w 64"/>
              <a:gd name="T19" fmla="*/ 60 h 130"/>
              <a:gd name="T20" fmla="*/ 19 w 64"/>
              <a:gd name="T21" fmla="*/ 129 h 130"/>
              <a:gd name="T22" fmla="*/ 0 w 64"/>
              <a:gd name="T23" fmla="*/ 129 h 130"/>
              <a:gd name="T24" fmla="*/ 0 w 64"/>
              <a:gd name="T25" fmla="*/ 0 h 130"/>
              <a:gd name="T26" fmla="*/ 19 w 64"/>
              <a:gd name="T27" fmla="*/ 0 h 130"/>
              <a:gd name="T28" fmla="*/ 19 w 64"/>
              <a:gd name="T29" fmla="*/ 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0">
                <a:moveTo>
                  <a:pt x="19" y="29"/>
                </a:moveTo>
                <a:lnTo>
                  <a:pt x="19" y="29"/>
                </a:lnTo>
                <a:cubicBezTo>
                  <a:pt x="23" y="19"/>
                  <a:pt x="28" y="12"/>
                  <a:pt x="37" y="7"/>
                </a:cubicBezTo>
                <a:lnTo>
                  <a:pt x="37" y="7"/>
                </a:lnTo>
                <a:cubicBezTo>
                  <a:pt x="44" y="2"/>
                  <a:pt x="53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7"/>
                  <a:pt x="19" y="60"/>
                </a:cubicBezTo>
                <a:lnTo>
                  <a:pt x="19" y="129"/>
                </a:lnTo>
                <a:lnTo>
                  <a:pt x="0" y="1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12"/>
          <p:cNvSpPr>
            <a:spLocks noChangeArrowheads="1"/>
          </p:cNvSpPr>
          <p:nvPr/>
        </p:nvSpPr>
        <p:spPr bwMode="auto">
          <a:xfrm>
            <a:off x="19174815" y="5571462"/>
            <a:ext cx="145036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2 h 131"/>
              <a:gd name="T16" fmla="*/ 32 w 121"/>
              <a:gd name="T17" fmla="*/ 102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7 h 131"/>
              <a:gd name="T28" fmla="*/ 111 w 121"/>
              <a:gd name="T29" fmla="*/ 108 h 131"/>
              <a:gd name="T30" fmla="*/ 111 w 121"/>
              <a:gd name="T31" fmla="*/ 108 h 131"/>
              <a:gd name="T32" fmla="*/ 89 w 121"/>
              <a:gd name="T33" fmla="*/ 124 h 131"/>
              <a:gd name="T34" fmla="*/ 89 w 121"/>
              <a:gd name="T35" fmla="*/ 124 h 131"/>
              <a:gd name="T36" fmla="*/ 61 w 121"/>
              <a:gd name="T37" fmla="*/ 130 h 131"/>
              <a:gd name="T38" fmla="*/ 61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4 h 131"/>
              <a:gd name="T50" fmla="*/ 0 w 121"/>
              <a:gd name="T51" fmla="*/ 64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6 h 131"/>
              <a:gd name="T64" fmla="*/ 103 w 121"/>
              <a:gd name="T65" fmla="*/ 56 h 131"/>
              <a:gd name="T66" fmla="*/ 91 w 121"/>
              <a:gd name="T67" fmla="*/ 27 h 131"/>
              <a:gd name="T68" fmla="*/ 91 w 121"/>
              <a:gd name="T69" fmla="*/ 27 h 131"/>
              <a:gd name="T70" fmla="*/ 61 w 121"/>
              <a:gd name="T71" fmla="*/ 16 h 131"/>
              <a:gd name="T72" fmla="*/ 61 w 121"/>
              <a:gd name="T73" fmla="*/ 16 h 131"/>
              <a:gd name="T74" fmla="*/ 31 w 121"/>
              <a:gd name="T75" fmla="*/ 27 h 131"/>
              <a:gd name="T76" fmla="*/ 31 w 121"/>
              <a:gd name="T77" fmla="*/ 27 h 131"/>
              <a:gd name="T78" fmla="*/ 18 w 121"/>
              <a:gd name="T79" fmla="*/ 56 h 131"/>
              <a:gd name="T80" fmla="*/ 103 w 121"/>
              <a:gd name="T81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6"/>
                  <a:pt x="106" y="19"/>
                </a:cubicBezTo>
                <a:lnTo>
                  <a:pt x="106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2" y="102"/>
                </a:cubicBezTo>
                <a:lnTo>
                  <a:pt x="32" y="102"/>
                </a:lnTo>
                <a:cubicBezTo>
                  <a:pt x="41" y="110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2" y="97"/>
                </a:cubicBezTo>
                <a:lnTo>
                  <a:pt x="111" y="108"/>
                </a:lnTo>
                <a:lnTo>
                  <a:pt x="111" y="108"/>
                </a:lnTo>
                <a:cubicBezTo>
                  <a:pt x="105" y="115"/>
                  <a:pt x="98" y="121"/>
                  <a:pt x="89" y="124"/>
                </a:cubicBezTo>
                <a:lnTo>
                  <a:pt x="89" y="124"/>
                </a:lnTo>
                <a:cubicBezTo>
                  <a:pt x="81" y="128"/>
                  <a:pt x="72" y="130"/>
                  <a:pt x="61" y="130"/>
                </a:cubicBezTo>
                <a:lnTo>
                  <a:pt x="61" y="130"/>
                </a:lnTo>
                <a:cubicBezTo>
                  <a:pt x="50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2" y="108"/>
                  <a:pt x="8" y="99"/>
                </a:cubicBezTo>
                <a:lnTo>
                  <a:pt x="8" y="99"/>
                </a:lnTo>
                <a:cubicBezTo>
                  <a:pt x="2" y="89"/>
                  <a:pt x="0" y="77"/>
                  <a:pt x="0" y="64"/>
                </a:cubicBezTo>
                <a:lnTo>
                  <a:pt x="0" y="64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2" y="21"/>
                  <a:pt x="20" y="13"/>
                  <a:pt x="29" y="8"/>
                </a:cubicBezTo>
                <a:lnTo>
                  <a:pt x="29" y="8"/>
                </a:lnTo>
                <a:cubicBezTo>
                  <a:pt x="39" y="2"/>
                  <a:pt x="49" y="0"/>
                  <a:pt x="61" y="0"/>
                </a:cubicBezTo>
                <a:close/>
                <a:moveTo>
                  <a:pt x="103" y="56"/>
                </a:moveTo>
                <a:lnTo>
                  <a:pt x="103" y="56"/>
                </a:lnTo>
                <a:cubicBezTo>
                  <a:pt x="102" y="44"/>
                  <a:pt x="98" y="34"/>
                  <a:pt x="91" y="27"/>
                </a:cubicBezTo>
                <a:lnTo>
                  <a:pt x="91" y="27"/>
                </a:lnTo>
                <a:cubicBezTo>
                  <a:pt x="83" y="19"/>
                  <a:pt x="74" y="16"/>
                  <a:pt x="61" y="16"/>
                </a:cubicBezTo>
                <a:lnTo>
                  <a:pt x="61" y="16"/>
                </a:lnTo>
                <a:cubicBezTo>
                  <a:pt x="49" y="16"/>
                  <a:pt x="39" y="19"/>
                  <a:pt x="31" y="27"/>
                </a:cubicBezTo>
                <a:lnTo>
                  <a:pt x="31" y="27"/>
                </a:lnTo>
                <a:cubicBezTo>
                  <a:pt x="24" y="34"/>
                  <a:pt x="19" y="44"/>
                  <a:pt x="18" y="56"/>
                </a:cubicBezTo>
                <a:lnTo>
                  <a:pt x="10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13"/>
          <p:cNvSpPr>
            <a:spLocks noChangeArrowheads="1"/>
          </p:cNvSpPr>
          <p:nvPr/>
        </p:nvSpPr>
        <p:spPr bwMode="auto">
          <a:xfrm>
            <a:off x="19341338" y="5507000"/>
            <a:ext cx="155783" cy="225614"/>
          </a:xfrm>
          <a:custGeom>
            <a:avLst/>
            <a:gdLst>
              <a:gd name="T0" fmla="*/ 127 w 128"/>
              <a:gd name="T1" fmla="*/ 0 h 185"/>
              <a:gd name="T2" fmla="*/ 127 w 128"/>
              <a:gd name="T3" fmla="*/ 182 h 185"/>
              <a:gd name="T4" fmla="*/ 109 w 128"/>
              <a:gd name="T5" fmla="*/ 182 h 185"/>
              <a:gd name="T6" fmla="*/ 109 w 128"/>
              <a:gd name="T7" fmla="*/ 155 h 185"/>
              <a:gd name="T8" fmla="*/ 109 w 128"/>
              <a:gd name="T9" fmla="*/ 155 h 185"/>
              <a:gd name="T10" fmla="*/ 89 w 128"/>
              <a:gd name="T11" fmla="*/ 176 h 185"/>
              <a:gd name="T12" fmla="*/ 89 w 128"/>
              <a:gd name="T13" fmla="*/ 176 h 185"/>
              <a:gd name="T14" fmla="*/ 60 w 128"/>
              <a:gd name="T15" fmla="*/ 184 h 185"/>
              <a:gd name="T16" fmla="*/ 60 w 128"/>
              <a:gd name="T17" fmla="*/ 184 h 185"/>
              <a:gd name="T18" fmla="*/ 29 w 128"/>
              <a:gd name="T19" fmla="*/ 175 h 185"/>
              <a:gd name="T20" fmla="*/ 29 w 128"/>
              <a:gd name="T21" fmla="*/ 175 h 185"/>
              <a:gd name="T22" fmla="*/ 8 w 128"/>
              <a:gd name="T23" fmla="*/ 152 h 185"/>
              <a:gd name="T24" fmla="*/ 8 w 128"/>
              <a:gd name="T25" fmla="*/ 152 h 185"/>
              <a:gd name="T26" fmla="*/ 0 w 128"/>
              <a:gd name="T27" fmla="*/ 117 h 185"/>
              <a:gd name="T28" fmla="*/ 0 w 128"/>
              <a:gd name="T29" fmla="*/ 117 h 185"/>
              <a:gd name="T30" fmla="*/ 8 w 128"/>
              <a:gd name="T31" fmla="*/ 84 h 185"/>
              <a:gd name="T32" fmla="*/ 8 w 128"/>
              <a:gd name="T33" fmla="*/ 84 h 185"/>
              <a:gd name="T34" fmla="*/ 29 w 128"/>
              <a:gd name="T35" fmla="*/ 61 h 185"/>
              <a:gd name="T36" fmla="*/ 29 w 128"/>
              <a:gd name="T37" fmla="*/ 61 h 185"/>
              <a:gd name="T38" fmla="*/ 60 w 128"/>
              <a:gd name="T39" fmla="*/ 52 h 185"/>
              <a:gd name="T40" fmla="*/ 60 w 128"/>
              <a:gd name="T41" fmla="*/ 52 h 185"/>
              <a:gd name="T42" fmla="*/ 89 w 128"/>
              <a:gd name="T43" fmla="*/ 60 h 185"/>
              <a:gd name="T44" fmla="*/ 89 w 128"/>
              <a:gd name="T45" fmla="*/ 60 h 185"/>
              <a:gd name="T46" fmla="*/ 109 w 128"/>
              <a:gd name="T47" fmla="*/ 81 h 185"/>
              <a:gd name="T48" fmla="*/ 109 w 128"/>
              <a:gd name="T49" fmla="*/ 0 h 185"/>
              <a:gd name="T50" fmla="*/ 127 w 128"/>
              <a:gd name="T51" fmla="*/ 0 h 185"/>
              <a:gd name="T52" fmla="*/ 64 w 128"/>
              <a:gd name="T53" fmla="*/ 167 h 185"/>
              <a:gd name="T54" fmla="*/ 64 w 128"/>
              <a:gd name="T55" fmla="*/ 167 h 185"/>
              <a:gd name="T56" fmla="*/ 87 w 128"/>
              <a:gd name="T57" fmla="*/ 161 h 185"/>
              <a:gd name="T58" fmla="*/ 87 w 128"/>
              <a:gd name="T59" fmla="*/ 161 h 185"/>
              <a:gd name="T60" fmla="*/ 103 w 128"/>
              <a:gd name="T61" fmla="*/ 143 h 185"/>
              <a:gd name="T62" fmla="*/ 103 w 128"/>
              <a:gd name="T63" fmla="*/ 143 h 185"/>
              <a:gd name="T64" fmla="*/ 109 w 128"/>
              <a:gd name="T65" fmla="*/ 118 h 185"/>
              <a:gd name="T66" fmla="*/ 109 w 128"/>
              <a:gd name="T67" fmla="*/ 118 h 185"/>
              <a:gd name="T68" fmla="*/ 103 w 128"/>
              <a:gd name="T69" fmla="*/ 92 h 185"/>
              <a:gd name="T70" fmla="*/ 103 w 128"/>
              <a:gd name="T71" fmla="*/ 92 h 185"/>
              <a:gd name="T72" fmla="*/ 87 w 128"/>
              <a:gd name="T73" fmla="*/ 75 h 185"/>
              <a:gd name="T74" fmla="*/ 87 w 128"/>
              <a:gd name="T75" fmla="*/ 75 h 185"/>
              <a:gd name="T76" fmla="*/ 64 w 128"/>
              <a:gd name="T77" fmla="*/ 69 h 185"/>
              <a:gd name="T78" fmla="*/ 64 w 128"/>
              <a:gd name="T79" fmla="*/ 69 h 185"/>
              <a:gd name="T80" fmla="*/ 41 w 128"/>
              <a:gd name="T81" fmla="*/ 75 h 185"/>
              <a:gd name="T82" fmla="*/ 41 w 128"/>
              <a:gd name="T83" fmla="*/ 75 h 185"/>
              <a:gd name="T84" fmla="*/ 25 w 128"/>
              <a:gd name="T85" fmla="*/ 92 h 185"/>
              <a:gd name="T86" fmla="*/ 25 w 128"/>
              <a:gd name="T87" fmla="*/ 92 h 185"/>
              <a:gd name="T88" fmla="*/ 19 w 128"/>
              <a:gd name="T89" fmla="*/ 118 h 185"/>
              <a:gd name="T90" fmla="*/ 19 w 128"/>
              <a:gd name="T91" fmla="*/ 118 h 185"/>
              <a:gd name="T92" fmla="*/ 25 w 128"/>
              <a:gd name="T93" fmla="*/ 143 h 185"/>
              <a:gd name="T94" fmla="*/ 25 w 128"/>
              <a:gd name="T95" fmla="*/ 143 h 185"/>
              <a:gd name="T96" fmla="*/ 41 w 128"/>
              <a:gd name="T97" fmla="*/ 161 h 185"/>
              <a:gd name="T98" fmla="*/ 41 w 128"/>
              <a:gd name="T99" fmla="*/ 161 h 185"/>
              <a:gd name="T100" fmla="*/ 64 w 128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5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8" y="171"/>
                  <a:pt x="89" y="176"/>
                </a:cubicBezTo>
                <a:lnTo>
                  <a:pt x="89" y="176"/>
                </a:lnTo>
                <a:cubicBezTo>
                  <a:pt x="81" y="180"/>
                  <a:pt x="71" y="184"/>
                  <a:pt x="60" y="184"/>
                </a:cubicBezTo>
                <a:lnTo>
                  <a:pt x="60" y="184"/>
                </a:lnTo>
                <a:cubicBezTo>
                  <a:pt x="49" y="184"/>
                  <a:pt x="38" y="180"/>
                  <a:pt x="29" y="175"/>
                </a:cubicBezTo>
                <a:lnTo>
                  <a:pt x="29" y="175"/>
                </a:lnTo>
                <a:cubicBezTo>
                  <a:pt x="20" y="169"/>
                  <a:pt x="13" y="161"/>
                  <a:pt x="8" y="152"/>
                </a:cubicBezTo>
                <a:lnTo>
                  <a:pt x="8" y="152"/>
                </a:lnTo>
                <a:cubicBezTo>
                  <a:pt x="3" y="141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3" y="94"/>
                  <a:pt x="8" y="84"/>
                </a:cubicBezTo>
                <a:lnTo>
                  <a:pt x="8" y="84"/>
                </a:lnTo>
                <a:cubicBezTo>
                  <a:pt x="13" y="74"/>
                  <a:pt x="20" y="66"/>
                  <a:pt x="29" y="61"/>
                </a:cubicBezTo>
                <a:lnTo>
                  <a:pt x="29" y="61"/>
                </a:lnTo>
                <a:cubicBezTo>
                  <a:pt x="38" y="55"/>
                  <a:pt x="49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4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1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1" y="165"/>
                  <a:pt x="87" y="161"/>
                </a:cubicBezTo>
                <a:lnTo>
                  <a:pt x="87" y="161"/>
                </a:lnTo>
                <a:cubicBezTo>
                  <a:pt x="94" y="156"/>
                  <a:pt x="99" y="150"/>
                  <a:pt x="103" y="143"/>
                </a:cubicBezTo>
                <a:lnTo>
                  <a:pt x="103" y="143"/>
                </a:lnTo>
                <a:cubicBezTo>
                  <a:pt x="107" y="136"/>
                  <a:pt x="109" y="127"/>
                  <a:pt x="109" y="118"/>
                </a:cubicBezTo>
                <a:lnTo>
                  <a:pt x="109" y="118"/>
                </a:lnTo>
                <a:cubicBezTo>
                  <a:pt x="109" y="108"/>
                  <a:pt x="107" y="100"/>
                  <a:pt x="103" y="92"/>
                </a:cubicBezTo>
                <a:lnTo>
                  <a:pt x="103" y="92"/>
                </a:lnTo>
                <a:cubicBezTo>
                  <a:pt x="99" y="85"/>
                  <a:pt x="94" y="80"/>
                  <a:pt x="87" y="75"/>
                </a:cubicBezTo>
                <a:lnTo>
                  <a:pt x="87" y="75"/>
                </a:lnTo>
                <a:cubicBezTo>
                  <a:pt x="81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1" y="75"/>
                </a:cubicBezTo>
                <a:lnTo>
                  <a:pt x="41" y="75"/>
                </a:lnTo>
                <a:cubicBezTo>
                  <a:pt x="34" y="80"/>
                  <a:pt x="29" y="85"/>
                  <a:pt x="25" y="92"/>
                </a:cubicBezTo>
                <a:lnTo>
                  <a:pt x="25" y="92"/>
                </a:lnTo>
                <a:cubicBezTo>
                  <a:pt x="20" y="100"/>
                  <a:pt x="19" y="108"/>
                  <a:pt x="19" y="118"/>
                </a:cubicBezTo>
                <a:lnTo>
                  <a:pt x="19" y="118"/>
                </a:lnTo>
                <a:cubicBezTo>
                  <a:pt x="19" y="127"/>
                  <a:pt x="20" y="136"/>
                  <a:pt x="25" y="143"/>
                </a:cubicBezTo>
                <a:lnTo>
                  <a:pt x="25" y="143"/>
                </a:lnTo>
                <a:cubicBezTo>
                  <a:pt x="29" y="150"/>
                  <a:pt x="34" y="156"/>
                  <a:pt x="41" y="161"/>
                </a:cubicBezTo>
                <a:lnTo>
                  <a:pt x="41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14"/>
          <p:cNvSpPr>
            <a:spLocks noChangeArrowheads="1"/>
          </p:cNvSpPr>
          <p:nvPr/>
        </p:nvSpPr>
        <p:spPr bwMode="auto">
          <a:xfrm>
            <a:off x="19540096" y="5700384"/>
            <a:ext cx="26857" cy="32231"/>
          </a:xfrm>
          <a:custGeom>
            <a:avLst/>
            <a:gdLst>
              <a:gd name="T0" fmla="*/ 12 w 24"/>
              <a:gd name="T1" fmla="*/ 0 h 26"/>
              <a:gd name="T2" fmla="*/ 12 w 24"/>
              <a:gd name="T3" fmla="*/ 0 h 26"/>
              <a:gd name="T4" fmla="*/ 20 w 24"/>
              <a:gd name="T5" fmla="*/ 4 h 26"/>
              <a:gd name="T6" fmla="*/ 20 w 24"/>
              <a:gd name="T7" fmla="*/ 4 h 26"/>
              <a:gd name="T8" fmla="*/ 23 w 24"/>
              <a:gd name="T9" fmla="*/ 13 h 26"/>
              <a:gd name="T10" fmla="*/ 23 w 24"/>
              <a:gd name="T11" fmla="*/ 13 h 26"/>
              <a:gd name="T12" fmla="*/ 20 w 24"/>
              <a:gd name="T13" fmla="*/ 21 h 26"/>
              <a:gd name="T14" fmla="*/ 20 w 24"/>
              <a:gd name="T15" fmla="*/ 21 h 26"/>
              <a:gd name="T16" fmla="*/ 12 w 24"/>
              <a:gd name="T17" fmla="*/ 25 h 26"/>
              <a:gd name="T18" fmla="*/ 12 w 24"/>
              <a:gd name="T19" fmla="*/ 25 h 26"/>
              <a:gd name="T20" fmla="*/ 3 w 24"/>
              <a:gd name="T21" fmla="*/ 21 h 26"/>
              <a:gd name="T22" fmla="*/ 3 w 24"/>
              <a:gd name="T23" fmla="*/ 21 h 26"/>
              <a:gd name="T24" fmla="*/ 0 w 24"/>
              <a:gd name="T25" fmla="*/ 13 h 26"/>
              <a:gd name="T26" fmla="*/ 0 w 24"/>
              <a:gd name="T27" fmla="*/ 13 h 26"/>
              <a:gd name="T28" fmla="*/ 3 w 24"/>
              <a:gd name="T29" fmla="*/ 4 h 26"/>
              <a:gd name="T30" fmla="*/ 3 w 24"/>
              <a:gd name="T31" fmla="*/ 4 h 26"/>
              <a:gd name="T32" fmla="*/ 12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7" y="1"/>
                  <a:pt x="20" y="4"/>
                </a:cubicBezTo>
                <a:lnTo>
                  <a:pt x="20" y="4"/>
                </a:lnTo>
                <a:cubicBezTo>
                  <a:pt x="22" y="6"/>
                  <a:pt x="23" y="9"/>
                  <a:pt x="23" y="13"/>
                </a:cubicBezTo>
                <a:lnTo>
                  <a:pt x="23" y="13"/>
                </a:lnTo>
                <a:cubicBezTo>
                  <a:pt x="23" y="17"/>
                  <a:pt x="22" y="19"/>
                  <a:pt x="20" y="21"/>
                </a:cubicBezTo>
                <a:lnTo>
                  <a:pt x="20" y="21"/>
                </a:lnTo>
                <a:cubicBezTo>
                  <a:pt x="17" y="24"/>
                  <a:pt x="15" y="25"/>
                  <a:pt x="12" y="25"/>
                </a:cubicBezTo>
                <a:lnTo>
                  <a:pt x="12" y="25"/>
                </a:lnTo>
                <a:cubicBezTo>
                  <a:pt x="8" y="25"/>
                  <a:pt x="6" y="24"/>
                  <a:pt x="3" y="21"/>
                </a:cubicBezTo>
                <a:lnTo>
                  <a:pt x="3" y="21"/>
                </a:lnTo>
                <a:cubicBezTo>
                  <a:pt x="1" y="19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3" y="4"/>
                </a:cubicBezTo>
                <a:lnTo>
                  <a:pt x="3" y="4"/>
                </a:lnTo>
                <a:cubicBezTo>
                  <a:pt x="6" y="1"/>
                  <a:pt x="8" y="0"/>
                  <a:pt x="1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15"/>
          <p:cNvSpPr>
            <a:spLocks noChangeArrowheads="1"/>
          </p:cNvSpPr>
          <p:nvPr/>
        </p:nvSpPr>
        <p:spPr bwMode="auto">
          <a:xfrm>
            <a:off x="17821129" y="4276863"/>
            <a:ext cx="209497" cy="263218"/>
          </a:xfrm>
          <a:custGeom>
            <a:avLst/>
            <a:gdLst>
              <a:gd name="T0" fmla="*/ 0 w 174"/>
              <a:gd name="T1" fmla="*/ 213 h 214"/>
              <a:gd name="T2" fmla="*/ 0 w 174"/>
              <a:gd name="T3" fmla="*/ 0 h 214"/>
              <a:gd name="T4" fmla="*/ 94 w 174"/>
              <a:gd name="T5" fmla="*/ 0 h 214"/>
              <a:gd name="T6" fmla="*/ 94 w 174"/>
              <a:gd name="T7" fmla="*/ 0 h 214"/>
              <a:gd name="T8" fmla="*/ 121 w 174"/>
              <a:gd name="T9" fmla="*/ 6 h 214"/>
              <a:gd name="T10" fmla="*/ 121 w 174"/>
              <a:gd name="T11" fmla="*/ 6 h 214"/>
              <a:gd name="T12" fmla="*/ 143 w 174"/>
              <a:gd name="T13" fmla="*/ 23 h 214"/>
              <a:gd name="T14" fmla="*/ 143 w 174"/>
              <a:gd name="T15" fmla="*/ 23 h 214"/>
              <a:gd name="T16" fmla="*/ 157 w 174"/>
              <a:gd name="T17" fmla="*/ 45 h 214"/>
              <a:gd name="T18" fmla="*/ 157 w 174"/>
              <a:gd name="T19" fmla="*/ 45 h 214"/>
              <a:gd name="T20" fmla="*/ 162 w 174"/>
              <a:gd name="T21" fmla="*/ 71 h 214"/>
              <a:gd name="T22" fmla="*/ 162 w 174"/>
              <a:gd name="T23" fmla="*/ 71 h 214"/>
              <a:gd name="T24" fmla="*/ 152 w 174"/>
              <a:gd name="T25" fmla="*/ 109 h 214"/>
              <a:gd name="T26" fmla="*/ 152 w 174"/>
              <a:gd name="T27" fmla="*/ 109 h 214"/>
              <a:gd name="T28" fmla="*/ 124 w 174"/>
              <a:gd name="T29" fmla="*/ 133 h 214"/>
              <a:gd name="T30" fmla="*/ 173 w 174"/>
              <a:gd name="T31" fmla="*/ 213 h 214"/>
              <a:gd name="T32" fmla="*/ 126 w 174"/>
              <a:gd name="T33" fmla="*/ 213 h 214"/>
              <a:gd name="T34" fmla="*/ 82 w 174"/>
              <a:gd name="T35" fmla="*/ 142 h 214"/>
              <a:gd name="T36" fmla="*/ 42 w 174"/>
              <a:gd name="T37" fmla="*/ 142 h 214"/>
              <a:gd name="T38" fmla="*/ 42 w 174"/>
              <a:gd name="T39" fmla="*/ 213 h 214"/>
              <a:gd name="T40" fmla="*/ 0 w 174"/>
              <a:gd name="T41" fmla="*/ 213 h 214"/>
              <a:gd name="T42" fmla="*/ 42 w 174"/>
              <a:gd name="T43" fmla="*/ 105 h 214"/>
              <a:gd name="T44" fmla="*/ 94 w 174"/>
              <a:gd name="T45" fmla="*/ 105 h 214"/>
              <a:gd name="T46" fmla="*/ 94 w 174"/>
              <a:gd name="T47" fmla="*/ 105 h 214"/>
              <a:gd name="T48" fmla="*/ 104 w 174"/>
              <a:gd name="T49" fmla="*/ 103 h 214"/>
              <a:gd name="T50" fmla="*/ 104 w 174"/>
              <a:gd name="T51" fmla="*/ 103 h 214"/>
              <a:gd name="T52" fmla="*/ 113 w 174"/>
              <a:gd name="T53" fmla="*/ 95 h 214"/>
              <a:gd name="T54" fmla="*/ 113 w 174"/>
              <a:gd name="T55" fmla="*/ 95 h 214"/>
              <a:gd name="T56" fmla="*/ 118 w 174"/>
              <a:gd name="T57" fmla="*/ 84 h 214"/>
              <a:gd name="T58" fmla="*/ 118 w 174"/>
              <a:gd name="T59" fmla="*/ 84 h 214"/>
              <a:gd name="T60" fmla="*/ 121 w 174"/>
              <a:gd name="T61" fmla="*/ 71 h 214"/>
              <a:gd name="T62" fmla="*/ 121 w 174"/>
              <a:gd name="T63" fmla="*/ 71 h 214"/>
              <a:gd name="T64" fmla="*/ 118 w 174"/>
              <a:gd name="T65" fmla="*/ 57 h 214"/>
              <a:gd name="T66" fmla="*/ 118 w 174"/>
              <a:gd name="T67" fmla="*/ 57 h 214"/>
              <a:gd name="T68" fmla="*/ 112 w 174"/>
              <a:gd name="T69" fmla="*/ 46 h 214"/>
              <a:gd name="T70" fmla="*/ 112 w 174"/>
              <a:gd name="T71" fmla="*/ 46 h 214"/>
              <a:gd name="T72" fmla="*/ 102 w 174"/>
              <a:gd name="T73" fmla="*/ 39 h 214"/>
              <a:gd name="T74" fmla="*/ 102 w 174"/>
              <a:gd name="T75" fmla="*/ 39 h 214"/>
              <a:gd name="T76" fmla="*/ 92 w 174"/>
              <a:gd name="T77" fmla="*/ 36 h 214"/>
              <a:gd name="T78" fmla="*/ 42 w 174"/>
              <a:gd name="T79" fmla="*/ 36 h 214"/>
              <a:gd name="T80" fmla="*/ 42 w 174"/>
              <a:gd name="T81" fmla="*/ 10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4" h="214">
                <a:moveTo>
                  <a:pt x="0" y="213"/>
                </a:moveTo>
                <a:lnTo>
                  <a:pt x="0" y="0"/>
                </a:lnTo>
                <a:lnTo>
                  <a:pt x="94" y="0"/>
                </a:lnTo>
                <a:lnTo>
                  <a:pt x="94" y="0"/>
                </a:lnTo>
                <a:cubicBezTo>
                  <a:pt x="104" y="0"/>
                  <a:pt x="113" y="2"/>
                  <a:pt x="121" y="6"/>
                </a:cubicBezTo>
                <a:lnTo>
                  <a:pt x="121" y="6"/>
                </a:lnTo>
                <a:cubicBezTo>
                  <a:pt x="130" y="10"/>
                  <a:pt x="137" y="16"/>
                  <a:pt x="143" y="23"/>
                </a:cubicBezTo>
                <a:lnTo>
                  <a:pt x="143" y="23"/>
                </a:lnTo>
                <a:cubicBezTo>
                  <a:pt x="149" y="29"/>
                  <a:pt x="154" y="36"/>
                  <a:pt x="157" y="45"/>
                </a:cubicBezTo>
                <a:lnTo>
                  <a:pt x="157" y="45"/>
                </a:lnTo>
                <a:cubicBezTo>
                  <a:pt x="160" y="54"/>
                  <a:pt x="162" y="62"/>
                  <a:pt x="162" y="71"/>
                </a:cubicBezTo>
                <a:lnTo>
                  <a:pt x="162" y="71"/>
                </a:lnTo>
                <a:cubicBezTo>
                  <a:pt x="162" y="84"/>
                  <a:pt x="159" y="97"/>
                  <a:pt x="152" y="109"/>
                </a:cubicBezTo>
                <a:lnTo>
                  <a:pt x="152" y="109"/>
                </a:lnTo>
                <a:cubicBezTo>
                  <a:pt x="145" y="120"/>
                  <a:pt x="135" y="128"/>
                  <a:pt x="124" y="133"/>
                </a:cubicBezTo>
                <a:lnTo>
                  <a:pt x="173" y="213"/>
                </a:lnTo>
                <a:lnTo>
                  <a:pt x="126" y="213"/>
                </a:lnTo>
                <a:lnTo>
                  <a:pt x="82" y="142"/>
                </a:lnTo>
                <a:lnTo>
                  <a:pt x="42" y="142"/>
                </a:lnTo>
                <a:lnTo>
                  <a:pt x="42" y="213"/>
                </a:lnTo>
                <a:lnTo>
                  <a:pt x="0" y="213"/>
                </a:lnTo>
                <a:close/>
                <a:moveTo>
                  <a:pt x="42" y="105"/>
                </a:moveTo>
                <a:lnTo>
                  <a:pt x="94" y="105"/>
                </a:lnTo>
                <a:lnTo>
                  <a:pt x="94" y="105"/>
                </a:lnTo>
                <a:cubicBezTo>
                  <a:pt x="97" y="105"/>
                  <a:pt x="101" y="104"/>
                  <a:pt x="104" y="103"/>
                </a:cubicBezTo>
                <a:lnTo>
                  <a:pt x="104" y="103"/>
                </a:lnTo>
                <a:cubicBezTo>
                  <a:pt x="107" y="101"/>
                  <a:pt x="110" y="98"/>
                  <a:pt x="113" y="95"/>
                </a:cubicBezTo>
                <a:lnTo>
                  <a:pt x="113" y="95"/>
                </a:lnTo>
                <a:cubicBezTo>
                  <a:pt x="115" y="92"/>
                  <a:pt x="117" y="88"/>
                  <a:pt x="118" y="84"/>
                </a:cubicBezTo>
                <a:lnTo>
                  <a:pt x="118" y="84"/>
                </a:lnTo>
                <a:cubicBezTo>
                  <a:pt x="120" y="80"/>
                  <a:pt x="121" y="76"/>
                  <a:pt x="121" y="71"/>
                </a:cubicBezTo>
                <a:lnTo>
                  <a:pt x="121" y="71"/>
                </a:lnTo>
                <a:cubicBezTo>
                  <a:pt x="121" y="66"/>
                  <a:pt x="119" y="61"/>
                  <a:pt x="118" y="57"/>
                </a:cubicBezTo>
                <a:lnTo>
                  <a:pt x="118" y="57"/>
                </a:lnTo>
                <a:cubicBezTo>
                  <a:pt x="116" y="52"/>
                  <a:pt x="114" y="49"/>
                  <a:pt x="112" y="46"/>
                </a:cubicBezTo>
                <a:lnTo>
                  <a:pt x="112" y="46"/>
                </a:lnTo>
                <a:cubicBezTo>
                  <a:pt x="109" y="43"/>
                  <a:pt x="106" y="40"/>
                  <a:pt x="102" y="39"/>
                </a:cubicBezTo>
                <a:lnTo>
                  <a:pt x="102" y="39"/>
                </a:lnTo>
                <a:cubicBezTo>
                  <a:pt x="99" y="37"/>
                  <a:pt x="95" y="36"/>
                  <a:pt x="92" y="36"/>
                </a:cubicBezTo>
                <a:lnTo>
                  <a:pt x="42" y="36"/>
                </a:lnTo>
                <a:lnTo>
                  <a:pt x="42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16"/>
          <p:cNvSpPr>
            <a:spLocks noChangeArrowheads="1"/>
          </p:cNvSpPr>
          <p:nvPr/>
        </p:nvSpPr>
        <p:spPr bwMode="auto">
          <a:xfrm>
            <a:off x="18041370" y="434132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6 h 164"/>
              <a:gd name="T6" fmla="*/ 49 w 166"/>
              <a:gd name="T7" fmla="*/ 156 h 164"/>
              <a:gd name="T8" fmla="*/ 23 w 166"/>
              <a:gd name="T9" fmla="*/ 139 h 164"/>
              <a:gd name="T10" fmla="*/ 23 w 166"/>
              <a:gd name="T11" fmla="*/ 139 h 164"/>
              <a:gd name="T12" fmla="*/ 6 w 166"/>
              <a:gd name="T13" fmla="*/ 113 h 164"/>
              <a:gd name="T14" fmla="*/ 6 w 166"/>
              <a:gd name="T15" fmla="*/ 113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4 h 164"/>
              <a:gd name="T26" fmla="*/ 22 w 166"/>
              <a:gd name="T27" fmla="*/ 24 h 164"/>
              <a:gd name="T28" fmla="*/ 48 w 166"/>
              <a:gd name="T29" fmla="*/ 7 h 164"/>
              <a:gd name="T30" fmla="*/ 48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4 h 164"/>
              <a:gd name="T42" fmla="*/ 143 w 166"/>
              <a:gd name="T43" fmla="*/ 24 h 164"/>
              <a:gd name="T44" fmla="*/ 160 w 166"/>
              <a:gd name="T45" fmla="*/ 50 h 164"/>
              <a:gd name="T46" fmla="*/ 160 w 166"/>
              <a:gd name="T47" fmla="*/ 50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8 h 164"/>
              <a:gd name="T54" fmla="*/ 165 w 166"/>
              <a:gd name="T55" fmla="*/ 88 h 164"/>
              <a:gd name="T56" fmla="*/ 164 w 166"/>
              <a:gd name="T57" fmla="*/ 94 h 164"/>
              <a:gd name="T58" fmla="*/ 43 w 166"/>
              <a:gd name="T59" fmla="*/ 94 h 164"/>
              <a:gd name="T60" fmla="*/ 43 w 166"/>
              <a:gd name="T61" fmla="*/ 94 h 164"/>
              <a:gd name="T62" fmla="*/ 47 w 166"/>
              <a:gd name="T63" fmla="*/ 111 h 164"/>
              <a:gd name="T64" fmla="*/ 47 w 166"/>
              <a:gd name="T65" fmla="*/ 111 h 164"/>
              <a:gd name="T66" fmla="*/ 57 w 166"/>
              <a:gd name="T67" fmla="*/ 123 h 164"/>
              <a:gd name="T68" fmla="*/ 57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5 w 166"/>
              <a:gd name="T75" fmla="*/ 133 h 164"/>
              <a:gd name="T76" fmla="*/ 85 w 166"/>
              <a:gd name="T77" fmla="*/ 133 h 164"/>
              <a:gd name="T78" fmla="*/ 107 w 166"/>
              <a:gd name="T79" fmla="*/ 128 h 164"/>
              <a:gd name="T80" fmla="*/ 107 w 166"/>
              <a:gd name="T81" fmla="*/ 128 h 164"/>
              <a:gd name="T82" fmla="*/ 122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4 w 166"/>
              <a:gd name="T95" fmla="*/ 68 h 164"/>
              <a:gd name="T96" fmla="*/ 124 w 166"/>
              <a:gd name="T97" fmla="*/ 68 h 164"/>
              <a:gd name="T98" fmla="*/ 111 w 166"/>
              <a:gd name="T99" fmla="*/ 40 h 164"/>
              <a:gd name="T100" fmla="*/ 111 w 166"/>
              <a:gd name="T101" fmla="*/ 40 h 164"/>
              <a:gd name="T102" fmla="*/ 83 w 166"/>
              <a:gd name="T103" fmla="*/ 29 h 164"/>
              <a:gd name="T104" fmla="*/ 83 w 166"/>
              <a:gd name="T105" fmla="*/ 29 h 164"/>
              <a:gd name="T106" fmla="*/ 68 w 166"/>
              <a:gd name="T107" fmla="*/ 32 h 164"/>
              <a:gd name="T108" fmla="*/ 68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6 w 166"/>
              <a:gd name="T115" fmla="*/ 52 h 164"/>
              <a:gd name="T116" fmla="*/ 46 w 166"/>
              <a:gd name="T117" fmla="*/ 52 h 164"/>
              <a:gd name="T118" fmla="*/ 42 w 166"/>
              <a:gd name="T119" fmla="*/ 68 h 164"/>
              <a:gd name="T120" fmla="*/ 124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9" y="161"/>
                  <a:pt x="49" y="156"/>
                </a:cubicBezTo>
                <a:lnTo>
                  <a:pt x="49" y="156"/>
                </a:lnTo>
                <a:cubicBezTo>
                  <a:pt x="39" y="152"/>
                  <a:pt x="30" y="146"/>
                  <a:pt x="23" y="139"/>
                </a:cubicBezTo>
                <a:lnTo>
                  <a:pt x="23" y="139"/>
                </a:lnTo>
                <a:cubicBezTo>
                  <a:pt x="15" y="132"/>
                  <a:pt x="10" y="123"/>
                  <a:pt x="6" y="113"/>
                </a:cubicBezTo>
                <a:lnTo>
                  <a:pt x="6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10" y="40"/>
                  <a:pt x="15" y="32"/>
                  <a:pt x="22" y="24"/>
                </a:cubicBezTo>
                <a:lnTo>
                  <a:pt x="22" y="24"/>
                </a:lnTo>
                <a:cubicBezTo>
                  <a:pt x="30" y="17"/>
                  <a:pt x="38" y="11"/>
                  <a:pt x="48" y="7"/>
                </a:cubicBezTo>
                <a:lnTo>
                  <a:pt x="48" y="7"/>
                </a:lnTo>
                <a:cubicBezTo>
                  <a:pt x="59" y="2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8" y="2"/>
                  <a:pt x="117" y="7"/>
                </a:cubicBezTo>
                <a:lnTo>
                  <a:pt x="117" y="7"/>
                </a:lnTo>
                <a:cubicBezTo>
                  <a:pt x="128" y="11"/>
                  <a:pt x="137" y="17"/>
                  <a:pt x="143" y="24"/>
                </a:cubicBezTo>
                <a:lnTo>
                  <a:pt x="143" y="24"/>
                </a:lnTo>
                <a:cubicBezTo>
                  <a:pt x="151" y="32"/>
                  <a:pt x="156" y="40"/>
                  <a:pt x="160" y="50"/>
                </a:cubicBezTo>
                <a:lnTo>
                  <a:pt x="160" y="50"/>
                </a:lnTo>
                <a:cubicBezTo>
                  <a:pt x="163" y="60"/>
                  <a:pt x="165" y="70"/>
                  <a:pt x="165" y="81"/>
                </a:cubicBezTo>
                <a:lnTo>
                  <a:pt x="165" y="81"/>
                </a:lnTo>
                <a:cubicBezTo>
                  <a:pt x="165" y="83"/>
                  <a:pt x="165" y="86"/>
                  <a:pt x="165" y="88"/>
                </a:cubicBezTo>
                <a:lnTo>
                  <a:pt x="165" y="88"/>
                </a:lnTo>
                <a:cubicBezTo>
                  <a:pt x="165" y="91"/>
                  <a:pt x="165" y="92"/>
                  <a:pt x="164" y="94"/>
                </a:cubicBezTo>
                <a:lnTo>
                  <a:pt x="43" y="94"/>
                </a:lnTo>
                <a:lnTo>
                  <a:pt x="43" y="94"/>
                </a:lnTo>
                <a:cubicBezTo>
                  <a:pt x="44" y="100"/>
                  <a:pt x="45" y="106"/>
                  <a:pt x="47" y="111"/>
                </a:cubicBezTo>
                <a:lnTo>
                  <a:pt x="47" y="111"/>
                </a:lnTo>
                <a:cubicBezTo>
                  <a:pt x="50" y="116"/>
                  <a:pt x="53" y="119"/>
                  <a:pt x="57" y="123"/>
                </a:cubicBezTo>
                <a:lnTo>
                  <a:pt x="57" y="123"/>
                </a:lnTo>
                <a:cubicBezTo>
                  <a:pt x="61" y="127"/>
                  <a:pt x="65" y="129"/>
                  <a:pt x="69" y="131"/>
                </a:cubicBezTo>
                <a:lnTo>
                  <a:pt x="69" y="131"/>
                </a:lnTo>
                <a:cubicBezTo>
                  <a:pt x="74" y="133"/>
                  <a:pt x="79" y="133"/>
                  <a:pt x="85" y="133"/>
                </a:cubicBezTo>
                <a:lnTo>
                  <a:pt x="85" y="133"/>
                </a:lnTo>
                <a:cubicBezTo>
                  <a:pt x="93" y="133"/>
                  <a:pt x="100" y="132"/>
                  <a:pt x="107" y="128"/>
                </a:cubicBezTo>
                <a:lnTo>
                  <a:pt x="107" y="128"/>
                </a:lnTo>
                <a:cubicBezTo>
                  <a:pt x="115" y="124"/>
                  <a:pt x="120" y="119"/>
                  <a:pt x="122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1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6" y="159"/>
                  <a:pt x="100" y="163"/>
                  <a:pt x="83" y="163"/>
                </a:cubicBezTo>
                <a:close/>
                <a:moveTo>
                  <a:pt x="124" y="68"/>
                </a:moveTo>
                <a:lnTo>
                  <a:pt x="124" y="68"/>
                </a:lnTo>
                <a:cubicBezTo>
                  <a:pt x="123" y="56"/>
                  <a:pt x="118" y="47"/>
                  <a:pt x="111" y="40"/>
                </a:cubicBezTo>
                <a:lnTo>
                  <a:pt x="111" y="40"/>
                </a:lnTo>
                <a:cubicBezTo>
                  <a:pt x="103" y="33"/>
                  <a:pt x="94" y="29"/>
                  <a:pt x="83" y="29"/>
                </a:cubicBezTo>
                <a:lnTo>
                  <a:pt x="83" y="29"/>
                </a:lnTo>
                <a:cubicBezTo>
                  <a:pt x="77" y="29"/>
                  <a:pt x="72" y="30"/>
                  <a:pt x="68" y="32"/>
                </a:cubicBezTo>
                <a:lnTo>
                  <a:pt x="68" y="32"/>
                </a:lnTo>
                <a:cubicBezTo>
                  <a:pt x="63" y="34"/>
                  <a:pt x="59" y="37"/>
                  <a:pt x="55" y="40"/>
                </a:cubicBezTo>
                <a:lnTo>
                  <a:pt x="55" y="40"/>
                </a:lnTo>
                <a:cubicBezTo>
                  <a:pt x="52" y="43"/>
                  <a:pt x="48" y="47"/>
                  <a:pt x="46" y="52"/>
                </a:cubicBezTo>
                <a:lnTo>
                  <a:pt x="46" y="52"/>
                </a:lnTo>
                <a:cubicBezTo>
                  <a:pt x="44" y="57"/>
                  <a:pt x="43" y="62"/>
                  <a:pt x="42" y="68"/>
                </a:cubicBezTo>
                <a:lnTo>
                  <a:pt x="124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17"/>
          <p:cNvSpPr>
            <a:spLocks noChangeArrowheads="1"/>
          </p:cNvSpPr>
          <p:nvPr/>
        </p:nvSpPr>
        <p:spPr bwMode="auto">
          <a:xfrm>
            <a:off x="18256240" y="4341324"/>
            <a:ext cx="166527" cy="198757"/>
          </a:xfrm>
          <a:custGeom>
            <a:avLst/>
            <a:gdLst>
              <a:gd name="T0" fmla="*/ 71 w 136"/>
              <a:gd name="T1" fmla="*/ 164 h 165"/>
              <a:gd name="T2" fmla="*/ 33 w 136"/>
              <a:gd name="T3" fmla="*/ 157 h 165"/>
              <a:gd name="T4" fmla="*/ 15 w 136"/>
              <a:gd name="T5" fmla="*/ 114 h 165"/>
              <a:gd name="T6" fmla="*/ 43 w 136"/>
              <a:gd name="T7" fmla="*/ 130 h 165"/>
              <a:gd name="T8" fmla="*/ 70 w 136"/>
              <a:gd name="T9" fmla="*/ 135 h 165"/>
              <a:gd name="T10" fmla="*/ 89 w 136"/>
              <a:gd name="T11" fmla="*/ 131 h 165"/>
              <a:gd name="T12" fmla="*/ 96 w 136"/>
              <a:gd name="T13" fmla="*/ 118 h 165"/>
              <a:gd name="T14" fmla="*/ 88 w 136"/>
              <a:gd name="T15" fmla="*/ 105 h 165"/>
              <a:gd name="T16" fmla="*/ 62 w 136"/>
              <a:gd name="T17" fmla="*/ 96 h 165"/>
              <a:gd name="T18" fmla="*/ 36 w 136"/>
              <a:gd name="T19" fmla="*/ 88 h 165"/>
              <a:gd name="T20" fmla="*/ 18 w 136"/>
              <a:gd name="T21" fmla="*/ 79 h 165"/>
              <a:gd name="T22" fmla="*/ 9 w 136"/>
              <a:gd name="T23" fmla="*/ 68 h 165"/>
              <a:gd name="T24" fmla="*/ 6 w 136"/>
              <a:gd name="T25" fmla="*/ 52 h 165"/>
              <a:gd name="T26" fmla="*/ 10 w 136"/>
              <a:gd name="T27" fmla="*/ 31 h 165"/>
              <a:gd name="T28" fmla="*/ 23 w 136"/>
              <a:gd name="T29" fmla="*/ 14 h 165"/>
              <a:gd name="T30" fmla="*/ 43 w 136"/>
              <a:gd name="T31" fmla="*/ 4 h 165"/>
              <a:gd name="T32" fmla="*/ 67 w 136"/>
              <a:gd name="T33" fmla="*/ 0 h 165"/>
              <a:gd name="T34" fmla="*/ 100 w 136"/>
              <a:gd name="T35" fmla="*/ 6 h 165"/>
              <a:gd name="T36" fmla="*/ 128 w 136"/>
              <a:gd name="T37" fmla="*/ 23 h 165"/>
              <a:gd name="T38" fmla="*/ 113 w 136"/>
              <a:gd name="T39" fmla="*/ 46 h 165"/>
              <a:gd name="T40" fmla="*/ 89 w 136"/>
              <a:gd name="T41" fmla="*/ 34 h 165"/>
              <a:gd name="T42" fmla="*/ 67 w 136"/>
              <a:gd name="T43" fmla="*/ 29 h 165"/>
              <a:gd name="T44" fmla="*/ 50 w 136"/>
              <a:gd name="T45" fmla="*/ 34 h 165"/>
              <a:gd name="T46" fmla="*/ 43 w 136"/>
              <a:gd name="T47" fmla="*/ 47 h 165"/>
              <a:gd name="T48" fmla="*/ 45 w 136"/>
              <a:gd name="T49" fmla="*/ 54 h 165"/>
              <a:gd name="T50" fmla="*/ 50 w 136"/>
              <a:gd name="T51" fmla="*/ 58 h 165"/>
              <a:gd name="T52" fmla="*/ 59 w 136"/>
              <a:gd name="T53" fmla="*/ 63 h 165"/>
              <a:gd name="T54" fmla="*/ 74 w 136"/>
              <a:gd name="T55" fmla="*/ 66 h 165"/>
              <a:gd name="T56" fmla="*/ 102 w 136"/>
              <a:gd name="T57" fmla="*/ 75 h 165"/>
              <a:gd name="T58" fmla="*/ 121 w 136"/>
              <a:gd name="T59" fmla="*/ 85 h 165"/>
              <a:gd name="T60" fmla="*/ 131 w 136"/>
              <a:gd name="T61" fmla="*/ 97 h 165"/>
              <a:gd name="T62" fmla="*/ 135 w 136"/>
              <a:gd name="T63" fmla="*/ 114 h 165"/>
              <a:gd name="T64" fmla="*/ 117 w 136"/>
              <a:gd name="T65" fmla="*/ 15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65">
                <a:moveTo>
                  <a:pt x="71" y="164"/>
                </a:moveTo>
                <a:lnTo>
                  <a:pt x="71" y="164"/>
                </a:lnTo>
                <a:cubicBezTo>
                  <a:pt x="58" y="164"/>
                  <a:pt x="46" y="162"/>
                  <a:pt x="33" y="157"/>
                </a:cubicBezTo>
                <a:lnTo>
                  <a:pt x="33" y="157"/>
                </a:lnTo>
                <a:cubicBezTo>
                  <a:pt x="20" y="153"/>
                  <a:pt x="9" y="147"/>
                  <a:pt x="0" y="139"/>
                </a:cubicBezTo>
                <a:lnTo>
                  <a:pt x="15" y="114"/>
                </a:lnTo>
                <a:lnTo>
                  <a:pt x="15" y="114"/>
                </a:lnTo>
                <a:cubicBezTo>
                  <a:pt x="25" y="121"/>
                  <a:pt x="34" y="126"/>
                  <a:pt x="43" y="130"/>
                </a:cubicBezTo>
                <a:lnTo>
                  <a:pt x="43" y="130"/>
                </a:lnTo>
                <a:cubicBezTo>
                  <a:pt x="52" y="133"/>
                  <a:pt x="61" y="135"/>
                  <a:pt x="70" y="135"/>
                </a:cubicBezTo>
                <a:lnTo>
                  <a:pt x="70" y="135"/>
                </a:lnTo>
                <a:cubicBezTo>
                  <a:pt x="78" y="135"/>
                  <a:pt x="85" y="134"/>
                  <a:pt x="89" y="131"/>
                </a:cubicBezTo>
                <a:lnTo>
                  <a:pt x="89" y="131"/>
                </a:lnTo>
                <a:cubicBezTo>
                  <a:pt x="94" y="128"/>
                  <a:pt x="96" y="123"/>
                  <a:pt x="96" y="118"/>
                </a:cubicBezTo>
                <a:lnTo>
                  <a:pt x="96" y="118"/>
                </a:lnTo>
                <a:cubicBezTo>
                  <a:pt x="96" y="112"/>
                  <a:pt x="93" y="108"/>
                  <a:pt x="88" y="105"/>
                </a:cubicBezTo>
                <a:lnTo>
                  <a:pt x="88" y="105"/>
                </a:lnTo>
                <a:cubicBezTo>
                  <a:pt x="83" y="103"/>
                  <a:pt x="74" y="99"/>
                  <a:pt x="62" y="96"/>
                </a:cubicBezTo>
                <a:lnTo>
                  <a:pt x="62" y="96"/>
                </a:lnTo>
                <a:cubicBezTo>
                  <a:pt x="52" y="93"/>
                  <a:pt x="43" y="91"/>
                  <a:pt x="36" y="88"/>
                </a:cubicBezTo>
                <a:lnTo>
                  <a:pt x="36" y="88"/>
                </a:lnTo>
                <a:cubicBezTo>
                  <a:pt x="28" y="86"/>
                  <a:pt x="23" y="83"/>
                  <a:pt x="18" y="79"/>
                </a:cubicBezTo>
                <a:lnTo>
                  <a:pt x="18" y="79"/>
                </a:lnTo>
                <a:cubicBezTo>
                  <a:pt x="13" y="76"/>
                  <a:pt x="11" y="73"/>
                  <a:pt x="9" y="68"/>
                </a:cubicBezTo>
                <a:lnTo>
                  <a:pt x="9" y="68"/>
                </a:lnTo>
                <a:cubicBezTo>
                  <a:pt x="6" y="64"/>
                  <a:pt x="6" y="58"/>
                  <a:pt x="6" y="52"/>
                </a:cubicBezTo>
                <a:lnTo>
                  <a:pt x="6" y="52"/>
                </a:lnTo>
                <a:cubicBezTo>
                  <a:pt x="6" y="44"/>
                  <a:pt x="7" y="37"/>
                  <a:pt x="10" y="31"/>
                </a:cubicBezTo>
                <a:lnTo>
                  <a:pt x="10" y="31"/>
                </a:lnTo>
                <a:cubicBezTo>
                  <a:pt x="13" y="24"/>
                  <a:pt x="18" y="19"/>
                  <a:pt x="23" y="14"/>
                </a:cubicBezTo>
                <a:lnTo>
                  <a:pt x="23" y="14"/>
                </a:lnTo>
                <a:cubicBezTo>
                  <a:pt x="29" y="10"/>
                  <a:pt x="36" y="7"/>
                  <a:pt x="43" y="4"/>
                </a:cubicBezTo>
                <a:lnTo>
                  <a:pt x="43" y="4"/>
                </a:lnTo>
                <a:cubicBezTo>
                  <a:pt x="50" y="2"/>
                  <a:pt x="58" y="0"/>
                  <a:pt x="67" y="0"/>
                </a:cubicBezTo>
                <a:lnTo>
                  <a:pt x="67" y="0"/>
                </a:lnTo>
                <a:cubicBezTo>
                  <a:pt x="79" y="0"/>
                  <a:pt x="90" y="2"/>
                  <a:pt x="100" y="6"/>
                </a:cubicBezTo>
                <a:lnTo>
                  <a:pt x="100" y="6"/>
                </a:lnTo>
                <a:cubicBezTo>
                  <a:pt x="111" y="9"/>
                  <a:pt x="120" y="14"/>
                  <a:pt x="128" y="23"/>
                </a:cubicBezTo>
                <a:lnTo>
                  <a:pt x="113" y="46"/>
                </a:lnTo>
                <a:lnTo>
                  <a:pt x="113" y="46"/>
                </a:lnTo>
                <a:cubicBezTo>
                  <a:pt x="105" y="41"/>
                  <a:pt x="97" y="36"/>
                  <a:pt x="89" y="34"/>
                </a:cubicBezTo>
                <a:lnTo>
                  <a:pt x="89" y="34"/>
                </a:lnTo>
                <a:cubicBezTo>
                  <a:pt x="82" y="30"/>
                  <a:pt x="74" y="29"/>
                  <a:pt x="67" y="29"/>
                </a:cubicBezTo>
                <a:lnTo>
                  <a:pt x="67" y="29"/>
                </a:lnTo>
                <a:cubicBezTo>
                  <a:pt x="60" y="29"/>
                  <a:pt x="54" y="30"/>
                  <a:pt x="50" y="34"/>
                </a:cubicBezTo>
                <a:lnTo>
                  <a:pt x="50" y="34"/>
                </a:lnTo>
                <a:cubicBezTo>
                  <a:pt x="46" y="36"/>
                  <a:pt x="43" y="41"/>
                  <a:pt x="43" y="47"/>
                </a:cubicBezTo>
                <a:lnTo>
                  <a:pt x="43" y="47"/>
                </a:lnTo>
                <a:cubicBezTo>
                  <a:pt x="43" y="50"/>
                  <a:pt x="44" y="52"/>
                  <a:pt x="45" y="54"/>
                </a:cubicBezTo>
                <a:lnTo>
                  <a:pt x="45" y="54"/>
                </a:lnTo>
                <a:cubicBezTo>
                  <a:pt x="46" y="55"/>
                  <a:pt x="47" y="57"/>
                  <a:pt x="50" y="58"/>
                </a:cubicBezTo>
                <a:lnTo>
                  <a:pt x="50" y="58"/>
                </a:lnTo>
                <a:cubicBezTo>
                  <a:pt x="52" y="60"/>
                  <a:pt x="55" y="62"/>
                  <a:pt x="59" y="63"/>
                </a:cubicBezTo>
                <a:lnTo>
                  <a:pt x="59" y="63"/>
                </a:lnTo>
                <a:cubicBezTo>
                  <a:pt x="63" y="64"/>
                  <a:pt x="68" y="65"/>
                  <a:pt x="74" y="66"/>
                </a:cubicBezTo>
                <a:lnTo>
                  <a:pt x="74" y="66"/>
                </a:lnTo>
                <a:cubicBezTo>
                  <a:pt x="85" y="70"/>
                  <a:pt x="94" y="72"/>
                  <a:pt x="102" y="75"/>
                </a:cubicBezTo>
                <a:lnTo>
                  <a:pt x="102" y="75"/>
                </a:lnTo>
                <a:cubicBezTo>
                  <a:pt x="109" y="78"/>
                  <a:pt x="116" y="81"/>
                  <a:pt x="121" y="85"/>
                </a:cubicBezTo>
                <a:lnTo>
                  <a:pt x="121" y="85"/>
                </a:lnTo>
                <a:cubicBezTo>
                  <a:pt x="126" y="88"/>
                  <a:pt x="129" y="92"/>
                  <a:pt x="131" y="97"/>
                </a:cubicBezTo>
                <a:lnTo>
                  <a:pt x="131" y="97"/>
                </a:lnTo>
                <a:cubicBezTo>
                  <a:pt x="133" y="102"/>
                  <a:pt x="135" y="107"/>
                  <a:pt x="135" y="114"/>
                </a:cubicBezTo>
                <a:lnTo>
                  <a:pt x="135" y="114"/>
                </a:lnTo>
                <a:cubicBezTo>
                  <a:pt x="135" y="129"/>
                  <a:pt x="129" y="142"/>
                  <a:pt x="117" y="151"/>
                </a:cubicBezTo>
                <a:lnTo>
                  <a:pt x="117" y="151"/>
                </a:lnTo>
                <a:cubicBezTo>
                  <a:pt x="106" y="159"/>
                  <a:pt x="91" y="164"/>
                  <a:pt x="71" y="1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18"/>
          <p:cNvSpPr>
            <a:spLocks noChangeArrowheads="1"/>
          </p:cNvSpPr>
          <p:nvPr/>
        </p:nvSpPr>
        <p:spPr bwMode="auto">
          <a:xfrm>
            <a:off x="18444254" y="4341324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6 h 164"/>
              <a:gd name="T6" fmla="*/ 49 w 166"/>
              <a:gd name="T7" fmla="*/ 156 h 164"/>
              <a:gd name="T8" fmla="*/ 22 w 166"/>
              <a:gd name="T9" fmla="*/ 139 h 164"/>
              <a:gd name="T10" fmla="*/ 22 w 166"/>
              <a:gd name="T11" fmla="*/ 139 h 164"/>
              <a:gd name="T12" fmla="*/ 6 w 166"/>
              <a:gd name="T13" fmla="*/ 113 h 164"/>
              <a:gd name="T14" fmla="*/ 6 w 166"/>
              <a:gd name="T15" fmla="*/ 113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4 h 164"/>
              <a:gd name="T26" fmla="*/ 22 w 166"/>
              <a:gd name="T27" fmla="*/ 24 h 164"/>
              <a:gd name="T28" fmla="*/ 49 w 166"/>
              <a:gd name="T29" fmla="*/ 7 h 164"/>
              <a:gd name="T30" fmla="*/ 49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4 h 164"/>
              <a:gd name="T42" fmla="*/ 143 w 166"/>
              <a:gd name="T43" fmla="*/ 24 h 164"/>
              <a:gd name="T44" fmla="*/ 159 w 166"/>
              <a:gd name="T45" fmla="*/ 50 h 164"/>
              <a:gd name="T46" fmla="*/ 159 w 166"/>
              <a:gd name="T47" fmla="*/ 50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8 h 164"/>
              <a:gd name="T54" fmla="*/ 165 w 166"/>
              <a:gd name="T55" fmla="*/ 88 h 164"/>
              <a:gd name="T56" fmla="*/ 164 w 166"/>
              <a:gd name="T57" fmla="*/ 94 h 164"/>
              <a:gd name="T58" fmla="*/ 42 w 166"/>
              <a:gd name="T59" fmla="*/ 94 h 164"/>
              <a:gd name="T60" fmla="*/ 42 w 166"/>
              <a:gd name="T61" fmla="*/ 94 h 164"/>
              <a:gd name="T62" fmla="*/ 47 w 166"/>
              <a:gd name="T63" fmla="*/ 111 h 164"/>
              <a:gd name="T64" fmla="*/ 47 w 166"/>
              <a:gd name="T65" fmla="*/ 111 h 164"/>
              <a:gd name="T66" fmla="*/ 56 w 166"/>
              <a:gd name="T67" fmla="*/ 123 h 164"/>
              <a:gd name="T68" fmla="*/ 56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4 w 166"/>
              <a:gd name="T75" fmla="*/ 133 h 164"/>
              <a:gd name="T76" fmla="*/ 84 w 166"/>
              <a:gd name="T77" fmla="*/ 133 h 164"/>
              <a:gd name="T78" fmla="*/ 107 w 166"/>
              <a:gd name="T79" fmla="*/ 128 h 164"/>
              <a:gd name="T80" fmla="*/ 107 w 166"/>
              <a:gd name="T81" fmla="*/ 128 h 164"/>
              <a:gd name="T82" fmla="*/ 121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4 w 166"/>
              <a:gd name="T95" fmla="*/ 68 h 164"/>
              <a:gd name="T96" fmla="*/ 124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2 w 166"/>
              <a:gd name="T103" fmla="*/ 29 h 164"/>
              <a:gd name="T104" fmla="*/ 82 w 166"/>
              <a:gd name="T105" fmla="*/ 29 h 164"/>
              <a:gd name="T106" fmla="*/ 67 w 166"/>
              <a:gd name="T107" fmla="*/ 32 h 164"/>
              <a:gd name="T108" fmla="*/ 67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6 w 166"/>
              <a:gd name="T115" fmla="*/ 52 h 164"/>
              <a:gd name="T116" fmla="*/ 46 w 166"/>
              <a:gd name="T117" fmla="*/ 52 h 164"/>
              <a:gd name="T118" fmla="*/ 42 w 166"/>
              <a:gd name="T119" fmla="*/ 68 h 164"/>
              <a:gd name="T120" fmla="*/ 124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9" y="161"/>
                  <a:pt x="49" y="156"/>
                </a:cubicBezTo>
                <a:lnTo>
                  <a:pt x="49" y="156"/>
                </a:lnTo>
                <a:cubicBezTo>
                  <a:pt x="38" y="152"/>
                  <a:pt x="29" y="146"/>
                  <a:pt x="22" y="139"/>
                </a:cubicBezTo>
                <a:lnTo>
                  <a:pt x="22" y="139"/>
                </a:lnTo>
                <a:cubicBezTo>
                  <a:pt x="16" y="132"/>
                  <a:pt x="9" y="123"/>
                  <a:pt x="6" y="113"/>
                </a:cubicBezTo>
                <a:lnTo>
                  <a:pt x="6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9" y="40"/>
                  <a:pt x="15" y="32"/>
                  <a:pt x="22" y="24"/>
                </a:cubicBezTo>
                <a:lnTo>
                  <a:pt x="22" y="24"/>
                </a:lnTo>
                <a:cubicBezTo>
                  <a:pt x="29" y="17"/>
                  <a:pt x="38" y="11"/>
                  <a:pt x="49" y="7"/>
                </a:cubicBezTo>
                <a:lnTo>
                  <a:pt x="49" y="7"/>
                </a:lnTo>
                <a:cubicBezTo>
                  <a:pt x="59" y="2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2"/>
                  <a:pt x="117" y="7"/>
                </a:cubicBezTo>
                <a:lnTo>
                  <a:pt x="117" y="7"/>
                </a:lnTo>
                <a:cubicBezTo>
                  <a:pt x="127" y="11"/>
                  <a:pt x="136" y="17"/>
                  <a:pt x="143" y="24"/>
                </a:cubicBezTo>
                <a:lnTo>
                  <a:pt x="143" y="24"/>
                </a:lnTo>
                <a:cubicBezTo>
                  <a:pt x="150" y="32"/>
                  <a:pt x="155" y="40"/>
                  <a:pt x="159" y="50"/>
                </a:cubicBezTo>
                <a:lnTo>
                  <a:pt x="159" y="50"/>
                </a:lnTo>
                <a:cubicBezTo>
                  <a:pt x="163" y="60"/>
                  <a:pt x="165" y="70"/>
                  <a:pt x="165" y="81"/>
                </a:cubicBezTo>
                <a:lnTo>
                  <a:pt x="165" y="81"/>
                </a:lnTo>
                <a:cubicBezTo>
                  <a:pt x="165" y="83"/>
                  <a:pt x="165" y="86"/>
                  <a:pt x="165" y="88"/>
                </a:cubicBezTo>
                <a:lnTo>
                  <a:pt x="165" y="88"/>
                </a:lnTo>
                <a:cubicBezTo>
                  <a:pt x="165" y="91"/>
                  <a:pt x="164" y="92"/>
                  <a:pt x="164" y="94"/>
                </a:cubicBezTo>
                <a:lnTo>
                  <a:pt x="42" y="94"/>
                </a:lnTo>
                <a:lnTo>
                  <a:pt x="42" y="94"/>
                </a:lnTo>
                <a:cubicBezTo>
                  <a:pt x="43" y="100"/>
                  <a:pt x="45" y="106"/>
                  <a:pt x="47" y="111"/>
                </a:cubicBezTo>
                <a:lnTo>
                  <a:pt x="47" y="111"/>
                </a:lnTo>
                <a:cubicBezTo>
                  <a:pt x="50" y="116"/>
                  <a:pt x="53" y="119"/>
                  <a:pt x="56" y="123"/>
                </a:cubicBezTo>
                <a:lnTo>
                  <a:pt x="56" y="123"/>
                </a:lnTo>
                <a:cubicBezTo>
                  <a:pt x="60" y="127"/>
                  <a:pt x="64" y="129"/>
                  <a:pt x="69" y="131"/>
                </a:cubicBezTo>
                <a:lnTo>
                  <a:pt x="69" y="131"/>
                </a:lnTo>
                <a:cubicBezTo>
                  <a:pt x="74" y="133"/>
                  <a:pt x="79" y="133"/>
                  <a:pt x="84" y="133"/>
                </a:cubicBezTo>
                <a:lnTo>
                  <a:pt x="84" y="133"/>
                </a:lnTo>
                <a:cubicBezTo>
                  <a:pt x="92" y="133"/>
                  <a:pt x="100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1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0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5" y="159"/>
                  <a:pt x="101" y="163"/>
                  <a:pt x="83" y="163"/>
                </a:cubicBezTo>
                <a:close/>
                <a:moveTo>
                  <a:pt x="124" y="68"/>
                </a:moveTo>
                <a:lnTo>
                  <a:pt x="124" y="68"/>
                </a:lnTo>
                <a:cubicBezTo>
                  <a:pt x="123" y="56"/>
                  <a:pt x="118" y="47"/>
                  <a:pt x="110" y="40"/>
                </a:cubicBezTo>
                <a:lnTo>
                  <a:pt x="110" y="40"/>
                </a:lnTo>
                <a:cubicBezTo>
                  <a:pt x="103" y="33"/>
                  <a:pt x="93" y="29"/>
                  <a:pt x="82" y="29"/>
                </a:cubicBezTo>
                <a:lnTo>
                  <a:pt x="82" y="29"/>
                </a:lnTo>
                <a:cubicBezTo>
                  <a:pt x="77" y="29"/>
                  <a:pt x="72" y="30"/>
                  <a:pt x="67" y="32"/>
                </a:cubicBezTo>
                <a:lnTo>
                  <a:pt x="67" y="32"/>
                </a:lnTo>
                <a:cubicBezTo>
                  <a:pt x="63" y="34"/>
                  <a:pt x="58" y="37"/>
                  <a:pt x="55" y="40"/>
                </a:cubicBezTo>
                <a:lnTo>
                  <a:pt x="55" y="40"/>
                </a:lnTo>
                <a:cubicBezTo>
                  <a:pt x="51" y="43"/>
                  <a:pt x="49" y="47"/>
                  <a:pt x="46" y="52"/>
                </a:cubicBezTo>
                <a:lnTo>
                  <a:pt x="46" y="52"/>
                </a:lnTo>
                <a:cubicBezTo>
                  <a:pt x="44" y="57"/>
                  <a:pt x="42" y="62"/>
                  <a:pt x="42" y="68"/>
                </a:cubicBezTo>
                <a:lnTo>
                  <a:pt x="124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19"/>
          <p:cNvSpPr>
            <a:spLocks noChangeArrowheads="1"/>
          </p:cNvSpPr>
          <p:nvPr/>
        </p:nvSpPr>
        <p:spPr bwMode="auto">
          <a:xfrm>
            <a:off x="18659125" y="4341324"/>
            <a:ext cx="188010" cy="198757"/>
          </a:xfrm>
          <a:custGeom>
            <a:avLst/>
            <a:gdLst>
              <a:gd name="T0" fmla="*/ 54 w 155"/>
              <a:gd name="T1" fmla="*/ 163 h 164"/>
              <a:gd name="T2" fmla="*/ 32 w 155"/>
              <a:gd name="T3" fmla="*/ 159 h 164"/>
              <a:gd name="T4" fmla="*/ 15 w 155"/>
              <a:gd name="T5" fmla="*/ 149 h 164"/>
              <a:gd name="T6" fmla="*/ 3 w 155"/>
              <a:gd name="T7" fmla="*/ 133 h 164"/>
              <a:gd name="T8" fmla="*/ 0 w 155"/>
              <a:gd name="T9" fmla="*/ 113 h 164"/>
              <a:gd name="T10" fmla="*/ 5 w 155"/>
              <a:gd name="T11" fmla="*/ 92 h 164"/>
              <a:gd name="T12" fmla="*/ 18 w 155"/>
              <a:gd name="T13" fmla="*/ 76 h 164"/>
              <a:gd name="T14" fmla="*/ 39 w 155"/>
              <a:gd name="T15" fmla="*/ 66 h 164"/>
              <a:gd name="T16" fmla="*/ 66 w 155"/>
              <a:gd name="T17" fmla="*/ 62 h 164"/>
              <a:gd name="T18" fmla="*/ 87 w 155"/>
              <a:gd name="T19" fmla="*/ 64 h 164"/>
              <a:gd name="T20" fmla="*/ 105 w 155"/>
              <a:gd name="T21" fmla="*/ 60 h 164"/>
              <a:gd name="T22" fmla="*/ 96 w 155"/>
              <a:gd name="T23" fmla="*/ 36 h 164"/>
              <a:gd name="T24" fmla="*/ 70 w 155"/>
              <a:gd name="T25" fmla="*/ 28 h 164"/>
              <a:gd name="T26" fmla="*/ 45 w 155"/>
              <a:gd name="T27" fmla="*/ 33 h 164"/>
              <a:gd name="T28" fmla="*/ 21 w 155"/>
              <a:gd name="T29" fmla="*/ 45 h 164"/>
              <a:gd name="T30" fmla="*/ 8 w 155"/>
              <a:gd name="T31" fmla="*/ 20 h 164"/>
              <a:gd name="T32" fmla="*/ 74 w 155"/>
              <a:gd name="T33" fmla="*/ 0 h 164"/>
              <a:gd name="T34" fmla="*/ 126 w 155"/>
              <a:gd name="T35" fmla="*/ 17 h 164"/>
              <a:gd name="T36" fmla="*/ 145 w 155"/>
              <a:gd name="T37" fmla="*/ 114 h 164"/>
              <a:gd name="T38" fmla="*/ 147 w 155"/>
              <a:gd name="T39" fmla="*/ 122 h 164"/>
              <a:gd name="T40" fmla="*/ 154 w 155"/>
              <a:gd name="T41" fmla="*/ 125 h 164"/>
              <a:gd name="T42" fmla="*/ 154 w 155"/>
              <a:gd name="T43" fmla="*/ 160 h 164"/>
              <a:gd name="T44" fmla="*/ 137 w 155"/>
              <a:gd name="T45" fmla="*/ 162 h 164"/>
              <a:gd name="T46" fmla="*/ 120 w 155"/>
              <a:gd name="T47" fmla="*/ 156 h 164"/>
              <a:gd name="T48" fmla="*/ 111 w 155"/>
              <a:gd name="T49" fmla="*/ 135 h 164"/>
              <a:gd name="T50" fmla="*/ 85 w 155"/>
              <a:gd name="T51" fmla="*/ 155 h 164"/>
              <a:gd name="T52" fmla="*/ 54 w 155"/>
              <a:gd name="T53" fmla="*/ 163 h 164"/>
              <a:gd name="T54" fmla="*/ 65 w 155"/>
              <a:gd name="T55" fmla="*/ 133 h 164"/>
              <a:gd name="T56" fmla="*/ 84 w 155"/>
              <a:gd name="T57" fmla="*/ 130 h 164"/>
              <a:gd name="T58" fmla="*/ 98 w 155"/>
              <a:gd name="T59" fmla="*/ 120 h 164"/>
              <a:gd name="T60" fmla="*/ 105 w 155"/>
              <a:gd name="T61" fmla="*/ 91 h 164"/>
              <a:gd name="T62" fmla="*/ 89 w 155"/>
              <a:gd name="T63" fmla="*/ 87 h 164"/>
              <a:gd name="T64" fmla="*/ 73 w 155"/>
              <a:gd name="T65" fmla="*/ 85 h 164"/>
              <a:gd name="T66" fmla="*/ 48 w 155"/>
              <a:gd name="T67" fmla="*/ 92 h 164"/>
              <a:gd name="T68" fmla="*/ 38 w 155"/>
              <a:gd name="T69" fmla="*/ 109 h 164"/>
              <a:gd name="T70" fmla="*/ 46 w 155"/>
              <a:gd name="T71" fmla="*/ 127 h 164"/>
              <a:gd name="T72" fmla="*/ 65 w 155"/>
              <a:gd name="T73" fmla="*/ 13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5" h="164">
                <a:moveTo>
                  <a:pt x="54" y="163"/>
                </a:moveTo>
                <a:lnTo>
                  <a:pt x="54" y="163"/>
                </a:lnTo>
                <a:cubicBezTo>
                  <a:pt x="46" y="163"/>
                  <a:pt x="39" y="161"/>
                  <a:pt x="32" y="159"/>
                </a:cubicBezTo>
                <a:lnTo>
                  <a:pt x="32" y="159"/>
                </a:lnTo>
                <a:cubicBezTo>
                  <a:pt x="26" y="156"/>
                  <a:pt x="20" y="153"/>
                  <a:pt x="15" y="149"/>
                </a:cubicBezTo>
                <a:lnTo>
                  <a:pt x="15" y="149"/>
                </a:lnTo>
                <a:cubicBezTo>
                  <a:pt x="10" y="144"/>
                  <a:pt x="6" y="139"/>
                  <a:pt x="3" y="133"/>
                </a:cubicBezTo>
                <a:lnTo>
                  <a:pt x="3" y="133"/>
                </a:lnTo>
                <a:cubicBezTo>
                  <a:pt x="1" y="127"/>
                  <a:pt x="0" y="120"/>
                  <a:pt x="0" y="113"/>
                </a:cubicBezTo>
                <a:lnTo>
                  <a:pt x="0" y="113"/>
                </a:lnTo>
                <a:cubicBezTo>
                  <a:pt x="0" y="106"/>
                  <a:pt x="1" y="99"/>
                  <a:pt x="5" y="92"/>
                </a:cubicBezTo>
                <a:lnTo>
                  <a:pt x="5" y="92"/>
                </a:lnTo>
                <a:cubicBezTo>
                  <a:pt x="8" y="86"/>
                  <a:pt x="13" y="81"/>
                  <a:pt x="18" y="76"/>
                </a:cubicBezTo>
                <a:lnTo>
                  <a:pt x="18" y="76"/>
                </a:lnTo>
                <a:cubicBezTo>
                  <a:pt x="24" y="72"/>
                  <a:pt x="32" y="69"/>
                  <a:pt x="39" y="66"/>
                </a:cubicBezTo>
                <a:lnTo>
                  <a:pt x="39" y="66"/>
                </a:lnTo>
                <a:cubicBezTo>
                  <a:pt x="48" y="64"/>
                  <a:pt x="57" y="62"/>
                  <a:pt x="66" y="62"/>
                </a:cubicBezTo>
                <a:lnTo>
                  <a:pt x="66" y="62"/>
                </a:lnTo>
                <a:cubicBezTo>
                  <a:pt x="74" y="62"/>
                  <a:pt x="80" y="63"/>
                  <a:pt x="87" y="64"/>
                </a:cubicBezTo>
                <a:lnTo>
                  <a:pt x="87" y="64"/>
                </a:lnTo>
                <a:cubicBezTo>
                  <a:pt x="94" y="65"/>
                  <a:pt x="100" y="67"/>
                  <a:pt x="105" y="69"/>
                </a:cubicBezTo>
                <a:lnTo>
                  <a:pt x="105" y="60"/>
                </a:lnTo>
                <a:lnTo>
                  <a:pt x="105" y="60"/>
                </a:lnTo>
                <a:cubicBezTo>
                  <a:pt x="105" y="50"/>
                  <a:pt x="102" y="41"/>
                  <a:pt x="96" y="36"/>
                </a:cubicBezTo>
                <a:lnTo>
                  <a:pt x="96" y="36"/>
                </a:lnTo>
                <a:cubicBezTo>
                  <a:pt x="90" y="30"/>
                  <a:pt x="82" y="28"/>
                  <a:pt x="70" y="28"/>
                </a:cubicBezTo>
                <a:lnTo>
                  <a:pt x="70" y="28"/>
                </a:lnTo>
                <a:cubicBezTo>
                  <a:pt x="62" y="28"/>
                  <a:pt x="53" y="29"/>
                  <a:pt x="45" y="33"/>
                </a:cubicBezTo>
                <a:lnTo>
                  <a:pt x="45" y="33"/>
                </a:lnTo>
                <a:cubicBezTo>
                  <a:pt x="37" y="35"/>
                  <a:pt x="29" y="40"/>
                  <a:pt x="21" y="45"/>
                </a:cubicBezTo>
                <a:lnTo>
                  <a:pt x="8" y="20"/>
                </a:lnTo>
                <a:lnTo>
                  <a:pt x="8" y="20"/>
                </a:lnTo>
                <a:cubicBezTo>
                  <a:pt x="28" y="7"/>
                  <a:pt x="50" y="0"/>
                  <a:pt x="74" y="0"/>
                </a:cubicBezTo>
                <a:lnTo>
                  <a:pt x="74" y="0"/>
                </a:lnTo>
                <a:cubicBezTo>
                  <a:pt x="96" y="0"/>
                  <a:pt x="114" y="6"/>
                  <a:pt x="126" y="17"/>
                </a:cubicBezTo>
                <a:lnTo>
                  <a:pt x="126" y="17"/>
                </a:lnTo>
                <a:cubicBezTo>
                  <a:pt x="139" y="28"/>
                  <a:pt x="145" y="43"/>
                  <a:pt x="145" y="65"/>
                </a:cubicBezTo>
                <a:lnTo>
                  <a:pt x="145" y="114"/>
                </a:lnTo>
                <a:lnTo>
                  <a:pt x="145" y="114"/>
                </a:lnTo>
                <a:cubicBezTo>
                  <a:pt x="145" y="118"/>
                  <a:pt x="146" y="121"/>
                  <a:pt x="147" y="122"/>
                </a:cubicBezTo>
                <a:lnTo>
                  <a:pt x="147" y="122"/>
                </a:lnTo>
                <a:cubicBezTo>
                  <a:pt x="149" y="124"/>
                  <a:pt x="152" y="125"/>
                  <a:pt x="154" y="125"/>
                </a:cubicBezTo>
                <a:lnTo>
                  <a:pt x="154" y="160"/>
                </a:lnTo>
                <a:lnTo>
                  <a:pt x="154" y="160"/>
                </a:lnTo>
                <a:cubicBezTo>
                  <a:pt x="148" y="161"/>
                  <a:pt x="142" y="162"/>
                  <a:pt x="137" y="162"/>
                </a:cubicBezTo>
                <a:lnTo>
                  <a:pt x="137" y="162"/>
                </a:lnTo>
                <a:cubicBezTo>
                  <a:pt x="130" y="162"/>
                  <a:pt x="123" y="160"/>
                  <a:pt x="120" y="156"/>
                </a:cubicBezTo>
                <a:lnTo>
                  <a:pt x="120" y="156"/>
                </a:lnTo>
                <a:cubicBezTo>
                  <a:pt x="115" y="154"/>
                  <a:pt x="113" y="149"/>
                  <a:pt x="112" y="143"/>
                </a:cubicBezTo>
                <a:lnTo>
                  <a:pt x="111" y="135"/>
                </a:lnTo>
                <a:lnTo>
                  <a:pt x="111" y="135"/>
                </a:lnTo>
                <a:cubicBezTo>
                  <a:pt x="104" y="144"/>
                  <a:pt x="95" y="151"/>
                  <a:pt x="85" y="155"/>
                </a:cubicBezTo>
                <a:lnTo>
                  <a:pt x="85" y="155"/>
                </a:lnTo>
                <a:cubicBezTo>
                  <a:pt x="76" y="160"/>
                  <a:pt x="65" y="163"/>
                  <a:pt x="54" y="163"/>
                </a:cubicBezTo>
                <a:close/>
                <a:moveTo>
                  <a:pt x="65" y="133"/>
                </a:moveTo>
                <a:lnTo>
                  <a:pt x="65" y="133"/>
                </a:lnTo>
                <a:cubicBezTo>
                  <a:pt x="71" y="133"/>
                  <a:pt x="78" y="132"/>
                  <a:pt x="84" y="130"/>
                </a:cubicBezTo>
                <a:lnTo>
                  <a:pt x="84" y="130"/>
                </a:lnTo>
                <a:cubicBezTo>
                  <a:pt x="90" y="127"/>
                  <a:pt x="95" y="124"/>
                  <a:pt x="98" y="120"/>
                </a:cubicBezTo>
                <a:lnTo>
                  <a:pt x="98" y="120"/>
                </a:lnTo>
                <a:cubicBezTo>
                  <a:pt x="102" y="117"/>
                  <a:pt x="105" y="113"/>
                  <a:pt x="105" y="109"/>
                </a:cubicBezTo>
                <a:lnTo>
                  <a:pt x="105" y="91"/>
                </a:lnTo>
                <a:lnTo>
                  <a:pt x="105" y="91"/>
                </a:lnTo>
                <a:cubicBezTo>
                  <a:pt x="100" y="89"/>
                  <a:pt x="95" y="87"/>
                  <a:pt x="89" y="87"/>
                </a:cubicBezTo>
                <a:lnTo>
                  <a:pt x="89" y="87"/>
                </a:lnTo>
                <a:cubicBezTo>
                  <a:pt x="84" y="86"/>
                  <a:pt x="78" y="85"/>
                  <a:pt x="73" y="85"/>
                </a:cubicBezTo>
                <a:lnTo>
                  <a:pt x="73" y="85"/>
                </a:lnTo>
                <a:cubicBezTo>
                  <a:pt x="63" y="85"/>
                  <a:pt x="54" y="87"/>
                  <a:pt x="48" y="92"/>
                </a:cubicBezTo>
                <a:lnTo>
                  <a:pt x="48" y="92"/>
                </a:lnTo>
                <a:cubicBezTo>
                  <a:pt x="41" y="97"/>
                  <a:pt x="38" y="103"/>
                  <a:pt x="38" y="109"/>
                </a:cubicBezTo>
                <a:lnTo>
                  <a:pt x="38" y="109"/>
                </a:lnTo>
                <a:cubicBezTo>
                  <a:pt x="38" y="116"/>
                  <a:pt x="40" y="122"/>
                  <a:pt x="46" y="127"/>
                </a:cubicBezTo>
                <a:lnTo>
                  <a:pt x="46" y="127"/>
                </a:lnTo>
                <a:cubicBezTo>
                  <a:pt x="50" y="132"/>
                  <a:pt x="57" y="133"/>
                  <a:pt x="65" y="1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20"/>
          <p:cNvSpPr>
            <a:spLocks noChangeArrowheads="1"/>
          </p:cNvSpPr>
          <p:nvPr/>
        </p:nvSpPr>
        <p:spPr bwMode="auto">
          <a:xfrm>
            <a:off x="18884739" y="4341324"/>
            <a:ext cx="112806" cy="193384"/>
          </a:xfrm>
          <a:custGeom>
            <a:avLst/>
            <a:gdLst>
              <a:gd name="T0" fmla="*/ 93 w 94"/>
              <a:gd name="T1" fmla="*/ 36 h 160"/>
              <a:gd name="T2" fmla="*/ 93 w 94"/>
              <a:gd name="T3" fmla="*/ 36 h 160"/>
              <a:gd name="T4" fmla="*/ 61 w 94"/>
              <a:gd name="T5" fmla="*/ 44 h 160"/>
              <a:gd name="T6" fmla="*/ 61 w 94"/>
              <a:gd name="T7" fmla="*/ 44 h 160"/>
              <a:gd name="T8" fmla="*/ 40 w 94"/>
              <a:gd name="T9" fmla="*/ 64 h 160"/>
              <a:gd name="T10" fmla="*/ 40 w 94"/>
              <a:gd name="T11" fmla="*/ 159 h 160"/>
              <a:gd name="T12" fmla="*/ 0 w 94"/>
              <a:gd name="T13" fmla="*/ 159 h 160"/>
              <a:gd name="T14" fmla="*/ 0 w 94"/>
              <a:gd name="T15" fmla="*/ 1 h 160"/>
              <a:gd name="T16" fmla="*/ 36 w 94"/>
              <a:gd name="T17" fmla="*/ 1 h 160"/>
              <a:gd name="T18" fmla="*/ 36 w 94"/>
              <a:gd name="T19" fmla="*/ 35 h 160"/>
              <a:gd name="T20" fmla="*/ 36 w 94"/>
              <a:gd name="T21" fmla="*/ 35 h 160"/>
              <a:gd name="T22" fmla="*/ 46 w 94"/>
              <a:gd name="T23" fmla="*/ 21 h 160"/>
              <a:gd name="T24" fmla="*/ 46 w 94"/>
              <a:gd name="T25" fmla="*/ 21 h 160"/>
              <a:gd name="T26" fmla="*/ 59 w 94"/>
              <a:gd name="T27" fmla="*/ 9 h 160"/>
              <a:gd name="T28" fmla="*/ 59 w 94"/>
              <a:gd name="T29" fmla="*/ 9 h 160"/>
              <a:gd name="T30" fmla="*/ 72 w 94"/>
              <a:gd name="T31" fmla="*/ 2 h 160"/>
              <a:gd name="T32" fmla="*/ 72 w 94"/>
              <a:gd name="T33" fmla="*/ 2 h 160"/>
              <a:gd name="T34" fmla="*/ 85 w 94"/>
              <a:gd name="T35" fmla="*/ 0 h 160"/>
              <a:gd name="T36" fmla="*/ 90 w 94"/>
              <a:gd name="T37" fmla="*/ 0 h 160"/>
              <a:gd name="T38" fmla="*/ 90 w 94"/>
              <a:gd name="T39" fmla="*/ 0 h 160"/>
              <a:gd name="T40" fmla="*/ 93 w 94"/>
              <a:gd name="T41" fmla="*/ 0 h 160"/>
              <a:gd name="T42" fmla="*/ 93 w 94"/>
              <a:gd name="T43" fmla="*/ 3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4" h="160">
                <a:moveTo>
                  <a:pt x="93" y="36"/>
                </a:moveTo>
                <a:lnTo>
                  <a:pt x="93" y="36"/>
                </a:lnTo>
                <a:cubicBezTo>
                  <a:pt x="81" y="37"/>
                  <a:pt x="70" y="39"/>
                  <a:pt x="61" y="44"/>
                </a:cubicBezTo>
                <a:lnTo>
                  <a:pt x="61" y="44"/>
                </a:lnTo>
                <a:cubicBezTo>
                  <a:pt x="51" y="48"/>
                  <a:pt x="44" y="55"/>
                  <a:pt x="40" y="64"/>
                </a:cubicBezTo>
                <a:lnTo>
                  <a:pt x="40" y="159"/>
                </a:lnTo>
                <a:lnTo>
                  <a:pt x="0" y="159"/>
                </a:lnTo>
                <a:lnTo>
                  <a:pt x="0" y="1"/>
                </a:lnTo>
                <a:lnTo>
                  <a:pt x="36" y="1"/>
                </a:lnTo>
                <a:lnTo>
                  <a:pt x="36" y="35"/>
                </a:lnTo>
                <a:lnTo>
                  <a:pt x="36" y="35"/>
                </a:lnTo>
                <a:cubicBezTo>
                  <a:pt x="39" y="29"/>
                  <a:pt x="43" y="25"/>
                  <a:pt x="46" y="21"/>
                </a:cubicBezTo>
                <a:lnTo>
                  <a:pt x="46" y="21"/>
                </a:lnTo>
                <a:cubicBezTo>
                  <a:pt x="50" y="17"/>
                  <a:pt x="54" y="12"/>
                  <a:pt x="59" y="9"/>
                </a:cubicBezTo>
                <a:lnTo>
                  <a:pt x="59" y="9"/>
                </a:lnTo>
                <a:cubicBezTo>
                  <a:pt x="63" y="6"/>
                  <a:pt x="68" y="4"/>
                  <a:pt x="72" y="2"/>
                </a:cubicBezTo>
                <a:lnTo>
                  <a:pt x="72" y="2"/>
                </a:lnTo>
                <a:cubicBezTo>
                  <a:pt x="77" y="0"/>
                  <a:pt x="81" y="0"/>
                  <a:pt x="85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91" y="0"/>
                  <a:pt x="92" y="0"/>
                  <a:pt x="93" y="0"/>
                </a:cubicBezTo>
                <a:lnTo>
                  <a:pt x="93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21"/>
          <p:cNvSpPr>
            <a:spLocks noChangeArrowheads="1"/>
          </p:cNvSpPr>
          <p:nvPr/>
        </p:nvSpPr>
        <p:spPr bwMode="auto">
          <a:xfrm>
            <a:off x="19002918" y="4341324"/>
            <a:ext cx="188010" cy="198757"/>
          </a:xfrm>
          <a:custGeom>
            <a:avLst/>
            <a:gdLst>
              <a:gd name="T0" fmla="*/ 0 w 155"/>
              <a:gd name="T1" fmla="*/ 81 h 164"/>
              <a:gd name="T2" fmla="*/ 0 w 155"/>
              <a:gd name="T3" fmla="*/ 81 h 164"/>
              <a:gd name="T4" fmla="*/ 5 w 155"/>
              <a:gd name="T5" fmla="*/ 50 h 164"/>
              <a:gd name="T6" fmla="*/ 5 w 155"/>
              <a:gd name="T7" fmla="*/ 50 h 164"/>
              <a:gd name="T8" fmla="*/ 22 w 155"/>
              <a:gd name="T9" fmla="*/ 24 h 164"/>
              <a:gd name="T10" fmla="*/ 22 w 155"/>
              <a:gd name="T11" fmla="*/ 24 h 164"/>
              <a:gd name="T12" fmla="*/ 49 w 155"/>
              <a:gd name="T13" fmla="*/ 7 h 164"/>
              <a:gd name="T14" fmla="*/ 49 w 155"/>
              <a:gd name="T15" fmla="*/ 7 h 164"/>
              <a:gd name="T16" fmla="*/ 83 w 155"/>
              <a:gd name="T17" fmla="*/ 0 h 164"/>
              <a:gd name="T18" fmla="*/ 83 w 155"/>
              <a:gd name="T19" fmla="*/ 0 h 164"/>
              <a:gd name="T20" fmla="*/ 127 w 155"/>
              <a:gd name="T21" fmla="*/ 11 h 164"/>
              <a:gd name="T22" fmla="*/ 127 w 155"/>
              <a:gd name="T23" fmla="*/ 11 h 164"/>
              <a:gd name="T24" fmla="*/ 154 w 155"/>
              <a:gd name="T25" fmla="*/ 40 h 164"/>
              <a:gd name="T26" fmla="*/ 114 w 155"/>
              <a:gd name="T27" fmla="*/ 52 h 164"/>
              <a:gd name="T28" fmla="*/ 114 w 155"/>
              <a:gd name="T29" fmla="*/ 52 h 164"/>
              <a:gd name="T30" fmla="*/ 101 w 155"/>
              <a:gd name="T31" fmla="*/ 39 h 164"/>
              <a:gd name="T32" fmla="*/ 101 w 155"/>
              <a:gd name="T33" fmla="*/ 39 h 164"/>
              <a:gd name="T34" fmla="*/ 83 w 155"/>
              <a:gd name="T35" fmla="*/ 34 h 164"/>
              <a:gd name="T36" fmla="*/ 83 w 155"/>
              <a:gd name="T37" fmla="*/ 34 h 164"/>
              <a:gd name="T38" fmla="*/ 66 w 155"/>
              <a:gd name="T39" fmla="*/ 38 h 164"/>
              <a:gd name="T40" fmla="*/ 66 w 155"/>
              <a:gd name="T41" fmla="*/ 38 h 164"/>
              <a:gd name="T42" fmla="*/ 53 w 155"/>
              <a:gd name="T43" fmla="*/ 47 h 164"/>
              <a:gd name="T44" fmla="*/ 53 w 155"/>
              <a:gd name="T45" fmla="*/ 47 h 164"/>
              <a:gd name="T46" fmla="*/ 44 w 155"/>
              <a:gd name="T47" fmla="*/ 62 h 164"/>
              <a:gd name="T48" fmla="*/ 44 w 155"/>
              <a:gd name="T49" fmla="*/ 62 h 164"/>
              <a:gd name="T50" fmla="*/ 41 w 155"/>
              <a:gd name="T51" fmla="*/ 81 h 164"/>
              <a:gd name="T52" fmla="*/ 41 w 155"/>
              <a:gd name="T53" fmla="*/ 81 h 164"/>
              <a:gd name="T54" fmla="*/ 45 w 155"/>
              <a:gd name="T55" fmla="*/ 100 h 164"/>
              <a:gd name="T56" fmla="*/ 45 w 155"/>
              <a:gd name="T57" fmla="*/ 100 h 164"/>
              <a:gd name="T58" fmla="*/ 53 w 155"/>
              <a:gd name="T59" fmla="*/ 116 h 164"/>
              <a:gd name="T60" fmla="*/ 53 w 155"/>
              <a:gd name="T61" fmla="*/ 116 h 164"/>
              <a:gd name="T62" fmla="*/ 67 w 155"/>
              <a:gd name="T63" fmla="*/ 125 h 164"/>
              <a:gd name="T64" fmla="*/ 67 w 155"/>
              <a:gd name="T65" fmla="*/ 125 h 164"/>
              <a:gd name="T66" fmla="*/ 83 w 155"/>
              <a:gd name="T67" fmla="*/ 128 h 164"/>
              <a:gd name="T68" fmla="*/ 83 w 155"/>
              <a:gd name="T69" fmla="*/ 128 h 164"/>
              <a:gd name="T70" fmla="*/ 102 w 155"/>
              <a:gd name="T71" fmla="*/ 123 h 164"/>
              <a:gd name="T72" fmla="*/ 102 w 155"/>
              <a:gd name="T73" fmla="*/ 123 h 164"/>
              <a:gd name="T74" fmla="*/ 115 w 155"/>
              <a:gd name="T75" fmla="*/ 110 h 164"/>
              <a:gd name="T76" fmla="*/ 154 w 155"/>
              <a:gd name="T77" fmla="*/ 122 h 164"/>
              <a:gd name="T78" fmla="*/ 154 w 155"/>
              <a:gd name="T79" fmla="*/ 122 h 164"/>
              <a:gd name="T80" fmla="*/ 128 w 155"/>
              <a:gd name="T81" fmla="*/ 152 h 164"/>
              <a:gd name="T82" fmla="*/ 128 w 155"/>
              <a:gd name="T83" fmla="*/ 152 h 164"/>
              <a:gd name="T84" fmla="*/ 83 w 155"/>
              <a:gd name="T85" fmla="*/ 163 h 164"/>
              <a:gd name="T86" fmla="*/ 83 w 155"/>
              <a:gd name="T87" fmla="*/ 163 h 164"/>
              <a:gd name="T88" fmla="*/ 49 w 155"/>
              <a:gd name="T89" fmla="*/ 156 h 164"/>
              <a:gd name="T90" fmla="*/ 49 w 155"/>
              <a:gd name="T91" fmla="*/ 156 h 164"/>
              <a:gd name="T92" fmla="*/ 23 w 155"/>
              <a:gd name="T93" fmla="*/ 138 h 164"/>
              <a:gd name="T94" fmla="*/ 23 w 155"/>
              <a:gd name="T95" fmla="*/ 138 h 164"/>
              <a:gd name="T96" fmla="*/ 5 w 155"/>
              <a:gd name="T97" fmla="*/ 113 h 164"/>
              <a:gd name="T98" fmla="*/ 5 w 155"/>
              <a:gd name="T99" fmla="*/ 113 h 164"/>
              <a:gd name="T100" fmla="*/ 0 w 155"/>
              <a:gd name="T101" fmla="*/ 8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5" h="164">
                <a:moveTo>
                  <a:pt x="0" y="81"/>
                </a:moveTo>
                <a:lnTo>
                  <a:pt x="0" y="81"/>
                </a:lnTo>
                <a:cubicBezTo>
                  <a:pt x="0" y="70"/>
                  <a:pt x="2" y="60"/>
                  <a:pt x="5" y="50"/>
                </a:cubicBezTo>
                <a:lnTo>
                  <a:pt x="5" y="50"/>
                </a:lnTo>
                <a:cubicBezTo>
                  <a:pt x="9" y="40"/>
                  <a:pt x="15" y="32"/>
                  <a:pt x="22" y="24"/>
                </a:cubicBezTo>
                <a:lnTo>
                  <a:pt x="22" y="24"/>
                </a:lnTo>
                <a:cubicBezTo>
                  <a:pt x="29" y="17"/>
                  <a:pt x="38" y="11"/>
                  <a:pt x="49" y="7"/>
                </a:cubicBezTo>
                <a:lnTo>
                  <a:pt x="49" y="7"/>
                </a:lnTo>
                <a:cubicBezTo>
                  <a:pt x="58" y="2"/>
                  <a:pt x="70" y="0"/>
                  <a:pt x="83" y="0"/>
                </a:cubicBezTo>
                <a:lnTo>
                  <a:pt x="83" y="0"/>
                </a:lnTo>
                <a:cubicBezTo>
                  <a:pt x="100" y="0"/>
                  <a:pt x="114" y="4"/>
                  <a:pt x="127" y="11"/>
                </a:cubicBezTo>
                <a:lnTo>
                  <a:pt x="127" y="11"/>
                </a:lnTo>
                <a:cubicBezTo>
                  <a:pt x="139" y="18"/>
                  <a:pt x="148" y="28"/>
                  <a:pt x="154" y="40"/>
                </a:cubicBezTo>
                <a:lnTo>
                  <a:pt x="114" y="52"/>
                </a:lnTo>
                <a:lnTo>
                  <a:pt x="114" y="52"/>
                </a:lnTo>
                <a:cubicBezTo>
                  <a:pt x="112" y="46"/>
                  <a:pt x="107" y="42"/>
                  <a:pt x="101" y="39"/>
                </a:cubicBezTo>
                <a:lnTo>
                  <a:pt x="101" y="39"/>
                </a:lnTo>
                <a:cubicBezTo>
                  <a:pt x="96" y="35"/>
                  <a:pt x="89" y="34"/>
                  <a:pt x="83" y="34"/>
                </a:cubicBezTo>
                <a:lnTo>
                  <a:pt x="83" y="34"/>
                </a:lnTo>
                <a:cubicBezTo>
                  <a:pt x="77" y="34"/>
                  <a:pt x="71" y="35"/>
                  <a:pt x="66" y="38"/>
                </a:cubicBezTo>
                <a:lnTo>
                  <a:pt x="66" y="38"/>
                </a:lnTo>
                <a:cubicBezTo>
                  <a:pt x="61" y="40"/>
                  <a:pt x="57" y="43"/>
                  <a:pt x="53" y="47"/>
                </a:cubicBezTo>
                <a:lnTo>
                  <a:pt x="53" y="47"/>
                </a:lnTo>
                <a:cubicBezTo>
                  <a:pt x="50" y="51"/>
                  <a:pt x="46" y="56"/>
                  <a:pt x="44" y="62"/>
                </a:cubicBezTo>
                <a:lnTo>
                  <a:pt x="44" y="62"/>
                </a:lnTo>
                <a:cubicBezTo>
                  <a:pt x="42" y="68"/>
                  <a:pt x="41" y="74"/>
                  <a:pt x="41" y="81"/>
                </a:cubicBezTo>
                <a:lnTo>
                  <a:pt x="41" y="81"/>
                </a:lnTo>
                <a:cubicBezTo>
                  <a:pt x="41" y="88"/>
                  <a:pt x="42" y="95"/>
                  <a:pt x="45" y="100"/>
                </a:cubicBezTo>
                <a:lnTo>
                  <a:pt x="45" y="100"/>
                </a:lnTo>
                <a:cubicBezTo>
                  <a:pt x="46" y="106"/>
                  <a:pt x="50" y="111"/>
                  <a:pt x="53" y="116"/>
                </a:cubicBezTo>
                <a:lnTo>
                  <a:pt x="53" y="116"/>
                </a:lnTo>
                <a:cubicBezTo>
                  <a:pt x="57" y="120"/>
                  <a:pt x="61" y="123"/>
                  <a:pt x="67" y="125"/>
                </a:cubicBezTo>
                <a:lnTo>
                  <a:pt x="67" y="125"/>
                </a:lnTo>
                <a:cubicBezTo>
                  <a:pt x="72" y="127"/>
                  <a:pt x="77" y="128"/>
                  <a:pt x="83" y="128"/>
                </a:cubicBezTo>
                <a:lnTo>
                  <a:pt x="83" y="128"/>
                </a:lnTo>
                <a:cubicBezTo>
                  <a:pt x="89" y="128"/>
                  <a:pt x="96" y="127"/>
                  <a:pt x="102" y="123"/>
                </a:cubicBezTo>
                <a:lnTo>
                  <a:pt x="102" y="123"/>
                </a:lnTo>
                <a:cubicBezTo>
                  <a:pt x="108" y="120"/>
                  <a:pt x="113" y="115"/>
                  <a:pt x="115" y="110"/>
                </a:cubicBezTo>
                <a:lnTo>
                  <a:pt x="154" y="122"/>
                </a:lnTo>
                <a:lnTo>
                  <a:pt x="154" y="122"/>
                </a:lnTo>
                <a:cubicBezTo>
                  <a:pt x="149" y="134"/>
                  <a:pt x="140" y="144"/>
                  <a:pt x="128" y="152"/>
                </a:cubicBezTo>
                <a:lnTo>
                  <a:pt x="128" y="152"/>
                </a:lnTo>
                <a:cubicBezTo>
                  <a:pt x="115" y="159"/>
                  <a:pt x="101" y="163"/>
                  <a:pt x="83" y="163"/>
                </a:cubicBezTo>
                <a:lnTo>
                  <a:pt x="83" y="163"/>
                </a:lnTo>
                <a:cubicBezTo>
                  <a:pt x="70" y="163"/>
                  <a:pt x="59" y="161"/>
                  <a:pt x="49" y="156"/>
                </a:cubicBezTo>
                <a:lnTo>
                  <a:pt x="49" y="156"/>
                </a:lnTo>
                <a:cubicBezTo>
                  <a:pt x="39" y="152"/>
                  <a:pt x="29" y="146"/>
                  <a:pt x="23" y="138"/>
                </a:cubicBezTo>
                <a:lnTo>
                  <a:pt x="23" y="138"/>
                </a:lnTo>
                <a:cubicBezTo>
                  <a:pt x="15" y="131"/>
                  <a:pt x="10" y="122"/>
                  <a:pt x="5" y="113"/>
                </a:cubicBezTo>
                <a:lnTo>
                  <a:pt x="5" y="113"/>
                </a:lnTo>
                <a:cubicBezTo>
                  <a:pt x="2" y="102"/>
                  <a:pt x="0" y="92"/>
                  <a:pt x="0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22"/>
          <p:cNvSpPr>
            <a:spLocks noChangeArrowheads="1"/>
          </p:cNvSpPr>
          <p:nvPr/>
        </p:nvSpPr>
        <p:spPr bwMode="auto">
          <a:xfrm>
            <a:off x="19217789" y="4271493"/>
            <a:ext cx="177267" cy="268589"/>
          </a:xfrm>
          <a:custGeom>
            <a:avLst/>
            <a:gdLst>
              <a:gd name="T0" fmla="*/ 146 w 147"/>
              <a:gd name="T1" fmla="*/ 219 h 220"/>
              <a:gd name="T2" fmla="*/ 106 w 147"/>
              <a:gd name="T3" fmla="*/ 219 h 220"/>
              <a:gd name="T4" fmla="*/ 106 w 147"/>
              <a:gd name="T5" fmla="*/ 131 h 220"/>
              <a:gd name="T6" fmla="*/ 106 w 147"/>
              <a:gd name="T7" fmla="*/ 131 h 220"/>
              <a:gd name="T8" fmla="*/ 99 w 147"/>
              <a:gd name="T9" fmla="*/ 103 h 220"/>
              <a:gd name="T10" fmla="*/ 99 w 147"/>
              <a:gd name="T11" fmla="*/ 103 h 220"/>
              <a:gd name="T12" fmla="*/ 79 w 147"/>
              <a:gd name="T13" fmla="*/ 94 h 220"/>
              <a:gd name="T14" fmla="*/ 79 w 147"/>
              <a:gd name="T15" fmla="*/ 94 h 220"/>
              <a:gd name="T16" fmla="*/ 68 w 147"/>
              <a:gd name="T17" fmla="*/ 97 h 220"/>
              <a:gd name="T18" fmla="*/ 68 w 147"/>
              <a:gd name="T19" fmla="*/ 97 h 220"/>
              <a:gd name="T20" fmla="*/ 56 w 147"/>
              <a:gd name="T21" fmla="*/ 104 h 220"/>
              <a:gd name="T22" fmla="*/ 56 w 147"/>
              <a:gd name="T23" fmla="*/ 104 h 220"/>
              <a:gd name="T24" fmla="*/ 47 w 147"/>
              <a:gd name="T25" fmla="*/ 114 h 220"/>
              <a:gd name="T26" fmla="*/ 47 w 147"/>
              <a:gd name="T27" fmla="*/ 114 h 220"/>
              <a:gd name="T28" fmla="*/ 40 w 147"/>
              <a:gd name="T29" fmla="*/ 127 h 220"/>
              <a:gd name="T30" fmla="*/ 40 w 147"/>
              <a:gd name="T31" fmla="*/ 219 h 220"/>
              <a:gd name="T32" fmla="*/ 0 w 147"/>
              <a:gd name="T33" fmla="*/ 219 h 220"/>
              <a:gd name="T34" fmla="*/ 0 w 147"/>
              <a:gd name="T35" fmla="*/ 0 h 220"/>
              <a:gd name="T36" fmla="*/ 40 w 147"/>
              <a:gd name="T37" fmla="*/ 0 h 220"/>
              <a:gd name="T38" fmla="*/ 40 w 147"/>
              <a:gd name="T39" fmla="*/ 91 h 220"/>
              <a:gd name="T40" fmla="*/ 40 w 147"/>
              <a:gd name="T41" fmla="*/ 91 h 220"/>
              <a:gd name="T42" fmla="*/ 63 w 147"/>
              <a:gd name="T43" fmla="*/ 68 h 220"/>
              <a:gd name="T44" fmla="*/ 63 w 147"/>
              <a:gd name="T45" fmla="*/ 68 h 220"/>
              <a:gd name="T46" fmla="*/ 96 w 147"/>
              <a:gd name="T47" fmla="*/ 59 h 220"/>
              <a:gd name="T48" fmla="*/ 96 w 147"/>
              <a:gd name="T49" fmla="*/ 59 h 220"/>
              <a:gd name="T50" fmla="*/ 121 w 147"/>
              <a:gd name="T51" fmla="*/ 65 h 220"/>
              <a:gd name="T52" fmla="*/ 121 w 147"/>
              <a:gd name="T53" fmla="*/ 65 h 220"/>
              <a:gd name="T54" fmla="*/ 137 w 147"/>
              <a:gd name="T55" fmla="*/ 78 h 220"/>
              <a:gd name="T56" fmla="*/ 137 w 147"/>
              <a:gd name="T57" fmla="*/ 78 h 220"/>
              <a:gd name="T58" fmla="*/ 144 w 147"/>
              <a:gd name="T59" fmla="*/ 98 h 220"/>
              <a:gd name="T60" fmla="*/ 144 w 147"/>
              <a:gd name="T61" fmla="*/ 98 h 220"/>
              <a:gd name="T62" fmla="*/ 146 w 147"/>
              <a:gd name="T63" fmla="*/ 121 h 220"/>
              <a:gd name="T64" fmla="*/ 146 w 147"/>
              <a:gd name="T6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7" h="220">
                <a:moveTo>
                  <a:pt x="146" y="219"/>
                </a:moveTo>
                <a:lnTo>
                  <a:pt x="106" y="219"/>
                </a:lnTo>
                <a:lnTo>
                  <a:pt x="106" y="131"/>
                </a:lnTo>
                <a:lnTo>
                  <a:pt x="106" y="131"/>
                </a:lnTo>
                <a:cubicBezTo>
                  <a:pt x="106" y="118"/>
                  <a:pt x="104" y="109"/>
                  <a:pt x="99" y="103"/>
                </a:cubicBezTo>
                <a:lnTo>
                  <a:pt x="99" y="103"/>
                </a:lnTo>
                <a:cubicBezTo>
                  <a:pt x="95" y="98"/>
                  <a:pt x="88" y="94"/>
                  <a:pt x="79" y="94"/>
                </a:cubicBezTo>
                <a:lnTo>
                  <a:pt x="79" y="94"/>
                </a:lnTo>
                <a:cubicBezTo>
                  <a:pt x="76" y="94"/>
                  <a:pt x="72" y="95"/>
                  <a:pt x="68" y="97"/>
                </a:cubicBezTo>
                <a:lnTo>
                  <a:pt x="68" y="97"/>
                </a:lnTo>
                <a:cubicBezTo>
                  <a:pt x="64" y="98"/>
                  <a:pt x="60" y="100"/>
                  <a:pt x="56" y="104"/>
                </a:cubicBezTo>
                <a:lnTo>
                  <a:pt x="56" y="104"/>
                </a:lnTo>
                <a:cubicBezTo>
                  <a:pt x="53" y="107"/>
                  <a:pt x="50" y="110"/>
                  <a:pt x="47" y="114"/>
                </a:cubicBezTo>
                <a:lnTo>
                  <a:pt x="47" y="114"/>
                </a:lnTo>
                <a:cubicBezTo>
                  <a:pt x="44" y="118"/>
                  <a:pt x="42" y="122"/>
                  <a:pt x="40" y="127"/>
                </a:cubicBezTo>
                <a:lnTo>
                  <a:pt x="40" y="219"/>
                </a:lnTo>
                <a:lnTo>
                  <a:pt x="0" y="219"/>
                </a:lnTo>
                <a:lnTo>
                  <a:pt x="0" y="0"/>
                </a:lnTo>
                <a:lnTo>
                  <a:pt x="40" y="0"/>
                </a:lnTo>
                <a:lnTo>
                  <a:pt x="40" y="91"/>
                </a:lnTo>
                <a:lnTo>
                  <a:pt x="40" y="91"/>
                </a:lnTo>
                <a:cubicBezTo>
                  <a:pt x="46" y="81"/>
                  <a:pt x="54" y="72"/>
                  <a:pt x="63" y="68"/>
                </a:cubicBezTo>
                <a:lnTo>
                  <a:pt x="63" y="68"/>
                </a:lnTo>
                <a:cubicBezTo>
                  <a:pt x="74" y="61"/>
                  <a:pt x="85" y="59"/>
                  <a:pt x="96" y="59"/>
                </a:cubicBezTo>
                <a:lnTo>
                  <a:pt x="96" y="59"/>
                </a:lnTo>
                <a:cubicBezTo>
                  <a:pt x="107" y="59"/>
                  <a:pt x="115" y="61"/>
                  <a:pt x="121" y="65"/>
                </a:cubicBezTo>
                <a:lnTo>
                  <a:pt x="121" y="65"/>
                </a:lnTo>
                <a:cubicBezTo>
                  <a:pt x="128" y="68"/>
                  <a:pt x="133" y="72"/>
                  <a:pt x="137" y="78"/>
                </a:cubicBezTo>
                <a:lnTo>
                  <a:pt x="137" y="78"/>
                </a:lnTo>
                <a:cubicBezTo>
                  <a:pt x="140" y="84"/>
                  <a:pt x="143" y="91"/>
                  <a:pt x="144" y="98"/>
                </a:cubicBezTo>
                <a:lnTo>
                  <a:pt x="144" y="98"/>
                </a:lnTo>
                <a:cubicBezTo>
                  <a:pt x="145" y="105"/>
                  <a:pt x="146" y="113"/>
                  <a:pt x="146" y="121"/>
                </a:cubicBezTo>
                <a:lnTo>
                  <a:pt x="146" y="2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23"/>
          <p:cNvSpPr>
            <a:spLocks noChangeArrowheads="1"/>
          </p:cNvSpPr>
          <p:nvPr/>
        </p:nvSpPr>
        <p:spPr bwMode="auto">
          <a:xfrm>
            <a:off x="13190662" y="7623478"/>
            <a:ext cx="161153" cy="209497"/>
          </a:xfrm>
          <a:custGeom>
            <a:avLst/>
            <a:gdLst>
              <a:gd name="T0" fmla="*/ 108 w 131"/>
              <a:gd name="T1" fmla="*/ 173 h 174"/>
              <a:gd name="T2" fmla="*/ 74 w 131"/>
              <a:gd name="T3" fmla="*/ 118 h 174"/>
              <a:gd name="T4" fmla="*/ 74 w 131"/>
              <a:gd name="T5" fmla="*/ 118 h 174"/>
              <a:gd name="T6" fmla="*/ 63 w 131"/>
              <a:gd name="T7" fmla="*/ 118 h 174"/>
              <a:gd name="T8" fmla="*/ 19 w 131"/>
              <a:gd name="T9" fmla="*/ 118 h 174"/>
              <a:gd name="T10" fmla="*/ 19 w 131"/>
              <a:gd name="T11" fmla="*/ 173 h 174"/>
              <a:gd name="T12" fmla="*/ 0 w 131"/>
              <a:gd name="T13" fmla="*/ 173 h 174"/>
              <a:gd name="T14" fmla="*/ 0 w 131"/>
              <a:gd name="T15" fmla="*/ 0 h 174"/>
              <a:gd name="T16" fmla="*/ 63 w 131"/>
              <a:gd name="T17" fmla="*/ 0 h 174"/>
              <a:gd name="T18" fmla="*/ 63 w 131"/>
              <a:gd name="T19" fmla="*/ 0 h 174"/>
              <a:gd name="T20" fmla="*/ 111 w 131"/>
              <a:gd name="T21" fmla="*/ 16 h 174"/>
              <a:gd name="T22" fmla="*/ 111 w 131"/>
              <a:gd name="T23" fmla="*/ 16 h 174"/>
              <a:gd name="T24" fmla="*/ 128 w 131"/>
              <a:gd name="T25" fmla="*/ 58 h 174"/>
              <a:gd name="T26" fmla="*/ 128 w 131"/>
              <a:gd name="T27" fmla="*/ 58 h 174"/>
              <a:gd name="T28" fmla="*/ 119 w 131"/>
              <a:gd name="T29" fmla="*/ 94 h 174"/>
              <a:gd name="T30" fmla="*/ 119 w 131"/>
              <a:gd name="T31" fmla="*/ 94 h 174"/>
              <a:gd name="T32" fmla="*/ 91 w 131"/>
              <a:gd name="T33" fmla="*/ 114 h 174"/>
              <a:gd name="T34" fmla="*/ 130 w 131"/>
              <a:gd name="T35" fmla="*/ 173 h 174"/>
              <a:gd name="T36" fmla="*/ 108 w 131"/>
              <a:gd name="T37" fmla="*/ 173 h 174"/>
              <a:gd name="T38" fmla="*/ 63 w 131"/>
              <a:gd name="T39" fmla="*/ 100 h 174"/>
              <a:gd name="T40" fmla="*/ 63 w 131"/>
              <a:gd name="T41" fmla="*/ 100 h 174"/>
              <a:gd name="T42" fmla="*/ 98 w 131"/>
              <a:gd name="T43" fmla="*/ 90 h 174"/>
              <a:gd name="T44" fmla="*/ 98 w 131"/>
              <a:gd name="T45" fmla="*/ 90 h 174"/>
              <a:gd name="T46" fmla="*/ 110 w 131"/>
              <a:gd name="T47" fmla="*/ 59 h 174"/>
              <a:gd name="T48" fmla="*/ 110 w 131"/>
              <a:gd name="T49" fmla="*/ 59 h 174"/>
              <a:gd name="T50" fmla="*/ 98 w 131"/>
              <a:gd name="T51" fmla="*/ 29 h 174"/>
              <a:gd name="T52" fmla="*/ 98 w 131"/>
              <a:gd name="T53" fmla="*/ 29 h 174"/>
              <a:gd name="T54" fmla="*/ 63 w 131"/>
              <a:gd name="T55" fmla="*/ 19 h 174"/>
              <a:gd name="T56" fmla="*/ 19 w 131"/>
              <a:gd name="T57" fmla="*/ 19 h 174"/>
              <a:gd name="T58" fmla="*/ 19 w 131"/>
              <a:gd name="T59" fmla="*/ 100 h 174"/>
              <a:gd name="T60" fmla="*/ 63 w 131"/>
              <a:gd name="T61" fmla="*/ 10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1" h="174">
                <a:moveTo>
                  <a:pt x="108" y="173"/>
                </a:moveTo>
                <a:lnTo>
                  <a:pt x="74" y="118"/>
                </a:lnTo>
                <a:lnTo>
                  <a:pt x="74" y="118"/>
                </a:lnTo>
                <a:cubicBezTo>
                  <a:pt x="69" y="118"/>
                  <a:pt x="65" y="118"/>
                  <a:pt x="63" y="118"/>
                </a:cubicBezTo>
                <a:lnTo>
                  <a:pt x="19" y="118"/>
                </a:lnTo>
                <a:lnTo>
                  <a:pt x="19" y="173"/>
                </a:lnTo>
                <a:lnTo>
                  <a:pt x="0" y="173"/>
                </a:lnTo>
                <a:lnTo>
                  <a:pt x="0" y="0"/>
                </a:lnTo>
                <a:lnTo>
                  <a:pt x="63" y="0"/>
                </a:lnTo>
                <a:lnTo>
                  <a:pt x="63" y="0"/>
                </a:lnTo>
                <a:cubicBezTo>
                  <a:pt x="84" y="0"/>
                  <a:pt x="100" y="6"/>
                  <a:pt x="111" y="16"/>
                </a:cubicBezTo>
                <a:lnTo>
                  <a:pt x="111" y="16"/>
                </a:lnTo>
                <a:cubicBezTo>
                  <a:pt x="122" y="26"/>
                  <a:pt x="128" y="40"/>
                  <a:pt x="128" y="58"/>
                </a:cubicBezTo>
                <a:lnTo>
                  <a:pt x="128" y="58"/>
                </a:lnTo>
                <a:cubicBezTo>
                  <a:pt x="128" y="73"/>
                  <a:pt x="125" y="84"/>
                  <a:pt x="119" y="94"/>
                </a:cubicBezTo>
                <a:lnTo>
                  <a:pt x="119" y="94"/>
                </a:lnTo>
                <a:cubicBezTo>
                  <a:pt x="112" y="103"/>
                  <a:pt x="103" y="110"/>
                  <a:pt x="91" y="114"/>
                </a:cubicBezTo>
                <a:lnTo>
                  <a:pt x="130" y="173"/>
                </a:lnTo>
                <a:lnTo>
                  <a:pt x="108" y="173"/>
                </a:lnTo>
                <a:close/>
                <a:moveTo>
                  <a:pt x="63" y="100"/>
                </a:moveTo>
                <a:lnTo>
                  <a:pt x="63" y="100"/>
                </a:lnTo>
                <a:cubicBezTo>
                  <a:pt x="78" y="100"/>
                  <a:pt x="90" y="96"/>
                  <a:pt x="98" y="90"/>
                </a:cubicBezTo>
                <a:lnTo>
                  <a:pt x="98" y="90"/>
                </a:lnTo>
                <a:cubicBezTo>
                  <a:pt x="106" y="82"/>
                  <a:pt x="110" y="73"/>
                  <a:pt x="110" y="59"/>
                </a:cubicBezTo>
                <a:lnTo>
                  <a:pt x="110" y="59"/>
                </a:lnTo>
                <a:cubicBezTo>
                  <a:pt x="110" y="46"/>
                  <a:pt x="106" y="36"/>
                  <a:pt x="98" y="29"/>
                </a:cubicBezTo>
                <a:lnTo>
                  <a:pt x="98" y="29"/>
                </a:lnTo>
                <a:cubicBezTo>
                  <a:pt x="90" y="22"/>
                  <a:pt x="78" y="19"/>
                  <a:pt x="63" y="19"/>
                </a:cubicBezTo>
                <a:lnTo>
                  <a:pt x="19" y="19"/>
                </a:lnTo>
                <a:lnTo>
                  <a:pt x="19" y="100"/>
                </a:lnTo>
                <a:lnTo>
                  <a:pt x="63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24"/>
          <p:cNvSpPr>
            <a:spLocks noChangeArrowheads="1"/>
          </p:cNvSpPr>
          <p:nvPr/>
        </p:nvSpPr>
        <p:spPr bwMode="auto">
          <a:xfrm>
            <a:off x="13378672" y="7677196"/>
            <a:ext cx="145040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5 h 131"/>
              <a:gd name="T20" fmla="*/ 63 w 121"/>
              <a:gd name="T21" fmla="*/ 115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7 w 121"/>
              <a:gd name="T45" fmla="*/ 99 h 131"/>
              <a:gd name="T46" fmla="*/ 7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7 w 121"/>
              <a:gd name="T53" fmla="*/ 31 h 131"/>
              <a:gd name="T54" fmla="*/ 7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1 w 121"/>
              <a:gd name="T71" fmla="*/ 15 h 131"/>
              <a:gd name="T72" fmla="*/ 61 w 121"/>
              <a:gd name="T73" fmla="*/ 15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5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3" y="109"/>
                  <a:pt x="7" y="99"/>
                </a:cubicBezTo>
                <a:lnTo>
                  <a:pt x="7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7" y="31"/>
                </a:cubicBezTo>
                <a:lnTo>
                  <a:pt x="7" y="31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4"/>
                  <a:pt x="98" y="35"/>
                  <a:pt x="91" y="27"/>
                </a:cubicBezTo>
                <a:lnTo>
                  <a:pt x="91" y="27"/>
                </a:lnTo>
                <a:cubicBezTo>
                  <a:pt x="83" y="19"/>
                  <a:pt x="73" y="15"/>
                  <a:pt x="61" y="15"/>
                </a:cubicBezTo>
                <a:lnTo>
                  <a:pt x="61" y="15"/>
                </a:lnTo>
                <a:cubicBezTo>
                  <a:pt x="50" y="15"/>
                  <a:pt x="40" y="19"/>
                  <a:pt x="32" y="27"/>
                </a:cubicBezTo>
                <a:lnTo>
                  <a:pt x="32" y="27"/>
                </a:lnTo>
                <a:cubicBezTo>
                  <a:pt x="24" y="35"/>
                  <a:pt x="19" y="44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25"/>
          <p:cNvSpPr>
            <a:spLocks noChangeArrowheads="1"/>
          </p:cNvSpPr>
          <p:nvPr/>
        </p:nvSpPr>
        <p:spPr bwMode="auto">
          <a:xfrm>
            <a:off x="13545199" y="7612735"/>
            <a:ext cx="102062" cy="225614"/>
          </a:xfrm>
          <a:custGeom>
            <a:avLst/>
            <a:gdLst>
              <a:gd name="T0" fmla="*/ 56 w 84"/>
              <a:gd name="T1" fmla="*/ 18 h 185"/>
              <a:gd name="T2" fmla="*/ 56 w 84"/>
              <a:gd name="T3" fmla="*/ 18 h 185"/>
              <a:gd name="T4" fmla="*/ 40 w 84"/>
              <a:gd name="T5" fmla="*/ 24 h 185"/>
              <a:gd name="T6" fmla="*/ 40 w 84"/>
              <a:gd name="T7" fmla="*/ 24 h 185"/>
              <a:gd name="T8" fmla="*/ 34 w 84"/>
              <a:gd name="T9" fmla="*/ 41 h 185"/>
              <a:gd name="T10" fmla="*/ 34 w 84"/>
              <a:gd name="T11" fmla="*/ 58 h 185"/>
              <a:gd name="T12" fmla="*/ 70 w 84"/>
              <a:gd name="T13" fmla="*/ 58 h 185"/>
              <a:gd name="T14" fmla="*/ 70 w 84"/>
              <a:gd name="T15" fmla="*/ 73 h 185"/>
              <a:gd name="T16" fmla="*/ 34 w 84"/>
              <a:gd name="T17" fmla="*/ 73 h 185"/>
              <a:gd name="T18" fmla="*/ 34 w 84"/>
              <a:gd name="T19" fmla="*/ 184 h 185"/>
              <a:gd name="T20" fmla="*/ 16 w 84"/>
              <a:gd name="T21" fmla="*/ 184 h 185"/>
              <a:gd name="T22" fmla="*/ 16 w 84"/>
              <a:gd name="T23" fmla="*/ 73 h 185"/>
              <a:gd name="T24" fmla="*/ 0 w 84"/>
              <a:gd name="T25" fmla="*/ 73 h 185"/>
              <a:gd name="T26" fmla="*/ 0 w 84"/>
              <a:gd name="T27" fmla="*/ 58 h 185"/>
              <a:gd name="T28" fmla="*/ 16 w 84"/>
              <a:gd name="T29" fmla="*/ 58 h 185"/>
              <a:gd name="T30" fmla="*/ 16 w 84"/>
              <a:gd name="T31" fmla="*/ 44 h 185"/>
              <a:gd name="T32" fmla="*/ 16 w 84"/>
              <a:gd name="T33" fmla="*/ 44 h 185"/>
              <a:gd name="T34" fmla="*/ 22 w 84"/>
              <a:gd name="T35" fmla="*/ 21 h 185"/>
              <a:gd name="T36" fmla="*/ 22 w 84"/>
              <a:gd name="T37" fmla="*/ 21 h 185"/>
              <a:gd name="T38" fmla="*/ 36 w 84"/>
              <a:gd name="T39" fmla="*/ 6 h 185"/>
              <a:gd name="T40" fmla="*/ 36 w 84"/>
              <a:gd name="T41" fmla="*/ 6 h 185"/>
              <a:gd name="T42" fmla="*/ 55 w 84"/>
              <a:gd name="T43" fmla="*/ 0 h 185"/>
              <a:gd name="T44" fmla="*/ 55 w 84"/>
              <a:gd name="T45" fmla="*/ 0 h 185"/>
              <a:gd name="T46" fmla="*/ 83 w 84"/>
              <a:gd name="T47" fmla="*/ 10 h 185"/>
              <a:gd name="T48" fmla="*/ 75 w 84"/>
              <a:gd name="T49" fmla="*/ 24 h 185"/>
              <a:gd name="T50" fmla="*/ 75 w 84"/>
              <a:gd name="T51" fmla="*/ 24 h 185"/>
              <a:gd name="T52" fmla="*/ 56 w 84"/>
              <a:gd name="T53" fmla="*/ 1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5">
                <a:moveTo>
                  <a:pt x="56" y="18"/>
                </a:moveTo>
                <a:lnTo>
                  <a:pt x="56" y="18"/>
                </a:lnTo>
                <a:cubicBezTo>
                  <a:pt x="50" y="18"/>
                  <a:pt x="44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70" y="58"/>
                </a:lnTo>
                <a:lnTo>
                  <a:pt x="70" y="73"/>
                </a:lnTo>
                <a:lnTo>
                  <a:pt x="34" y="73"/>
                </a:lnTo>
                <a:lnTo>
                  <a:pt x="34" y="184"/>
                </a:lnTo>
                <a:lnTo>
                  <a:pt x="16" y="184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4"/>
                </a:lnTo>
                <a:lnTo>
                  <a:pt x="16" y="44"/>
                </a:lnTo>
                <a:cubicBezTo>
                  <a:pt x="16" y="35"/>
                  <a:pt x="18" y="27"/>
                  <a:pt x="22" y="21"/>
                </a:cubicBezTo>
                <a:lnTo>
                  <a:pt x="22" y="21"/>
                </a:lnTo>
                <a:cubicBezTo>
                  <a:pt x="25" y="15"/>
                  <a:pt x="30" y="9"/>
                  <a:pt x="36" y="6"/>
                </a:cubicBezTo>
                <a:lnTo>
                  <a:pt x="36" y="6"/>
                </a:lnTo>
                <a:cubicBezTo>
                  <a:pt x="42" y="2"/>
                  <a:pt x="49" y="0"/>
                  <a:pt x="55" y="0"/>
                </a:cubicBezTo>
                <a:lnTo>
                  <a:pt x="55" y="0"/>
                </a:lnTo>
                <a:cubicBezTo>
                  <a:pt x="66" y="0"/>
                  <a:pt x="75" y="3"/>
                  <a:pt x="83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20"/>
                  <a:pt x="63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26"/>
          <p:cNvSpPr>
            <a:spLocks noChangeArrowheads="1"/>
          </p:cNvSpPr>
          <p:nvPr/>
        </p:nvSpPr>
        <p:spPr bwMode="auto">
          <a:xfrm>
            <a:off x="13636517" y="7677196"/>
            <a:ext cx="150410" cy="161153"/>
          </a:xfrm>
          <a:custGeom>
            <a:avLst/>
            <a:gdLst>
              <a:gd name="T0" fmla="*/ 61 w 122"/>
              <a:gd name="T1" fmla="*/ 0 h 131"/>
              <a:gd name="T2" fmla="*/ 61 w 122"/>
              <a:gd name="T3" fmla="*/ 0 h 131"/>
              <a:gd name="T4" fmla="*/ 106 w 122"/>
              <a:gd name="T5" fmla="*/ 19 h 131"/>
              <a:gd name="T6" fmla="*/ 106 w 122"/>
              <a:gd name="T7" fmla="*/ 19 h 131"/>
              <a:gd name="T8" fmla="*/ 119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3 w 122"/>
              <a:gd name="T19" fmla="*/ 115 h 131"/>
              <a:gd name="T20" fmla="*/ 63 w 122"/>
              <a:gd name="T21" fmla="*/ 115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29 w 122"/>
              <a:gd name="T41" fmla="*/ 122 h 131"/>
              <a:gd name="T42" fmla="*/ 29 w 122"/>
              <a:gd name="T43" fmla="*/ 122 h 131"/>
              <a:gd name="T44" fmla="*/ 7 w 122"/>
              <a:gd name="T45" fmla="*/ 99 h 131"/>
              <a:gd name="T46" fmla="*/ 7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7 w 122"/>
              <a:gd name="T53" fmla="*/ 31 h 131"/>
              <a:gd name="T54" fmla="*/ 7 w 122"/>
              <a:gd name="T55" fmla="*/ 31 h 131"/>
              <a:gd name="T56" fmla="*/ 29 w 122"/>
              <a:gd name="T57" fmla="*/ 8 h 131"/>
              <a:gd name="T58" fmla="*/ 29 w 122"/>
              <a:gd name="T59" fmla="*/ 8 h 131"/>
              <a:gd name="T60" fmla="*/ 61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1 w 122"/>
              <a:gd name="T71" fmla="*/ 15 h 131"/>
              <a:gd name="T72" fmla="*/ 61 w 122"/>
              <a:gd name="T73" fmla="*/ 15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1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5"/>
                  <a:pt x="33" y="103"/>
                </a:cubicBezTo>
                <a:lnTo>
                  <a:pt x="33" y="103"/>
                </a:lnTo>
                <a:cubicBezTo>
                  <a:pt x="41" y="110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7"/>
                  <a:pt x="29" y="122"/>
                </a:cubicBezTo>
                <a:lnTo>
                  <a:pt x="29" y="122"/>
                </a:lnTo>
                <a:cubicBezTo>
                  <a:pt x="21" y="116"/>
                  <a:pt x="13" y="109"/>
                  <a:pt x="7" y="99"/>
                </a:cubicBezTo>
                <a:lnTo>
                  <a:pt x="7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7" y="31"/>
                </a:cubicBezTo>
                <a:lnTo>
                  <a:pt x="7" y="31"/>
                </a:lnTo>
                <a:cubicBezTo>
                  <a:pt x="13" y="22"/>
                  <a:pt x="21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4"/>
                  <a:pt x="98" y="35"/>
                  <a:pt x="91" y="27"/>
                </a:cubicBezTo>
                <a:lnTo>
                  <a:pt x="91" y="27"/>
                </a:lnTo>
                <a:cubicBezTo>
                  <a:pt x="83" y="19"/>
                  <a:pt x="74" y="15"/>
                  <a:pt x="61" y="15"/>
                </a:cubicBezTo>
                <a:lnTo>
                  <a:pt x="61" y="15"/>
                </a:lnTo>
                <a:cubicBezTo>
                  <a:pt x="50" y="15"/>
                  <a:pt x="40" y="19"/>
                  <a:pt x="32" y="27"/>
                </a:cubicBezTo>
                <a:lnTo>
                  <a:pt x="32" y="27"/>
                </a:lnTo>
                <a:cubicBezTo>
                  <a:pt x="24" y="35"/>
                  <a:pt x="19" y="44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27"/>
          <p:cNvSpPr>
            <a:spLocks noChangeArrowheads="1"/>
          </p:cNvSpPr>
          <p:nvPr/>
        </p:nvSpPr>
        <p:spPr bwMode="auto">
          <a:xfrm>
            <a:off x="13819157" y="7677196"/>
            <a:ext cx="80578" cy="161153"/>
          </a:xfrm>
          <a:custGeom>
            <a:avLst/>
            <a:gdLst>
              <a:gd name="T0" fmla="*/ 19 w 64"/>
              <a:gd name="T1" fmla="*/ 29 h 131"/>
              <a:gd name="T2" fmla="*/ 19 w 64"/>
              <a:gd name="T3" fmla="*/ 29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9 w 64"/>
              <a:gd name="T19" fmla="*/ 61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0 h 131"/>
              <a:gd name="T26" fmla="*/ 19 w 64"/>
              <a:gd name="T27" fmla="*/ 0 h 131"/>
              <a:gd name="T28" fmla="*/ 19 w 64"/>
              <a:gd name="T29" fmla="*/ 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29"/>
                </a:moveTo>
                <a:lnTo>
                  <a:pt x="19" y="29"/>
                </a:lnTo>
                <a:cubicBezTo>
                  <a:pt x="23" y="20"/>
                  <a:pt x="28" y="12"/>
                  <a:pt x="36" y="8"/>
                </a:cubicBezTo>
                <a:lnTo>
                  <a:pt x="36" y="8"/>
                </a:lnTo>
                <a:cubicBezTo>
                  <a:pt x="44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7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28"/>
          <p:cNvSpPr>
            <a:spLocks noChangeArrowheads="1"/>
          </p:cNvSpPr>
          <p:nvPr/>
        </p:nvSpPr>
        <p:spPr bwMode="auto">
          <a:xfrm>
            <a:off x="13910479" y="7677196"/>
            <a:ext cx="112806" cy="161153"/>
          </a:xfrm>
          <a:custGeom>
            <a:avLst/>
            <a:gdLst>
              <a:gd name="T0" fmla="*/ 82 w 94"/>
              <a:gd name="T1" fmla="*/ 26 h 131"/>
              <a:gd name="T2" fmla="*/ 82 w 94"/>
              <a:gd name="T3" fmla="*/ 26 h 131"/>
              <a:gd name="T4" fmla="*/ 65 w 94"/>
              <a:gd name="T5" fmla="*/ 19 h 131"/>
              <a:gd name="T6" fmla="*/ 65 w 94"/>
              <a:gd name="T7" fmla="*/ 19 h 131"/>
              <a:gd name="T8" fmla="*/ 48 w 94"/>
              <a:gd name="T9" fmla="*/ 15 h 131"/>
              <a:gd name="T10" fmla="*/ 48 w 94"/>
              <a:gd name="T11" fmla="*/ 15 h 131"/>
              <a:gd name="T12" fmla="*/ 30 w 94"/>
              <a:gd name="T13" fmla="*/ 20 h 131"/>
              <a:gd name="T14" fmla="*/ 30 w 94"/>
              <a:gd name="T15" fmla="*/ 20 h 131"/>
              <a:gd name="T16" fmla="*/ 23 w 94"/>
              <a:gd name="T17" fmla="*/ 33 h 131"/>
              <a:gd name="T18" fmla="*/ 23 w 94"/>
              <a:gd name="T19" fmla="*/ 33 h 131"/>
              <a:gd name="T20" fmla="*/ 27 w 94"/>
              <a:gd name="T21" fmla="*/ 43 h 131"/>
              <a:gd name="T22" fmla="*/ 27 w 94"/>
              <a:gd name="T23" fmla="*/ 43 h 131"/>
              <a:gd name="T24" fmla="*/ 36 w 94"/>
              <a:gd name="T25" fmla="*/ 50 h 131"/>
              <a:gd name="T26" fmla="*/ 36 w 94"/>
              <a:gd name="T27" fmla="*/ 50 h 131"/>
              <a:gd name="T28" fmla="*/ 52 w 94"/>
              <a:gd name="T29" fmla="*/ 55 h 131"/>
              <a:gd name="T30" fmla="*/ 52 w 94"/>
              <a:gd name="T31" fmla="*/ 55 h 131"/>
              <a:gd name="T32" fmla="*/ 73 w 94"/>
              <a:gd name="T33" fmla="*/ 63 h 131"/>
              <a:gd name="T34" fmla="*/ 73 w 94"/>
              <a:gd name="T35" fmla="*/ 63 h 131"/>
              <a:gd name="T36" fmla="*/ 87 w 94"/>
              <a:gd name="T37" fmla="*/ 74 h 131"/>
              <a:gd name="T38" fmla="*/ 87 w 94"/>
              <a:gd name="T39" fmla="*/ 74 h 131"/>
              <a:gd name="T40" fmla="*/ 93 w 94"/>
              <a:gd name="T41" fmla="*/ 94 h 131"/>
              <a:gd name="T42" fmla="*/ 93 w 94"/>
              <a:gd name="T43" fmla="*/ 94 h 131"/>
              <a:gd name="T44" fmla="*/ 79 w 94"/>
              <a:gd name="T45" fmla="*/ 121 h 131"/>
              <a:gd name="T46" fmla="*/ 79 w 94"/>
              <a:gd name="T47" fmla="*/ 121 h 131"/>
              <a:gd name="T48" fmla="*/ 47 w 94"/>
              <a:gd name="T49" fmla="*/ 130 h 131"/>
              <a:gd name="T50" fmla="*/ 47 w 94"/>
              <a:gd name="T51" fmla="*/ 130 h 131"/>
              <a:gd name="T52" fmla="*/ 21 w 94"/>
              <a:gd name="T53" fmla="*/ 126 h 131"/>
              <a:gd name="T54" fmla="*/ 21 w 94"/>
              <a:gd name="T55" fmla="*/ 126 h 131"/>
              <a:gd name="T56" fmla="*/ 0 w 94"/>
              <a:gd name="T57" fmla="*/ 112 h 131"/>
              <a:gd name="T58" fmla="*/ 6 w 94"/>
              <a:gd name="T59" fmla="*/ 98 h 131"/>
              <a:gd name="T60" fmla="*/ 6 w 94"/>
              <a:gd name="T61" fmla="*/ 98 h 131"/>
              <a:gd name="T62" fmla="*/ 25 w 94"/>
              <a:gd name="T63" fmla="*/ 110 h 131"/>
              <a:gd name="T64" fmla="*/ 25 w 94"/>
              <a:gd name="T65" fmla="*/ 110 h 131"/>
              <a:gd name="T66" fmla="*/ 48 w 94"/>
              <a:gd name="T67" fmla="*/ 115 h 131"/>
              <a:gd name="T68" fmla="*/ 48 w 94"/>
              <a:gd name="T69" fmla="*/ 115 h 131"/>
              <a:gd name="T70" fmla="*/ 67 w 94"/>
              <a:gd name="T71" fmla="*/ 110 h 131"/>
              <a:gd name="T72" fmla="*/ 67 w 94"/>
              <a:gd name="T73" fmla="*/ 110 h 131"/>
              <a:gd name="T74" fmla="*/ 74 w 94"/>
              <a:gd name="T75" fmla="*/ 95 h 131"/>
              <a:gd name="T76" fmla="*/ 74 w 94"/>
              <a:gd name="T77" fmla="*/ 95 h 131"/>
              <a:gd name="T78" fmla="*/ 67 w 94"/>
              <a:gd name="T79" fmla="*/ 81 h 131"/>
              <a:gd name="T80" fmla="*/ 67 w 94"/>
              <a:gd name="T81" fmla="*/ 81 h 131"/>
              <a:gd name="T82" fmla="*/ 45 w 94"/>
              <a:gd name="T83" fmla="*/ 72 h 131"/>
              <a:gd name="T84" fmla="*/ 45 w 94"/>
              <a:gd name="T85" fmla="*/ 72 h 131"/>
              <a:gd name="T86" fmla="*/ 25 w 94"/>
              <a:gd name="T87" fmla="*/ 64 h 131"/>
              <a:gd name="T88" fmla="*/ 25 w 94"/>
              <a:gd name="T89" fmla="*/ 64 h 131"/>
              <a:gd name="T90" fmla="*/ 11 w 94"/>
              <a:gd name="T91" fmla="*/ 53 h 131"/>
              <a:gd name="T92" fmla="*/ 11 w 94"/>
              <a:gd name="T93" fmla="*/ 53 h 131"/>
              <a:gd name="T94" fmla="*/ 6 w 94"/>
              <a:gd name="T95" fmla="*/ 35 h 131"/>
              <a:gd name="T96" fmla="*/ 6 w 94"/>
              <a:gd name="T97" fmla="*/ 35 h 131"/>
              <a:gd name="T98" fmla="*/ 18 w 94"/>
              <a:gd name="T99" fmla="*/ 9 h 131"/>
              <a:gd name="T100" fmla="*/ 18 w 94"/>
              <a:gd name="T101" fmla="*/ 9 h 131"/>
              <a:gd name="T102" fmla="*/ 49 w 94"/>
              <a:gd name="T103" fmla="*/ 0 h 131"/>
              <a:gd name="T104" fmla="*/ 49 w 94"/>
              <a:gd name="T105" fmla="*/ 0 h 131"/>
              <a:gd name="T106" fmla="*/ 70 w 94"/>
              <a:gd name="T107" fmla="*/ 3 h 131"/>
              <a:gd name="T108" fmla="*/ 70 w 94"/>
              <a:gd name="T109" fmla="*/ 3 h 131"/>
              <a:gd name="T110" fmla="*/ 88 w 94"/>
              <a:gd name="T111" fmla="*/ 11 h 131"/>
              <a:gd name="T112" fmla="*/ 82 w 94"/>
              <a:gd name="T113" fmla="*/ 2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1">
                <a:moveTo>
                  <a:pt x="82" y="26"/>
                </a:moveTo>
                <a:lnTo>
                  <a:pt x="82" y="26"/>
                </a:lnTo>
                <a:cubicBezTo>
                  <a:pt x="77" y="23"/>
                  <a:pt x="71" y="20"/>
                  <a:pt x="65" y="19"/>
                </a:cubicBezTo>
                <a:lnTo>
                  <a:pt x="65" y="19"/>
                </a:lnTo>
                <a:cubicBezTo>
                  <a:pt x="59" y="17"/>
                  <a:pt x="54" y="15"/>
                  <a:pt x="48" y="15"/>
                </a:cubicBezTo>
                <a:lnTo>
                  <a:pt x="48" y="15"/>
                </a:lnTo>
                <a:cubicBezTo>
                  <a:pt x="41" y="15"/>
                  <a:pt x="35" y="17"/>
                  <a:pt x="30" y="20"/>
                </a:cubicBezTo>
                <a:lnTo>
                  <a:pt x="30" y="20"/>
                </a:lnTo>
                <a:cubicBezTo>
                  <a:pt x="25" y="23"/>
                  <a:pt x="23" y="27"/>
                  <a:pt x="23" y="33"/>
                </a:cubicBezTo>
                <a:lnTo>
                  <a:pt x="23" y="33"/>
                </a:lnTo>
                <a:cubicBezTo>
                  <a:pt x="23" y="37"/>
                  <a:pt x="25" y="41"/>
                  <a:pt x="27" y="43"/>
                </a:cubicBezTo>
                <a:lnTo>
                  <a:pt x="27" y="43"/>
                </a:lnTo>
                <a:cubicBezTo>
                  <a:pt x="30" y="46"/>
                  <a:pt x="33" y="48"/>
                  <a:pt x="36" y="50"/>
                </a:cubicBezTo>
                <a:lnTo>
                  <a:pt x="36" y="50"/>
                </a:lnTo>
                <a:cubicBezTo>
                  <a:pt x="40" y="51"/>
                  <a:pt x="46" y="53"/>
                  <a:pt x="52" y="55"/>
                </a:cubicBezTo>
                <a:lnTo>
                  <a:pt x="52" y="55"/>
                </a:lnTo>
                <a:cubicBezTo>
                  <a:pt x="61" y="58"/>
                  <a:pt x="68" y="60"/>
                  <a:pt x="73" y="63"/>
                </a:cubicBezTo>
                <a:lnTo>
                  <a:pt x="73" y="63"/>
                </a:lnTo>
                <a:cubicBezTo>
                  <a:pt x="79" y="66"/>
                  <a:pt x="84" y="69"/>
                  <a:pt x="87" y="74"/>
                </a:cubicBezTo>
                <a:lnTo>
                  <a:pt x="87" y="74"/>
                </a:lnTo>
                <a:cubicBezTo>
                  <a:pt x="91" y="79"/>
                  <a:pt x="93" y="86"/>
                  <a:pt x="93" y="94"/>
                </a:cubicBezTo>
                <a:lnTo>
                  <a:pt x="93" y="94"/>
                </a:lnTo>
                <a:cubicBezTo>
                  <a:pt x="93" y="105"/>
                  <a:pt x="88" y="115"/>
                  <a:pt x="79" y="121"/>
                </a:cubicBezTo>
                <a:lnTo>
                  <a:pt x="79" y="121"/>
                </a:lnTo>
                <a:cubicBezTo>
                  <a:pt x="71" y="127"/>
                  <a:pt x="60" y="130"/>
                  <a:pt x="47" y="130"/>
                </a:cubicBezTo>
                <a:lnTo>
                  <a:pt x="47" y="130"/>
                </a:lnTo>
                <a:cubicBezTo>
                  <a:pt x="38" y="130"/>
                  <a:pt x="30" y="129"/>
                  <a:pt x="21" y="126"/>
                </a:cubicBezTo>
                <a:lnTo>
                  <a:pt x="21" y="126"/>
                </a:lnTo>
                <a:cubicBezTo>
                  <a:pt x="13" y="122"/>
                  <a:pt x="5" y="118"/>
                  <a:pt x="0" y="112"/>
                </a:cubicBezTo>
                <a:lnTo>
                  <a:pt x="6" y="98"/>
                </a:lnTo>
                <a:lnTo>
                  <a:pt x="6" y="98"/>
                </a:lnTo>
                <a:cubicBezTo>
                  <a:pt x="12" y="103"/>
                  <a:pt x="18" y="107"/>
                  <a:pt x="25" y="110"/>
                </a:cubicBezTo>
                <a:lnTo>
                  <a:pt x="25" y="110"/>
                </a:lnTo>
                <a:cubicBezTo>
                  <a:pt x="33" y="113"/>
                  <a:pt x="41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3"/>
                  <a:pt x="67" y="110"/>
                </a:cubicBezTo>
                <a:lnTo>
                  <a:pt x="67" y="110"/>
                </a:lnTo>
                <a:cubicBezTo>
                  <a:pt x="72" y="106"/>
                  <a:pt x="74" y="102"/>
                  <a:pt x="74" y="95"/>
                </a:cubicBezTo>
                <a:lnTo>
                  <a:pt x="74" y="95"/>
                </a:lnTo>
                <a:cubicBezTo>
                  <a:pt x="74" y="89"/>
                  <a:pt x="72" y="85"/>
                  <a:pt x="67" y="81"/>
                </a:cubicBezTo>
                <a:lnTo>
                  <a:pt x="67" y="81"/>
                </a:lnTo>
                <a:cubicBezTo>
                  <a:pt x="62" y="78"/>
                  <a:pt x="55" y="75"/>
                  <a:pt x="45" y="72"/>
                </a:cubicBezTo>
                <a:lnTo>
                  <a:pt x="45" y="72"/>
                </a:lnTo>
                <a:cubicBezTo>
                  <a:pt x="36" y="69"/>
                  <a:pt x="30" y="67"/>
                  <a:pt x="25" y="64"/>
                </a:cubicBezTo>
                <a:lnTo>
                  <a:pt x="25" y="64"/>
                </a:lnTo>
                <a:cubicBezTo>
                  <a:pt x="19" y="62"/>
                  <a:pt x="15" y="58"/>
                  <a:pt x="11" y="53"/>
                </a:cubicBezTo>
                <a:lnTo>
                  <a:pt x="11" y="53"/>
                </a:lnTo>
                <a:cubicBezTo>
                  <a:pt x="8" y="48"/>
                  <a:pt x="6" y="42"/>
                  <a:pt x="6" y="35"/>
                </a:cubicBezTo>
                <a:lnTo>
                  <a:pt x="6" y="35"/>
                </a:lnTo>
                <a:cubicBezTo>
                  <a:pt x="6" y="24"/>
                  <a:pt x="10" y="14"/>
                  <a:pt x="18" y="9"/>
                </a:cubicBezTo>
                <a:lnTo>
                  <a:pt x="18" y="9"/>
                </a:lnTo>
                <a:cubicBezTo>
                  <a:pt x="26" y="3"/>
                  <a:pt x="36" y="0"/>
                  <a:pt x="49" y="0"/>
                </a:cubicBezTo>
                <a:lnTo>
                  <a:pt x="49" y="0"/>
                </a:lnTo>
                <a:cubicBezTo>
                  <a:pt x="56" y="0"/>
                  <a:pt x="63" y="0"/>
                  <a:pt x="70" y="3"/>
                </a:cubicBezTo>
                <a:lnTo>
                  <a:pt x="70" y="3"/>
                </a:lnTo>
                <a:cubicBezTo>
                  <a:pt x="77" y="4"/>
                  <a:pt x="84" y="8"/>
                  <a:pt x="88" y="11"/>
                </a:cubicBezTo>
                <a:lnTo>
                  <a:pt x="82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29"/>
          <p:cNvSpPr>
            <a:spLocks noChangeArrowheads="1"/>
          </p:cNvSpPr>
          <p:nvPr/>
        </p:nvSpPr>
        <p:spPr bwMode="auto">
          <a:xfrm>
            <a:off x="14119976" y="7639592"/>
            <a:ext cx="96692" cy="198757"/>
          </a:xfrm>
          <a:custGeom>
            <a:avLst/>
            <a:gdLst>
              <a:gd name="T0" fmla="*/ 78 w 79"/>
              <a:gd name="T1" fmla="*/ 151 h 161"/>
              <a:gd name="T2" fmla="*/ 78 w 79"/>
              <a:gd name="T3" fmla="*/ 151 h 161"/>
              <a:gd name="T4" fmla="*/ 49 w 79"/>
              <a:gd name="T5" fmla="*/ 160 h 161"/>
              <a:gd name="T6" fmla="*/ 49 w 79"/>
              <a:gd name="T7" fmla="*/ 160 h 161"/>
              <a:gd name="T8" fmla="*/ 26 w 79"/>
              <a:gd name="T9" fmla="*/ 151 h 161"/>
              <a:gd name="T10" fmla="*/ 26 w 79"/>
              <a:gd name="T11" fmla="*/ 151 h 161"/>
              <a:gd name="T12" fmla="*/ 18 w 79"/>
              <a:gd name="T13" fmla="*/ 124 h 161"/>
              <a:gd name="T14" fmla="*/ 18 w 79"/>
              <a:gd name="T15" fmla="*/ 49 h 161"/>
              <a:gd name="T16" fmla="*/ 0 w 79"/>
              <a:gd name="T17" fmla="*/ 49 h 161"/>
              <a:gd name="T18" fmla="*/ 0 w 79"/>
              <a:gd name="T19" fmla="*/ 34 h 161"/>
              <a:gd name="T20" fmla="*/ 18 w 79"/>
              <a:gd name="T21" fmla="*/ 34 h 161"/>
              <a:gd name="T22" fmla="*/ 18 w 79"/>
              <a:gd name="T23" fmla="*/ 0 h 161"/>
              <a:gd name="T24" fmla="*/ 36 w 79"/>
              <a:gd name="T25" fmla="*/ 0 h 161"/>
              <a:gd name="T26" fmla="*/ 36 w 79"/>
              <a:gd name="T27" fmla="*/ 34 h 161"/>
              <a:gd name="T28" fmla="*/ 76 w 79"/>
              <a:gd name="T29" fmla="*/ 34 h 161"/>
              <a:gd name="T30" fmla="*/ 76 w 79"/>
              <a:gd name="T31" fmla="*/ 49 h 161"/>
              <a:gd name="T32" fmla="*/ 36 w 79"/>
              <a:gd name="T33" fmla="*/ 49 h 161"/>
              <a:gd name="T34" fmla="*/ 36 w 79"/>
              <a:gd name="T35" fmla="*/ 121 h 161"/>
              <a:gd name="T36" fmla="*/ 36 w 79"/>
              <a:gd name="T37" fmla="*/ 121 h 161"/>
              <a:gd name="T38" fmla="*/ 40 w 79"/>
              <a:gd name="T39" fmla="*/ 137 h 161"/>
              <a:gd name="T40" fmla="*/ 40 w 79"/>
              <a:gd name="T41" fmla="*/ 137 h 161"/>
              <a:gd name="T42" fmla="*/ 53 w 79"/>
              <a:gd name="T43" fmla="*/ 143 h 161"/>
              <a:gd name="T44" fmla="*/ 53 w 79"/>
              <a:gd name="T45" fmla="*/ 143 h 161"/>
              <a:gd name="T46" fmla="*/ 73 w 79"/>
              <a:gd name="T47" fmla="*/ 136 h 161"/>
              <a:gd name="T48" fmla="*/ 78 w 79"/>
              <a:gd name="T49" fmla="*/ 15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161">
                <a:moveTo>
                  <a:pt x="78" y="151"/>
                </a:moveTo>
                <a:lnTo>
                  <a:pt x="78" y="151"/>
                </a:lnTo>
                <a:cubicBezTo>
                  <a:pt x="68" y="157"/>
                  <a:pt x="59" y="160"/>
                  <a:pt x="49" y="160"/>
                </a:cubicBezTo>
                <a:lnTo>
                  <a:pt x="49" y="160"/>
                </a:lnTo>
                <a:cubicBezTo>
                  <a:pt x="40" y="160"/>
                  <a:pt x="33" y="157"/>
                  <a:pt x="26" y="151"/>
                </a:cubicBezTo>
                <a:lnTo>
                  <a:pt x="26" y="151"/>
                </a:lnTo>
                <a:cubicBezTo>
                  <a:pt x="21" y="145"/>
                  <a:pt x="18" y="136"/>
                  <a:pt x="18" y="124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6" y="34"/>
                </a:lnTo>
                <a:lnTo>
                  <a:pt x="76" y="49"/>
                </a:lnTo>
                <a:lnTo>
                  <a:pt x="36" y="49"/>
                </a:lnTo>
                <a:lnTo>
                  <a:pt x="36" y="121"/>
                </a:lnTo>
                <a:lnTo>
                  <a:pt x="36" y="121"/>
                </a:lnTo>
                <a:cubicBezTo>
                  <a:pt x="36" y="128"/>
                  <a:pt x="38" y="134"/>
                  <a:pt x="40" y="137"/>
                </a:cubicBezTo>
                <a:lnTo>
                  <a:pt x="40" y="137"/>
                </a:lnTo>
                <a:cubicBezTo>
                  <a:pt x="43" y="141"/>
                  <a:pt x="47" y="143"/>
                  <a:pt x="53" y="143"/>
                </a:cubicBezTo>
                <a:lnTo>
                  <a:pt x="53" y="143"/>
                </a:lnTo>
                <a:cubicBezTo>
                  <a:pt x="60" y="142"/>
                  <a:pt x="66" y="140"/>
                  <a:pt x="73" y="136"/>
                </a:cubicBezTo>
                <a:lnTo>
                  <a:pt x="78" y="1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30"/>
          <p:cNvSpPr>
            <a:spLocks noChangeArrowheads="1"/>
          </p:cNvSpPr>
          <p:nvPr/>
        </p:nvSpPr>
        <p:spPr bwMode="auto">
          <a:xfrm>
            <a:off x="14232785" y="7677196"/>
            <a:ext cx="155780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7 h 131"/>
              <a:gd name="T52" fmla="*/ 63 w 127"/>
              <a:gd name="T53" fmla="*/ 17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7 h 131"/>
              <a:gd name="T72" fmla="*/ 40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6 w 127"/>
              <a:gd name="T79" fmla="*/ 107 h 131"/>
              <a:gd name="T80" fmla="*/ 86 w 127"/>
              <a:gd name="T81" fmla="*/ 107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8"/>
                </a:cubicBezTo>
                <a:lnTo>
                  <a:pt x="96" y="8"/>
                </a:lnTo>
                <a:cubicBezTo>
                  <a:pt x="105" y="14"/>
                  <a:pt x="113" y="21"/>
                  <a:pt x="118" y="31"/>
                </a:cubicBezTo>
                <a:lnTo>
                  <a:pt x="118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4" y="89"/>
                  <a:pt x="118" y="99"/>
                </a:cubicBezTo>
                <a:lnTo>
                  <a:pt x="118" y="99"/>
                </a:lnTo>
                <a:cubicBezTo>
                  <a:pt x="113" y="108"/>
                  <a:pt x="105" y="116"/>
                  <a:pt x="96" y="122"/>
                </a:cubicBezTo>
                <a:lnTo>
                  <a:pt x="96" y="122"/>
                </a:lnTo>
                <a:cubicBezTo>
                  <a:pt x="86" y="127"/>
                  <a:pt x="75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7"/>
                  <a:pt x="30" y="122"/>
                </a:cubicBezTo>
                <a:lnTo>
                  <a:pt x="30" y="122"/>
                </a:lnTo>
                <a:cubicBezTo>
                  <a:pt x="21" y="116"/>
                  <a:pt x="14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4" y="21"/>
                  <a:pt x="21" y="14"/>
                  <a:pt x="30" y="8"/>
                </a:cubicBezTo>
                <a:lnTo>
                  <a:pt x="30" y="8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5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4"/>
                  <a:pt x="21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4"/>
                  <a:pt x="40" y="107"/>
                </a:cubicBezTo>
                <a:lnTo>
                  <a:pt x="40" y="107"/>
                </a:lnTo>
                <a:cubicBezTo>
                  <a:pt x="47" y="111"/>
                  <a:pt x="55" y="113"/>
                  <a:pt x="63" y="113"/>
                </a:cubicBezTo>
                <a:lnTo>
                  <a:pt x="63" y="113"/>
                </a:lnTo>
                <a:cubicBezTo>
                  <a:pt x="72" y="113"/>
                  <a:pt x="80" y="111"/>
                  <a:pt x="86" y="107"/>
                </a:cubicBezTo>
                <a:lnTo>
                  <a:pt x="86" y="107"/>
                </a:lnTo>
                <a:cubicBezTo>
                  <a:pt x="93" y="104"/>
                  <a:pt x="99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4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9" y="33"/>
                  <a:pt x="93" y="27"/>
                  <a:pt x="86" y="23"/>
                </a:cubicBezTo>
                <a:lnTo>
                  <a:pt x="86" y="23"/>
                </a:lnTo>
                <a:cubicBezTo>
                  <a:pt x="80" y="19"/>
                  <a:pt x="72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31"/>
          <p:cNvSpPr>
            <a:spLocks noChangeArrowheads="1"/>
          </p:cNvSpPr>
          <p:nvPr/>
        </p:nvSpPr>
        <p:spPr bwMode="auto">
          <a:xfrm>
            <a:off x="14490630" y="7677196"/>
            <a:ext cx="128923" cy="161153"/>
          </a:xfrm>
          <a:custGeom>
            <a:avLst/>
            <a:gdLst>
              <a:gd name="T0" fmla="*/ 88 w 107"/>
              <a:gd name="T1" fmla="*/ 130 h 131"/>
              <a:gd name="T2" fmla="*/ 88 w 107"/>
              <a:gd name="T3" fmla="*/ 110 h 131"/>
              <a:gd name="T4" fmla="*/ 88 w 107"/>
              <a:gd name="T5" fmla="*/ 110 h 131"/>
              <a:gd name="T6" fmla="*/ 43 w 107"/>
              <a:gd name="T7" fmla="*/ 130 h 131"/>
              <a:gd name="T8" fmla="*/ 43 w 107"/>
              <a:gd name="T9" fmla="*/ 130 h 131"/>
              <a:gd name="T10" fmla="*/ 21 w 107"/>
              <a:gd name="T11" fmla="*/ 125 h 131"/>
              <a:gd name="T12" fmla="*/ 21 w 107"/>
              <a:gd name="T13" fmla="*/ 125 h 131"/>
              <a:gd name="T14" fmla="*/ 6 w 107"/>
              <a:gd name="T15" fmla="*/ 111 h 131"/>
              <a:gd name="T16" fmla="*/ 6 w 107"/>
              <a:gd name="T17" fmla="*/ 111 h 131"/>
              <a:gd name="T18" fmla="*/ 0 w 107"/>
              <a:gd name="T19" fmla="*/ 91 h 131"/>
              <a:gd name="T20" fmla="*/ 0 w 107"/>
              <a:gd name="T21" fmla="*/ 91 h 131"/>
              <a:gd name="T22" fmla="*/ 13 w 107"/>
              <a:gd name="T23" fmla="*/ 64 h 131"/>
              <a:gd name="T24" fmla="*/ 13 w 107"/>
              <a:gd name="T25" fmla="*/ 64 h 131"/>
              <a:gd name="T26" fmla="*/ 47 w 107"/>
              <a:gd name="T27" fmla="*/ 54 h 131"/>
              <a:gd name="T28" fmla="*/ 88 w 107"/>
              <a:gd name="T29" fmla="*/ 54 h 131"/>
              <a:gd name="T30" fmla="*/ 88 w 107"/>
              <a:gd name="T31" fmla="*/ 46 h 131"/>
              <a:gd name="T32" fmla="*/ 88 w 107"/>
              <a:gd name="T33" fmla="*/ 46 h 131"/>
              <a:gd name="T34" fmla="*/ 79 w 107"/>
              <a:gd name="T35" fmla="*/ 24 h 131"/>
              <a:gd name="T36" fmla="*/ 79 w 107"/>
              <a:gd name="T37" fmla="*/ 24 h 131"/>
              <a:gd name="T38" fmla="*/ 55 w 107"/>
              <a:gd name="T39" fmla="*/ 15 h 131"/>
              <a:gd name="T40" fmla="*/ 55 w 107"/>
              <a:gd name="T41" fmla="*/ 15 h 131"/>
              <a:gd name="T42" fmla="*/ 15 w 107"/>
              <a:gd name="T43" fmla="*/ 31 h 131"/>
              <a:gd name="T44" fmla="*/ 8 w 107"/>
              <a:gd name="T45" fmla="*/ 17 h 131"/>
              <a:gd name="T46" fmla="*/ 8 w 107"/>
              <a:gd name="T47" fmla="*/ 17 h 131"/>
              <a:gd name="T48" fmla="*/ 32 w 107"/>
              <a:gd name="T49" fmla="*/ 4 h 131"/>
              <a:gd name="T50" fmla="*/ 32 w 107"/>
              <a:gd name="T51" fmla="*/ 4 h 131"/>
              <a:gd name="T52" fmla="*/ 58 w 107"/>
              <a:gd name="T53" fmla="*/ 0 h 131"/>
              <a:gd name="T54" fmla="*/ 58 w 107"/>
              <a:gd name="T55" fmla="*/ 0 h 131"/>
              <a:gd name="T56" fmla="*/ 93 w 107"/>
              <a:gd name="T57" fmla="*/ 11 h 131"/>
              <a:gd name="T58" fmla="*/ 93 w 107"/>
              <a:gd name="T59" fmla="*/ 11 h 131"/>
              <a:gd name="T60" fmla="*/ 106 w 107"/>
              <a:gd name="T61" fmla="*/ 44 h 131"/>
              <a:gd name="T62" fmla="*/ 106 w 107"/>
              <a:gd name="T63" fmla="*/ 130 h 131"/>
              <a:gd name="T64" fmla="*/ 88 w 107"/>
              <a:gd name="T65" fmla="*/ 130 h 131"/>
              <a:gd name="T66" fmla="*/ 46 w 107"/>
              <a:gd name="T67" fmla="*/ 115 h 131"/>
              <a:gd name="T68" fmla="*/ 46 w 107"/>
              <a:gd name="T69" fmla="*/ 115 h 131"/>
              <a:gd name="T70" fmla="*/ 73 w 107"/>
              <a:gd name="T71" fmla="*/ 106 h 131"/>
              <a:gd name="T72" fmla="*/ 73 w 107"/>
              <a:gd name="T73" fmla="*/ 106 h 131"/>
              <a:gd name="T74" fmla="*/ 88 w 107"/>
              <a:gd name="T75" fmla="*/ 85 h 131"/>
              <a:gd name="T76" fmla="*/ 88 w 107"/>
              <a:gd name="T77" fmla="*/ 69 h 131"/>
              <a:gd name="T78" fmla="*/ 49 w 107"/>
              <a:gd name="T79" fmla="*/ 69 h 131"/>
              <a:gd name="T80" fmla="*/ 49 w 107"/>
              <a:gd name="T81" fmla="*/ 69 h 131"/>
              <a:gd name="T82" fmla="*/ 18 w 107"/>
              <a:gd name="T83" fmla="*/ 91 h 131"/>
              <a:gd name="T84" fmla="*/ 18 w 107"/>
              <a:gd name="T85" fmla="*/ 91 h 131"/>
              <a:gd name="T86" fmla="*/ 26 w 107"/>
              <a:gd name="T87" fmla="*/ 108 h 131"/>
              <a:gd name="T88" fmla="*/ 26 w 107"/>
              <a:gd name="T89" fmla="*/ 108 h 131"/>
              <a:gd name="T90" fmla="*/ 46 w 107"/>
              <a:gd name="T91" fmla="*/ 1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7" h="131">
                <a:moveTo>
                  <a:pt x="88" y="130"/>
                </a:moveTo>
                <a:lnTo>
                  <a:pt x="88" y="110"/>
                </a:lnTo>
                <a:lnTo>
                  <a:pt x="88" y="110"/>
                </a:lnTo>
                <a:cubicBezTo>
                  <a:pt x="79" y="123"/>
                  <a:pt x="63" y="130"/>
                  <a:pt x="43" y="130"/>
                </a:cubicBezTo>
                <a:lnTo>
                  <a:pt x="43" y="130"/>
                </a:lnTo>
                <a:cubicBezTo>
                  <a:pt x="35" y="130"/>
                  <a:pt x="27" y="129"/>
                  <a:pt x="21" y="125"/>
                </a:cubicBezTo>
                <a:lnTo>
                  <a:pt x="21" y="125"/>
                </a:lnTo>
                <a:cubicBezTo>
                  <a:pt x="15" y="122"/>
                  <a:pt x="10" y="117"/>
                  <a:pt x="6" y="111"/>
                </a:cubicBezTo>
                <a:lnTo>
                  <a:pt x="6" y="111"/>
                </a:lnTo>
                <a:cubicBezTo>
                  <a:pt x="2" y="105"/>
                  <a:pt x="0" y="99"/>
                  <a:pt x="0" y="91"/>
                </a:cubicBezTo>
                <a:lnTo>
                  <a:pt x="0" y="91"/>
                </a:lnTo>
                <a:cubicBezTo>
                  <a:pt x="0" y="80"/>
                  <a:pt x="5" y="71"/>
                  <a:pt x="13" y="64"/>
                </a:cubicBezTo>
                <a:lnTo>
                  <a:pt x="13" y="64"/>
                </a:lnTo>
                <a:cubicBezTo>
                  <a:pt x="21" y="58"/>
                  <a:pt x="33" y="55"/>
                  <a:pt x="47" y="54"/>
                </a:cubicBezTo>
                <a:lnTo>
                  <a:pt x="88" y="54"/>
                </a:lnTo>
                <a:lnTo>
                  <a:pt x="88" y="46"/>
                </a:lnTo>
                <a:lnTo>
                  <a:pt x="88" y="46"/>
                </a:lnTo>
                <a:cubicBezTo>
                  <a:pt x="88" y="36"/>
                  <a:pt x="85" y="29"/>
                  <a:pt x="79" y="24"/>
                </a:cubicBezTo>
                <a:lnTo>
                  <a:pt x="79" y="24"/>
                </a:lnTo>
                <a:cubicBezTo>
                  <a:pt x="74" y="19"/>
                  <a:pt x="66" y="15"/>
                  <a:pt x="55" y="15"/>
                </a:cubicBezTo>
                <a:lnTo>
                  <a:pt x="55" y="15"/>
                </a:lnTo>
                <a:cubicBezTo>
                  <a:pt x="42" y="15"/>
                  <a:pt x="29" y="20"/>
                  <a:pt x="15" y="31"/>
                </a:cubicBezTo>
                <a:lnTo>
                  <a:pt x="8" y="17"/>
                </a:lnTo>
                <a:lnTo>
                  <a:pt x="8" y="17"/>
                </a:lnTo>
                <a:cubicBezTo>
                  <a:pt x="16" y="11"/>
                  <a:pt x="24" y="7"/>
                  <a:pt x="32" y="4"/>
                </a:cubicBezTo>
                <a:lnTo>
                  <a:pt x="32" y="4"/>
                </a:lnTo>
                <a:cubicBezTo>
                  <a:pt x="40" y="1"/>
                  <a:pt x="48" y="0"/>
                  <a:pt x="58" y="0"/>
                </a:cubicBezTo>
                <a:lnTo>
                  <a:pt x="58" y="0"/>
                </a:lnTo>
                <a:cubicBezTo>
                  <a:pt x="74" y="0"/>
                  <a:pt x="85" y="4"/>
                  <a:pt x="93" y="11"/>
                </a:cubicBezTo>
                <a:lnTo>
                  <a:pt x="93" y="11"/>
                </a:lnTo>
                <a:cubicBezTo>
                  <a:pt x="102" y="19"/>
                  <a:pt x="106" y="30"/>
                  <a:pt x="106" y="44"/>
                </a:cubicBezTo>
                <a:lnTo>
                  <a:pt x="106" y="130"/>
                </a:lnTo>
                <a:lnTo>
                  <a:pt x="88" y="130"/>
                </a:lnTo>
                <a:close/>
                <a:moveTo>
                  <a:pt x="46" y="115"/>
                </a:moveTo>
                <a:lnTo>
                  <a:pt x="46" y="115"/>
                </a:lnTo>
                <a:cubicBezTo>
                  <a:pt x="57" y="115"/>
                  <a:pt x="66" y="111"/>
                  <a:pt x="73" y="106"/>
                </a:cubicBezTo>
                <a:lnTo>
                  <a:pt x="73" y="106"/>
                </a:lnTo>
                <a:cubicBezTo>
                  <a:pt x="81" y="102"/>
                  <a:pt x="86" y="94"/>
                  <a:pt x="88" y="85"/>
                </a:cubicBezTo>
                <a:lnTo>
                  <a:pt x="88" y="69"/>
                </a:lnTo>
                <a:lnTo>
                  <a:pt x="49" y="69"/>
                </a:lnTo>
                <a:lnTo>
                  <a:pt x="49" y="69"/>
                </a:lnTo>
                <a:cubicBezTo>
                  <a:pt x="29" y="69"/>
                  <a:pt x="18" y="77"/>
                  <a:pt x="18" y="91"/>
                </a:cubicBezTo>
                <a:lnTo>
                  <a:pt x="18" y="91"/>
                </a:lnTo>
                <a:cubicBezTo>
                  <a:pt x="18" y="98"/>
                  <a:pt x="21" y="104"/>
                  <a:pt x="26" y="108"/>
                </a:cubicBezTo>
                <a:lnTo>
                  <a:pt x="26" y="108"/>
                </a:lnTo>
                <a:cubicBezTo>
                  <a:pt x="31" y="112"/>
                  <a:pt x="38" y="115"/>
                  <a:pt x="46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32"/>
          <p:cNvSpPr>
            <a:spLocks noChangeArrowheads="1"/>
          </p:cNvSpPr>
          <p:nvPr/>
        </p:nvSpPr>
        <p:spPr bwMode="auto">
          <a:xfrm>
            <a:off x="12846868" y="8037103"/>
            <a:ext cx="145036" cy="220244"/>
          </a:xfrm>
          <a:custGeom>
            <a:avLst/>
            <a:gdLst>
              <a:gd name="T0" fmla="*/ 120 w 121"/>
              <a:gd name="T1" fmla="*/ 116 h 179"/>
              <a:gd name="T2" fmla="*/ 113 w 121"/>
              <a:gd name="T3" fmla="*/ 150 h 179"/>
              <a:gd name="T4" fmla="*/ 91 w 121"/>
              <a:gd name="T5" fmla="*/ 170 h 179"/>
              <a:gd name="T6" fmla="*/ 58 w 121"/>
              <a:gd name="T7" fmla="*/ 178 h 179"/>
              <a:gd name="T8" fmla="*/ 7 w 121"/>
              <a:gd name="T9" fmla="*/ 159 h 179"/>
              <a:gd name="T10" fmla="*/ 16 w 121"/>
              <a:gd name="T11" fmla="*/ 145 h 179"/>
              <a:gd name="T12" fmla="*/ 35 w 121"/>
              <a:gd name="T13" fmla="*/ 157 h 179"/>
              <a:gd name="T14" fmla="*/ 57 w 121"/>
              <a:gd name="T15" fmla="*/ 162 h 179"/>
              <a:gd name="T16" fmla="*/ 90 w 121"/>
              <a:gd name="T17" fmla="*/ 150 h 179"/>
              <a:gd name="T18" fmla="*/ 102 w 121"/>
              <a:gd name="T19" fmla="*/ 98 h 179"/>
              <a:gd name="T20" fmla="*/ 84 w 121"/>
              <a:gd name="T21" fmla="*/ 118 h 179"/>
              <a:gd name="T22" fmla="*/ 56 w 121"/>
              <a:gd name="T23" fmla="*/ 125 h 179"/>
              <a:gd name="T24" fmla="*/ 27 w 121"/>
              <a:gd name="T25" fmla="*/ 116 h 179"/>
              <a:gd name="T26" fmla="*/ 6 w 121"/>
              <a:gd name="T27" fmla="*/ 94 h 179"/>
              <a:gd name="T28" fmla="*/ 0 w 121"/>
              <a:gd name="T29" fmla="*/ 62 h 179"/>
              <a:gd name="T30" fmla="*/ 6 w 121"/>
              <a:gd name="T31" fmla="*/ 30 h 179"/>
              <a:gd name="T32" fmla="*/ 27 w 121"/>
              <a:gd name="T33" fmla="*/ 8 h 179"/>
              <a:gd name="T34" fmla="*/ 57 w 121"/>
              <a:gd name="T35" fmla="*/ 0 h 179"/>
              <a:gd name="T36" fmla="*/ 84 w 121"/>
              <a:gd name="T37" fmla="*/ 8 h 179"/>
              <a:gd name="T38" fmla="*/ 102 w 121"/>
              <a:gd name="T39" fmla="*/ 27 h 179"/>
              <a:gd name="T40" fmla="*/ 120 w 121"/>
              <a:gd name="T41" fmla="*/ 1 h 179"/>
              <a:gd name="T42" fmla="*/ 60 w 121"/>
              <a:gd name="T43" fmla="*/ 109 h 179"/>
              <a:gd name="T44" fmla="*/ 82 w 121"/>
              <a:gd name="T45" fmla="*/ 103 h 179"/>
              <a:gd name="T46" fmla="*/ 96 w 121"/>
              <a:gd name="T47" fmla="*/ 87 h 179"/>
              <a:gd name="T48" fmla="*/ 102 w 121"/>
              <a:gd name="T49" fmla="*/ 63 h 179"/>
              <a:gd name="T50" fmla="*/ 96 w 121"/>
              <a:gd name="T51" fmla="*/ 39 h 179"/>
              <a:gd name="T52" fmla="*/ 82 w 121"/>
              <a:gd name="T53" fmla="*/ 22 h 179"/>
              <a:gd name="T54" fmla="*/ 60 w 121"/>
              <a:gd name="T55" fmla="*/ 16 h 179"/>
              <a:gd name="T56" fmla="*/ 38 w 121"/>
              <a:gd name="T57" fmla="*/ 22 h 179"/>
              <a:gd name="T58" fmla="*/ 22 w 121"/>
              <a:gd name="T59" fmla="*/ 39 h 179"/>
              <a:gd name="T60" fmla="*/ 17 w 121"/>
              <a:gd name="T61" fmla="*/ 63 h 179"/>
              <a:gd name="T62" fmla="*/ 22 w 121"/>
              <a:gd name="T63" fmla="*/ 87 h 179"/>
              <a:gd name="T64" fmla="*/ 38 w 121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79">
                <a:moveTo>
                  <a:pt x="120" y="1"/>
                </a:moveTo>
                <a:lnTo>
                  <a:pt x="120" y="116"/>
                </a:lnTo>
                <a:lnTo>
                  <a:pt x="120" y="116"/>
                </a:lnTo>
                <a:cubicBezTo>
                  <a:pt x="120" y="129"/>
                  <a:pt x="118" y="140"/>
                  <a:pt x="113" y="150"/>
                </a:cubicBezTo>
                <a:lnTo>
                  <a:pt x="113" y="150"/>
                </a:lnTo>
                <a:cubicBezTo>
                  <a:pt x="107" y="159"/>
                  <a:pt x="100" y="166"/>
                  <a:pt x="91" y="170"/>
                </a:cubicBezTo>
                <a:lnTo>
                  <a:pt x="91" y="170"/>
                </a:lnTo>
                <a:cubicBezTo>
                  <a:pt x="81" y="176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2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1"/>
                  <a:pt x="28" y="155"/>
                  <a:pt x="35" y="157"/>
                </a:cubicBezTo>
                <a:lnTo>
                  <a:pt x="35" y="157"/>
                </a:lnTo>
                <a:cubicBezTo>
                  <a:pt x="42" y="161"/>
                  <a:pt x="49" y="162"/>
                  <a:pt x="57" y="162"/>
                </a:cubicBezTo>
                <a:lnTo>
                  <a:pt x="57" y="162"/>
                </a:lnTo>
                <a:cubicBezTo>
                  <a:pt x="71" y="162"/>
                  <a:pt x="82" y="157"/>
                  <a:pt x="90" y="150"/>
                </a:cubicBezTo>
                <a:lnTo>
                  <a:pt x="90" y="150"/>
                </a:lnTo>
                <a:cubicBezTo>
                  <a:pt x="98" y="142"/>
                  <a:pt x="102" y="131"/>
                  <a:pt x="102" y="117"/>
                </a:cubicBezTo>
                <a:lnTo>
                  <a:pt x="102" y="98"/>
                </a:lnTo>
                <a:lnTo>
                  <a:pt x="102" y="98"/>
                </a:lnTo>
                <a:cubicBezTo>
                  <a:pt x="98" y="106"/>
                  <a:pt x="91" y="113"/>
                  <a:pt x="84" y="118"/>
                </a:cubicBezTo>
                <a:lnTo>
                  <a:pt x="84" y="118"/>
                </a:lnTo>
                <a:cubicBezTo>
                  <a:pt x="75" y="122"/>
                  <a:pt x="66" y="125"/>
                  <a:pt x="56" y="125"/>
                </a:cubicBezTo>
                <a:lnTo>
                  <a:pt x="56" y="125"/>
                </a:lnTo>
                <a:cubicBezTo>
                  <a:pt x="45" y="125"/>
                  <a:pt x="35" y="122"/>
                  <a:pt x="27" y="116"/>
                </a:cubicBezTo>
                <a:lnTo>
                  <a:pt x="27" y="116"/>
                </a:lnTo>
                <a:cubicBezTo>
                  <a:pt x="18" y="111"/>
                  <a:pt x="11" y="104"/>
                  <a:pt x="6" y="94"/>
                </a:cubicBezTo>
                <a:lnTo>
                  <a:pt x="6" y="94"/>
                </a:lnTo>
                <a:cubicBezTo>
                  <a:pt x="2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2" y="40"/>
                  <a:pt x="6" y="30"/>
                </a:cubicBezTo>
                <a:lnTo>
                  <a:pt x="6" y="30"/>
                </a:lnTo>
                <a:cubicBezTo>
                  <a:pt x="11" y="20"/>
                  <a:pt x="18" y="13"/>
                  <a:pt x="27" y="8"/>
                </a:cubicBezTo>
                <a:lnTo>
                  <a:pt x="27" y="8"/>
                </a:lnTo>
                <a:cubicBezTo>
                  <a:pt x="35" y="3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6" y="3"/>
                  <a:pt x="84" y="8"/>
                </a:cubicBezTo>
                <a:lnTo>
                  <a:pt x="84" y="8"/>
                </a:lnTo>
                <a:cubicBezTo>
                  <a:pt x="91" y="12"/>
                  <a:pt x="98" y="19"/>
                  <a:pt x="102" y="27"/>
                </a:cubicBezTo>
                <a:lnTo>
                  <a:pt x="102" y="1"/>
                </a:lnTo>
                <a:lnTo>
                  <a:pt x="120" y="1"/>
                </a:lnTo>
                <a:close/>
                <a:moveTo>
                  <a:pt x="60" y="109"/>
                </a:moveTo>
                <a:lnTo>
                  <a:pt x="60" y="109"/>
                </a:lnTo>
                <a:cubicBezTo>
                  <a:pt x="68" y="109"/>
                  <a:pt x="75" y="107"/>
                  <a:pt x="82" y="103"/>
                </a:cubicBezTo>
                <a:lnTo>
                  <a:pt x="82" y="103"/>
                </a:lnTo>
                <a:cubicBezTo>
                  <a:pt x="88" y="99"/>
                  <a:pt x="93" y="93"/>
                  <a:pt x="96" y="87"/>
                </a:cubicBezTo>
                <a:lnTo>
                  <a:pt x="96" y="87"/>
                </a:lnTo>
                <a:cubicBezTo>
                  <a:pt x="100" y="79"/>
                  <a:pt x="102" y="71"/>
                  <a:pt x="102" y="63"/>
                </a:cubicBezTo>
                <a:lnTo>
                  <a:pt x="102" y="63"/>
                </a:lnTo>
                <a:cubicBezTo>
                  <a:pt x="102" y="53"/>
                  <a:pt x="100" y="46"/>
                  <a:pt x="96" y="39"/>
                </a:cubicBezTo>
                <a:lnTo>
                  <a:pt x="96" y="39"/>
                </a:lnTo>
                <a:cubicBezTo>
                  <a:pt x="93" y="31"/>
                  <a:pt x="88" y="26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8"/>
                  <a:pt x="38" y="22"/>
                </a:cubicBezTo>
                <a:lnTo>
                  <a:pt x="38" y="22"/>
                </a:lnTo>
                <a:cubicBezTo>
                  <a:pt x="31" y="26"/>
                  <a:pt x="26" y="31"/>
                  <a:pt x="22" y="39"/>
                </a:cubicBezTo>
                <a:lnTo>
                  <a:pt x="22" y="39"/>
                </a:lnTo>
                <a:cubicBezTo>
                  <a:pt x="19" y="46"/>
                  <a:pt x="17" y="53"/>
                  <a:pt x="17" y="63"/>
                </a:cubicBezTo>
                <a:lnTo>
                  <a:pt x="17" y="63"/>
                </a:lnTo>
                <a:cubicBezTo>
                  <a:pt x="17" y="71"/>
                  <a:pt x="19" y="79"/>
                  <a:pt x="22" y="87"/>
                </a:cubicBezTo>
                <a:lnTo>
                  <a:pt x="22" y="87"/>
                </a:lnTo>
                <a:cubicBezTo>
                  <a:pt x="26" y="93"/>
                  <a:pt x="31" y="99"/>
                  <a:pt x="38" y="103"/>
                </a:cubicBezTo>
                <a:lnTo>
                  <a:pt x="38" y="103"/>
                </a:lnTo>
                <a:cubicBezTo>
                  <a:pt x="44" y="107"/>
                  <a:pt x="51" y="109"/>
                  <a:pt x="6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33"/>
          <p:cNvSpPr>
            <a:spLocks noChangeArrowheads="1"/>
          </p:cNvSpPr>
          <p:nvPr/>
        </p:nvSpPr>
        <p:spPr bwMode="auto">
          <a:xfrm>
            <a:off x="13029509" y="8037103"/>
            <a:ext cx="155780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7 w 127"/>
              <a:gd name="T5" fmla="*/ 9 h 132"/>
              <a:gd name="T6" fmla="*/ 97 w 127"/>
              <a:gd name="T7" fmla="*/ 9 h 132"/>
              <a:gd name="T8" fmla="*/ 119 w 127"/>
              <a:gd name="T9" fmla="*/ 31 h 132"/>
              <a:gd name="T10" fmla="*/ 119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9 w 127"/>
              <a:gd name="T17" fmla="*/ 99 h 132"/>
              <a:gd name="T18" fmla="*/ 119 w 127"/>
              <a:gd name="T19" fmla="*/ 99 h 132"/>
              <a:gd name="T20" fmla="*/ 97 w 127"/>
              <a:gd name="T21" fmla="*/ 123 h 132"/>
              <a:gd name="T22" fmla="*/ 97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1 w 127"/>
              <a:gd name="T29" fmla="*/ 123 h 132"/>
              <a:gd name="T30" fmla="*/ 31 w 127"/>
              <a:gd name="T31" fmla="*/ 123 h 132"/>
              <a:gd name="T32" fmla="*/ 9 w 127"/>
              <a:gd name="T33" fmla="*/ 99 h 132"/>
              <a:gd name="T34" fmla="*/ 9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9 w 127"/>
              <a:gd name="T41" fmla="*/ 31 h 132"/>
              <a:gd name="T42" fmla="*/ 9 w 127"/>
              <a:gd name="T43" fmla="*/ 31 h 132"/>
              <a:gd name="T44" fmla="*/ 31 w 127"/>
              <a:gd name="T45" fmla="*/ 9 h 132"/>
              <a:gd name="T46" fmla="*/ 31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5 w 127"/>
              <a:gd name="T59" fmla="*/ 41 h 132"/>
              <a:gd name="T60" fmla="*/ 25 w 127"/>
              <a:gd name="T61" fmla="*/ 41 h 132"/>
              <a:gd name="T62" fmla="*/ 19 w 127"/>
              <a:gd name="T63" fmla="*/ 66 h 132"/>
              <a:gd name="T64" fmla="*/ 19 w 127"/>
              <a:gd name="T65" fmla="*/ 66 h 132"/>
              <a:gd name="T66" fmla="*/ 25 w 127"/>
              <a:gd name="T67" fmla="*/ 91 h 132"/>
              <a:gd name="T68" fmla="*/ 25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7 w 127"/>
              <a:gd name="T79" fmla="*/ 108 h 132"/>
              <a:gd name="T80" fmla="*/ 87 w 127"/>
              <a:gd name="T81" fmla="*/ 108 h 132"/>
              <a:gd name="T82" fmla="*/ 103 w 127"/>
              <a:gd name="T83" fmla="*/ 91 h 132"/>
              <a:gd name="T84" fmla="*/ 103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3 w 127"/>
              <a:gd name="T91" fmla="*/ 41 h 132"/>
              <a:gd name="T92" fmla="*/ 103 w 127"/>
              <a:gd name="T93" fmla="*/ 41 h 132"/>
              <a:gd name="T94" fmla="*/ 87 w 127"/>
              <a:gd name="T95" fmla="*/ 24 h 132"/>
              <a:gd name="T96" fmla="*/ 87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3"/>
                  <a:pt x="97" y="9"/>
                </a:cubicBezTo>
                <a:lnTo>
                  <a:pt x="97" y="9"/>
                </a:lnTo>
                <a:cubicBezTo>
                  <a:pt x="106" y="14"/>
                  <a:pt x="113" y="22"/>
                  <a:pt x="119" y="31"/>
                </a:cubicBezTo>
                <a:lnTo>
                  <a:pt x="119" y="31"/>
                </a:lnTo>
                <a:cubicBezTo>
                  <a:pt x="124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9" y="99"/>
                </a:cubicBezTo>
                <a:lnTo>
                  <a:pt x="119" y="99"/>
                </a:lnTo>
                <a:cubicBezTo>
                  <a:pt x="113" y="109"/>
                  <a:pt x="106" y="117"/>
                  <a:pt x="97" y="123"/>
                </a:cubicBezTo>
                <a:lnTo>
                  <a:pt x="97" y="123"/>
                </a:lnTo>
                <a:cubicBezTo>
                  <a:pt x="87" y="128"/>
                  <a:pt x="76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1" y="123"/>
                </a:cubicBezTo>
                <a:lnTo>
                  <a:pt x="31" y="123"/>
                </a:lnTo>
                <a:cubicBezTo>
                  <a:pt x="21" y="117"/>
                  <a:pt x="14" y="109"/>
                  <a:pt x="9" y="99"/>
                </a:cubicBezTo>
                <a:lnTo>
                  <a:pt x="9" y="99"/>
                </a:lnTo>
                <a:cubicBezTo>
                  <a:pt x="4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4" y="41"/>
                  <a:pt x="9" y="31"/>
                </a:cubicBezTo>
                <a:lnTo>
                  <a:pt x="9" y="31"/>
                </a:lnTo>
                <a:cubicBezTo>
                  <a:pt x="14" y="22"/>
                  <a:pt x="21" y="14"/>
                  <a:pt x="31" y="9"/>
                </a:cubicBezTo>
                <a:lnTo>
                  <a:pt x="31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5" y="18"/>
                  <a:pt x="48" y="19"/>
                  <a:pt x="40" y="24"/>
                </a:cubicBezTo>
                <a:lnTo>
                  <a:pt x="40" y="24"/>
                </a:lnTo>
                <a:cubicBezTo>
                  <a:pt x="34" y="27"/>
                  <a:pt x="29" y="34"/>
                  <a:pt x="25" y="41"/>
                </a:cubicBezTo>
                <a:lnTo>
                  <a:pt x="25" y="41"/>
                </a:lnTo>
                <a:cubicBezTo>
                  <a:pt x="21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1" y="83"/>
                  <a:pt x="25" y="91"/>
                </a:cubicBezTo>
                <a:lnTo>
                  <a:pt x="25" y="91"/>
                </a:lnTo>
                <a:cubicBezTo>
                  <a:pt x="29" y="98"/>
                  <a:pt x="34" y="104"/>
                  <a:pt x="40" y="108"/>
                </a:cubicBezTo>
                <a:lnTo>
                  <a:pt x="40" y="108"/>
                </a:lnTo>
                <a:cubicBezTo>
                  <a:pt x="48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4"/>
                  <a:pt x="99" y="98"/>
                  <a:pt x="103" y="91"/>
                </a:cubicBezTo>
                <a:lnTo>
                  <a:pt x="103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3" y="41"/>
                </a:cubicBezTo>
                <a:lnTo>
                  <a:pt x="103" y="41"/>
                </a:lnTo>
                <a:cubicBezTo>
                  <a:pt x="99" y="34"/>
                  <a:pt x="93" y="27"/>
                  <a:pt x="87" y="24"/>
                </a:cubicBezTo>
                <a:lnTo>
                  <a:pt x="87" y="24"/>
                </a:lnTo>
                <a:cubicBezTo>
                  <a:pt x="80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34"/>
          <p:cNvSpPr>
            <a:spLocks noChangeArrowheads="1"/>
          </p:cNvSpPr>
          <p:nvPr/>
        </p:nvSpPr>
        <p:spPr bwMode="auto">
          <a:xfrm>
            <a:off x="13206775" y="8037103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5 w 127"/>
              <a:gd name="T5" fmla="*/ 9 h 132"/>
              <a:gd name="T6" fmla="*/ 95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5 w 127"/>
              <a:gd name="T21" fmla="*/ 123 h 132"/>
              <a:gd name="T22" fmla="*/ 95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3 h 132"/>
              <a:gd name="T30" fmla="*/ 30 w 127"/>
              <a:gd name="T31" fmla="*/ 123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39 w 127"/>
              <a:gd name="T55" fmla="*/ 24 h 132"/>
              <a:gd name="T56" fmla="*/ 39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39 w 127"/>
              <a:gd name="T71" fmla="*/ 108 h 132"/>
              <a:gd name="T72" fmla="*/ 39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7 w 127"/>
              <a:gd name="T87" fmla="*/ 66 h 132"/>
              <a:gd name="T88" fmla="*/ 107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5 w 127"/>
              <a:gd name="T95" fmla="*/ 24 h 132"/>
              <a:gd name="T96" fmla="*/ 85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5" y="3"/>
                  <a:pt x="95" y="9"/>
                </a:cubicBezTo>
                <a:lnTo>
                  <a:pt x="95" y="9"/>
                </a:lnTo>
                <a:cubicBezTo>
                  <a:pt x="105" y="14"/>
                  <a:pt x="112" y="22"/>
                  <a:pt x="118" y="31"/>
                </a:cubicBezTo>
                <a:lnTo>
                  <a:pt x="118" y="31"/>
                </a:lnTo>
                <a:cubicBezTo>
                  <a:pt x="123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3" y="89"/>
                  <a:pt x="118" y="99"/>
                </a:cubicBezTo>
                <a:lnTo>
                  <a:pt x="118" y="99"/>
                </a:lnTo>
                <a:cubicBezTo>
                  <a:pt x="112" y="109"/>
                  <a:pt x="105" y="117"/>
                  <a:pt x="95" y="123"/>
                </a:cubicBezTo>
                <a:lnTo>
                  <a:pt x="95" y="123"/>
                </a:lnTo>
                <a:cubicBezTo>
                  <a:pt x="85" y="128"/>
                  <a:pt x="75" y="131"/>
                  <a:pt x="63" y="131"/>
                </a:cubicBezTo>
                <a:lnTo>
                  <a:pt x="63" y="131"/>
                </a:lnTo>
                <a:cubicBezTo>
                  <a:pt x="50" y="131"/>
                  <a:pt x="39" y="128"/>
                  <a:pt x="30" y="123"/>
                </a:cubicBezTo>
                <a:lnTo>
                  <a:pt x="30" y="123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2" y="41"/>
                  <a:pt x="8" y="31"/>
                </a:cubicBezTo>
                <a:lnTo>
                  <a:pt x="8" y="31"/>
                </a:lnTo>
                <a:cubicBezTo>
                  <a:pt x="13" y="22"/>
                  <a:pt x="20" y="14"/>
                  <a:pt x="30" y="9"/>
                </a:cubicBezTo>
                <a:lnTo>
                  <a:pt x="30" y="9"/>
                </a:lnTo>
                <a:cubicBezTo>
                  <a:pt x="39" y="3"/>
                  <a:pt x="50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4" y="18"/>
                  <a:pt x="46" y="19"/>
                  <a:pt x="39" y="24"/>
                </a:cubicBezTo>
                <a:lnTo>
                  <a:pt x="39" y="24"/>
                </a:lnTo>
                <a:cubicBezTo>
                  <a:pt x="33" y="27"/>
                  <a:pt x="27" y="34"/>
                  <a:pt x="24" y="41"/>
                </a:cubicBezTo>
                <a:lnTo>
                  <a:pt x="24" y="41"/>
                </a:lnTo>
                <a:cubicBezTo>
                  <a:pt x="20" y="48"/>
                  <a:pt x="18" y="56"/>
                  <a:pt x="18" y="66"/>
                </a:cubicBezTo>
                <a:lnTo>
                  <a:pt x="18" y="66"/>
                </a:lnTo>
                <a:cubicBezTo>
                  <a:pt x="18" y="75"/>
                  <a:pt x="20" y="83"/>
                  <a:pt x="24" y="91"/>
                </a:cubicBezTo>
                <a:lnTo>
                  <a:pt x="24" y="91"/>
                </a:lnTo>
                <a:cubicBezTo>
                  <a:pt x="27" y="98"/>
                  <a:pt x="33" y="104"/>
                  <a:pt x="39" y="108"/>
                </a:cubicBezTo>
                <a:lnTo>
                  <a:pt x="39" y="108"/>
                </a:lnTo>
                <a:cubicBezTo>
                  <a:pt x="46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5" y="83"/>
                  <a:pt x="107" y="75"/>
                  <a:pt x="107" y="66"/>
                </a:cubicBezTo>
                <a:lnTo>
                  <a:pt x="107" y="66"/>
                </a:lnTo>
                <a:cubicBezTo>
                  <a:pt x="107" y="56"/>
                  <a:pt x="105" y="48"/>
                  <a:pt x="102" y="41"/>
                </a:cubicBezTo>
                <a:lnTo>
                  <a:pt x="102" y="41"/>
                </a:lnTo>
                <a:cubicBezTo>
                  <a:pt x="98" y="34"/>
                  <a:pt x="93" y="27"/>
                  <a:pt x="85" y="24"/>
                </a:cubicBezTo>
                <a:lnTo>
                  <a:pt x="85" y="24"/>
                </a:lnTo>
                <a:cubicBezTo>
                  <a:pt x="78" y="19"/>
                  <a:pt x="71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35"/>
          <p:cNvSpPr>
            <a:spLocks noChangeArrowheads="1"/>
          </p:cNvSpPr>
          <p:nvPr/>
        </p:nvSpPr>
        <p:spPr bwMode="auto">
          <a:xfrm>
            <a:off x="13384045" y="7972642"/>
            <a:ext cx="155780" cy="225614"/>
          </a:xfrm>
          <a:custGeom>
            <a:avLst/>
            <a:gdLst>
              <a:gd name="T0" fmla="*/ 127 w 128"/>
              <a:gd name="T1" fmla="*/ 0 h 184"/>
              <a:gd name="T2" fmla="*/ 127 w 128"/>
              <a:gd name="T3" fmla="*/ 182 h 184"/>
              <a:gd name="T4" fmla="*/ 109 w 128"/>
              <a:gd name="T5" fmla="*/ 182 h 184"/>
              <a:gd name="T6" fmla="*/ 109 w 128"/>
              <a:gd name="T7" fmla="*/ 155 h 184"/>
              <a:gd name="T8" fmla="*/ 109 w 128"/>
              <a:gd name="T9" fmla="*/ 155 h 184"/>
              <a:gd name="T10" fmla="*/ 89 w 128"/>
              <a:gd name="T11" fmla="*/ 176 h 184"/>
              <a:gd name="T12" fmla="*/ 89 w 128"/>
              <a:gd name="T13" fmla="*/ 176 h 184"/>
              <a:gd name="T14" fmla="*/ 60 w 128"/>
              <a:gd name="T15" fmla="*/ 183 h 184"/>
              <a:gd name="T16" fmla="*/ 60 w 128"/>
              <a:gd name="T17" fmla="*/ 183 h 184"/>
              <a:gd name="T18" fmla="*/ 29 w 128"/>
              <a:gd name="T19" fmla="*/ 175 h 184"/>
              <a:gd name="T20" fmla="*/ 29 w 128"/>
              <a:gd name="T21" fmla="*/ 175 h 184"/>
              <a:gd name="T22" fmla="*/ 8 w 128"/>
              <a:gd name="T23" fmla="*/ 151 h 184"/>
              <a:gd name="T24" fmla="*/ 8 w 128"/>
              <a:gd name="T25" fmla="*/ 151 h 184"/>
              <a:gd name="T26" fmla="*/ 0 w 128"/>
              <a:gd name="T27" fmla="*/ 117 h 184"/>
              <a:gd name="T28" fmla="*/ 0 w 128"/>
              <a:gd name="T29" fmla="*/ 117 h 184"/>
              <a:gd name="T30" fmla="*/ 8 w 128"/>
              <a:gd name="T31" fmla="*/ 83 h 184"/>
              <a:gd name="T32" fmla="*/ 8 w 128"/>
              <a:gd name="T33" fmla="*/ 83 h 184"/>
              <a:gd name="T34" fmla="*/ 29 w 128"/>
              <a:gd name="T35" fmla="*/ 60 h 184"/>
              <a:gd name="T36" fmla="*/ 29 w 128"/>
              <a:gd name="T37" fmla="*/ 60 h 184"/>
              <a:gd name="T38" fmla="*/ 60 w 128"/>
              <a:gd name="T39" fmla="*/ 52 h 184"/>
              <a:gd name="T40" fmla="*/ 60 w 128"/>
              <a:gd name="T41" fmla="*/ 52 h 184"/>
              <a:gd name="T42" fmla="*/ 89 w 128"/>
              <a:gd name="T43" fmla="*/ 60 h 184"/>
              <a:gd name="T44" fmla="*/ 89 w 128"/>
              <a:gd name="T45" fmla="*/ 60 h 184"/>
              <a:gd name="T46" fmla="*/ 109 w 128"/>
              <a:gd name="T47" fmla="*/ 81 h 184"/>
              <a:gd name="T48" fmla="*/ 109 w 128"/>
              <a:gd name="T49" fmla="*/ 0 h 184"/>
              <a:gd name="T50" fmla="*/ 127 w 128"/>
              <a:gd name="T51" fmla="*/ 0 h 184"/>
              <a:gd name="T52" fmla="*/ 64 w 128"/>
              <a:gd name="T53" fmla="*/ 167 h 184"/>
              <a:gd name="T54" fmla="*/ 64 w 128"/>
              <a:gd name="T55" fmla="*/ 167 h 184"/>
              <a:gd name="T56" fmla="*/ 87 w 128"/>
              <a:gd name="T57" fmla="*/ 161 h 184"/>
              <a:gd name="T58" fmla="*/ 87 w 128"/>
              <a:gd name="T59" fmla="*/ 161 h 184"/>
              <a:gd name="T60" fmla="*/ 103 w 128"/>
              <a:gd name="T61" fmla="*/ 143 h 184"/>
              <a:gd name="T62" fmla="*/ 103 w 128"/>
              <a:gd name="T63" fmla="*/ 143 h 184"/>
              <a:gd name="T64" fmla="*/ 109 w 128"/>
              <a:gd name="T65" fmla="*/ 118 h 184"/>
              <a:gd name="T66" fmla="*/ 109 w 128"/>
              <a:gd name="T67" fmla="*/ 118 h 184"/>
              <a:gd name="T68" fmla="*/ 103 w 128"/>
              <a:gd name="T69" fmla="*/ 93 h 184"/>
              <a:gd name="T70" fmla="*/ 103 w 128"/>
              <a:gd name="T71" fmla="*/ 93 h 184"/>
              <a:gd name="T72" fmla="*/ 87 w 128"/>
              <a:gd name="T73" fmla="*/ 75 h 184"/>
              <a:gd name="T74" fmla="*/ 87 w 128"/>
              <a:gd name="T75" fmla="*/ 75 h 184"/>
              <a:gd name="T76" fmla="*/ 64 w 128"/>
              <a:gd name="T77" fmla="*/ 69 h 184"/>
              <a:gd name="T78" fmla="*/ 64 w 128"/>
              <a:gd name="T79" fmla="*/ 69 h 184"/>
              <a:gd name="T80" fmla="*/ 41 w 128"/>
              <a:gd name="T81" fmla="*/ 75 h 184"/>
              <a:gd name="T82" fmla="*/ 41 w 128"/>
              <a:gd name="T83" fmla="*/ 75 h 184"/>
              <a:gd name="T84" fmla="*/ 25 w 128"/>
              <a:gd name="T85" fmla="*/ 93 h 184"/>
              <a:gd name="T86" fmla="*/ 25 w 128"/>
              <a:gd name="T87" fmla="*/ 93 h 184"/>
              <a:gd name="T88" fmla="*/ 19 w 128"/>
              <a:gd name="T89" fmla="*/ 118 h 184"/>
              <a:gd name="T90" fmla="*/ 19 w 128"/>
              <a:gd name="T91" fmla="*/ 118 h 184"/>
              <a:gd name="T92" fmla="*/ 25 w 128"/>
              <a:gd name="T93" fmla="*/ 143 h 184"/>
              <a:gd name="T94" fmla="*/ 25 w 128"/>
              <a:gd name="T95" fmla="*/ 143 h 184"/>
              <a:gd name="T96" fmla="*/ 41 w 128"/>
              <a:gd name="T97" fmla="*/ 161 h 184"/>
              <a:gd name="T98" fmla="*/ 41 w 128"/>
              <a:gd name="T99" fmla="*/ 161 h 184"/>
              <a:gd name="T100" fmla="*/ 64 w 128"/>
              <a:gd name="T101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4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8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3"/>
                  <a:pt x="60" y="183"/>
                </a:cubicBezTo>
                <a:lnTo>
                  <a:pt x="60" y="183"/>
                </a:lnTo>
                <a:cubicBezTo>
                  <a:pt x="48" y="183"/>
                  <a:pt x="38" y="180"/>
                  <a:pt x="29" y="175"/>
                </a:cubicBezTo>
                <a:lnTo>
                  <a:pt x="29" y="175"/>
                </a:lnTo>
                <a:cubicBezTo>
                  <a:pt x="20" y="169"/>
                  <a:pt x="13" y="161"/>
                  <a:pt x="8" y="151"/>
                </a:cubicBezTo>
                <a:lnTo>
                  <a:pt x="8" y="151"/>
                </a:lnTo>
                <a:cubicBezTo>
                  <a:pt x="3" y="142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3" y="93"/>
                  <a:pt x="8" y="83"/>
                </a:cubicBezTo>
                <a:lnTo>
                  <a:pt x="8" y="83"/>
                </a:lnTo>
                <a:cubicBezTo>
                  <a:pt x="13" y="74"/>
                  <a:pt x="20" y="66"/>
                  <a:pt x="29" y="60"/>
                </a:cubicBezTo>
                <a:lnTo>
                  <a:pt x="29" y="60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1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4" y="156"/>
                  <a:pt x="99" y="150"/>
                  <a:pt x="103" y="143"/>
                </a:cubicBezTo>
                <a:lnTo>
                  <a:pt x="103" y="143"/>
                </a:lnTo>
                <a:cubicBezTo>
                  <a:pt x="107" y="135"/>
                  <a:pt x="109" y="127"/>
                  <a:pt x="109" y="118"/>
                </a:cubicBezTo>
                <a:lnTo>
                  <a:pt x="109" y="118"/>
                </a:lnTo>
                <a:cubicBezTo>
                  <a:pt x="109" y="109"/>
                  <a:pt x="107" y="100"/>
                  <a:pt x="103" y="93"/>
                </a:cubicBezTo>
                <a:lnTo>
                  <a:pt x="103" y="93"/>
                </a:lnTo>
                <a:cubicBezTo>
                  <a:pt x="99" y="85"/>
                  <a:pt x="94" y="79"/>
                  <a:pt x="87" y="75"/>
                </a:cubicBezTo>
                <a:lnTo>
                  <a:pt x="87" y="75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1" y="75"/>
                </a:cubicBezTo>
                <a:lnTo>
                  <a:pt x="41" y="75"/>
                </a:lnTo>
                <a:cubicBezTo>
                  <a:pt x="34" y="79"/>
                  <a:pt x="28" y="85"/>
                  <a:pt x="25" y="93"/>
                </a:cubicBezTo>
                <a:lnTo>
                  <a:pt x="25" y="93"/>
                </a:lnTo>
                <a:cubicBezTo>
                  <a:pt x="20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7"/>
                  <a:pt x="20" y="135"/>
                  <a:pt x="25" y="143"/>
                </a:cubicBezTo>
                <a:lnTo>
                  <a:pt x="25" y="143"/>
                </a:lnTo>
                <a:cubicBezTo>
                  <a:pt x="28" y="150"/>
                  <a:pt x="34" y="156"/>
                  <a:pt x="41" y="161"/>
                </a:cubicBezTo>
                <a:lnTo>
                  <a:pt x="41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36"/>
          <p:cNvSpPr>
            <a:spLocks noChangeArrowheads="1"/>
          </p:cNvSpPr>
          <p:nvPr/>
        </p:nvSpPr>
        <p:spPr bwMode="auto">
          <a:xfrm>
            <a:off x="13658004" y="8037103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3 h 132"/>
              <a:gd name="T22" fmla="*/ 96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1 w 127"/>
              <a:gd name="T29" fmla="*/ 123 h 132"/>
              <a:gd name="T30" fmla="*/ 31 w 127"/>
              <a:gd name="T31" fmla="*/ 123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1 w 127"/>
              <a:gd name="T45" fmla="*/ 9 h 132"/>
              <a:gd name="T46" fmla="*/ 31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9 w 127"/>
              <a:gd name="T63" fmla="*/ 66 h 132"/>
              <a:gd name="T64" fmla="*/ 19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4 h 132"/>
              <a:gd name="T96" fmla="*/ 86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2"/>
                  <a:pt x="118" y="31"/>
                </a:cubicBezTo>
                <a:lnTo>
                  <a:pt x="118" y="31"/>
                </a:lnTo>
                <a:cubicBezTo>
                  <a:pt x="124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3"/>
                </a:cubicBezTo>
                <a:lnTo>
                  <a:pt x="96" y="123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1" y="123"/>
                </a:cubicBezTo>
                <a:lnTo>
                  <a:pt x="31" y="123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4" y="22"/>
                  <a:pt x="21" y="14"/>
                  <a:pt x="31" y="9"/>
                </a:cubicBezTo>
                <a:lnTo>
                  <a:pt x="31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5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7"/>
                  <a:pt x="28" y="34"/>
                  <a:pt x="24" y="41"/>
                </a:cubicBezTo>
                <a:lnTo>
                  <a:pt x="24" y="41"/>
                </a:lnTo>
                <a:cubicBezTo>
                  <a:pt x="21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9" y="34"/>
                  <a:pt x="93" y="27"/>
                  <a:pt x="86" y="24"/>
                </a:cubicBezTo>
                <a:lnTo>
                  <a:pt x="86" y="24"/>
                </a:lnTo>
                <a:cubicBezTo>
                  <a:pt x="80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37"/>
          <p:cNvSpPr>
            <a:spLocks noChangeArrowheads="1"/>
          </p:cNvSpPr>
          <p:nvPr/>
        </p:nvSpPr>
        <p:spPr bwMode="auto">
          <a:xfrm>
            <a:off x="13851388" y="8037103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1 w 64"/>
              <a:gd name="T15" fmla="*/ 30 h 131"/>
              <a:gd name="T16" fmla="*/ 31 w 64"/>
              <a:gd name="T17" fmla="*/ 30 h 131"/>
              <a:gd name="T18" fmla="*/ 18 w 64"/>
              <a:gd name="T19" fmla="*/ 62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8" y="13"/>
                  <a:pt x="36" y="8"/>
                </a:cubicBezTo>
                <a:lnTo>
                  <a:pt x="36" y="8"/>
                </a:lnTo>
                <a:cubicBezTo>
                  <a:pt x="43" y="3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1" y="30"/>
                </a:cubicBezTo>
                <a:lnTo>
                  <a:pt x="31" y="30"/>
                </a:lnTo>
                <a:cubicBezTo>
                  <a:pt x="24" y="38"/>
                  <a:pt x="19" y="48"/>
                  <a:pt x="18" y="62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38"/>
          <p:cNvSpPr>
            <a:spLocks noChangeArrowheads="1"/>
          </p:cNvSpPr>
          <p:nvPr/>
        </p:nvSpPr>
        <p:spPr bwMode="auto">
          <a:xfrm>
            <a:off x="14017915" y="8037103"/>
            <a:ext cx="118179" cy="161153"/>
          </a:xfrm>
          <a:custGeom>
            <a:avLst/>
            <a:gdLst>
              <a:gd name="T0" fmla="*/ 83 w 95"/>
              <a:gd name="T1" fmla="*/ 27 h 132"/>
              <a:gd name="T2" fmla="*/ 83 w 95"/>
              <a:gd name="T3" fmla="*/ 27 h 132"/>
              <a:gd name="T4" fmla="*/ 67 w 95"/>
              <a:gd name="T5" fmla="*/ 19 h 132"/>
              <a:gd name="T6" fmla="*/ 67 w 95"/>
              <a:gd name="T7" fmla="*/ 19 h 132"/>
              <a:gd name="T8" fmla="*/ 49 w 95"/>
              <a:gd name="T9" fmla="*/ 16 h 132"/>
              <a:gd name="T10" fmla="*/ 49 w 95"/>
              <a:gd name="T11" fmla="*/ 16 h 132"/>
              <a:gd name="T12" fmla="*/ 31 w 95"/>
              <a:gd name="T13" fmla="*/ 20 h 132"/>
              <a:gd name="T14" fmla="*/ 31 w 95"/>
              <a:gd name="T15" fmla="*/ 20 h 132"/>
              <a:gd name="T16" fmla="*/ 24 w 95"/>
              <a:gd name="T17" fmla="*/ 34 h 132"/>
              <a:gd name="T18" fmla="*/ 24 w 95"/>
              <a:gd name="T19" fmla="*/ 34 h 132"/>
              <a:gd name="T20" fmla="*/ 28 w 95"/>
              <a:gd name="T21" fmla="*/ 44 h 132"/>
              <a:gd name="T22" fmla="*/ 28 w 95"/>
              <a:gd name="T23" fmla="*/ 44 h 132"/>
              <a:gd name="T24" fmla="*/ 38 w 95"/>
              <a:gd name="T25" fmla="*/ 50 h 132"/>
              <a:gd name="T26" fmla="*/ 38 w 95"/>
              <a:gd name="T27" fmla="*/ 50 h 132"/>
              <a:gd name="T28" fmla="*/ 53 w 95"/>
              <a:gd name="T29" fmla="*/ 55 h 132"/>
              <a:gd name="T30" fmla="*/ 53 w 95"/>
              <a:gd name="T31" fmla="*/ 55 h 132"/>
              <a:gd name="T32" fmla="*/ 74 w 95"/>
              <a:gd name="T33" fmla="*/ 63 h 132"/>
              <a:gd name="T34" fmla="*/ 74 w 95"/>
              <a:gd name="T35" fmla="*/ 63 h 132"/>
              <a:gd name="T36" fmla="*/ 89 w 95"/>
              <a:gd name="T37" fmla="*/ 75 h 132"/>
              <a:gd name="T38" fmla="*/ 89 w 95"/>
              <a:gd name="T39" fmla="*/ 75 h 132"/>
              <a:gd name="T40" fmla="*/ 94 w 95"/>
              <a:gd name="T41" fmla="*/ 94 h 132"/>
              <a:gd name="T42" fmla="*/ 94 w 95"/>
              <a:gd name="T43" fmla="*/ 94 h 132"/>
              <a:gd name="T44" fmla="*/ 80 w 95"/>
              <a:gd name="T45" fmla="*/ 121 h 132"/>
              <a:gd name="T46" fmla="*/ 80 w 95"/>
              <a:gd name="T47" fmla="*/ 121 h 132"/>
              <a:gd name="T48" fmla="*/ 48 w 95"/>
              <a:gd name="T49" fmla="*/ 131 h 132"/>
              <a:gd name="T50" fmla="*/ 48 w 95"/>
              <a:gd name="T51" fmla="*/ 131 h 132"/>
              <a:gd name="T52" fmla="*/ 22 w 95"/>
              <a:gd name="T53" fmla="*/ 126 h 132"/>
              <a:gd name="T54" fmla="*/ 22 w 95"/>
              <a:gd name="T55" fmla="*/ 126 h 132"/>
              <a:gd name="T56" fmla="*/ 0 w 95"/>
              <a:gd name="T57" fmla="*/ 113 h 132"/>
              <a:gd name="T58" fmla="*/ 8 w 95"/>
              <a:gd name="T59" fmla="*/ 99 h 132"/>
              <a:gd name="T60" fmla="*/ 8 w 95"/>
              <a:gd name="T61" fmla="*/ 99 h 132"/>
              <a:gd name="T62" fmla="*/ 27 w 95"/>
              <a:gd name="T63" fmla="*/ 111 h 132"/>
              <a:gd name="T64" fmla="*/ 27 w 95"/>
              <a:gd name="T65" fmla="*/ 111 h 132"/>
              <a:gd name="T66" fmla="*/ 49 w 95"/>
              <a:gd name="T67" fmla="*/ 115 h 132"/>
              <a:gd name="T68" fmla="*/ 49 w 95"/>
              <a:gd name="T69" fmla="*/ 115 h 132"/>
              <a:gd name="T70" fmla="*/ 68 w 95"/>
              <a:gd name="T71" fmla="*/ 110 h 132"/>
              <a:gd name="T72" fmla="*/ 68 w 95"/>
              <a:gd name="T73" fmla="*/ 110 h 132"/>
              <a:gd name="T74" fmla="*/ 76 w 95"/>
              <a:gd name="T75" fmla="*/ 96 h 132"/>
              <a:gd name="T76" fmla="*/ 76 w 95"/>
              <a:gd name="T77" fmla="*/ 96 h 132"/>
              <a:gd name="T78" fmla="*/ 68 w 95"/>
              <a:gd name="T79" fmla="*/ 82 h 132"/>
              <a:gd name="T80" fmla="*/ 68 w 95"/>
              <a:gd name="T81" fmla="*/ 82 h 132"/>
              <a:gd name="T82" fmla="*/ 46 w 95"/>
              <a:gd name="T83" fmla="*/ 73 h 132"/>
              <a:gd name="T84" fmla="*/ 46 w 95"/>
              <a:gd name="T85" fmla="*/ 73 h 132"/>
              <a:gd name="T86" fmla="*/ 26 w 95"/>
              <a:gd name="T87" fmla="*/ 65 h 132"/>
              <a:gd name="T88" fmla="*/ 26 w 95"/>
              <a:gd name="T89" fmla="*/ 65 h 132"/>
              <a:gd name="T90" fmla="*/ 13 w 95"/>
              <a:gd name="T91" fmla="*/ 54 h 132"/>
              <a:gd name="T92" fmla="*/ 13 w 95"/>
              <a:gd name="T93" fmla="*/ 54 h 132"/>
              <a:gd name="T94" fmla="*/ 7 w 95"/>
              <a:gd name="T95" fmla="*/ 35 h 132"/>
              <a:gd name="T96" fmla="*/ 7 w 95"/>
              <a:gd name="T97" fmla="*/ 35 h 132"/>
              <a:gd name="T98" fmla="*/ 20 w 95"/>
              <a:gd name="T99" fmla="*/ 9 h 132"/>
              <a:gd name="T100" fmla="*/ 20 w 95"/>
              <a:gd name="T101" fmla="*/ 9 h 132"/>
              <a:gd name="T102" fmla="*/ 50 w 95"/>
              <a:gd name="T103" fmla="*/ 0 h 132"/>
              <a:gd name="T104" fmla="*/ 50 w 95"/>
              <a:gd name="T105" fmla="*/ 0 h 132"/>
              <a:gd name="T106" fmla="*/ 72 w 95"/>
              <a:gd name="T107" fmla="*/ 3 h 132"/>
              <a:gd name="T108" fmla="*/ 72 w 95"/>
              <a:gd name="T109" fmla="*/ 3 h 132"/>
              <a:gd name="T110" fmla="*/ 90 w 95"/>
              <a:gd name="T111" fmla="*/ 12 h 132"/>
              <a:gd name="T112" fmla="*/ 83 w 95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" h="132">
                <a:moveTo>
                  <a:pt x="83" y="27"/>
                </a:moveTo>
                <a:lnTo>
                  <a:pt x="83" y="27"/>
                </a:lnTo>
                <a:cubicBezTo>
                  <a:pt x="78" y="23"/>
                  <a:pt x="73" y="20"/>
                  <a:pt x="67" y="19"/>
                </a:cubicBezTo>
                <a:lnTo>
                  <a:pt x="67" y="19"/>
                </a:lnTo>
                <a:cubicBezTo>
                  <a:pt x="61" y="17"/>
                  <a:pt x="55" y="16"/>
                  <a:pt x="49" y="16"/>
                </a:cubicBezTo>
                <a:lnTo>
                  <a:pt x="49" y="16"/>
                </a:lnTo>
                <a:cubicBezTo>
                  <a:pt x="41" y="16"/>
                  <a:pt x="36" y="18"/>
                  <a:pt x="31" y="20"/>
                </a:cubicBezTo>
                <a:lnTo>
                  <a:pt x="31" y="20"/>
                </a:lnTo>
                <a:cubicBezTo>
                  <a:pt x="27" y="24"/>
                  <a:pt x="24" y="28"/>
                  <a:pt x="24" y="34"/>
                </a:cubicBezTo>
                <a:lnTo>
                  <a:pt x="24" y="34"/>
                </a:lnTo>
                <a:cubicBezTo>
                  <a:pt x="24" y="38"/>
                  <a:pt x="26" y="41"/>
                  <a:pt x="28" y="44"/>
                </a:cubicBezTo>
                <a:lnTo>
                  <a:pt x="28" y="44"/>
                </a:lnTo>
                <a:cubicBezTo>
                  <a:pt x="31" y="46"/>
                  <a:pt x="34" y="49"/>
                  <a:pt x="38" y="50"/>
                </a:cubicBezTo>
                <a:lnTo>
                  <a:pt x="38" y="50"/>
                </a:lnTo>
                <a:cubicBezTo>
                  <a:pt x="41" y="52"/>
                  <a:pt x="47" y="53"/>
                  <a:pt x="53" y="55"/>
                </a:cubicBezTo>
                <a:lnTo>
                  <a:pt x="53" y="55"/>
                </a:lnTo>
                <a:cubicBezTo>
                  <a:pt x="62" y="58"/>
                  <a:pt x="69" y="61"/>
                  <a:pt x="74" y="63"/>
                </a:cubicBezTo>
                <a:lnTo>
                  <a:pt x="74" y="63"/>
                </a:lnTo>
                <a:cubicBezTo>
                  <a:pt x="80" y="66"/>
                  <a:pt x="84" y="70"/>
                  <a:pt x="89" y="75"/>
                </a:cubicBezTo>
                <a:lnTo>
                  <a:pt x="89" y="75"/>
                </a:lnTo>
                <a:cubicBezTo>
                  <a:pt x="92" y="80"/>
                  <a:pt x="94" y="87"/>
                  <a:pt x="94" y="94"/>
                </a:cubicBezTo>
                <a:lnTo>
                  <a:pt x="94" y="94"/>
                </a:lnTo>
                <a:cubicBezTo>
                  <a:pt x="94" y="106"/>
                  <a:pt x="90" y="115"/>
                  <a:pt x="80" y="121"/>
                </a:cubicBezTo>
                <a:lnTo>
                  <a:pt x="80" y="121"/>
                </a:lnTo>
                <a:cubicBezTo>
                  <a:pt x="72" y="128"/>
                  <a:pt x="61" y="131"/>
                  <a:pt x="48" y="131"/>
                </a:cubicBezTo>
                <a:lnTo>
                  <a:pt x="48" y="131"/>
                </a:lnTo>
                <a:cubicBezTo>
                  <a:pt x="40" y="131"/>
                  <a:pt x="31" y="129"/>
                  <a:pt x="22" y="126"/>
                </a:cubicBezTo>
                <a:lnTo>
                  <a:pt x="22" y="126"/>
                </a:lnTo>
                <a:cubicBezTo>
                  <a:pt x="14" y="123"/>
                  <a:pt x="7" y="118"/>
                  <a:pt x="0" y="113"/>
                </a:cubicBezTo>
                <a:lnTo>
                  <a:pt x="8" y="99"/>
                </a:lnTo>
                <a:lnTo>
                  <a:pt x="8" y="99"/>
                </a:lnTo>
                <a:cubicBezTo>
                  <a:pt x="13" y="104"/>
                  <a:pt x="20" y="108"/>
                  <a:pt x="27" y="111"/>
                </a:cubicBezTo>
                <a:lnTo>
                  <a:pt x="27" y="111"/>
                </a:lnTo>
                <a:cubicBezTo>
                  <a:pt x="34" y="114"/>
                  <a:pt x="41" y="115"/>
                  <a:pt x="49" y="115"/>
                </a:cubicBezTo>
                <a:lnTo>
                  <a:pt x="49" y="115"/>
                </a:lnTo>
                <a:cubicBezTo>
                  <a:pt x="57" y="115"/>
                  <a:pt x="63" y="114"/>
                  <a:pt x="68" y="110"/>
                </a:cubicBezTo>
                <a:lnTo>
                  <a:pt x="68" y="110"/>
                </a:lnTo>
                <a:cubicBezTo>
                  <a:pt x="73" y="107"/>
                  <a:pt x="76" y="102"/>
                  <a:pt x="76" y="96"/>
                </a:cubicBezTo>
                <a:lnTo>
                  <a:pt x="76" y="96"/>
                </a:lnTo>
                <a:cubicBezTo>
                  <a:pt x="76" y="90"/>
                  <a:pt x="73" y="85"/>
                  <a:pt x="68" y="82"/>
                </a:cubicBezTo>
                <a:lnTo>
                  <a:pt x="68" y="82"/>
                </a:lnTo>
                <a:cubicBezTo>
                  <a:pt x="63" y="79"/>
                  <a:pt x="56" y="76"/>
                  <a:pt x="46" y="73"/>
                </a:cubicBezTo>
                <a:lnTo>
                  <a:pt x="46" y="73"/>
                </a:lnTo>
                <a:cubicBezTo>
                  <a:pt x="38" y="70"/>
                  <a:pt x="31" y="68"/>
                  <a:pt x="26" y="65"/>
                </a:cubicBezTo>
                <a:lnTo>
                  <a:pt x="26" y="65"/>
                </a:lnTo>
                <a:cubicBezTo>
                  <a:pt x="21" y="63"/>
                  <a:pt x="16" y="59"/>
                  <a:pt x="13" y="54"/>
                </a:cubicBezTo>
                <a:lnTo>
                  <a:pt x="13" y="54"/>
                </a:lnTo>
                <a:cubicBezTo>
                  <a:pt x="9" y="49"/>
                  <a:pt x="7" y="43"/>
                  <a:pt x="7" y="35"/>
                </a:cubicBezTo>
                <a:lnTo>
                  <a:pt x="7" y="35"/>
                </a:lnTo>
                <a:cubicBezTo>
                  <a:pt x="7" y="24"/>
                  <a:pt x="11" y="15"/>
                  <a:pt x="20" y="9"/>
                </a:cubicBezTo>
                <a:lnTo>
                  <a:pt x="20" y="9"/>
                </a:lnTo>
                <a:cubicBezTo>
                  <a:pt x="27" y="3"/>
                  <a:pt x="38" y="0"/>
                  <a:pt x="50" y="0"/>
                </a:cubicBezTo>
                <a:lnTo>
                  <a:pt x="50" y="0"/>
                </a:lnTo>
                <a:cubicBezTo>
                  <a:pt x="57" y="0"/>
                  <a:pt x="65" y="1"/>
                  <a:pt x="72" y="3"/>
                </a:cubicBezTo>
                <a:lnTo>
                  <a:pt x="72" y="3"/>
                </a:lnTo>
                <a:cubicBezTo>
                  <a:pt x="79" y="5"/>
                  <a:pt x="85" y="8"/>
                  <a:pt x="90" y="12"/>
                </a:cubicBezTo>
                <a:lnTo>
                  <a:pt x="83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39"/>
          <p:cNvSpPr>
            <a:spLocks noChangeArrowheads="1"/>
          </p:cNvSpPr>
          <p:nvPr/>
        </p:nvSpPr>
        <p:spPr bwMode="auto">
          <a:xfrm>
            <a:off x="14152207" y="8037103"/>
            <a:ext cx="145040" cy="161153"/>
          </a:xfrm>
          <a:custGeom>
            <a:avLst/>
            <a:gdLst>
              <a:gd name="T0" fmla="*/ 62 w 121"/>
              <a:gd name="T1" fmla="*/ 0 h 132"/>
              <a:gd name="T2" fmla="*/ 62 w 121"/>
              <a:gd name="T3" fmla="*/ 0 h 132"/>
              <a:gd name="T4" fmla="*/ 105 w 121"/>
              <a:gd name="T5" fmla="*/ 20 h 132"/>
              <a:gd name="T6" fmla="*/ 105 w 121"/>
              <a:gd name="T7" fmla="*/ 20 h 132"/>
              <a:gd name="T8" fmla="*/ 119 w 121"/>
              <a:gd name="T9" fmla="*/ 73 h 132"/>
              <a:gd name="T10" fmla="*/ 18 w 121"/>
              <a:gd name="T11" fmla="*/ 73 h 132"/>
              <a:gd name="T12" fmla="*/ 18 w 121"/>
              <a:gd name="T13" fmla="*/ 73 h 132"/>
              <a:gd name="T14" fmla="*/ 32 w 121"/>
              <a:gd name="T15" fmla="*/ 103 h 132"/>
              <a:gd name="T16" fmla="*/ 32 w 121"/>
              <a:gd name="T17" fmla="*/ 103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1 w 121"/>
              <a:gd name="T27" fmla="*/ 98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6 h 132"/>
              <a:gd name="T34" fmla="*/ 90 w 121"/>
              <a:gd name="T35" fmla="*/ 126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3 h 132"/>
              <a:gd name="T42" fmla="*/ 29 w 121"/>
              <a:gd name="T43" fmla="*/ 123 h 132"/>
              <a:gd name="T44" fmla="*/ 8 w 121"/>
              <a:gd name="T45" fmla="*/ 99 h 132"/>
              <a:gd name="T46" fmla="*/ 8 w 121"/>
              <a:gd name="T47" fmla="*/ 99 h 132"/>
              <a:gd name="T48" fmla="*/ 0 w 121"/>
              <a:gd name="T49" fmla="*/ 66 h 132"/>
              <a:gd name="T50" fmla="*/ 0 w 121"/>
              <a:gd name="T51" fmla="*/ 66 h 132"/>
              <a:gd name="T52" fmla="*/ 8 w 121"/>
              <a:gd name="T53" fmla="*/ 32 h 132"/>
              <a:gd name="T54" fmla="*/ 8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2 w 121"/>
              <a:gd name="T61" fmla="*/ 0 h 132"/>
              <a:gd name="T62" fmla="*/ 103 w 121"/>
              <a:gd name="T63" fmla="*/ 57 h 132"/>
              <a:gd name="T64" fmla="*/ 103 w 121"/>
              <a:gd name="T65" fmla="*/ 57 h 132"/>
              <a:gd name="T66" fmla="*/ 90 w 121"/>
              <a:gd name="T67" fmla="*/ 27 h 132"/>
              <a:gd name="T68" fmla="*/ 90 w 121"/>
              <a:gd name="T69" fmla="*/ 27 h 132"/>
              <a:gd name="T70" fmla="*/ 62 w 121"/>
              <a:gd name="T71" fmla="*/ 16 h 132"/>
              <a:gd name="T72" fmla="*/ 62 w 121"/>
              <a:gd name="T73" fmla="*/ 16 h 132"/>
              <a:gd name="T74" fmla="*/ 31 w 121"/>
              <a:gd name="T75" fmla="*/ 27 h 132"/>
              <a:gd name="T76" fmla="*/ 31 w 121"/>
              <a:gd name="T77" fmla="*/ 27 h 132"/>
              <a:gd name="T78" fmla="*/ 18 w 121"/>
              <a:gd name="T79" fmla="*/ 57 h 132"/>
              <a:gd name="T80" fmla="*/ 103 w 121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5" y="20"/>
                </a:cubicBezTo>
                <a:lnTo>
                  <a:pt x="105" y="20"/>
                </a:lnTo>
                <a:cubicBezTo>
                  <a:pt x="116" y="33"/>
                  <a:pt x="120" y="51"/>
                  <a:pt x="119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19" y="85"/>
                  <a:pt x="24" y="96"/>
                  <a:pt x="32" y="103"/>
                </a:cubicBezTo>
                <a:lnTo>
                  <a:pt x="32" y="103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7" y="114"/>
                  <a:pt x="84" y="111"/>
                </a:cubicBezTo>
                <a:lnTo>
                  <a:pt x="84" y="111"/>
                </a:lnTo>
                <a:cubicBezTo>
                  <a:pt x="91" y="108"/>
                  <a:pt x="96" y="104"/>
                  <a:pt x="101" y="98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5" y="116"/>
                  <a:pt x="98" y="121"/>
                  <a:pt x="90" y="126"/>
                </a:cubicBezTo>
                <a:lnTo>
                  <a:pt x="90" y="126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49" y="131"/>
                  <a:pt x="38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10"/>
                  <a:pt x="8" y="99"/>
                </a:cubicBezTo>
                <a:lnTo>
                  <a:pt x="8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8" y="3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5"/>
                  <a:pt x="90" y="27"/>
                </a:cubicBezTo>
                <a:lnTo>
                  <a:pt x="90" y="27"/>
                </a:lnTo>
                <a:cubicBezTo>
                  <a:pt x="83" y="20"/>
                  <a:pt x="73" y="16"/>
                  <a:pt x="62" y="16"/>
                </a:cubicBezTo>
                <a:lnTo>
                  <a:pt x="62" y="16"/>
                </a:lnTo>
                <a:cubicBezTo>
                  <a:pt x="49" y="16"/>
                  <a:pt x="40" y="20"/>
                  <a:pt x="31" y="27"/>
                </a:cubicBezTo>
                <a:lnTo>
                  <a:pt x="31" y="27"/>
                </a:lnTo>
                <a:cubicBezTo>
                  <a:pt x="24" y="35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40"/>
          <p:cNvSpPr>
            <a:spLocks noChangeArrowheads="1"/>
          </p:cNvSpPr>
          <p:nvPr/>
        </p:nvSpPr>
        <p:spPr bwMode="auto">
          <a:xfrm>
            <a:off x="14334847" y="8037103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2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9" y="13"/>
                  <a:pt x="36" y="8"/>
                </a:cubicBezTo>
                <a:lnTo>
                  <a:pt x="36" y="8"/>
                </a:lnTo>
                <a:cubicBezTo>
                  <a:pt x="43" y="3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2" y="30"/>
                </a:cubicBezTo>
                <a:lnTo>
                  <a:pt x="32" y="30"/>
                </a:lnTo>
                <a:cubicBezTo>
                  <a:pt x="24" y="38"/>
                  <a:pt x="19" y="48"/>
                  <a:pt x="18" y="62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41"/>
          <p:cNvSpPr>
            <a:spLocks noChangeArrowheads="1"/>
          </p:cNvSpPr>
          <p:nvPr/>
        </p:nvSpPr>
        <p:spPr bwMode="auto">
          <a:xfrm>
            <a:off x="14426169" y="8037103"/>
            <a:ext cx="145036" cy="155783"/>
          </a:xfrm>
          <a:custGeom>
            <a:avLst/>
            <a:gdLst>
              <a:gd name="T0" fmla="*/ 0 w 118"/>
              <a:gd name="T1" fmla="*/ 0 h 130"/>
              <a:gd name="T2" fmla="*/ 19 w 118"/>
              <a:gd name="T3" fmla="*/ 0 h 130"/>
              <a:gd name="T4" fmla="*/ 59 w 118"/>
              <a:gd name="T5" fmla="*/ 110 h 130"/>
              <a:gd name="T6" fmla="*/ 99 w 118"/>
              <a:gd name="T7" fmla="*/ 0 h 130"/>
              <a:gd name="T8" fmla="*/ 117 w 118"/>
              <a:gd name="T9" fmla="*/ 0 h 130"/>
              <a:gd name="T10" fmla="*/ 68 w 118"/>
              <a:gd name="T11" fmla="*/ 129 h 130"/>
              <a:gd name="T12" fmla="*/ 49 w 118"/>
              <a:gd name="T13" fmla="*/ 129 h 130"/>
              <a:gd name="T14" fmla="*/ 0 w 118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130">
                <a:moveTo>
                  <a:pt x="0" y="0"/>
                </a:moveTo>
                <a:lnTo>
                  <a:pt x="19" y="0"/>
                </a:lnTo>
                <a:lnTo>
                  <a:pt x="59" y="110"/>
                </a:lnTo>
                <a:lnTo>
                  <a:pt x="99" y="0"/>
                </a:lnTo>
                <a:lnTo>
                  <a:pt x="117" y="0"/>
                </a:lnTo>
                <a:lnTo>
                  <a:pt x="68" y="129"/>
                </a:lnTo>
                <a:lnTo>
                  <a:pt x="49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42"/>
          <p:cNvSpPr>
            <a:spLocks noChangeArrowheads="1"/>
          </p:cNvSpPr>
          <p:nvPr/>
        </p:nvSpPr>
        <p:spPr bwMode="auto">
          <a:xfrm>
            <a:off x="14592692" y="7978015"/>
            <a:ext cx="32231" cy="220241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2 w 25"/>
              <a:gd name="T11" fmla="*/ 0 h 180"/>
              <a:gd name="T12" fmla="*/ 12 w 25"/>
              <a:gd name="T13" fmla="*/ 0 h 180"/>
              <a:gd name="T14" fmla="*/ 20 w 25"/>
              <a:gd name="T15" fmla="*/ 3 h 180"/>
              <a:gd name="T16" fmla="*/ 20 w 25"/>
              <a:gd name="T17" fmla="*/ 3 h 180"/>
              <a:gd name="T18" fmla="*/ 24 w 25"/>
              <a:gd name="T19" fmla="*/ 13 h 180"/>
              <a:gd name="T20" fmla="*/ 24 w 25"/>
              <a:gd name="T21" fmla="*/ 13 h 180"/>
              <a:gd name="T22" fmla="*/ 20 w 25"/>
              <a:gd name="T23" fmla="*/ 22 h 180"/>
              <a:gd name="T24" fmla="*/ 20 w 25"/>
              <a:gd name="T25" fmla="*/ 22 h 180"/>
              <a:gd name="T26" fmla="*/ 12 w 25"/>
              <a:gd name="T27" fmla="*/ 26 h 180"/>
              <a:gd name="T28" fmla="*/ 12 w 25"/>
              <a:gd name="T29" fmla="*/ 26 h 180"/>
              <a:gd name="T30" fmla="*/ 3 w 25"/>
              <a:gd name="T31" fmla="*/ 22 h 180"/>
              <a:gd name="T32" fmla="*/ 3 w 25"/>
              <a:gd name="T33" fmla="*/ 22 h 180"/>
              <a:gd name="T34" fmla="*/ 0 w 25"/>
              <a:gd name="T35" fmla="*/ 13 h 180"/>
              <a:gd name="T36" fmla="*/ 0 w 25"/>
              <a:gd name="T37" fmla="*/ 13 h 180"/>
              <a:gd name="T38" fmla="*/ 3 w 25"/>
              <a:gd name="T39" fmla="*/ 3 h 180"/>
              <a:gd name="T40" fmla="*/ 3 w 25"/>
              <a:gd name="T41" fmla="*/ 3 h 180"/>
              <a:gd name="T42" fmla="*/ 12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1"/>
                  <a:pt x="20" y="3"/>
                </a:cubicBezTo>
                <a:lnTo>
                  <a:pt x="20" y="3"/>
                </a:lnTo>
                <a:cubicBezTo>
                  <a:pt x="23" y="6"/>
                  <a:pt x="24" y="9"/>
                  <a:pt x="24" y="13"/>
                </a:cubicBezTo>
                <a:lnTo>
                  <a:pt x="24" y="13"/>
                </a:lnTo>
                <a:cubicBezTo>
                  <a:pt x="24" y="17"/>
                  <a:pt x="23" y="20"/>
                  <a:pt x="20" y="22"/>
                </a:cubicBezTo>
                <a:lnTo>
                  <a:pt x="20" y="22"/>
                </a:lnTo>
                <a:cubicBezTo>
                  <a:pt x="18" y="25"/>
                  <a:pt x="15" y="26"/>
                  <a:pt x="12" y="26"/>
                </a:cubicBezTo>
                <a:lnTo>
                  <a:pt x="12" y="26"/>
                </a:lnTo>
                <a:cubicBezTo>
                  <a:pt x="9" y="26"/>
                  <a:pt x="5" y="25"/>
                  <a:pt x="3" y="22"/>
                </a:cubicBezTo>
                <a:lnTo>
                  <a:pt x="3" y="22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9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43"/>
          <p:cNvSpPr>
            <a:spLocks noChangeArrowheads="1"/>
          </p:cNvSpPr>
          <p:nvPr/>
        </p:nvSpPr>
        <p:spPr bwMode="auto">
          <a:xfrm>
            <a:off x="14657154" y="8037103"/>
            <a:ext cx="139666" cy="161153"/>
          </a:xfrm>
          <a:custGeom>
            <a:avLst/>
            <a:gdLst>
              <a:gd name="T0" fmla="*/ 100 w 113"/>
              <a:gd name="T1" fmla="*/ 33 h 132"/>
              <a:gd name="T2" fmla="*/ 100 w 113"/>
              <a:gd name="T3" fmla="*/ 33 h 132"/>
              <a:gd name="T4" fmla="*/ 63 w 113"/>
              <a:gd name="T5" fmla="*/ 18 h 132"/>
              <a:gd name="T6" fmla="*/ 63 w 113"/>
              <a:gd name="T7" fmla="*/ 18 h 132"/>
              <a:gd name="T8" fmla="*/ 40 w 113"/>
              <a:gd name="T9" fmla="*/ 24 h 132"/>
              <a:gd name="T10" fmla="*/ 40 w 113"/>
              <a:gd name="T11" fmla="*/ 24 h 132"/>
              <a:gd name="T12" fmla="*/ 24 w 113"/>
              <a:gd name="T13" fmla="*/ 41 h 132"/>
              <a:gd name="T14" fmla="*/ 24 w 113"/>
              <a:gd name="T15" fmla="*/ 41 h 132"/>
              <a:gd name="T16" fmla="*/ 19 w 113"/>
              <a:gd name="T17" fmla="*/ 66 h 132"/>
              <a:gd name="T18" fmla="*/ 19 w 113"/>
              <a:gd name="T19" fmla="*/ 66 h 132"/>
              <a:gd name="T20" fmla="*/ 24 w 113"/>
              <a:gd name="T21" fmla="*/ 91 h 132"/>
              <a:gd name="T22" fmla="*/ 24 w 113"/>
              <a:gd name="T23" fmla="*/ 91 h 132"/>
              <a:gd name="T24" fmla="*/ 40 w 113"/>
              <a:gd name="T25" fmla="*/ 108 h 132"/>
              <a:gd name="T26" fmla="*/ 40 w 113"/>
              <a:gd name="T27" fmla="*/ 108 h 132"/>
              <a:gd name="T28" fmla="*/ 63 w 113"/>
              <a:gd name="T29" fmla="*/ 114 h 132"/>
              <a:gd name="T30" fmla="*/ 63 w 113"/>
              <a:gd name="T31" fmla="*/ 114 h 132"/>
              <a:gd name="T32" fmla="*/ 85 w 113"/>
              <a:gd name="T33" fmla="*/ 110 h 132"/>
              <a:gd name="T34" fmla="*/ 85 w 113"/>
              <a:gd name="T35" fmla="*/ 110 h 132"/>
              <a:gd name="T36" fmla="*/ 101 w 113"/>
              <a:gd name="T37" fmla="*/ 97 h 132"/>
              <a:gd name="T38" fmla="*/ 112 w 113"/>
              <a:gd name="T39" fmla="*/ 109 h 132"/>
              <a:gd name="T40" fmla="*/ 112 w 113"/>
              <a:gd name="T41" fmla="*/ 109 h 132"/>
              <a:gd name="T42" fmla="*/ 91 w 113"/>
              <a:gd name="T43" fmla="*/ 125 h 132"/>
              <a:gd name="T44" fmla="*/ 91 w 113"/>
              <a:gd name="T45" fmla="*/ 125 h 132"/>
              <a:gd name="T46" fmla="*/ 62 w 113"/>
              <a:gd name="T47" fmla="*/ 131 h 132"/>
              <a:gd name="T48" fmla="*/ 62 w 113"/>
              <a:gd name="T49" fmla="*/ 131 h 132"/>
              <a:gd name="T50" fmla="*/ 30 w 113"/>
              <a:gd name="T51" fmla="*/ 123 h 132"/>
              <a:gd name="T52" fmla="*/ 30 w 113"/>
              <a:gd name="T53" fmla="*/ 123 h 132"/>
              <a:gd name="T54" fmla="*/ 8 w 113"/>
              <a:gd name="T55" fmla="*/ 99 h 132"/>
              <a:gd name="T56" fmla="*/ 8 w 113"/>
              <a:gd name="T57" fmla="*/ 99 h 132"/>
              <a:gd name="T58" fmla="*/ 0 w 113"/>
              <a:gd name="T59" fmla="*/ 66 h 132"/>
              <a:gd name="T60" fmla="*/ 0 w 113"/>
              <a:gd name="T61" fmla="*/ 66 h 132"/>
              <a:gd name="T62" fmla="*/ 8 w 113"/>
              <a:gd name="T63" fmla="*/ 32 h 132"/>
              <a:gd name="T64" fmla="*/ 8 w 113"/>
              <a:gd name="T65" fmla="*/ 32 h 132"/>
              <a:gd name="T66" fmla="*/ 30 w 113"/>
              <a:gd name="T67" fmla="*/ 9 h 132"/>
              <a:gd name="T68" fmla="*/ 30 w 113"/>
              <a:gd name="T69" fmla="*/ 9 h 132"/>
              <a:gd name="T70" fmla="*/ 62 w 113"/>
              <a:gd name="T71" fmla="*/ 0 h 132"/>
              <a:gd name="T72" fmla="*/ 62 w 113"/>
              <a:gd name="T73" fmla="*/ 0 h 132"/>
              <a:gd name="T74" fmla="*/ 89 w 113"/>
              <a:gd name="T75" fmla="*/ 5 h 132"/>
              <a:gd name="T76" fmla="*/ 89 w 113"/>
              <a:gd name="T77" fmla="*/ 5 h 132"/>
              <a:gd name="T78" fmla="*/ 110 w 113"/>
              <a:gd name="T79" fmla="*/ 19 h 132"/>
              <a:gd name="T80" fmla="*/ 100 w 113"/>
              <a:gd name="T81" fmla="*/ 3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" h="132">
                <a:moveTo>
                  <a:pt x="100" y="33"/>
                </a:moveTo>
                <a:lnTo>
                  <a:pt x="100" y="33"/>
                </a:lnTo>
                <a:cubicBezTo>
                  <a:pt x="89" y="22"/>
                  <a:pt x="77" y="18"/>
                  <a:pt x="63" y="18"/>
                </a:cubicBezTo>
                <a:lnTo>
                  <a:pt x="63" y="18"/>
                </a:lnTo>
                <a:cubicBezTo>
                  <a:pt x="54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8"/>
                  <a:pt x="28" y="34"/>
                  <a:pt x="24" y="41"/>
                </a:cubicBezTo>
                <a:lnTo>
                  <a:pt x="24" y="41"/>
                </a:lnTo>
                <a:cubicBezTo>
                  <a:pt x="20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0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2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1" y="97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5"/>
                  <a:pt x="99" y="121"/>
                  <a:pt x="91" y="125"/>
                </a:cubicBezTo>
                <a:lnTo>
                  <a:pt x="91" y="125"/>
                </a:lnTo>
                <a:cubicBezTo>
                  <a:pt x="82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30" y="123"/>
                </a:cubicBezTo>
                <a:lnTo>
                  <a:pt x="30" y="123"/>
                </a:lnTo>
                <a:cubicBezTo>
                  <a:pt x="21" y="117"/>
                  <a:pt x="14" y="110"/>
                  <a:pt x="8" y="99"/>
                </a:cubicBezTo>
                <a:lnTo>
                  <a:pt x="8" y="99"/>
                </a:lnTo>
                <a:cubicBezTo>
                  <a:pt x="3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3" y="42"/>
                  <a:pt x="8" y="32"/>
                </a:cubicBezTo>
                <a:lnTo>
                  <a:pt x="8" y="32"/>
                </a:lnTo>
                <a:cubicBezTo>
                  <a:pt x="14" y="22"/>
                  <a:pt x="21" y="14"/>
                  <a:pt x="30" y="9"/>
                </a:cubicBezTo>
                <a:lnTo>
                  <a:pt x="30" y="9"/>
                </a:lnTo>
                <a:cubicBezTo>
                  <a:pt x="39" y="3"/>
                  <a:pt x="50" y="0"/>
                  <a:pt x="62" y="0"/>
                </a:cubicBezTo>
                <a:lnTo>
                  <a:pt x="62" y="0"/>
                </a:lnTo>
                <a:cubicBezTo>
                  <a:pt x="72" y="0"/>
                  <a:pt x="81" y="2"/>
                  <a:pt x="89" y="5"/>
                </a:cubicBezTo>
                <a:lnTo>
                  <a:pt x="89" y="5"/>
                </a:lnTo>
                <a:cubicBezTo>
                  <a:pt x="97" y="9"/>
                  <a:pt x="104" y="13"/>
                  <a:pt x="110" y="19"/>
                </a:cubicBezTo>
                <a:lnTo>
                  <a:pt x="10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4"/>
          <p:cNvSpPr>
            <a:spLocks noChangeArrowheads="1"/>
          </p:cNvSpPr>
          <p:nvPr/>
        </p:nvSpPr>
        <p:spPr bwMode="auto">
          <a:xfrm>
            <a:off x="14812937" y="8037103"/>
            <a:ext cx="145036" cy="161153"/>
          </a:xfrm>
          <a:custGeom>
            <a:avLst/>
            <a:gdLst>
              <a:gd name="T0" fmla="*/ 62 w 121"/>
              <a:gd name="T1" fmla="*/ 0 h 132"/>
              <a:gd name="T2" fmla="*/ 62 w 121"/>
              <a:gd name="T3" fmla="*/ 0 h 132"/>
              <a:gd name="T4" fmla="*/ 106 w 121"/>
              <a:gd name="T5" fmla="*/ 20 h 132"/>
              <a:gd name="T6" fmla="*/ 106 w 121"/>
              <a:gd name="T7" fmla="*/ 20 h 132"/>
              <a:gd name="T8" fmla="*/ 120 w 121"/>
              <a:gd name="T9" fmla="*/ 73 h 132"/>
              <a:gd name="T10" fmla="*/ 18 w 121"/>
              <a:gd name="T11" fmla="*/ 73 h 132"/>
              <a:gd name="T12" fmla="*/ 18 w 121"/>
              <a:gd name="T13" fmla="*/ 73 h 132"/>
              <a:gd name="T14" fmla="*/ 33 w 121"/>
              <a:gd name="T15" fmla="*/ 103 h 132"/>
              <a:gd name="T16" fmla="*/ 33 w 121"/>
              <a:gd name="T17" fmla="*/ 103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2 w 121"/>
              <a:gd name="T27" fmla="*/ 98 h 132"/>
              <a:gd name="T28" fmla="*/ 112 w 121"/>
              <a:gd name="T29" fmla="*/ 110 h 132"/>
              <a:gd name="T30" fmla="*/ 112 w 121"/>
              <a:gd name="T31" fmla="*/ 110 h 132"/>
              <a:gd name="T32" fmla="*/ 90 w 121"/>
              <a:gd name="T33" fmla="*/ 126 h 132"/>
              <a:gd name="T34" fmla="*/ 90 w 121"/>
              <a:gd name="T35" fmla="*/ 126 h 132"/>
              <a:gd name="T36" fmla="*/ 62 w 121"/>
              <a:gd name="T37" fmla="*/ 131 h 132"/>
              <a:gd name="T38" fmla="*/ 62 w 121"/>
              <a:gd name="T39" fmla="*/ 131 h 132"/>
              <a:gd name="T40" fmla="*/ 29 w 121"/>
              <a:gd name="T41" fmla="*/ 123 h 132"/>
              <a:gd name="T42" fmla="*/ 29 w 121"/>
              <a:gd name="T43" fmla="*/ 123 h 132"/>
              <a:gd name="T44" fmla="*/ 8 w 121"/>
              <a:gd name="T45" fmla="*/ 99 h 132"/>
              <a:gd name="T46" fmla="*/ 8 w 121"/>
              <a:gd name="T47" fmla="*/ 99 h 132"/>
              <a:gd name="T48" fmla="*/ 0 w 121"/>
              <a:gd name="T49" fmla="*/ 66 h 132"/>
              <a:gd name="T50" fmla="*/ 0 w 121"/>
              <a:gd name="T51" fmla="*/ 66 h 132"/>
              <a:gd name="T52" fmla="*/ 8 w 121"/>
              <a:gd name="T53" fmla="*/ 32 h 132"/>
              <a:gd name="T54" fmla="*/ 8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2 w 121"/>
              <a:gd name="T61" fmla="*/ 0 h 132"/>
              <a:gd name="T62" fmla="*/ 103 w 121"/>
              <a:gd name="T63" fmla="*/ 57 h 132"/>
              <a:gd name="T64" fmla="*/ 103 w 121"/>
              <a:gd name="T65" fmla="*/ 57 h 132"/>
              <a:gd name="T66" fmla="*/ 91 w 121"/>
              <a:gd name="T67" fmla="*/ 27 h 132"/>
              <a:gd name="T68" fmla="*/ 91 w 121"/>
              <a:gd name="T69" fmla="*/ 27 h 132"/>
              <a:gd name="T70" fmla="*/ 62 w 121"/>
              <a:gd name="T71" fmla="*/ 16 h 132"/>
              <a:gd name="T72" fmla="*/ 62 w 121"/>
              <a:gd name="T73" fmla="*/ 16 h 132"/>
              <a:gd name="T74" fmla="*/ 32 w 121"/>
              <a:gd name="T75" fmla="*/ 27 h 132"/>
              <a:gd name="T76" fmla="*/ 32 w 121"/>
              <a:gd name="T77" fmla="*/ 27 h 132"/>
              <a:gd name="T78" fmla="*/ 18 w 121"/>
              <a:gd name="T79" fmla="*/ 57 h 132"/>
              <a:gd name="T80" fmla="*/ 103 w 121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3"/>
                  <a:pt x="120" y="51"/>
                  <a:pt x="120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8" y="114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2" y="98"/>
                </a:cubicBezTo>
                <a:lnTo>
                  <a:pt x="112" y="110"/>
                </a:lnTo>
                <a:lnTo>
                  <a:pt x="112" y="110"/>
                </a:lnTo>
                <a:cubicBezTo>
                  <a:pt x="105" y="116"/>
                  <a:pt x="98" y="121"/>
                  <a:pt x="90" y="126"/>
                </a:cubicBezTo>
                <a:lnTo>
                  <a:pt x="90" y="126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10"/>
                  <a:pt x="8" y="99"/>
                </a:cubicBezTo>
                <a:lnTo>
                  <a:pt x="8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8" y="32"/>
                </a:cubicBezTo>
                <a:lnTo>
                  <a:pt x="8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5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49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5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5"/>
          <p:cNvSpPr>
            <a:spLocks noChangeArrowheads="1"/>
          </p:cNvSpPr>
          <p:nvPr/>
        </p:nvSpPr>
        <p:spPr bwMode="auto">
          <a:xfrm>
            <a:off x="12954304" y="8332552"/>
            <a:ext cx="155780" cy="225614"/>
          </a:xfrm>
          <a:custGeom>
            <a:avLst/>
            <a:gdLst>
              <a:gd name="T0" fmla="*/ 66 w 127"/>
              <a:gd name="T1" fmla="*/ 53 h 184"/>
              <a:gd name="T2" fmla="*/ 66 w 127"/>
              <a:gd name="T3" fmla="*/ 53 h 184"/>
              <a:gd name="T4" fmla="*/ 98 w 127"/>
              <a:gd name="T5" fmla="*/ 61 h 184"/>
              <a:gd name="T6" fmla="*/ 98 w 127"/>
              <a:gd name="T7" fmla="*/ 61 h 184"/>
              <a:gd name="T8" fmla="*/ 119 w 127"/>
              <a:gd name="T9" fmla="*/ 84 h 184"/>
              <a:gd name="T10" fmla="*/ 119 w 127"/>
              <a:gd name="T11" fmla="*/ 84 h 184"/>
              <a:gd name="T12" fmla="*/ 126 w 127"/>
              <a:gd name="T13" fmla="*/ 119 h 184"/>
              <a:gd name="T14" fmla="*/ 126 w 127"/>
              <a:gd name="T15" fmla="*/ 119 h 184"/>
              <a:gd name="T16" fmla="*/ 119 w 127"/>
              <a:gd name="T17" fmla="*/ 152 h 184"/>
              <a:gd name="T18" fmla="*/ 119 w 127"/>
              <a:gd name="T19" fmla="*/ 152 h 184"/>
              <a:gd name="T20" fmla="*/ 98 w 127"/>
              <a:gd name="T21" fmla="*/ 175 h 184"/>
              <a:gd name="T22" fmla="*/ 98 w 127"/>
              <a:gd name="T23" fmla="*/ 175 h 184"/>
              <a:gd name="T24" fmla="*/ 67 w 127"/>
              <a:gd name="T25" fmla="*/ 183 h 184"/>
              <a:gd name="T26" fmla="*/ 67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9 w 127"/>
              <a:gd name="T33" fmla="*/ 155 h 184"/>
              <a:gd name="T34" fmla="*/ 19 w 127"/>
              <a:gd name="T35" fmla="*/ 183 h 184"/>
              <a:gd name="T36" fmla="*/ 0 w 127"/>
              <a:gd name="T37" fmla="*/ 183 h 184"/>
              <a:gd name="T38" fmla="*/ 0 w 127"/>
              <a:gd name="T39" fmla="*/ 0 h 184"/>
              <a:gd name="T40" fmla="*/ 19 w 127"/>
              <a:gd name="T41" fmla="*/ 0 h 184"/>
              <a:gd name="T42" fmla="*/ 19 w 127"/>
              <a:gd name="T43" fmla="*/ 81 h 184"/>
              <a:gd name="T44" fmla="*/ 19 w 127"/>
              <a:gd name="T45" fmla="*/ 81 h 184"/>
              <a:gd name="T46" fmla="*/ 38 w 127"/>
              <a:gd name="T47" fmla="*/ 60 h 184"/>
              <a:gd name="T48" fmla="*/ 38 w 127"/>
              <a:gd name="T49" fmla="*/ 60 h 184"/>
              <a:gd name="T50" fmla="*/ 66 w 127"/>
              <a:gd name="T51" fmla="*/ 53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8 w 127"/>
              <a:gd name="T65" fmla="*/ 118 h 184"/>
              <a:gd name="T66" fmla="*/ 108 w 127"/>
              <a:gd name="T67" fmla="*/ 118 h 184"/>
              <a:gd name="T68" fmla="*/ 102 w 127"/>
              <a:gd name="T69" fmla="*/ 93 h 184"/>
              <a:gd name="T70" fmla="*/ 102 w 127"/>
              <a:gd name="T71" fmla="*/ 93 h 184"/>
              <a:gd name="T72" fmla="*/ 86 w 127"/>
              <a:gd name="T73" fmla="*/ 76 h 184"/>
              <a:gd name="T74" fmla="*/ 86 w 127"/>
              <a:gd name="T75" fmla="*/ 76 h 184"/>
              <a:gd name="T76" fmla="*/ 63 w 127"/>
              <a:gd name="T77" fmla="*/ 70 h 184"/>
              <a:gd name="T78" fmla="*/ 63 w 127"/>
              <a:gd name="T79" fmla="*/ 70 h 184"/>
              <a:gd name="T80" fmla="*/ 40 w 127"/>
              <a:gd name="T81" fmla="*/ 76 h 184"/>
              <a:gd name="T82" fmla="*/ 40 w 127"/>
              <a:gd name="T83" fmla="*/ 76 h 184"/>
              <a:gd name="T84" fmla="*/ 24 w 127"/>
              <a:gd name="T85" fmla="*/ 93 h 184"/>
              <a:gd name="T86" fmla="*/ 24 w 127"/>
              <a:gd name="T87" fmla="*/ 93 h 184"/>
              <a:gd name="T88" fmla="*/ 19 w 127"/>
              <a:gd name="T89" fmla="*/ 118 h 184"/>
              <a:gd name="T90" fmla="*/ 19 w 127"/>
              <a:gd name="T91" fmla="*/ 118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6" y="53"/>
                </a:moveTo>
                <a:lnTo>
                  <a:pt x="66" y="53"/>
                </a:lnTo>
                <a:cubicBezTo>
                  <a:pt x="78" y="53"/>
                  <a:pt x="89" y="56"/>
                  <a:pt x="98" y="61"/>
                </a:cubicBezTo>
                <a:lnTo>
                  <a:pt x="98" y="61"/>
                </a:lnTo>
                <a:cubicBezTo>
                  <a:pt x="107" y="67"/>
                  <a:pt x="113" y="75"/>
                  <a:pt x="119" y="84"/>
                </a:cubicBezTo>
                <a:lnTo>
                  <a:pt x="119" y="84"/>
                </a:lnTo>
                <a:cubicBezTo>
                  <a:pt x="124" y="94"/>
                  <a:pt x="126" y="106"/>
                  <a:pt x="126" y="119"/>
                </a:cubicBezTo>
                <a:lnTo>
                  <a:pt x="126" y="119"/>
                </a:lnTo>
                <a:cubicBezTo>
                  <a:pt x="126" y="131"/>
                  <a:pt x="124" y="143"/>
                  <a:pt x="119" y="152"/>
                </a:cubicBezTo>
                <a:lnTo>
                  <a:pt x="119" y="152"/>
                </a:lnTo>
                <a:cubicBezTo>
                  <a:pt x="114" y="162"/>
                  <a:pt x="107" y="170"/>
                  <a:pt x="98" y="175"/>
                </a:cubicBezTo>
                <a:lnTo>
                  <a:pt x="98" y="175"/>
                </a:lnTo>
                <a:cubicBezTo>
                  <a:pt x="89" y="181"/>
                  <a:pt x="79" y="183"/>
                  <a:pt x="67" y="183"/>
                </a:cubicBezTo>
                <a:lnTo>
                  <a:pt x="67" y="183"/>
                </a:lnTo>
                <a:cubicBezTo>
                  <a:pt x="56" y="183"/>
                  <a:pt x="46" y="181"/>
                  <a:pt x="38" y="176"/>
                </a:cubicBezTo>
                <a:lnTo>
                  <a:pt x="38" y="176"/>
                </a:lnTo>
                <a:cubicBezTo>
                  <a:pt x="30" y="171"/>
                  <a:pt x="24" y="164"/>
                  <a:pt x="19" y="155"/>
                </a:cubicBezTo>
                <a:lnTo>
                  <a:pt x="19" y="183"/>
                </a:lnTo>
                <a:lnTo>
                  <a:pt x="0" y="183"/>
                </a:lnTo>
                <a:lnTo>
                  <a:pt x="0" y="0"/>
                </a:lnTo>
                <a:lnTo>
                  <a:pt x="19" y="0"/>
                </a:lnTo>
                <a:lnTo>
                  <a:pt x="19" y="81"/>
                </a:lnTo>
                <a:lnTo>
                  <a:pt x="19" y="81"/>
                </a:lnTo>
                <a:cubicBezTo>
                  <a:pt x="24" y="72"/>
                  <a:pt x="30" y="65"/>
                  <a:pt x="38" y="60"/>
                </a:cubicBezTo>
                <a:lnTo>
                  <a:pt x="38" y="60"/>
                </a:lnTo>
                <a:cubicBezTo>
                  <a:pt x="46" y="56"/>
                  <a:pt x="56" y="53"/>
                  <a:pt x="66" y="53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2" y="166"/>
                  <a:pt x="79" y="165"/>
                  <a:pt x="86" y="160"/>
                </a:cubicBezTo>
                <a:lnTo>
                  <a:pt x="86" y="160"/>
                </a:lnTo>
                <a:cubicBezTo>
                  <a:pt x="93" y="156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6"/>
                  <a:pt x="108" y="127"/>
                  <a:pt x="108" y="118"/>
                </a:cubicBezTo>
                <a:lnTo>
                  <a:pt x="108" y="118"/>
                </a:lnTo>
                <a:cubicBezTo>
                  <a:pt x="108" y="109"/>
                  <a:pt x="106" y="100"/>
                  <a:pt x="102" y="93"/>
                </a:cubicBezTo>
                <a:lnTo>
                  <a:pt x="102" y="93"/>
                </a:lnTo>
                <a:cubicBezTo>
                  <a:pt x="98" y="86"/>
                  <a:pt x="93" y="80"/>
                  <a:pt x="86" y="76"/>
                </a:cubicBezTo>
                <a:lnTo>
                  <a:pt x="86" y="76"/>
                </a:lnTo>
                <a:cubicBezTo>
                  <a:pt x="79" y="71"/>
                  <a:pt x="72" y="70"/>
                  <a:pt x="63" y="70"/>
                </a:cubicBezTo>
                <a:lnTo>
                  <a:pt x="63" y="70"/>
                </a:lnTo>
                <a:cubicBezTo>
                  <a:pt x="55" y="70"/>
                  <a:pt x="47" y="71"/>
                  <a:pt x="40" y="76"/>
                </a:cubicBezTo>
                <a:lnTo>
                  <a:pt x="40" y="76"/>
                </a:lnTo>
                <a:cubicBezTo>
                  <a:pt x="33" y="80"/>
                  <a:pt x="28" y="86"/>
                  <a:pt x="24" y="93"/>
                </a:cubicBezTo>
                <a:lnTo>
                  <a:pt x="24" y="93"/>
                </a:lnTo>
                <a:cubicBezTo>
                  <a:pt x="21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7"/>
                  <a:pt x="21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0"/>
                </a:cubicBezTo>
                <a:lnTo>
                  <a:pt x="40" y="160"/>
                </a:lnTo>
                <a:cubicBezTo>
                  <a:pt x="47" y="165"/>
                  <a:pt x="55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6"/>
          <p:cNvSpPr>
            <a:spLocks noChangeArrowheads="1"/>
          </p:cNvSpPr>
          <p:nvPr/>
        </p:nvSpPr>
        <p:spPr bwMode="auto">
          <a:xfrm>
            <a:off x="13131571" y="8397013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20 h 131"/>
              <a:gd name="T6" fmla="*/ 106 w 122"/>
              <a:gd name="T7" fmla="*/ 20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4 w 122"/>
              <a:gd name="T19" fmla="*/ 114 h 131"/>
              <a:gd name="T20" fmla="*/ 64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2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7" y="6"/>
                  <a:pt x="106" y="20"/>
                </a:cubicBezTo>
                <a:lnTo>
                  <a:pt x="106" y="20"/>
                </a:lnTo>
                <a:cubicBezTo>
                  <a:pt x="116" y="33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4"/>
                  <a:pt x="64" y="114"/>
                </a:cubicBezTo>
                <a:lnTo>
                  <a:pt x="64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2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0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4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47"/>
          <p:cNvSpPr>
            <a:spLocks noChangeArrowheads="1"/>
          </p:cNvSpPr>
          <p:nvPr/>
        </p:nvSpPr>
        <p:spPr bwMode="auto">
          <a:xfrm>
            <a:off x="13314211" y="8337922"/>
            <a:ext cx="26861" cy="220244"/>
          </a:xfrm>
          <a:custGeom>
            <a:avLst/>
            <a:gdLst>
              <a:gd name="T0" fmla="*/ 2 w 24"/>
              <a:gd name="T1" fmla="*/ 50 h 180"/>
              <a:gd name="T2" fmla="*/ 21 w 24"/>
              <a:gd name="T3" fmla="*/ 50 h 180"/>
              <a:gd name="T4" fmla="*/ 21 w 24"/>
              <a:gd name="T5" fmla="*/ 179 h 180"/>
              <a:gd name="T6" fmla="*/ 2 w 24"/>
              <a:gd name="T7" fmla="*/ 179 h 180"/>
              <a:gd name="T8" fmla="*/ 2 w 24"/>
              <a:gd name="T9" fmla="*/ 50 h 180"/>
              <a:gd name="T10" fmla="*/ 11 w 24"/>
              <a:gd name="T11" fmla="*/ 0 h 180"/>
              <a:gd name="T12" fmla="*/ 11 w 24"/>
              <a:gd name="T13" fmla="*/ 0 h 180"/>
              <a:gd name="T14" fmla="*/ 20 w 24"/>
              <a:gd name="T15" fmla="*/ 3 h 180"/>
              <a:gd name="T16" fmla="*/ 20 w 24"/>
              <a:gd name="T17" fmla="*/ 3 h 180"/>
              <a:gd name="T18" fmla="*/ 23 w 24"/>
              <a:gd name="T19" fmla="*/ 12 h 180"/>
              <a:gd name="T20" fmla="*/ 23 w 24"/>
              <a:gd name="T21" fmla="*/ 12 h 180"/>
              <a:gd name="T22" fmla="*/ 20 w 24"/>
              <a:gd name="T23" fmla="*/ 22 h 180"/>
              <a:gd name="T24" fmla="*/ 20 w 24"/>
              <a:gd name="T25" fmla="*/ 22 h 180"/>
              <a:gd name="T26" fmla="*/ 11 w 24"/>
              <a:gd name="T27" fmla="*/ 25 h 180"/>
              <a:gd name="T28" fmla="*/ 11 w 24"/>
              <a:gd name="T29" fmla="*/ 25 h 180"/>
              <a:gd name="T30" fmla="*/ 2 w 24"/>
              <a:gd name="T31" fmla="*/ 22 h 180"/>
              <a:gd name="T32" fmla="*/ 2 w 24"/>
              <a:gd name="T33" fmla="*/ 22 h 180"/>
              <a:gd name="T34" fmla="*/ 0 w 24"/>
              <a:gd name="T35" fmla="*/ 12 h 180"/>
              <a:gd name="T36" fmla="*/ 0 w 24"/>
              <a:gd name="T37" fmla="*/ 12 h 180"/>
              <a:gd name="T38" fmla="*/ 2 w 24"/>
              <a:gd name="T39" fmla="*/ 3 h 180"/>
              <a:gd name="T40" fmla="*/ 2 w 24"/>
              <a:gd name="T41" fmla="*/ 3 h 180"/>
              <a:gd name="T42" fmla="*/ 11 w 24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180">
                <a:moveTo>
                  <a:pt x="2" y="50"/>
                </a:moveTo>
                <a:lnTo>
                  <a:pt x="21" y="50"/>
                </a:lnTo>
                <a:lnTo>
                  <a:pt x="21" y="179"/>
                </a:lnTo>
                <a:lnTo>
                  <a:pt x="2" y="179"/>
                </a:lnTo>
                <a:lnTo>
                  <a:pt x="2" y="50"/>
                </a:lnTo>
                <a:close/>
                <a:moveTo>
                  <a:pt x="11" y="0"/>
                </a:moveTo>
                <a:lnTo>
                  <a:pt x="11" y="0"/>
                </a:lnTo>
                <a:cubicBezTo>
                  <a:pt x="15" y="0"/>
                  <a:pt x="18" y="1"/>
                  <a:pt x="20" y="3"/>
                </a:cubicBezTo>
                <a:lnTo>
                  <a:pt x="20" y="3"/>
                </a:lnTo>
                <a:cubicBezTo>
                  <a:pt x="22" y="6"/>
                  <a:pt x="23" y="9"/>
                  <a:pt x="23" y="12"/>
                </a:cubicBezTo>
                <a:lnTo>
                  <a:pt x="23" y="12"/>
                </a:lnTo>
                <a:cubicBezTo>
                  <a:pt x="23" y="16"/>
                  <a:pt x="22" y="19"/>
                  <a:pt x="20" y="22"/>
                </a:cubicBezTo>
                <a:lnTo>
                  <a:pt x="20" y="22"/>
                </a:lnTo>
                <a:cubicBezTo>
                  <a:pt x="18" y="24"/>
                  <a:pt x="15" y="25"/>
                  <a:pt x="11" y="25"/>
                </a:cubicBezTo>
                <a:lnTo>
                  <a:pt x="11" y="25"/>
                </a:lnTo>
                <a:cubicBezTo>
                  <a:pt x="8" y="25"/>
                  <a:pt x="5" y="24"/>
                  <a:pt x="2" y="22"/>
                </a:cubicBezTo>
                <a:lnTo>
                  <a:pt x="2" y="22"/>
                </a:lnTo>
                <a:cubicBezTo>
                  <a:pt x="1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1" y="6"/>
                  <a:pt x="2" y="3"/>
                </a:cubicBezTo>
                <a:lnTo>
                  <a:pt x="2" y="3"/>
                </a:lnTo>
                <a:cubicBezTo>
                  <a:pt x="5" y="1"/>
                  <a:pt x="8" y="0"/>
                  <a:pt x="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48"/>
          <p:cNvSpPr>
            <a:spLocks noChangeArrowheads="1"/>
          </p:cNvSpPr>
          <p:nvPr/>
        </p:nvSpPr>
        <p:spPr bwMode="auto">
          <a:xfrm>
            <a:off x="13394789" y="8397013"/>
            <a:ext cx="139666" cy="161153"/>
          </a:xfrm>
          <a:custGeom>
            <a:avLst/>
            <a:gdLst>
              <a:gd name="T0" fmla="*/ 67 w 115"/>
              <a:gd name="T1" fmla="*/ 0 h 131"/>
              <a:gd name="T2" fmla="*/ 67 w 115"/>
              <a:gd name="T3" fmla="*/ 0 h 131"/>
              <a:gd name="T4" fmla="*/ 102 w 115"/>
              <a:gd name="T5" fmla="*/ 14 h 131"/>
              <a:gd name="T6" fmla="*/ 102 w 115"/>
              <a:gd name="T7" fmla="*/ 14 h 131"/>
              <a:gd name="T8" fmla="*/ 114 w 115"/>
              <a:gd name="T9" fmla="*/ 50 h 131"/>
              <a:gd name="T10" fmla="*/ 114 w 115"/>
              <a:gd name="T11" fmla="*/ 130 h 131"/>
              <a:gd name="T12" fmla="*/ 96 w 115"/>
              <a:gd name="T13" fmla="*/ 130 h 131"/>
              <a:gd name="T14" fmla="*/ 96 w 115"/>
              <a:gd name="T15" fmla="*/ 55 h 131"/>
              <a:gd name="T16" fmla="*/ 96 w 115"/>
              <a:gd name="T17" fmla="*/ 55 h 131"/>
              <a:gd name="T18" fmla="*/ 86 w 115"/>
              <a:gd name="T19" fmla="*/ 28 h 131"/>
              <a:gd name="T20" fmla="*/ 86 w 115"/>
              <a:gd name="T21" fmla="*/ 28 h 131"/>
              <a:gd name="T22" fmla="*/ 61 w 115"/>
              <a:gd name="T23" fmla="*/ 18 h 131"/>
              <a:gd name="T24" fmla="*/ 61 w 115"/>
              <a:gd name="T25" fmla="*/ 18 h 131"/>
              <a:gd name="T26" fmla="*/ 31 w 115"/>
              <a:gd name="T27" fmla="*/ 30 h 131"/>
              <a:gd name="T28" fmla="*/ 31 w 115"/>
              <a:gd name="T29" fmla="*/ 30 h 131"/>
              <a:gd name="T30" fmla="*/ 19 w 115"/>
              <a:gd name="T31" fmla="*/ 61 h 131"/>
              <a:gd name="T32" fmla="*/ 19 w 115"/>
              <a:gd name="T33" fmla="*/ 130 h 131"/>
              <a:gd name="T34" fmla="*/ 0 w 115"/>
              <a:gd name="T35" fmla="*/ 130 h 131"/>
              <a:gd name="T36" fmla="*/ 0 w 115"/>
              <a:gd name="T37" fmla="*/ 1 h 131"/>
              <a:gd name="T38" fmla="*/ 19 w 115"/>
              <a:gd name="T39" fmla="*/ 1 h 131"/>
              <a:gd name="T40" fmla="*/ 19 w 115"/>
              <a:gd name="T41" fmla="*/ 29 h 131"/>
              <a:gd name="T42" fmla="*/ 19 w 115"/>
              <a:gd name="T43" fmla="*/ 29 h 131"/>
              <a:gd name="T44" fmla="*/ 67 w 115"/>
              <a:gd name="T4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1">
                <a:moveTo>
                  <a:pt x="67" y="0"/>
                </a:moveTo>
                <a:lnTo>
                  <a:pt x="67" y="0"/>
                </a:lnTo>
                <a:cubicBezTo>
                  <a:pt x="82" y="0"/>
                  <a:pt x="94" y="4"/>
                  <a:pt x="102" y="14"/>
                </a:cubicBezTo>
                <a:lnTo>
                  <a:pt x="102" y="14"/>
                </a:lnTo>
                <a:cubicBezTo>
                  <a:pt x="110" y="22"/>
                  <a:pt x="114" y="34"/>
                  <a:pt x="114" y="50"/>
                </a:cubicBezTo>
                <a:lnTo>
                  <a:pt x="114" y="130"/>
                </a:lnTo>
                <a:lnTo>
                  <a:pt x="96" y="130"/>
                </a:lnTo>
                <a:lnTo>
                  <a:pt x="96" y="55"/>
                </a:lnTo>
                <a:lnTo>
                  <a:pt x="96" y="55"/>
                </a:lnTo>
                <a:cubicBezTo>
                  <a:pt x="96" y="44"/>
                  <a:pt x="93" y="34"/>
                  <a:pt x="86" y="28"/>
                </a:cubicBezTo>
                <a:lnTo>
                  <a:pt x="86" y="28"/>
                </a:lnTo>
                <a:cubicBezTo>
                  <a:pt x="80" y="22"/>
                  <a:pt x="72" y="18"/>
                  <a:pt x="61" y="18"/>
                </a:cubicBezTo>
                <a:lnTo>
                  <a:pt x="61" y="18"/>
                </a:lnTo>
                <a:cubicBezTo>
                  <a:pt x="48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8"/>
                  <a:pt x="20" y="48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29"/>
                </a:lnTo>
                <a:lnTo>
                  <a:pt x="19" y="29"/>
                </a:lnTo>
                <a:cubicBezTo>
                  <a:pt x="28" y="10"/>
                  <a:pt x="44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49"/>
          <p:cNvSpPr>
            <a:spLocks noChangeArrowheads="1"/>
          </p:cNvSpPr>
          <p:nvPr/>
        </p:nvSpPr>
        <p:spPr bwMode="auto">
          <a:xfrm>
            <a:off x="13566686" y="8397013"/>
            <a:ext cx="150410" cy="220241"/>
          </a:xfrm>
          <a:custGeom>
            <a:avLst/>
            <a:gdLst>
              <a:gd name="T0" fmla="*/ 121 w 122"/>
              <a:gd name="T1" fmla="*/ 116 h 179"/>
              <a:gd name="T2" fmla="*/ 113 w 122"/>
              <a:gd name="T3" fmla="*/ 149 h 179"/>
              <a:gd name="T4" fmla="*/ 91 w 122"/>
              <a:gd name="T5" fmla="*/ 170 h 179"/>
              <a:gd name="T6" fmla="*/ 58 w 122"/>
              <a:gd name="T7" fmla="*/ 178 h 179"/>
              <a:gd name="T8" fmla="*/ 7 w 122"/>
              <a:gd name="T9" fmla="*/ 159 h 179"/>
              <a:gd name="T10" fmla="*/ 16 w 122"/>
              <a:gd name="T11" fmla="*/ 145 h 179"/>
              <a:gd name="T12" fmla="*/ 35 w 122"/>
              <a:gd name="T13" fmla="*/ 157 h 179"/>
              <a:gd name="T14" fmla="*/ 58 w 122"/>
              <a:gd name="T15" fmla="*/ 161 h 179"/>
              <a:gd name="T16" fmla="*/ 90 w 122"/>
              <a:gd name="T17" fmla="*/ 149 h 179"/>
              <a:gd name="T18" fmla="*/ 102 w 122"/>
              <a:gd name="T19" fmla="*/ 97 h 179"/>
              <a:gd name="T20" fmla="*/ 84 w 122"/>
              <a:gd name="T21" fmla="*/ 117 h 179"/>
              <a:gd name="T22" fmla="*/ 56 w 122"/>
              <a:gd name="T23" fmla="*/ 124 h 179"/>
              <a:gd name="T24" fmla="*/ 27 w 122"/>
              <a:gd name="T25" fmla="*/ 116 h 179"/>
              <a:gd name="T26" fmla="*/ 7 w 122"/>
              <a:gd name="T27" fmla="*/ 94 h 179"/>
              <a:gd name="T28" fmla="*/ 0 w 122"/>
              <a:gd name="T29" fmla="*/ 62 h 179"/>
              <a:gd name="T30" fmla="*/ 7 w 122"/>
              <a:gd name="T31" fmla="*/ 29 h 179"/>
              <a:gd name="T32" fmla="*/ 27 w 122"/>
              <a:gd name="T33" fmla="*/ 7 h 179"/>
              <a:gd name="T34" fmla="*/ 57 w 122"/>
              <a:gd name="T35" fmla="*/ 0 h 179"/>
              <a:gd name="T36" fmla="*/ 84 w 122"/>
              <a:gd name="T37" fmla="*/ 7 h 179"/>
              <a:gd name="T38" fmla="*/ 102 w 122"/>
              <a:gd name="T39" fmla="*/ 27 h 179"/>
              <a:gd name="T40" fmla="*/ 121 w 122"/>
              <a:gd name="T41" fmla="*/ 1 h 179"/>
              <a:gd name="T42" fmla="*/ 60 w 122"/>
              <a:gd name="T43" fmla="*/ 108 h 179"/>
              <a:gd name="T44" fmla="*/ 82 w 122"/>
              <a:gd name="T45" fmla="*/ 102 h 179"/>
              <a:gd name="T46" fmla="*/ 97 w 122"/>
              <a:gd name="T47" fmla="*/ 86 h 179"/>
              <a:gd name="T48" fmla="*/ 102 w 122"/>
              <a:gd name="T49" fmla="*/ 62 h 179"/>
              <a:gd name="T50" fmla="*/ 97 w 122"/>
              <a:gd name="T51" fmla="*/ 39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2 h 179"/>
              <a:gd name="T58" fmla="*/ 23 w 122"/>
              <a:gd name="T59" fmla="*/ 39 h 179"/>
              <a:gd name="T60" fmla="*/ 17 w 122"/>
              <a:gd name="T61" fmla="*/ 62 h 179"/>
              <a:gd name="T62" fmla="*/ 23 w 122"/>
              <a:gd name="T63" fmla="*/ 86 h 179"/>
              <a:gd name="T64" fmla="*/ 38 w 122"/>
              <a:gd name="T65" fmla="*/ 10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1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9"/>
                  <a:pt x="118" y="140"/>
                  <a:pt x="113" y="149"/>
                </a:cubicBezTo>
                <a:lnTo>
                  <a:pt x="113" y="149"/>
                </a:lnTo>
                <a:cubicBezTo>
                  <a:pt x="108" y="159"/>
                  <a:pt x="100" y="165"/>
                  <a:pt x="91" y="170"/>
                </a:cubicBezTo>
                <a:lnTo>
                  <a:pt x="91" y="170"/>
                </a:lnTo>
                <a:cubicBezTo>
                  <a:pt x="81" y="176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1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1"/>
                  <a:pt x="28" y="155"/>
                  <a:pt x="35" y="157"/>
                </a:cubicBezTo>
                <a:lnTo>
                  <a:pt x="35" y="157"/>
                </a:lnTo>
                <a:cubicBezTo>
                  <a:pt x="42" y="160"/>
                  <a:pt x="50" y="161"/>
                  <a:pt x="58" y="161"/>
                </a:cubicBezTo>
                <a:lnTo>
                  <a:pt x="58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7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2" y="113"/>
                  <a:pt x="84" y="117"/>
                </a:cubicBezTo>
                <a:lnTo>
                  <a:pt x="84" y="117"/>
                </a:lnTo>
                <a:cubicBezTo>
                  <a:pt x="76" y="122"/>
                  <a:pt x="67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1"/>
                  <a:pt x="27" y="116"/>
                </a:cubicBezTo>
                <a:lnTo>
                  <a:pt x="27" y="116"/>
                </a:lnTo>
                <a:cubicBezTo>
                  <a:pt x="18" y="111"/>
                  <a:pt x="12" y="103"/>
                  <a:pt x="7" y="94"/>
                </a:cubicBezTo>
                <a:lnTo>
                  <a:pt x="7" y="94"/>
                </a:lnTo>
                <a:cubicBezTo>
                  <a:pt x="2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2" y="39"/>
                  <a:pt x="7" y="29"/>
                </a:cubicBezTo>
                <a:lnTo>
                  <a:pt x="7" y="29"/>
                </a:lnTo>
                <a:cubicBezTo>
                  <a:pt x="12" y="20"/>
                  <a:pt x="18" y="13"/>
                  <a:pt x="27" y="7"/>
                </a:cubicBezTo>
                <a:lnTo>
                  <a:pt x="27" y="7"/>
                </a:lnTo>
                <a:cubicBezTo>
                  <a:pt x="35" y="3"/>
                  <a:pt x="45" y="0"/>
                  <a:pt x="57" y="0"/>
                </a:cubicBezTo>
                <a:lnTo>
                  <a:pt x="57" y="0"/>
                </a:lnTo>
                <a:cubicBezTo>
                  <a:pt x="67" y="0"/>
                  <a:pt x="76" y="2"/>
                  <a:pt x="84" y="7"/>
                </a:cubicBezTo>
                <a:lnTo>
                  <a:pt x="84" y="7"/>
                </a:lnTo>
                <a:cubicBezTo>
                  <a:pt x="92" y="12"/>
                  <a:pt x="98" y="18"/>
                  <a:pt x="102" y="27"/>
                </a:cubicBezTo>
                <a:lnTo>
                  <a:pt x="102" y="1"/>
                </a:lnTo>
                <a:lnTo>
                  <a:pt x="121" y="1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7"/>
                  <a:pt x="82" y="102"/>
                </a:cubicBezTo>
                <a:lnTo>
                  <a:pt x="82" y="102"/>
                </a:lnTo>
                <a:cubicBezTo>
                  <a:pt x="88" y="99"/>
                  <a:pt x="93" y="93"/>
                  <a:pt x="97" y="86"/>
                </a:cubicBezTo>
                <a:lnTo>
                  <a:pt x="97" y="86"/>
                </a:lnTo>
                <a:cubicBezTo>
                  <a:pt x="100" y="79"/>
                  <a:pt x="102" y="71"/>
                  <a:pt x="102" y="62"/>
                </a:cubicBezTo>
                <a:lnTo>
                  <a:pt x="102" y="62"/>
                </a:lnTo>
                <a:cubicBezTo>
                  <a:pt x="102" y="53"/>
                  <a:pt x="100" y="45"/>
                  <a:pt x="97" y="39"/>
                </a:cubicBezTo>
                <a:lnTo>
                  <a:pt x="97" y="39"/>
                </a:lnTo>
                <a:cubicBezTo>
                  <a:pt x="93" y="31"/>
                  <a:pt x="88" y="26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8"/>
                  <a:pt x="38" y="22"/>
                </a:cubicBezTo>
                <a:lnTo>
                  <a:pt x="38" y="22"/>
                </a:lnTo>
                <a:cubicBezTo>
                  <a:pt x="31" y="26"/>
                  <a:pt x="26" y="31"/>
                  <a:pt x="23" y="39"/>
                </a:cubicBezTo>
                <a:lnTo>
                  <a:pt x="23" y="39"/>
                </a:lnTo>
                <a:cubicBezTo>
                  <a:pt x="19" y="45"/>
                  <a:pt x="17" y="53"/>
                  <a:pt x="17" y="62"/>
                </a:cubicBezTo>
                <a:lnTo>
                  <a:pt x="17" y="62"/>
                </a:lnTo>
                <a:cubicBezTo>
                  <a:pt x="17" y="71"/>
                  <a:pt x="19" y="79"/>
                  <a:pt x="23" y="86"/>
                </a:cubicBezTo>
                <a:lnTo>
                  <a:pt x="23" y="86"/>
                </a:lnTo>
                <a:cubicBezTo>
                  <a:pt x="26" y="93"/>
                  <a:pt x="31" y="99"/>
                  <a:pt x="38" y="102"/>
                </a:cubicBezTo>
                <a:lnTo>
                  <a:pt x="38" y="102"/>
                </a:lnTo>
                <a:cubicBezTo>
                  <a:pt x="44" y="107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0"/>
          <p:cNvSpPr>
            <a:spLocks noChangeArrowheads="1"/>
          </p:cNvSpPr>
          <p:nvPr/>
        </p:nvSpPr>
        <p:spPr bwMode="auto">
          <a:xfrm>
            <a:off x="13829901" y="8397013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5 w 127"/>
              <a:gd name="T5" fmla="*/ 8 h 131"/>
              <a:gd name="T6" fmla="*/ 95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5 w 127"/>
              <a:gd name="T21" fmla="*/ 122 h 131"/>
              <a:gd name="T22" fmla="*/ 95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7 h 131"/>
              <a:gd name="T52" fmla="*/ 63 w 127"/>
              <a:gd name="T53" fmla="*/ 17 h 131"/>
              <a:gd name="T54" fmla="*/ 39 w 127"/>
              <a:gd name="T55" fmla="*/ 23 h 131"/>
              <a:gd name="T56" fmla="*/ 39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1 h 131"/>
              <a:gd name="T68" fmla="*/ 24 w 127"/>
              <a:gd name="T69" fmla="*/ 91 h 131"/>
              <a:gd name="T70" fmla="*/ 39 w 127"/>
              <a:gd name="T71" fmla="*/ 108 h 131"/>
              <a:gd name="T72" fmla="*/ 39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6 w 127"/>
              <a:gd name="T79" fmla="*/ 108 h 131"/>
              <a:gd name="T80" fmla="*/ 86 w 127"/>
              <a:gd name="T81" fmla="*/ 108 h 131"/>
              <a:gd name="T82" fmla="*/ 102 w 127"/>
              <a:gd name="T83" fmla="*/ 91 h 131"/>
              <a:gd name="T84" fmla="*/ 102 w 127"/>
              <a:gd name="T85" fmla="*/ 91 h 131"/>
              <a:gd name="T86" fmla="*/ 107 w 127"/>
              <a:gd name="T87" fmla="*/ 65 h 131"/>
              <a:gd name="T88" fmla="*/ 107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5 w 127"/>
              <a:gd name="T95" fmla="*/ 23 h 131"/>
              <a:gd name="T96" fmla="*/ 85 w 127"/>
              <a:gd name="T97" fmla="*/ 23 h 131"/>
              <a:gd name="T98" fmla="*/ 63 w 127"/>
              <a:gd name="T99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5" y="3"/>
                  <a:pt x="95" y="8"/>
                </a:cubicBezTo>
                <a:lnTo>
                  <a:pt x="95" y="8"/>
                </a:lnTo>
                <a:cubicBezTo>
                  <a:pt x="105" y="14"/>
                  <a:pt x="112" y="22"/>
                  <a:pt x="118" y="31"/>
                </a:cubicBezTo>
                <a:lnTo>
                  <a:pt x="118" y="31"/>
                </a:lnTo>
                <a:cubicBezTo>
                  <a:pt x="123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8"/>
                  <a:pt x="123" y="89"/>
                  <a:pt x="118" y="99"/>
                </a:cubicBezTo>
                <a:lnTo>
                  <a:pt x="118" y="99"/>
                </a:lnTo>
                <a:cubicBezTo>
                  <a:pt x="112" y="109"/>
                  <a:pt x="105" y="116"/>
                  <a:pt x="95" y="122"/>
                </a:cubicBezTo>
                <a:lnTo>
                  <a:pt x="95" y="122"/>
                </a:lnTo>
                <a:cubicBezTo>
                  <a:pt x="85" y="128"/>
                  <a:pt x="75" y="130"/>
                  <a:pt x="63" y="130"/>
                </a:cubicBezTo>
                <a:lnTo>
                  <a:pt x="63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1" y="116"/>
                  <a:pt x="13" y="109"/>
                  <a:pt x="8" y="99"/>
                </a:cubicBezTo>
                <a:lnTo>
                  <a:pt x="8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3" y="22"/>
                  <a:pt x="21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6" y="19"/>
                  <a:pt x="39" y="23"/>
                </a:cubicBezTo>
                <a:lnTo>
                  <a:pt x="39" y="23"/>
                </a:lnTo>
                <a:cubicBezTo>
                  <a:pt x="33" y="27"/>
                  <a:pt x="27" y="33"/>
                  <a:pt x="24" y="40"/>
                </a:cubicBezTo>
                <a:lnTo>
                  <a:pt x="24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5"/>
                  <a:pt x="20" y="83"/>
                  <a:pt x="24" y="91"/>
                </a:cubicBezTo>
                <a:lnTo>
                  <a:pt x="24" y="91"/>
                </a:lnTo>
                <a:cubicBezTo>
                  <a:pt x="27" y="98"/>
                  <a:pt x="33" y="103"/>
                  <a:pt x="39" y="108"/>
                </a:cubicBezTo>
                <a:lnTo>
                  <a:pt x="39" y="108"/>
                </a:lnTo>
                <a:cubicBezTo>
                  <a:pt x="46" y="112"/>
                  <a:pt x="54" y="114"/>
                  <a:pt x="63" y="114"/>
                </a:cubicBezTo>
                <a:lnTo>
                  <a:pt x="63" y="114"/>
                </a:lnTo>
                <a:cubicBezTo>
                  <a:pt x="71" y="114"/>
                  <a:pt x="79" y="112"/>
                  <a:pt x="86" y="108"/>
                </a:cubicBezTo>
                <a:lnTo>
                  <a:pt x="86" y="108"/>
                </a:lnTo>
                <a:cubicBezTo>
                  <a:pt x="93" y="103"/>
                  <a:pt x="98" y="98"/>
                  <a:pt x="102" y="91"/>
                </a:cubicBezTo>
                <a:lnTo>
                  <a:pt x="102" y="91"/>
                </a:lnTo>
                <a:cubicBezTo>
                  <a:pt x="106" y="83"/>
                  <a:pt x="107" y="75"/>
                  <a:pt x="107" y="65"/>
                </a:cubicBezTo>
                <a:lnTo>
                  <a:pt x="107" y="65"/>
                </a:lnTo>
                <a:cubicBezTo>
                  <a:pt x="107" y="56"/>
                  <a:pt x="106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5" y="23"/>
                </a:cubicBezTo>
                <a:lnTo>
                  <a:pt x="85" y="23"/>
                </a:lnTo>
                <a:cubicBezTo>
                  <a:pt x="79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1"/>
          <p:cNvSpPr>
            <a:spLocks noChangeArrowheads="1"/>
          </p:cNvSpPr>
          <p:nvPr/>
        </p:nvSpPr>
        <p:spPr bwMode="auto">
          <a:xfrm>
            <a:off x="14007171" y="8332552"/>
            <a:ext cx="102062" cy="225614"/>
          </a:xfrm>
          <a:custGeom>
            <a:avLst/>
            <a:gdLst>
              <a:gd name="T0" fmla="*/ 56 w 84"/>
              <a:gd name="T1" fmla="*/ 17 h 184"/>
              <a:gd name="T2" fmla="*/ 56 w 84"/>
              <a:gd name="T3" fmla="*/ 17 h 184"/>
              <a:gd name="T4" fmla="*/ 41 w 84"/>
              <a:gd name="T5" fmla="*/ 23 h 184"/>
              <a:gd name="T6" fmla="*/ 41 w 84"/>
              <a:gd name="T7" fmla="*/ 23 h 184"/>
              <a:gd name="T8" fmla="*/ 35 w 84"/>
              <a:gd name="T9" fmla="*/ 41 h 184"/>
              <a:gd name="T10" fmla="*/ 35 w 84"/>
              <a:gd name="T11" fmla="*/ 57 h 184"/>
              <a:gd name="T12" fmla="*/ 70 w 84"/>
              <a:gd name="T13" fmla="*/ 57 h 184"/>
              <a:gd name="T14" fmla="*/ 70 w 84"/>
              <a:gd name="T15" fmla="*/ 73 h 184"/>
              <a:gd name="T16" fmla="*/ 35 w 84"/>
              <a:gd name="T17" fmla="*/ 73 h 184"/>
              <a:gd name="T18" fmla="*/ 35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7 h 184"/>
              <a:gd name="T28" fmla="*/ 16 w 84"/>
              <a:gd name="T29" fmla="*/ 57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0 h 184"/>
              <a:gd name="T36" fmla="*/ 22 w 84"/>
              <a:gd name="T37" fmla="*/ 20 h 184"/>
              <a:gd name="T38" fmla="*/ 36 w 84"/>
              <a:gd name="T39" fmla="*/ 5 h 184"/>
              <a:gd name="T40" fmla="*/ 36 w 84"/>
              <a:gd name="T41" fmla="*/ 5 h 184"/>
              <a:gd name="T42" fmla="*/ 55 w 84"/>
              <a:gd name="T43" fmla="*/ 0 h 184"/>
              <a:gd name="T44" fmla="*/ 55 w 84"/>
              <a:gd name="T45" fmla="*/ 0 h 184"/>
              <a:gd name="T46" fmla="*/ 83 w 84"/>
              <a:gd name="T47" fmla="*/ 9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7"/>
                </a:moveTo>
                <a:lnTo>
                  <a:pt x="56" y="17"/>
                </a:lnTo>
                <a:cubicBezTo>
                  <a:pt x="50" y="17"/>
                  <a:pt x="44" y="19"/>
                  <a:pt x="41" y="23"/>
                </a:cubicBezTo>
                <a:lnTo>
                  <a:pt x="41" y="23"/>
                </a:lnTo>
                <a:cubicBezTo>
                  <a:pt x="36" y="28"/>
                  <a:pt x="35" y="34"/>
                  <a:pt x="35" y="41"/>
                </a:cubicBezTo>
                <a:lnTo>
                  <a:pt x="35" y="57"/>
                </a:lnTo>
                <a:lnTo>
                  <a:pt x="70" y="57"/>
                </a:lnTo>
                <a:lnTo>
                  <a:pt x="70" y="73"/>
                </a:lnTo>
                <a:lnTo>
                  <a:pt x="35" y="73"/>
                </a:lnTo>
                <a:lnTo>
                  <a:pt x="35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8" y="27"/>
                  <a:pt x="22" y="20"/>
                </a:cubicBezTo>
                <a:lnTo>
                  <a:pt x="22" y="20"/>
                </a:lnTo>
                <a:cubicBezTo>
                  <a:pt x="25" y="13"/>
                  <a:pt x="30" y="8"/>
                  <a:pt x="36" y="5"/>
                </a:cubicBezTo>
                <a:lnTo>
                  <a:pt x="36" y="5"/>
                </a:lnTo>
                <a:cubicBezTo>
                  <a:pt x="42" y="2"/>
                  <a:pt x="49" y="0"/>
                  <a:pt x="55" y="0"/>
                </a:cubicBezTo>
                <a:lnTo>
                  <a:pt x="55" y="0"/>
                </a:lnTo>
                <a:cubicBezTo>
                  <a:pt x="66" y="0"/>
                  <a:pt x="75" y="3"/>
                  <a:pt x="83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19"/>
                  <a:pt x="63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2"/>
          <p:cNvSpPr>
            <a:spLocks noChangeArrowheads="1"/>
          </p:cNvSpPr>
          <p:nvPr/>
        </p:nvSpPr>
        <p:spPr bwMode="auto">
          <a:xfrm>
            <a:off x="14103863" y="8332552"/>
            <a:ext cx="102062" cy="225614"/>
          </a:xfrm>
          <a:custGeom>
            <a:avLst/>
            <a:gdLst>
              <a:gd name="T0" fmla="*/ 55 w 83"/>
              <a:gd name="T1" fmla="*/ 17 h 184"/>
              <a:gd name="T2" fmla="*/ 55 w 83"/>
              <a:gd name="T3" fmla="*/ 17 h 184"/>
              <a:gd name="T4" fmla="*/ 40 w 83"/>
              <a:gd name="T5" fmla="*/ 23 h 184"/>
              <a:gd name="T6" fmla="*/ 40 w 83"/>
              <a:gd name="T7" fmla="*/ 23 h 184"/>
              <a:gd name="T8" fmla="*/ 34 w 83"/>
              <a:gd name="T9" fmla="*/ 41 h 184"/>
              <a:gd name="T10" fmla="*/ 34 w 83"/>
              <a:gd name="T11" fmla="*/ 57 h 184"/>
              <a:gd name="T12" fmla="*/ 69 w 83"/>
              <a:gd name="T13" fmla="*/ 57 h 184"/>
              <a:gd name="T14" fmla="*/ 69 w 83"/>
              <a:gd name="T15" fmla="*/ 73 h 184"/>
              <a:gd name="T16" fmla="*/ 34 w 83"/>
              <a:gd name="T17" fmla="*/ 73 h 184"/>
              <a:gd name="T18" fmla="*/ 34 w 83"/>
              <a:gd name="T19" fmla="*/ 183 h 184"/>
              <a:gd name="T20" fmla="*/ 15 w 83"/>
              <a:gd name="T21" fmla="*/ 183 h 184"/>
              <a:gd name="T22" fmla="*/ 15 w 83"/>
              <a:gd name="T23" fmla="*/ 73 h 184"/>
              <a:gd name="T24" fmla="*/ 0 w 83"/>
              <a:gd name="T25" fmla="*/ 73 h 184"/>
              <a:gd name="T26" fmla="*/ 0 w 83"/>
              <a:gd name="T27" fmla="*/ 57 h 184"/>
              <a:gd name="T28" fmla="*/ 15 w 83"/>
              <a:gd name="T29" fmla="*/ 57 h 184"/>
              <a:gd name="T30" fmla="*/ 15 w 83"/>
              <a:gd name="T31" fmla="*/ 43 h 184"/>
              <a:gd name="T32" fmla="*/ 15 w 83"/>
              <a:gd name="T33" fmla="*/ 43 h 184"/>
              <a:gd name="T34" fmla="*/ 21 w 83"/>
              <a:gd name="T35" fmla="*/ 20 h 184"/>
              <a:gd name="T36" fmla="*/ 21 w 83"/>
              <a:gd name="T37" fmla="*/ 20 h 184"/>
              <a:gd name="T38" fmla="*/ 35 w 83"/>
              <a:gd name="T39" fmla="*/ 5 h 184"/>
              <a:gd name="T40" fmla="*/ 35 w 83"/>
              <a:gd name="T41" fmla="*/ 5 h 184"/>
              <a:gd name="T42" fmla="*/ 55 w 83"/>
              <a:gd name="T43" fmla="*/ 0 h 184"/>
              <a:gd name="T44" fmla="*/ 55 w 83"/>
              <a:gd name="T45" fmla="*/ 0 h 184"/>
              <a:gd name="T46" fmla="*/ 82 w 83"/>
              <a:gd name="T47" fmla="*/ 9 h 184"/>
              <a:gd name="T48" fmla="*/ 74 w 83"/>
              <a:gd name="T49" fmla="*/ 24 h 184"/>
              <a:gd name="T50" fmla="*/ 74 w 83"/>
              <a:gd name="T51" fmla="*/ 24 h 184"/>
              <a:gd name="T52" fmla="*/ 55 w 83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4">
                <a:moveTo>
                  <a:pt x="55" y="17"/>
                </a:moveTo>
                <a:lnTo>
                  <a:pt x="55" y="17"/>
                </a:lnTo>
                <a:cubicBezTo>
                  <a:pt x="49" y="17"/>
                  <a:pt x="44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4"/>
                  <a:pt x="34" y="41"/>
                </a:cubicBezTo>
                <a:lnTo>
                  <a:pt x="34" y="57"/>
                </a:lnTo>
                <a:lnTo>
                  <a:pt x="69" y="57"/>
                </a:lnTo>
                <a:lnTo>
                  <a:pt x="69" y="73"/>
                </a:lnTo>
                <a:lnTo>
                  <a:pt x="34" y="73"/>
                </a:lnTo>
                <a:lnTo>
                  <a:pt x="34" y="183"/>
                </a:lnTo>
                <a:lnTo>
                  <a:pt x="15" y="183"/>
                </a:lnTo>
                <a:lnTo>
                  <a:pt x="15" y="73"/>
                </a:lnTo>
                <a:lnTo>
                  <a:pt x="0" y="73"/>
                </a:lnTo>
                <a:lnTo>
                  <a:pt x="0" y="57"/>
                </a:lnTo>
                <a:lnTo>
                  <a:pt x="15" y="57"/>
                </a:lnTo>
                <a:lnTo>
                  <a:pt x="15" y="43"/>
                </a:lnTo>
                <a:lnTo>
                  <a:pt x="15" y="43"/>
                </a:lnTo>
                <a:cubicBezTo>
                  <a:pt x="15" y="34"/>
                  <a:pt x="17" y="27"/>
                  <a:pt x="21" y="20"/>
                </a:cubicBezTo>
                <a:lnTo>
                  <a:pt x="21" y="20"/>
                </a:lnTo>
                <a:cubicBezTo>
                  <a:pt x="25" y="13"/>
                  <a:pt x="30" y="8"/>
                  <a:pt x="35" y="5"/>
                </a:cubicBezTo>
                <a:lnTo>
                  <a:pt x="35" y="5"/>
                </a:lnTo>
                <a:cubicBezTo>
                  <a:pt x="41" y="2"/>
                  <a:pt x="48" y="0"/>
                  <a:pt x="55" y="0"/>
                </a:cubicBezTo>
                <a:lnTo>
                  <a:pt x="55" y="0"/>
                </a:lnTo>
                <a:cubicBezTo>
                  <a:pt x="65" y="0"/>
                  <a:pt x="74" y="3"/>
                  <a:pt x="82" y="9"/>
                </a:cubicBezTo>
                <a:lnTo>
                  <a:pt x="74" y="24"/>
                </a:lnTo>
                <a:lnTo>
                  <a:pt x="74" y="24"/>
                </a:lnTo>
                <a:cubicBezTo>
                  <a:pt x="68" y="19"/>
                  <a:pt x="62" y="17"/>
                  <a:pt x="55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3"/>
          <p:cNvSpPr>
            <a:spLocks noChangeArrowheads="1"/>
          </p:cNvSpPr>
          <p:nvPr/>
        </p:nvSpPr>
        <p:spPr bwMode="auto">
          <a:xfrm>
            <a:off x="14189811" y="8397013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7 w 122"/>
              <a:gd name="T5" fmla="*/ 20 h 131"/>
              <a:gd name="T6" fmla="*/ 107 w 122"/>
              <a:gd name="T7" fmla="*/ 20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1 w 122"/>
              <a:gd name="T33" fmla="*/ 125 h 131"/>
              <a:gd name="T34" fmla="*/ 91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2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7" y="6"/>
                  <a:pt x="107" y="20"/>
                </a:cubicBezTo>
                <a:lnTo>
                  <a:pt x="107" y="20"/>
                </a:lnTo>
                <a:cubicBezTo>
                  <a:pt x="116" y="33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2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7" y="116"/>
                  <a:pt x="99" y="121"/>
                  <a:pt x="91" y="125"/>
                </a:cubicBezTo>
                <a:lnTo>
                  <a:pt x="91" y="125"/>
                </a:lnTo>
                <a:cubicBezTo>
                  <a:pt x="82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1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4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20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4"/>
          <p:cNvSpPr>
            <a:spLocks noChangeArrowheads="1"/>
          </p:cNvSpPr>
          <p:nvPr/>
        </p:nvSpPr>
        <p:spPr bwMode="auto">
          <a:xfrm>
            <a:off x="14377822" y="8397013"/>
            <a:ext cx="80578" cy="161153"/>
          </a:xfrm>
          <a:custGeom>
            <a:avLst/>
            <a:gdLst>
              <a:gd name="T0" fmla="*/ 18 w 64"/>
              <a:gd name="T1" fmla="*/ 29 h 131"/>
              <a:gd name="T2" fmla="*/ 18 w 64"/>
              <a:gd name="T3" fmla="*/ 29 h 131"/>
              <a:gd name="T4" fmla="*/ 36 w 64"/>
              <a:gd name="T5" fmla="*/ 7 h 131"/>
              <a:gd name="T6" fmla="*/ 36 w 64"/>
              <a:gd name="T7" fmla="*/ 7 h 131"/>
              <a:gd name="T8" fmla="*/ 63 w 64"/>
              <a:gd name="T9" fmla="*/ 0 h 131"/>
              <a:gd name="T10" fmla="*/ 63 w 64"/>
              <a:gd name="T11" fmla="*/ 18 h 131"/>
              <a:gd name="T12" fmla="*/ 63 w 64"/>
              <a:gd name="T13" fmla="*/ 18 h 131"/>
              <a:gd name="T14" fmla="*/ 31 w 64"/>
              <a:gd name="T15" fmla="*/ 30 h 131"/>
              <a:gd name="T16" fmla="*/ 31 w 64"/>
              <a:gd name="T17" fmla="*/ 30 h 131"/>
              <a:gd name="T18" fmla="*/ 18 w 64"/>
              <a:gd name="T19" fmla="*/ 61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29"/>
                </a:moveTo>
                <a:lnTo>
                  <a:pt x="18" y="29"/>
                </a:lnTo>
                <a:cubicBezTo>
                  <a:pt x="22" y="20"/>
                  <a:pt x="28" y="12"/>
                  <a:pt x="36" y="7"/>
                </a:cubicBezTo>
                <a:lnTo>
                  <a:pt x="36" y="7"/>
                </a:lnTo>
                <a:cubicBezTo>
                  <a:pt x="43" y="3"/>
                  <a:pt x="52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8"/>
                  <a:pt x="19" y="48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5"/>
          <p:cNvSpPr>
            <a:spLocks noChangeArrowheads="1"/>
          </p:cNvSpPr>
          <p:nvPr/>
        </p:nvSpPr>
        <p:spPr bwMode="auto">
          <a:xfrm>
            <a:off x="14469143" y="8397013"/>
            <a:ext cx="145036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6 w 121"/>
              <a:gd name="T5" fmla="*/ 20 h 131"/>
              <a:gd name="T6" fmla="*/ 106 w 121"/>
              <a:gd name="T7" fmla="*/ 20 h 131"/>
              <a:gd name="T8" fmla="*/ 120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3 w 121"/>
              <a:gd name="T15" fmla="*/ 103 h 131"/>
              <a:gd name="T16" fmla="*/ 33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2 w 121"/>
              <a:gd name="T71" fmla="*/ 16 h 131"/>
              <a:gd name="T72" fmla="*/ 62 w 121"/>
              <a:gd name="T73" fmla="*/ 16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20"/>
                </a:cubicBezTo>
                <a:lnTo>
                  <a:pt x="106" y="20"/>
                </a:lnTo>
                <a:cubicBezTo>
                  <a:pt x="116" y="33"/>
                  <a:pt x="120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7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1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2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2" y="41"/>
                  <a:pt x="8" y="31"/>
                </a:cubicBezTo>
                <a:lnTo>
                  <a:pt x="8" y="31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49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3" y="45"/>
                  <a:pt x="98" y="34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49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6"/>
          <p:cNvSpPr>
            <a:spLocks noChangeArrowheads="1"/>
          </p:cNvSpPr>
          <p:nvPr/>
        </p:nvSpPr>
        <p:spPr bwMode="auto">
          <a:xfrm>
            <a:off x="14635667" y="8332552"/>
            <a:ext cx="155783" cy="225614"/>
          </a:xfrm>
          <a:custGeom>
            <a:avLst/>
            <a:gdLst>
              <a:gd name="T0" fmla="*/ 126 w 127"/>
              <a:gd name="T1" fmla="*/ 0 h 185"/>
              <a:gd name="T2" fmla="*/ 126 w 127"/>
              <a:gd name="T3" fmla="*/ 183 h 185"/>
              <a:gd name="T4" fmla="*/ 108 w 127"/>
              <a:gd name="T5" fmla="*/ 183 h 185"/>
              <a:gd name="T6" fmla="*/ 108 w 127"/>
              <a:gd name="T7" fmla="*/ 155 h 185"/>
              <a:gd name="T8" fmla="*/ 108 w 127"/>
              <a:gd name="T9" fmla="*/ 155 h 185"/>
              <a:gd name="T10" fmla="*/ 88 w 127"/>
              <a:gd name="T11" fmla="*/ 177 h 185"/>
              <a:gd name="T12" fmla="*/ 88 w 127"/>
              <a:gd name="T13" fmla="*/ 177 h 185"/>
              <a:gd name="T14" fmla="*/ 60 w 127"/>
              <a:gd name="T15" fmla="*/ 184 h 185"/>
              <a:gd name="T16" fmla="*/ 60 w 127"/>
              <a:gd name="T17" fmla="*/ 184 h 185"/>
              <a:gd name="T18" fmla="*/ 28 w 127"/>
              <a:gd name="T19" fmla="*/ 175 h 185"/>
              <a:gd name="T20" fmla="*/ 28 w 127"/>
              <a:gd name="T21" fmla="*/ 175 h 185"/>
              <a:gd name="T22" fmla="*/ 7 w 127"/>
              <a:gd name="T23" fmla="*/ 152 h 185"/>
              <a:gd name="T24" fmla="*/ 7 w 127"/>
              <a:gd name="T25" fmla="*/ 152 h 185"/>
              <a:gd name="T26" fmla="*/ 0 w 127"/>
              <a:gd name="T27" fmla="*/ 118 h 185"/>
              <a:gd name="T28" fmla="*/ 0 w 127"/>
              <a:gd name="T29" fmla="*/ 118 h 185"/>
              <a:gd name="T30" fmla="*/ 7 w 127"/>
              <a:gd name="T31" fmla="*/ 84 h 185"/>
              <a:gd name="T32" fmla="*/ 7 w 127"/>
              <a:gd name="T33" fmla="*/ 84 h 185"/>
              <a:gd name="T34" fmla="*/ 28 w 127"/>
              <a:gd name="T35" fmla="*/ 61 h 185"/>
              <a:gd name="T36" fmla="*/ 28 w 127"/>
              <a:gd name="T37" fmla="*/ 61 h 185"/>
              <a:gd name="T38" fmla="*/ 60 w 127"/>
              <a:gd name="T39" fmla="*/ 52 h 185"/>
              <a:gd name="T40" fmla="*/ 60 w 127"/>
              <a:gd name="T41" fmla="*/ 52 h 185"/>
              <a:gd name="T42" fmla="*/ 88 w 127"/>
              <a:gd name="T43" fmla="*/ 60 h 185"/>
              <a:gd name="T44" fmla="*/ 88 w 127"/>
              <a:gd name="T45" fmla="*/ 60 h 185"/>
              <a:gd name="T46" fmla="*/ 108 w 127"/>
              <a:gd name="T47" fmla="*/ 82 h 185"/>
              <a:gd name="T48" fmla="*/ 108 w 127"/>
              <a:gd name="T49" fmla="*/ 0 h 185"/>
              <a:gd name="T50" fmla="*/ 126 w 127"/>
              <a:gd name="T51" fmla="*/ 0 h 185"/>
              <a:gd name="T52" fmla="*/ 63 w 127"/>
              <a:gd name="T53" fmla="*/ 167 h 185"/>
              <a:gd name="T54" fmla="*/ 63 w 127"/>
              <a:gd name="T55" fmla="*/ 167 h 185"/>
              <a:gd name="T56" fmla="*/ 87 w 127"/>
              <a:gd name="T57" fmla="*/ 161 h 185"/>
              <a:gd name="T58" fmla="*/ 87 w 127"/>
              <a:gd name="T59" fmla="*/ 161 h 185"/>
              <a:gd name="T60" fmla="*/ 102 w 127"/>
              <a:gd name="T61" fmla="*/ 144 h 185"/>
              <a:gd name="T62" fmla="*/ 102 w 127"/>
              <a:gd name="T63" fmla="*/ 144 h 185"/>
              <a:gd name="T64" fmla="*/ 108 w 127"/>
              <a:gd name="T65" fmla="*/ 119 h 185"/>
              <a:gd name="T66" fmla="*/ 108 w 127"/>
              <a:gd name="T67" fmla="*/ 119 h 185"/>
              <a:gd name="T68" fmla="*/ 102 w 127"/>
              <a:gd name="T69" fmla="*/ 93 h 185"/>
              <a:gd name="T70" fmla="*/ 102 w 127"/>
              <a:gd name="T71" fmla="*/ 93 h 185"/>
              <a:gd name="T72" fmla="*/ 87 w 127"/>
              <a:gd name="T73" fmla="*/ 76 h 185"/>
              <a:gd name="T74" fmla="*/ 87 w 127"/>
              <a:gd name="T75" fmla="*/ 76 h 185"/>
              <a:gd name="T76" fmla="*/ 63 w 127"/>
              <a:gd name="T77" fmla="*/ 70 h 185"/>
              <a:gd name="T78" fmla="*/ 63 w 127"/>
              <a:gd name="T79" fmla="*/ 70 h 185"/>
              <a:gd name="T80" fmla="*/ 40 w 127"/>
              <a:gd name="T81" fmla="*/ 76 h 185"/>
              <a:gd name="T82" fmla="*/ 40 w 127"/>
              <a:gd name="T83" fmla="*/ 76 h 185"/>
              <a:gd name="T84" fmla="*/ 24 w 127"/>
              <a:gd name="T85" fmla="*/ 93 h 185"/>
              <a:gd name="T86" fmla="*/ 24 w 127"/>
              <a:gd name="T87" fmla="*/ 93 h 185"/>
              <a:gd name="T88" fmla="*/ 18 w 127"/>
              <a:gd name="T89" fmla="*/ 119 h 185"/>
              <a:gd name="T90" fmla="*/ 18 w 127"/>
              <a:gd name="T91" fmla="*/ 119 h 185"/>
              <a:gd name="T92" fmla="*/ 24 w 127"/>
              <a:gd name="T93" fmla="*/ 144 h 185"/>
              <a:gd name="T94" fmla="*/ 24 w 127"/>
              <a:gd name="T95" fmla="*/ 144 h 185"/>
              <a:gd name="T96" fmla="*/ 40 w 127"/>
              <a:gd name="T97" fmla="*/ 161 h 185"/>
              <a:gd name="T98" fmla="*/ 40 w 127"/>
              <a:gd name="T99" fmla="*/ 161 h 185"/>
              <a:gd name="T100" fmla="*/ 63 w 127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5">
                <a:moveTo>
                  <a:pt x="126" y="0"/>
                </a:moveTo>
                <a:lnTo>
                  <a:pt x="126" y="183"/>
                </a:lnTo>
                <a:lnTo>
                  <a:pt x="108" y="183"/>
                </a:lnTo>
                <a:lnTo>
                  <a:pt x="108" y="155"/>
                </a:lnTo>
                <a:lnTo>
                  <a:pt x="108" y="155"/>
                </a:lnTo>
                <a:cubicBezTo>
                  <a:pt x="103" y="165"/>
                  <a:pt x="97" y="171"/>
                  <a:pt x="88" y="177"/>
                </a:cubicBezTo>
                <a:lnTo>
                  <a:pt x="88" y="177"/>
                </a:lnTo>
                <a:cubicBezTo>
                  <a:pt x="80" y="182"/>
                  <a:pt x="71" y="184"/>
                  <a:pt x="60" y="184"/>
                </a:cubicBezTo>
                <a:lnTo>
                  <a:pt x="60" y="184"/>
                </a:lnTo>
                <a:cubicBezTo>
                  <a:pt x="48" y="184"/>
                  <a:pt x="38" y="181"/>
                  <a:pt x="28" y="175"/>
                </a:cubicBezTo>
                <a:lnTo>
                  <a:pt x="28" y="175"/>
                </a:lnTo>
                <a:cubicBezTo>
                  <a:pt x="19" y="170"/>
                  <a:pt x="12" y="162"/>
                  <a:pt x="7" y="152"/>
                </a:cubicBezTo>
                <a:lnTo>
                  <a:pt x="7" y="152"/>
                </a:lnTo>
                <a:cubicBezTo>
                  <a:pt x="2" y="142"/>
                  <a:pt x="0" y="131"/>
                  <a:pt x="0" y="118"/>
                </a:cubicBezTo>
                <a:lnTo>
                  <a:pt x="0" y="118"/>
                </a:lnTo>
                <a:cubicBezTo>
                  <a:pt x="0" y="105"/>
                  <a:pt x="2" y="94"/>
                  <a:pt x="7" y="84"/>
                </a:cubicBezTo>
                <a:lnTo>
                  <a:pt x="7" y="84"/>
                </a:lnTo>
                <a:cubicBezTo>
                  <a:pt x="12" y="74"/>
                  <a:pt x="19" y="67"/>
                  <a:pt x="28" y="61"/>
                </a:cubicBezTo>
                <a:lnTo>
                  <a:pt x="28" y="61"/>
                </a:lnTo>
                <a:cubicBezTo>
                  <a:pt x="38" y="56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0" y="55"/>
                  <a:pt x="88" y="60"/>
                </a:cubicBezTo>
                <a:lnTo>
                  <a:pt x="88" y="60"/>
                </a:lnTo>
                <a:cubicBezTo>
                  <a:pt x="97" y="65"/>
                  <a:pt x="104" y="72"/>
                  <a:pt x="108" y="82"/>
                </a:cubicBezTo>
                <a:lnTo>
                  <a:pt x="108" y="0"/>
                </a:lnTo>
                <a:lnTo>
                  <a:pt x="126" y="0"/>
                </a:lnTo>
                <a:close/>
                <a:moveTo>
                  <a:pt x="63" y="167"/>
                </a:moveTo>
                <a:lnTo>
                  <a:pt x="63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3" y="157"/>
                  <a:pt x="98" y="151"/>
                  <a:pt x="102" y="144"/>
                </a:cubicBezTo>
                <a:lnTo>
                  <a:pt x="102" y="144"/>
                </a:lnTo>
                <a:cubicBezTo>
                  <a:pt x="106" y="136"/>
                  <a:pt x="108" y="128"/>
                  <a:pt x="108" y="119"/>
                </a:cubicBezTo>
                <a:lnTo>
                  <a:pt x="108" y="119"/>
                </a:lnTo>
                <a:cubicBezTo>
                  <a:pt x="108" y="109"/>
                  <a:pt x="106" y="101"/>
                  <a:pt x="102" y="93"/>
                </a:cubicBezTo>
                <a:lnTo>
                  <a:pt x="102" y="93"/>
                </a:lnTo>
                <a:cubicBezTo>
                  <a:pt x="98" y="86"/>
                  <a:pt x="93" y="80"/>
                  <a:pt x="87" y="76"/>
                </a:cubicBezTo>
                <a:lnTo>
                  <a:pt x="87" y="76"/>
                </a:lnTo>
                <a:cubicBezTo>
                  <a:pt x="80" y="71"/>
                  <a:pt x="72" y="70"/>
                  <a:pt x="63" y="70"/>
                </a:cubicBezTo>
                <a:lnTo>
                  <a:pt x="63" y="70"/>
                </a:lnTo>
                <a:cubicBezTo>
                  <a:pt x="55" y="70"/>
                  <a:pt x="47" y="71"/>
                  <a:pt x="40" y="76"/>
                </a:cubicBezTo>
                <a:lnTo>
                  <a:pt x="40" y="76"/>
                </a:lnTo>
                <a:cubicBezTo>
                  <a:pt x="33" y="80"/>
                  <a:pt x="28" y="86"/>
                  <a:pt x="24" y="93"/>
                </a:cubicBezTo>
                <a:lnTo>
                  <a:pt x="24" y="93"/>
                </a:lnTo>
                <a:cubicBezTo>
                  <a:pt x="20" y="101"/>
                  <a:pt x="18" y="109"/>
                  <a:pt x="18" y="119"/>
                </a:cubicBezTo>
                <a:lnTo>
                  <a:pt x="18" y="119"/>
                </a:lnTo>
                <a:cubicBezTo>
                  <a:pt x="18" y="128"/>
                  <a:pt x="20" y="136"/>
                  <a:pt x="24" y="144"/>
                </a:cubicBezTo>
                <a:lnTo>
                  <a:pt x="24" y="144"/>
                </a:lnTo>
                <a:cubicBezTo>
                  <a:pt x="28" y="151"/>
                  <a:pt x="33" y="157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3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57"/>
          <p:cNvSpPr>
            <a:spLocks noChangeArrowheads="1"/>
          </p:cNvSpPr>
          <p:nvPr/>
        </p:nvSpPr>
        <p:spPr bwMode="auto">
          <a:xfrm>
            <a:off x="14834424" y="8525936"/>
            <a:ext cx="26857" cy="32231"/>
          </a:xfrm>
          <a:custGeom>
            <a:avLst/>
            <a:gdLst>
              <a:gd name="T0" fmla="*/ 11 w 24"/>
              <a:gd name="T1" fmla="*/ 0 h 26"/>
              <a:gd name="T2" fmla="*/ 11 w 24"/>
              <a:gd name="T3" fmla="*/ 0 h 26"/>
              <a:gd name="T4" fmla="*/ 20 w 24"/>
              <a:gd name="T5" fmla="*/ 3 h 26"/>
              <a:gd name="T6" fmla="*/ 20 w 24"/>
              <a:gd name="T7" fmla="*/ 3 h 26"/>
              <a:gd name="T8" fmla="*/ 23 w 24"/>
              <a:gd name="T9" fmla="*/ 12 h 26"/>
              <a:gd name="T10" fmla="*/ 23 w 24"/>
              <a:gd name="T11" fmla="*/ 12 h 26"/>
              <a:gd name="T12" fmla="*/ 20 w 24"/>
              <a:gd name="T13" fmla="*/ 22 h 26"/>
              <a:gd name="T14" fmla="*/ 20 w 24"/>
              <a:gd name="T15" fmla="*/ 22 h 26"/>
              <a:gd name="T16" fmla="*/ 11 w 24"/>
              <a:gd name="T17" fmla="*/ 25 h 26"/>
              <a:gd name="T18" fmla="*/ 11 w 24"/>
              <a:gd name="T19" fmla="*/ 25 h 26"/>
              <a:gd name="T20" fmla="*/ 4 w 24"/>
              <a:gd name="T21" fmla="*/ 22 h 26"/>
              <a:gd name="T22" fmla="*/ 4 w 24"/>
              <a:gd name="T23" fmla="*/ 22 h 26"/>
              <a:gd name="T24" fmla="*/ 0 w 24"/>
              <a:gd name="T25" fmla="*/ 12 h 26"/>
              <a:gd name="T26" fmla="*/ 0 w 24"/>
              <a:gd name="T27" fmla="*/ 12 h 26"/>
              <a:gd name="T28" fmla="*/ 4 w 24"/>
              <a:gd name="T29" fmla="*/ 3 h 26"/>
              <a:gd name="T30" fmla="*/ 4 w 24"/>
              <a:gd name="T31" fmla="*/ 3 h 26"/>
              <a:gd name="T32" fmla="*/ 11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1" y="0"/>
                </a:moveTo>
                <a:lnTo>
                  <a:pt x="11" y="0"/>
                </a:lnTo>
                <a:cubicBezTo>
                  <a:pt x="15" y="0"/>
                  <a:pt x="17" y="1"/>
                  <a:pt x="20" y="3"/>
                </a:cubicBezTo>
                <a:lnTo>
                  <a:pt x="20" y="3"/>
                </a:lnTo>
                <a:cubicBezTo>
                  <a:pt x="22" y="6"/>
                  <a:pt x="23" y="9"/>
                  <a:pt x="23" y="12"/>
                </a:cubicBezTo>
                <a:lnTo>
                  <a:pt x="23" y="12"/>
                </a:lnTo>
                <a:cubicBezTo>
                  <a:pt x="23" y="16"/>
                  <a:pt x="22" y="19"/>
                  <a:pt x="20" y="22"/>
                </a:cubicBezTo>
                <a:lnTo>
                  <a:pt x="20" y="22"/>
                </a:lnTo>
                <a:cubicBezTo>
                  <a:pt x="17" y="23"/>
                  <a:pt x="15" y="25"/>
                  <a:pt x="11" y="25"/>
                </a:cubicBezTo>
                <a:lnTo>
                  <a:pt x="11" y="25"/>
                </a:lnTo>
                <a:cubicBezTo>
                  <a:pt x="8" y="25"/>
                  <a:pt x="6" y="23"/>
                  <a:pt x="4" y="22"/>
                </a:cubicBezTo>
                <a:lnTo>
                  <a:pt x="4" y="22"/>
                </a:lnTo>
                <a:cubicBezTo>
                  <a:pt x="1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1" y="6"/>
                  <a:pt x="4" y="3"/>
                </a:cubicBezTo>
                <a:lnTo>
                  <a:pt x="4" y="3"/>
                </a:lnTo>
                <a:cubicBezTo>
                  <a:pt x="6" y="1"/>
                  <a:pt x="8" y="0"/>
                  <a:pt x="1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8"/>
          <p:cNvSpPr>
            <a:spLocks noChangeArrowheads="1"/>
          </p:cNvSpPr>
          <p:nvPr/>
        </p:nvSpPr>
        <p:spPr bwMode="auto">
          <a:xfrm>
            <a:off x="13260493" y="7102415"/>
            <a:ext cx="53718" cy="263218"/>
          </a:xfrm>
          <a:custGeom>
            <a:avLst/>
            <a:gdLst>
              <a:gd name="T0" fmla="*/ 0 w 43"/>
              <a:gd name="T1" fmla="*/ 213 h 214"/>
              <a:gd name="T2" fmla="*/ 0 w 43"/>
              <a:gd name="T3" fmla="*/ 0 h 214"/>
              <a:gd name="T4" fmla="*/ 42 w 43"/>
              <a:gd name="T5" fmla="*/ 0 h 214"/>
              <a:gd name="T6" fmla="*/ 42 w 43"/>
              <a:gd name="T7" fmla="*/ 213 h 214"/>
              <a:gd name="T8" fmla="*/ 0 w 43"/>
              <a:gd name="T9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4">
                <a:moveTo>
                  <a:pt x="0" y="213"/>
                </a:moveTo>
                <a:lnTo>
                  <a:pt x="0" y="0"/>
                </a:lnTo>
                <a:lnTo>
                  <a:pt x="42" y="0"/>
                </a:lnTo>
                <a:lnTo>
                  <a:pt x="42" y="213"/>
                </a:lnTo>
                <a:lnTo>
                  <a:pt x="0" y="21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59"/>
          <p:cNvSpPr>
            <a:spLocks noChangeArrowheads="1"/>
          </p:cNvSpPr>
          <p:nvPr/>
        </p:nvSpPr>
        <p:spPr bwMode="auto">
          <a:xfrm>
            <a:off x="13346441" y="7097045"/>
            <a:ext cx="214871" cy="273959"/>
          </a:xfrm>
          <a:custGeom>
            <a:avLst/>
            <a:gdLst>
              <a:gd name="T0" fmla="*/ 76 w 175"/>
              <a:gd name="T1" fmla="*/ 222 h 223"/>
              <a:gd name="T2" fmla="*/ 46 w 175"/>
              <a:gd name="T3" fmla="*/ 216 h 223"/>
              <a:gd name="T4" fmla="*/ 22 w 175"/>
              <a:gd name="T5" fmla="*/ 199 h 223"/>
              <a:gd name="T6" fmla="*/ 6 w 175"/>
              <a:gd name="T7" fmla="*/ 173 h 223"/>
              <a:gd name="T8" fmla="*/ 0 w 175"/>
              <a:gd name="T9" fmla="*/ 141 h 223"/>
              <a:gd name="T10" fmla="*/ 6 w 175"/>
              <a:gd name="T11" fmla="*/ 109 h 223"/>
              <a:gd name="T12" fmla="*/ 21 w 175"/>
              <a:gd name="T13" fmla="*/ 83 h 223"/>
              <a:gd name="T14" fmla="*/ 43 w 175"/>
              <a:gd name="T15" fmla="*/ 66 h 223"/>
              <a:gd name="T16" fmla="*/ 71 w 175"/>
              <a:gd name="T17" fmla="*/ 59 h 223"/>
              <a:gd name="T18" fmla="*/ 102 w 175"/>
              <a:gd name="T19" fmla="*/ 68 h 223"/>
              <a:gd name="T20" fmla="*/ 124 w 175"/>
              <a:gd name="T21" fmla="*/ 0 h 223"/>
              <a:gd name="T22" fmla="*/ 164 w 175"/>
              <a:gd name="T23" fmla="*/ 173 h 223"/>
              <a:gd name="T24" fmla="*/ 166 w 175"/>
              <a:gd name="T25" fmla="*/ 182 h 223"/>
              <a:gd name="T26" fmla="*/ 174 w 175"/>
              <a:gd name="T27" fmla="*/ 185 h 223"/>
              <a:gd name="T28" fmla="*/ 174 w 175"/>
              <a:gd name="T29" fmla="*/ 219 h 223"/>
              <a:gd name="T30" fmla="*/ 156 w 175"/>
              <a:gd name="T31" fmla="*/ 221 h 223"/>
              <a:gd name="T32" fmla="*/ 139 w 175"/>
              <a:gd name="T33" fmla="*/ 216 h 223"/>
              <a:gd name="T34" fmla="*/ 130 w 175"/>
              <a:gd name="T35" fmla="*/ 192 h 223"/>
              <a:gd name="T36" fmla="*/ 106 w 175"/>
              <a:gd name="T37" fmla="*/ 215 h 223"/>
              <a:gd name="T38" fmla="*/ 76 w 175"/>
              <a:gd name="T39" fmla="*/ 222 h 223"/>
              <a:gd name="T40" fmla="*/ 86 w 175"/>
              <a:gd name="T41" fmla="*/ 188 h 223"/>
              <a:gd name="T42" fmla="*/ 98 w 175"/>
              <a:gd name="T43" fmla="*/ 186 h 223"/>
              <a:gd name="T44" fmla="*/ 109 w 175"/>
              <a:gd name="T45" fmla="*/ 181 h 223"/>
              <a:gd name="T46" fmla="*/ 118 w 175"/>
              <a:gd name="T47" fmla="*/ 172 h 223"/>
              <a:gd name="T48" fmla="*/ 124 w 175"/>
              <a:gd name="T49" fmla="*/ 124 h 223"/>
              <a:gd name="T50" fmla="*/ 117 w 175"/>
              <a:gd name="T51" fmla="*/ 112 h 223"/>
              <a:gd name="T52" fmla="*/ 107 w 175"/>
              <a:gd name="T53" fmla="*/ 103 h 223"/>
              <a:gd name="T54" fmla="*/ 95 w 175"/>
              <a:gd name="T55" fmla="*/ 96 h 223"/>
              <a:gd name="T56" fmla="*/ 84 w 175"/>
              <a:gd name="T57" fmla="*/ 94 h 223"/>
              <a:gd name="T58" fmla="*/ 67 w 175"/>
              <a:gd name="T59" fmla="*/ 98 h 223"/>
              <a:gd name="T60" fmla="*/ 54 w 175"/>
              <a:gd name="T61" fmla="*/ 108 h 223"/>
              <a:gd name="T62" fmla="*/ 46 w 175"/>
              <a:gd name="T63" fmla="*/ 124 h 223"/>
              <a:gd name="T64" fmla="*/ 43 w 175"/>
              <a:gd name="T65" fmla="*/ 141 h 223"/>
              <a:gd name="T66" fmla="*/ 46 w 175"/>
              <a:gd name="T67" fmla="*/ 160 h 223"/>
              <a:gd name="T68" fmla="*/ 55 w 175"/>
              <a:gd name="T69" fmla="*/ 174 h 223"/>
              <a:gd name="T70" fmla="*/ 68 w 175"/>
              <a:gd name="T71" fmla="*/ 184 h 223"/>
              <a:gd name="T72" fmla="*/ 86 w 175"/>
              <a:gd name="T73" fmla="*/ 18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5" h="223">
                <a:moveTo>
                  <a:pt x="76" y="222"/>
                </a:moveTo>
                <a:lnTo>
                  <a:pt x="76" y="222"/>
                </a:lnTo>
                <a:cubicBezTo>
                  <a:pt x="65" y="222"/>
                  <a:pt x="55" y="220"/>
                  <a:pt x="46" y="216"/>
                </a:cubicBezTo>
                <a:lnTo>
                  <a:pt x="46" y="216"/>
                </a:lnTo>
                <a:cubicBezTo>
                  <a:pt x="37" y="212"/>
                  <a:pt x="28" y="206"/>
                  <a:pt x="22" y="199"/>
                </a:cubicBezTo>
                <a:lnTo>
                  <a:pt x="22" y="199"/>
                </a:lnTo>
                <a:cubicBezTo>
                  <a:pt x="15" y="191"/>
                  <a:pt x="10" y="182"/>
                  <a:pt x="6" y="173"/>
                </a:cubicBezTo>
                <a:lnTo>
                  <a:pt x="6" y="173"/>
                </a:lnTo>
                <a:cubicBezTo>
                  <a:pt x="2" y="163"/>
                  <a:pt x="0" y="152"/>
                  <a:pt x="0" y="141"/>
                </a:cubicBezTo>
                <a:lnTo>
                  <a:pt x="0" y="141"/>
                </a:lnTo>
                <a:cubicBezTo>
                  <a:pt x="0" y="129"/>
                  <a:pt x="2" y="119"/>
                  <a:pt x="6" y="109"/>
                </a:cubicBezTo>
                <a:lnTo>
                  <a:pt x="6" y="109"/>
                </a:lnTo>
                <a:cubicBezTo>
                  <a:pt x="10" y="99"/>
                  <a:pt x="15" y="91"/>
                  <a:pt x="21" y="83"/>
                </a:cubicBezTo>
                <a:lnTo>
                  <a:pt x="21" y="83"/>
                </a:lnTo>
                <a:cubicBezTo>
                  <a:pt x="27" y="76"/>
                  <a:pt x="34" y="70"/>
                  <a:pt x="43" y="66"/>
                </a:cubicBezTo>
                <a:lnTo>
                  <a:pt x="43" y="66"/>
                </a:lnTo>
                <a:cubicBezTo>
                  <a:pt x="51" y="61"/>
                  <a:pt x="61" y="59"/>
                  <a:pt x="71" y="59"/>
                </a:cubicBezTo>
                <a:lnTo>
                  <a:pt x="71" y="59"/>
                </a:lnTo>
                <a:cubicBezTo>
                  <a:pt x="83" y="59"/>
                  <a:pt x="93" y="63"/>
                  <a:pt x="102" y="68"/>
                </a:cubicBezTo>
                <a:lnTo>
                  <a:pt x="102" y="68"/>
                </a:lnTo>
                <a:cubicBezTo>
                  <a:pt x="112" y="74"/>
                  <a:pt x="119" y="81"/>
                  <a:pt x="124" y="90"/>
                </a:cubicBezTo>
                <a:lnTo>
                  <a:pt x="124" y="0"/>
                </a:lnTo>
                <a:lnTo>
                  <a:pt x="164" y="0"/>
                </a:lnTo>
                <a:lnTo>
                  <a:pt x="164" y="173"/>
                </a:lnTo>
                <a:lnTo>
                  <a:pt x="164" y="173"/>
                </a:lnTo>
                <a:cubicBezTo>
                  <a:pt x="164" y="178"/>
                  <a:pt x="165" y="181"/>
                  <a:pt x="166" y="182"/>
                </a:cubicBezTo>
                <a:lnTo>
                  <a:pt x="166" y="182"/>
                </a:lnTo>
                <a:cubicBezTo>
                  <a:pt x="167" y="184"/>
                  <a:pt x="170" y="185"/>
                  <a:pt x="174" y="185"/>
                </a:cubicBezTo>
                <a:lnTo>
                  <a:pt x="174" y="219"/>
                </a:lnTo>
                <a:lnTo>
                  <a:pt x="174" y="219"/>
                </a:lnTo>
                <a:cubicBezTo>
                  <a:pt x="166" y="221"/>
                  <a:pt x="161" y="221"/>
                  <a:pt x="156" y="221"/>
                </a:cubicBezTo>
                <a:lnTo>
                  <a:pt x="156" y="221"/>
                </a:lnTo>
                <a:cubicBezTo>
                  <a:pt x="149" y="221"/>
                  <a:pt x="143" y="220"/>
                  <a:pt x="139" y="216"/>
                </a:cubicBezTo>
                <a:lnTo>
                  <a:pt x="139" y="216"/>
                </a:lnTo>
                <a:cubicBezTo>
                  <a:pt x="135" y="212"/>
                  <a:pt x="131" y="208"/>
                  <a:pt x="131" y="202"/>
                </a:cubicBezTo>
                <a:lnTo>
                  <a:pt x="130" y="192"/>
                </a:lnTo>
                <a:lnTo>
                  <a:pt x="130" y="192"/>
                </a:lnTo>
                <a:cubicBezTo>
                  <a:pt x="124" y="202"/>
                  <a:pt x="116" y="209"/>
                  <a:pt x="106" y="215"/>
                </a:cubicBezTo>
                <a:lnTo>
                  <a:pt x="106" y="215"/>
                </a:lnTo>
                <a:cubicBezTo>
                  <a:pt x="96" y="220"/>
                  <a:pt x="86" y="222"/>
                  <a:pt x="76" y="222"/>
                </a:cubicBezTo>
                <a:close/>
                <a:moveTo>
                  <a:pt x="86" y="188"/>
                </a:moveTo>
                <a:lnTo>
                  <a:pt x="86" y="188"/>
                </a:lnTo>
                <a:cubicBezTo>
                  <a:pt x="90" y="188"/>
                  <a:pt x="93" y="187"/>
                  <a:pt x="98" y="186"/>
                </a:cubicBezTo>
                <a:lnTo>
                  <a:pt x="98" y="186"/>
                </a:lnTo>
                <a:cubicBezTo>
                  <a:pt x="101" y="185"/>
                  <a:pt x="105" y="183"/>
                  <a:pt x="109" y="181"/>
                </a:cubicBezTo>
                <a:lnTo>
                  <a:pt x="109" y="181"/>
                </a:lnTo>
                <a:cubicBezTo>
                  <a:pt x="112" y="178"/>
                  <a:pt x="115" y="176"/>
                  <a:pt x="118" y="172"/>
                </a:cubicBezTo>
                <a:lnTo>
                  <a:pt x="118" y="172"/>
                </a:lnTo>
                <a:cubicBezTo>
                  <a:pt x="120" y="169"/>
                  <a:pt x="123" y="165"/>
                  <a:pt x="124" y="162"/>
                </a:cubicBezTo>
                <a:lnTo>
                  <a:pt x="124" y="124"/>
                </a:lnTo>
                <a:lnTo>
                  <a:pt x="124" y="124"/>
                </a:lnTo>
                <a:cubicBezTo>
                  <a:pt x="122" y="120"/>
                  <a:pt x="120" y="116"/>
                  <a:pt x="117" y="112"/>
                </a:cubicBezTo>
                <a:lnTo>
                  <a:pt x="117" y="112"/>
                </a:lnTo>
                <a:cubicBezTo>
                  <a:pt x="114" y="108"/>
                  <a:pt x="111" y="105"/>
                  <a:pt x="107" y="103"/>
                </a:cubicBezTo>
                <a:lnTo>
                  <a:pt x="107" y="103"/>
                </a:lnTo>
                <a:cubicBezTo>
                  <a:pt x="104" y="100"/>
                  <a:pt x="100" y="98"/>
                  <a:pt x="95" y="96"/>
                </a:cubicBezTo>
                <a:lnTo>
                  <a:pt x="95" y="96"/>
                </a:lnTo>
                <a:cubicBezTo>
                  <a:pt x="91" y="94"/>
                  <a:pt x="87" y="94"/>
                  <a:pt x="84" y="94"/>
                </a:cubicBezTo>
                <a:lnTo>
                  <a:pt x="84" y="94"/>
                </a:lnTo>
                <a:cubicBezTo>
                  <a:pt x="78" y="94"/>
                  <a:pt x="72" y="95"/>
                  <a:pt x="67" y="98"/>
                </a:cubicBezTo>
                <a:lnTo>
                  <a:pt x="67" y="98"/>
                </a:lnTo>
                <a:cubicBezTo>
                  <a:pt x="62" y="100"/>
                  <a:pt x="57" y="104"/>
                  <a:pt x="54" y="108"/>
                </a:cubicBezTo>
                <a:lnTo>
                  <a:pt x="54" y="108"/>
                </a:lnTo>
                <a:cubicBezTo>
                  <a:pt x="50" y="113"/>
                  <a:pt x="48" y="118"/>
                  <a:pt x="46" y="124"/>
                </a:cubicBezTo>
                <a:lnTo>
                  <a:pt x="46" y="124"/>
                </a:lnTo>
                <a:cubicBezTo>
                  <a:pt x="43" y="129"/>
                  <a:pt x="43" y="135"/>
                  <a:pt x="43" y="141"/>
                </a:cubicBezTo>
                <a:lnTo>
                  <a:pt x="43" y="141"/>
                </a:lnTo>
                <a:cubicBezTo>
                  <a:pt x="43" y="148"/>
                  <a:pt x="43" y="154"/>
                  <a:pt x="46" y="160"/>
                </a:cubicBezTo>
                <a:lnTo>
                  <a:pt x="46" y="160"/>
                </a:lnTo>
                <a:cubicBezTo>
                  <a:pt x="48" y="165"/>
                  <a:pt x="51" y="170"/>
                  <a:pt x="55" y="174"/>
                </a:cubicBezTo>
                <a:lnTo>
                  <a:pt x="55" y="174"/>
                </a:lnTo>
                <a:cubicBezTo>
                  <a:pt x="59" y="179"/>
                  <a:pt x="63" y="182"/>
                  <a:pt x="68" y="184"/>
                </a:cubicBezTo>
                <a:lnTo>
                  <a:pt x="68" y="184"/>
                </a:lnTo>
                <a:cubicBezTo>
                  <a:pt x="74" y="187"/>
                  <a:pt x="79" y="188"/>
                  <a:pt x="86" y="1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0"/>
          <p:cNvSpPr>
            <a:spLocks noChangeArrowheads="1"/>
          </p:cNvSpPr>
          <p:nvPr/>
        </p:nvSpPr>
        <p:spPr bwMode="auto">
          <a:xfrm>
            <a:off x="13582799" y="7166876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7 h 164"/>
              <a:gd name="T6" fmla="*/ 49 w 166"/>
              <a:gd name="T7" fmla="*/ 157 h 164"/>
              <a:gd name="T8" fmla="*/ 22 w 166"/>
              <a:gd name="T9" fmla="*/ 139 h 164"/>
              <a:gd name="T10" fmla="*/ 22 w 166"/>
              <a:gd name="T11" fmla="*/ 139 h 164"/>
              <a:gd name="T12" fmla="*/ 6 w 166"/>
              <a:gd name="T13" fmla="*/ 114 h 164"/>
              <a:gd name="T14" fmla="*/ 6 w 166"/>
              <a:gd name="T15" fmla="*/ 114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5 h 164"/>
              <a:gd name="T26" fmla="*/ 22 w 166"/>
              <a:gd name="T27" fmla="*/ 25 h 164"/>
              <a:gd name="T28" fmla="*/ 48 w 166"/>
              <a:gd name="T29" fmla="*/ 7 h 164"/>
              <a:gd name="T30" fmla="*/ 48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5 h 164"/>
              <a:gd name="T42" fmla="*/ 143 w 166"/>
              <a:gd name="T43" fmla="*/ 25 h 164"/>
              <a:gd name="T44" fmla="*/ 159 w 166"/>
              <a:gd name="T45" fmla="*/ 51 h 164"/>
              <a:gd name="T46" fmla="*/ 159 w 166"/>
              <a:gd name="T47" fmla="*/ 51 h 164"/>
              <a:gd name="T48" fmla="*/ 165 w 166"/>
              <a:gd name="T49" fmla="*/ 81 h 164"/>
              <a:gd name="T50" fmla="*/ 165 w 166"/>
              <a:gd name="T51" fmla="*/ 81 h 164"/>
              <a:gd name="T52" fmla="*/ 164 w 166"/>
              <a:gd name="T53" fmla="*/ 88 h 164"/>
              <a:gd name="T54" fmla="*/ 164 w 166"/>
              <a:gd name="T55" fmla="*/ 88 h 164"/>
              <a:gd name="T56" fmla="*/ 164 w 166"/>
              <a:gd name="T57" fmla="*/ 95 h 164"/>
              <a:gd name="T58" fmla="*/ 43 w 166"/>
              <a:gd name="T59" fmla="*/ 95 h 164"/>
              <a:gd name="T60" fmla="*/ 43 w 166"/>
              <a:gd name="T61" fmla="*/ 95 h 164"/>
              <a:gd name="T62" fmla="*/ 47 w 166"/>
              <a:gd name="T63" fmla="*/ 111 h 164"/>
              <a:gd name="T64" fmla="*/ 47 w 166"/>
              <a:gd name="T65" fmla="*/ 111 h 164"/>
              <a:gd name="T66" fmla="*/ 56 w 166"/>
              <a:gd name="T67" fmla="*/ 123 h 164"/>
              <a:gd name="T68" fmla="*/ 56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4 w 166"/>
              <a:gd name="T75" fmla="*/ 134 h 164"/>
              <a:gd name="T76" fmla="*/ 84 w 166"/>
              <a:gd name="T77" fmla="*/ 134 h 164"/>
              <a:gd name="T78" fmla="*/ 107 w 166"/>
              <a:gd name="T79" fmla="*/ 128 h 164"/>
              <a:gd name="T80" fmla="*/ 107 w 166"/>
              <a:gd name="T81" fmla="*/ 128 h 164"/>
              <a:gd name="T82" fmla="*/ 121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3 w 166"/>
              <a:gd name="T95" fmla="*/ 68 h 164"/>
              <a:gd name="T96" fmla="*/ 123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2 w 166"/>
              <a:gd name="T103" fmla="*/ 30 h 164"/>
              <a:gd name="T104" fmla="*/ 82 w 166"/>
              <a:gd name="T105" fmla="*/ 30 h 164"/>
              <a:gd name="T106" fmla="*/ 67 w 166"/>
              <a:gd name="T107" fmla="*/ 32 h 164"/>
              <a:gd name="T108" fmla="*/ 67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6 w 166"/>
              <a:gd name="T115" fmla="*/ 52 h 164"/>
              <a:gd name="T116" fmla="*/ 46 w 166"/>
              <a:gd name="T117" fmla="*/ 52 h 164"/>
              <a:gd name="T118" fmla="*/ 42 w 166"/>
              <a:gd name="T119" fmla="*/ 68 h 164"/>
              <a:gd name="T120" fmla="*/ 123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8" y="161"/>
                  <a:pt x="49" y="157"/>
                </a:cubicBezTo>
                <a:lnTo>
                  <a:pt x="49" y="157"/>
                </a:lnTo>
                <a:cubicBezTo>
                  <a:pt x="38" y="153"/>
                  <a:pt x="30" y="147"/>
                  <a:pt x="22" y="139"/>
                </a:cubicBezTo>
                <a:lnTo>
                  <a:pt x="22" y="139"/>
                </a:lnTo>
                <a:cubicBezTo>
                  <a:pt x="15" y="132"/>
                  <a:pt x="10" y="123"/>
                  <a:pt x="6" y="114"/>
                </a:cubicBezTo>
                <a:lnTo>
                  <a:pt x="6" y="114"/>
                </a:lnTo>
                <a:cubicBezTo>
                  <a:pt x="1" y="104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1" y="61"/>
                  <a:pt x="6" y="51"/>
                </a:cubicBezTo>
                <a:lnTo>
                  <a:pt x="6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8"/>
                  <a:pt x="38" y="12"/>
                  <a:pt x="48" y="7"/>
                </a:cubicBezTo>
                <a:lnTo>
                  <a:pt x="48" y="7"/>
                </a:lnTo>
                <a:cubicBezTo>
                  <a:pt x="58" y="3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3"/>
                  <a:pt x="117" y="7"/>
                </a:cubicBezTo>
                <a:lnTo>
                  <a:pt x="117" y="7"/>
                </a:lnTo>
                <a:cubicBezTo>
                  <a:pt x="127" y="12"/>
                  <a:pt x="136" y="18"/>
                  <a:pt x="143" y="25"/>
                </a:cubicBezTo>
                <a:lnTo>
                  <a:pt x="143" y="25"/>
                </a:lnTo>
                <a:cubicBezTo>
                  <a:pt x="150" y="32"/>
                  <a:pt x="156" y="41"/>
                  <a:pt x="159" y="51"/>
                </a:cubicBezTo>
                <a:lnTo>
                  <a:pt x="159" y="51"/>
                </a:lnTo>
                <a:cubicBezTo>
                  <a:pt x="163" y="60"/>
                  <a:pt x="165" y="71"/>
                  <a:pt x="165" y="81"/>
                </a:cubicBezTo>
                <a:lnTo>
                  <a:pt x="165" y="81"/>
                </a:lnTo>
                <a:cubicBezTo>
                  <a:pt x="165" y="84"/>
                  <a:pt x="165" y="86"/>
                  <a:pt x="164" y="88"/>
                </a:cubicBezTo>
                <a:lnTo>
                  <a:pt x="164" y="88"/>
                </a:lnTo>
                <a:cubicBezTo>
                  <a:pt x="164" y="91"/>
                  <a:pt x="164" y="93"/>
                  <a:pt x="164" y="95"/>
                </a:cubicBezTo>
                <a:lnTo>
                  <a:pt x="43" y="95"/>
                </a:lnTo>
                <a:lnTo>
                  <a:pt x="43" y="95"/>
                </a:lnTo>
                <a:cubicBezTo>
                  <a:pt x="43" y="101"/>
                  <a:pt x="44" y="106"/>
                  <a:pt x="47" y="111"/>
                </a:cubicBezTo>
                <a:lnTo>
                  <a:pt x="47" y="111"/>
                </a:lnTo>
                <a:cubicBezTo>
                  <a:pt x="49" y="116"/>
                  <a:pt x="52" y="120"/>
                  <a:pt x="56" y="123"/>
                </a:cubicBezTo>
                <a:lnTo>
                  <a:pt x="56" y="123"/>
                </a:lnTo>
                <a:cubicBezTo>
                  <a:pt x="60" y="127"/>
                  <a:pt x="64" y="130"/>
                  <a:pt x="69" y="131"/>
                </a:cubicBezTo>
                <a:lnTo>
                  <a:pt x="69" y="131"/>
                </a:lnTo>
                <a:cubicBezTo>
                  <a:pt x="74" y="133"/>
                  <a:pt x="79" y="134"/>
                  <a:pt x="84" y="134"/>
                </a:cubicBezTo>
                <a:lnTo>
                  <a:pt x="84" y="134"/>
                </a:lnTo>
                <a:cubicBezTo>
                  <a:pt x="92" y="134"/>
                  <a:pt x="99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1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0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5" y="160"/>
                  <a:pt x="100" y="163"/>
                  <a:pt x="83" y="16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23" y="57"/>
                  <a:pt x="118" y="47"/>
                  <a:pt x="110" y="40"/>
                </a:cubicBezTo>
                <a:lnTo>
                  <a:pt x="110" y="40"/>
                </a:lnTo>
                <a:cubicBezTo>
                  <a:pt x="102" y="33"/>
                  <a:pt x="93" y="30"/>
                  <a:pt x="82" y="30"/>
                </a:cubicBezTo>
                <a:lnTo>
                  <a:pt x="82" y="30"/>
                </a:lnTo>
                <a:cubicBezTo>
                  <a:pt x="77" y="30"/>
                  <a:pt x="72" y="30"/>
                  <a:pt x="67" y="32"/>
                </a:cubicBezTo>
                <a:lnTo>
                  <a:pt x="67" y="32"/>
                </a:lnTo>
                <a:cubicBezTo>
                  <a:pt x="63" y="34"/>
                  <a:pt x="58" y="37"/>
                  <a:pt x="55" y="40"/>
                </a:cubicBezTo>
                <a:lnTo>
                  <a:pt x="55" y="40"/>
                </a:lnTo>
                <a:cubicBezTo>
                  <a:pt x="51" y="44"/>
                  <a:pt x="48" y="47"/>
                  <a:pt x="46" y="52"/>
                </a:cubicBezTo>
                <a:lnTo>
                  <a:pt x="46" y="52"/>
                </a:lnTo>
                <a:cubicBezTo>
                  <a:pt x="44" y="57"/>
                  <a:pt x="43" y="63"/>
                  <a:pt x="42" y="68"/>
                </a:cubicBezTo>
                <a:lnTo>
                  <a:pt x="12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1"/>
          <p:cNvSpPr>
            <a:spLocks noChangeArrowheads="1"/>
          </p:cNvSpPr>
          <p:nvPr/>
        </p:nvSpPr>
        <p:spPr bwMode="auto">
          <a:xfrm>
            <a:off x="13813787" y="7166876"/>
            <a:ext cx="182640" cy="198757"/>
          </a:xfrm>
          <a:custGeom>
            <a:avLst/>
            <a:gdLst>
              <a:gd name="T0" fmla="*/ 147 w 148"/>
              <a:gd name="T1" fmla="*/ 160 h 161"/>
              <a:gd name="T2" fmla="*/ 106 w 148"/>
              <a:gd name="T3" fmla="*/ 160 h 161"/>
              <a:gd name="T4" fmla="*/ 106 w 148"/>
              <a:gd name="T5" fmla="*/ 72 h 161"/>
              <a:gd name="T6" fmla="*/ 106 w 148"/>
              <a:gd name="T7" fmla="*/ 72 h 161"/>
              <a:gd name="T8" fmla="*/ 99 w 148"/>
              <a:gd name="T9" fmla="*/ 45 h 161"/>
              <a:gd name="T10" fmla="*/ 99 w 148"/>
              <a:gd name="T11" fmla="*/ 45 h 161"/>
              <a:gd name="T12" fmla="*/ 82 w 148"/>
              <a:gd name="T13" fmla="*/ 36 h 161"/>
              <a:gd name="T14" fmla="*/ 82 w 148"/>
              <a:gd name="T15" fmla="*/ 36 h 161"/>
              <a:gd name="T16" fmla="*/ 69 w 148"/>
              <a:gd name="T17" fmla="*/ 39 h 161"/>
              <a:gd name="T18" fmla="*/ 69 w 148"/>
              <a:gd name="T19" fmla="*/ 39 h 161"/>
              <a:gd name="T20" fmla="*/ 57 w 148"/>
              <a:gd name="T21" fmla="*/ 45 h 161"/>
              <a:gd name="T22" fmla="*/ 57 w 148"/>
              <a:gd name="T23" fmla="*/ 45 h 161"/>
              <a:gd name="T24" fmla="*/ 47 w 148"/>
              <a:gd name="T25" fmla="*/ 56 h 161"/>
              <a:gd name="T26" fmla="*/ 47 w 148"/>
              <a:gd name="T27" fmla="*/ 56 h 161"/>
              <a:gd name="T28" fmla="*/ 41 w 148"/>
              <a:gd name="T29" fmla="*/ 68 h 161"/>
              <a:gd name="T30" fmla="*/ 41 w 148"/>
              <a:gd name="T31" fmla="*/ 160 h 161"/>
              <a:gd name="T32" fmla="*/ 0 w 148"/>
              <a:gd name="T33" fmla="*/ 160 h 161"/>
              <a:gd name="T34" fmla="*/ 0 w 148"/>
              <a:gd name="T35" fmla="*/ 3 h 161"/>
              <a:gd name="T36" fmla="*/ 36 w 148"/>
              <a:gd name="T37" fmla="*/ 3 h 161"/>
              <a:gd name="T38" fmla="*/ 36 w 148"/>
              <a:gd name="T39" fmla="*/ 32 h 161"/>
              <a:gd name="T40" fmla="*/ 36 w 148"/>
              <a:gd name="T41" fmla="*/ 32 h 161"/>
              <a:gd name="T42" fmla="*/ 62 w 148"/>
              <a:gd name="T43" fmla="*/ 9 h 161"/>
              <a:gd name="T44" fmla="*/ 62 w 148"/>
              <a:gd name="T45" fmla="*/ 9 h 161"/>
              <a:gd name="T46" fmla="*/ 99 w 148"/>
              <a:gd name="T47" fmla="*/ 0 h 161"/>
              <a:gd name="T48" fmla="*/ 99 w 148"/>
              <a:gd name="T49" fmla="*/ 0 h 161"/>
              <a:gd name="T50" fmla="*/ 123 w 148"/>
              <a:gd name="T51" fmla="*/ 6 h 161"/>
              <a:gd name="T52" fmla="*/ 123 w 148"/>
              <a:gd name="T53" fmla="*/ 6 h 161"/>
              <a:gd name="T54" fmla="*/ 137 w 148"/>
              <a:gd name="T55" fmla="*/ 20 h 161"/>
              <a:gd name="T56" fmla="*/ 137 w 148"/>
              <a:gd name="T57" fmla="*/ 20 h 161"/>
              <a:gd name="T58" fmla="*/ 145 w 148"/>
              <a:gd name="T59" fmla="*/ 40 h 161"/>
              <a:gd name="T60" fmla="*/ 145 w 148"/>
              <a:gd name="T61" fmla="*/ 40 h 161"/>
              <a:gd name="T62" fmla="*/ 147 w 148"/>
              <a:gd name="T63" fmla="*/ 62 h 161"/>
              <a:gd name="T64" fmla="*/ 147 w 148"/>
              <a:gd name="T6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8" h="161">
                <a:moveTo>
                  <a:pt x="147" y="160"/>
                </a:moveTo>
                <a:lnTo>
                  <a:pt x="106" y="160"/>
                </a:lnTo>
                <a:lnTo>
                  <a:pt x="106" y="72"/>
                </a:lnTo>
                <a:lnTo>
                  <a:pt x="106" y="72"/>
                </a:lnTo>
                <a:cubicBezTo>
                  <a:pt x="106" y="60"/>
                  <a:pt x="104" y="51"/>
                  <a:pt x="99" y="45"/>
                </a:cubicBezTo>
                <a:lnTo>
                  <a:pt x="99" y="45"/>
                </a:lnTo>
                <a:cubicBezTo>
                  <a:pt x="95" y="39"/>
                  <a:pt x="89" y="36"/>
                  <a:pt x="82" y="36"/>
                </a:cubicBezTo>
                <a:lnTo>
                  <a:pt x="82" y="36"/>
                </a:lnTo>
                <a:cubicBezTo>
                  <a:pt x="77" y="36"/>
                  <a:pt x="73" y="36"/>
                  <a:pt x="69" y="39"/>
                </a:cubicBezTo>
                <a:lnTo>
                  <a:pt x="69" y="39"/>
                </a:lnTo>
                <a:cubicBezTo>
                  <a:pt x="65" y="40"/>
                  <a:pt x="61" y="42"/>
                  <a:pt x="57" y="45"/>
                </a:cubicBezTo>
                <a:lnTo>
                  <a:pt x="57" y="45"/>
                </a:lnTo>
                <a:cubicBezTo>
                  <a:pt x="53" y="48"/>
                  <a:pt x="51" y="51"/>
                  <a:pt x="47" y="56"/>
                </a:cubicBezTo>
                <a:lnTo>
                  <a:pt x="47" y="56"/>
                </a:lnTo>
                <a:cubicBezTo>
                  <a:pt x="44" y="59"/>
                  <a:pt x="42" y="63"/>
                  <a:pt x="41" y="68"/>
                </a:cubicBezTo>
                <a:lnTo>
                  <a:pt x="41" y="160"/>
                </a:lnTo>
                <a:lnTo>
                  <a:pt x="0" y="160"/>
                </a:lnTo>
                <a:lnTo>
                  <a:pt x="0" y="3"/>
                </a:lnTo>
                <a:lnTo>
                  <a:pt x="36" y="3"/>
                </a:lnTo>
                <a:lnTo>
                  <a:pt x="36" y="32"/>
                </a:lnTo>
                <a:lnTo>
                  <a:pt x="36" y="32"/>
                </a:lnTo>
                <a:cubicBezTo>
                  <a:pt x="42" y="23"/>
                  <a:pt x="51" y="15"/>
                  <a:pt x="62" y="9"/>
                </a:cubicBezTo>
                <a:lnTo>
                  <a:pt x="62" y="9"/>
                </a:lnTo>
                <a:cubicBezTo>
                  <a:pt x="73" y="4"/>
                  <a:pt x="85" y="0"/>
                  <a:pt x="99" y="0"/>
                </a:cubicBezTo>
                <a:lnTo>
                  <a:pt x="99" y="0"/>
                </a:lnTo>
                <a:cubicBezTo>
                  <a:pt x="109" y="0"/>
                  <a:pt x="117" y="2"/>
                  <a:pt x="123" y="6"/>
                </a:cubicBezTo>
                <a:lnTo>
                  <a:pt x="123" y="6"/>
                </a:lnTo>
                <a:cubicBezTo>
                  <a:pt x="129" y="10"/>
                  <a:pt x="134" y="14"/>
                  <a:pt x="137" y="20"/>
                </a:cubicBezTo>
                <a:lnTo>
                  <a:pt x="137" y="20"/>
                </a:lnTo>
                <a:cubicBezTo>
                  <a:pt x="141" y="26"/>
                  <a:pt x="143" y="32"/>
                  <a:pt x="145" y="40"/>
                </a:cubicBezTo>
                <a:lnTo>
                  <a:pt x="145" y="40"/>
                </a:lnTo>
                <a:cubicBezTo>
                  <a:pt x="146" y="47"/>
                  <a:pt x="147" y="55"/>
                  <a:pt x="147" y="62"/>
                </a:cubicBezTo>
                <a:lnTo>
                  <a:pt x="147" y="1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2"/>
          <p:cNvSpPr>
            <a:spLocks noChangeArrowheads="1"/>
          </p:cNvSpPr>
          <p:nvPr/>
        </p:nvSpPr>
        <p:spPr bwMode="auto">
          <a:xfrm>
            <a:off x="14017915" y="7107788"/>
            <a:ext cx="128923" cy="257845"/>
          </a:xfrm>
          <a:custGeom>
            <a:avLst/>
            <a:gdLst>
              <a:gd name="T0" fmla="*/ 106 w 107"/>
              <a:gd name="T1" fmla="*/ 200 h 212"/>
              <a:gd name="T2" fmla="*/ 106 w 107"/>
              <a:gd name="T3" fmla="*/ 200 h 212"/>
              <a:gd name="T4" fmla="*/ 86 w 107"/>
              <a:gd name="T5" fmla="*/ 208 h 212"/>
              <a:gd name="T6" fmla="*/ 86 w 107"/>
              <a:gd name="T7" fmla="*/ 208 h 212"/>
              <a:gd name="T8" fmla="*/ 62 w 107"/>
              <a:gd name="T9" fmla="*/ 211 h 212"/>
              <a:gd name="T10" fmla="*/ 62 w 107"/>
              <a:gd name="T11" fmla="*/ 211 h 212"/>
              <a:gd name="T12" fmla="*/ 46 w 107"/>
              <a:gd name="T13" fmla="*/ 209 h 212"/>
              <a:gd name="T14" fmla="*/ 46 w 107"/>
              <a:gd name="T15" fmla="*/ 209 h 212"/>
              <a:gd name="T16" fmla="*/ 33 w 107"/>
              <a:gd name="T17" fmla="*/ 203 h 212"/>
              <a:gd name="T18" fmla="*/ 33 w 107"/>
              <a:gd name="T19" fmla="*/ 203 h 212"/>
              <a:gd name="T20" fmla="*/ 24 w 107"/>
              <a:gd name="T21" fmla="*/ 190 h 212"/>
              <a:gd name="T22" fmla="*/ 24 w 107"/>
              <a:gd name="T23" fmla="*/ 190 h 212"/>
              <a:gd name="T24" fmla="*/ 21 w 107"/>
              <a:gd name="T25" fmla="*/ 172 h 212"/>
              <a:gd name="T26" fmla="*/ 21 w 107"/>
              <a:gd name="T27" fmla="*/ 82 h 212"/>
              <a:gd name="T28" fmla="*/ 0 w 107"/>
              <a:gd name="T29" fmla="*/ 82 h 212"/>
              <a:gd name="T30" fmla="*/ 0 w 107"/>
              <a:gd name="T31" fmla="*/ 51 h 212"/>
              <a:gd name="T32" fmla="*/ 21 w 107"/>
              <a:gd name="T33" fmla="*/ 51 h 212"/>
              <a:gd name="T34" fmla="*/ 21 w 107"/>
              <a:gd name="T35" fmla="*/ 0 h 212"/>
              <a:gd name="T36" fmla="*/ 61 w 107"/>
              <a:gd name="T37" fmla="*/ 0 h 212"/>
              <a:gd name="T38" fmla="*/ 61 w 107"/>
              <a:gd name="T39" fmla="*/ 51 h 212"/>
              <a:gd name="T40" fmla="*/ 94 w 107"/>
              <a:gd name="T41" fmla="*/ 51 h 212"/>
              <a:gd name="T42" fmla="*/ 94 w 107"/>
              <a:gd name="T43" fmla="*/ 82 h 212"/>
              <a:gd name="T44" fmla="*/ 61 w 107"/>
              <a:gd name="T45" fmla="*/ 82 h 212"/>
              <a:gd name="T46" fmla="*/ 61 w 107"/>
              <a:gd name="T47" fmla="*/ 158 h 212"/>
              <a:gd name="T48" fmla="*/ 61 w 107"/>
              <a:gd name="T49" fmla="*/ 158 h 212"/>
              <a:gd name="T50" fmla="*/ 65 w 107"/>
              <a:gd name="T51" fmla="*/ 171 h 212"/>
              <a:gd name="T52" fmla="*/ 65 w 107"/>
              <a:gd name="T53" fmla="*/ 171 h 212"/>
              <a:gd name="T54" fmla="*/ 76 w 107"/>
              <a:gd name="T55" fmla="*/ 174 h 212"/>
              <a:gd name="T56" fmla="*/ 76 w 107"/>
              <a:gd name="T57" fmla="*/ 174 h 212"/>
              <a:gd name="T58" fmla="*/ 89 w 107"/>
              <a:gd name="T59" fmla="*/ 172 h 212"/>
              <a:gd name="T60" fmla="*/ 89 w 107"/>
              <a:gd name="T61" fmla="*/ 172 h 212"/>
              <a:gd name="T62" fmla="*/ 98 w 107"/>
              <a:gd name="T63" fmla="*/ 168 h 212"/>
              <a:gd name="T64" fmla="*/ 106 w 107"/>
              <a:gd name="T65" fmla="*/ 20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7" h="212">
                <a:moveTo>
                  <a:pt x="106" y="200"/>
                </a:moveTo>
                <a:lnTo>
                  <a:pt x="106" y="200"/>
                </a:lnTo>
                <a:cubicBezTo>
                  <a:pt x="101" y="203"/>
                  <a:pt x="94" y="205"/>
                  <a:pt x="86" y="208"/>
                </a:cubicBezTo>
                <a:lnTo>
                  <a:pt x="86" y="208"/>
                </a:lnTo>
                <a:cubicBezTo>
                  <a:pt x="79" y="210"/>
                  <a:pt x="70" y="211"/>
                  <a:pt x="62" y="211"/>
                </a:cubicBezTo>
                <a:lnTo>
                  <a:pt x="62" y="211"/>
                </a:lnTo>
                <a:cubicBezTo>
                  <a:pt x="56" y="211"/>
                  <a:pt x="51" y="210"/>
                  <a:pt x="46" y="209"/>
                </a:cubicBezTo>
                <a:lnTo>
                  <a:pt x="46" y="209"/>
                </a:lnTo>
                <a:cubicBezTo>
                  <a:pt x="41" y="208"/>
                  <a:pt x="37" y="205"/>
                  <a:pt x="33" y="203"/>
                </a:cubicBezTo>
                <a:lnTo>
                  <a:pt x="33" y="203"/>
                </a:lnTo>
                <a:cubicBezTo>
                  <a:pt x="29" y="199"/>
                  <a:pt x="27" y="195"/>
                  <a:pt x="24" y="190"/>
                </a:cubicBezTo>
                <a:lnTo>
                  <a:pt x="24" y="190"/>
                </a:lnTo>
                <a:cubicBezTo>
                  <a:pt x="22" y="186"/>
                  <a:pt x="21" y="179"/>
                  <a:pt x="21" y="172"/>
                </a:cubicBezTo>
                <a:lnTo>
                  <a:pt x="21" y="82"/>
                </a:lnTo>
                <a:lnTo>
                  <a:pt x="0" y="82"/>
                </a:lnTo>
                <a:lnTo>
                  <a:pt x="0" y="51"/>
                </a:lnTo>
                <a:lnTo>
                  <a:pt x="21" y="51"/>
                </a:lnTo>
                <a:lnTo>
                  <a:pt x="21" y="0"/>
                </a:lnTo>
                <a:lnTo>
                  <a:pt x="61" y="0"/>
                </a:lnTo>
                <a:lnTo>
                  <a:pt x="61" y="51"/>
                </a:lnTo>
                <a:lnTo>
                  <a:pt x="94" y="51"/>
                </a:lnTo>
                <a:lnTo>
                  <a:pt x="94" y="82"/>
                </a:lnTo>
                <a:lnTo>
                  <a:pt x="61" y="82"/>
                </a:lnTo>
                <a:lnTo>
                  <a:pt x="61" y="158"/>
                </a:lnTo>
                <a:lnTo>
                  <a:pt x="61" y="158"/>
                </a:lnTo>
                <a:cubicBezTo>
                  <a:pt x="61" y="165"/>
                  <a:pt x="63" y="168"/>
                  <a:pt x="65" y="171"/>
                </a:cubicBezTo>
                <a:lnTo>
                  <a:pt x="65" y="171"/>
                </a:lnTo>
                <a:cubicBezTo>
                  <a:pt x="68" y="173"/>
                  <a:pt x="72" y="174"/>
                  <a:pt x="76" y="174"/>
                </a:cubicBezTo>
                <a:lnTo>
                  <a:pt x="76" y="174"/>
                </a:lnTo>
                <a:cubicBezTo>
                  <a:pt x="80" y="174"/>
                  <a:pt x="84" y="173"/>
                  <a:pt x="89" y="172"/>
                </a:cubicBezTo>
                <a:lnTo>
                  <a:pt x="89" y="172"/>
                </a:lnTo>
                <a:cubicBezTo>
                  <a:pt x="92" y="171"/>
                  <a:pt x="96" y="170"/>
                  <a:pt x="98" y="168"/>
                </a:cubicBezTo>
                <a:lnTo>
                  <a:pt x="106" y="2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3"/>
          <p:cNvSpPr>
            <a:spLocks noChangeArrowheads="1"/>
          </p:cNvSpPr>
          <p:nvPr/>
        </p:nvSpPr>
        <p:spPr bwMode="auto">
          <a:xfrm>
            <a:off x="14168324" y="7097045"/>
            <a:ext cx="48344" cy="268589"/>
          </a:xfrm>
          <a:custGeom>
            <a:avLst/>
            <a:gdLst>
              <a:gd name="T0" fmla="*/ 0 w 41"/>
              <a:gd name="T1" fmla="*/ 219 h 220"/>
              <a:gd name="T2" fmla="*/ 0 w 41"/>
              <a:gd name="T3" fmla="*/ 62 h 220"/>
              <a:gd name="T4" fmla="*/ 40 w 41"/>
              <a:gd name="T5" fmla="*/ 62 h 220"/>
              <a:gd name="T6" fmla="*/ 40 w 41"/>
              <a:gd name="T7" fmla="*/ 219 h 220"/>
              <a:gd name="T8" fmla="*/ 0 w 41"/>
              <a:gd name="T9" fmla="*/ 219 h 220"/>
              <a:gd name="T10" fmla="*/ 0 w 41"/>
              <a:gd name="T11" fmla="*/ 41 h 220"/>
              <a:gd name="T12" fmla="*/ 0 w 41"/>
              <a:gd name="T13" fmla="*/ 0 h 220"/>
              <a:gd name="T14" fmla="*/ 40 w 41"/>
              <a:gd name="T15" fmla="*/ 0 h 220"/>
              <a:gd name="T16" fmla="*/ 40 w 41"/>
              <a:gd name="T17" fmla="*/ 41 h 220"/>
              <a:gd name="T18" fmla="*/ 0 w 41"/>
              <a:gd name="T19" fmla="*/ 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20">
                <a:moveTo>
                  <a:pt x="0" y="219"/>
                </a:moveTo>
                <a:lnTo>
                  <a:pt x="0" y="62"/>
                </a:lnTo>
                <a:lnTo>
                  <a:pt x="40" y="62"/>
                </a:lnTo>
                <a:lnTo>
                  <a:pt x="40" y="219"/>
                </a:lnTo>
                <a:lnTo>
                  <a:pt x="0" y="219"/>
                </a:lnTo>
                <a:close/>
                <a:moveTo>
                  <a:pt x="0" y="41"/>
                </a:moveTo>
                <a:lnTo>
                  <a:pt x="0" y="0"/>
                </a:lnTo>
                <a:lnTo>
                  <a:pt x="40" y="0"/>
                </a:lnTo>
                <a:lnTo>
                  <a:pt x="4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4"/>
          <p:cNvSpPr>
            <a:spLocks noChangeArrowheads="1"/>
          </p:cNvSpPr>
          <p:nvPr/>
        </p:nvSpPr>
        <p:spPr bwMode="auto">
          <a:xfrm>
            <a:off x="14248899" y="7091671"/>
            <a:ext cx="134296" cy="273962"/>
          </a:xfrm>
          <a:custGeom>
            <a:avLst/>
            <a:gdLst>
              <a:gd name="T0" fmla="*/ 20 w 112"/>
              <a:gd name="T1" fmla="*/ 222 h 223"/>
              <a:gd name="T2" fmla="*/ 20 w 112"/>
              <a:gd name="T3" fmla="*/ 104 h 223"/>
              <a:gd name="T4" fmla="*/ 0 w 112"/>
              <a:gd name="T5" fmla="*/ 104 h 223"/>
              <a:gd name="T6" fmla="*/ 0 w 112"/>
              <a:gd name="T7" fmla="*/ 74 h 223"/>
              <a:gd name="T8" fmla="*/ 20 w 112"/>
              <a:gd name="T9" fmla="*/ 74 h 223"/>
              <a:gd name="T10" fmla="*/ 20 w 112"/>
              <a:gd name="T11" fmla="*/ 64 h 223"/>
              <a:gd name="T12" fmla="*/ 20 w 112"/>
              <a:gd name="T13" fmla="*/ 64 h 223"/>
              <a:gd name="T14" fmla="*/ 34 w 112"/>
              <a:gd name="T15" fmla="*/ 17 h 223"/>
              <a:gd name="T16" fmla="*/ 34 w 112"/>
              <a:gd name="T17" fmla="*/ 17 h 223"/>
              <a:gd name="T18" fmla="*/ 73 w 112"/>
              <a:gd name="T19" fmla="*/ 0 h 223"/>
              <a:gd name="T20" fmla="*/ 73 w 112"/>
              <a:gd name="T21" fmla="*/ 0 h 223"/>
              <a:gd name="T22" fmla="*/ 111 w 112"/>
              <a:gd name="T23" fmla="*/ 10 h 223"/>
              <a:gd name="T24" fmla="*/ 104 w 112"/>
              <a:gd name="T25" fmla="*/ 40 h 223"/>
              <a:gd name="T26" fmla="*/ 104 w 112"/>
              <a:gd name="T27" fmla="*/ 40 h 223"/>
              <a:gd name="T28" fmla="*/ 92 w 112"/>
              <a:gd name="T29" fmla="*/ 36 h 223"/>
              <a:gd name="T30" fmla="*/ 92 w 112"/>
              <a:gd name="T31" fmla="*/ 36 h 223"/>
              <a:gd name="T32" fmla="*/ 81 w 112"/>
              <a:gd name="T33" fmla="*/ 34 h 223"/>
              <a:gd name="T34" fmla="*/ 81 w 112"/>
              <a:gd name="T35" fmla="*/ 34 h 223"/>
              <a:gd name="T36" fmla="*/ 61 w 112"/>
              <a:gd name="T37" fmla="*/ 62 h 223"/>
              <a:gd name="T38" fmla="*/ 61 w 112"/>
              <a:gd name="T39" fmla="*/ 74 h 223"/>
              <a:gd name="T40" fmla="*/ 99 w 112"/>
              <a:gd name="T41" fmla="*/ 74 h 223"/>
              <a:gd name="T42" fmla="*/ 99 w 112"/>
              <a:gd name="T43" fmla="*/ 104 h 223"/>
              <a:gd name="T44" fmla="*/ 61 w 112"/>
              <a:gd name="T45" fmla="*/ 104 h 223"/>
              <a:gd name="T46" fmla="*/ 61 w 112"/>
              <a:gd name="T47" fmla="*/ 222 h 223"/>
              <a:gd name="T48" fmla="*/ 20 w 112"/>
              <a:gd name="T49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2" h="223">
                <a:moveTo>
                  <a:pt x="20" y="222"/>
                </a:moveTo>
                <a:lnTo>
                  <a:pt x="20" y="104"/>
                </a:lnTo>
                <a:lnTo>
                  <a:pt x="0" y="104"/>
                </a:lnTo>
                <a:lnTo>
                  <a:pt x="0" y="74"/>
                </a:lnTo>
                <a:lnTo>
                  <a:pt x="20" y="74"/>
                </a:lnTo>
                <a:lnTo>
                  <a:pt x="20" y="64"/>
                </a:lnTo>
                <a:lnTo>
                  <a:pt x="20" y="64"/>
                </a:lnTo>
                <a:cubicBezTo>
                  <a:pt x="20" y="44"/>
                  <a:pt x="25" y="29"/>
                  <a:pt x="34" y="17"/>
                </a:cubicBezTo>
                <a:lnTo>
                  <a:pt x="34" y="17"/>
                </a:lnTo>
                <a:cubicBezTo>
                  <a:pt x="44" y="6"/>
                  <a:pt x="57" y="0"/>
                  <a:pt x="73" y="0"/>
                </a:cubicBezTo>
                <a:lnTo>
                  <a:pt x="73" y="0"/>
                </a:lnTo>
                <a:cubicBezTo>
                  <a:pt x="86" y="0"/>
                  <a:pt x="99" y="4"/>
                  <a:pt x="111" y="10"/>
                </a:cubicBezTo>
                <a:lnTo>
                  <a:pt x="104" y="40"/>
                </a:lnTo>
                <a:lnTo>
                  <a:pt x="104" y="40"/>
                </a:lnTo>
                <a:cubicBezTo>
                  <a:pt x="100" y="39"/>
                  <a:pt x="97" y="37"/>
                  <a:pt x="92" y="36"/>
                </a:cubicBezTo>
                <a:lnTo>
                  <a:pt x="92" y="36"/>
                </a:lnTo>
                <a:cubicBezTo>
                  <a:pt x="89" y="35"/>
                  <a:pt x="85" y="34"/>
                  <a:pt x="81" y="34"/>
                </a:cubicBezTo>
                <a:lnTo>
                  <a:pt x="81" y="34"/>
                </a:lnTo>
                <a:cubicBezTo>
                  <a:pt x="68" y="34"/>
                  <a:pt x="61" y="44"/>
                  <a:pt x="61" y="62"/>
                </a:cubicBezTo>
                <a:lnTo>
                  <a:pt x="61" y="74"/>
                </a:lnTo>
                <a:lnTo>
                  <a:pt x="99" y="74"/>
                </a:lnTo>
                <a:lnTo>
                  <a:pt x="99" y="104"/>
                </a:lnTo>
                <a:lnTo>
                  <a:pt x="61" y="104"/>
                </a:lnTo>
                <a:lnTo>
                  <a:pt x="61" y="222"/>
                </a:lnTo>
                <a:lnTo>
                  <a:pt x="20" y="2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5"/>
          <p:cNvSpPr>
            <a:spLocks noChangeArrowheads="1"/>
          </p:cNvSpPr>
          <p:nvPr/>
        </p:nvSpPr>
        <p:spPr bwMode="auto">
          <a:xfrm>
            <a:off x="14377822" y="7172249"/>
            <a:ext cx="198757" cy="273959"/>
          </a:xfrm>
          <a:custGeom>
            <a:avLst/>
            <a:gdLst>
              <a:gd name="T0" fmla="*/ 20 w 161"/>
              <a:gd name="T1" fmla="*/ 188 h 227"/>
              <a:gd name="T2" fmla="*/ 20 w 161"/>
              <a:gd name="T3" fmla="*/ 188 h 227"/>
              <a:gd name="T4" fmla="*/ 30 w 161"/>
              <a:gd name="T5" fmla="*/ 190 h 227"/>
              <a:gd name="T6" fmla="*/ 30 w 161"/>
              <a:gd name="T7" fmla="*/ 190 h 227"/>
              <a:gd name="T8" fmla="*/ 38 w 161"/>
              <a:gd name="T9" fmla="*/ 191 h 227"/>
              <a:gd name="T10" fmla="*/ 38 w 161"/>
              <a:gd name="T11" fmla="*/ 191 h 227"/>
              <a:gd name="T12" fmla="*/ 45 w 161"/>
              <a:gd name="T13" fmla="*/ 190 h 227"/>
              <a:gd name="T14" fmla="*/ 45 w 161"/>
              <a:gd name="T15" fmla="*/ 190 h 227"/>
              <a:gd name="T16" fmla="*/ 51 w 161"/>
              <a:gd name="T17" fmla="*/ 184 h 227"/>
              <a:gd name="T18" fmla="*/ 51 w 161"/>
              <a:gd name="T19" fmla="*/ 184 h 227"/>
              <a:gd name="T20" fmla="*/ 57 w 161"/>
              <a:gd name="T21" fmla="*/ 174 h 227"/>
              <a:gd name="T22" fmla="*/ 57 w 161"/>
              <a:gd name="T23" fmla="*/ 174 h 227"/>
              <a:gd name="T24" fmla="*/ 62 w 161"/>
              <a:gd name="T25" fmla="*/ 157 h 227"/>
              <a:gd name="T26" fmla="*/ 0 w 161"/>
              <a:gd name="T27" fmla="*/ 0 h 227"/>
              <a:gd name="T28" fmla="*/ 41 w 161"/>
              <a:gd name="T29" fmla="*/ 0 h 227"/>
              <a:gd name="T30" fmla="*/ 84 w 161"/>
              <a:gd name="T31" fmla="*/ 122 h 227"/>
              <a:gd name="T32" fmla="*/ 122 w 161"/>
              <a:gd name="T33" fmla="*/ 0 h 227"/>
              <a:gd name="T34" fmla="*/ 160 w 161"/>
              <a:gd name="T35" fmla="*/ 0 h 227"/>
              <a:gd name="T36" fmla="*/ 94 w 161"/>
              <a:gd name="T37" fmla="*/ 188 h 227"/>
              <a:gd name="T38" fmla="*/ 94 w 161"/>
              <a:gd name="T39" fmla="*/ 188 h 227"/>
              <a:gd name="T40" fmla="*/ 74 w 161"/>
              <a:gd name="T41" fmla="*/ 215 h 227"/>
              <a:gd name="T42" fmla="*/ 74 w 161"/>
              <a:gd name="T43" fmla="*/ 215 h 227"/>
              <a:gd name="T44" fmla="*/ 40 w 161"/>
              <a:gd name="T45" fmla="*/ 226 h 227"/>
              <a:gd name="T46" fmla="*/ 40 w 161"/>
              <a:gd name="T47" fmla="*/ 226 h 227"/>
              <a:gd name="T48" fmla="*/ 30 w 161"/>
              <a:gd name="T49" fmla="*/ 225 h 227"/>
              <a:gd name="T50" fmla="*/ 30 w 161"/>
              <a:gd name="T51" fmla="*/ 225 h 227"/>
              <a:gd name="T52" fmla="*/ 20 w 161"/>
              <a:gd name="T53" fmla="*/ 222 h 227"/>
              <a:gd name="T54" fmla="*/ 20 w 161"/>
              <a:gd name="T55" fmla="*/ 18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1" h="227">
                <a:moveTo>
                  <a:pt x="20" y="188"/>
                </a:moveTo>
                <a:lnTo>
                  <a:pt x="20" y="188"/>
                </a:lnTo>
                <a:cubicBezTo>
                  <a:pt x="23" y="189"/>
                  <a:pt x="27" y="190"/>
                  <a:pt x="30" y="190"/>
                </a:cubicBezTo>
                <a:lnTo>
                  <a:pt x="30" y="190"/>
                </a:lnTo>
                <a:cubicBezTo>
                  <a:pt x="33" y="191"/>
                  <a:pt x="36" y="191"/>
                  <a:pt x="38" y="191"/>
                </a:cubicBezTo>
                <a:lnTo>
                  <a:pt x="38" y="191"/>
                </a:lnTo>
                <a:cubicBezTo>
                  <a:pt x="41" y="191"/>
                  <a:pt x="43" y="190"/>
                  <a:pt x="45" y="190"/>
                </a:cubicBezTo>
                <a:lnTo>
                  <a:pt x="45" y="190"/>
                </a:lnTo>
                <a:cubicBezTo>
                  <a:pt x="47" y="188"/>
                  <a:pt x="49" y="186"/>
                  <a:pt x="51" y="184"/>
                </a:cubicBezTo>
                <a:lnTo>
                  <a:pt x="51" y="184"/>
                </a:lnTo>
                <a:cubicBezTo>
                  <a:pt x="53" y="182"/>
                  <a:pt x="55" y="178"/>
                  <a:pt x="57" y="174"/>
                </a:cubicBezTo>
                <a:lnTo>
                  <a:pt x="57" y="174"/>
                </a:lnTo>
                <a:cubicBezTo>
                  <a:pt x="58" y="169"/>
                  <a:pt x="60" y="164"/>
                  <a:pt x="62" y="157"/>
                </a:cubicBezTo>
                <a:lnTo>
                  <a:pt x="0" y="0"/>
                </a:lnTo>
                <a:lnTo>
                  <a:pt x="41" y="0"/>
                </a:lnTo>
                <a:lnTo>
                  <a:pt x="84" y="122"/>
                </a:lnTo>
                <a:lnTo>
                  <a:pt x="122" y="0"/>
                </a:lnTo>
                <a:lnTo>
                  <a:pt x="160" y="0"/>
                </a:lnTo>
                <a:lnTo>
                  <a:pt x="94" y="188"/>
                </a:lnTo>
                <a:lnTo>
                  <a:pt x="94" y="188"/>
                </a:lnTo>
                <a:cubicBezTo>
                  <a:pt x="90" y="199"/>
                  <a:pt x="84" y="209"/>
                  <a:pt x="74" y="215"/>
                </a:cubicBezTo>
                <a:lnTo>
                  <a:pt x="74" y="215"/>
                </a:lnTo>
                <a:cubicBezTo>
                  <a:pt x="65" y="222"/>
                  <a:pt x="54" y="226"/>
                  <a:pt x="40" y="226"/>
                </a:cubicBezTo>
                <a:lnTo>
                  <a:pt x="40" y="226"/>
                </a:lnTo>
                <a:cubicBezTo>
                  <a:pt x="37" y="226"/>
                  <a:pt x="33" y="226"/>
                  <a:pt x="30" y="225"/>
                </a:cubicBezTo>
                <a:lnTo>
                  <a:pt x="30" y="225"/>
                </a:lnTo>
                <a:cubicBezTo>
                  <a:pt x="27" y="224"/>
                  <a:pt x="23" y="224"/>
                  <a:pt x="20" y="222"/>
                </a:cubicBezTo>
                <a:lnTo>
                  <a:pt x="20" y="1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6"/>
          <p:cNvSpPr>
            <a:spLocks noChangeArrowheads="1"/>
          </p:cNvSpPr>
          <p:nvPr/>
        </p:nvSpPr>
        <p:spPr bwMode="auto">
          <a:xfrm>
            <a:off x="17896333" y="7623478"/>
            <a:ext cx="155780" cy="209497"/>
          </a:xfrm>
          <a:custGeom>
            <a:avLst/>
            <a:gdLst>
              <a:gd name="T0" fmla="*/ 108 w 130"/>
              <a:gd name="T1" fmla="*/ 173 h 174"/>
              <a:gd name="T2" fmla="*/ 73 w 130"/>
              <a:gd name="T3" fmla="*/ 118 h 174"/>
              <a:gd name="T4" fmla="*/ 73 w 130"/>
              <a:gd name="T5" fmla="*/ 118 h 174"/>
              <a:gd name="T6" fmla="*/ 63 w 130"/>
              <a:gd name="T7" fmla="*/ 118 h 174"/>
              <a:gd name="T8" fmla="*/ 19 w 130"/>
              <a:gd name="T9" fmla="*/ 118 h 174"/>
              <a:gd name="T10" fmla="*/ 19 w 130"/>
              <a:gd name="T11" fmla="*/ 173 h 174"/>
              <a:gd name="T12" fmla="*/ 0 w 130"/>
              <a:gd name="T13" fmla="*/ 173 h 174"/>
              <a:gd name="T14" fmla="*/ 0 w 130"/>
              <a:gd name="T15" fmla="*/ 0 h 174"/>
              <a:gd name="T16" fmla="*/ 63 w 130"/>
              <a:gd name="T17" fmla="*/ 0 h 174"/>
              <a:gd name="T18" fmla="*/ 63 w 130"/>
              <a:gd name="T19" fmla="*/ 0 h 174"/>
              <a:gd name="T20" fmla="*/ 110 w 130"/>
              <a:gd name="T21" fmla="*/ 16 h 174"/>
              <a:gd name="T22" fmla="*/ 110 w 130"/>
              <a:gd name="T23" fmla="*/ 16 h 174"/>
              <a:gd name="T24" fmla="*/ 128 w 130"/>
              <a:gd name="T25" fmla="*/ 58 h 174"/>
              <a:gd name="T26" fmla="*/ 128 w 130"/>
              <a:gd name="T27" fmla="*/ 58 h 174"/>
              <a:gd name="T28" fmla="*/ 118 w 130"/>
              <a:gd name="T29" fmla="*/ 94 h 174"/>
              <a:gd name="T30" fmla="*/ 118 w 130"/>
              <a:gd name="T31" fmla="*/ 94 h 174"/>
              <a:gd name="T32" fmla="*/ 91 w 130"/>
              <a:gd name="T33" fmla="*/ 114 h 174"/>
              <a:gd name="T34" fmla="*/ 129 w 130"/>
              <a:gd name="T35" fmla="*/ 173 h 174"/>
              <a:gd name="T36" fmla="*/ 108 w 130"/>
              <a:gd name="T37" fmla="*/ 173 h 174"/>
              <a:gd name="T38" fmla="*/ 63 w 130"/>
              <a:gd name="T39" fmla="*/ 100 h 174"/>
              <a:gd name="T40" fmla="*/ 63 w 130"/>
              <a:gd name="T41" fmla="*/ 100 h 174"/>
              <a:gd name="T42" fmla="*/ 98 w 130"/>
              <a:gd name="T43" fmla="*/ 90 h 174"/>
              <a:gd name="T44" fmla="*/ 98 w 130"/>
              <a:gd name="T45" fmla="*/ 90 h 174"/>
              <a:gd name="T46" fmla="*/ 110 w 130"/>
              <a:gd name="T47" fmla="*/ 59 h 174"/>
              <a:gd name="T48" fmla="*/ 110 w 130"/>
              <a:gd name="T49" fmla="*/ 59 h 174"/>
              <a:gd name="T50" fmla="*/ 98 w 130"/>
              <a:gd name="T51" fmla="*/ 29 h 174"/>
              <a:gd name="T52" fmla="*/ 98 w 130"/>
              <a:gd name="T53" fmla="*/ 29 h 174"/>
              <a:gd name="T54" fmla="*/ 63 w 130"/>
              <a:gd name="T55" fmla="*/ 19 h 174"/>
              <a:gd name="T56" fmla="*/ 19 w 130"/>
              <a:gd name="T57" fmla="*/ 19 h 174"/>
              <a:gd name="T58" fmla="*/ 19 w 130"/>
              <a:gd name="T59" fmla="*/ 100 h 174"/>
              <a:gd name="T60" fmla="*/ 63 w 130"/>
              <a:gd name="T61" fmla="*/ 10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0" h="174">
                <a:moveTo>
                  <a:pt x="108" y="173"/>
                </a:moveTo>
                <a:lnTo>
                  <a:pt x="73" y="118"/>
                </a:lnTo>
                <a:lnTo>
                  <a:pt x="73" y="118"/>
                </a:lnTo>
                <a:cubicBezTo>
                  <a:pt x="69" y="118"/>
                  <a:pt x="65" y="118"/>
                  <a:pt x="63" y="118"/>
                </a:cubicBezTo>
                <a:lnTo>
                  <a:pt x="19" y="118"/>
                </a:lnTo>
                <a:lnTo>
                  <a:pt x="19" y="173"/>
                </a:lnTo>
                <a:lnTo>
                  <a:pt x="0" y="173"/>
                </a:lnTo>
                <a:lnTo>
                  <a:pt x="0" y="0"/>
                </a:lnTo>
                <a:lnTo>
                  <a:pt x="63" y="0"/>
                </a:lnTo>
                <a:lnTo>
                  <a:pt x="63" y="0"/>
                </a:lnTo>
                <a:cubicBezTo>
                  <a:pt x="83" y="0"/>
                  <a:pt x="99" y="6"/>
                  <a:pt x="110" y="16"/>
                </a:cubicBezTo>
                <a:lnTo>
                  <a:pt x="110" y="16"/>
                </a:lnTo>
                <a:cubicBezTo>
                  <a:pt x="122" y="26"/>
                  <a:pt x="128" y="40"/>
                  <a:pt x="128" y="58"/>
                </a:cubicBezTo>
                <a:lnTo>
                  <a:pt x="128" y="58"/>
                </a:lnTo>
                <a:cubicBezTo>
                  <a:pt x="128" y="73"/>
                  <a:pt x="125" y="84"/>
                  <a:pt x="118" y="94"/>
                </a:cubicBezTo>
                <a:lnTo>
                  <a:pt x="118" y="94"/>
                </a:lnTo>
                <a:cubicBezTo>
                  <a:pt x="112" y="103"/>
                  <a:pt x="103" y="110"/>
                  <a:pt x="91" y="114"/>
                </a:cubicBezTo>
                <a:lnTo>
                  <a:pt x="129" y="173"/>
                </a:lnTo>
                <a:lnTo>
                  <a:pt x="108" y="173"/>
                </a:lnTo>
                <a:close/>
                <a:moveTo>
                  <a:pt x="63" y="100"/>
                </a:moveTo>
                <a:lnTo>
                  <a:pt x="63" y="100"/>
                </a:lnTo>
                <a:cubicBezTo>
                  <a:pt x="78" y="100"/>
                  <a:pt x="90" y="96"/>
                  <a:pt x="98" y="90"/>
                </a:cubicBezTo>
                <a:lnTo>
                  <a:pt x="98" y="90"/>
                </a:lnTo>
                <a:cubicBezTo>
                  <a:pt x="105" y="82"/>
                  <a:pt x="110" y="73"/>
                  <a:pt x="110" y="59"/>
                </a:cubicBezTo>
                <a:lnTo>
                  <a:pt x="110" y="59"/>
                </a:lnTo>
                <a:cubicBezTo>
                  <a:pt x="110" y="46"/>
                  <a:pt x="105" y="36"/>
                  <a:pt x="98" y="29"/>
                </a:cubicBezTo>
                <a:lnTo>
                  <a:pt x="98" y="29"/>
                </a:lnTo>
                <a:cubicBezTo>
                  <a:pt x="90" y="22"/>
                  <a:pt x="78" y="19"/>
                  <a:pt x="63" y="19"/>
                </a:cubicBezTo>
                <a:lnTo>
                  <a:pt x="19" y="19"/>
                </a:lnTo>
                <a:lnTo>
                  <a:pt x="19" y="100"/>
                </a:lnTo>
                <a:lnTo>
                  <a:pt x="63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67"/>
          <p:cNvSpPr>
            <a:spLocks noChangeArrowheads="1"/>
          </p:cNvSpPr>
          <p:nvPr/>
        </p:nvSpPr>
        <p:spPr bwMode="auto">
          <a:xfrm>
            <a:off x="18084344" y="7677196"/>
            <a:ext cx="145040" cy="161153"/>
          </a:xfrm>
          <a:custGeom>
            <a:avLst/>
            <a:gdLst>
              <a:gd name="T0" fmla="*/ 62 w 121"/>
              <a:gd name="T1" fmla="*/ 0 h 131"/>
              <a:gd name="T2" fmla="*/ 62 w 121"/>
              <a:gd name="T3" fmla="*/ 0 h 131"/>
              <a:gd name="T4" fmla="*/ 105 w 121"/>
              <a:gd name="T5" fmla="*/ 19 h 131"/>
              <a:gd name="T6" fmla="*/ 105 w 121"/>
              <a:gd name="T7" fmla="*/ 19 h 131"/>
              <a:gd name="T8" fmla="*/ 119 w 121"/>
              <a:gd name="T9" fmla="*/ 72 h 131"/>
              <a:gd name="T10" fmla="*/ 17 w 121"/>
              <a:gd name="T11" fmla="*/ 72 h 131"/>
              <a:gd name="T12" fmla="*/ 17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5 h 131"/>
              <a:gd name="T20" fmla="*/ 63 w 121"/>
              <a:gd name="T21" fmla="*/ 115 h 131"/>
              <a:gd name="T22" fmla="*/ 84 w 121"/>
              <a:gd name="T23" fmla="*/ 110 h 131"/>
              <a:gd name="T24" fmla="*/ 84 w 121"/>
              <a:gd name="T25" fmla="*/ 110 h 131"/>
              <a:gd name="T26" fmla="*/ 101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2 w 121"/>
              <a:gd name="T61" fmla="*/ 0 h 131"/>
              <a:gd name="T62" fmla="*/ 102 w 121"/>
              <a:gd name="T63" fmla="*/ 57 h 131"/>
              <a:gd name="T64" fmla="*/ 102 w 121"/>
              <a:gd name="T65" fmla="*/ 57 h 131"/>
              <a:gd name="T66" fmla="*/ 90 w 121"/>
              <a:gd name="T67" fmla="*/ 27 h 131"/>
              <a:gd name="T68" fmla="*/ 90 w 121"/>
              <a:gd name="T69" fmla="*/ 27 h 131"/>
              <a:gd name="T70" fmla="*/ 62 w 121"/>
              <a:gd name="T71" fmla="*/ 15 h 131"/>
              <a:gd name="T72" fmla="*/ 62 w 121"/>
              <a:gd name="T73" fmla="*/ 15 h 131"/>
              <a:gd name="T74" fmla="*/ 32 w 121"/>
              <a:gd name="T75" fmla="*/ 27 h 131"/>
              <a:gd name="T76" fmla="*/ 32 w 121"/>
              <a:gd name="T77" fmla="*/ 27 h 131"/>
              <a:gd name="T78" fmla="*/ 17 w 121"/>
              <a:gd name="T79" fmla="*/ 57 h 131"/>
              <a:gd name="T80" fmla="*/ 102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5" y="19"/>
                </a:cubicBezTo>
                <a:lnTo>
                  <a:pt x="105" y="19"/>
                </a:lnTo>
                <a:cubicBezTo>
                  <a:pt x="116" y="32"/>
                  <a:pt x="120" y="50"/>
                  <a:pt x="119" y="72"/>
                </a:cubicBezTo>
                <a:lnTo>
                  <a:pt x="17" y="72"/>
                </a:lnTo>
                <a:lnTo>
                  <a:pt x="17" y="72"/>
                </a:lnTo>
                <a:cubicBezTo>
                  <a:pt x="19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0" y="115"/>
                  <a:pt x="63" y="115"/>
                </a:cubicBezTo>
                <a:lnTo>
                  <a:pt x="63" y="115"/>
                </a:lnTo>
                <a:cubicBezTo>
                  <a:pt x="71" y="115"/>
                  <a:pt x="77" y="113"/>
                  <a:pt x="84" y="110"/>
                </a:cubicBezTo>
                <a:lnTo>
                  <a:pt x="84" y="110"/>
                </a:lnTo>
                <a:cubicBezTo>
                  <a:pt x="91" y="107"/>
                  <a:pt x="96" y="103"/>
                  <a:pt x="101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5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8" y="127"/>
                  <a:pt x="29" y="122"/>
                </a:cubicBezTo>
                <a:lnTo>
                  <a:pt x="29" y="122"/>
                </a:lnTo>
                <a:cubicBezTo>
                  <a:pt x="20" y="116"/>
                  <a:pt x="12" y="109"/>
                  <a:pt x="8" y="99"/>
                </a:cubicBezTo>
                <a:lnTo>
                  <a:pt x="8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8" y="31"/>
                </a:cubicBezTo>
                <a:lnTo>
                  <a:pt x="8" y="31"/>
                </a:lnTo>
                <a:cubicBezTo>
                  <a:pt x="12" y="22"/>
                  <a:pt x="20" y="14"/>
                  <a:pt x="29" y="8"/>
                </a:cubicBezTo>
                <a:lnTo>
                  <a:pt x="29" y="8"/>
                </a:lnTo>
                <a:cubicBezTo>
                  <a:pt x="38" y="3"/>
                  <a:pt x="49" y="0"/>
                  <a:pt x="62" y="0"/>
                </a:cubicBezTo>
                <a:close/>
                <a:moveTo>
                  <a:pt x="102" y="57"/>
                </a:moveTo>
                <a:lnTo>
                  <a:pt x="102" y="57"/>
                </a:lnTo>
                <a:cubicBezTo>
                  <a:pt x="102" y="44"/>
                  <a:pt x="98" y="35"/>
                  <a:pt x="90" y="27"/>
                </a:cubicBezTo>
                <a:lnTo>
                  <a:pt x="90" y="27"/>
                </a:lnTo>
                <a:cubicBezTo>
                  <a:pt x="83" y="19"/>
                  <a:pt x="73" y="15"/>
                  <a:pt x="62" y="15"/>
                </a:cubicBezTo>
                <a:lnTo>
                  <a:pt x="62" y="15"/>
                </a:lnTo>
                <a:cubicBezTo>
                  <a:pt x="49" y="15"/>
                  <a:pt x="39" y="19"/>
                  <a:pt x="32" y="27"/>
                </a:cubicBezTo>
                <a:lnTo>
                  <a:pt x="32" y="27"/>
                </a:lnTo>
                <a:cubicBezTo>
                  <a:pt x="23" y="35"/>
                  <a:pt x="19" y="44"/>
                  <a:pt x="17" y="57"/>
                </a:cubicBezTo>
                <a:lnTo>
                  <a:pt x="102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68"/>
          <p:cNvSpPr>
            <a:spLocks noChangeArrowheads="1"/>
          </p:cNvSpPr>
          <p:nvPr/>
        </p:nvSpPr>
        <p:spPr bwMode="auto">
          <a:xfrm>
            <a:off x="18250870" y="7612735"/>
            <a:ext cx="102062" cy="225614"/>
          </a:xfrm>
          <a:custGeom>
            <a:avLst/>
            <a:gdLst>
              <a:gd name="T0" fmla="*/ 56 w 83"/>
              <a:gd name="T1" fmla="*/ 18 h 185"/>
              <a:gd name="T2" fmla="*/ 56 w 83"/>
              <a:gd name="T3" fmla="*/ 18 h 185"/>
              <a:gd name="T4" fmla="*/ 40 w 83"/>
              <a:gd name="T5" fmla="*/ 24 h 185"/>
              <a:gd name="T6" fmla="*/ 40 w 83"/>
              <a:gd name="T7" fmla="*/ 24 h 185"/>
              <a:gd name="T8" fmla="*/ 34 w 83"/>
              <a:gd name="T9" fmla="*/ 41 h 185"/>
              <a:gd name="T10" fmla="*/ 34 w 83"/>
              <a:gd name="T11" fmla="*/ 58 h 185"/>
              <a:gd name="T12" fmla="*/ 69 w 83"/>
              <a:gd name="T13" fmla="*/ 58 h 185"/>
              <a:gd name="T14" fmla="*/ 69 w 83"/>
              <a:gd name="T15" fmla="*/ 73 h 185"/>
              <a:gd name="T16" fmla="*/ 34 w 83"/>
              <a:gd name="T17" fmla="*/ 73 h 185"/>
              <a:gd name="T18" fmla="*/ 34 w 83"/>
              <a:gd name="T19" fmla="*/ 184 h 185"/>
              <a:gd name="T20" fmla="*/ 16 w 83"/>
              <a:gd name="T21" fmla="*/ 184 h 185"/>
              <a:gd name="T22" fmla="*/ 16 w 83"/>
              <a:gd name="T23" fmla="*/ 73 h 185"/>
              <a:gd name="T24" fmla="*/ 0 w 83"/>
              <a:gd name="T25" fmla="*/ 73 h 185"/>
              <a:gd name="T26" fmla="*/ 0 w 83"/>
              <a:gd name="T27" fmla="*/ 58 h 185"/>
              <a:gd name="T28" fmla="*/ 16 w 83"/>
              <a:gd name="T29" fmla="*/ 58 h 185"/>
              <a:gd name="T30" fmla="*/ 16 w 83"/>
              <a:gd name="T31" fmla="*/ 44 h 185"/>
              <a:gd name="T32" fmla="*/ 16 w 83"/>
              <a:gd name="T33" fmla="*/ 44 h 185"/>
              <a:gd name="T34" fmla="*/ 21 w 83"/>
              <a:gd name="T35" fmla="*/ 21 h 185"/>
              <a:gd name="T36" fmla="*/ 21 w 83"/>
              <a:gd name="T37" fmla="*/ 21 h 185"/>
              <a:gd name="T38" fmla="*/ 36 w 83"/>
              <a:gd name="T39" fmla="*/ 6 h 185"/>
              <a:gd name="T40" fmla="*/ 36 w 83"/>
              <a:gd name="T41" fmla="*/ 6 h 185"/>
              <a:gd name="T42" fmla="*/ 56 w 83"/>
              <a:gd name="T43" fmla="*/ 0 h 185"/>
              <a:gd name="T44" fmla="*/ 56 w 83"/>
              <a:gd name="T45" fmla="*/ 0 h 185"/>
              <a:gd name="T46" fmla="*/ 82 w 83"/>
              <a:gd name="T47" fmla="*/ 10 h 185"/>
              <a:gd name="T48" fmla="*/ 75 w 83"/>
              <a:gd name="T49" fmla="*/ 24 h 185"/>
              <a:gd name="T50" fmla="*/ 75 w 83"/>
              <a:gd name="T51" fmla="*/ 24 h 185"/>
              <a:gd name="T52" fmla="*/ 56 w 83"/>
              <a:gd name="T53" fmla="*/ 1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185">
                <a:moveTo>
                  <a:pt x="56" y="18"/>
                </a:moveTo>
                <a:lnTo>
                  <a:pt x="56" y="18"/>
                </a:lnTo>
                <a:cubicBezTo>
                  <a:pt x="50" y="18"/>
                  <a:pt x="45" y="20"/>
                  <a:pt x="40" y="24"/>
                </a:cubicBezTo>
                <a:lnTo>
                  <a:pt x="40" y="24"/>
                </a:lnTo>
                <a:cubicBezTo>
                  <a:pt x="36" y="28"/>
                  <a:pt x="34" y="34"/>
                  <a:pt x="34" y="41"/>
                </a:cubicBezTo>
                <a:lnTo>
                  <a:pt x="34" y="58"/>
                </a:lnTo>
                <a:lnTo>
                  <a:pt x="69" y="58"/>
                </a:lnTo>
                <a:lnTo>
                  <a:pt x="69" y="73"/>
                </a:lnTo>
                <a:lnTo>
                  <a:pt x="34" y="73"/>
                </a:lnTo>
                <a:lnTo>
                  <a:pt x="34" y="184"/>
                </a:lnTo>
                <a:lnTo>
                  <a:pt x="16" y="184"/>
                </a:lnTo>
                <a:lnTo>
                  <a:pt x="16" y="73"/>
                </a:lnTo>
                <a:lnTo>
                  <a:pt x="0" y="73"/>
                </a:lnTo>
                <a:lnTo>
                  <a:pt x="0" y="58"/>
                </a:lnTo>
                <a:lnTo>
                  <a:pt x="16" y="58"/>
                </a:lnTo>
                <a:lnTo>
                  <a:pt x="16" y="44"/>
                </a:lnTo>
                <a:lnTo>
                  <a:pt x="16" y="44"/>
                </a:lnTo>
                <a:cubicBezTo>
                  <a:pt x="16" y="35"/>
                  <a:pt x="17" y="27"/>
                  <a:pt x="21" y="21"/>
                </a:cubicBezTo>
                <a:lnTo>
                  <a:pt x="21" y="21"/>
                </a:lnTo>
                <a:cubicBezTo>
                  <a:pt x="25" y="15"/>
                  <a:pt x="30" y="9"/>
                  <a:pt x="36" y="6"/>
                </a:cubicBezTo>
                <a:lnTo>
                  <a:pt x="36" y="6"/>
                </a:lnTo>
                <a:cubicBezTo>
                  <a:pt x="42" y="2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4" y="3"/>
                  <a:pt x="82" y="10"/>
                </a:cubicBezTo>
                <a:lnTo>
                  <a:pt x="75" y="24"/>
                </a:lnTo>
                <a:lnTo>
                  <a:pt x="75" y="24"/>
                </a:lnTo>
                <a:cubicBezTo>
                  <a:pt x="68" y="20"/>
                  <a:pt x="62" y="18"/>
                  <a:pt x="56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69"/>
          <p:cNvSpPr>
            <a:spLocks noChangeArrowheads="1"/>
          </p:cNvSpPr>
          <p:nvPr/>
        </p:nvSpPr>
        <p:spPr bwMode="auto">
          <a:xfrm>
            <a:off x="18342189" y="7677196"/>
            <a:ext cx="145040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6 w 121"/>
              <a:gd name="T5" fmla="*/ 19 h 131"/>
              <a:gd name="T6" fmla="*/ 106 w 121"/>
              <a:gd name="T7" fmla="*/ 19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5 h 131"/>
              <a:gd name="T20" fmla="*/ 63 w 121"/>
              <a:gd name="T21" fmla="*/ 115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8 h 131"/>
              <a:gd name="T28" fmla="*/ 112 w 121"/>
              <a:gd name="T29" fmla="*/ 109 h 131"/>
              <a:gd name="T30" fmla="*/ 112 w 121"/>
              <a:gd name="T31" fmla="*/ 109 h 131"/>
              <a:gd name="T32" fmla="*/ 90 w 121"/>
              <a:gd name="T33" fmla="*/ 125 h 131"/>
              <a:gd name="T34" fmla="*/ 90 w 121"/>
              <a:gd name="T35" fmla="*/ 125 h 131"/>
              <a:gd name="T36" fmla="*/ 62 w 121"/>
              <a:gd name="T37" fmla="*/ 130 h 131"/>
              <a:gd name="T38" fmla="*/ 62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7 w 121"/>
              <a:gd name="T45" fmla="*/ 99 h 131"/>
              <a:gd name="T46" fmla="*/ 7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7 w 121"/>
              <a:gd name="T53" fmla="*/ 31 h 131"/>
              <a:gd name="T54" fmla="*/ 7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0 w 121"/>
              <a:gd name="T67" fmla="*/ 27 h 131"/>
              <a:gd name="T68" fmla="*/ 90 w 121"/>
              <a:gd name="T69" fmla="*/ 27 h 131"/>
              <a:gd name="T70" fmla="*/ 61 w 121"/>
              <a:gd name="T71" fmla="*/ 15 h 131"/>
              <a:gd name="T72" fmla="*/ 61 w 121"/>
              <a:gd name="T73" fmla="*/ 15 h 131"/>
              <a:gd name="T74" fmla="*/ 32 w 121"/>
              <a:gd name="T75" fmla="*/ 27 h 131"/>
              <a:gd name="T76" fmla="*/ 32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6"/>
                  <a:pt x="106" y="19"/>
                </a:cubicBezTo>
                <a:lnTo>
                  <a:pt x="106" y="19"/>
                </a:lnTo>
                <a:cubicBezTo>
                  <a:pt x="116" y="32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19" y="85"/>
                  <a:pt x="24" y="95"/>
                  <a:pt x="32" y="103"/>
                </a:cubicBezTo>
                <a:lnTo>
                  <a:pt x="32" y="103"/>
                </a:lnTo>
                <a:cubicBezTo>
                  <a:pt x="41" y="110"/>
                  <a:pt x="51" y="115"/>
                  <a:pt x="63" y="115"/>
                </a:cubicBezTo>
                <a:lnTo>
                  <a:pt x="63" y="115"/>
                </a:lnTo>
                <a:cubicBezTo>
                  <a:pt x="71" y="115"/>
                  <a:pt x="78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8" y="121"/>
                  <a:pt x="90" y="125"/>
                </a:cubicBezTo>
                <a:lnTo>
                  <a:pt x="90" y="125"/>
                </a:lnTo>
                <a:cubicBezTo>
                  <a:pt x="81" y="129"/>
                  <a:pt x="72" y="130"/>
                  <a:pt x="62" y="130"/>
                </a:cubicBezTo>
                <a:lnTo>
                  <a:pt x="62" y="130"/>
                </a:lnTo>
                <a:cubicBezTo>
                  <a:pt x="49" y="130"/>
                  <a:pt x="39" y="127"/>
                  <a:pt x="29" y="122"/>
                </a:cubicBezTo>
                <a:lnTo>
                  <a:pt x="29" y="122"/>
                </a:lnTo>
                <a:cubicBezTo>
                  <a:pt x="20" y="116"/>
                  <a:pt x="13" y="109"/>
                  <a:pt x="7" y="99"/>
                </a:cubicBezTo>
                <a:lnTo>
                  <a:pt x="7" y="99"/>
                </a:lnTo>
                <a:cubicBezTo>
                  <a:pt x="2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2" y="41"/>
                  <a:pt x="7" y="31"/>
                </a:cubicBezTo>
                <a:lnTo>
                  <a:pt x="7" y="31"/>
                </a:lnTo>
                <a:cubicBezTo>
                  <a:pt x="13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4"/>
                  <a:pt x="98" y="35"/>
                  <a:pt x="90" y="27"/>
                </a:cubicBezTo>
                <a:lnTo>
                  <a:pt x="90" y="27"/>
                </a:lnTo>
                <a:cubicBezTo>
                  <a:pt x="83" y="19"/>
                  <a:pt x="73" y="15"/>
                  <a:pt x="61" y="15"/>
                </a:cubicBezTo>
                <a:lnTo>
                  <a:pt x="61" y="15"/>
                </a:lnTo>
                <a:cubicBezTo>
                  <a:pt x="49" y="15"/>
                  <a:pt x="40" y="19"/>
                  <a:pt x="32" y="27"/>
                </a:cubicBezTo>
                <a:lnTo>
                  <a:pt x="32" y="27"/>
                </a:lnTo>
                <a:cubicBezTo>
                  <a:pt x="24" y="35"/>
                  <a:pt x="19" y="44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70"/>
          <p:cNvSpPr>
            <a:spLocks noChangeArrowheads="1"/>
          </p:cNvSpPr>
          <p:nvPr/>
        </p:nvSpPr>
        <p:spPr bwMode="auto">
          <a:xfrm>
            <a:off x="18524829" y="7677196"/>
            <a:ext cx="80578" cy="161153"/>
          </a:xfrm>
          <a:custGeom>
            <a:avLst/>
            <a:gdLst>
              <a:gd name="T0" fmla="*/ 18 w 64"/>
              <a:gd name="T1" fmla="*/ 29 h 131"/>
              <a:gd name="T2" fmla="*/ 18 w 64"/>
              <a:gd name="T3" fmla="*/ 29 h 131"/>
              <a:gd name="T4" fmla="*/ 36 w 64"/>
              <a:gd name="T5" fmla="*/ 8 h 131"/>
              <a:gd name="T6" fmla="*/ 36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1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0 h 131"/>
              <a:gd name="T26" fmla="*/ 18 w 64"/>
              <a:gd name="T27" fmla="*/ 0 h 131"/>
              <a:gd name="T28" fmla="*/ 18 w 64"/>
              <a:gd name="T29" fmla="*/ 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29"/>
                </a:moveTo>
                <a:lnTo>
                  <a:pt x="18" y="29"/>
                </a:lnTo>
                <a:cubicBezTo>
                  <a:pt x="22" y="20"/>
                  <a:pt x="28" y="12"/>
                  <a:pt x="36" y="8"/>
                </a:cubicBezTo>
                <a:lnTo>
                  <a:pt x="36" y="8"/>
                </a:lnTo>
                <a:cubicBezTo>
                  <a:pt x="43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7"/>
                  <a:pt x="20" y="47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0"/>
                </a:lnTo>
                <a:lnTo>
                  <a:pt x="18" y="0"/>
                </a:lnTo>
                <a:lnTo>
                  <a:pt x="18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1"/>
          <p:cNvSpPr>
            <a:spLocks noChangeArrowheads="1"/>
          </p:cNvSpPr>
          <p:nvPr/>
        </p:nvSpPr>
        <p:spPr bwMode="auto">
          <a:xfrm>
            <a:off x="18616151" y="7677196"/>
            <a:ext cx="112806" cy="161153"/>
          </a:xfrm>
          <a:custGeom>
            <a:avLst/>
            <a:gdLst>
              <a:gd name="T0" fmla="*/ 81 w 93"/>
              <a:gd name="T1" fmla="*/ 26 h 131"/>
              <a:gd name="T2" fmla="*/ 81 w 93"/>
              <a:gd name="T3" fmla="*/ 26 h 131"/>
              <a:gd name="T4" fmla="*/ 65 w 93"/>
              <a:gd name="T5" fmla="*/ 19 h 131"/>
              <a:gd name="T6" fmla="*/ 65 w 93"/>
              <a:gd name="T7" fmla="*/ 19 h 131"/>
              <a:gd name="T8" fmla="*/ 48 w 93"/>
              <a:gd name="T9" fmla="*/ 15 h 131"/>
              <a:gd name="T10" fmla="*/ 48 w 93"/>
              <a:gd name="T11" fmla="*/ 15 h 131"/>
              <a:gd name="T12" fmla="*/ 29 w 93"/>
              <a:gd name="T13" fmla="*/ 20 h 131"/>
              <a:gd name="T14" fmla="*/ 29 w 93"/>
              <a:gd name="T15" fmla="*/ 20 h 131"/>
              <a:gd name="T16" fmla="*/ 23 w 93"/>
              <a:gd name="T17" fmla="*/ 33 h 131"/>
              <a:gd name="T18" fmla="*/ 23 w 93"/>
              <a:gd name="T19" fmla="*/ 33 h 131"/>
              <a:gd name="T20" fmla="*/ 27 w 93"/>
              <a:gd name="T21" fmla="*/ 43 h 131"/>
              <a:gd name="T22" fmla="*/ 27 w 93"/>
              <a:gd name="T23" fmla="*/ 43 h 131"/>
              <a:gd name="T24" fmla="*/ 36 w 93"/>
              <a:gd name="T25" fmla="*/ 50 h 131"/>
              <a:gd name="T26" fmla="*/ 36 w 93"/>
              <a:gd name="T27" fmla="*/ 50 h 131"/>
              <a:gd name="T28" fmla="*/ 52 w 93"/>
              <a:gd name="T29" fmla="*/ 55 h 131"/>
              <a:gd name="T30" fmla="*/ 52 w 93"/>
              <a:gd name="T31" fmla="*/ 55 h 131"/>
              <a:gd name="T32" fmla="*/ 73 w 93"/>
              <a:gd name="T33" fmla="*/ 63 h 131"/>
              <a:gd name="T34" fmla="*/ 73 w 93"/>
              <a:gd name="T35" fmla="*/ 63 h 131"/>
              <a:gd name="T36" fmla="*/ 87 w 93"/>
              <a:gd name="T37" fmla="*/ 74 h 131"/>
              <a:gd name="T38" fmla="*/ 87 w 93"/>
              <a:gd name="T39" fmla="*/ 74 h 131"/>
              <a:gd name="T40" fmla="*/ 92 w 93"/>
              <a:gd name="T41" fmla="*/ 94 h 131"/>
              <a:gd name="T42" fmla="*/ 92 w 93"/>
              <a:gd name="T43" fmla="*/ 94 h 131"/>
              <a:gd name="T44" fmla="*/ 80 w 93"/>
              <a:gd name="T45" fmla="*/ 121 h 131"/>
              <a:gd name="T46" fmla="*/ 80 w 93"/>
              <a:gd name="T47" fmla="*/ 121 h 131"/>
              <a:gd name="T48" fmla="*/ 47 w 93"/>
              <a:gd name="T49" fmla="*/ 130 h 131"/>
              <a:gd name="T50" fmla="*/ 47 w 93"/>
              <a:gd name="T51" fmla="*/ 130 h 131"/>
              <a:gd name="T52" fmla="*/ 21 w 93"/>
              <a:gd name="T53" fmla="*/ 126 h 131"/>
              <a:gd name="T54" fmla="*/ 21 w 93"/>
              <a:gd name="T55" fmla="*/ 126 h 131"/>
              <a:gd name="T56" fmla="*/ 0 w 93"/>
              <a:gd name="T57" fmla="*/ 112 h 131"/>
              <a:gd name="T58" fmla="*/ 6 w 93"/>
              <a:gd name="T59" fmla="*/ 98 h 131"/>
              <a:gd name="T60" fmla="*/ 6 w 93"/>
              <a:gd name="T61" fmla="*/ 98 h 131"/>
              <a:gd name="T62" fmla="*/ 25 w 93"/>
              <a:gd name="T63" fmla="*/ 110 h 131"/>
              <a:gd name="T64" fmla="*/ 25 w 93"/>
              <a:gd name="T65" fmla="*/ 110 h 131"/>
              <a:gd name="T66" fmla="*/ 48 w 93"/>
              <a:gd name="T67" fmla="*/ 115 h 131"/>
              <a:gd name="T68" fmla="*/ 48 w 93"/>
              <a:gd name="T69" fmla="*/ 115 h 131"/>
              <a:gd name="T70" fmla="*/ 67 w 93"/>
              <a:gd name="T71" fmla="*/ 110 h 131"/>
              <a:gd name="T72" fmla="*/ 67 w 93"/>
              <a:gd name="T73" fmla="*/ 110 h 131"/>
              <a:gd name="T74" fmla="*/ 74 w 93"/>
              <a:gd name="T75" fmla="*/ 95 h 131"/>
              <a:gd name="T76" fmla="*/ 74 w 93"/>
              <a:gd name="T77" fmla="*/ 95 h 131"/>
              <a:gd name="T78" fmla="*/ 67 w 93"/>
              <a:gd name="T79" fmla="*/ 81 h 131"/>
              <a:gd name="T80" fmla="*/ 67 w 93"/>
              <a:gd name="T81" fmla="*/ 81 h 131"/>
              <a:gd name="T82" fmla="*/ 45 w 93"/>
              <a:gd name="T83" fmla="*/ 72 h 131"/>
              <a:gd name="T84" fmla="*/ 45 w 93"/>
              <a:gd name="T85" fmla="*/ 72 h 131"/>
              <a:gd name="T86" fmla="*/ 24 w 93"/>
              <a:gd name="T87" fmla="*/ 64 h 131"/>
              <a:gd name="T88" fmla="*/ 24 w 93"/>
              <a:gd name="T89" fmla="*/ 64 h 131"/>
              <a:gd name="T90" fmla="*/ 11 w 93"/>
              <a:gd name="T91" fmla="*/ 53 h 131"/>
              <a:gd name="T92" fmla="*/ 11 w 93"/>
              <a:gd name="T93" fmla="*/ 53 h 131"/>
              <a:gd name="T94" fmla="*/ 6 w 93"/>
              <a:gd name="T95" fmla="*/ 35 h 131"/>
              <a:gd name="T96" fmla="*/ 6 w 93"/>
              <a:gd name="T97" fmla="*/ 35 h 131"/>
              <a:gd name="T98" fmla="*/ 18 w 93"/>
              <a:gd name="T99" fmla="*/ 9 h 131"/>
              <a:gd name="T100" fmla="*/ 18 w 93"/>
              <a:gd name="T101" fmla="*/ 9 h 131"/>
              <a:gd name="T102" fmla="*/ 49 w 93"/>
              <a:gd name="T103" fmla="*/ 0 h 131"/>
              <a:gd name="T104" fmla="*/ 49 w 93"/>
              <a:gd name="T105" fmla="*/ 0 h 131"/>
              <a:gd name="T106" fmla="*/ 70 w 93"/>
              <a:gd name="T107" fmla="*/ 3 h 131"/>
              <a:gd name="T108" fmla="*/ 70 w 93"/>
              <a:gd name="T109" fmla="*/ 3 h 131"/>
              <a:gd name="T110" fmla="*/ 89 w 93"/>
              <a:gd name="T111" fmla="*/ 11 h 131"/>
              <a:gd name="T112" fmla="*/ 81 w 93"/>
              <a:gd name="T113" fmla="*/ 2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3" h="131">
                <a:moveTo>
                  <a:pt x="81" y="26"/>
                </a:moveTo>
                <a:lnTo>
                  <a:pt x="81" y="26"/>
                </a:lnTo>
                <a:cubicBezTo>
                  <a:pt x="76" y="23"/>
                  <a:pt x="71" y="20"/>
                  <a:pt x="65" y="19"/>
                </a:cubicBezTo>
                <a:lnTo>
                  <a:pt x="65" y="19"/>
                </a:lnTo>
                <a:cubicBezTo>
                  <a:pt x="59" y="17"/>
                  <a:pt x="53" y="15"/>
                  <a:pt x="48" y="15"/>
                </a:cubicBezTo>
                <a:lnTo>
                  <a:pt x="48" y="15"/>
                </a:lnTo>
                <a:cubicBezTo>
                  <a:pt x="40" y="15"/>
                  <a:pt x="34" y="17"/>
                  <a:pt x="29" y="20"/>
                </a:cubicBezTo>
                <a:lnTo>
                  <a:pt x="29" y="20"/>
                </a:lnTo>
                <a:cubicBezTo>
                  <a:pt x="25" y="23"/>
                  <a:pt x="23" y="27"/>
                  <a:pt x="23" y="33"/>
                </a:cubicBezTo>
                <a:lnTo>
                  <a:pt x="23" y="33"/>
                </a:lnTo>
                <a:cubicBezTo>
                  <a:pt x="23" y="37"/>
                  <a:pt x="24" y="41"/>
                  <a:pt x="27" y="43"/>
                </a:cubicBezTo>
                <a:lnTo>
                  <a:pt x="27" y="43"/>
                </a:lnTo>
                <a:cubicBezTo>
                  <a:pt x="29" y="46"/>
                  <a:pt x="33" y="48"/>
                  <a:pt x="36" y="50"/>
                </a:cubicBezTo>
                <a:lnTo>
                  <a:pt x="36" y="50"/>
                </a:lnTo>
                <a:cubicBezTo>
                  <a:pt x="40" y="51"/>
                  <a:pt x="45" y="53"/>
                  <a:pt x="52" y="55"/>
                </a:cubicBezTo>
                <a:lnTo>
                  <a:pt x="52" y="55"/>
                </a:lnTo>
                <a:cubicBezTo>
                  <a:pt x="61" y="58"/>
                  <a:pt x="67" y="60"/>
                  <a:pt x="73" y="63"/>
                </a:cubicBezTo>
                <a:lnTo>
                  <a:pt x="73" y="63"/>
                </a:lnTo>
                <a:cubicBezTo>
                  <a:pt x="78" y="66"/>
                  <a:pt x="83" y="69"/>
                  <a:pt x="87" y="74"/>
                </a:cubicBezTo>
                <a:lnTo>
                  <a:pt x="87" y="74"/>
                </a:lnTo>
                <a:cubicBezTo>
                  <a:pt x="91" y="79"/>
                  <a:pt x="92" y="86"/>
                  <a:pt x="92" y="94"/>
                </a:cubicBezTo>
                <a:lnTo>
                  <a:pt x="92" y="94"/>
                </a:lnTo>
                <a:cubicBezTo>
                  <a:pt x="92" y="105"/>
                  <a:pt x="88" y="115"/>
                  <a:pt x="80" y="121"/>
                </a:cubicBezTo>
                <a:lnTo>
                  <a:pt x="80" y="121"/>
                </a:lnTo>
                <a:cubicBezTo>
                  <a:pt x="70" y="127"/>
                  <a:pt x="60" y="130"/>
                  <a:pt x="47" y="130"/>
                </a:cubicBezTo>
                <a:lnTo>
                  <a:pt x="47" y="130"/>
                </a:lnTo>
                <a:cubicBezTo>
                  <a:pt x="38" y="130"/>
                  <a:pt x="29" y="129"/>
                  <a:pt x="21" y="126"/>
                </a:cubicBezTo>
                <a:lnTo>
                  <a:pt x="21" y="126"/>
                </a:lnTo>
                <a:cubicBezTo>
                  <a:pt x="12" y="122"/>
                  <a:pt x="5" y="118"/>
                  <a:pt x="0" y="112"/>
                </a:cubicBezTo>
                <a:lnTo>
                  <a:pt x="6" y="98"/>
                </a:lnTo>
                <a:lnTo>
                  <a:pt x="6" y="98"/>
                </a:lnTo>
                <a:cubicBezTo>
                  <a:pt x="12" y="103"/>
                  <a:pt x="18" y="107"/>
                  <a:pt x="25" y="110"/>
                </a:cubicBezTo>
                <a:lnTo>
                  <a:pt x="25" y="110"/>
                </a:lnTo>
                <a:cubicBezTo>
                  <a:pt x="33" y="113"/>
                  <a:pt x="40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3"/>
                  <a:pt x="67" y="110"/>
                </a:cubicBezTo>
                <a:lnTo>
                  <a:pt x="67" y="110"/>
                </a:lnTo>
                <a:cubicBezTo>
                  <a:pt x="72" y="106"/>
                  <a:pt x="74" y="102"/>
                  <a:pt x="74" y="95"/>
                </a:cubicBezTo>
                <a:lnTo>
                  <a:pt x="74" y="95"/>
                </a:lnTo>
                <a:cubicBezTo>
                  <a:pt x="74" y="89"/>
                  <a:pt x="72" y="85"/>
                  <a:pt x="67" y="81"/>
                </a:cubicBezTo>
                <a:lnTo>
                  <a:pt x="67" y="81"/>
                </a:lnTo>
                <a:cubicBezTo>
                  <a:pt x="62" y="78"/>
                  <a:pt x="54" y="75"/>
                  <a:pt x="45" y="72"/>
                </a:cubicBezTo>
                <a:lnTo>
                  <a:pt x="45" y="72"/>
                </a:lnTo>
                <a:cubicBezTo>
                  <a:pt x="37" y="69"/>
                  <a:pt x="29" y="67"/>
                  <a:pt x="24" y="64"/>
                </a:cubicBezTo>
                <a:lnTo>
                  <a:pt x="24" y="64"/>
                </a:lnTo>
                <a:cubicBezTo>
                  <a:pt x="20" y="62"/>
                  <a:pt x="15" y="58"/>
                  <a:pt x="11" y="53"/>
                </a:cubicBezTo>
                <a:lnTo>
                  <a:pt x="11" y="53"/>
                </a:lnTo>
                <a:cubicBezTo>
                  <a:pt x="7" y="48"/>
                  <a:pt x="6" y="42"/>
                  <a:pt x="6" y="35"/>
                </a:cubicBezTo>
                <a:lnTo>
                  <a:pt x="6" y="35"/>
                </a:lnTo>
                <a:cubicBezTo>
                  <a:pt x="6" y="24"/>
                  <a:pt x="10" y="14"/>
                  <a:pt x="18" y="9"/>
                </a:cubicBezTo>
                <a:lnTo>
                  <a:pt x="18" y="9"/>
                </a:lnTo>
                <a:cubicBezTo>
                  <a:pt x="26" y="3"/>
                  <a:pt x="36" y="0"/>
                  <a:pt x="49" y="0"/>
                </a:cubicBezTo>
                <a:lnTo>
                  <a:pt x="49" y="0"/>
                </a:lnTo>
                <a:cubicBezTo>
                  <a:pt x="56" y="0"/>
                  <a:pt x="63" y="0"/>
                  <a:pt x="70" y="3"/>
                </a:cubicBezTo>
                <a:lnTo>
                  <a:pt x="70" y="3"/>
                </a:lnTo>
                <a:cubicBezTo>
                  <a:pt x="77" y="4"/>
                  <a:pt x="83" y="8"/>
                  <a:pt x="89" y="11"/>
                </a:cubicBezTo>
                <a:lnTo>
                  <a:pt x="81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2"/>
          <p:cNvSpPr>
            <a:spLocks noChangeArrowheads="1"/>
          </p:cNvSpPr>
          <p:nvPr/>
        </p:nvSpPr>
        <p:spPr bwMode="auto">
          <a:xfrm>
            <a:off x="18825648" y="7639592"/>
            <a:ext cx="96692" cy="198757"/>
          </a:xfrm>
          <a:custGeom>
            <a:avLst/>
            <a:gdLst>
              <a:gd name="T0" fmla="*/ 78 w 79"/>
              <a:gd name="T1" fmla="*/ 151 h 161"/>
              <a:gd name="T2" fmla="*/ 78 w 79"/>
              <a:gd name="T3" fmla="*/ 151 h 161"/>
              <a:gd name="T4" fmla="*/ 49 w 79"/>
              <a:gd name="T5" fmla="*/ 160 h 161"/>
              <a:gd name="T6" fmla="*/ 49 w 79"/>
              <a:gd name="T7" fmla="*/ 160 h 161"/>
              <a:gd name="T8" fmla="*/ 27 w 79"/>
              <a:gd name="T9" fmla="*/ 151 h 161"/>
              <a:gd name="T10" fmla="*/ 27 w 79"/>
              <a:gd name="T11" fmla="*/ 151 h 161"/>
              <a:gd name="T12" fmla="*/ 18 w 79"/>
              <a:gd name="T13" fmla="*/ 124 h 161"/>
              <a:gd name="T14" fmla="*/ 18 w 79"/>
              <a:gd name="T15" fmla="*/ 49 h 161"/>
              <a:gd name="T16" fmla="*/ 0 w 79"/>
              <a:gd name="T17" fmla="*/ 49 h 161"/>
              <a:gd name="T18" fmla="*/ 0 w 79"/>
              <a:gd name="T19" fmla="*/ 34 h 161"/>
              <a:gd name="T20" fmla="*/ 18 w 79"/>
              <a:gd name="T21" fmla="*/ 34 h 161"/>
              <a:gd name="T22" fmla="*/ 18 w 79"/>
              <a:gd name="T23" fmla="*/ 0 h 161"/>
              <a:gd name="T24" fmla="*/ 36 w 79"/>
              <a:gd name="T25" fmla="*/ 0 h 161"/>
              <a:gd name="T26" fmla="*/ 36 w 79"/>
              <a:gd name="T27" fmla="*/ 34 h 161"/>
              <a:gd name="T28" fmla="*/ 76 w 79"/>
              <a:gd name="T29" fmla="*/ 34 h 161"/>
              <a:gd name="T30" fmla="*/ 76 w 79"/>
              <a:gd name="T31" fmla="*/ 49 h 161"/>
              <a:gd name="T32" fmla="*/ 36 w 79"/>
              <a:gd name="T33" fmla="*/ 49 h 161"/>
              <a:gd name="T34" fmla="*/ 36 w 79"/>
              <a:gd name="T35" fmla="*/ 121 h 161"/>
              <a:gd name="T36" fmla="*/ 36 w 79"/>
              <a:gd name="T37" fmla="*/ 121 h 161"/>
              <a:gd name="T38" fmla="*/ 40 w 79"/>
              <a:gd name="T39" fmla="*/ 137 h 161"/>
              <a:gd name="T40" fmla="*/ 40 w 79"/>
              <a:gd name="T41" fmla="*/ 137 h 161"/>
              <a:gd name="T42" fmla="*/ 52 w 79"/>
              <a:gd name="T43" fmla="*/ 143 h 161"/>
              <a:gd name="T44" fmla="*/ 52 w 79"/>
              <a:gd name="T45" fmla="*/ 143 h 161"/>
              <a:gd name="T46" fmla="*/ 73 w 79"/>
              <a:gd name="T47" fmla="*/ 136 h 161"/>
              <a:gd name="T48" fmla="*/ 78 w 79"/>
              <a:gd name="T49" fmla="*/ 15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161">
                <a:moveTo>
                  <a:pt x="78" y="151"/>
                </a:moveTo>
                <a:lnTo>
                  <a:pt x="78" y="151"/>
                </a:lnTo>
                <a:cubicBezTo>
                  <a:pt x="68" y="157"/>
                  <a:pt x="59" y="160"/>
                  <a:pt x="49" y="160"/>
                </a:cubicBezTo>
                <a:lnTo>
                  <a:pt x="49" y="160"/>
                </a:lnTo>
                <a:cubicBezTo>
                  <a:pt x="39" y="160"/>
                  <a:pt x="32" y="157"/>
                  <a:pt x="27" y="151"/>
                </a:cubicBezTo>
                <a:lnTo>
                  <a:pt x="27" y="151"/>
                </a:lnTo>
                <a:cubicBezTo>
                  <a:pt x="21" y="145"/>
                  <a:pt x="18" y="136"/>
                  <a:pt x="18" y="124"/>
                </a:cubicBezTo>
                <a:lnTo>
                  <a:pt x="18" y="49"/>
                </a:lnTo>
                <a:lnTo>
                  <a:pt x="0" y="49"/>
                </a:lnTo>
                <a:lnTo>
                  <a:pt x="0" y="34"/>
                </a:lnTo>
                <a:lnTo>
                  <a:pt x="18" y="34"/>
                </a:lnTo>
                <a:lnTo>
                  <a:pt x="18" y="0"/>
                </a:lnTo>
                <a:lnTo>
                  <a:pt x="36" y="0"/>
                </a:lnTo>
                <a:lnTo>
                  <a:pt x="36" y="34"/>
                </a:lnTo>
                <a:lnTo>
                  <a:pt x="76" y="34"/>
                </a:lnTo>
                <a:lnTo>
                  <a:pt x="76" y="49"/>
                </a:lnTo>
                <a:lnTo>
                  <a:pt x="36" y="49"/>
                </a:lnTo>
                <a:lnTo>
                  <a:pt x="36" y="121"/>
                </a:lnTo>
                <a:lnTo>
                  <a:pt x="36" y="121"/>
                </a:lnTo>
                <a:cubicBezTo>
                  <a:pt x="36" y="128"/>
                  <a:pt x="38" y="134"/>
                  <a:pt x="40" y="137"/>
                </a:cubicBezTo>
                <a:lnTo>
                  <a:pt x="40" y="137"/>
                </a:lnTo>
                <a:cubicBezTo>
                  <a:pt x="43" y="141"/>
                  <a:pt x="47" y="143"/>
                  <a:pt x="52" y="143"/>
                </a:cubicBezTo>
                <a:lnTo>
                  <a:pt x="52" y="143"/>
                </a:lnTo>
                <a:cubicBezTo>
                  <a:pt x="59" y="142"/>
                  <a:pt x="66" y="140"/>
                  <a:pt x="73" y="136"/>
                </a:cubicBezTo>
                <a:lnTo>
                  <a:pt x="78" y="1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73"/>
          <p:cNvSpPr>
            <a:spLocks noChangeArrowheads="1"/>
          </p:cNvSpPr>
          <p:nvPr/>
        </p:nvSpPr>
        <p:spPr bwMode="auto">
          <a:xfrm>
            <a:off x="18938457" y="7677196"/>
            <a:ext cx="155780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8 w 127"/>
              <a:gd name="T9" fmla="*/ 31 h 131"/>
              <a:gd name="T10" fmla="*/ 118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8 w 127"/>
              <a:gd name="T17" fmla="*/ 99 h 131"/>
              <a:gd name="T18" fmla="*/ 118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7 h 131"/>
              <a:gd name="T52" fmla="*/ 63 w 127"/>
              <a:gd name="T53" fmla="*/ 17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8 w 127"/>
              <a:gd name="T63" fmla="*/ 65 h 131"/>
              <a:gd name="T64" fmla="*/ 18 w 127"/>
              <a:gd name="T65" fmla="*/ 65 h 131"/>
              <a:gd name="T66" fmla="*/ 24 w 127"/>
              <a:gd name="T67" fmla="*/ 90 h 131"/>
              <a:gd name="T68" fmla="*/ 24 w 127"/>
              <a:gd name="T69" fmla="*/ 90 h 131"/>
              <a:gd name="T70" fmla="*/ 40 w 127"/>
              <a:gd name="T71" fmla="*/ 107 h 131"/>
              <a:gd name="T72" fmla="*/ 40 w 127"/>
              <a:gd name="T73" fmla="*/ 107 h 131"/>
              <a:gd name="T74" fmla="*/ 63 w 127"/>
              <a:gd name="T75" fmla="*/ 113 h 131"/>
              <a:gd name="T76" fmla="*/ 63 w 127"/>
              <a:gd name="T77" fmla="*/ 113 h 131"/>
              <a:gd name="T78" fmla="*/ 86 w 127"/>
              <a:gd name="T79" fmla="*/ 107 h 131"/>
              <a:gd name="T80" fmla="*/ 86 w 127"/>
              <a:gd name="T81" fmla="*/ 107 h 131"/>
              <a:gd name="T82" fmla="*/ 102 w 127"/>
              <a:gd name="T83" fmla="*/ 90 h 131"/>
              <a:gd name="T84" fmla="*/ 102 w 127"/>
              <a:gd name="T85" fmla="*/ 90 h 131"/>
              <a:gd name="T86" fmla="*/ 108 w 127"/>
              <a:gd name="T87" fmla="*/ 65 h 131"/>
              <a:gd name="T88" fmla="*/ 108 w 127"/>
              <a:gd name="T89" fmla="*/ 65 h 131"/>
              <a:gd name="T90" fmla="*/ 102 w 127"/>
              <a:gd name="T91" fmla="*/ 40 h 131"/>
              <a:gd name="T92" fmla="*/ 102 w 127"/>
              <a:gd name="T93" fmla="*/ 40 h 131"/>
              <a:gd name="T94" fmla="*/ 86 w 127"/>
              <a:gd name="T95" fmla="*/ 23 h 131"/>
              <a:gd name="T96" fmla="*/ 86 w 127"/>
              <a:gd name="T97" fmla="*/ 23 h 131"/>
              <a:gd name="T98" fmla="*/ 63 w 127"/>
              <a:gd name="T99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8"/>
                </a:cubicBezTo>
                <a:lnTo>
                  <a:pt x="96" y="8"/>
                </a:lnTo>
                <a:cubicBezTo>
                  <a:pt x="105" y="14"/>
                  <a:pt x="113" y="21"/>
                  <a:pt x="118" y="31"/>
                </a:cubicBezTo>
                <a:lnTo>
                  <a:pt x="118" y="31"/>
                </a:lnTo>
                <a:cubicBezTo>
                  <a:pt x="123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7"/>
                  <a:pt x="123" y="89"/>
                  <a:pt x="118" y="99"/>
                </a:cubicBezTo>
                <a:lnTo>
                  <a:pt x="118" y="99"/>
                </a:lnTo>
                <a:cubicBezTo>
                  <a:pt x="113" y="108"/>
                  <a:pt x="105" y="116"/>
                  <a:pt x="96" y="122"/>
                </a:cubicBezTo>
                <a:lnTo>
                  <a:pt x="96" y="122"/>
                </a:lnTo>
                <a:cubicBezTo>
                  <a:pt x="86" y="127"/>
                  <a:pt x="75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7"/>
                  <a:pt x="30" y="122"/>
                </a:cubicBezTo>
                <a:lnTo>
                  <a:pt x="30" y="122"/>
                </a:lnTo>
                <a:cubicBezTo>
                  <a:pt x="21" y="116"/>
                  <a:pt x="13" y="108"/>
                  <a:pt x="8" y="99"/>
                </a:cubicBezTo>
                <a:lnTo>
                  <a:pt x="8" y="99"/>
                </a:lnTo>
                <a:cubicBezTo>
                  <a:pt x="3" y="89"/>
                  <a:pt x="0" y="77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3" y="21"/>
                  <a:pt x="21" y="14"/>
                  <a:pt x="30" y="8"/>
                </a:cubicBezTo>
                <a:lnTo>
                  <a:pt x="30" y="8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4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0" y="47"/>
                  <a:pt x="18" y="56"/>
                  <a:pt x="18" y="65"/>
                </a:cubicBezTo>
                <a:lnTo>
                  <a:pt x="18" y="65"/>
                </a:lnTo>
                <a:cubicBezTo>
                  <a:pt x="18" y="74"/>
                  <a:pt x="20" y="83"/>
                  <a:pt x="24" y="90"/>
                </a:cubicBezTo>
                <a:lnTo>
                  <a:pt x="24" y="90"/>
                </a:lnTo>
                <a:cubicBezTo>
                  <a:pt x="28" y="98"/>
                  <a:pt x="33" y="104"/>
                  <a:pt x="40" y="107"/>
                </a:cubicBezTo>
                <a:lnTo>
                  <a:pt x="40" y="107"/>
                </a:lnTo>
                <a:cubicBezTo>
                  <a:pt x="47" y="111"/>
                  <a:pt x="54" y="113"/>
                  <a:pt x="63" y="113"/>
                </a:cubicBezTo>
                <a:lnTo>
                  <a:pt x="63" y="113"/>
                </a:lnTo>
                <a:cubicBezTo>
                  <a:pt x="71" y="113"/>
                  <a:pt x="79" y="111"/>
                  <a:pt x="86" y="107"/>
                </a:cubicBezTo>
                <a:lnTo>
                  <a:pt x="86" y="107"/>
                </a:lnTo>
                <a:cubicBezTo>
                  <a:pt x="93" y="104"/>
                  <a:pt x="98" y="98"/>
                  <a:pt x="102" y="90"/>
                </a:cubicBezTo>
                <a:lnTo>
                  <a:pt x="102" y="90"/>
                </a:lnTo>
                <a:cubicBezTo>
                  <a:pt x="106" y="83"/>
                  <a:pt x="108" y="74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2" y="40"/>
                </a:cubicBezTo>
                <a:lnTo>
                  <a:pt x="102" y="40"/>
                </a:lnTo>
                <a:cubicBezTo>
                  <a:pt x="98" y="33"/>
                  <a:pt x="93" y="27"/>
                  <a:pt x="86" y="23"/>
                </a:cubicBezTo>
                <a:lnTo>
                  <a:pt x="86" y="23"/>
                </a:lnTo>
                <a:cubicBezTo>
                  <a:pt x="79" y="19"/>
                  <a:pt x="71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74"/>
          <p:cNvSpPr>
            <a:spLocks noChangeArrowheads="1"/>
          </p:cNvSpPr>
          <p:nvPr/>
        </p:nvSpPr>
        <p:spPr bwMode="auto">
          <a:xfrm>
            <a:off x="19196302" y="7677196"/>
            <a:ext cx="128923" cy="161153"/>
          </a:xfrm>
          <a:custGeom>
            <a:avLst/>
            <a:gdLst>
              <a:gd name="T0" fmla="*/ 87 w 107"/>
              <a:gd name="T1" fmla="*/ 130 h 131"/>
              <a:gd name="T2" fmla="*/ 87 w 107"/>
              <a:gd name="T3" fmla="*/ 110 h 131"/>
              <a:gd name="T4" fmla="*/ 87 w 107"/>
              <a:gd name="T5" fmla="*/ 110 h 131"/>
              <a:gd name="T6" fmla="*/ 42 w 107"/>
              <a:gd name="T7" fmla="*/ 130 h 131"/>
              <a:gd name="T8" fmla="*/ 42 w 107"/>
              <a:gd name="T9" fmla="*/ 130 h 131"/>
              <a:gd name="T10" fmla="*/ 19 w 107"/>
              <a:gd name="T11" fmla="*/ 125 h 131"/>
              <a:gd name="T12" fmla="*/ 19 w 107"/>
              <a:gd name="T13" fmla="*/ 125 h 131"/>
              <a:gd name="T14" fmla="*/ 5 w 107"/>
              <a:gd name="T15" fmla="*/ 111 h 131"/>
              <a:gd name="T16" fmla="*/ 5 w 107"/>
              <a:gd name="T17" fmla="*/ 111 h 131"/>
              <a:gd name="T18" fmla="*/ 0 w 107"/>
              <a:gd name="T19" fmla="*/ 91 h 131"/>
              <a:gd name="T20" fmla="*/ 0 w 107"/>
              <a:gd name="T21" fmla="*/ 91 h 131"/>
              <a:gd name="T22" fmla="*/ 12 w 107"/>
              <a:gd name="T23" fmla="*/ 64 h 131"/>
              <a:gd name="T24" fmla="*/ 12 w 107"/>
              <a:gd name="T25" fmla="*/ 64 h 131"/>
              <a:gd name="T26" fmla="*/ 46 w 107"/>
              <a:gd name="T27" fmla="*/ 54 h 131"/>
              <a:gd name="T28" fmla="*/ 86 w 107"/>
              <a:gd name="T29" fmla="*/ 54 h 131"/>
              <a:gd name="T30" fmla="*/ 86 w 107"/>
              <a:gd name="T31" fmla="*/ 46 h 131"/>
              <a:gd name="T32" fmla="*/ 86 w 107"/>
              <a:gd name="T33" fmla="*/ 46 h 131"/>
              <a:gd name="T34" fmla="*/ 79 w 107"/>
              <a:gd name="T35" fmla="*/ 24 h 131"/>
              <a:gd name="T36" fmla="*/ 79 w 107"/>
              <a:gd name="T37" fmla="*/ 24 h 131"/>
              <a:gd name="T38" fmla="*/ 54 w 107"/>
              <a:gd name="T39" fmla="*/ 15 h 131"/>
              <a:gd name="T40" fmla="*/ 54 w 107"/>
              <a:gd name="T41" fmla="*/ 15 h 131"/>
              <a:gd name="T42" fmla="*/ 14 w 107"/>
              <a:gd name="T43" fmla="*/ 31 h 131"/>
              <a:gd name="T44" fmla="*/ 6 w 107"/>
              <a:gd name="T45" fmla="*/ 17 h 131"/>
              <a:gd name="T46" fmla="*/ 6 w 107"/>
              <a:gd name="T47" fmla="*/ 17 h 131"/>
              <a:gd name="T48" fmla="*/ 31 w 107"/>
              <a:gd name="T49" fmla="*/ 4 h 131"/>
              <a:gd name="T50" fmla="*/ 31 w 107"/>
              <a:gd name="T51" fmla="*/ 4 h 131"/>
              <a:gd name="T52" fmla="*/ 57 w 107"/>
              <a:gd name="T53" fmla="*/ 0 h 131"/>
              <a:gd name="T54" fmla="*/ 57 w 107"/>
              <a:gd name="T55" fmla="*/ 0 h 131"/>
              <a:gd name="T56" fmla="*/ 92 w 107"/>
              <a:gd name="T57" fmla="*/ 11 h 131"/>
              <a:gd name="T58" fmla="*/ 92 w 107"/>
              <a:gd name="T59" fmla="*/ 11 h 131"/>
              <a:gd name="T60" fmla="*/ 105 w 107"/>
              <a:gd name="T61" fmla="*/ 44 h 131"/>
              <a:gd name="T62" fmla="*/ 106 w 107"/>
              <a:gd name="T63" fmla="*/ 130 h 131"/>
              <a:gd name="T64" fmla="*/ 87 w 107"/>
              <a:gd name="T65" fmla="*/ 130 h 131"/>
              <a:gd name="T66" fmla="*/ 46 w 107"/>
              <a:gd name="T67" fmla="*/ 115 h 131"/>
              <a:gd name="T68" fmla="*/ 46 w 107"/>
              <a:gd name="T69" fmla="*/ 115 h 131"/>
              <a:gd name="T70" fmla="*/ 73 w 107"/>
              <a:gd name="T71" fmla="*/ 106 h 131"/>
              <a:gd name="T72" fmla="*/ 73 w 107"/>
              <a:gd name="T73" fmla="*/ 106 h 131"/>
              <a:gd name="T74" fmla="*/ 87 w 107"/>
              <a:gd name="T75" fmla="*/ 85 h 131"/>
              <a:gd name="T76" fmla="*/ 87 w 107"/>
              <a:gd name="T77" fmla="*/ 69 h 131"/>
              <a:gd name="T78" fmla="*/ 49 w 107"/>
              <a:gd name="T79" fmla="*/ 69 h 131"/>
              <a:gd name="T80" fmla="*/ 49 w 107"/>
              <a:gd name="T81" fmla="*/ 69 h 131"/>
              <a:gd name="T82" fmla="*/ 17 w 107"/>
              <a:gd name="T83" fmla="*/ 91 h 131"/>
              <a:gd name="T84" fmla="*/ 17 w 107"/>
              <a:gd name="T85" fmla="*/ 91 h 131"/>
              <a:gd name="T86" fmla="*/ 25 w 107"/>
              <a:gd name="T87" fmla="*/ 108 h 131"/>
              <a:gd name="T88" fmla="*/ 25 w 107"/>
              <a:gd name="T89" fmla="*/ 108 h 131"/>
              <a:gd name="T90" fmla="*/ 46 w 107"/>
              <a:gd name="T91" fmla="*/ 1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7" h="131">
                <a:moveTo>
                  <a:pt x="87" y="130"/>
                </a:moveTo>
                <a:lnTo>
                  <a:pt x="87" y="110"/>
                </a:lnTo>
                <a:lnTo>
                  <a:pt x="87" y="110"/>
                </a:lnTo>
                <a:cubicBezTo>
                  <a:pt x="77" y="123"/>
                  <a:pt x="62" y="130"/>
                  <a:pt x="42" y="130"/>
                </a:cubicBezTo>
                <a:lnTo>
                  <a:pt x="42" y="130"/>
                </a:lnTo>
                <a:cubicBezTo>
                  <a:pt x="33" y="130"/>
                  <a:pt x="26" y="129"/>
                  <a:pt x="19" y="125"/>
                </a:cubicBezTo>
                <a:lnTo>
                  <a:pt x="19" y="125"/>
                </a:lnTo>
                <a:cubicBezTo>
                  <a:pt x="13" y="122"/>
                  <a:pt x="8" y="117"/>
                  <a:pt x="5" y="111"/>
                </a:cubicBezTo>
                <a:lnTo>
                  <a:pt x="5" y="111"/>
                </a:lnTo>
                <a:cubicBezTo>
                  <a:pt x="1" y="105"/>
                  <a:pt x="0" y="99"/>
                  <a:pt x="0" y="91"/>
                </a:cubicBezTo>
                <a:lnTo>
                  <a:pt x="0" y="91"/>
                </a:lnTo>
                <a:cubicBezTo>
                  <a:pt x="0" y="80"/>
                  <a:pt x="4" y="71"/>
                  <a:pt x="12" y="64"/>
                </a:cubicBezTo>
                <a:lnTo>
                  <a:pt x="12" y="64"/>
                </a:lnTo>
                <a:cubicBezTo>
                  <a:pt x="20" y="58"/>
                  <a:pt x="32" y="55"/>
                  <a:pt x="46" y="54"/>
                </a:cubicBezTo>
                <a:lnTo>
                  <a:pt x="86" y="54"/>
                </a:lnTo>
                <a:lnTo>
                  <a:pt x="86" y="46"/>
                </a:lnTo>
                <a:lnTo>
                  <a:pt x="86" y="46"/>
                </a:lnTo>
                <a:cubicBezTo>
                  <a:pt x="86" y="36"/>
                  <a:pt x="84" y="29"/>
                  <a:pt x="79" y="24"/>
                </a:cubicBezTo>
                <a:lnTo>
                  <a:pt x="79" y="24"/>
                </a:lnTo>
                <a:cubicBezTo>
                  <a:pt x="73" y="19"/>
                  <a:pt x="64" y="15"/>
                  <a:pt x="54" y="15"/>
                </a:cubicBezTo>
                <a:lnTo>
                  <a:pt x="54" y="15"/>
                </a:lnTo>
                <a:cubicBezTo>
                  <a:pt x="41" y="15"/>
                  <a:pt x="28" y="20"/>
                  <a:pt x="14" y="31"/>
                </a:cubicBezTo>
                <a:lnTo>
                  <a:pt x="6" y="17"/>
                </a:lnTo>
                <a:lnTo>
                  <a:pt x="6" y="17"/>
                </a:lnTo>
                <a:cubicBezTo>
                  <a:pt x="15" y="11"/>
                  <a:pt x="23" y="7"/>
                  <a:pt x="31" y="4"/>
                </a:cubicBezTo>
                <a:lnTo>
                  <a:pt x="31" y="4"/>
                </a:lnTo>
                <a:cubicBezTo>
                  <a:pt x="38" y="1"/>
                  <a:pt x="47" y="0"/>
                  <a:pt x="57" y="0"/>
                </a:cubicBezTo>
                <a:lnTo>
                  <a:pt x="57" y="0"/>
                </a:lnTo>
                <a:cubicBezTo>
                  <a:pt x="73" y="0"/>
                  <a:pt x="84" y="4"/>
                  <a:pt x="92" y="11"/>
                </a:cubicBezTo>
                <a:lnTo>
                  <a:pt x="92" y="11"/>
                </a:lnTo>
                <a:cubicBezTo>
                  <a:pt x="101" y="19"/>
                  <a:pt x="105" y="30"/>
                  <a:pt x="105" y="44"/>
                </a:cubicBezTo>
                <a:lnTo>
                  <a:pt x="106" y="130"/>
                </a:lnTo>
                <a:lnTo>
                  <a:pt x="87" y="130"/>
                </a:lnTo>
                <a:close/>
                <a:moveTo>
                  <a:pt x="46" y="115"/>
                </a:moveTo>
                <a:lnTo>
                  <a:pt x="46" y="115"/>
                </a:lnTo>
                <a:cubicBezTo>
                  <a:pt x="56" y="115"/>
                  <a:pt x="64" y="111"/>
                  <a:pt x="73" y="106"/>
                </a:cubicBezTo>
                <a:lnTo>
                  <a:pt x="73" y="106"/>
                </a:lnTo>
                <a:cubicBezTo>
                  <a:pt x="80" y="102"/>
                  <a:pt x="85" y="94"/>
                  <a:pt x="87" y="85"/>
                </a:cubicBezTo>
                <a:lnTo>
                  <a:pt x="87" y="69"/>
                </a:lnTo>
                <a:lnTo>
                  <a:pt x="49" y="69"/>
                </a:lnTo>
                <a:lnTo>
                  <a:pt x="49" y="69"/>
                </a:lnTo>
                <a:cubicBezTo>
                  <a:pt x="27" y="69"/>
                  <a:pt x="17" y="77"/>
                  <a:pt x="17" y="91"/>
                </a:cubicBezTo>
                <a:lnTo>
                  <a:pt x="17" y="91"/>
                </a:lnTo>
                <a:cubicBezTo>
                  <a:pt x="17" y="98"/>
                  <a:pt x="19" y="104"/>
                  <a:pt x="25" y="108"/>
                </a:cubicBezTo>
                <a:lnTo>
                  <a:pt x="25" y="108"/>
                </a:lnTo>
                <a:cubicBezTo>
                  <a:pt x="30" y="112"/>
                  <a:pt x="36" y="115"/>
                  <a:pt x="46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75"/>
          <p:cNvSpPr>
            <a:spLocks noChangeArrowheads="1"/>
          </p:cNvSpPr>
          <p:nvPr/>
        </p:nvSpPr>
        <p:spPr bwMode="auto">
          <a:xfrm>
            <a:off x="17552540" y="8037103"/>
            <a:ext cx="150410" cy="220244"/>
          </a:xfrm>
          <a:custGeom>
            <a:avLst/>
            <a:gdLst>
              <a:gd name="T0" fmla="*/ 121 w 122"/>
              <a:gd name="T1" fmla="*/ 116 h 179"/>
              <a:gd name="T2" fmla="*/ 114 w 122"/>
              <a:gd name="T3" fmla="*/ 150 h 179"/>
              <a:gd name="T4" fmla="*/ 92 w 122"/>
              <a:gd name="T5" fmla="*/ 170 h 179"/>
              <a:gd name="T6" fmla="*/ 58 w 122"/>
              <a:gd name="T7" fmla="*/ 178 h 179"/>
              <a:gd name="T8" fmla="*/ 8 w 122"/>
              <a:gd name="T9" fmla="*/ 159 h 179"/>
              <a:gd name="T10" fmla="*/ 16 w 122"/>
              <a:gd name="T11" fmla="*/ 145 h 179"/>
              <a:gd name="T12" fmla="*/ 36 w 122"/>
              <a:gd name="T13" fmla="*/ 157 h 179"/>
              <a:gd name="T14" fmla="*/ 58 w 122"/>
              <a:gd name="T15" fmla="*/ 162 h 179"/>
              <a:gd name="T16" fmla="*/ 90 w 122"/>
              <a:gd name="T17" fmla="*/ 150 h 179"/>
              <a:gd name="T18" fmla="*/ 103 w 122"/>
              <a:gd name="T19" fmla="*/ 98 h 179"/>
              <a:gd name="T20" fmla="*/ 84 w 122"/>
              <a:gd name="T21" fmla="*/ 118 h 179"/>
              <a:gd name="T22" fmla="*/ 57 w 122"/>
              <a:gd name="T23" fmla="*/ 125 h 179"/>
              <a:gd name="T24" fmla="*/ 27 w 122"/>
              <a:gd name="T25" fmla="*/ 116 h 179"/>
              <a:gd name="T26" fmla="*/ 8 w 122"/>
              <a:gd name="T27" fmla="*/ 94 h 179"/>
              <a:gd name="T28" fmla="*/ 0 w 122"/>
              <a:gd name="T29" fmla="*/ 62 h 179"/>
              <a:gd name="T30" fmla="*/ 8 w 122"/>
              <a:gd name="T31" fmla="*/ 30 h 179"/>
              <a:gd name="T32" fmla="*/ 27 w 122"/>
              <a:gd name="T33" fmla="*/ 8 h 179"/>
              <a:gd name="T34" fmla="*/ 57 w 122"/>
              <a:gd name="T35" fmla="*/ 0 h 179"/>
              <a:gd name="T36" fmla="*/ 84 w 122"/>
              <a:gd name="T37" fmla="*/ 8 h 179"/>
              <a:gd name="T38" fmla="*/ 103 w 122"/>
              <a:gd name="T39" fmla="*/ 27 h 179"/>
              <a:gd name="T40" fmla="*/ 121 w 122"/>
              <a:gd name="T41" fmla="*/ 1 h 179"/>
              <a:gd name="T42" fmla="*/ 60 w 122"/>
              <a:gd name="T43" fmla="*/ 109 h 179"/>
              <a:gd name="T44" fmla="*/ 82 w 122"/>
              <a:gd name="T45" fmla="*/ 103 h 179"/>
              <a:gd name="T46" fmla="*/ 98 w 122"/>
              <a:gd name="T47" fmla="*/ 87 h 179"/>
              <a:gd name="T48" fmla="*/ 103 w 122"/>
              <a:gd name="T49" fmla="*/ 63 h 179"/>
              <a:gd name="T50" fmla="*/ 98 w 122"/>
              <a:gd name="T51" fmla="*/ 39 h 179"/>
              <a:gd name="T52" fmla="*/ 82 w 122"/>
              <a:gd name="T53" fmla="*/ 22 h 179"/>
              <a:gd name="T54" fmla="*/ 60 w 122"/>
              <a:gd name="T55" fmla="*/ 16 h 179"/>
              <a:gd name="T56" fmla="*/ 38 w 122"/>
              <a:gd name="T57" fmla="*/ 22 h 179"/>
              <a:gd name="T58" fmla="*/ 23 w 122"/>
              <a:gd name="T59" fmla="*/ 39 h 179"/>
              <a:gd name="T60" fmla="*/ 18 w 122"/>
              <a:gd name="T61" fmla="*/ 63 h 179"/>
              <a:gd name="T62" fmla="*/ 23 w 122"/>
              <a:gd name="T63" fmla="*/ 87 h 179"/>
              <a:gd name="T64" fmla="*/ 38 w 122"/>
              <a:gd name="T65" fmla="*/ 10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179">
                <a:moveTo>
                  <a:pt x="121" y="1"/>
                </a:moveTo>
                <a:lnTo>
                  <a:pt x="121" y="116"/>
                </a:lnTo>
                <a:lnTo>
                  <a:pt x="121" y="116"/>
                </a:lnTo>
                <a:cubicBezTo>
                  <a:pt x="121" y="129"/>
                  <a:pt x="118" y="140"/>
                  <a:pt x="114" y="150"/>
                </a:cubicBezTo>
                <a:lnTo>
                  <a:pt x="114" y="150"/>
                </a:lnTo>
                <a:cubicBezTo>
                  <a:pt x="108" y="159"/>
                  <a:pt x="101" y="166"/>
                  <a:pt x="92" y="170"/>
                </a:cubicBezTo>
                <a:lnTo>
                  <a:pt x="92" y="170"/>
                </a:lnTo>
                <a:cubicBezTo>
                  <a:pt x="82" y="176"/>
                  <a:pt x="71" y="178"/>
                  <a:pt x="58" y="178"/>
                </a:cubicBezTo>
                <a:lnTo>
                  <a:pt x="58" y="178"/>
                </a:lnTo>
                <a:cubicBezTo>
                  <a:pt x="41" y="178"/>
                  <a:pt x="24" y="172"/>
                  <a:pt x="8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3" y="151"/>
                  <a:pt x="29" y="155"/>
                  <a:pt x="36" y="157"/>
                </a:cubicBezTo>
                <a:lnTo>
                  <a:pt x="36" y="157"/>
                </a:lnTo>
                <a:cubicBezTo>
                  <a:pt x="42" y="161"/>
                  <a:pt x="50" y="162"/>
                  <a:pt x="58" y="162"/>
                </a:cubicBezTo>
                <a:lnTo>
                  <a:pt x="58" y="162"/>
                </a:lnTo>
                <a:cubicBezTo>
                  <a:pt x="72" y="162"/>
                  <a:pt x="82" y="157"/>
                  <a:pt x="90" y="150"/>
                </a:cubicBezTo>
                <a:lnTo>
                  <a:pt x="90" y="150"/>
                </a:lnTo>
                <a:cubicBezTo>
                  <a:pt x="99" y="142"/>
                  <a:pt x="103" y="131"/>
                  <a:pt x="103" y="117"/>
                </a:cubicBezTo>
                <a:lnTo>
                  <a:pt x="103" y="98"/>
                </a:lnTo>
                <a:lnTo>
                  <a:pt x="103" y="98"/>
                </a:lnTo>
                <a:cubicBezTo>
                  <a:pt x="98" y="106"/>
                  <a:pt x="92" y="113"/>
                  <a:pt x="84" y="118"/>
                </a:cubicBezTo>
                <a:lnTo>
                  <a:pt x="84" y="118"/>
                </a:lnTo>
                <a:cubicBezTo>
                  <a:pt x="77" y="122"/>
                  <a:pt x="68" y="125"/>
                  <a:pt x="57" y="125"/>
                </a:cubicBezTo>
                <a:lnTo>
                  <a:pt x="57" y="125"/>
                </a:lnTo>
                <a:cubicBezTo>
                  <a:pt x="46" y="125"/>
                  <a:pt x="36" y="122"/>
                  <a:pt x="27" y="116"/>
                </a:cubicBezTo>
                <a:lnTo>
                  <a:pt x="27" y="116"/>
                </a:lnTo>
                <a:cubicBezTo>
                  <a:pt x="19" y="111"/>
                  <a:pt x="13" y="104"/>
                  <a:pt x="8" y="94"/>
                </a:cubicBezTo>
                <a:lnTo>
                  <a:pt x="8" y="94"/>
                </a:lnTo>
                <a:cubicBezTo>
                  <a:pt x="3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3" y="40"/>
                  <a:pt x="8" y="30"/>
                </a:cubicBezTo>
                <a:lnTo>
                  <a:pt x="8" y="30"/>
                </a:lnTo>
                <a:cubicBezTo>
                  <a:pt x="13" y="20"/>
                  <a:pt x="19" y="13"/>
                  <a:pt x="27" y="8"/>
                </a:cubicBezTo>
                <a:lnTo>
                  <a:pt x="27" y="8"/>
                </a:lnTo>
                <a:cubicBezTo>
                  <a:pt x="36" y="3"/>
                  <a:pt x="46" y="0"/>
                  <a:pt x="57" y="0"/>
                </a:cubicBezTo>
                <a:lnTo>
                  <a:pt x="57" y="0"/>
                </a:lnTo>
                <a:cubicBezTo>
                  <a:pt x="68" y="0"/>
                  <a:pt x="77" y="3"/>
                  <a:pt x="84" y="8"/>
                </a:cubicBezTo>
                <a:lnTo>
                  <a:pt x="84" y="8"/>
                </a:lnTo>
                <a:cubicBezTo>
                  <a:pt x="92" y="12"/>
                  <a:pt x="98" y="19"/>
                  <a:pt x="103" y="27"/>
                </a:cubicBezTo>
                <a:lnTo>
                  <a:pt x="103" y="1"/>
                </a:lnTo>
                <a:lnTo>
                  <a:pt x="121" y="1"/>
                </a:lnTo>
                <a:close/>
                <a:moveTo>
                  <a:pt x="60" y="109"/>
                </a:moveTo>
                <a:lnTo>
                  <a:pt x="60" y="109"/>
                </a:lnTo>
                <a:cubicBezTo>
                  <a:pt x="68" y="109"/>
                  <a:pt x="76" y="107"/>
                  <a:pt x="82" y="103"/>
                </a:cubicBezTo>
                <a:lnTo>
                  <a:pt x="82" y="103"/>
                </a:lnTo>
                <a:cubicBezTo>
                  <a:pt x="88" y="99"/>
                  <a:pt x="94" y="93"/>
                  <a:pt x="98" y="87"/>
                </a:cubicBezTo>
                <a:lnTo>
                  <a:pt x="98" y="87"/>
                </a:lnTo>
                <a:cubicBezTo>
                  <a:pt x="101" y="79"/>
                  <a:pt x="103" y="71"/>
                  <a:pt x="103" y="63"/>
                </a:cubicBezTo>
                <a:lnTo>
                  <a:pt x="103" y="63"/>
                </a:lnTo>
                <a:cubicBezTo>
                  <a:pt x="103" y="53"/>
                  <a:pt x="101" y="46"/>
                  <a:pt x="98" y="39"/>
                </a:cubicBezTo>
                <a:lnTo>
                  <a:pt x="98" y="39"/>
                </a:lnTo>
                <a:cubicBezTo>
                  <a:pt x="94" y="31"/>
                  <a:pt x="88" y="26"/>
                  <a:pt x="82" y="22"/>
                </a:cubicBezTo>
                <a:lnTo>
                  <a:pt x="82" y="22"/>
                </a:lnTo>
                <a:cubicBezTo>
                  <a:pt x="76" y="18"/>
                  <a:pt x="68" y="16"/>
                  <a:pt x="60" y="16"/>
                </a:cubicBezTo>
                <a:lnTo>
                  <a:pt x="60" y="16"/>
                </a:lnTo>
                <a:cubicBezTo>
                  <a:pt x="52" y="16"/>
                  <a:pt x="45" y="18"/>
                  <a:pt x="38" y="22"/>
                </a:cubicBezTo>
                <a:lnTo>
                  <a:pt x="38" y="22"/>
                </a:lnTo>
                <a:cubicBezTo>
                  <a:pt x="32" y="26"/>
                  <a:pt x="27" y="31"/>
                  <a:pt x="23" y="39"/>
                </a:cubicBezTo>
                <a:lnTo>
                  <a:pt x="23" y="39"/>
                </a:lnTo>
                <a:cubicBezTo>
                  <a:pt x="19" y="46"/>
                  <a:pt x="18" y="53"/>
                  <a:pt x="18" y="63"/>
                </a:cubicBezTo>
                <a:lnTo>
                  <a:pt x="18" y="63"/>
                </a:lnTo>
                <a:cubicBezTo>
                  <a:pt x="18" y="71"/>
                  <a:pt x="19" y="79"/>
                  <a:pt x="23" y="87"/>
                </a:cubicBezTo>
                <a:lnTo>
                  <a:pt x="23" y="87"/>
                </a:lnTo>
                <a:cubicBezTo>
                  <a:pt x="27" y="93"/>
                  <a:pt x="32" y="99"/>
                  <a:pt x="38" y="103"/>
                </a:cubicBezTo>
                <a:lnTo>
                  <a:pt x="38" y="103"/>
                </a:lnTo>
                <a:cubicBezTo>
                  <a:pt x="45" y="107"/>
                  <a:pt x="52" y="109"/>
                  <a:pt x="6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76"/>
          <p:cNvSpPr>
            <a:spLocks noChangeArrowheads="1"/>
          </p:cNvSpPr>
          <p:nvPr/>
        </p:nvSpPr>
        <p:spPr bwMode="auto">
          <a:xfrm>
            <a:off x="17735180" y="8037103"/>
            <a:ext cx="155780" cy="161153"/>
          </a:xfrm>
          <a:custGeom>
            <a:avLst/>
            <a:gdLst>
              <a:gd name="T0" fmla="*/ 64 w 128"/>
              <a:gd name="T1" fmla="*/ 0 h 132"/>
              <a:gd name="T2" fmla="*/ 64 w 128"/>
              <a:gd name="T3" fmla="*/ 0 h 132"/>
              <a:gd name="T4" fmla="*/ 96 w 128"/>
              <a:gd name="T5" fmla="*/ 9 h 132"/>
              <a:gd name="T6" fmla="*/ 96 w 128"/>
              <a:gd name="T7" fmla="*/ 9 h 132"/>
              <a:gd name="T8" fmla="*/ 118 w 128"/>
              <a:gd name="T9" fmla="*/ 31 h 132"/>
              <a:gd name="T10" fmla="*/ 118 w 128"/>
              <a:gd name="T11" fmla="*/ 31 h 132"/>
              <a:gd name="T12" fmla="*/ 127 w 128"/>
              <a:gd name="T13" fmla="*/ 65 h 132"/>
              <a:gd name="T14" fmla="*/ 127 w 128"/>
              <a:gd name="T15" fmla="*/ 65 h 132"/>
              <a:gd name="T16" fmla="*/ 118 w 128"/>
              <a:gd name="T17" fmla="*/ 99 h 132"/>
              <a:gd name="T18" fmla="*/ 118 w 128"/>
              <a:gd name="T19" fmla="*/ 99 h 132"/>
              <a:gd name="T20" fmla="*/ 96 w 128"/>
              <a:gd name="T21" fmla="*/ 123 h 132"/>
              <a:gd name="T22" fmla="*/ 96 w 128"/>
              <a:gd name="T23" fmla="*/ 123 h 132"/>
              <a:gd name="T24" fmla="*/ 64 w 128"/>
              <a:gd name="T25" fmla="*/ 131 h 132"/>
              <a:gd name="T26" fmla="*/ 64 w 128"/>
              <a:gd name="T27" fmla="*/ 131 h 132"/>
              <a:gd name="T28" fmla="*/ 31 w 128"/>
              <a:gd name="T29" fmla="*/ 123 h 132"/>
              <a:gd name="T30" fmla="*/ 31 w 128"/>
              <a:gd name="T31" fmla="*/ 123 h 132"/>
              <a:gd name="T32" fmla="*/ 9 w 128"/>
              <a:gd name="T33" fmla="*/ 99 h 132"/>
              <a:gd name="T34" fmla="*/ 9 w 128"/>
              <a:gd name="T35" fmla="*/ 99 h 132"/>
              <a:gd name="T36" fmla="*/ 0 w 128"/>
              <a:gd name="T37" fmla="*/ 65 h 132"/>
              <a:gd name="T38" fmla="*/ 0 w 128"/>
              <a:gd name="T39" fmla="*/ 65 h 132"/>
              <a:gd name="T40" fmla="*/ 9 w 128"/>
              <a:gd name="T41" fmla="*/ 31 h 132"/>
              <a:gd name="T42" fmla="*/ 9 w 128"/>
              <a:gd name="T43" fmla="*/ 31 h 132"/>
              <a:gd name="T44" fmla="*/ 31 w 128"/>
              <a:gd name="T45" fmla="*/ 9 h 132"/>
              <a:gd name="T46" fmla="*/ 31 w 128"/>
              <a:gd name="T47" fmla="*/ 9 h 132"/>
              <a:gd name="T48" fmla="*/ 64 w 128"/>
              <a:gd name="T49" fmla="*/ 0 h 132"/>
              <a:gd name="T50" fmla="*/ 64 w 128"/>
              <a:gd name="T51" fmla="*/ 18 h 132"/>
              <a:gd name="T52" fmla="*/ 64 w 128"/>
              <a:gd name="T53" fmla="*/ 18 h 132"/>
              <a:gd name="T54" fmla="*/ 41 w 128"/>
              <a:gd name="T55" fmla="*/ 24 h 132"/>
              <a:gd name="T56" fmla="*/ 41 w 128"/>
              <a:gd name="T57" fmla="*/ 24 h 132"/>
              <a:gd name="T58" fmla="*/ 25 w 128"/>
              <a:gd name="T59" fmla="*/ 41 h 132"/>
              <a:gd name="T60" fmla="*/ 25 w 128"/>
              <a:gd name="T61" fmla="*/ 41 h 132"/>
              <a:gd name="T62" fmla="*/ 19 w 128"/>
              <a:gd name="T63" fmla="*/ 66 h 132"/>
              <a:gd name="T64" fmla="*/ 19 w 128"/>
              <a:gd name="T65" fmla="*/ 66 h 132"/>
              <a:gd name="T66" fmla="*/ 25 w 128"/>
              <a:gd name="T67" fmla="*/ 91 h 132"/>
              <a:gd name="T68" fmla="*/ 25 w 128"/>
              <a:gd name="T69" fmla="*/ 91 h 132"/>
              <a:gd name="T70" fmla="*/ 41 w 128"/>
              <a:gd name="T71" fmla="*/ 108 h 132"/>
              <a:gd name="T72" fmla="*/ 41 w 128"/>
              <a:gd name="T73" fmla="*/ 108 h 132"/>
              <a:gd name="T74" fmla="*/ 64 w 128"/>
              <a:gd name="T75" fmla="*/ 114 h 132"/>
              <a:gd name="T76" fmla="*/ 64 w 128"/>
              <a:gd name="T77" fmla="*/ 114 h 132"/>
              <a:gd name="T78" fmla="*/ 86 w 128"/>
              <a:gd name="T79" fmla="*/ 108 h 132"/>
              <a:gd name="T80" fmla="*/ 86 w 128"/>
              <a:gd name="T81" fmla="*/ 108 h 132"/>
              <a:gd name="T82" fmla="*/ 102 w 128"/>
              <a:gd name="T83" fmla="*/ 91 h 132"/>
              <a:gd name="T84" fmla="*/ 102 w 128"/>
              <a:gd name="T85" fmla="*/ 91 h 132"/>
              <a:gd name="T86" fmla="*/ 108 w 128"/>
              <a:gd name="T87" fmla="*/ 66 h 132"/>
              <a:gd name="T88" fmla="*/ 108 w 128"/>
              <a:gd name="T89" fmla="*/ 66 h 132"/>
              <a:gd name="T90" fmla="*/ 102 w 128"/>
              <a:gd name="T91" fmla="*/ 41 h 132"/>
              <a:gd name="T92" fmla="*/ 102 w 128"/>
              <a:gd name="T93" fmla="*/ 41 h 132"/>
              <a:gd name="T94" fmla="*/ 86 w 128"/>
              <a:gd name="T95" fmla="*/ 24 h 132"/>
              <a:gd name="T96" fmla="*/ 86 w 128"/>
              <a:gd name="T97" fmla="*/ 24 h 132"/>
              <a:gd name="T98" fmla="*/ 64 w 128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" h="132">
                <a:moveTo>
                  <a:pt x="64" y="0"/>
                </a:moveTo>
                <a:lnTo>
                  <a:pt x="64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2"/>
                  <a:pt x="118" y="31"/>
                </a:cubicBezTo>
                <a:lnTo>
                  <a:pt x="118" y="31"/>
                </a:lnTo>
                <a:cubicBezTo>
                  <a:pt x="124" y="41"/>
                  <a:pt x="127" y="53"/>
                  <a:pt x="127" y="65"/>
                </a:cubicBezTo>
                <a:lnTo>
                  <a:pt x="127" y="65"/>
                </a:lnTo>
                <a:cubicBezTo>
                  <a:pt x="127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3"/>
                </a:cubicBezTo>
                <a:lnTo>
                  <a:pt x="96" y="123"/>
                </a:lnTo>
                <a:cubicBezTo>
                  <a:pt x="86" y="128"/>
                  <a:pt x="75" y="131"/>
                  <a:pt x="64" y="131"/>
                </a:cubicBezTo>
                <a:lnTo>
                  <a:pt x="64" y="131"/>
                </a:lnTo>
                <a:cubicBezTo>
                  <a:pt x="51" y="131"/>
                  <a:pt x="41" y="128"/>
                  <a:pt x="31" y="123"/>
                </a:cubicBezTo>
                <a:lnTo>
                  <a:pt x="31" y="123"/>
                </a:lnTo>
                <a:cubicBezTo>
                  <a:pt x="21" y="117"/>
                  <a:pt x="14" y="109"/>
                  <a:pt x="9" y="99"/>
                </a:cubicBezTo>
                <a:lnTo>
                  <a:pt x="9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9" y="31"/>
                </a:cubicBezTo>
                <a:lnTo>
                  <a:pt x="9" y="31"/>
                </a:lnTo>
                <a:cubicBezTo>
                  <a:pt x="14" y="22"/>
                  <a:pt x="21" y="14"/>
                  <a:pt x="31" y="9"/>
                </a:cubicBezTo>
                <a:lnTo>
                  <a:pt x="31" y="9"/>
                </a:lnTo>
                <a:cubicBezTo>
                  <a:pt x="41" y="3"/>
                  <a:pt x="51" y="0"/>
                  <a:pt x="64" y="0"/>
                </a:cubicBezTo>
                <a:close/>
                <a:moveTo>
                  <a:pt x="64" y="18"/>
                </a:moveTo>
                <a:lnTo>
                  <a:pt x="64" y="18"/>
                </a:lnTo>
                <a:cubicBezTo>
                  <a:pt x="55" y="18"/>
                  <a:pt x="47" y="19"/>
                  <a:pt x="41" y="24"/>
                </a:cubicBezTo>
                <a:lnTo>
                  <a:pt x="41" y="24"/>
                </a:lnTo>
                <a:cubicBezTo>
                  <a:pt x="34" y="27"/>
                  <a:pt x="28" y="34"/>
                  <a:pt x="25" y="41"/>
                </a:cubicBezTo>
                <a:lnTo>
                  <a:pt x="25" y="41"/>
                </a:lnTo>
                <a:cubicBezTo>
                  <a:pt x="21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1" y="83"/>
                  <a:pt x="25" y="91"/>
                </a:cubicBezTo>
                <a:lnTo>
                  <a:pt x="25" y="91"/>
                </a:lnTo>
                <a:cubicBezTo>
                  <a:pt x="28" y="98"/>
                  <a:pt x="34" y="104"/>
                  <a:pt x="41" y="108"/>
                </a:cubicBezTo>
                <a:lnTo>
                  <a:pt x="41" y="108"/>
                </a:lnTo>
                <a:cubicBezTo>
                  <a:pt x="47" y="112"/>
                  <a:pt x="55" y="114"/>
                  <a:pt x="64" y="114"/>
                </a:cubicBezTo>
                <a:lnTo>
                  <a:pt x="64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9" y="34"/>
                  <a:pt x="93" y="27"/>
                  <a:pt x="86" y="24"/>
                </a:cubicBezTo>
                <a:lnTo>
                  <a:pt x="86" y="24"/>
                </a:lnTo>
                <a:cubicBezTo>
                  <a:pt x="80" y="19"/>
                  <a:pt x="72" y="18"/>
                  <a:pt x="6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77"/>
          <p:cNvSpPr>
            <a:spLocks noChangeArrowheads="1"/>
          </p:cNvSpPr>
          <p:nvPr/>
        </p:nvSpPr>
        <p:spPr bwMode="auto">
          <a:xfrm>
            <a:off x="17912447" y="8037103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3 h 132"/>
              <a:gd name="T22" fmla="*/ 96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3 h 132"/>
              <a:gd name="T30" fmla="*/ 30 w 127"/>
              <a:gd name="T31" fmla="*/ 123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9 w 127"/>
              <a:gd name="T63" fmla="*/ 66 h 132"/>
              <a:gd name="T64" fmla="*/ 19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7 w 127"/>
              <a:gd name="T79" fmla="*/ 108 h 132"/>
              <a:gd name="T80" fmla="*/ 87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4 h 132"/>
              <a:gd name="T96" fmla="*/ 86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3"/>
                  <a:pt x="96" y="9"/>
                </a:cubicBezTo>
                <a:lnTo>
                  <a:pt x="96" y="9"/>
                </a:lnTo>
                <a:cubicBezTo>
                  <a:pt x="106" y="14"/>
                  <a:pt x="113" y="22"/>
                  <a:pt x="118" y="31"/>
                </a:cubicBezTo>
                <a:lnTo>
                  <a:pt x="118" y="31"/>
                </a:lnTo>
                <a:cubicBezTo>
                  <a:pt x="124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6" y="117"/>
                  <a:pt x="96" y="123"/>
                </a:cubicBezTo>
                <a:lnTo>
                  <a:pt x="96" y="123"/>
                </a:lnTo>
                <a:cubicBezTo>
                  <a:pt x="87" y="128"/>
                  <a:pt x="76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3"/>
                </a:cubicBezTo>
                <a:lnTo>
                  <a:pt x="30" y="123"/>
                </a:lnTo>
                <a:cubicBezTo>
                  <a:pt x="21" y="117"/>
                  <a:pt x="14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4" y="22"/>
                  <a:pt x="21" y="14"/>
                  <a:pt x="30" y="9"/>
                </a:cubicBezTo>
                <a:lnTo>
                  <a:pt x="30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5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7"/>
                  <a:pt x="28" y="34"/>
                  <a:pt x="24" y="41"/>
                </a:cubicBezTo>
                <a:lnTo>
                  <a:pt x="24" y="41"/>
                </a:lnTo>
                <a:cubicBezTo>
                  <a:pt x="21" y="48"/>
                  <a:pt x="19" y="56"/>
                  <a:pt x="19" y="66"/>
                </a:cubicBezTo>
                <a:lnTo>
                  <a:pt x="19" y="66"/>
                </a:lnTo>
                <a:cubicBezTo>
                  <a:pt x="19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4"/>
                  <a:pt x="99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9" y="34"/>
                  <a:pt x="93" y="27"/>
                  <a:pt x="86" y="24"/>
                </a:cubicBezTo>
                <a:lnTo>
                  <a:pt x="86" y="24"/>
                </a:lnTo>
                <a:cubicBezTo>
                  <a:pt x="79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78"/>
          <p:cNvSpPr>
            <a:spLocks noChangeArrowheads="1"/>
          </p:cNvSpPr>
          <p:nvPr/>
        </p:nvSpPr>
        <p:spPr bwMode="auto">
          <a:xfrm>
            <a:off x="18089717" y="7972642"/>
            <a:ext cx="155780" cy="225614"/>
          </a:xfrm>
          <a:custGeom>
            <a:avLst/>
            <a:gdLst>
              <a:gd name="T0" fmla="*/ 127 w 128"/>
              <a:gd name="T1" fmla="*/ 0 h 184"/>
              <a:gd name="T2" fmla="*/ 127 w 128"/>
              <a:gd name="T3" fmla="*/ 182 h 184"/>
              <a:gd name="T4" fmla="*/ 109 w 128"/>
              <a:gd name="T5" fmla="*/ 182 h 184"/>
              <a:gd name="T6" fmla="*/ 109 w 128"/>
              <a:gd name="T7" fmla="*/ 155 h 184"/>
              <a:gd name="T8" fmla="*/ 109 w 128"/>
              <a:gd name="T9" fmla="*/ 155 h 184"/>
              <a:gd name="T10" fmla="*/ 89 w 128"/>
              <a:gd name="T11" fmla="*/ 176 h 184"/>
              <a:gd name="T12" fmla="*/ 89 w 128"/>
              <a:gd name="T13" fmla="*/ 176 h 184"/>
              <a:gd name="T14" fmla="*/ 60 w 128"/>
              <a:gd name="T15" fmla="*/ 183 h 184"/>
              <a:gd name="T16" fmla="*/ 60 w 128"/>
              <a:gd name="T17" fmla="*/ 183 h 184"/>
              <a:gd name="T18" fmla="*/ 29 w 128"/>
              <a:gd name="T19" fmla="*/ 175 h 184"/>
              <a:gd name="T20" fmla="*/ 29 w 128"/>
              <a:gd name="T21" fmla="*/ 175 h 184"/>
              <a:gd name="T22" fmla="*/ 8 w 128"/>
              <a:gd name="T23" fmla="*/ 151 h 184"/>
              <a:gd name="T24" fmla="*/ 8 w 128"/>
              <a:gd name="T25" fmla="*/ 151 h 184"/>
              <a:gd name="T26" fmla="*/ 0 w 128"/>
              <a:gd name="T27" fmla="*/ 117 h 184"/>
              <a:gd name="T28" fmla="*/ 0 w 128"/>
              <a:gd name="T29" fmla="*/ 117 h 184"/>
              <a:gd name="T30" fmla="*/ 8 w 128"/>
              <a:gd name="T31" fmla="*/ 83 h 184"/>
              <a:gd name="T32" fmla="*/ 8 w 128"/>
              <a:gd name="T33" fmla="*/ 83 h 184"/>
              <a:gd name="T34" fmla="*/ 29 w 128"/>
              <a:gd name="T35" fmla="*/ 60 h 184"/>
              <a:gd name="T36" fmla="*/ 29 w 128"/>
              <a:gd name="T37" fmla="*/ 60 h 184"/>
              <a:gd name="T38" fmla="*/ 60 w 128"/>
              <a:gd name="T39" fmla="*/ 52 h 184"/>
              <a:gd name="T40" fmla="*/ 60 w 128"/>
              <a:gd name="T41" fmla="*/ 52 h 184"/>
              <a:gd name="T42" fmla="*/ 89 w 128"/>
              <a:gd name="T43" fmla="*/ 60 h 184"/>
              <a:gd name="T44" fmla="*/ 89 w 128"/>
              <a:gd name="T45" fmla="*/ 60 h 184"/>
              <a:gd name="T46" fmla="*/ 109 w 128"/>
              <a:gd name="T47" fmla="*/ 81 h 184"/>
              <a:gd name="T48" fmla="*/ 109 w 128"/>
              <a:gd name="T49" fmla="*/ 0 h 184"/>
              <a:gd name="T50" fmla="*/ 127 w 128"/>
              <a:gd name="T51" fmla="*/ 0 h 184"/>
              <a:gd name="T52" fmla="*/ 64 w 128"/>
              <a:gd name="T53" fmla="*/ 167 h 184"/>
              <a:gd name="T54" fmla="*/ 64 w 128"/>
              <a:gd name="T55" fmla="*/ 167 h 184"/>
              <a:gd name="T56" fmla="*/ 87 w 128"/>
              <a:gd name="T57" fmla="*/ 161 h 184"/>
              <a:gd name="T58" fmla="*/ 87 w 128"/>
              <a:gd name="T59" fmla="*/ 161 h 184"/>
              <a:gd name="T60" fmla="*/ 103 w 128"/>
              <a:gd name="T61" fmla="*/ 143 h 184"/>
              <a:gd name="T62" fmla="*/ 103 w 128"/>
              <a:gd name="T63" fmla="*/ 143 h 184"/>
              <a:gd name="T64" fmla="*/ 109 w 128"/>
              <a:gd name="T65" fmla="*/ 118 h 184"/>
              <a:gd name="T66" fmla="*/ 109 w 128"/>
              <a:gd name="T67" fmla="*/ 118 h 184"/>
              <a:gd name="T68" fmla="*/ 103 w 128"/>
              <a:gd name="T69" fmla="*/ 93 h 184"/>
              <a:gd name="T70" fmla="*/ 103 w 128"/>
              <a:gd name="T71" fmla="*/ 93 h 184"/>
              <a:gd name="T72" fmla="*/ 87 w 128"/>
              <a:gd name="T73" fmla="*/ 75 h 184"/>
              <a:gd name="T74" fmla="*/ 87 w 128"/>
              <a:gd name="T75" fmla="*/ 75 h 184"/>
              <a:gd name="T76" fmla="*/ 64 w 128"/>
              <a:gd name="T77" fmla="*/ 69 h 184"/>
              <a:gd name="T78" fmla="*/ 64 w 128"/>
              <a:gd name="T79" fmla="*/ 69 h 184"/>
              <a:gd name="T80" fmla="*/ 40 w 128"/>
              <a:gd name="T81" fmla="*/ 75 h 184"/>
              <a:gd name="T82" fmla="*/ 40 w 128"/>
              <a:gd name="T83" fmla="*/ 75 h 184"/>
              <a:gd name="T84" fmla="*/ 24 w 128"/>
              <a:gd name="T85" fmla="*/ 93 h 184"/>
              <a:gd name="T86" fmla="*/ 24 w 128"/>
              <a:gd name="T87" fmla="*/ 93 h 184"/>
              <a:gd name="T88" fmla="*/ 19 w 128"/>
              <a:gd name="T89" fmla="*/ 118 h 184"/>
              <a:gd name="T90" fmla="*/ 19 w 128"/>
              <a:gd name="T91" fmla="*/ 118 h 184"/>
              <a:gd name="T92" fmla="*/ 24 w 128"/>
              <a:gd name="T93" fmla="*/ 143 h 184"/>
              <a:gd name="T94" fmla="*/ 24 w 128"/>
              <a:gd name="T95" fmla="*/ 143 h 184"/>
              <a:gd name="T96" fmla="*/ 40 w 128"/>
              <a:gd name="T97" fmla="*/ 161 h 184"/>
              <a:gd name="T98" fmla="*/ 40 w 128"/>
              <a:gd name="T99" fmla="*/ 161 h 184"/>
              <a:gd name="T100" fmla="*/ 64 w 128"/>
              <a:gd name="T101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4">
                <a:moveTo>
                  <a:pt x="127" y="0"/>
                </a:moveTo>
                <a:lnTo>
                  <a:pt x="127" y="182"/>
                </a:lnTo>
                <a:lnTo>
                  <a:pt x="109" y="182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4"/>
                  <a:pt x="97" y="171"/>
                  <a:pt x="89" y="176"/>
                </a:cubicBezTo>
                <a:lnTo>
                  <a:pt x="89" y="176"/>
                </a:lnTo>
                <a:cubicBezTo>
                  <a:pt x="81" y="181"/>
                  <a:pt x="71" y="183"/>
                  <a:pt x="60" y="183"/>
                </a:cubicBezTo>
                <a:lnTo>
                  <a:pt x="60" y="183"/>
                </a:lnTo>
                <a:cubicBezTo>
                  <a:pt x="48" y="183"/>
                  <a:pt x="38" y="180"/>
                  <a:pt x="29" y="175"/>
                </a:cubicBezTo>
                <a:lnTo>
                  <a:pt x="29" y="175"/>
                </a:lnTo>
                <a:cubicBezTo>
                  <a:pt x="20" y="169"/>
                  <a:pt x="13" y="161"/>
                  <a:pt x="8" y="151"/>
                </a:cubicBezTo>
                <a:lnTo>
                  <a:pt x="8" y="151"/>
                </a:lnTo>
                <a:cubicBezTo>
                  <a:pt x="3" y="142"/>
                  <a:pt x="0" y="130"/>
                  <a:pt x="0" y="117"/>
                </a:cubicBezTo>
                <a:lnTo>
                  <a:pt x="0" y="117"/>
                </a:lnTo>
                <a:cubicBezTo>
                  <a:pt x="0" y="104"/>
                  <a:pt x="3" y="93"/>
                  <a:pt x="8" y="83"/>
                </a:cubicBezTo>
                <a:lnTo>
                  <a:pt x="8" y="83"/>
                </a:lnTo>
                <a:cubicBezTo>
                  <a:pt x="13" y="74"/>
                  <a:pt x="20" y="66"/>
                  <a:pt x="29" y="60"/>
                </a:cubicBezTo>
                <a:lnTo>
                  <a:pt x="29" y="60"/>
                </a:lnTo>
                <a:cubicBezTo>
                  <a:pt x="38" y="55"/>
                  <a:pt x="48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1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0" y="165"/>
                  <a:pt x="87" y="161"/>
                </a:cubicBezTo>
                <a:lnTo>
                  <a:pt x="87" y="161"/>
                </a:lnTo>
                <a:cubicBezTo>
                  <a:pt x="93" y="156"/>
                  <a:pt x="99" y="150"/>
                  <a:pt x="103" y="143"/>
                </a:cubicBezTo>
                <a:lnTo>
                  <a:pt x="103" y="143"/>
                </a:lnTo>
                <a:cubicBezTo>
                  <a:pt x="106" y="135"/>
                  <a:pt x="109" y="127"/>
                  <a:pt x="109" y="118"/>
                </a:cubicBezTo>
                <a:lnTo>
                  <a:pt x="109" y="118"/>
                </a:lnTo>
                <a:cubicBezTo>
                  <a:pt x="109" y="109"/>
                  <a:pt x="106" y="100"/>
                  <a:pt x="103" y="93"/>
                </a:cubicBezTo>
                <a:lnTo>
                  <a:pt x="103" y="93"/>
                </a:lnTo>
                <a:cubicBezTo>
                  <a:pt x="99" y="85"/>
                  <a:pt x="93" y="79"/>
                  <a:pt x="87" y="75"/>
                </a:cubicBezTo>
                <a:lnTo>
                  <a:pt x="87" y="75"/>
                </a:lnTo>
                <a:cubicBezTo>
                  <a:pt x="80" y="71"/>
                  <a:pt x="72" y="69"/>
                  <a:pt x="64" y="69"/>
                </a:cubicBezTo>
                <a:lnTo>
                  <a:pt x="64" y="69"/>
                </a:lnTo>
                <a:cubicBezTo>
                  <a:pt x="55" y="69"/>
                  <a:pt x="47" y="71"/>
                  <a:pt x="40" y="75"/>
                </a:cubicBezTo>
                <a:lnTo>
                  <a:pt x="40" y="75"/>
                </a:lnTo>
                <a:cubicBezTo>
                  <a:pt x="34" y="79"/>
                  <a:pt x="28" y="85"/>
                  <a:pt x="24" y="93"/>
                </a:cubicBezTo>
                <a:lnTo>
                  <a:pt x="24" y="93"/>
                </a:lnTo>
                <a:cubicBezTo>
                  <a:pt x="21" y="100"/>
                  <a:pt x="19" y="109"/>
                  <a:pt x="19" y="118"/>
                </a:cubicBezTo>
                <a:lnTo>
                  <a:pt x="19" y="118"/>
                </a:lnTo>
                <a:cubicBezTo>
                  <a:pt x="19" y="127"/>
                  <a:pt x="21" y="135"/>
                  <a:pt x="24" y="143"/>
                </a:cubicBezTo>
                <a:lnTo>
                  <a:pt x="24" y="143"/>
                </a:lnTo>
                <a:cubicBezTo>
                  <a:pt x="28" y="150"/>
                  <a:pt x="34" y="156"/>
                  <a:pt x="40" y="161"/>
                </a:cubicBezTo>
                <a:lnTo>
                  <a:pt x="40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79"/>
          <p:cNvSpPr>
            <a:spLocks noChangeArrowheads="1"/>
          </p:cNvSpPr>
          <p:nvPr/>
        </p:nvSpPr>
        <p:spPr bwMode="auto">
          <a:xfrm>
            <a:off x="18363676" y="8037103"/>
            <a:ext cx="155783" cy="161153"/>
          </a:xfrm>
          <a:custGeom>
            <a:avLst/>
            <a:gdLst>
              <a:gd name="T0" fmla="*/ 63 w 127"/>
              <a:gd name="T1" fmla="*/ 0 h 132"/>
              <a:gd name="T2" fmla="*/ 63 w 127"/>
              <a:gd name="T3" fmla="*/ 0 h 132"/>
              <a:gd name="T4" fmla="*/ 96 w 127"/>
              <a:gd name="T5" fmla="*/ 9 h 132"/>
              <a:gd name="T6" fmla="*/ 96 w 127"/>
              <a:gd name="T7" fmla="*/ 9 h 132"/>
              <a:gd name="T8" fmla="*/ 118 w 127"/>
              <a:gd name="T9" fmla="*/ 31 h 132"/>
              <a:gd name="T10" fmla="*/ 118 w 127"/>
              <a:gd name="T11" fmla="*/ 31 h 132"/>
              <a:gd name="T12" fmla="*/ 126 w 127"/>
              <a:gd name="T13" fmla="*/ 65 h 132"/>
              <a:gd name="T14" fmla="*/ 126 w 127"/>
              <a:gd name="T15" fmla="*/ 65 h 132"/>
              <a:gd name="T16" fmla="*/ 118 w 127"/>
              <a:gd name="T17" fmla="*/ 99 h 132"/>
              <a:gd name="T18" fmla="*/ 118 w 127"/>
              <a:gd name="T19" fmla="*/ 99 h 132"/>
              <a:gd name="T20" fmla="*/ 96 w 127"/>
              <a:gd name="T21" fmla="*/ 123 h 132"/>
              <a:gd name="T22" fmla="*/ 96 w 127"/>
              <a:gd name="T23" fmla="*/ 123 h 132"/>
              <a:gd name="T24" fmla="*/ 63 w 127"/>
              <a:gd name="T25" fmla="*/ 131 h 132"/>
              <a:gd name="T26" fmla="*/ 63 w 127"/>
              <a:gd name="T27" fmla="*/ 131 h 132"/>
              <a:gd name="T28" fmla="*/ 30 w 127"/>
              <a:gd name="T29" fmla="*/ 123 h 132"/>
              <a:gd name="T30" fmla="*/ 30 w 127"/>
              <a:gd name="T31" fmla="*/ 123 h 132"/>
              <a:gd name="T32" fmla="*/ 8 w 127"/>
              <a:gd name="T33" fmla="*/ 99 h 132"/>
              <a:gd name="T34" fmla="*/ 8 w 127"/>
              <a:gd name="T35" fmla="*/ 99 h 132"/>
              <a:gd name="T36" fmla="*/ 0 w 127"/>
              <a:gd name="T37" fmla="*/ 65 h 132"/>
              <a:gd name="T38" fmla="*/ 0 w 127"/>
              <a:gd name="T39" fmla="*/ 65 h 132"/>
              <a:gd name="T40" fmla="*/ 8 w 127"/>
              <a:gd name="T41" fmla="*/ 31 h 132"/>
              <a:gd name="T42" fmla="*/ 8 w 127"/>
              <a:gd name="T43" fmla="*/ 31 h 132"/>
              <a:gd name="T44" fmla="*/ 30 w 127"/>
              <a:gd name="T45" fmla="*/ 9 h 132"/>
              <a:gd name="T46" fmla="*/ 30 w 127"/>
              <a:gd name="T47" fmla="*/ 9 h 132"/>
              <a:gd name="T48" fmla="*/ 63 w 127"/>
              <a:gd name="T49" fmla="*/ 0 h 132"/>
              <a:gd name="T50" fmla="*/ 63 w 127"/>
              <a:gd name="T51" fmla="*/ 18 h 132"/>
              <a:gd name="T52" fmla="*/ 63 w 127"/>
              <a:gd name="T53" fmla="*/ 18 h 132"/>
              <a:gd name="T54" fmla="*/ 40 w 127"/>
              <a:gd name="T55" fmla="*/ 24 h 132"/>
              <a:gd name="T56" fmla="*/ 40 w 127"/>
              <a:gd name="T57" fmla="*/ 24 h 132"/>
              <a:gd name="T58" fmla="*/ 24 w 127"/>
              <a:gd name="T59" fmla="*/ 41 h 132"/>
              <a:gd name="T60" fmla="*/ 24 w 127"/>
              <a:gd name="T61" fmla="*/ 41 h 132"/>
              <a:gd name="T62" fmla="*/ 18 w 127"/>
              <a:gd name="T63" fmla="*/ 66 h 132"/>
              <a:gd name="T64" fmla="*/ 18 w 127"/>
              <a:gd name="T65" fmla="*/ 66 h 132"/>
              <a:gd name="T66" fmla="*/ 24 w 127"/>
              <a:gd name="T67" fmla="*/ 91 h 132"/>
              <a:gd name="T68" fmla="*/ 24 w 127"/>
              <a:gd name="T69" fmla="*/ 91 h 132"/>
              <a:gd name="T70" fmla="*/ 40 w 127"/>
              <a:gd name="T71" fmla="*/ 108 h 132"/>
              <a:gd name="T72" fmla="*/ 40 w 127"/>
              <a:gd name="T73" fmla="*/ 108 h 132"/>
              <a:gd name="T74" fmla="*/ 63 w 127"/>
              <a:gd name="T75" fmla="*/ 114 h 132"/>
              <a:gd name="T76" fmla="*/ 63 w 127"/>
              <a:gd name="T77" fmla="*/ 114 h 132"/>
              <a:gd name="T78" fmla="*/ 86 w 127"/>
              <a:gd name="T79" fmla="*/ 108 h 132"/>
              <a:gd name="T80" fmla="*/ 86 w 127"/>
              <a:gd name="T81" fmla="*/ 108 h 132"/>
              <a:gd name="T82" fmla="*/ 102 w 127"/>
              <a:gd name="T83" fmla="*/ 91 h 132"/>
              <a:gd name="T84" fmla="*/ 102 w 127"/>
              <a:gd name="T85" fmla="*/ 91 h 132"/>
              <a:gd name="T86" fmla="*/ 108 w 127"/>
              <a:gd name="T87" fmla="*/ 66 h 132"/>
              <a:gd name="T88" fmla="*/ 108 w 127"/>
              <a:gd name="T89" fmla="*/ 66 h 132"/>
              <a:gd name="T90" fmla="*/ 102 w 127"/>
              <a:gd name="T91" fmla="*/ 41 h 132"/>
              <a:gd name="T92" fmla="*/ 102 w 127"/>
              <a:gd name="T93" fmla="*/ 41 h 132"/>
              <a:gd name="T94" fmla="*/ 86 w 127"/>
              <a:gd name="T95" fmla="*/ 24 h 132"/>
              <a:gd name="T96" fmla="*/ 86 w 127"/>
              <a:gd name="T97" fmla="*/ 24 h 132"/>
              <a:gd name="T98" fmla="*/ 63 w 127"/>
              <a:gd name="T99" fmla="*/ 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2">
                <a:moveTo>
                  <a:pt x="63" y="0"/>
                </a:moveTo>
                <a:lnTo>
                  <a:pt x="63" y="0"/>
                </a:lnTo>
                <a:cubicBezTo>
                  <a:pt x="75" y="0"/>
                  <a:pt x="86" y="3"/>
                  <a:pt x="96" y="9"/>
                </a:cubicBezTo>
                <a:lnTo>
                  <a:pt x="96" y="9"/>
                </a:lnTo>
                <a:cubicBezTo>
                  <a:pt x="105" y="14"/>
                  <a:pt x="113" y="22"/>
                  <a:pt x="118" y="31"/>
                </a:cubicBezTo>
                <a:lnTo>
                  <a:pt x="118" y="31"/>
                </a:lnTo>
                <a:cubicBezTo>
                  <a:pt x="124" y="41"/>
                  <a:pt x="126" y="53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8" y="99"/>
                </a:cubicBezTo>
                <a:lnTo>
                  <a:pt x="118" y="99"/>
                </a:lnTo>
                <a:cubicBezTo>
                  <a:pt x="113" y="109"/>
                  <a:pt x="105" y="117"/>
                  <a:pt x="96" y="123"/>
                </a:cubicBezTo>
                <a:lnTo>
                  <a:pt x="96" y="123"/>
                </a:lnTo>
                <a:cubicBezTo>
                  <a:pt x="86" y="128"/>
                  <a:pt x="75" y="131"/>
                  <a:pt x="63" y="131"/>
                </a:cubicBezTo>
                <a:lnTo>
                  <a:pt x="63" y="131"/>
                </a:lnTo>
                <a:cubicBezTo>
                  <a:pt x="51" y="131"/>
                  <a:pt x="40" y="128"/>
                  <a:pt x="30" y="123"/>
                </a:cubicBezTo>
                <a:lnTo>
                  <a:pt x="30" y="123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1" y="14"/>
                  <a:pt x="30" y="9"/>
                </a:cubicBezTo>
                <a:lnTo>
                  <a:pt x="30" y="9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4" y="18"/>
                  <a:pt x="47" y="19"/>
                  <a:pt x="40" y="24"/>
                </a:cubicBezTo>
                <a:lnTo>
                  <a:pt x="40" y="24"/>
                </a:lnTo>
                <a:cubicBezTo>
                  <a:pt x="33" y="27"/>
                  <a:pt x="28" y="34"/>
                  <a:pt x="24" y="41"/>
                </a:cubicBezTo>
                <a:lnTo>
                  <a:pt x="24" y="41"/>
                </a:lnTo>
                <a:cubicBezTo>
                  <a:pt x="21" y="48"/>
                  <a:pt x="18" y="56"/>
                  <a:pt x="18" y="66"/>
                </a:cubicBezTo>
                <a:lnTo>
                  <a:pt x="18" y="66"/>
                </a:lnTo>
                <a:cubicBezTo>
                  <a:pt x="18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4"/>
                  <a:pt x="40" y="108"/>
                </a:cubicBezTo>
                <a:lnTo>
                  <a:pt x="40" y="108"/>
                </a:lnTo>
                <a:cubicBezTo>
                  <a:pt x="47" y="112"/>
                  <a:pt x="54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6" y="108"/>
                </a:cubicBezTo>
                <a:lnTo>
                  <a:pt x="86" y="108"/>
                </a:lnTo>
                <a:cubicBezTo>
                  <a:pt x="93" y="104"/>
                  <a:pt x="98" y="98"/>
                  <a:pt x="102" y="91"/>
                </a:cubicBezTo>
                <a:lnTo>
                  <a:pt x="102" y="91"/>
                </a:lnTo>
                <a:cubicBezTo>
                  <a:pt x="106" y="83"/>
                  <a:pt x="108" y="75"/>
                  <a:pt x="108" y="66"/>
                </a:cubicBezTo>
                <a:lnTo>
                  <a:pt x="108" y="66"/>
                </a:lnTo>
                <a:cubicBezTo>
                  <a:pt x="108" y="56"/>
                  <a:pt x="106" y="48"/>
                  <a:pt x="102" y="41"/>
                </a:cubicBezTo>
                <a:lnTo>
                  <a:pt x="102" y="41"/>
                </a:lnTo>
                <a:cubicBezTo>
                  <a:pt x="98" y="34"/>
                  <a:pt x="93" y="27"/>
                  <a:pt x="86" y="24"/>
                </a:cubicBezTo>
                <a:lnTo>
                  <a:pt x="86" y="24"/>
                </a:lnTo>
                <a:cubicBezTo>
                  <a:pt x="80" y="19"/>
                  <a:pt x="72" y="18"/>
                  <a:pt x="63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80"/>
          <p:cNvSpPr>
            <a:spLocks noChangeArrowheads="1"/>
          </p:cNvSpPr>
          <p:nvPr/>
        </p:nvSpPr>
        <p:spPr bwMode="auto">
          <a:xfrm>
            <a:off x="18557060" y="8037103"/>
            <a:ext cx="80578" cy="161153"/>
          </a:xfrm>
          <a:custGeom>
            <a:avLst/>
            <a:gdLst>
              <a:gd name="T0" fmla="*/ 19 w 64"/>
              <a:gd name="T1" fmla="*/ 30 h 131"/>
              <a:gd name="T2" fmla="*/ 19 w 64"/>
              <a:gd name="T3" fmla="*/ 30 h 131"/>
              <a:gd name="T4" fmla="*/ 37 w 64"/>
              <a:gd name="T5" fmla="*/ 8 h 131"/>
              <a:gd name="T6" fmla="*/ 37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9 w 64"/>
              <a:gd name="T19" fmla="*/ 62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9 w 64"/>
              <a:gd name="T27" fmla="*/ 1 h 131"/>
              <a:gd name="T28" fmla="*/ 19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30"/>
                </a:moveTo>
                <a:lnTo>
                  <a:pt x="19" y="30"/>
                </a:lnTo>
                <a:cubicBezTo>
                  <a:pt x="23" y="20"/>
                  <a:pt x="29" y="13"/>
                  <a:pt x="37" y="8"/>
                </a:cubicBezTo>
                <a:lnTo>
                  <a:pt x="37" y="8"/>
                </a:lnTo>
                <a:cubicBezTo>
                  <a:pt x="44" y="3"/>
                  <a:pt x="53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40" y="22"/>
                  <a:pt x="32" y="30"/>
                </a:cubicBezTo>
                <a:lnTo>
                  <a:pt x="32" y="30"/>
                </a:lnTo>
                <a:cubicBezTo>
                  <a:pt x="25" y="38"/>
                  <a:pt x="20" y="48"/>
                  <a:pt x="19" y="62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81"/>
          <p:cNvSpPr>
            <a:spLocks noChangeArrowheads="1"/>
          </p:cNvSpPr>
          <p:nvPr/>
        </p:nvSpPr>
        <p:spPr bwMode="auto">
          <a:xfrm>
            <a:off x="18723586" y="8037103"/>
            <a:ext cx="112806" cy="161153"/>
          </a:xfrm>
          <a:custGeom>
            <a:avLst/>
            <a:gdLst>
              <a:gd name="T0" fmla="*/ 82 w 94"/>
              <a:gd name="T1" fmla="*/ 27 h 132"/>
              <a:gd name="T2" fmla="*/ 82 w 94"/>
              <a:gd name="T3" fmla="*/ 27 h 132"/>
              <a:gd name="T4" fmla="*/ 65 w 94"/>
              <a:gd name="T5" fmla="*/ 19 h 132"/>
              <a:gd name="T6" fmla="*/ 65 w 94"/>
              <a:gd name="T7" fmla="*/ 19 h 132"/>
              <a:gd name="T8" fmla="*/ 48 w 94"/>
              <a:gd name="T9" fmla="*/ 16 h 132"/>
              <a:gd name="T10" fmla="*/ 48 w 94"/>
              <a:gd name="T11" fmla="*/ 16 h 132"/>
              <a:gd name="T12" fmla="*/ 30 w 94"/>
              <a:gd name="T13" fmla="*/ 20 h 132"/>
              <a:gd name="T14" fmla="*/ 30 w 94"/>
              <a:gd name="T15" fmla="*/ 20 h 132"/>
              <a:gd name="T16" fmla="*/ 24 w 94"/>
              <a:gd name="T17" fmla="*/ 34 h 132"/>
              <a:gd name="T18" fmla="*/ 24 w 94"/>
              <a:gd name="T19" fmla="*/ 34 h 132"/>
              <a:gd name="T20" fmla="*/ 27 w 94"/>
              <a:gd name="T21" fmla="*/ 44 h 132"/>
              <a:gd name="T22" fmla="*/ 27 w 94"/>
              <a:gd name="T23" fmla="*/ 44 h 132"/>
              <a:gd name="T24" fmla="*/ 37 w 94"/>
              <a:gd name="T25" fmla="*/ 50 h 132"/>
              <a:gd name="T26" fmla="*/ 37 w 94"/>
              <a:gd name="T27" fmla="*/ 50 h 132"/>
              <a:gd name="T28" fmla="*/ 52 w 94"/>
              <a:gd name="T29" fmla="*/ 55 h 132"/>
              <a:gd name="T30" fmla="*/ 52 w 94"/>
              <a:gd name="T31" fmla="*/ 55 h 132"/>
              <a:gd name="T32" fmla="*/ 73 w 94"/>
              <a:gd name="T33" fmla="*/ 63 h 132"/>
              <a:gd name="T34" fmla="*/ 73 w 94"/>
              <a:gd name="T35" fmla="*/ 63 h 132"/>
              <a:gd name="T36" fmla="*/ 87 w 94"/>
              <a:gd name="T37" fmla="*/ 75 h 132"/>
              <a:gd name="T38" fmla="*/ 87 w 94"/>
              <a:gd name="T39" fmla="*/ 75 h 132"/>
              <a:gd name="T40" fmla="*/ 93 w 94"/>
              <a:gd name="T41" fmla="*/ 94 h 132"/>
              <a:gd name="T42" fmla="*/ 93 w 94"/>
              <a:gd name="T43" fmla="*/ 94 h 132"/>
              <a:gd name="T44" fmla="*/ 79 w 94"/>
              <a:gd name="T45" fmla="*/ 121 h 132"/>
              <a:gd name="T46" fmla="*/ 79 w 94"/>
              <a:gd name="T47" fmla="*/ 121 h 132"/>
              <a:gd name="T48" fmla="*/ 48 w 94"/>
              <a:gd name="T49" fmla="*/ 131 h 132"/>
              <a:gd name="T50" fmla="*/ 48 w 94"/>
              <a:gd name="T51" fmla="*/ 131 h 132"/>
              <a:gd name="T52" fmla="*/ 21 w 94"/>
              <a:gd name="T53" fmla="*/ 126 h 132"/>
              <a:gd name="T54" fmla="*/ 21 w 94"/>
              <a:gd name="T55" fmla="*/ 126 h 132"/>
              <a:gd name="T56" fmla="*/ 0 w 94"/>
              <a:gd name="T57" fmla="*/ 113 h 132"/>
              <a:gd name="T58" fmla="*/ 6 w 94"/>
              <a:gd name="T59" fmla="*/ 99 h 132"/>
              <a:gd name="T60" fmla="*/ 6 w 94"/>
              <a:gd name="T61" fmla="*/ 99 h 132"/>
              <a:gd name="T62" fmla="*/ 26 w 94"/>
              <a:gd name="T63" fmla="*/ 111 h 132"/>
              <a:gd name="T64" fmla="*/ 26 w 94"/>
              <a:gd name="T65" fmla="*/ 111 h 132"/>
              <a:gd name="T66" fmla="*/ 48 w 94"/>
              <a:gd name="T67" fmla="*/ 115 h 132"/>
              <a:gd name="T68" fmla="*/ 48 w 94"/>
              <a:gd name="T69" fmla="*/ 115 h 132"/>
              <a:gd name="T70" fmla="*/ 67 w 94"/>
              <a:gd name="T71" fmla="*/ 110 h 132"/>
              <a:gd name="T72" fmla="*/ 67 w 94"/>
              <a:gd name="T73" fmla="*/ 110 h 132"/>
              <a:gd name="T74" fmla="*/ 74 w 94"/>
              <a:gd name="T75" fmla="*/ 96 h 132"/>
              <a:gd name="T76" fmla="*/ 74 w 94"/>
              <a:gd name="T77" fmla="*/ 96 h 132"/>
              <a:gd name="T78" fmla="*/ 67 w 94"/>
              <a:gd name="T79" fmla="*/ 82 h 132"/>
              <a:gd name="T80" fmla="*/ 67 w 94"/>
              <a:gd name="T81" fmla="*/ 82 h 132"/>
              <a:gd name="T82" fmla="*/ 45 w 94"/>
              <a:gd name="T83" fmla="*/ 73 h 132"/>
              <a:gd name="T84" fmla="*/ 45 w 94"/>
              <a:gd name="T85" fmla="*/ 73 h 132"/>
              <a:gd name="T86" fmla="*/ 25 w 94"/>
              <a:gd name="T87" fmla="*/ 65 h 132"/>
              <a:gd name="T88" fmla="*/ 25 w 94"/>
              <a:gd name="T89" fmla="*/ 65 h 132"/>
              <a:gd name="T90" fmla="*/ 11 w 94"/>
              <a:gd name="T91" fmla="*/ 54 h 132"/>
              <a:gd name="T92" fmla="*/ 11 w 94"/>
              <a:gd name="T93" fmla="*/ 54 h 132"/>
              <a:gd name="T94" fmla="*/ 6 w 94"/>
              <a:gd name="T95" fmla="*/ 35 h 132"/>
              <a:gd name="T96" fmla="*/ 6 w 94"/>
              <a:gd name="T97" fmla="*/ 35 h 132"/>
              <a:gd name="T98" fmla="*/ 18 w 94"/>
              <a:gd name="T99" fmla="*/ 9 h 132"/>
              <a:gd name="T100" fmla="*/ 18 w 94"/>
              <a:gd name="T101" fmla="*/ 9 h 132"/>
              <a:gd name="T102" fmla="*/ 49 w 94"/>
              <a:gd name="T103" fmla="*/ 0 h 132"/>
              <a:gd name="T104" fmla="*/ 49 w 94"/>
              <a:gd name="T105" fmla="*/ 0 h 132"/>
              <a:gd name="T106" fmla="*/ 70 w 94"/>
              <a:gd name="T107" fmla="*/ 3 h 132"/>
              <a:gd name="T108" fmla="*/ 70 w 94"/>
              <a:gd name="T109" fmla="*/ 3 h 132"/>
              <a:gd name="T110" fmla="*/ 89 w 94"/>
              <a:gd name="T111" fmla="*/ 12 h 132"/>
              <a:gd name="T112" fmla="*/ 82 w 94"/>
              <a:gd name="T113" fmla="*/ 2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32">
                <a:moveTo>
                  <a:pt x="82" y="27"/>
                </a:moveTo>
                <a:lnTo>
                  <a:pt x="82" y="27"/>
                </a:lnTo>
                <a:cubicBezTo>
                  <a:pt x="77" y="23"/>
                  <a:pt x="71" y="20"/>
                  <a:pt x="65" y="19"/>
                </a:cubicBezTo>
                <a:lnTo>
                  <a:pt x="65" y="19"/>
                </a:lnTo>
                <a:cubicBezTo>
                  <a:pt x="60" y="17"/>
                  <a:pt x="54" y="16"/>
                  <a:pt x="48" y="16"/>
                </a:cubicBezTo>
                <a:lnTo>
                  <a:pt x="48" y="16"/>
                </a:lnTo>
                <a:cubicBezTo>
                  <a:pt x="41" y="16"/>
                  <a:pt x="35" y="18"/>
                  <a:pt x="30" y="20"/>
                </a:cubicBezTo>
                <a:lnTo>
                  <a:pt x="30" y="20"/>
                </a:lnTo>
                <a:cubicBezTo>
                  <a:pt x="26" y="24"/>
                  <a:pt x="24" y="28"/>
                  <a:pt x="24" y="34"/>
                </a:cubicBezTo>
                <a:lnTo>
                  <a:pt x="24" y="34"/>
                </a:lnTo>
                <a:cubicBezTo>
                  <a:pt x="24" y="38"/>
                  <a:pt x="25" y="41"/>
                  <a:pt x="27" y="44"/>
                </a:cubicBezTo>
                <a:lnTo>
                  <a:pt x="27" y="44"/>
                </a:lnTo>
                <a:cubicBezTo>
                  <a:pt x="30" y="46"/>
                  <a:pt x="33" y="49"/>
                  <a:pt x="37" y="50"/>
                </a:cubicBezTo>
                <a:lnTo>
                  <a:pt x="37" y="50"/>
                </a:lnTo>
                <a:cubicBezTo>
                  <a:pt x="40" y="52"/>
                  <a:pt x="46" y="53"/>
                  <a:pt x="52" y="55"/>
                </a:cubicBezTo>
                <a:lnTo>
                  <a:pt x="52" y="55"/>
                </a:lnTo>
                <a:cubicBezTo>
                  <a:pt x="61" y="58"/>
                  <a:pt x="68" y="61"/>
                  <a:pt x="73" y="63"/>
                </a:cubicBezTo>
                <a:lnTo>
                  <a:pt x="73" y="63"/>
                </a:lnTo>
                <a:cubicBezTo>
                  <a:pt x="79" y="66"/>
                  <a:pt x="84" y="70"/>
                  <a:pt x="87" y="75"/>
                </a:cubicBezTo>
                <a:lnTo>
                  <a:pt x="87" y="75"/>
                </a:lnTo>
                <a:cubicBezTo>
                  <a:pt x="91" y="80"/>
                  <a:pt x="93" y="87"/>
                  <a:pt x="93" y="94"/>
                </a:cubicBezTo>
                <a:lnTo>
                  <a:pt x="93" y="94"/>
                </a:lnTo>
                <a:cubicBezTo>
                  <a:pt x="93" y="106"/>
                  <a:pt x="89" y="115"/>
                  <a:pt x="79" y="121"/>
                </a:cubicBezTo>
                <a:lnTo>
                  <a:pt x="79" y="121"/>
                </a:lnTo>
                <a:cubicBezTo>
                  <a:pt x="71" y="128"/>
                  <a:pt x="60" y="131"/>
                  <a:pt x="48" y="131"/>
                </a:cubicBezTo>
                <a:lnTo>
                  <a:pt x="48" y="131"/>
                </a:lnTo>
                <a:cubicBezTo>
                  <a:pt x="38" y="131"/>
                  <a:pt x="30" y="129"/>
                  <a:pt x="21" y="126"/>
                </a:cubicBezTo>
                <a:lnTo>
                  <a:pt x="21" y="126"/>
                </a:lnTo>
                <a:cubicBezTo>
                  <a:pt x="13" y="123"/>
                  <a:pt x="5" y="118"/>
                  <a:pt x="0" y="113"/>
                </a:cubicBezTo>
                <a:lnTo>
                  <a:pt x="6" y="99"/>
                </a:lnTo>
                <a:lnTo>
                  <a:pt x="6" y="99"/>
                </a:lnTo>
                <a:cubicBezTo>
                  <a:pt x="12" y="104"/>
                  <a:pt x="18" y="108"/>
                  <a:pt x="26" y="111"/>
                </a:cubicBezTo>
                <a:lnTo>
                  <a:pt x="26" y="111"/>
                </a:lnTo>
                <a:cubicBezTo>
                  <a:pt x="33" y="114"/>
                  <a:pt x="41" y="115"/>
                  <a:pt x="48" y="115"/>
                </a:cubicBezTo>
                <a:lnTo>
                  <a:pt x="48" y="115"/>
                </a:lnTo>
                <a:cubicBezTo>
                  <a:pt x="56" y="115"/>
                  <a:pt x="62" y="114"/>
                  <a:pt x="67" y="110"/>
                </a:cubicBezTo>
                <a:lnTo>
                  <a:pt x="67" y="110"/>
                </a:lnTo>
                <a:cubicBezTo>
                  <a:pt x="72" y="107"/>
                  <a:pt x="74" y="102"/>
                  <a:pt x="74" y="96"/>
                </a:cubicBezTo>
                <a:lnTo>
                  <a:pt x="74" y="96"/>
                </a:lnTo>
                <a:cubicBezTo>
                  <a:pt x="74" y="90"/>
                  <a:pt x="72" y="85"/>
                  <a:pt x="67" y="82"/>
                </a:cubicBezTo>
                <a:lnTo>
                  <a:pt x="67" y="82"/>
                </a:lnTo>
                <a:cubicBezTo>
                  <a:pt x="62" y="79"/>
                  <a:pt x="55" y="76"/>
                  <a:pt x="45" y="73"/>
                </a:cubicBezTo>
                <a:lnTo>
                  <a:pt x="45" y="73"/>
                </a:lnTo>
                <a:cubicBezTo>
                  <a:pt x="37" y="70"/>
                  <a:pt x="30" y="68"/>
                  <a:pt x="25" y="65"/>
                </a:cubicBezTo>
                <a:lnTo>
                  <a:pt x="25" y="65"/>
                </a:lnTo>
                <a:cubicBezTo>
                  <a:pt x="19" y="63"/>
                  <a:pt x="15" y="59"/>
                  <a:pt x="11" y="54"/>
                </a:cubicBezTo>
                <a:lnTo>
                  <a:pt x="11" y="54"/>
                </a:lnTo>
                <a:cubicBezTo>
                  <a:pt x="8" y="49"/>
                  <a:pt x="6" y="43"/>
                  <a:pt x="6" y="35"/>
                </a:cubicBezTo>
                <a:lnTo>
                  <a:pt x="6" y="35"/>
                </a:lnTo>
                <a:cubicBezTo>
                  <a:pt x="6" y="24"/>
                  <a:pt x="10" y="15"/>
                  <a:pt x="18" y="9"/>
                </a:cubicBezTo>
                <a:lnTo>
                  <a:pt x="18" y="9"/>
                </a:lnTo>
                <a:cubicBezTo>
                  <a:pt x="26" y="3"/>
                  <a:pt x="37" y="0"/>
                  <a:pt x="49" y="0"/>
                </a:cubicBezTo>
                <a:lnTo>
                  <a:pt x="49" y="0"/>
                </a:lnTo>
                <a:cubicBezTo>
                  <a:pt x="56" y="0"/>
                  <a:pt x="63" y="1"/>
                  <a:pt x="70" y="3"/>
                </a:cubicBezTo>
                <a:lnTo>
                  <a:pt x="70" y="3"/>
                </a:lnTo>
                <a:cubicBezTo>
                  <a:pt x="78" y="5"/>
                  <a:pt x="84" y="8"/>
                  <a:pt x="89" y="12"/>
                </a:cubicBezTo>
                <a:lnTo>
                  <a:pt x="8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82"/>
          <p:cNvSpPr>
            <a:spLocks noChangeArrowheads="1"/>
          </p:cNvSpPr>
          <p:nvPr/>
        </p:nvSpPr>
        <p:spPr bwMode="auto">
          <a:xfrm>
            <a:off x="18857879" y="8037103"/>
            <a:ext cx="145040" cy="161153"/>
          </a:xfrm>
          <a:custGeom>
            <a:avLst/>
            <a:gdLst>
              <a:gd name="T0" fmla="*/ 61 w 121"/>
              <a:gd name="T1" fmla="*/ 0 h 132"/>
              <a:gd name="T2" fmla="*/ 61 w 121"/>
              <a:gd name="T3" fmla="*/ 0 h 132"/>
              <a:gd name="T4" fmla="*/ 105 w 121"/>
              <a:gd name="T5" fmla="*/ 20 h 132"/>
              <a:gd name="T6" fmla="*/ 105 w 121"/>
              <a:gd name="T7" fmla="*/ 20 h 132"/>
              <a:gd name="T8" fmla="*/ 119 w 121"/>
              <a:gd name="T9" fmla="*/ 73 h 132"/>
              <a:gd name="T10" fmla="*/ 18 w 121"/>
              <a:gd name="T11" fmla="*/ 73 h 132"/>
              <a:gd name="T12" fmla="*/ 18 w 121"/>
              <a:gd name="T13" fmla="*/ 73 h 132"/>
              <a:gd name="T14" fmla="*/ 32 w 121"/>
              <a:gd name="T15" fmla="*/ 103 h 132"/>
              <a:gd name="T16" fmla="*/ 32 w 121"/>
              <a:gd name="T17" fmla="*/ 103 h 132"/>
              <a:gd name="T18" fmla="*/ 63 w 121"/>
              <a:gd name="T19" fmla="*/ 115 h 132"/>
              <a:gd name="T20" fmla="*/ 63 w 121"/>
              <a:gd name="T21" fmla="*/ 115 h 132"/>
              <a:gd name="T22" fmla="*/ 84 w 121"/>
              <a:gd name="T23" fmla="*/ 111 h 132"/>
              <a:gd name="T24" fmla="*/ 84 w 121"/>
              <a:gd name="T25" fmla="*/ 111 h 132"/>
              <a:gd name="T26" fmla="*/ 101 w 121"/>
              <a:gd name="T27" fmla="*/ 98 h 132"/>
              <a:gd name="T28" fmla="*/ 111 w 121"/>
              <a:gd name="T29" fmla="*/ 110 h 132"/>
              <a:gd name="T30" fmla="*/ 111 w 121"/>
              <a:gd name="T31" fmla="*/ 110 h 132"/>
              <a:gd name="T32" fmla="*/ 89 w 121"/>
              <a:gd name="T33" fmla="*/ 126 h 132"/>
              <a:gd name="T34" fmla="*/ 89 w 121"/>
              <a:gd name="T35" fmla="*/ 126 h 132"/>
              <a:gd name="T36" fmla="*/ 61 w 121"/>
              <a:gd name="T37" fmla="*/ 131 h 132"/>
              <a:gd name="T38" fmla="*/ 61 w 121"/>
              <a:gd name="T39" fmla="*/ 131 h 132"/>
              <a:gd name="T40" fmla="*/ 29 w 121"/>
              <a:gd name="T41" fmla="*/ 123 h 132"/>
              <a:gd name="T42" fmla="*/ 29 w 121"/>
              <a:gd name="T43" fmla="*/ 123 h 132"/>
              <a:gd name="T44" fmla="*/ 7 w 121"/>
              <a:gd name="T45" fmla="*/ 99 h 132"/>
              <a:gd name="T46" fmla="*/ 7 w 121"/>
              <a:gd name="T47" fmla="*/ 99 h 132"/>
              <a:gd name="T48" fmla="*/ 0 w 121"/>
              <a:gd name="T49" fmla="*/ 66 h 132"/>
              <a:gd name="T50" fmla="*/ 0 w 121"/>
              <a:gd name="T51" fmla="*/ 66 h 132"/>
              <a:gd name="T52" fmla="*/ 7 w 121"/>
              <a:gd name="T53" fmla="*/ 32 h 132"/>
              <a:gd name="T54" fmla="*/ 7 w 121"/>
              <a:gd name="T55" fmla="*/ 32 h 132"/>
              <a:gd name="T56" fmla="*/ 29 w 121"/>
              <a:gd name="T57" fmla="*/ 9 h 132"/>
              <a:gd name="T58" fmla="*/ 29 w 121"/>
              <a:gd name="T59" fmla="*/ 9 h 132"/>
              <a:gd name="T60" fmla="*/ 61 w 121"/>
              <a:gd name="T61" fmla="*/ 0 h 132"/>
              <a:gd name="T62" fmla="*/ 103 w 121"/>
              <a:gd name="T63" fmla="*/ 57 h 132"/>
              <a:gd name="T64" fmla="*/ 103 w 121"/>
              <a:gd name="T65" fmla="*/ 57 h 132"/>
              <a:gd name="T66" fmla="*/ 91 w 121"/>
              <a:gd name="T67" fmla="*/ 27 h 132"/>
              <a:gd name="T68" fmla="*/ 91 w 121"/>
              <a:gd name="T69" fmla="*/ 27 h 132"/>
              <a:gd name="T70" fmla="*/ 61 w 121"/>
              <a:gd name="T71" fmla="*/ 16 h 132"/>
              <a:gd name="T72" fmla="*/ 61 w 121"/>
              <a:gd name="T73" fmla="*/ 16 h 132"/>
              <a:gd name="T74" fmla="*/ 31 w 121"/>
              <a:gd name="T75" fmla="*/ 27 h 132"/>
              <a:gd name="T76" fmla="*/ 31 w 121"/>
              <a:gd name="T77" fmla="*/ 27 h 132"/>
              <a:gd name="T78" fmla="*/ 18 w 121"/>
              <a:gd name="T79" fmla="*/ 57 h 132"/>
              <a:gd name="T80" fmla="*/ 103 w 121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7"/>
                  <a:pt x="105" y="20"/>
                </a:cubicBezTo>
                <a:lnTo>
                  <a:pt x="105" y="20"/>
                </a:lnTo>
                <a:cubicBezTo>
                  <a:pt x="116" y="33"/>
                  <a:pt x="120" y="51"/>
                  <a:pt x="119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19" y="85"/>
                  <a:pt x="24" y="96"/>
                  <a:pt x="32" y="103"/>
                </a:cubicBezTo>
                <a:lnTo>
                  <a:pt x="32" y="103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7" y="114"/>
                  <a:pt x="84" y="111"/>
                </a:cubicBezTo>
                <a:lnTo>
                  <a:pt x="84" y="111"/>
                </a:lnTo>
                <a:cubicBezTo>
                  <a:pt x="91" y="108"/>
                  <a:pt x="96" y="104"/>
                  <a:pt x="101" y="98"/>
                </a:cubicBezTo>
                <a:lnTo>
                  <a:pt x="111" y="110"/>
                </a:lnTo>
                <a:lnTo>
                  <a:pt x="111" y="110"/>
                </a:lnTo>
                <a:cubicBezTo>
                  <a:pt x="105" y="116"/>
                  <a:pt x="98" y="121"/>
                  <a:pt x="89" y="126"/>
                </a:cubicBezTo>
                <a:lnTo>
                  <a:pt x="89" y="126"/>
                </a:lnTo>
                <a:cubicBezTo>
                  <a:pt x="81" y="129"/>
                  <a:pt x="72" y="131"/>
                  <a:pt x="61" y="131"/>
                </a:cubicBezTo>
                <a:lnTo>
                  <a:pt x="61" y="131"/>
                </a:lnTo>
                <a:cubicBezTo>
                  <a:pt x="49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2" y="110"/>
                  <a:pt x="7" y="99"/>
                </a:cubicBezTo>
                <a:lnTo>
                  <a:pt x="7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2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5"/>
                  <a:pt x="91" y="27"/>
                </a:cubicBezTo>
                <a:lnTo>
                  <a:pt x="91" y="27"/>
                </a:lnTo>
                <a:cubicBezTo>
                  <a:pt x="83" y="20"/>
                  <a:pt x="73" y="16"/>
                  <a:pt x="61" y="16"/>
                </a:cubicBezTo>
                <a:lnTo>
                  <a:pt x="61" y="16"/>
                </a:lnTo>
                <a:cubicBezTo>
                  <a:pt x="49" y="16"/>
                  <a:pt x="39" y="20"/>
                  <a:pt x="31" y="27"/>
                </a:cubicBezTo>
                <a:lnTo>
                  <a:pt x="31" y="27"/>
                </a:lnTo>
                <a:cubicBezTo>
                  <a:pt x="23" y="35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83"/>
          <p:cNvSpPr>
            <a:spLocks noChangeArrowheads="1"/>
          </p:cNvSpPr>
          <p:nvPr/>
        </p:nvSpPr>
        <p:spPr bwMode="auto">
          <a:xfrm>
            <a:off x="19040519" y="8037103"/>
            <a:ext cx="80578" cy="161153"/>
          </a:xfrm>
          <a:custGeom>
            <a:avLst/>
            <a:gdLst>
              <a:gd name="T0" fmla="*/ 18 w 64"/>
              <a:gd name="T1" fmla="*/ 30 h 131"/>
              <a:gd name="T2" fmla="*/ 18 w 64"/>
              <a:gd name="T3" fmla="*/ 30 h 131"/>
              <a:gd name="T4" fmla="*/ 35 w 64"/>
              <a:gd name="T5" fmla="*/ 8 h 131"/>
              <a:gd name="T6" fmla="*/ 35 w 64"/>
              <a:gd name="T7" fmla="*/ 8 h 131"/>
              <a:gd name="T8" fmla="*/ 63 w 64"/>
              <a:gd name="T9" fmla="*/ 0 h 131"/>
              <a:gd name="T10" fmla="*/ 63 w 64"/>
              <a:gd name="T11" fmla="*/ 19 h 131"/>
              <a:gd name="T12" fmla="*/ 63 w 64"/>
              <a:gd name="T13" fmla="*/ 19 h 131"/>
              <a:gd name="T14" fmla="*/ 32 w 64"/>
              <a:gd name="T15" fmla="*/ 30 h 131"/>
              <a:gd name="T16" fmla="*/ 32 w 64"/>
              <a:gd name="T17" fmla="*/ 30 h 131"/>
              <a:gd name="T18" fmla="*/ 18 w 64"/>
              <a:gd name="T19" fmla="*/ 62 h 131"/>
              <a:gd name="T20" fmla="*/ 18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8 w 64"/>
              <a:gd name="T27" fmla="*/ 1 h 131"/>
              <a:gd name="T28" fmla="*/ 18 w 64"/>
              <a:gd name="T29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8" y="30"/>
                </a:moveTo>
                <a:lnTo>
                  <a:pt x="18" y="30"/>
                </a:lnTo>
                <a:cubicBezTo>
                  <a:pt x="22" y="20"/>
                  <a:pt x="28" y="13"/>
                  <a:pt x="35" y="8"/>
                </a:cubicBezTo>
                <a:lnTo>
                  <a:pt x="35" y="8"/>
                </a:lnTo>
                <a:cubicBezTo>
                  <a:pt x="43" y="3"/>
                  <a:pt x="52" y="0"/>
                  <a:pt x="63" y="0"/>
                </a:cubicBezTo>
                <a:lnTo>
                  <a:pt x="63" y="19"/>
                </a:lnTo>
                <a:lnTo>
                  <a:pt x="63" y="19"/>
                </a:lnTo>
                <a:cubicBezTo>
                  <a:pt x="50" y="19"/>
                  <a:pt x="39" y="22"/>
                  <a:pt x="32" y="30"/>
                </a:cubicBezTo>
                <a:lnTo>
                  <a:pt x="32" y="30"/>
                </a:lnTo>
                <a:cubicBezTo>
                  <a:pt x="24" y="38"/>
                  <a:pt x="19" y="48"/>
                  <a:pt x="18" y="62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84"/>
          <p:cNvSpPr>
            <a:spLocks noChangeArrowheads="1"/>
          </p:cNvSpPr>
          <p:nvPr/>
        </p:nvSpPr>
        <p:spPr bwMode="auto">
          <a:xfrm>
            <a:off x="19131841" y="8037103"/>
            <a:ext cx="145036" cy="155783"/>
          </a:xfrm>
          <a:custGeom>
            <a:avLst/>
            <a:gdLst>
              <a:gd name="T0" fmla="*/ 0 w 118"/>
              <a:gd name="T1" fmla="*/ 0 h 130"/>
              <a:gd name="T2" fmla="*/ 19 w 118"/>
              <a:gd name="T3" fmla="*/ 0 h 130"/>
              <a:gd name="T4" fmla="*/ 59 w 118"/>
              <a:gd name="T5" fmla="*/ 110 h 130"/>
              <a:gd name="T6" fmla="*/ 98 w 118"/>
              <a:gd name="T7" fmla="*/ 0 h 130"/>
              <a:gd name="T8" fmla="*/ 117 w 118"/>
              <a:gd name="T9" fmla="*/ 0 h 130"/>
              <a:gd name="T10" fmla="*/ 68 w 118"/>
              <a:gd name="T11" fmla="*/ 129 h 130"/>
              <a:gd name="T12" fmla="*/ 49 w 118"/>
              <a:gd name="T13" fmla="*/ 129 h 130"/>
              <a:gd name="T14" fmla="*/ 0 w 118"/>
              <a:gd name="T1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130">
                <a:moveTo>
                  <a:pt x="0" y="0"/>
                </a:moveTo>
                <a:lnTo>
                  <a:pt x="19" y="0"/>
                </a:lnTo>
                <a:lnTo>
                  <a:pt x="59" y="110"/>
                </a:lnTo>
                <a:lnTo>
                  <a:pt x="98" y="0"/>
                </a:lnTo>
                <a:lnTo>
                  <a:pt x="117" y="0"/>
                </a:lnTo>
                <a:lnTo>
                  <a:pt x="68" y="129"/>
                </a:lnTo>
                <a:lnTo>
                  <a:pt x="49" y="1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85"/>
          <p:cNvSpPr>
            <a:spLocks noChangeArrowheads="1"/>
          </p:cNvSpPr>
          <p:nvPr/>
        </p:nvSpPr>
        <p:spPr bwMode="auto">
          <a:xfrm>
            <a:off x="19298364" y="7978015"/>
            <a:ext cx="32231" cy="220241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2 w 25"/>
              <a:gd name="T11" fmla="*/ 0 h 180"/>
              <a:gd name="T12" fmla="*/ 12 w 25"/>
              <a:gd name="T13" fmla="*/ 0 h 180"/>
              <a:gd name="T14" fmla="*/ 20 w 25"/>
              <a:gd name="T15" fmla="*/ 3 h 180"/>
              <a:gd name="T16" fmla="*/ 20 w 25"/>
              <a:gd name="T17" fmla="*/ 3 h 180"/>
              <a:gd name="T18" fmla="*/ 24 w 25"/>
              <a:gd name="T19" fmla="*/ 13 h 180"/>
              <a:gd name="T20" fmla="*/ 24 w 25"/>
              <a:gd name="T21" fmla="*/ 13 h 180"/>
              <a:gd name="T22" fmla="*/ 20 w 25"/>
              <a:gd name="T23" fmla="*/ 22 h 180"/>
              <a:gd name="T24" fmla="*/ 20 w 25"/>
              <a:gd name="T25" fmla="*/ 22 h 180"/>
              <a:gd name="T26" fmla="*/ 12 w 25"/>
              <a:gd name="T27" fmla="*/ 26 h 180"/>
              <a:gd name="T28" fmla="*/ 12 w 25"/>
              <a:gd name="T29" fmla="*/ 26 h 180"/>
              <a:gd name="T30" fmla="*/ 3 w 25"/>
              <a:gd name="T31" fmla="*/ 22 h 180"/>
              <a:gd name="T32" fmla="*/ 3 w 25"/>
              <a:gd name="T33" fmla="*/ 22 h 180"/>
              <a:gd name="T34" fmla="*/ 0 w 25"/>
              <a:gd name="T35" fmla="*/ 13 h 180"/>
              <a:gd name="T36" fmla="*/ 0 w 25"/>
              <a:gd name="T37" fmla="*/ 13 h 180"/>
              <a:gd name="T38" fmla="*/ 3 w 25"/>
              <a:gd name="T39" fmla="*/ 3 h 180"/>
              <a:gd name="T40" fmla="*/ 3 w 25"/>
              <a:gd name="T41" fmla="*/ 3 h 180"/>
              <a:gd name="T42" fmla="*/ 12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8" y="1"/>
                  <a:pt x="20" y="3"/>
                </a:cubicBezTo>
                <a:lnTo>
                  <a:pt x="20" y="3"/>
                </a:lnTo>
                <a:cubicBezTo>
                  <a:pt x="22" y="6"/>
                  <a:pt x="24" y="9"/>
                  <a:pt x="24" y="13"/>
                </a:cubicBezTo>
                <a:lnTo>
                  <a:pt x="24" y="13"/>
                </a:lnTo>
                <a:cubicBezTo>
                  <a:pt x="24" y="17"/>
                  <a:pt x="22" y="20"/>
                  <a:pt x="20" y="22"/>
                </a:cubicBezTo>
                <a:lnTo>
                  <a:pt x="20" y="22"/>
                </a:lnTo>
                <a:cubicBezTo>
                  <a:pt x="18" y="25"/>
                  <a:pt x="15" y="26"/>
                  <a:pt x="12" y="26"/>
                </a:cubicBezTo>
                <a:lnTo>
                  <a:pt x="12" y="26"/>
                </a:lnTo>
                <a:cubicBezTo>
                  <a:pt x="8" y="26"/>
                  <a:pt x="5" y="25"/>
                  <a:pt x="3" y="22"/>
                </a:cubicBezTo>
                <a:lnTo>
                  <a:pt x="3" y="22"/>
                </a:lnTo>
                <a:cubicBezTo>
                  <a:pt x="1" y="20"/>
                  <a:pt x="0" y="17"/>
                  <a:pt x="0" y="13"/>
                </a:cubicBezTo>
                <a:lnTo>
                  <a:pt x="0" y="13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5" y="1"/>
                  <a:pt x="8" y="0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86"/>
          <p:cNvSpPr>
            <a:spLocks noChangeArrowheads="1"/>
          </p:cNvSpPr>
          <p:nvPr/>
        </p:nvSpPr>
        <p:spPr bwMode="auto">
          <a:xfrm>
            <a:off x="19362825" y="8037103"/>
            <a:ext cx="134296" cy="161153"/>
          </a:xfrm>
          <a:custGeom>
            <a:avLst/>
            <a:gdLst>
              <a:gd name="T0" fmla="*/ 99 w 112"/>
              <a:gd name="T1" fmla="*/ 33 h 132"/>
              <a:gd name="T2" fmla="*/ 99 w 112"/>
              <a:gd name="T3" fmla="*/ 33 h 132"/>
              <a:gd name="T4" fmla="*/ 61 w 112"/>
              <a:gd name="T5" fmla="*/ 18 h 132"/>
              <a:gd name="T6" fmla="*/ 61 w 112"/>
              <a:gd name="T7" fmla="*/ 18 h 132"/>
              <a:gd name="T8" fmla="*/ 39 w 112"/>
              <a:gd name="T9" fmla="*/ 24 h 132"/>
              <a:gd name="T10" fmla="*/ 39 w 112"/>
              <a:gd name="T11" fmla="*/ 24 h 132"/>
              <a:gd name="T12" fmla="*/ 23 w 112"/>
              <a:gd name="T13" fmla="*/ 41 h 132"/>
              <a:gd name="T14" fmla="*/ 23 w 112"/>
              <a:gd name="T15" fmla="*/ 41 h 132"/>
              <a:gd name="T16" fmla="*/ 17 w 112"/>
              <a:gd name="T17" fmla="*/ 66 h 132"/>
              <a:gd name="T18" fmla="*/ 17 w 112"/>
              <a:gd name="T19" fmla="*/ 66 h 132"/>
              <a:gd name="T20" fmla="*/ 23 w 112"/>
              <a:gd name="T21" fmla="*/ 91 h 132"/>
              <a:gd name="T22" fmla="*/ 23 w 112"/>
              <a:gd name="T23" fmla="*/ 91 h 132"/>
              <a:gd name="T24" fmla="*/ 39 w 112"/>
              <a:gd name="T25" fmla="*/ 108 h 132"/>
              <a:gd name="T26" fmla="*/ 39 w 112"/>
              <a:gd name="T27" fmla="*/ 108 h 132"/>
              <a:gd name="T28" fmla="*/ 61 w 112"/>
              <a:gd name="T29" fmla="*/ 114 h 132"/>
              <a:gd name="T30" fmla="*/ 61 w 112"/>
              <a:gd name="T31" fmla="*/ 114 h 132"/>
              <a:gd name="T32" fmla="*/ 83 w 112"/>
              <a:gd name="T33" fmla="*/ 110 h 132"/>
              <a:gd name="T34" fmla="*/ 83 w 112"/>
              <a:gd name="T35" fmla="*/ 110 h 132"/>
              <a:gd name="T36" fmla="*/ 100 w 112"/>
              <a:gd name="T37" fmla="*/ 97 h 132"/>
              <a:gd name="T38" fmla="*/ 111 w 112"/>
              <a:gd name="T39" fmla="*/ 109 h 132"/>
              <a:gd name="T40" fmla="*/ 111 w 112"/>
              <a:gd name="T41" fmla="*/ 109 h 132"/>
              <a:gd name="T42" fmla="*/ 89 w 112"/>
              <a:gd name="T43" fmla="*/ 125 h 132"/>
              <a:gd name="T44" fmla="*/ 89 w 112"/>
              <a:gd name="T45" fmla="*/ 125 h 132"/>
              <a:gd name="T46" fmla="*/ 61 w 112"/>
              <a:gd name="T47" fmla="*/ 131 h 132"/>
              <a:gd name="T48" fmla="*/ 61 w 112"/>
              <a:gd name="T49" fmla="*/ 131 h 132"/>
              <a:gd name="T50" fmla="*/ 29 w 112"/>
              <a:gd name="T51" fmla="*/ 123 h 132"/>
              <a:gd name="T52" fmla="*/ 29 w 112"/>
              <a:gd name="T53" fmla="*/ 123 h 132"/>
              <a:gd name="T54" fmla="*/ 7 w 112"/>
              <a:gd name="T55" fmla="*/ 99 h 132"/>
              <a:gd name="T56" fmla="*/ 7 w 112"/>
              <a:gd name="T57" fmla="*/ 99 h 132"/>
              <a:gd name="T58" fmla="*/ 0 w 112"/>
              <a:gd name="T59" fmla="*/ 66 h 132"/>
              <a:gd name="T60" fmla="*/ 0 w 112"/>
              <a:gd name="T61" fmla="*/ 66 h 132"/>
              <a:gd name="T62" fmla="*/ 7 w 112"/>
              <a:gd name="T63" fmla="*/ 32 h 132"/>
              <a:gd name="T64" fmla="*/ 7 w 112"/>
              <a:gd name="T65" fmla="*/ 32 h 132"/>
              <a:gd name="T66" fmla="*/ 29 w 112"/>
              <a:gd name="T67" fmla="*/ 9 h 132"/>
              <a:gd name="T68" fmla="*/ 29 w 112"/>
              <a:gd name="T69" fmla="*/ 9 h 132"/>
              <a:gd name="T70" fmla="*/ 61 w 112"/>
              <a:gd name="T71" fmla="*/ 0 h 132"/>
              <a:gd name="T72" fmla="*/ 61 w 112"/>
              <a:gd name="T73" fmla="*/ 0 h 132"/>
              <a:gd name="T74" fmla="*/ 88 w 112"/>
              <a:gd name="T75" fmla="*/ 5 h 132"/>
              <a:gd name="T76" fmla="*/ 88 w 112"/>
              <a:gd name="T77" fmla="*/ 5 h 132"/>
              <a:gd name="T78" fmla="*/ 109 w 112"/>
              <a:gd name="T79" fmla="*/ 19 h 132"/>
              <a:gd name="T80" fmla="*/ 99 w 112"/>
              <a:gd name="T81" fmla="*/ 3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132">
                <a:moveTo>
                  <a:pt x="99" y="33"/>
                </a:moveTo>
                <a:lnTo>
                  <a:pt x="99" y="33"/>
                </a:lnTo>
                <a:cubicBezTo>
                  <a:pt x="89" y="22"/>
                  <a:pt x="76" y="18"/>
                  <a:pt x="61" y="18"/>
                </a:cubicBezTo>
                <a:lnTo>
                  <a:pt x="61" y="18"/>
                </a:lnTo>
                <a:cubicBezTo>
                  <a:pt x="53" y="18"/>
                  <a:pt x="45" y="19"/>
                  <a:pt x="39" y="24"/>
                </a:cubicBezTo>
                <a:lnTo>
                  <a:pt x="39" y="24"/>
                </a:lnTo>
                <a:cubicBezTo>
                  <a:pt x="32" y="28"/>
                  <a:pt x="27" y="34"/>
                  <a:pt x="23" y="41"/>
                </a:cubicBezTo>
                <a:lnTo>
                  <a:pt x="23" y="41"/>
                </a:lnTo>
                <a:cubicBezTo>
                  <a:pt x="19" y="48"/>
                  <a:pt x="17" y="56"/>
                  <a:pt x="17" y="66"/>
                </a:cubicBezTo>
                <a:lnTo>
                  <a:pt x="17" y="66"/>
                </a:lnTo>
                <a:cubicBezTo>
                  <a:pt x="17" y="75"/>
                  <a:pt x="19" y="83"/>
                  <a:pt x="23" y="91"/>
                </a:cubicBezTo>
                <a:lnTo>
                  <a:pt x="23" y="91"/>
                </a:lnTo>
                <a:cubicBezTo>
                  <a:pt x="27" y="98"/>
                  <a:pt x="32" y="104"/>
                  <a:pt x="39" y="108"/>
                </a:cubicBezTo>
                <a:lnTo>
                  <a:pt x="39" y="108"/>
                </a:lnTo>
                <a:cubicBezTo>
                  <a:pt x="45" y="112"/>
                  <a:pt x="53" y="114"/>
                  <a:pt x="61" y="114"/>
                </a:cubicBezTo>
                <a:lnTo>
                  <a:pt x="61" y="114"/>
                </a:lnTo>
                <a:cubicBezTo>
                  <a:pt x="70" y="114"/>
                  <a:pt x="77" y="112"/>
                  <a:pt x="83" y="110"/>
                </a:cubicBezTo>
                <a:lnTo>
                  <a:pt x="83" y="110"/>
                </a:lnTo>
                <a:cubicBezTo>
                  <a:pt x="90" y="107"/>
                  <a:pt x="95" y="103"/>
                  <a:pt x="100" y="97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5" y="115"/>
                  <a:pt x="98" y="121"/>
                  <a:pt x="89" y="125"/>
                </a:cubicBezTo>
                <a:lnTo>
                  <a:pt x="89" y="125"/>
                </a:lnTo>
                <a:cubicBezTo>
                  <a:pt x="81" y="129"/>
                  <a:pt x="72" y="131"/>
                  <a:pt x="61" y="131"/>
                </a:cubicBezTo>
                <a:lnTo>
                  <a:pt x="61" y="131"/>
                </a:lnTo>
                <a:cubicBezTo>
                  <a:pt x="49" y="131"/>
                  <a:pt x="38" y="128"/>
                  <a:pt x="29" y="123"/>
                </a:cubicBezTo>
                <a:lnTo>
                  <a:pt x="29" y="123"/>
                </a:lnTo>
                <a:cubicBezTo>
                  <a:pt x="20" y="117"/>
                  <a:pt x="12" y="110"/>
                  <a:pt x="7" y="99"/>
                </a:cubicBezTo>
                <a:lnTo>
                  <a:pt x="7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2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49" y="0"/>
                  <a:pt x="61" y="0"/>
                </a:cubicBezTo>
                <a:lnTo>
                  <a:pt x="61" y="0"/>
                </a:lnTo>
                <a:cubicBezTo>
                  <a:pt x="71" y="0"/>
                  <a:pt x="80" y="2"/>
                  <a:pt x="88" y="5"/>
                </a:cubicBezTo>
                <a:lnTo>
                  <a:pt x="88" y="5"/>
                </a:lnTo>
                <a:cubicBezTo>
                  <a:pt x="96" y="9"/>
                  <a:pt x="103" y="13"/>
                  <a:pt x="109" y="19"/>
                </a:cubicBezTo>
                <a:lnTo>
                  <a:pt x="99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87"/>
          <p:cNvSpPr>
            <a:spLocks noChangeArrowheads="1"/>
          </p:cNvSpPr>
          <p:nvPr/>
        </p:nvSpPr>
        <p:spPr bwMode="auto">
          <a:xfrm>
            <a:off x="19518608" y="8037103"/>
            <a:ext cx="150410" cy="161153"/>
          </a:xfrm>
          <a:custGeom>
            <a:avLst/>
            <a:gdLst>
              <a:gd name="T0" fmla="*/ 61 w 122"/>
              <a:gd name="T1" fmla="*/ 0 h 132"/>
              <a:gd name="T2" fmla="*/ 61 w 122"/>
              <a:gd name="T3" fmla="*/ 0 h 132"/>
              <a:gd name="T4" fmla="*/ 106 w 122"/>
              <a:gd name="T5" fmla="*/ 20 h 132"/>
              <a:gd name="T6" fmla="*/ 106 w 122"/>
              <a:gd name="T7" fmla="*/ 20 h 132"/>
              <a:gd name="T8" fmla="*/ 119 w 122"/>
              <a:gd name="T9" fmla="*/ 73 h 132"/>
              <a:gd name="T10" fmla="*/ 18 w 122"/>
              <a:gd name="T11" fmla="*/ 73 h 132"/>
              <a:gd name="T12" fmla="*/ 18 w 122"/>
              <a:gd name="T13" fmla="*/ 73 h 132"/>
              <a:gd name="T14" fmla="*/ 32 w 122"/>
              <a:gd name="T15" fmla="*/ 103 h 132"/>
              <a:gd name="T16" fmla="*/ 32 w 122"/>
              <a:gd name="T17" fmla="*/ 103 h 132"/>
              <a:gd name="T18" fmla="*/ 63 w 122"/>
              <a:gd name="T19" fmla="*/ 115 h 132"/>
              <a:gd name="T20" fmla="*/ 63 w 122"/>
              <a:gd name="T21" fmla="*/ 115 h 132"/>
              <a:gd name="T22" fmla="*/ 84 w 122"/>
              <a:gd name="T23" fmla="*/ 111 h 132"/>
              <a:gd name="T24" fmla="*/ 84 w 122"/>
              <a:gd name="T25" fmla="*/ 111 h 132"/>
              <a:gd name="T26" fmla="*/ 102 w 122"/>
              <a:gd name="T27" fmla="*/ 98 h 132"/>
              <a:gd name="T28" fmla="*/ 111 w 122"/>
              <a:gd name="T29" fmla="*/ 110 h 132"/>
              <a:gd name="T30" fmla="*/ 111 w 122"/>
              <a:gd name="T31" fmla="*/ 110 h 132"/>
              <a:gd name="T32" fmla="*/ 90 w 122"/>
              <a:gd name="T33" fmla="*/ 126 h 132"/>
              <a:gd name="T34" fmla="*/ 90 w 122"/>
              <a:gd name="T35" fmla="*/ 126 h 132"/>
              <a:gd name="T36" fmla="*/ 62 w 122"/>
              <a:gd name="T37" fmla="*/ 131 h 132"/>
              <a:gd name="T38" fmla="*/ 62 w 122"/>
              <a:gd name="T39" fmla="*/ 131 h 132"/>
              <a:gd name="T40" fmla="*/ 29 w 122"/>
              <a:gd name="T41" fmla="*/ 123 h 132"/>
              <a:gd name="T42" fmla="*/ 29 w 122"/>
              <a:gd name="T43" fmla="*/ 123 h 132"/>
              <a:gd name="T44" fmla="*/ 7 w 122"/>
              <a:gd name="T45" fmla="*/ 99 h 132"/>
              <a:gd name="T46" fmla="*/ 7 w 122"/>
              <a:gd name="T47" fmla="*/ 99 h 132"/>
              <a:gd name="T48" fmla="*/ 0 w 122"/>
              <a:gd name="T49" fmla="*/ 66 h 132"/>
              <a:gd name="T50" fmla="*/ 0 w 122"/>
              <a:gd name="T51" fmla="*/ 66 h 132"/>
              <a:gd name="T52" fmla="*/ 7 w 122"/>
              <a:gd name="T53" fmla="*/ 32 h 132"/>
              <a:gd name="T54" fmla="*/ 7 w 122"/>
              <a:gd name="T55" fmla="*/ 32 h 132"/>
              <a:gd name="T56" fmla="*/ 29 w 122"/>
              <a:gd name="T57" fmla="*/ 9 h 132"/>
              <a:gd name="T58" fmla="*/ 29 w 122"/>
              <a:gd name="T59" fmla="*/ 9 h 132"/>
              <a:gd name="T60" fmla="*/ 61 w 122"/>
              <a:gd name="T61" fmla="*/ 0 h 132"/>
              <a:gd name="T62" fmla="*/ 103 w 122"/>
              <a:gd name="T63" fmla="*/ 57 h 132"/>
              <a:gd name="T64" fmla="*/ 103 w 122"/>
              <a:gd name="T65" fmla="*/ 57 h 132"/>
              <a:gd name="T66" fmla="*/ 91 w 122"/>
              <a:gd name="T67" fmla="*/ 27 h 132"/>
              <a:gd name="T68" fmla="*/ 91 w 122"/>
              <a:gd name="T69" fmla="*/ 27 h 132"/>
              <a:gd name="T70" fmla="*/ 61 w 122"/>
              <a:gd name="T71" fmla="*/ 16 h 132"/>
              <a:gd name="T72" fmla="*/ 61 w 122"/>
              <a:gd name="T73" fmla="*/ 16 h 132"/>
              <a:gd name="T74" fmla="*/ 32 w 122"/>
              <a:gd name="T75" fmla="*/ 27 h 132"/>
              <a:gd name="T76" fmla="*/ 32 w 122"/>
              <a:gd name="T77" fmla="*/ 27 h 132"/>
              <a:gd name="T78" fmla="*/ 18 w 122"/>
              <a:gd name="T79" fmla="*/ 57 h 132"/>
              <a:gd name="T80" fmla="*/ 103 w 122"/>
              <a:gd name="T8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2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6" y="7"/>
                  <a:pt x="106" y="20"/>
                </a:cubicBezTo>
                <a:lnTo>
                  <a:pt x="106" y="20"/>
                </a:lnTo>
                <a:cubicBezTo>
                  <a:pt x="116" y="33"/>
                  <a:pt x="121" y="51"/>
                  <a:pt x="119" y="73"/>
                </a:cubicBezTo>
                <a:lnTo>
                  <a:pt x="18" y="73"/>
                </a:lnTo>
                <a:lnTo>
                  <a:pt x="18" y="73"/>
                </a:lnTo>
                <a:cubicBezTo>
                  <a:pt x="20" y="85"/>
                  <a:pt x="25" y="96"/>
                  <a:pt x="32" y="103"/>
                </a:cubicBezTo>
                <a:lnTo>
                  <a:pt x="32" y="103"/>
                </a:lnTo>
                <a:cubicBezTo>
                  <a:pt x="41" y="111"/>
                  <a:pt x="51" y="115"/>
                  <a:pt x="63" y="115"/>
                </a:cubicBezTo>
                <a:lnTo>
                  <a:pt x="63" y="115"/>
                </a:lnTo>
                <a:cubicBezTo>
                  <a:pt x="70" y="115"/>
                  <a:pt x="78" y="114"/>
                  <a:pt x="84" y="111"/>
                </a:cubicBezTo>
                <a:lnTo>
                  <a:pt x="84" y="111"/>
                </a:lnTo>
                <a:cubicBezTo>
                  <a:pt x="91" y="108"/>
                  <a:pt x="97" y="104"/>
                  <a:pt x="102" y="98"/>
                </a:cubicBezTo>
                <a:lnTo>
                  <a:pt x="111" y="110"/>
                </a:lnTo>
                <a:lnTo>
                  <a:pt x="111" y="110"/>
                </a:lnTo>
                <a:cubicBezTo>
                  <a:pt x="106" y="116"/>
                  <a:pt x="99" y="121"/>
                  <a:pt x="90" y="126"/>
                </a:cubicBezTo>
                <a:lnTo>
                  <a:pt x="90" y="126"/>
                </a:lnTo>
                <a:cubicBezTo>
                  <a:pt x="81" y="129"/>
                  <a:pt x="72" y="131"/>
                  <a:pt x="62" y="131"/>
                </a:cubicBezTo>
                <a:lnTo>
                  <a:pt x="62" y="131"/>
                </a:lnTo>
                <a:cubicBezTo>
                  <a:pt x="50" y="131"/>
                  <a:pt x="39" y="128"/>
                  <a:pt x="29" y="123"/>
                </a:cubicBezTo>
                <a:lnTo>
                  <a:pt x="29" y="123"/>
                </a:lnTo>
                <a:cubicBezTo>
                  <a:pt x="20" y="117"/>
                  <a:pt x="13" y="110"/>
                  <a:pt x="7" y="99"/>
                </a:cubicBezTo>
                <a:lnTo>
                  <a:pt x="7" y="99"/>
                </a:lnTo>
                <a:cubicBezTo>
                  <a:pt x="2" y="90"/>
                  <a:pt x="0" y="79"/>
                  <a:pt x="0" y="66"/>
                </a:cubicBezTo>
                <a:lnTo>
                  <a:pt x="0" y="66"/>
                </a:lnTo>
                <a:cubicBezTo>
                  <a:pt x="0" y="53"/>
                  <a:pt x="2" y="42"/>
                  <a:pt x="7" y="32"/>
                </a:cubicBezTo>
                <a:lnTo>
                  <a:pt x="7" y="32"/>
                </a:lnTo>
                <a:cubicBezTo>
                  <a:pt x="13" y="22"/>
                  <a:pt x="20" y="14"/>
                  <a:pt x="29" y="9"/>
                </a:cubicBezTo>
                <a:lnTo>
                  <a:pt x="29" y="9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5"/>
                  <a:pt x="91" y="27"/>
                </a:cubicBezTo>
                <a:lnTo>
                  <a:pt x="91" y="27"/>
                </a:lnTo>
                <a:cubicBezTo>
                  <a:pt x="83" y="20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39" y="20"/>
                  <a:pt x="32" y="27"/>
                </a:cubicBezTo>
                <a:lnTo>
                  <a:pt x="32" y="27"/>
                </a:lnTo>
                <a:cubicBezTo>
                  <a:pt x="24" y="35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88"/>
          <p:cNvSpPr>
            <a:spLocks noChangeArrowheads="1"/>
          </p:cNvSpPr>
          <p:nvPr/>
        </p:nvSpPr>
        <p:spPr bwMode="auto">
          <a:xfrm>
            <a:off x="17659976" y="8332552"/>
            <a:ext cx="155780" cy="225614"/>
          </a:xfrm>
          <a:custGeom>
            <a:avLst/>
            <a:gdLst>
              <a:gd name="T0" fmla="*/ 67 w 127"/>
              <a:gd name="T1" fmla="*/ 53 h 184"/>
              <a:gd name="T2" fmla="*/ 67 w 127"/>
              <a:gd name="T3" fmla="*/ 53 h 184"/>
              <a:gd name="T4" fmla="*/ 97 w 127"/>
              <a:gd name="T5" fmla="*/ 61 h 184"/>
              <a:gd name="T6" fmla="*/ 97 w 127"/>
              <a:gd name="T7" fmla="*/ 61 h 184"/>
              <a:gd name="T8" fmla="*/ 119 w 127"/>
              <a:gd name="T9" fmla="*/ 84 h 184"/>
              <a:gd name="T10" fmla="*/ 119 w 127"/>
              <a:gd name="T11" fmla="*/ 84 h 184"/>
              <a:gd name="T12" fmla="*/ 126 w 127"/>
              <a:gd name="T13" fmla="*/ 119 h 184"/>
              <a:gd name="T14" fmla="*/ 126 w 127"/>
              <a:gd name="T15" fmla="*/ 119 h 184"/>
              <a:gd name="T16" fmla="*/ 119 w 127"/>
              <a:gd name="T17" fmla="*/ 152 h 184"/>
              <a:gd name="T18" fmla="*/ 119 w 127"/>
              <a:gd name="T19" fmla="*/ 152 h 184"/>
              <a:gd name="T20" fmla="*/ 98 w 127"/>
              <a:gd name="T21" fmla="*/ 175 h 184"/>
              <a:gd name="T22" fmla="*/ 98 w 127"/>
              <a:gd name="T23" fmla="*/ 175 h 184"/>
              <a:gd name="T24" fmla="*/ 67 w 127"/>
              <a:gd name="T25" fmla="*/ 183 h 184"/>
              <a:gd name="T26" fmla="*/ 67 w 127"/>
              <a:gd name="T27" fmla="*/ 183 h 184"/>
              <a:gd name="T28" fmla="*/ 38 w 127"/>
              <a:gd name="T29" fmla="*/ 176 h 184"/>
              <a:gd name="T30" fmla="*/ 38 w 127"/>
              <a:gd name="T31" fmla="*/ 176 h 184"/>
              <a:gd name="T32" fmla="*/ 18 w 127"/>
              <a:gd name="T33" fmla="*/ 155 h 184"/>
              <a:gd name="T34" fmla="*/ 18 w 127"/>
              <a:gd name="T35" fmla="*/ 183 h 184"/>
              <a:gd name="T36" fmla="*/ 0 w 127"/>
              <a:gd name="T37" fmla="*/ 183 h 184"/>
              <a:gd name="T38" fmla="*/ 0 w 127"/>
              <a:gd name="T39" fmla="*/ 0 h 184"/>
              <a:gd name="T40" fmla="*/ 18 w 127"/>
              <a:gd name="T41" fmla="*/ 0 h 184"/>
              <a:gd name="T42" fmla="*/ 18 w 127"/>
              <a:gd name="T43" fmla="*/ 81 h 184"/>
              <a:gd name="T44" fmla="*/ 18 w 127"/>
              <a:gd name="T45" fmla="*/ 81 h 184"/>
              <a:gd name="T46" fmla="*/ 38 w 127"/>
              <a:gd name="T47" fmla="*/ 60 h 184"/>
              <a:gd name="T48" fmla="*/ 38 w 127"/>
              <a:gd name="T49" fmla="*/ 60 h 184"/>
              <a:gd name="T50" fmla="*/ 67 w 127"/>
              <a:gd name="T51" fmla="*/ 53 h 184"/>
              <a:gd name="T52" fmla="*/ 63 w 127"/>
              <a:gd name="T53" fmla="*/ 166 h 184"/>
              <a:gd name="T54" fmla="*/ 63 w 127"/>
              <a:gd name="T55" fmla="*/ 166 h 184"/>
              <a:gd name="T56" fmla="*/ 86 w 127"/>
              <a:gd name="T57" fmla="*/ 160 h 184"/>
              <a:gd name="T58" fmla="*/ 86 w 127"/>
              <a:gd name="T59" fmla="*/ 160 h 184"/>
              <a:gd name="T60" fmla="*/ 102 w 127"/>
              <a:gd name="T61" fmla="*/ 143 h 184"/>
              <a:gd name="T62" fmla="*/ 102 w 127"/>
              <a:gd name="T63" fmla="*/ 143 h 184"/>
              <a:gd name="T64" fmla="*/ 108 w 127"/>
              <a:gd name="T65" fmla="*/ 118 h 184"/>
              <a:gd name="T66" fmla="*/ 108 w 127"/>
              <a:gd name="T67" fmla="*/ 118 h 184"/>
              <a:gd name="T68" fmla="*/ 102 w 127"/>
              <a:gd name="T69" fmla="*/ 93 h 184"/>
              <a:gd name="T70" fmla="*/ 102 w 127"/>
              <a:gd name="T71" fmla="*/ 93 h 184"/>
              <a:gd name="T72" fmla="*/ 86 w 127"/>
              <a:gd name="T73" fmla="*/ 76 h 184"/>
              <a:gd name="T74" fmla="*/ 86 w 127"/>
              <a:gd name="T75" fmla="*/ 76 h 184"/>
              <a:gd name="T76" fmla="*/ 63 w 127"/>
              <a:gd name="T77" fmla="*/ 70 h 184"/>
              <a:gd name="T78" fmla="*/ 63 w 127"/>
              <a:gd name="T79" fmla="*/ 70 h 184"/>
              <a:gd name="T80" fmla="*/ 40 w 127"/>
              <a:gd name="T81" fmla="*/ 76 h 184"/>
              <a:gd name="T82" fmla="*/ 40 w 127"/>
              <a:gd name="T83" fmla="*/ 76 h 184"/>
              <a:gd name="T84" fmla="*/ 24 w 127"/>
              <a:gd name="T85" fmla="*/ 93 h 184"/>
              <a:gd name="T86" fmla="*/ 24 w 127"/>
              <a:gd name="T87" fmla="*/ 93 h 184"/>
              <a:gd name="T88" fmla="*/ 18 w 127"/>
              <a:gd name="T89" fmla="*/ 118 h 184"/>
              <a:gd name="T90" fmla="*/ 18 w 127"/>
              <a:gd name="T91" fmla="*/ 118 h 184"/>
              <a:gd name="T92" fmla="*/ 24 w 127"/>
              <a:gd name="T93" fmla="*/ 143 h 184"/>
              <a:gd name="T94" fmla="*/ 24 w 127"/>
              <a:gd name="T95" fmla="*/ 143 h 184"/>
              <a:gd name="T96" fmla="*/ 40 w 127"/>
              <a:gd name="T97" fmla="*/ 160 h 184"/>
              <a:gd name="T98" fmla="*/ 40 w 127"/>
              <a:gd name="T99" fmla="*/ 160 h 184"/>
              <a:gd name="T100" fmla="*/ 63 w 127"/>
              <a:gd name="T101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84">
                <a:moveTo>
                  <a:pt x="67" y="53"/>
                </a:moveTo>
                <a:lnTo>
                  <a:pt x="67" y="53"/>
                </a:lnTo>
                <a:cubicBezTo>
                  <a:pt x="78" y="53"/>
                  <a:pt x="88" y="56"/>
                  <a:pt x="97" y="61"/>
                </a:cubicBezTo>
                <a:lnTo>
                  <a:pt x="97" y="61"/>
                </a:lnTo>
                <a:cubicBezTo>
                  <a:pt x="107" y="67"/>
                  <a:pt x="114" y="75"/>
                  <a:pt x="119" y="84"/>
                </a:cubicBezTo>
                <a:lnTo>
                  <a:pt x="119" y="84"/>
                </a:lnTo>
                <a:cubicBezTo>
                  <a:pt x="124" y="94"/>
                  <a:pt x="126" y="106"/>
                  <a:pt x="126" y="119"/>
                </a:cubicBezTo>
                <a:lnTo>
                  <a:pt x="126" y="119"/>
                </a:lnTo>
                <a:cubicBezTo>
                  <a:pt x="126" y="131"/>
                  <a:pt x="124" y="143"/>
                  <a:pt x="119" y="152"/>
                </a:cubicBezTo>
                <a:lnTo>
                  <a:pt x="119" y="152"/>
                </a:lnTo>
                <a:cubicBezTo>
                  <a:pt x="114" y="162"/>
                  <a:pt x="107" y="170"/>
                  <a:pt x="98" y="175"/>
                </a:cubicBezTo>
                <a:lnTo>
                  <a:pt x="98" y="175"/>
                </a:lnTo>
                <a:cubicBezTo>
                  <a:pt x="89" y="181"/>
                  <a:pt x="78" y="183"/>
                  <a:pt x="67" y="183"/>
                </a:cubicBezTo>
                <a:lnTo>
                  <a:pt x="67" y="183"/>
                </a:lnTo>
                <a:cubicBezTo>
                  <a:pt x="56" y="183"/>
                  <a:pt x="46" y="181"/>
                  <a:pt x="38" y="176"/>
                </a:cubicBezTo>
                <a:lnTo>
                  <a:pt x="38" y="176"/>
                </a:lnTo>
                <a:cubicBezTo>
                  <a:pt x="29" y="171"/>
                  <a:pt x="23" y="164"/>
                  <a:pt x="18" y="155"/>
                </a:cubicBezTo>
                <a:lnTo>
                  <a:pt x="18" y="183"/>
                </a:lnTo>
                <a:lnTo>
                  <a:pt x="0" y="183"/>
                </a:lnTo>
                <a:lnTo>
                  <a:pt x="0" y="0"/>
                </a:lnTo>
                <a:lnTo>
                  <a:pt x="18" y="0"/>
                </a:lnTo>
                <a:lnTo>
                  <a:pt x="18" y="81"/>
                </a:lnTo>
                <a:lnTo>
                  <a:pt x="18" y="81"/>
                </a:lnTo>
                <a:cubicBezTo>
                  <a:pt x="23" y="72"/>
                  <a:pt x="29" y="65"/>
                  <a:pt x="38" y="60"/>
                </a:cubicBezTo>
                <a:lnTo>
                  <a:pt x="38" y="60"/>
                </a:lnTo>
                <a:cubicBezTo>
                  <a:pt x="46" y="56"/>
                  <a:pt x="56" y="53"/>
                  <a:pt x="67" y="53"/>
                </a:cubicBezTo>
                <a:close/>
                <a:moveTo>
                  <a:pt x="63" y="166"/>
                </a:moveTo>
                <a:lnTo>
                  <a:pt x="63" y="166"/>
                </a:lnTo>
                <a:cubicBezTo>
                  <a:pt x="72" y="166"/>
                  <a:pt x="79" y="165"/>
                  <a:pt x="86" y="160"/>
                </a:cubicBezTo>
                <a:lnTo>
                  <a:pt x="86" y="160"/>
                </a:lnTo>
                <a:cubicBezTo>
                  <a:pt x="93" y="156"/>
                  <a:pt x="98" y="150"/>
                  <a:pt x="102" y="143"/>
                </a:cubicBezTo>
                <a:lnTo>
                  <a:pt x="102" y="143"/>
                </a:lnTo>
                <a:cubicBezTo>
                  <a:pt x="106" y="136"/>
                  <a:pt x="108" y="127"/>
                  <a:pt x="108" y="118"/>
                </a:cubicBezTo>
                <a:lnTo>
                  <a:pt x="108" y="118"/>
                </a:lnTo>
                <a:cubicBezTo>
                  <a:pt x="108" y="109"/>
                  <a:pt x="106" y="100"/>
                  <a:pt x="102" y="93"/>
                </a:cubicBezTo>
                <a:lnTo>
                  <a:pt x="102" y="93"/>
                </a:lnTo>
                <a:cubicBezTo>
                  <a:pt x="98" y="86"/>
                  <a:pt x="93" y="80"/>
                  <a:pt x="86" y="76"/>
                </a:cubicBezTo>
                <a:lnTo>
                  <a:pt x="86" y="76"/>
                </a:lnTo>
                <a:cubicBezTo>
                  <a:pt x="79" y="71"/>
                  <a:pt x="72" y="70"/>
                  <a:pt x="63" y="70"/>
                </a:cubicBezTo>
                <a:lnTo>
                  <a:pt x="63" y="70"/>
                </a:lnTo>
                <a:cubicBezTo>
                  <a:pt x="55" y="70"/>
                  <a:pt x="46" y="71"/>
                  <a:pt x="40" y="76"/>
                </a:cubicBezTo>
                <a:lnTo>
                  <a:pt x="40" y="76"/>
                </a:lnTo>
                <a:cubicBezTo>
                  <a:pt x="33" y="80"/>
                  <a:pt x="28" y="86"/>
                  <a:pt x="24" y="93"/>
                </a:cubicBezTo>
                <a:lnTo>
                  <a:pt x="24" y="93"/>
                </a:lnTo>
                <a:cubicBezTo>
                  <a:pt x="20" y="100"/>
                  <a:pt x="18" y="109"/>
                  <a:pt x="18" y="118"/>
                </a:cubicBezTo>
                <a:lnTo>
                  <a:pt x="18" y="118"/>
                </a:lnTo>
                <a:cubicBezTo>
                  <a:pt x="18" y="127"/>
                  <a:pt x="20" y="136"/>
                  <a:pt x="24" y="143"/>
                </a:cubicBezTo>
                <a:lnTo>
                  <a:pt x="24" y="143"/>
                </a:lnTo>
                <a:cubicBezTo>
                  <a:pt x="28" y="150"/>
                  <a:pt x="33" y="156"/>
                  <a:pt x="40" y="160"/>
                </a:cubicBezTo>
                <a:lnTo>
                  <a:pt x="40" y="160"/>
                </a:lnTo>
                <a:cubicBezTo>
                  <a:pt x="46" y="165"/>
                  <a:pt x="55" y="166"/>
                  <a:pt x="63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89"/>
          <p:cNvSpPr>
            <a:spLocks noChangeArrowheads="1"/>
          </p:cNvSpPr>
          <p:nvPr/>
        </p:nvSpPr>
        <p:spPr bwMode="auto">
          <a:xfrm>
            <a:off x="17837242" y="8397013"/>
            <a:ext cx="150410" cy="161153"/>
          </a:xfrm>
          <a:custGeom>
            <a:avLst/>
            <a:gdLst>
              <a:gd name="T0" fmla="*/ 61 w 122"/>
              <a:gd name="T1" fmla="*/ 0 h 131"/>
              <a:gd name="T2" fmla="*/ 61 w 122"/>
              <a:gd name="T3" fmla="*/ 0 h 131"/>
              <a:gd name="T4" fmla="*/ 106 w 122"/>
              <a:gd name="T5" fmla="*/ 20 h 131"/>
              <a:gd name="T6" fmla="*/ 106 w 122"/>
              <a:gd name="T7" fmla="*/ 20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30 w 122"/>
              <a:gd name="T41" fmla="*/ 122 h 131"/>
              <a:gd name="T42" fmla="*/ 30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30 w 122"/>
              <a:gd name="T57" fmla="*/ 8 h 131"/>
              <a:gd name="T58" fmla="*/ 30 w 122"/>
              <a:gd name="T59" fmla="*/ 8 h 131"/>
              <a:gd name="T60" fmla="*/ 61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1 w 122"/>
              <a:gd name="T71" fmla="*/ 16 h 131"/>
              <a:gd name="T72" fmla="*/ 61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1" y="0"/>
                </a:moveTo>
                <a:lnTo>
                  <a:pt x="61" y="0"/>
                </a:lnTo>
                <a:cubicBezTo>
                  <a:pt x="82" y="0"/>
                  <a:pt x="96" y="6"/>
                  <a:pt x="106" y="20"/>
                </a:cubicBezTo>
                <a:lnTo>
                  <a:pt x="106" y="20"/>
                </a:lnTo>
                <a:cubicBezTo>
                  <a:pt x="116" y="33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2" y="129"/>
                  <a:pt x="72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30" y="122"/>
                </a:cubicBezTo>
                <a:lnTo>
                  <a:pt x="30" y="122"/>
                </a:lnTo>
                <a:cubicBezTo>
                  <a:pt x="20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0" y="14"/>
                  <a:pt x="30" y="8"/>
                </a:cubicBezTo>
                <a:lnTo>
                  <a:pt x="30" y="8"/>
                </a:lnTo>
                <a:cubicBezTo>
                  <a:pt x="39" y="3"/>
                  <a:pt x="50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9" y="34"/>
                  <a:pt x="91" y="27"/>
                </a:cubicBezTo>
                <a:lnTo>
                  <a:pt x="91" y="27"/>
                </a:lnTo>
                <a:cubicBezTo>
                  <a:pt x="83" y="20"/>
                  <a:pt x="74" y="16"/>
                  <a:pt x="61" y="16"/>
                </a:cubicBezTo>
                <a:lnTo>
                  <a:pt x="61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90"/>
          <p:cNvSpPr>
            <a:spLocks noChangeArrowheads="1"/>
          </p:cNvSpPr>
          <p:nvPr/>
        </p:nvSpPr>
        <p:spPr bwMode="auto">
          <a:xfrm>
            <a:off x="18019883" y="8337922"/>
            <a:ext cx="32231" cy="220244"/>
          </a:xfrm>
          <a:custGeom>
            <a:avLst/>
            <a:gdLst>
              <a:gd name="T0" fmla="*/ 3 w 25"/>
              <a:gd name="T1" fmla="*/ 50 h 180"/>
              <a:gd name="T2" fmla="*/ 21 w 25"/>
              <a:gd name="T3" fmla="*/ 50 h 180"/>
              <a:gd name="T4" fmla="*/ 21 w 25"/>
              <a:gd name="T5" fmla="*/ 179 h 180"/>
              <a:gd name="T6" fmla="*/ 3 w 25"/>
              <a:gd name="T7" fmla="*/ 179 h 180"/>
              <a:gd name="T8" fmla="*/ 3 w 25"/>
              <a:gd name="T9" fmla="*/ 50 h 180"/>
              <a:gd name="T10" fmla="*/ 13 w 25"/>
              <a:gd name="T11" fmla="*/ 0 h 180"/>
              <a:gd name="T12" fmla="*/ 13 w 25"/>
              <a:gd name="T13" fmla="*/ 0 h 180"/>
              <a:gd name="T14" fmla="*/ 21 w 25"/>
              <a:gd name="T15" fmla="*/ 3 h 180"/>
              <a:gd name="T16" fmla="*/ 21 w 25"/>
              <a:gd name="T17" fmla="*/ 3 h 180"/>
              <a:gd name="T18" fmla="*/ 24 w 25"/>
              <a:gd name="T19" fmla="*/ 12 h 180"/>
              <a:gd name="T20" fmla="*/ 24 w 25"/>
              <a:gd name="T21" fmla="*/ 12 h 180"/>
              <a:gd name="T22" fmla="*/ 21 w 25"/>
              <a:gd name="T23" fmla="*/ 22 h 180"/>
              <a:gd name="T24" fmla="*/ 21 w 25"/>
              <a:gd name="T25" fmla="*/ 22 h 180"/>
              <a:gd name="T26" fmla="*/ 13 w 25"/>
              <a:gd name="T27" fmla="*/ 25 h 180"/>
              <a:gd name="T28" fmla="*/ 13 w 25"/>
              <a:gd name="T29" fmla="*/ 25 h 180"/>
              <a:gd name="T30" fmla="*/ 3 w 25"/>
              <a:gd name="T31" fmla="*/ 22 h 180"/>
              <a:gd name="T32" fmla="*/ 3 w 25"/>
              <a:gd name="T33" fmla="*/ 22 h 180"/>
              <a:gd name="T34" fmla="*/ 0 w 25"/>
              <a:gd name="T35" fmla="*/ 12 h 180"/>
              <a:gd name="T36" fmla="*/ 0 w 25"/>
              <a:gd name="T37" fmla="*/ 12 h 180"/>
              <a:gd name="T38" fmla="*/ 3 w 25"/>
              <a:gd name="T39" fmla="*/ 3 h 180"/>
              <a:gd name="T40" fmla="*/ 3 w 25"/>
              <a:gd name="T41" fmla="*/ 3 h 180"/>
              <a:gd name="T42" fmla="*/ 13 w 25"/>
              <a:gd name="T4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180">
                <a:moveTo>
                  <a:pt x="3" y="50"/>
                </a:moveTo>
                <a:lnTo>
                  <a:pt x="21" y="50"/>
                </a:lnTo>
                <a:lnTo>
                  <a:pt x="21" y="179"/>
                </a:lnTo>
                <a:lnTo>
                  <a:pt x="3" y="179"/>
                </a:lnTo>
                <a:lnTo>
                  <a:pt x="3" y="50"/>
                </a:lnTo>
                <a:close/>
                <a:moveTo>
                  <a:pt x="13" y="0"/>
                </a:moveTo>
                <a:lnTo>
                  <a:pt x="13" y="0"/>
                </a:lnTo>
                <a:cubicBezTo>
                  <a:pt x="15" y="0"/>
                  <a:pt x="19" y="1"/>
                  <a:pt x="21" y="3"/>
                </a:cubicBezTo>
                <a:lnTo>
                  <a:pt x="21" y="3"/>
                </a:lnTo>
                <a:cubicBezTo>
                  <a:pt x="23" y="6"/>
                  <a:pt x="24" y="9"/>
                  <a:pt x="24" y="12"/>
                </a:cubicBezTo>
                <a:lnTo>
                  <a:pt x="24" y="12"/>
                </a:lnTo>
                <a:cubicBezTo>
                  <a:pt x="24" y="16"/>
                  <a:pt x="23" y="19"/>
                  <a:pt x="21" y="22"/>
                </a:cubicBezTo>
                <a:lnTo>
                  <a:pt x="21" y="22"/>
                </a:lnTo>
                <a:cubicBezTo>
                  <a:pt x="19" y="24"/>
                  <a:pt x="15" y="25"/>
                  <a:pt x="13" y="25"/>
                </a:cubicBezTo>
                <a:lnTo>
                  <a:pt x="13" y="25"/>
                </a:lnTo>
                <a:cubicBezTo>
                  <a:pt x="9" y="25"/>
                  <a:pt x="6" y="24"/>
                  <a:pt x="3" y="22"/>
                </a:cubicBezTo>
                <a:lnTo>
                  <a:pt x="3" y="22"/>
                </a:lnTo>
                <a:cubicBezTo>
                  <a:pt x="2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2" y="6"/>
                  <a:pt x="3" y="3"/>
                </a:cubicBezTo>
                <a:lnTo>
                  <a:pt x="3" y="3"/>
                </a:lnTo>
                <a:cubicBezTo>
                  <a:pt x="6" y="1"/>
                  <a:pt x="9" y="0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91"/>
          <p:cNvSpPr>
            <a:spLocks noChangeArrowheads="1"/>
          </p:cNvSpPr>
          <p:nvPr/>
        </p:nvSpPr>
        <p:spPr bwMode="auto">
          <a:xfrm>
            <a:off x="18100461" y="8397013"/>
            <a:ext cx="139666" cy="161153"/>
          </a:xfrm>
          <a:custGeom>
            <a:avLst/>
            <a:gdLst>
              <a:gd name="T0" fmla="*/ 67 w 115"/>
              <a:gd name="T1" fmla="*/ 0 h 131"/>
              <a:gd name="T2" fmla="*/ 67 w 115"/>
              <a:gd name="T3" fmla="*/ 0 h 131"/>
              <a:gd name="T4" fmla="*/ 102 w 115"/>
              <a:gd name="T5" fmla="*/ 14 h 131"/>
              <a:gd name="T6" fmla="*/ 102 w 115"/>
              <a:gd name="T7" fmla="*/ 14 h 131"/>
              <a:gd name="T8" fmla="*/ 114 w 115"/>
              <a:gd name="T9" fmla="*/ 50 h 131"/>
              <a:gd name="T10" fmla="*/ 114 w 115"/>
              <a:gd name="T11" fmla="*/ 130 h 131"/>
              <a:gd name="T12" fmla="*/ 96 w 115"/>
              <a:gd name="T13" fmla="*/ 130 h 131"/>
              <a:gd name="T14" fmla="*/ 96 w 115"/>
              <a:gd name="T15" fmla="*/ 55 h 131"/>
              <a:gd name="T16" fmla="*/ 96 w 115"/>
              <a:gd name="T17" fmla="*/ 55 h 131"/>
              <a:gd name="T18" fmla="*/ 86 w 115"/>
              <a:gd name="T19" fmla="*/ 28 h 131"/>
              <a:gd name="T20" fmla="*/ 86 w 115"/>
              <a:gd name="T21" fmla="*/ 28 h 131"/>
              <a:gd name="T22" fmla="*/ 60 w 115"/>
              <a:gd name="T23" fmla="*/ 18 h 131"/>
              <a:gd name="T24" fmla="*/ 60 w 115"/>
              <a:gd name="T25" fmla="*/ 18 h 131"/>
              <a:gd name="T26" fmla="*/ 31 w 115"/>
              <a:gd name="T27" fmla="*/ 30 h 131"/>
              <a:gd name="T28" fmla="*/ 31 w 115"/>
              <a:gd name="T29" fmla="*/ 30 h 131"/>
              <a:gd name="T30" fmla="*/ 18 w 115"/>
              <a:gd name="T31" fmla="*/ 61 h 131"/>
              <a:gd name="T32" fmla="*/ 18 w 115"/>
              <a:gd name="T33" fmla="*/ 130 h 131"/>
              <a:gd name="T34" fmla="*/ 0 w 115"/>
              <a:gd name="T35" fmla="*/ 130 h 131"/>
              <a:gd name="T36" fmla="*/ 0 w 115"/>
              <a:gd name="T37" fmla="*/ 1 h 131"/>
              <a:gd name="T38" fmla="*/ 18 w 115"/>
              <a:gd name="T39" fmla="*/ 1 h 131"/>
              <a:gd name="T40" fmla="*/ 18 w 115"/>
              <a:gd name="T41" fmla="*/ 29 h 131"/>
              <a:gd name="T42" fmla="*/ 18 w 115"/>
              <a:gd name="T43" fmla="*/ 29 h 131"/>
              <a:gd name="T44" fmla="*/ 67 w 115"/>
              <a:gd name="T4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131">
                <a:moveTo>
                  <a:pt x="67" y="0"/>
                </a:moveTo>
                <a:lnTo>
                  <a:pt x="67" y="0"/>
                </a:lnTo>
                <a:cubicBezTo>
                  <a:pt x="81" y="0"/>
                  <a:pt x="93" y="4"/>
                  <a:pt x="102" y="14"/>
                </a:cubicBezTo>
                <a:lnTo>
                  <a:pt x="102" y="14"/>
                </a:lnTo>
                <a:cubicBezTo>
                  <a:pt x="110" y="22"/>
                  <a:pt x="114" y="34"/>
                  <a:pt x="114" y="50"/>
                </a:cubicBezTo>
                <a:lnTo>
                  <a:pt x="114" y="130"/>
                </a:lnTo>
                <a:lnTo>
                  <a:pt x="96" y="130"/>
                </a:lnTo>
                <a:lnTo>
                  <a:pt x="96" y="55"/>
                </a:lnTo>
                <a:lnTo>
                  <a:pt x="96" y="55"/>
                </a:lnTo>
                <a:cubicBezTo>
                  <a:pt x="96" y="44"/>
                  <a:pt x="93" y="34"/>
                  <a:pt x="86" y="28"/>
                </a:cubicBezTo>
                <a:lnTo>
                  <a:pt x="86" y="28"/>
                </a:lnTo>
                <a:cubicBezTo>
                  <a:pt x="80" y="22"/>
                  <a:pt x="72" y="18"/>
                  <a:pt x="60" y="18"/>
                </a:cubicBezTo>
                <a:lnTo>
                  <a:pt x="60" y="18"/>
                </a:lnTo>
                <a:cubicBezTo>
                  <a:pt x="49" y="18"/>
                  <a:pt x="39" y="22"/>
                  <a:pt x="31" y="30"/>
                </a:cubicBezTo>
                <a:lnTo>
                  <a:pt x="31" y="30"/>
                </a:lnTo>
                <a:cubicBezTo>
                  <a:pt x="24" y="38"/>
                  <a:pt x="20" y="48"/>
                  <a:pt x="18" y="61"/>
                </a:cubicBezTo>
                <a:lnTo>
                  <a:pt x="18" y="130"/>
                </a:lnTo>
                <a:lnTo>
                  <a:pt x="0" y="130"/>
                </a:lnTo>
                <a:lnTo>
                  <a:pt x="0" y="1"/>
                </a:lnTo>
                <a:lnTo>
                  <a:pt x="18" y="1"/>
                </a:lnTo>
                <a:lnTo>
                  <a:pt x="18" y="29"/>
                </a:lnTo>
                <a:lnTo>
                  <a:pt x="18" y="29"/>
                </a:lnTo>
                <a:cubicBezTo>
                  <a:pt x="27" y="10"/>
                  <a:pt x="43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92"/>
          <p:cNvSpPr>
            <a:spLocks noChangeArrowheads="1"/>
          </p:cNvSpPr>
          <p:nvPr/>
        </p:nvSpPr>
        <p:spPr bwMode="auto">
          <a:xfrm>
            <a:off x="18272357" y="8397013"/>
            <a:ext cx="145036" cy="220241"/>
          </a:xfrm>
          <a:custGeom>
            <a:avLst/>
            <a:gdLst>
              <a:gd name="T0" fmla="*/ 120 w 121"/>
              <a:gd name="T1" fmla="*/ 116 h 179"/>
              <a:gd name="T2" fmla="*/ 113 w 121"/>
              <a:gd name="T3" fmla="*/ 149 h 179"/>
              <a:gd name="T4" fmla="*/ 91 w 121"/>
              <a:gd name="T5" fmla="*/ 170 h 179"/>
              <a:gd name="T6" fmla="*/ 58 w 121"/>
              <a:gd name="T7" fmla="*/ 178 h 179"/>
              <a:gd name="T8" fmla="*/ 7 w 121"/>
              <a:gd name="T9" fmla="*/ 159 h 179"/>
              <a:gd name="T10" fmla="*/ 16 w 121"/>
              <a:gd name="T11" fmla="*/ 145 h 179"/>
              <a:gd name="T12" fmla="*/ 35 w 121"/>
              <a:gd name="T13" fmla="*/ 157 h 179"/>
              <a:gd name="T14" fmla="*/ 57 w 121"/>
              <a:gd name="T15" fmla="*/ 161 h 179"/>
              <a:gd name="T16" fmla="*/ 90 w 121"/>
              <a:gd name="T17" fmla="*/ 149 h 179"/>
              <a:gd name="T18" fmla="*/ 102 w 121"/>
              <a:gd name="T19" fmla="*/ 97 h 179"/>
              <a:gd name="T20" fmla="*/ 84 w 121"/>
              <a:gd name="T21" fmla="*/ 117 h 179"/>
              <a:gd name="T22" fmla="*/ 56 w 121"/>
              <a:gd name="T23" fmla="*/ 124 h 179"/>
              <a:gd name="T24" fmla="*/ 27 w 121"/>
              <a:gd name="T25" fmla="*/ 116 h 179"/>
              <a:gd name="T26" fmla="*/ 6 w 121"/>
              <a:gd name="T27" fmla="*/ 94 h 179"/>
              <a:gd name="T28" fmla="*/ 0 w 121"/>
              <a:gd name="T29" fmla="*/ 62 h 179"/>
              <a:gd name="T30" fmla="*/ 6 w 121"/>
              <a:gd name="T31" fmla="*/ 29 h 179"/>
              <a:gd name="T32" fmla="*/ 27 w 121"/>
              <a:gd name="T33" fmla="*/ 7 h 179"/>
              <a:gd name="T34" fmla="*/ 57 w 121"/>
              <a:gd name="T35" fmla="*/ 0 h 179"/>
              <a:gd name="T36" fmla="*/ 84 w 121"/>
              <a:gd name="T37" fmla="*/ 7 h 179"/>
              <a:gd name="T38" fmla="*/ 102 w 121"/>
              <a:gd name="T39" fmla="*/ 27 h 179"/>
              <a:gd name="T40" fmla="*/ 120 w 121"/>
              <a:gd name="T41" fmla="*/ 1 h 179"/>
              <a:gd name="T42" fmla="*/ 60 w 121"/>
              <a:gd name="T43" fmla="*/ 108 h 179"/>
              <a:gd name="T44" fmla="*/ 82 w 121"/>
              <a:gd name="T45" fmla="*/ 102 h 179"/>
              <a:gd name="T46" fmla="*/ 97 w 121"/>
              <a:gd name="T47" fmla="*/ 86 h 179"/>
              <a:gd name="T48" fmla="*/ 102 w 121"/>
              <a:gd name="T49" fmla="*/ 62 h 179"/>
              <a:gd name="T50" fmla="*/ 97 w 121"/>
              <a:gd name="T51" fmla="*/ 39 h 179"/>
              <a:gd name="T52" fmla="*/ 82 w 121"/>
              <a:gd name="T53" fmla="*/ 22 h 179"/>
              <a:gd name="T54" fmla="*/ 60 w 121"/>
              <a:gd name="T55" fmla="*/ 16 h 179"/>
              <a:gd name="T56" fmla="*/ 38 w 121"/>
              <a:gd name="T57" fmla="*/ 22 h 179"/>
              <a:gd name="T58" fmla="*/ 22 w 121"/>
              <a:gd name="T59" fmla="*/ 39 h 179"/>
              <a:gd name="T60" fmla="*/ 17 w 121"/>
              <a:gd name="T61" fmla="*/ 62 h 179"/>
              <a:gd name="T62" fmla="*/ 22 w 121"/>
              <a:gd name="T63" fmla="*/ 86 h 179"/>
              <a:gd name="T64" fmla="*/ 38 w 121"/>
              <a:gd name="T65" fmla="*/ 10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79">
                <a:moveTo>
                  <a:pt x="120" y="1"/>
                </a:moveTo>
                <a:lnTo>
                  <a:pt x="120" y="116"/>
                </a:lnTo>
                <a:lnTo>
                  <a:pt x="120" y="116"/>
                </a:lnTo>
                <a:cubicBezTo>
                  <a:pt x="120" y="129"/>
                  <a:pt x="118" y="140"/>
                  <a:pt x="113" y="149"/>
                </a:cubicBezTo>
                <a:lnTo>
                  <a:pt x="113" y="149"/>
                </a:lnTo>
                <a:cubicBezTo>
                  <a:pt x="107" y="159"/>
                  <a:pt x="100" y="165"/>
                  <a:pt x="91" y="170"/>
                </a:cubicBezTo>
                <a:lnTo>
                  <a:pt x="91" y="170"/>
                </a:lnTo>
                <a:cubicBezTo>
                  <a:pt x="81" y="176"/>
                  <a:pt x="70" y="178"/>
                  <a:pt x="58" y="178"/>
                </a:cubicBezTo>
                <a:lnTo>
                  <a:pt x="58" y="178"/>
                </a:lnTo>
                <a:cubicBezTo>
                  <a:pt x="40" y="178"/>
                  <a:pt x="23" y="171"/>
                  <a:pt x="7" y="159"/>
                </a:cubicBezTo>
                <a:lnTo>
                  <a:pt x="16" y="145"/>
                </a:lnTo>
                <a:lnTo>
                  <a:pt x="16" y="145"/>
                </a:lnTo>
                <a:cubicBezTo>
                  <a:pt x="22" y="151"/>
                  <a:pt x="29" y="155"/>
                  <a:pt x="35" y="157"/>
                </a:cubicBezTo>
                <a:lnTo>
                  <a:pt x="35" y="157"/>
                </a:lnTo>
                <a:cubicBezTo>
                  <a:pt x="42" y="160"/>
                  <a:pt x="49" y="161"/>
                  <a:pt x="57" y="161"/>
                </a:cubicBezTo>
                <a:lnTo>
                  <a:pt x="57" y="161"/>
                </a:lnTo>
                <a:cubicBezTo>
                  <a:pt x="71" y="161"/>
                  <a:pt x="82" y="157"/>
                  <a:pt x="90" y="149"/>
                </a:cubicBezTo>
                <a:lnTo>
                  <a:pt x="90" y="149"/>
                </a:lnTo>
                <a:cubicBezTo>
                  <a:pt x="98" y="141"/>
                  <a:pt x="102" y="130"/>
                  <a:pt x="102" y="117"/>
                </a:cubicBezTo>
                <a:lnTo>
                  <a:pt x="102" y="97"/>
                </a:lnTo>
                <a:lnTo>
                  <a:pt x="102" y="97"/>
                </a:lnTo>
                <a:cubicBezTo>
                  <a:pt x="98" y="106"/>
                  <a:pt x="92" y="113"/>
                  <a:pt x="84" y="117"/>
                </a:cubicBezTo>
                <a:lnTo>
                  <a:pt x="84" y="117"/>
                </a:lnTo>
                <a:cubicBezTo>
                  <a:pt x="76" y="122"/>
                  <a:pt x="66" y="124"/>
                  <a:pt x="56" y="124"/>
                </a:cubicBezTo>
                <a:lnTo>
                  <a:pt x="56" y="124"/>
                </a:lnTo>
                <a:cubicBezTo>
                  <a:pt x="45" y="124"/>
                  <a:pt x="35" y="121"/>
                  <a:pt x="27" y="116"/>
                </a:cubicBezTo>
                <a:lnTo>
                  <a:pt x="27" y="116"/>
                </a:lnTo>
                <a:cubicBezTo>
                  <a:pt x="18" y="111"/>
                  <a:pt x="11" y="103"/>
                  <a:pt x="6" y="94"/>
                </a:cubicBezTo>
                <a:lnTo>
                  <a:pt x="6" y="94"/>
                </a:lnTo>
                <a:cubicBezTo>
                  <a:pt x="2" y="85"/>
                  <a:pt x="0" y="74"/>
                  <a:pt x="0" y="62"/>
                </a:cubicBezTo>
                <a:lnTo>
                  <a:pt x="0" y="62"/>
                </a:lnTo>
                <a:cubicBezTo>
                  <a:pt x="0" y="50"/>
                  <a:pt x="2" y="39"/>
                  <a:pt x="6" y="29"/>
                </a:cubicBezTo>
                <a:lnTo>
                  <a:pt x="6" y="29"/>
                </a:lnTo>
                <a:cubicBezTo>
                  <a:pt x="11" y="20"/>
                  <a:pt x="18" y="13"/>
                  <a:pt x="27" y="7"/>
                </a:cubicBezTo>
                <a:lnTo>
                  <a:pt x="27" y="7"/>
                </a:lnTo>
                <a:cubicBezTo>
                  <a:pt x="35" y="3"/>
                  <a:pt x="46" y="0"/>
                  <a:pt x="57" y="0"/>
                </a:cubicBezTo>
                <a:lnTo>
                  <a:pt x="57" y="0"/>
                </a:lnTo>
                <a:cubicBezTo>
                  <a:pt x="67" y="0"/>
                  <a:pt x="76" y="2"/>
                  <a:pt x="84" y="7"/>
                </a:cubicBezTo>
                <a:lnTo>
                  <a:pt x="84" y="7"/>
                </a:lnTo>
                <a:cubicBezTo>
                  <a:pt x="92" y="12"/>
                  <a:pt x="98" y="18"/>
                  <a:pt x="102" y="27"/>
                </a:cubicBezTo>
                <a:lnTo>
                  <a:pt x="102" y="1"/>
                </a:lnTo>
                <a:lnTo>
                  <a:pt x="120" y="1"/>
                </a:lnTo>
                <a:close/>
                <a:moveTo>
                  <a:pt x="60" y="108"/>
                </a:moveTo>
                <a:lnTo>
                  <a:pt x="60" y="108"/>
                </a:lnTo>
                <a:cubicBezTo>
                  <a:pt x="68" y="108"/>
                  <a:pt x="75" y="107"/>
                  <a:pt x="82" y="102"/>
                </a:cubicBezTo>
                <a:lnTo>
                  <a:pt x="82" y="102"/>
                </a:lnTo>
                <a:cubicBezTo>
                  <a:pt x="88" y="99"/>
                  <a:pt x="93" y="93"/>
                  <a:pt x="97" y="86"/>
                </a:cubicBezTo>
                <a:lnTo>
                  <a:pt x="97" y="86"/>
                </a:lnTo>
                <a:cubicBezTo>
                  <a:pt x="100" y="79"/>
                  <a:pt x="102" y="71"/>
                  <a:pt x="102" y="62"/>
                </a:cubicBezTo>
                <a:lnTo>
                  <a:pt x="102" y="62"/>
                </a:lnTo>
                <a:cubicBezTo>
                  <a:pt x="102" y="53"/>
                  <a:pt x="100" y="45"/>
                  <a:pt x="97" y="39"/>
                </a:cubicBezTo>
                <a:lnTo>
                  <a:pt x="97" y="39"/>
                </a:lnTo>
                <a:cubicBezTo>
                  <a:pt x="93" y="31"/>
                  <a:pt x="88" y="26"/>
                  <a:pt x="82" y="22"/>
                </a:cubicBezTo>
                <a:lnTo>
                  <a:pt x="82" y="22"/>
                </a:lnTo>
                <a:cubicBezTo>
                  <a:pt x="75" y="18"/>
                  <a:pt x="68" y="16"/>
                  <a:pt x="60" y="16"/>
                </a:cubicBezTo>
                <a:lnTo>
                  <a:pt x="60" y="16"/>
                </a:lnTo>
                <a:cubicBezTo>
                  <a:pt x="51" y="16"/>
                  <a:pt x="44" y="18"/>
                  <a:pt x="38" y="22"/>
                </a:cubicBezTo>
                <a:lnTo>
                  <a:pt x="38" y="22"/>
                </a:lnTo>
                <a:cubicBezTo>
                  <a:pt x="31" y="26"/>
                  <a:pt x="26" y="31"/>
                  <a:pt x="22" y="39"/>
                </a:cubicBezTo>
                <a:lnTo>
                  <a:pt x="22" y="39"/>
                </a:lnTo>
                <a:cubicBezTo>
                  <a:pt x="19" y="45"/>
                  <a:pt x="17" y="53"/>
                  <a:pt x="17" y="62"/>
                </a:cubicBezTo>
                <a:lnTo>
                  <a:pt x="17" y="62"/>
                </a:lnTo>
                <a:cubicBezTo>
                  <a:pt x="17" y="71"/>
                  <a:pt x="19" y="79"/>
                  <a:pt x="22" y="86"/>
                </a:cubicBezTo>
                <a:lnTo>
                  <a:pt x="22" y="86"/>
                </a:lnTo>
                <a:cubicBezTo>
                  <a:pt x="26" y="93"/>
                  <a:pt x="31" y="99"/>
                  <a:pt x="38" y="102"/>
                </a:cubicBezTo>
                <a:lnTo>
                  <a:pt x="38" y="102"/>
                </a:lnTo>
                <a:cubicBezTo>
                  <a:pt x="44" y="107"/>
                  <a:pt x="51" y="108"/>
                  <a:pt x="60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93"/>
          <p:cNvSpPr>
            <a:spLocks noChangeArrowheads="1"/>
          </p:cNvSpPr>
          <p:nvPr/>
        </p:nvSpPr>
        <p:spPr bwMode="auto">
          <a:xfrm>
            <a:off x="18535573" y="8397013"/>
            <a:ext cx="155783" cy="161153"/>
          </a:xfrm>
          <a:custGeom>
            <a:avLst/>
            <a:gdLst>
              <a:gd name="T0" fmla="*/ 63 w 127"/>
              <a:gd name="T1" fmla="*/ 0 h 131"/>
              <a:gd name="T2" fmla="*/ 63 w 127"/>
              <a:gd name="T3" fmla="*/ 0 h 131"/>
              <a:gd name="T4" fmla="*/ 96 w 127"/>
              <a:gd name="T5" fmla="*/ 8 h 131"/>
              <a:gd name="T6" fmla="*/ 96 w 127"/>
              <a:gd name="T7" fmla="*/ 8 h 131"/>
              <a:gd name="T8" fmla="*/ 119 w 127"/>
              <a:gd name="T9" fmla="*/ 31 h 131"/>
              <a:gd name="T10" fmla="*/ 119 w 127"/>
              <a:gd name="T11" fmla="*/ 31 h 131"/>
              <a:gd name="T12" fmla="*/ 126 w 127"/>
              <a:gd name="T13" fmla="*/ 65 h 131"/>
              <a:gd name="T14" fmla="*/ 126 w 127"/>
              <a:gd name="T15" fmla="*/ 65 h 131"/>
              <a:gd name="T16" fmla="*/ 119 w 127"/>
              <a:gd name="T17" fmla="*/ 99 h 131"/>
              <a:gd name="T18" fmla="*/ 119 w 127"/>
              <a:gd name="T19" fmla="*/ 99 h 131"/>
              <a:gd name="T20" fmla="*/ 96 w 127"/>
              <a:gd name="T21" fmla="*/ 122 h 131"/>
              <a:gd name="T22" fmla="*/ 96 w 127"/>
              <a:gd name="T23" fmla="*/ 122 h 131"/>
              <a:gd name="T24" fmla="*/ 63 w 127"/>
              <a:gd name="T25" fmla="*/ 130 h 131"/>
              <a:gd name="T26" fmla="*/ 63 w 127"/>
              <a:gd name="T27" fmla="*/ 130 h 131"/>
              <a:gd name="T28" fmla="*/ 30 w 127"/>
              <a:gd name="T29" fmla="*/ 122 h 131"/>
              <a:gd name="T30" fmla="*/ 30 w 127"/>
              <a:gd name="T31" fmla="*/ 122 h 131"/>
              <a:gd name="T32" fmla="*/ 8 w 127"/>
              <a:gd name="T33" fmla="*/ 99 h 131"/>
              <a:gd name="T34" fmla="*/ 8 w 127"/>
              <a:gd name="T35" fmla="*/ 99 h 131"/>
              <a:gd name="T36" fmla="*/ 0 w 127"/>
              <a:gd name="T37" fmla="*/ 65 h 131"/>
              <a:gd name="T38" fmla="*/ 0 w 127"/>
              <a:gd name="T39" fmla="*/ 65 h 131"/>
              <a:gd name="T40" fmla="*/ 8 w 127"/>
              <a:gd name="T41" fmla="*/ 31 h 131"/>
              <a:gd name="T42" fmla="*/ 8 w 127"/>
              <a:gd name="T43" fmla="*/ 31 h 131"/>
              <a:gd name="T44" fmla="*/ 30 w 127"/>
              <a:gd name="T45" fmla="*/ 8 h 131"/>
              <a:gd name="T46" fmla="*/ 30 w 127"/>
              <a:gd name="T47" fmla="*/ 8 h 131"/>
              <a:gd name="T48" fmla="*/ 63 w 127"/>
              <a:gd name="T49" fmla="*/ 0 h 131"/>
              <a:gd name="T50" fmla="*/ 63 w 127"/>
              <a:gd name="T51" fmla="*/ 17 h 131"/>
              <a:gd name="T52" fmla="*/ 63 w 127"/>
              <a:gd name="T53" fmla="*/ 17 h 131"/>
              <a:gd name="T54" fmla="*/ 40 w 127"/>
              <a:gd name="T55" fmla="*/ 23 h 131"/>
              <a:gd name="T56" fmla="*/ 40 w 127"/>
              <a:gd name="T57" fmla="*/ 23 h 131"/>
              <a:gd name="T58" fmla="*/ 24 w 127"/>
              <a:gd name="T59" fmla="*/ 40 h 131"/>
              <a:gd name="T60" fmla="*/ 24 w 127"/>
              <a:gd name="T61" fmla="*/ 40 h 131"/>
              <a:gd name="T62" fmla="*/ 19 w 127"/>
              <a:gd name="T63" fmla="*/ 65 h 131"/>
              <a:gd name="T64" fmla="*/ 19 w 127"/>
              <a:gd name="T65" fmla="*/ 65 h 131"/>
              <a:gd name="T66" fmla="*/ 24 w 127"/>
              <a:gd name="T67" fmla="*/ 91 h 131"/>
              <a:gd name="T68" fmla="*/ 24 w 127"/>
              <a:gd name="T69" fmla="*/ 91 h 131"/>
              <a:gd name="T70" fmla="*/ 40 w 127"/>
              <a:gd name="T71" fmla="*/ 108 h 131"/>
              <a:gd name="T72" fmla="*/ 40 w 127"/>
              <a:gd name="T73" fmla="*/ 108 h 131"/>
              <a:gd name="T74" fmla="*/ 63 w 127"/>
              <a:gd name="T75" fmla="*/ 114 h 131"/>
              <a:gd name="T76" fmla="*/ 63 w 127"/>
              <a:gd name="T77" fmla="*/ 114 h 131"/>
              <a:gd name="T78" fmla="*/ 87 w 127"/>
              <a:gd name="T79" fmla="*/ 108 h 131"/>
              <a:gd name="T80" fmla="*/ 87 w 127"/>
              <a:gd name="T81" fmla="*/ 108 h 131"/>
              <a:gd name="T82" fmla="*/ 103 w 127"/>
              <a:gd name="T83" fmla="*/ 91 h 131"/>
              <a:gd name="T84" fmla="*/ 103 w 127"/>
              <a:gd name="T85" fmla="*/ 91 h 131"/>
              <a:gd name="T86" fmla="*/ 108 w 127"/>
              <a:gd name="T87" fmla="*/ 65 h 131"/>
              <a:gd name="T88" fmla="*/ 108 w 127"/>
              <a:gd name="T89" fmla="*/ 65 h 131"/>
              <a:gd name="T90" fmla="*/ 103 w 127"/>
              <a:gd name="T91" fmla="*/ 40 h 131"/>
              <a:gd name="T92" fmla="*/ 103 w 127"/>
              <a:gd name="T93" fmla="*/ 40 h 131"/>
              <a:gd name="T94" fmla="*/ 87 w 127"/>
              <a:gd name="T95" fmla="*/ 23 h 131"/>
              <a:gd name="T96" fmla="*/ 87 w 127"/>
              <a:gd name="T97" fmla="*/ 23 h 131"/>
              <a:gd name="T98" fmla="*/ 63 w 127"/>
              <a:gd name="T99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7" h="131">
                <a:moveTo>
                  <a:pt x="63" y="0"/>
                </a:moveTo>
                <a:lnTo>
                  <a:pt x="63" y="0"/>
                </a:lnTo>
                <a:cubicBezTo>
                  <a:pt x="76" y="0"/>
                  <a:pt x="87" y="3"/>
                  <a:pt x="96" y="8"/>
                </a:cubicBezTo>
                <a:lnTo>
                  <a:pt x="96" y="8"/>
                </a:lnTo>
                <a:cubicBezTo>
                  <a:pt x="106" y="14"/>
                  <a:pt x="113" y="22"/>
                  <a:pt x="119" y="31"/>
                </a:cubicBezTo>
                <a:lnTo>
                  <a:pt x="119" y="31"/>
                </a:lnTo>
                <a:cubicBezTo>
                  <a:pt x="124" y="41"/>
                  <a:pt x="126" y="52"/>
                  <a:pt x="126" y="65"/>
                </a:cubicBezTo>
                <a:lnTo>
                  <a:pt x="126" y="65"/>
                </a:lnTo>
                <a:cubicBezTo>
                  <a:pt x="126" y="78"/>
                  <a:pt x="124" y="89"/>
                  <a:pt x="119" y="99"/>
                </a:cubicBezTo>
                <a:lnTo>
                  <a:pt x="119" y="99"/>
                </a:lnTo>
                <a:cubicBezTo>
                  <a:pt x="113" y="109"/>
                  <a:pt x="106" y="116"/>
                  <a:pt x="96" y="122"/>
                </a:cubicBezTo>
                <a:lnTo>
                  <a:pt x="96" y="122"/>
                </a:lnTo>
                <a:cubicBezTo>
                  <a:pt x="87" y="128"/>
                  <a:pt x="76" y="130"/>
                  <a:pt x="63" y="130"/>
                </a:cubicBezTo>
                <a:lnTo>
                  <a:pt x="63" y="130"/>
                </a:lnTo>
                <a:cubicBezTo>
                  <a:pt x="51" y="130"/>
                  <a:pt x="40" y="128"/>
                  <a:pt x="30" y="122"/>
                </a:cubicBezTo>
                <a:lnTo>
                  <a:pt x="30" y="122"/>
                </a:lnTo>
                <a:cubicBezTo>
                  <a:pt x="21" y="116"/>
                  <a:pt x="14" y="109"/>
                  <a:pt x="8" y="99"/>
                </a:cubicBezTo>
                <a:lnTo>
                  <a:pt x="8" y="99"/>
                </a:lnTo>
                <a:cubicBezTo>
                  <a:pt x="3" y="89"/>
                  <a:pt x="0" y="78"/>
                  <a:pt x="0" y="65"/>
                </a:cubicBezTo>
                <a:lnTo>
                  <a:pt x="0" y="65"/>
                </a:lnTo>
                <a:cubicBezTo>
                  <a:pt x="0" y="52"/>
                  <a:pt x="3" y="41"/>
                  <a:pt x="8" y="31"/>
                </a:cubicBezTo>
                <a:lnTo>
                  <a:pt x="8" y="31"/>
                </a:lnTo>
                <a:cubicBezTo>
                  <a:pt x="14" y="22"/>
                  <a:pt x="21" y="14"/>
                  <a:pt x="30" y="8"/>
                </a:cubicBezTo>
                <a:lnTo>
                  <a:pt x="30" y="8"/>
                </a:lnTo>
                <a:cubicBezTo>
                  <a:pt x="40" y="3"/>
                  <a:pt x="51" y="0"/>
                  <a:pt x="63" y="0"/>
                </a:cubicBezTo>
                <a:close/>
                <a:moveTo>
                  <a:pt x="63" y="17"/>
                </a:moveTo>
                <a:lnTo>
                  <a:pt x="63" y="17"/>
                </a:lnTo>
                <a:cubicBezTo>
                  <a:pt x="55" y="17"/>
                  <a:pt x="47" y="19"/>
                  <a:pt x="40" y="23"/>
                </a:cubicBezTo>
                <a:lnTo>
                  <a:pt x="40" y="23"/>
                </a:lnTo>
                <a:cubicBezTo>
                  <a:pt x="33" y="27"/>
                  <a:pt x="28" y="33"/>
                  <a:pt x="24" y="40"/>
                </a:cubicBezTo>
                <a:lnTo>
                  <a:pt x="24" y="40"/>
                </a:lnTo>
                <a:cubicBezTo>
                  <a:pt x="21" y="47"/>
                  <a:pt x="19" y="56"/>
                  <a:pt x="19" y="65"/>
                </a:cubicBezTo>
                <a:lnTo>
                  <a:pt x="19" y="65"/>
                </a:lnTo>
                <a:cubicBezTo>
                  <a:pt x="19" y="75"/>
                  <a:pt x="21" y="83"/>
                  <a:pt x="24" y="91"/>
                </a:cubicBezTo>
                <a:lnTo>
                  <a:pt x="24" y="91"/>
                </a:lnTo>
                <a:cubicBezTo>
                  <a:pt x="28" y="98"/>
                  <a:pt x="33" y="103"/>
                  <a:pt x="40" y="108"/>
                </a:cubicBezTo>
                <a:lnTo>
                  <a:pt x="40" y="108"/>
                </a:lnTo>
                <a:cubicBezTo>
                  <a:pt x="47" y="112"/>
                  <a:pt x="55" y="114"/>
                  <a:pt x="63" y="114"/>
                </a:cubicBezTo>
                <a:lnTo>
                  <a:pt x="63" y="114"/>
                </a:lnTo>
                <a:cubicBezTo>
                  <a:pt x="72" y="114"/>
                  <a:pt x="80" y="112"/>
                  <a:pt x="87" y="108"/>
                </a:cubicBezTo>
                <a:lnTo>
                  <a:pt x="87" y="108"/>
                </a:lnTo>
                <a:cubicBezTo>
                  <a:pt x="93" y="103"/>
                  <a:pt x="99" y="98"/>
                  <a:pt x="103" y="91"/>
                </a:cubicBezTo>
                <a:lnTo>
                  <a:pt x="103" y="91"/>
                </a:lnTo>
                <a:cubicBezTo>
                  <a:pt x="106" y="83"/>
                  <a:pt x="108" y="75"/>
                  <a:pt x="108" y="65"/>
                </a:cubicBezTo>
                <a:lnTo>
                  <a:pt x="108" y="65"/>
                </a:lnTo>
                <a:cubicBezTo>
                  <a:pt x="108" y="56"/>
                  <a:pt x="106" y="47"/>
                  <a:pt x="103" y="40"/>
                </a:cubicBezTo>
                <a:lnTo>
                  <a:pt x="103" y="40"/>
                </a:lnTo>
                <a:cubicBezTo>
                  <a:pt x="99" y="33"/>
                  <a:pt x="93" y="27"/>
                  <a:pt x="87" y="23"/>
                </a:cubicBezTo>
                <a:lnTo>
                  <a:pt x="87" y="23"/>
                </a:lnTo>
                <a:cubicBezTo>
                  <a:pt x="79" y="19"/>
                  <a:pt x="72" y="17"/>
                  <a:pt x="63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94"/>
          <p:cNvSpPr>
            <a:spLocks noChangeArrowheads="1"/>
          </p:cNvSpPr>
          <p:nvPr/>
        </p:nvSpPr>
        <p:spPr bwMode="auto">
          <a:xfrm>
            <a:off x="18712843" y="8332552"/>
            <a:ext cx="102062" cy="225614"/>
          </a:xfrm>
          <a:custGeom>
            <a:avLst/>
            <a:gdLst>
              <a:gd name="T0" fmla="*/ 56 w 84"/>
              <a:gd name="T1" fmla="*/ 17 h 184"/>
              <a:gd name="T2" fmla="*/ 56 w 84"/>
              <a:gd name="T3" fmla="*/ 17 h 184"/>
              <a:gd name="T4" fmla="*/ 40 w 84"/>
              <a:gd name="T5" fmla="*/ 23 h 184"/>
              <a:gd name="T6" fmla="*/ 40 w 84"/>
              <a:gd name="T7" fmla="*/ 23 h 184"/>
              <a:gd name="T8" fmla="*/ 34 w 84"/>
              <a:gd name="T9" fmla="*/ 41 h 184"/>
              <a:gd name="T10" fmla="*/ 34 w 84"/>
              <a:gd name="T11" fmla="*/ 57 h 184"/>
              <a:gd name="T12" fmla="*/ 70 w 84"/>
              <a:gd name="T13" fmla="*/ 57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7 h 184"/>
              <a:gd name="T28" fmla="*/ 16 w 84"/>
              <a:gd name="T29" fmla="*/ 57 h 184"/>
              <a:gd name="T30" fmla="*/ 16 w 84"/>
              <a:gd name="T31" fmla="*/ 43 h 184"/>
              <a:gd name="T32" fmla="*/ 16 w 84"/>
              <a:gd name="T33" fmla="*/ 43 h 184"/>
              <a:gd name="T34" fmla="*/ 21 w 84"/>
              <a:gd name="T35" fmla="*/ 20 h 184"/>
              <a:gd name="T36" fmla="*/ 21 w 84"/>
              <a:gd name="T37" fmla="*/ 20 h 184"/>
              <a:gd name="T38" fmla="*/ 36 w 84"/>
              <a:gd name="T39" fmla="*/ 5 h 184"/>
              <a:gd name="T40" fmla="*/ 36 w 84"/>
              <a:gd name="T41" fmla="*/ 5 h 184"/>
              <a:gd name="T42" fmla="*/ 56 w 84"/>
              <a:gd name="T43" fmla="*/ 0 h 184"/>
              <a:gd name="T44" fmla="*/ 56 w 84"/>
              <a:gd name="T45" fmla="*/ 0 h 184"/>
              <a:gd name="T46" fmla="*/ 83 w 84"/>
              <a:gd name="T47" fmla="*/ 9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7"/>
                </a:moveTo>
                <a:lnTo>
                  <a:pt x="56" y="17"/>
                </a:lnTo>
                <a:cubicBezTo>
                  <a:pt x="49" y="17"/>
                  <a:pt x="45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4"/>
                  <a:pt x="34" y="41"/>
                </a:cubicBezTo>
                <a:lnTo>
                  <a:pt x="34" y="57"/>
                </a:lnTo>
                <a:lnTo>
                  <a:pt x="70" y="57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8" y="27"/>
                  <a:pt x="21" y="20"/>
                </a:cubicBezTo>
                <a:lnTo>
                  <a:pt x="21" y="20"/>
                </a:lnTo>
                <a:cubicBezTo>
                  <a:pt x="25" y="13"/>
                  <a:pt x="30" y="8"/>
                  <a:pt x="36" y="5"/>
                </a:cubicBezTo>
                <a:lnTo>
                  <a:pt x="36" y="5"/>
                </a:lnTo>
                <a:cubicBezTo>
                  <a:pt x="42" y="2"/>
                  <a:pt x="48" y="0"/>
                  <a:pt x="56" y="0"/>
                </a:cubicBezTo>
                <a:lnTo>
                  <a:pt x="56" y="0"/>
                </a:lnTo>
                <a:cubicBezTo>
                  <a:pt x="65" y="0"/>
                  <a:pt x="75" y="3"/>
                  <a:pt x="83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19"/>
                  <a:pt x="62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395"/>
          <p:cNvSpPr>
            <a:spLocks noChangeArrowheads="1"/>
          </p:cNvSpPr>
          <p:nvPr/>
        </p:nvSpPr>
        <p:spPr bwMode="auto">
          <a:xfrm>
            <a:off x="18804161" y="8332552"/>
            <a:ext cx="102065" cy="225614"/>
          </a:xfrm>
          <a:custGeom>
            <a:avLst/>
            <a:gdLst>
              <a:gd name="T0" fmla="*/ 56 w 84"/>
              <a:gd name="T1" fmla="*/ 17 h 184"/>
              <a:gd name="T2" fmla="*/ 56 w 84"/>
              <a:gd name="T3" fmla="*/ 17 h 184"/>
              <a:gd name="T4" fmla="*/ 40 w 84"/>
              <a:gd name="T5" fmla="*/ 23 h 184"/>
              <a:gd name="T6" fmla="*/ 40 w 84"/>
              <a:gd name="T7" fmla="*/ 23 h 184"/>
              <a:gd name="T8" fmla="*/ 34 w 84"/>
              <a:gd name="T9" fmla="*/ 41 h 184"/>
              <a:gd name="T10" fmla="*/ 34 w 84"/>
              <a:gd name="T11" fmla="*/ 57 h 184"/>
              <a:gd name="T12" fmla="*/ 70 w 84"/>
              <a:gd name="T13" fmla="*/ 57 h 184"/>
              <a:gd name="T14" fmla="*/ 70 w 84"/>
              <a:gd name="T15" fmla="*/ 73 h 184"/>
              <a:gd name="T16" fmla="*/ 34 w 84"/>
              <a:gd name="T17" fmla="*/ 73 h 184"/>
              <a:gd name="T18" fmla="*/ 34 w 84"/>
              <a:gd name="T19" fmla="*/ 183 h 184"/>
              <a:gd name="T20" fmla="*/ 16 w 84"/>
              <a:gd name="T21" fmla="*/ 183 h 184"/>
              <a:gd name="T22" fmla="*/ 16 w 84"/>
              <a:gd name="T23" fmla="*/ 73 h 184"/>
              <a:gd name="T24" fmla="*/ 0 w 84"/>
              <a:gd name="T25" fmla="*/ 73 h 184"/>
              <a:gd name="T26" fmla="*/ 0 w 84"/>
              <a:gd name="T27" fmla="*/ 57 h 184"/>
              <a:gd name="T28" fmla="*/ 16 w 84"/>
              <a:gd name="T29" fmla="*/ 57 h 184"/>
              <a:gd name="T30" fmla="*/ 16 w 84"/>
              <a:gd name="T31" fmla="*/ 43 h 184"/>
              <a:gd name="T32" fmla="*/ 16 w 84"/>
              <a:gd name="T33" fmla="*/ 43 h 184"/>
              <a:gd name="T34" fmla="*/ 22 w 84"/>
              <a:gd name="T35" fmla="*/ 20 h 184"/>
              <a:gd name="T36" fmla="*/ 22 w 84"/>
              <a:gd name="T37" fmla="*/ 20 h 184"/>
              <a:gd name="T38" fmla="*/ 36 w 84"/>
              <a:gd name="T39" fmla="*/ 5 h 184"/>
              <a:gd name="T40" fmla="*/ 36 w 84"/>
              <a:gd name="T41" fmla="*/ 5 h 184"/>
              <a:gd name="T42" fmla="*/ 56 w 84"/>
              <a:gd name="T43" fmla="*/ 0 h 184"/>
              <a:gd name="T44" fmla="*/ 56 w 84"/>
              <a:gd name="T45" fmla="*/ 0 h 184"/>
              <a:gd name="T46" fmla="*/ 83 w 84"/>
              <a:gd name="T47" fmla="*/ 9 h 184"/>
              <a:gd name="T48" fmla="*/ 75 w 84"/>
              <a:gd name="T49" fmla="*/ 24 h 184"/>
              <a:gd name="T50" fmla="*/ 75 w 84"/>
              <a:gd name="T51" fmla="*/ 24 h 184"/>
              <a:gd name="T52" fmla="*/ 56 w 84"/>
              <a:gd name="T53" fmla="*/ 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84">
                <a:moveTo>
                  <a:pt x="56" y="17"/>
                </a:moveTo>
                <a:lnTo>
                  <a:pt x="56" y="17"/>
                </a:lnTo>
                <a:cubicBezTo>
                  <a:pt x="50" y="17"/>
                  <a:pt x="45" y="19"/>
                  <a:pt x="40" y="23"/>
                </a:cubicBezTo>
                <a:lnTo>
                  <a:pt x="40" y="23"/>
                </a:lnTo>
                <a:cubicBezTo>
                  <a:pt x="36" y="28"/>
                  <a:pt x="34" y="34"/>
                  <a:pt x="34" y="41"/>
                </a:cubicBezTo>
                <a:lnTo>
                  <a:pt x="34" y="57"/>
                </a:lnTo>
                <a:lnTo>
                  <a:pt x="70" y="57"/>
                </a:lnTo>
                <a:lnTo>
                  <a:pt x="70" y="73"/>
                </a:lnTo>
                <a:lnTo>
                  <a:pt x="34" y="73"/>
                </a:lnTo>
                <a:lnTo>
                  <a:pt x="34" y="183"/>
                </a:lnTo>
                <a:lnTo>
                  <a:pt x="16" y="183"/>
                </a:lnTo>
                <a:lnTo>
                  <a:pt x="16" y="73"/>
                </a:lnTo>
                <a:lnTo>
                  <a:pt x="0" y="73"/>
                </a:lnTo>
                <a:lnTo>
                  <a:pt x="0" y="57"/>
                </a:lnTo>
                <a:lnTo>
                  <a:pt x="16" y="57"/>
                </a:lnTo>
                <a:lnTo>
                  <a:pt x="16" y="43"/>
                </a:lnTo>
                <a:lnTo>
                  <a:pt x="16" y="43"/>
                </a:lnTo>
                <a:cubicBezTo>
                  <a:pt x="16" y="34"/>
                  <a:pt x="18" y="27"/>
                  <a:pt x="22" y="20"/>
                </a:cubicBezTo>
                <a:lnTo>
                  <a:pt x="22" y="20"/>
                </a:lnTo>
                <a:cubicBezTo>
                  <a:pt x="25" y="13"/>
                  <a:pt x="30" y="8"/>
                  <a:pt x="36" y="5"/>
                </a:cubicBezTo>
                <a:lnTo>
                  <a:pt x="36" y="5"/>
                </a:lnTo>
                <a:cubicBezTo>
                  <a:pt x="43" y="2"/>
                  <a:pt x="49" y="0"/>
                  <a:pt x="56" y="0"/>
                </a:cubicBezTo>
                <a:lnTo>
                  <a:pt x="56" y="0"/>
                </a:lnTo>
                <a:cubicBezTo>
                  <a:pt x="66" y="0"/>
                  <a:pt x="75" y="3"/>
                  <a:pt x="83" y="9"/>
                </a:cubicBezTo>
                <a:lnTo>
                  <a:pt x="75" y="24"/>
                </a:lnTo>
                <a:lnTo>
                  <a:pt x="75" y="24"/>
                </a:lnTo>
                <a:cubicBezTo>
                  <a:pt x="69" y="19"/>
                  <a:pt x="63" y="17"/>
                  <a:pt x="56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96"/>
          <p:cNvSpPr>
            <a:spLocks noChangeArrowheads="1"/>
          </p:cNvSpPr>
          <p:nvPr/>
        </p:nvSpPr>
        <p:spPr bwMode="auto">
          <a:xfrm>
            <a:off x="18895483" y="8397013"/>
            <a:ext cx="150410" cy="161153"/>
          </a:xfrm>
          <a:custGeom>
            <a:avLst/>
            <a:gdLst>
              <a:gd name="T0" fmla="*/ 62 w 122"/>
              <a:gd name="T1" fmla="*/ 0 h 131"/>
              <a:gd name="T2" fmla="*/ 62 w 122"/>
              <a:gd name="T3" fmla="*/ 0 h 131"/>
              <a:gd name="T4" fmla="*/ 106 w 122"/>
              <a:gd name="T5" fmla="*/ 20 h 131"/>
              <a:gd name="T6" fmla="*/ 106 w 122"/>
              <a:gd name="T7" fmla="*/ 20 h 131"/>
              <a:gd name="T8" fmla="*/ 120 w 122"/>
              <a:gd name="T9" fmla="*/ 72 h 131"/>
              <a:gd name="T10" fmla="*/ 18 w 122"/>
              <a:gd name="T11" fmla="*/ 72 h 131"/>
              <a:gd name="T12" fmla="*/ 18 w 122"/>
              <a:gd name="T13" fmla="*/ 72 h 131"/>
              <a:gd name="T14" fmla="*/ 33 w 122"/>
              <a:gd name="T15" fmla="*/ 103 h 131"/>
              <a:gd name="T16" fmla="*/ 33 w 122"/>
              <a:gd name="T17" fmla="*/ 103 h 131"/>
              <a:gd name="T18" fmla="*/ 63 w 122"/>
              <a:gd name="T19" fmla="*/ 114 h 131"/>
              <a:gd name="T20" fmla="*/ 63 w 122"/>
              <a:gd name="T21" fmla="*/ 114 h 131"/>
              <a:gd name="T22" fmla="*/ 85 w 122"/>
              <a:gd name="T23" fmla="*/ 110 h 131"/>
              <a:gd name="T24" fmla="*/ 85 w 122"/>
              <a:gd name="T25" fmla="*/ 110 h 131"/>
              <a:gd name="T26" fmla="*/ 102 w 122"/>
              <a:gd name="T27" fmla="*/ 98 h 131"/>
              <a:gd name="T28" fmla="*/ 112 w 122"/>
              <a:gd name="T29" fmla="*/ 109 h 131"/>
              <a:gd name="T30" fmla="*/ 112 w 122"/>
              <a:gd name="T31" fmla="*/ 109 h 131"/>
              <a:gd name="T32" fmla="*/ 90 w 122"/>
              <a:gd name="T33" fmla="*/ 125 h 131"/>
              <a:gd name="T34" fmla="*/ 90 w 122"/>
              <a:gd name="T35" fmla="*/ 125 h 131"/>
              <a:gd name="T36" fmla="*/ 62 w 122"/>
              <a:gd name="T37" fmla="*/ 130 h 131"/>
              <a:gd name="T38" fmla="*/ 62 w 122"/>
              <a:gd name="T39" fmla="*/ 130 h 131"/>
              <a:gd name="T40" fmla="*/ 29 w 122"/>
              <a:gd name="T41" fmla="*/ 122 h 131"/>
              <a:gd name="T42" fmla="*/ 29 w 122"/>
              <a:gd name="T43" fmla="*/ 122 h 131"/>
              <a:gd name="T44" fmla="*/ 8 w 122"/>
              <a:gd name="T45" fmla="*/ 99 h 131"/>
              <a:gd name="T46" fmla="*/ 8 w 122"/>
              <a:gd name="T47" fmla="*/ 99 h 131"/>
              <a:gd name="T48" fmla="*/ 0 w 122"/>
              <a:gd name="T49" fmla="*/ 65 h 131"/>
              <a:gd name="T50" fmla="*/ 0 w 122"/>
              <a:gd name="T51" fmla="*/ 65 h 131"/>
              <a:gd name="T52" fmla="*/ 8 w 122"/>
              <a:gd name="T53" fmla="*/ 31 h 131"/>
              <a:gd name="T54" fmla="*/ 8 w 122"/>
              <a:gd name="T55" fmla="*/ 31 h 131"/>
              <a:gd name="T56" fmla="*/ 29 w 122"/>
              <a:gd name="T57" fmla="*/ 8 h 131"/>
              <a:gd name="T58" fmla="*/ 29 w 122"/>
              <a:gd name="T59" fmla="*/ 8 h 131"/>
              <a:gd name="T60" fmla="*/ 62 w 122"/>
              <a:gd name="T61" fmla="*/ 0 h 131"/>
              <a:gd name="T62" fmla="*/ 103 w 122"/>
              <a:gd name="T63" fmla="*/ 57 h 131"/>
              <a:gd name="T64" fmla="*/ 103 w 122"/>
              <a:gd name="T65" fmla="*/ 57 h 131"/>
              <a:gd name="T66" fmla="*/ 91 w 122"/>
              <a:gd name="T67" fmla="*/ 27 h 131"/>
              <a:gd name="T68" fmla="*/ 91 w 122"/>
              <a:gd name="T69" fmla="*/ 27 h 131"/>
              <a:gd name="T70" fmla="*/ 62 w 122"/>
              <a:gd name="T71" fmla="*/ 16 h 131"/>
              <a:gd name="T72" fmla="*/ 62 w 122"/>
              <a:gd name="T73" fmla="*/ 16 h 131"/>
              <a:gd name="T74" fmla="*/ 32 w 122"/>
              <a:gd name="T75" fmla="*/ 27 h 131"/>
              <a:gd name="T76" fmla="*/ 32 w 122"/>
              <a:gd name="T77" fmla="*/ 27 h 131"/>
              <a:gd name="T78" fmla="*/ 18 w 122"/>
              <a:gd name="T79" fmla="*/ 57 h 131"/>
              <a:gd name="T80" fmla="*/ 103 w 122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" h="131">
                <a:moveTo>
                  <a:pt x="62" y="0"/>
                </a:moveTo>
                <a:lnTo>
                  <a:pt x="62" y="0"/>
                </a:lnTo>
                <a:cubicBezTo>
                  <a:pt x="81" y="0"/>
                  <a:pt x="96" y="6"/>
                  <a:pt x="106" y="20"/>
                </a:cubicBezTo>
                <a:lnTo>
                  <a:pt x="106" y="20"/>
                </a:lnTo>
                <a:cubicBezTo>
                  <a:pt x="116" y="33"/>
                  <a:pt x="121" y="50"/>
                  <a:pt x="120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3" y="103"/>
                </a:cubicBezTo>
                <a:lnTo>
                  <a:pt x="33" y="103"/>
                </a:lnTo>
                <a:cubicBezTo>
                  <a:pt x="41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5" y="110"/>
                </a:cubicBezTo>
                <a:lnTo>
                  <a:pt x="85" y="110"/>
                </a:lnTo>
                <a:cubicBezTo>
                  <a:pt x="91" y="107"/>
                  <a:pt x="97" y="103"/>
                  <a:pt x="102" y="98"/>
                </a:cubicBezTo>
                <a:lnTo>
                  <a:pt x="112" y="109"/>
                </a:lnTo>
                <a:lnTo>
                  <a:pt x="112" y="109"/>
                </a:lnTo>
                <a:cubicBezTo>
                  <a:pt x="106" y="116"/>
                  <a:pt x="99" y="121"/>
                  <a:pt x="90" y="125"/>
                </a:cubicBezTo>
                <a:lnTo>
                  <a:pt x="90" y="125"/>
                </a:lnTo>
                <a:cubicBezTo>
                  <a:pt x="81" y="129"/>
                  <a:pt x="73" y="130"/>
                  <a:pt x="62" y="130"/>
                </a:cubicBezTo>
                <a:lnTo>
                  <a:pt x="62" y="130"/>
                </a:lnTo>
                <a:cubicBezTo>
                  <a:pt x="50" y="130"/>
                  <a:pt x="39" y="128"/>
                  <a:pt x="29" y="122"/>
                </a:cubicBezTo>
                <a:lnTo>
                  <a:pt x="29" y="122"/>
                </a:lnTo>
                <a:cubicBezTo>
                  <a:pt x="21" y="117"/>
                  <a:pt x="13" y="109"/>
                  <a:pt x="8" y="99"/>
                </a:cubicBezTo>
                <a:lnTo>
                  <a:pt x="8" y="99"/>
                </a:lnTo>
                <a:cubicBezTo>
                  <a:pt x="3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3" y="41"/>
                  <a:pt x="8" y="31"/>
                </a:cubicBezTo>
                <a:lnTo>
                  <a:pt x="8" y="31"/>
                </a:lnTo>
                <a:cubicBezTo>
                  <a:pt x="13" y="22"/>
                  <a:pt x="21" y="14"/>
                  <a:pt x="29" y="8"/>
                </a:cubicBezTo>
                <a:lnTo>
                  <a:pt x="29" y="8"/>
                </a:lnTo>
                <a:cubicBezTo>
                  <a:pt x="39" y="3"/>
                  <a:pt x="50" y="0"/>
                  <a:pt x="62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9" y="34"/>
                  <a:pt x="91" y="27"/>
                </a:cubicBezTo>
                <a:lnTo>
                  <a:pt x="91" y="27"/>
                </a:lnTo>
                <a:cubicBezTo>
                  <a:pt x="84" y="20"/>
                  <a:pt x="74" y="16"/>
                  <a:pt x="62" y="16"/>
                </a:cubicBezTo>
                <a:lnTo>
                  <a:pt x="62" y="16"/>
                </a:lnTo>
                <a:cubicBezTo>
                  <a:pt x="50" y="16"/>
                  <a:pt x="40" y="20"/>
                  <a:pt x="32" y="27"/>
                </a:cubicBezTo>
                <a:lnTo>
                  <a:pt x="32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97"/>
          <p:cNvSpPr>
            <a:spLocks noChangeArrowheads="1"/>
          </p:cNvSpPr>
          <p:nvPr/>
        </p:nvSpPr>
        <p:spPr bwMode="auto">
          <a:xfrm>
            <a:off x="19078123" y="8397013"/>
            <a:ext cx="80575" cy="161153"/>
          </a:xfrm>
          <a:custGeom>
            <a:avLst/>
            <a:gdLst>
              <a:gd name="T0" fmla="*/ 19 w 64"/>
              <a:gd name="T1" fmla="*/ 29 h 131"/>
              <a:gd name="T2" fmla="*/ 19 w 64"/>
              <a:gd name="T3" fmla="*/ 29 h 131"/>
              <a:gd name="T4" fmla="*/ 37 w 64"/>
              <a:gd name="T5" fmla="*/ 7 h 131"/>
              <a:gd name="T6" fmla="*/ 37 w 64"/>
              <a:gd name="T7" fmla="*/ 7 h 131"/>
              <a:gd name="T8" fmla="*/ 63 w 64"/>
              <a:gd name="T9" fmla="*/ 0 h 131"/>
              <a:gd name="T10" fmla="*/ 63 w 64"/>
              <a:gd name="T11" fmla="*/ 18 h 131"/>
              <a:gd name="T12" fmla="*/ 63 w 64"/>
              <a:gd name="T13" fmla="*/ 18 h 131"/>
              <a:gd name="T14" fmla="*/ 32 w 64"/>
              <a:gd name="T15" fmla="*/ 30 h 131"/>
              <a:gd name="T16" fmla="*/ 32 w 64"/>
              <a:gd name="T17" fmla="*/ 30 h 131"/>
              <a:gd name="T18" fmla="*/ 19 w 64"/>
              <a:gd name="T19" fmla="*/ 61 h 131"/>
              <a:gd name="T20" fmla="*/ 19 w 64"/>
              <a:gd name="T21" fmla="*/ 130 h 131"/>
              <a:gd name="T22" fmla="*/ 0 w 64"/>
              <a:gd name="T23" fmla="*/ 130 h 131"/>
              <a:gd name="T24" fmla="*/ 0 w 64"/>
              <a:gd name="T25" fmla="*/ 1 h 131"/>
              <a:gd name="T26" fmla="*/ 19 w 64"/>
              <a:gd name="T27" fmla="*/ 1 h 131"/>
              <a:gd name="T28" fmla="*/ 19 w 64"/>
              <a:gd name="T29" fmla="*/ 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131">
                <a:moveTo>
                  <a:pt x="19" y="29"/>
                </a:moveTo>
                <a:lnTo>
                  <a:pt x="19" y="29"/>
                </a:lnTo>
                <a:cubicBezTo>
                  <a:pt x="23" y="20"/>
                  <a:pt x="28" y="12"/>
                  <a:pt x="37" y="7"/>
                </a:cubicBezTo>
                <a:lnTo>
                  <a:pt x="37" y="7"/>
                </a:lnTo>
                <a:cubicBezTo>
                  <a:pt x="44" y="3"/>
                  <a:pt x="53" y="0"/>
                  <a:pt x="63" y="0"/>
                </a:cubicBezTo>
                <a:lnTo>
                  <a:pt x="63" y="18"/>
                </a:lnTo>
                <a:lnTo>
                  <a:pt x="63" y="18"/>
                </a:lnTo>
                <a:cubicBezTo>
                  <a:pt x="50" y="18"/>
                  <a:pt x="40" y="22"/>
                  <a:pt x="32" y="30"/>
                </a:cubicBezTo>
                <a:lnTo>
                  <a:pt x="32" y="30"/>
                </a:lnTo>
                <a:cubicBezTo>
                  <a:pt x="24" y="38"/>
                  <a:pt x="20" y="48"/>
                  <a:pt x="19" y="61"/>
                </a:cubicBezTo>
                <a:lnTo>
                  <a:pt x="19" y="130"/>
                </a:lnTo>
                <a:lnTo>
                  <a:pt x="0" y="130"/>
                </a:lnTo>
                <a:lnTo>
                  <a:pt x="0" y="1"/>
                </a:lnTo>
                <a:lnTo>
                  <a:pt x="19" y="1"/>
                </a:lnTo>
                <a:lnTo>
                  <a:pt x="19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98"/>
          <p:cNvSpPr>
            <a:spLocks noChangeArrowheads="1"/>
          </p:cNvSpPr>
          <p:nvPr/>
        </p:nvSpPr>
        <p:spPr bwMode="auto">
          <a:xfrm>
            <a:off x="19174815" y="8397013"/>
            <a:ext cx="145036" cy="161153"/>
          </a:xfrm>
          <a:custGeom>
            <a:avLst/>
            <a:gdLst>
              <a:gd name="T0" fmla="*/ 61 w 121"/>
              <a:gd name="T1" fmla="*/ 0 h 131"/>
              <a:gd name="T2" fmla="*/ 61 w 121"/>
              <a:gd name="T3" fmla="*/ 0 h 131"/>
              <a:gd name="T4" fmla="*/ 106 w 121"/>
              <a:gd name="T5" fmla="*/ 20 h 131"/>
              <a:gd name="T6" fmla="*/ 106 w 121"/>
              <a:gd name="T7" fmla="*/ 20 h 131"/>
              <a:gd name="T8" fmla="*/ 119 w 121"/>
              <a:gd name="T9" fmla="*/ 72 h 131"/>
              <a:gd name="T10" fmla="*/ 18 w 121"/>
              <a:gd name="T11" fmla="*/ 72 h 131"/>
              <a:gd name="T12" fmla="*/ 18 w 121"/>
              <a:gd name="T13" fmla="*/ 72 h 131"/>
              <a:gd name="T14" fmla="*/ 32 w 121"/>
              <a:gd name="T15" fmla="*/ 103 h 131"/>
              <a:gd name="T16" fmla="*/ 32 w 121"/>
              <a:gd name="T17" fmla="*/ 103 h 131"/>
              <a:gd name="T18" fmla="*/ 63 w 121"/>
              <a:gd name="T19" fmla="*/ 114 h 131"/>
              <a:gd name="T20" fmla="*/ 63 w 121"/>
              <a:gd name="T21" fmla="*/ 114 h 131"/>
              <a:gd name="T22" fmla="*/ 84 w 121"/>
              <a:gd name="T23" fmla="*/ 110 h 131"/>
              <a:gd name="T24" fmla="*/ 84 w 121"/>
              <a:gd name="T25" fmla="*/ 110 h 131"/>
              <a:gd name="T26" fmla="*/ 102 w 121"/>
              <a:gd name="T27" fmla="*/ 98 h 131"/>
              <a:gd name="T28" fmla="*/ 111 w 121"/>
              <a:gd name="T29" fmla="*/ 109 h 131"/>
              <a:gd name="T30" fmla="*/ 111 w 121"/>
              <a:gd name="T31" fmla="*/ 109 h 131"/>
              <a:gd name="T32" fmla="*/ 89 w 121"/>
              <a:gd name="T33" fmla="*/ 125 h 131"/>
              <a:gd name="T34" fmla="*/ 89 w 121"/>
              <a:gd name="T35" fmla="*/ 125 h 131"/>
              <a:gd name="T36" fmla="*/ 61 w 121"/>
              <a:gd name="T37" fmla="*/ 130 h 131"/>
              <a:gd name="T38" fmla="*/ 61 w 121"/>
              <a:gd name="T39" fmla="*/ 130 h 131"/>
              <a:gd name="T40" fmla="*/ 29 w 121"/>
              <a:gd name="T41" fmla="*/ 122 h 131"/>
              <a:gd name="T42" fmla="*/ 29 w 121"/>
              <a:gd name="T43" fmla="*/ 122 h 131"/>
              <a:gd name="T44" fmla="*/ 8 w 121"/>
              <a:gd name="T45" fmla="*/ 99 h 131"/>
              <a:gd name="T46" fmla="*/ 8 w 121"/>
              <a:gd name="T47" fmla="*/ 99 h 131"/>
              <a:gd name="T48" fmla="*/ 0 w 121"/>
              <a:gd name="T49" fmla="*/ 65 h 131"/>
              <a:gd name="T50" fmla="*/ 0 w 121"/>
              <a:gd name="T51" fmla="*/ 65 h 131"/>
              <a:gd name="T52" fmla="*/ 8 w 121"/>
              <a:gd name="T53" fmla="*/ 31 h 131"/>
              <a:gd name="T54" fmla="*/ 8 w 121"/>
              <a:gd name="T55" fmla="*/ 31 h 131"/>
              <a:gd name="T56" fmla="*/ 29 w 121"/>
              <a:gd name="T57" fmla="*/ 8 h 131"/>
              <a:gd name="T58" fmla="*/ 29 w 121"/>
              <a:gd name="T59" fmla="*/ 8 h 131"/>
              <a:gd name="T60" fmla="*/ 61 w 121"/>
              <a:gd name="T61" fmla="*/ 0 h 131"/>
              <a:gd name="T62" fmla="*/ 103 w 121"/>
              <a:gd name="T63" fmla="*/ 57 h 131"/>
              <a:gd name="T64" fmla="*/ 103 w 121"/>
              <a:gd name="T65" fmla="*/ 57 h 131"/>
              <a:gd name="T66" fmla="*/ 91 w 121"/>
              <a:gd name="T67" fmla="*/ 27 h 131"/>
              <a:gd name="T68" fmla="*/ 91 w 121"/>
              <a:gd name="T69" fmla="*/ 27 h 131"/>
              <a:gd name="T70" fmla="*/ 61 w 121"/>
              <a:gd name="T71" fmla="*/ 16 h 131"/>
              <a:gd name="T72" fmla="*/ 61 w 121"/>
              <a:gd name="T73" fmla="*/ 16 h 131"/>
              <a:gd name="T74" fmla="*/ 31 w 121"/>
              <a:gd name="T75" fmla="*/ 27 h 131"/>
              <a:gd name="T76" fmla="*/ 31 w 121"/>
              <a:gd name="T77" fmla="*/ 27 h 131"/>
              <a:gd name="T78" fmla="*/ 18 w 121"/>
              <a:gd name="T79" fmla="*/ 57 h 131"/>
              <a:gd name="T80" fmla="*/ 103 w 121"/>
              <a:gd name="T81" fmla="*/ 5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1" h="131">
                <a:moveTo>
                  <a:pt x="61" y="0"/>
                </a:moveTo>
                <a:lnTo>
                  <a:pt x="61" y="0"/>
                </a:lnTo>
                <a:cubicBezTo>
                  <a:pt x="81" y="0"/>
                  <a:pt x="95" y="6"/>
                  <a:pt x="106" y="20"/>
                </a:cubicBezTo>
                <a:lnTo>
                  <a:pt x="106" y="20"/>
                </a:lnTo>
                <a:cubicBezTo>
                  <a:pt x="116" y="33"/>
                  <a:pt x="120" y="50"/>
                  <a:pt x="119" y="72"/>
                </a:cubicBezTo>
                <a:lnTo>
                  <a:pt x="18" y="72"/>
                </a:lnTo>
                <a:lnTo>
                  <a:pt x="18" y="72"/>
                </a:lnTo>
                <a:cubicBezTo>
                  <a:pt x="20" y="85"/>
                  <a:pt x="25" y="96"/>
                  <a:pt x="32" y="103"/>
                </a:cubicBezTo>
                <a:lnTo>
                  <a:pt x="32" y="103"/>
                </a:lnTo>
                <a:cubicBezTo>
                  <a:pt x="41" y="111"/>
                  <a:pt x="51" y="114"/>
                  <a:pt x="63" y="114"/>
                </a:cubicBezTo>
                <a:lnTo>
                  <a:pt x="63" y="114"/>
                </a:lnTo>
                <a:cubicBezTo>
                  <a:pt x="71" y="114"/>
                  <a:pt x="78" y="113"/>
                  <a:pt x="84" y="110"/>
                </a:cubicBezTo>
                <a:lnTo>
                  <a:pt x="84" y="110"/>
                </a:lnTo>
                <a:cubicBezTo>
                  <a:pt x="91" y="107"/>
                  <a:pt x="97" y="103"/>
                  <a:pt x="102" y="98"/>
                </a:cubicBezTo>
                <a:lnTo>
                  <a:pt x="111" y="109"/>
                </a:lnTo>
                <a:lnTo>
                  <a:pt x="111" y="109"/>
                </a:lnTo>
                <a:cubicBezTo>
                  <a:pt x="105" y="116"/>
                  <a:pt x="98" y="121"/>
                  <a:pt x="89" y="125"/>
                </a:cubicBezTo>
                <a:lnTo>
                  <a:pt x="89" y="125"/>
                </a:lnTo>
                <a:cubicBezTo>
                  <a:pt x="81" y="129"/>
                  <a:pt x="72" y="130"/>
                  <a:pt x="61" y="130"/>
                </a:cubicBezTo>
                <a:lnTo>
                  <a:pt x="61" y="130"/>
                </a:lnTo>
                <a:cubicBezTo>
                  <a:pt x="50" y="130"/>
                  <a:pt x="39" y="128"/>
                  <a:pt x="29" y="122"/>
                </a:cubicBezTo>
                <a:lnTo>
                  <a:pt x="29" y="122"/>
                </a:lnTo>
                <a:cubicBezTo>
                  <a:pt x="20" y="117"/>
                  <a:pt x="12" y="109"/>
                  <a:pt x="8" y="99"/>
                </a:cubicBezTo>
                <a:lnTo>
                  <a:pt x="8" y="99"/>
                </a:lnTo>
                <a:cubicBezTo>
                  <a:pt x="2" y="90"/>
                  <a:pt x="0" y="78"/>
                  <a:pt x="0" y="65"/>
                </a:cubicBezTo>
                <a:lnTo>
                  <a:pt x="0" y="65"/>
                </a:lnTo>
                <a:cubicBezTo>
                  <a:pt x="0" y="53"/>
                  <a:pt x="2" y="41"/>
                  <a:pt x="8" y="31"/>
                </a:cubicBezTo>
                <a:lnTo>
                  <a:pt x="8" y="31"/>
                </a:lnTo>
                <a:cubicBezTo>
                  <a:pt x="12" y="22"/>
                  <a:pt x="20" y="14"/>
                  <a:pt x="29" y="8"/>
                </a:cubicBezTo>
                <a:lnTo>
                  <a:pt x="29" y="8"/>
                </a:lnTo>
                <a:cubicBezTo>
                  <a:pt x="39" y="3"/>
                  <a:pt x="49" y="0"/>
                  <a:pt x="61" y="0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102" y="45"/>
                  <a:pt x="98" y="34"/>
                  <a:pt x="91" y="27"/>
                </a:cubicBezTo>
                <a:lnTo>
                  <a:pt x="91" y="27"/>
                </a:lnTo>
                <a:cubicBezTo>
                  <a:pt x="83" y="20"/>
                  <a:pt x="74" y="16"/>
                  <a:pt x="61" y="16"/>
                </a:cubicBezTo>
                <a:lnTo>
                  <a:pt x="61" y="16"/>
                </a:lnTo>
                <a:cubicBezTo>
                  <a:pt x="49" y="16"/>
                  <a:pt x="39" y="20"/>
                  <a:pt x="31" y="27"/>
                </a:cubicBezTo>
                <a:lnTo>
                  <a:pt x="31" y="27"/>
                </a:lnTo>
                <a:cubicBezTo>
                  <a:pt x="24" y="34"/>
                  <a:pt x="19" y="45"/>
                  <a:pt x="18" y="57"/>
                </a:cubicBezTo>
                <a:lnTo>
                  <a:pt x="10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399"/>
          <p:cNvSpPr>
            <a:spLocks noChangeArrowheads="1"/>
          </p:cNvSpPr>
          <p:nvPr/>
        </p:nvSpPr>
        <p:spPr bwMode="auto">
          <a:xfrm>
            <a:off x="19341338" y="8332552"/>
            <a:ext cx="155783" cy="225614"/>
          </a:xfrm>
          <a:custGeom>
            <a:avLst/>
            <a:gdLst>
              <a:gd name="T0" fmla="*/ 127 w 128"/>
              <a:gd name="T1" fmla="*/ 0 h 185"/>
              <a:gd name="T2" fmla="*/ 127 w 128"/>
              <a:gd name="T3" fmla="*/ 183 h 185"/>
              <a:gd name="T4" fmla="*/ 109 w 128"/>
              <a:gd name="T5" fmla="*/ 183 h 185"/>
              <a:gd name="T6" fmla="*/ 109 w 128"/>
              <a:gd name="T7" fmla="*/ 155 h 185"/>
              <a:gd name="T8" fmla="*/ 109 w 128"/>
              <a:gd name="T9" fmla="*/ 155 h 185"/>
              <a:gd name="T10" fmla="*/ 89 w 128"/>
              <a:gd name="T11" fmla="*/ 177 h 185"/>
              <a:gd name="T12" fmla="*/ 89 w 128"/>
              <a:gd name="T13" fmla="*/ 177 h 185"/>
              <a:gd name="T14" fmla="*/ 60 w 128"/>
              <a:gd name="T15" fmla="*/ 184 h 185"/>
              <a:gd name="T16" fmla="*/ 60 w 128"/>
              <a:gd name="T17" fmla="*/ 184 h 185"/>
              <a:gd name="T18" fmla="*/ 29 w 128"/>
              <a:gd name="T19" fmla="*/ 175 h 185"/>
              <a:gd name="T20" fmla="*/ 29 w 128"/>
              <a:gd name="T21" fmla="*/ 175 h 185"/>
              <a:gd name="T22" fmla="*/ 8 w 128"/>
              <a:gd name="T23" fmla="*/ 152 h 185"/>
              <a:gd name="T24" fmla="*/ 8 w 128"/>
              <a:gd name="T25" fmla="*/ 152 h 185"/>
              <a:gd name="T26" fmla="*/ 0 w 128"/>
              <a:gd name="T27" fmla="*/ 118 h 185"/>
              <a:gd name="T28" fmla="*/ 0 w 128"/>
              <a:gd name="T29" fmla="*/ 118 h 185"/>
              <a:gd name="T30" fmla="*/ 8 w 128"/>
              <a:gd name="T31" fmla="*/ 84 h 185"/>
              <a:gd name="T32" fmla="*/ 8 w 128"/>
              <a:gd name="T33" fmla="*/ 84 h 185"/>
              <a:gd name="T34" fmla="*/ 29 w 128"/>
              <a:gd name="T35" fmla="*/ 61 h 185"/>
              <a:gd name="T36" fmla="*/ 29 w 128"/>
              <a:gd name="T37" fmla="*/ 61 h 185"/>
              <a:gd name="T38" fmla="*/ 60 w 128"/>
              <a:gd name="T39" fmla="*/ 52 h 185"/>
              <a:gd name="T40" fmla="*/ 60 w 128"/>
              <a:gd name="T41" fmla="*/ 52 h 185"/>
              <a:gd name="T42" fmla="*/ 89 w 128"/>
              <a:gd name="T43" fmla="*/ 60 h 185"/>
              <a:gd name="T44" fmla="*/ 89 w 128"/>
              <a:gd name="T45" fmla="*/ 60 h 185"/>
              <a:gd name="T46" fmla="*/ 109 w 128"/>
              <a:gd name="T47" fmla="*/ 82 h 185"/>
              <a:gd name="T48" fmla="*/ 109 w 128"/>
              <a:gd name="T49" fmla="*/ 0 h 185"/>
              <a:gd name="T50" fmla="*/ 127 w 128"/>
              <a:gd name="T51" fmla="*/ 0 h 185"/>
              <a:gd name="T52" fmla="*/ 64 w 128"/>
              <a:gd name="T53" fmla="*/ 167 h 185"/>
              <a:gd name="T54" fmla="*/ 64 w 128"/>
              <a:gd name="T55" fmla="*/ 167 h 185"/>
              <a:gd name="T56" fmla="*/ 87 w 128"/>
              <a:gd name="T57" fmla="*/ 161 h 185"/>
              <a:gd name="T58" fmla="*/ 87 w 128"/>
              <a:gd name="T59" fmla="*/ 161 h 185"/>
              <a:gd name="T60" fmla="*/ 103 w 128"/>
              <a:gd name="T61" fmla="*/ 144 h 185"/>
              <a:gd name="T62" fmla="*/ 103 w 128"/>
              <a:gd name="T63" fmla="*/ 144 h 185"/>
              <a:gd name="T64" fmla="*/ 109 w 128"/>
              <a:gd name="T65" fmla="*/ 119 h 185"/>
              <a:gd name="T66" fmla="*/ 109 w 128"/>
              <a:gd name="T67" fmla="*/ 119 h 185"/>
              <a:gd name="T68" fmla="*/ 103 w 128"/>
              <a:gd name="T69" fmla="*/ 93 h 185"/>
              <a:gd name="T70" fmla="*/ 103 w 128"/>
              <a:gd name="T71" fmla="*/ 93 h 185"/>
              <a:gd name="T72" fmla="*/ 87 w 128"/>
              <a:gd name="T73" fmla="*/ 76 h 185"/>
              <a:gd name="T74" fmla="*/ 87 w 128"/>
              <a:gd name="T75" fmla="*/ 76 h 185"/>
              <a:gd name="T76" fmla="*/ 64 w 128"/>
              <a:gd name="T77" fmla="*/ 70 h 185"/>
              <a:gd name="T78" fmla="*/ 64 w 128"/>
              <a:gd name="T79" fmla="*/ 70 h 185"/>
              <a:gd name="T80" fmla="*/ 41 w 128"/>
              <a:gd name="T81" fmla="*/ 76 h 185"/>
              <a:gd name="T82" fmla="*/ 41 w 128"/>
              <a:gd name="T83" fmla="*/ 76 h 185"/>
              <a:gd name="T84" fmla="*/ 25 w 128"/>
              <a:gd name="T85" fmla="*/ 93 h 185"/>
              <a:gd name="T86" fmla="*/ 25 w 128"/>
              <a:gd name="T87" fmla="*/ 93 h 185"/>
              <a:gd name="T88" fmla="*/ 19 w 128"/>
              <a:gd name="T89" fmla="*/ 119 h 185"/>
              <a:gd name="T90" fmla="*/ 19 w 128"/>
              <a:gd name="T91" fmla="*/ 119 h 185"/>
              <a:gd name="T92" fmla="*/ 25 w 128"/>
              <a:gd name="T93" fmla="*/ 144 h 185"/>
              <a:gd name="T94" fmla="*/ 25 w 128"/>
              <a:gd name="T95" fmla="*/ 144 h 185"/>
              <a:gd name="T96" fmla="*/ 41 w 128"/>
              <a:gd name="T97" fmla="*/ 161 h 185"/>
              <a:gd name="T98" fmla="*/ 41 w 128"/>
              <a:gd name="T99" fmla="*/ 161 h 185"/>
              <a:gd name="T100" fmla="*/ 64 w 128"/>
              <a:gd name="T101" fmla="*/ 1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85">
                <a:moveTo>
                  <a:pt x="127" y="0"/>
                </a:moveTo>
                <a:lnTo>
                  <a:pt x="127" y="183"/>
                </a:lnTo>
                <a:lnTo>
                  <a:pt x="109" y="183"/>
                </a:lnTo>
                <a:lnTo>
                  <a:pt x="109" y="155"/>
                </a:lnTo>
                <a:lnTo>
                  <a:pt x="109" y="155"/>
                </a:lnTo>
                <a:cubicBezTo>
                  <a:pt x="104" y="165"/>
                  <a:pt x="98" y="171"/>
                  <a:pt x="89" y="177"/>
                </a:cubicBezTo>
                <a:lnTo>
                  <a:pt x="89" y="177"/>
                </a:lnTo>
                <a:cubicBezTo>
                  <a:pt x="81" y="182"/>
                  <a:pt x="71" y="184"/>
                  <a:pt x="60" y="184"/>
                </a:cubicBezTo>
                <a:lnTo>
                  <a:pt x="60" y="184"/>
                </a:lnTo>
                <a:cubicBezTo>
                  <a:pt x="49" y="184"/>
                  <a:pt x="38" y="181"/>
                  <a:pt x="29" y="175"/>
                </a:cubicBezTo>
                <a:lnTo>
                  <a:pt x="29" y="175"/>
                </a:lnTo>
                <a:cubicBezTo>
                  <a:pt x="20" y="170"/>
                  <a:pt x="13" y="162"/>
                  <a:pt x="8" y="152"/>
                </a:cubicBezTo>
                <a:lnTo>
                  <a:pt x="8" y="152"/>
                </a:lnTo>
                <a:cubicBezTo>
                  <a:pt x="3" y="142"/>
                  <a:pt x="0" y="131"/>
                  <a:pt x="0" y="118"/>
                </a:cubicBezTo>
                <a:lnTo>
                  <a:pt x="0" y="118"/>
                </a:lnTo>
                <a:cubicBezTo>
                  <a:pt x="0" y="105"/>
                  <a:pt x="3" y="94"/>
                  <a:pt x="8" y="84"/>
                </a:cubicBezTo>
                <a:lnTo>
                  <a:pt x="8" y="84"/>
                </a:lnTo>
                <a:cubicBezTo>
                  <a:pt x="13" y="74"/>
                  <a:pt x="20" y="67"/>
                  <a:pt x="29" y="61"/>
                </a:cubicBezTo>
                <a:lnTo>
                  <a:pt x="29" y="61"/>
                </a:lnTo>
                <a:cubicBezTo>
                  <a:pt x="38" y="56"/>
                  <a:pt x="49" y="52"/>
                  <a:pt x="60" y="52"/>
                </a:cubicBezTo>
                <a:lnTo>
                  <a:pt x="60" y="52"/>
                </a:lnTo>
                <a:cubicBezTo>
                  <a:pt x="71" y="52"/>
                  <a:pt x="81" y="55"/>
                  <a:pt x="89" y="60"/>
                </a:cubicBezTo>
                <a:lnTo>
                  <a:pt x="89" y="60"/>
                </a:lnTo>
                <a:cubicBezTo>
                  <a:pt x="98" y="65"/>
                  <a:pt x="104" y="72"/>
                  <a:pt x="109" y="82"/>
                </a:cubicBezTo>
                <a:lnTo>
                  <a:pt x="109" y="0"/>
                </a:lnTo>
                <a:lnTo>
                  <a:pt x="127" y="0"/>
                </a:lnTo>
                <a:close/>
                <a:moveTo>
                  <a:pt x="64" y="167"/>
                </a:moveTo>
                <a:lnTo>
                  <a:pt x="64" y="167"/>
                </a:lnTo>
                <a:cubicBezTo>
                  <a:pt x="72" y="167"/>
                  <a:pt x="81" y="165"/>
                  <a:pt x="87" y="161"/>
                </a:cubicBezTo>
                <a:lnTo>
                  <a:pt x="87" y="161"/>
                </a:lnTo>
                <a:cubicBezTo>
                  <a:pt x="94" y="157"/>
                  <a:pt x="99" y="151"/>
                  <a:pt x="103" y="144"/>
                </a:cubicBezTo>
                <a:lnTo>
                  <a:pt x="103" y="144"/>
                </a:lnTo>
                <a:cubicBezTo>
                  <a:pt x="107" y="136"/>
                  <a:pt x="109" y="128"/>
                  <a:pt x="109" y="119"/>
                </a:cubicBezTo>
                <a:lnTo>
                  <a:pt x="109" y="119"/>
                </a:lnTo>
                <a:cubicBezTo>
                  <a:pt x="109" y="109"/>
                  <a:pt x="107" y="101"/>
                  <a:pt x="103" y="93"/>
                </a:cubicBezTo>
                <a:lnTo>
                  <a:pt x="103" y="93"/>
                </a:lnTo>
                <a:cubicBezTo>
                  <a:pt x="99" y="86"/>
                  <a:pt x="94" y="80"/>
                  <a:pt x="87" y="76"/>
                </a:cubicBezTo>
                <a:lnTo>
                  <a:pt x="87" y="76"/>
                </a:lnTo>
                <a:cubicBezTo>
                  <a:pt x="81" y="71"/>
                  <a:pt x="72" y="70"/>
                  <a:pt x="64" y="70"/>
                </a:cubicBezTo>
                <a:lnTo>
                  <a:pt x="64" y="70"/>
                </a:lnTo>
                <a:cubicBezTo>
                  <a:pt x="55" y="70"/>
                  <a:pt x="47" y="71"/>
                  <a:pt x="41" y="76"/>
                </a:cubicBezTo>
                <a:lnTo>
                  <a:pt x="41" y="76"/>
                </a:lnTo>
                <a:cubicBezTo>
                  <a:pt x="34" y="80"/>
                  <a:pt x="29" y="86"/>
                  <a:pt x="25" y="93"/>
                </a:cubicBezTo>
                <a:lnTo>
                  <a:pt x="25" y="93"/>
                </a:lnTo>
                <a:cubicBezTo>
                  <a:pt x="20" y="101"/>
                  <a:pt x="19" y="109"/>
                  <a:pt x="19" y="119"/>
                </a:cubicBezTo>
                <a:lnTo>
                  <a:pt x="19" y="119"/>
                </a:lnTo>
                <a:cubicBezTo>
                  <a:pt x="19" y="128"/>
                  <a:pt x="20" y="136"/>
                  <a:pt x="25" y="144"/>
                </a:cubicBezTo>
                <a:lnTo>
                  <a:pt x="25" y="144"/>
                </a:lnTo>
                <a:cubicBezTo>
                  <a:pt x="29" y="151"/>
                  <a:pt x="34" y="157"/>
                  <a:pt x="41" y="161"/>
                </a:cubicBezTo>
                <a:lnTo>
                  <a:pt x="41" y="161"/>
                </a:lnTo>
                <a:cubicBezTo>
                  <a:pt x="47" y="165"/>
                  <a:pt x="55" y="167"/>
                  <a:pt x="64" y="1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0"/>
          <p:cNvSpPr>
            <a:spLocks noChangeArrowheads="1"/>
          </p:cNvSpPr>
          <p:nvPr/>
        </p:nvSpPr>
        <p:spPr bwMode="auto">
          <a:xfrm>
            <a:off x="19540096" y="8525936"/>
            <a:ext cx="26857" cy="32231"/>
          </a:xfrm>
          <a:custGeom>
            <a:avLst/>
            <a:gdLst>
              <a:gd name="T0" fmla="*/ 12 w 24"/>
              <a:gd name="T1" fmla="*/ 0 h 26"/>
              <a:gd name="T2" fmla="*/ 12 w 24"/>
              <a:gd name="T3" fmla="*/ 0 h 26"/>
              <a:gd name="T4" fmla="*/ 20 w 24"/>
              <a:gd name="T5" fmla="*/ 3 h 26"/>
              <a:gd name="T6" fmla="*/ 20 w 24"/>
              <a:gd name="T7" fmla="*/ 3 h 26"/>
              <a:gd name="T8" fmla="*/ 23 w 24"/>
              <a:gd name="T9" fmla="*/ 12 h 26"/>
              <a:gd name="T10" fmla="*/ 23 w 24"/>
              <a:gd name="T11" fmla="*/ 12 h 26"/>
              <a:gd name="T12" fmla="*/ 20 w 24"/>
              <a:gd name="T13" fmla="*/ 22 h 26"/>
              <a:gd name="T14" fmla="*/ 20 w 24"/>
              <a:gd name="T15" fmla="*/ 22 h 26"/>
              <a:gd name="T16" fmla="*/ 12 w 24"/>
              <a:gd name="T17" fmla="*/ 25 h 26"/>
              <a:gd name="T18" fmla="*/ 12 w 24"/>
              <a:gd name="T19" fmla="*/ 25 h 26"/>
              <a:gd name="T20" fmla="*/ 3 w 24"/>
              <a:gd name="T21" fmla="*/ 22 h 26"/>
              <a:gd name="T22" fmla="*/ 3 w 24"/>
              <a:gd name="T23" fmla="*/ 22 h 26"/>
              <a:gd name="T24" fmla="*/ 0 w 24"/>
              <a:gd name="T25" fmla="*/ 12 h 26"/>
              <a:gd name="T26" fmla="*/ 0 w 24"/>
              <a:gd name="T27" fmla="*/ 12 h 26"/>
              <a:gd name="T28" fmla="*/ 3 w 24"/>
              <a:gd name="T29" fmla="*/ 3 h 26"/>
              <a:gd name="T30" fmla="*/ 3 w 24"/>
              <a:gd name="T31" fmla="*/ 3 h 26"/>
              <a:gd name="T32" fmla="*/ 12 w 2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26">
                <a:moveTo>
                  <a:pt x="12" y="0"/>
                </a:moveTo>
                <a:lnTo>
                  <a:pt x="12" y="0"/>
                </a:lnTo>
                <a:cubicBezTo>
                  <a:pt x="15" y="0"/>
                  <a:pt x="17" y="1"/>
                  <a:pt x="20" y="3"/>
                </a:cubicBezTo>
                <a:lnTo>
                  <a:pt x="20" y="3"/>
                </a:lnTo>
                <a:cubicBezTo>
                  <a:pt x="22" y="6"/>
                  <a:pt x="23" y="9"/>
                  <a:pt x="23" y="12"/>
                </a:cubicBezTo>
                <a:lnTo>
                  <a:pt x="23" y="12"/>
                </a:lnTo>
                <a:cubicBezTo>
                  <a:pt x="23" y="16"/>
                  <a:pt x="22" y="19"/>
                  <a:pt x="20" y="22"/>
                </a:cubicBezTo>
                <a:lnTo>
                  <a:pt x="20" y="22"/>
                </a:lnTo>
                <a:cubicBezTo>
                  <a:pt x="17" y="23"/>
                  <a:pt x="15" y="25"/>
                  <a:pt x="12" y="25"/>
                </a:cubicBezTo>
                <a:lnTo>
                  <a:pt x="12" y="25"/>
                </a:lnTo>
                <a:cubicBezTo>
                  <a:pt x="8" y="25"/>
                  <a:pt x="6" y="23"/>
                  <a:pt x="3" y="22"/>
                </a:cubicBezTo>
                <a:lnTo>
                  <a:pt x="3" y="22"/>
                </a:lnTo>
                <a:cubicBezTo>
                  <a:pt x="1" y="19"/>
                  <a:pt x="0" y="16"/>
                  <a:pt x="0" y="12"/>
                </a:cubicBezTo>
                <a:lnTo>
                  <a:pt x="0" y="12"/>
                </a:lnTo>
                <a:cubicBezTo>
                  <a:pt x="0" y="9"/>
                  <a:pt x="1" y="6"/>
                  <a:pt x="3" y="3"/>
                </a:cubicBezTo>
                <a:lnTo>
                  <a:pt x="3" y="3"/>
                </a:lnTo>
                <a:cubicBezTo>
                  <a:pt x="6" y="1"/>
                  <a:pt x="8" y="0"/>
                  <a:pt x="1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01"/>
          <p:cNvSpPr>
            <a:spLocks noChangeArrowheads="1"/>
          </p:cNvSpPr>
          <p:nvPr/>
        </p:nvSpPr>
        <p:spPr bwMode="auto">
          <a:xfrm>
            <a:off x="17858729" y="7102415"/>
            <a:ext cx="193384" cy="263218"/>
          </a:xfrm>
          <a:custGeom>
            <a:avLst/>
            <a:gdLst>
              <a:gd name="T0" fmla="*/ 0 w 159"/>
              <a:gd name="T1" fmla="*/ 213 h 214"/>
              <a:gd name="T2" fmla="*/ 0 w 159"/>
              <a:gd name="T3" fmla="*/ 0 h 214"/>
              <a:gd name="T4" fmla="*/ 90 w 159"/>
              <a:gd name="T5" fmla="*/ 0 h 214"/>
              <a:gd name="T6" fmla="*/ 90 w 159"/>
              <a:gd name="T7" fmla="*/ 0 h 214"/>
              <a:gd name="T8" fmla="*/ 117 w 159"/>
              <a:gd name="T9" fmla="*/ 6 h 214"/>
              <a:gd name="T10" fmla="*/ 117 w 159"/>
              <a:gd name="T11" fmla="*/ 6 h 214"/>
              <a:gd name="T12" fmla="*/ 139 w 159"/>
              <a:gd name="T13" fmla="*/ 23 h 214"/>
              <a:gd name="T14" fmla="*/ 139 w 159"/>
              <a:gd name="T15" fmla="*/ 23 h 214"/>
              <a:gd name="T16" fmla="*/ 153 w 159"/>
              <a:gd name="T17" fmla="*/ 46 h 214"/>
              <a:gd name="T18" fmla="*/ 153 w 159"/>
              <a:gd name="T19" fmla="*/ 46 h 214"/>
              <a:gd name="T20" fmla="*/ 158 w 159"/>
              <a:gd name="T21" fmla="*/ 71 h 214"/>
              <a:gd name="T22" fmla="*/ 158 w 159"/>
              <a:gd name="T23" fmla="*/ 71 h 214"/>
              <a:gd name="T24" fmla="*/ 153 w 159"/>
              <a:gd name="T25" fmla="*/ 98 h 214"/>
              <a:gd name="T26" fmla="*/ 153 w 159"/>
              <a:gd name="T27" fmla="*/ 98 h 214"/>
              <a:gd name="T28" fmla="*/ 140 w 159"/>
              <a:gd name="T29" fmla="*/ 120 h 214"/>
              <a:gd name="T30" fmla="*/ 140 w 159"/>
              <a:gd name="T31" fmla="*/ 120 h 214"/>
              <a:gd name="T32" fmla="*/ 119 w 159"/>
              <a:gd name="T33" fmla="*/ 136 h 214"/>
              <a:gd name="T34" fmla="*/ 119 w 159"/>
              <a:gd name="T35" fmla="*/ 136 h 214"/>
              <a:gd name="T36" fmla="*/ 92 w 159"/>
              <a:gd name="T37" fmla="*/ 142 h 214"/>
              <a:gd name="T38" fmla="*/ 41 w 159"/>
              <a:gd name="T39" fmla="*/ 142 h 214"/>
              <a:gd name="T40" fmla="*/ 41 w 159"/>
              <a:gd name="T41" fmla="*/ 213 h 214"/>
              <a:gd name="T42" fmla="*/ 0 w 159"/>
              <a:gd name="T43" fmla="*/ 213 h 214"/>
              <a:gd name="T44" fmla="*/ 41 w 159"/>
              <a:gd name="T45" fmla="*/ 105 h 214"/>
              <a:gd name="T46" fmla="*/ 90 w 159"/>
              <a:gd name="T47" fmla="*/ 105 h 214"/>
              <a:gd name="T48" fmla="*/ 90 w 159"/>
              <a:gd name="T49" fmla="*/ 105 h 214"/>
              <a:gd name="T50" fmla="*/ 108 w 159"/>
              <a:gd name="T51" fmla="*/ 96 h 214"/>
              <a:gd name="T52" fmla="*/ 108 w 159"/>
              <a:gd name="T53" fmla="*/ 96 h 214"/>
              <a:gd name="T54" fmla="*/ 116 w 159"/>
              <a:gd name="T55" fmla="*/ 71 h 214"/>
              <a:gd name="T56" fmla="*/ 116 w 159"/>
              <a:gd name="T57" fmla="*/ 71 h 214"/>
              <a:gd name="T58" fmla="*/ 113 w 159"/>
              <a:gd name="T59" fmla="*/ 57 h 214"/>
              <a:gd name="T60" fmla="*/ 113 w 159"/>
              <a:gd name="T61" fmla="*/ 57 h 214"/>
              <a:gd name="T62" fmla="*/ 107 w 159"/>
              <a:gd name="T63" fmla="*/ 46 h 214"/>
              <a:gd name="T64" fmla="*/ 107 w 159"/>
              <a:gd name="T65" fmla="*/ 46 h 214"/>
              <a:gd name="T66" fmla="*/ 98 w 159"/>
              <a:gd name="T67" fmla="*/ 39 h 214"/>
              <a:gd name="T68" fmla="*/ 98 w 159"/>
              <a:gd name="T69" fmla="*/ 39 h 214"/>
              <a:gd name="T70" fmla="*/ 88 w 159"/>
              <a:gd name="T71" fmla="*/ 37 h 214"/>
              <a:gd name="T72" fmla="*/ 41 w 159"/>
              <a:gd name="T73" fmla="*/ 37 h 214"/>
              <a:gd name="T74" fmla="*/ 41 w 159"/>
              <a:gd name="T75" fmla="*/ 10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9" h="214">
                <a:moveTo>
                  <a:pt x="0" y="213"/>
                </a:moveTo>
                <a:lnTo>
                  <a:pt x="0" y="0"/>
                </a:lnTo>
                <a:lnTo>
                  <a:pt x="90" y="0"/>
                </a:lnTo>
                <a:lnTo>
                  <a:pt x="90" y="0"/>
                </a:lnTo>
                <a:cubicBezTo>
                  <a:pt x="100" y="0"/>
                  <a:pt x="109" y="3"/>
                  <a:pt x="117" y="6"/>
                </a:cubicBezTo>
                <a:lnTo>
                  <a:pt x="117" y="6"/>
                </a:lnTo>
                <a:cubicBezTo>
                  <a:pt x="126" y="11"/>
                  <a:pt x="133" y="16"/>
                  <a:pt x="139" y="23"/>
                </a:cubicBezTo>
                <a:lnTo>
                  <a:pt x="139" y="23"/>
                </a:lnTo>
                <a:cubicBezTo>
                  <a:pt x="144" y="30"/>
                  <a:pt x="149" y="37"/>
                  <a:pt x="153" y="46"/>
                </a:cubicBezTo>
                <a:lnTo>
                  <a:pt x="153" y="46"/>
                </a:lnTo>
                <a:cubicBezTo>
                  <a:pt x="156" y="54"/>
                  <a:pt x="158" y="63"/>
                  <a:pt x="158" y="71"/>
                </a:cubicBezTo>
                <a:lnTo>
                  <a:pt x="158" y="71"/>
                </a:lnTo>
                <a:cubicBezTo>
                  <a:pt x="158" y="81"/>
                  <a:pt x="156" y="89"/>
                  <a:pt x="153" y="98"/>
                </a:cubicBezTo>
                <a:lnTo>
                  <a:pt x="153" y="98"/>
                </a:lnTo>
                <a:cubicBezTo>
                  <a:pt x="150" y="106"/>
                  <a:pt x="145" y="113"/>
                  <a:pt x="140" y="120"/>
                </a:cubicBezTo>
                <a:lnTo>
                  <a:pt x="140" y="120"/>
                </a:lnTo>
                <a:cubicBezTo>
                  <a:pt x="134" y="127"/>
                  <a:pt x="127" y="132"/>
                  <a:pt x="119" y="136"/>
                </a:cubicBezTo>
                <a:lnTo>
                  <a:pt x="119" y="136"/>
                </a:lnTo>
                <a:cubicBezTo>
                  <a:pt x="110" y="140"/>
                  <a:pt x="102" y="142"/>
                  <a:pt x="92" y="142"/>
                </a:cubicBezTo>
                <a:lnTo>
                  <a:pt x="41" y="142"/>
                </a:lnTo>
                <a:lnTo>
                  <a:pt x="41" y="213"/>
                </a:lnTo>
                <a:lnTo>
                  <a:pt x="0" y="213"/>
                </a:lnTo>
                <a:close/>
                <a:moveTo>
                  <a:pt x="41" y="105"/>
                </a:moveTo>
                <a:lnTo>
                  <a:pt x="90" y="105"/>
                </a:lnTo>
                <a:lnTo>
                  <a:pt x="90" y="105"/>
                </a:lnTo>
                <a:cubicBezTo>
                  <a:pt x="97" y="105"/>
                  <a:pt x="103" y="102"/>
                  <a:pt x="108" y="96"/>
                </a:cubicBezTo>
                <a:lnTo>
                  <a:pt x="108" y="96"/>
                </a:lnTo>
                <a:cubicBezTo>
                  <a:pt x="113" y="90"/>
                  <a:pt x="116" y="82"/>
                  <a:pt x="116" y="71"/>
                </a:cubicBezTo>
                <a:lnTo>
                  <a:pt x="116" y="71"/>
                </a:lnTo>
                <a:cubicBezTo>
                  <a:pt x="116" y="66"/>
                  <a:pt x="115" y="61"/>
                  <a:pt x="113" y="57"/>
                </a:cubicBezTo>
                <a:lnTo>
                  <a:pt x="113" y="57"/>
                </a:lnTo>
                <a:cubicBezTo>
                  <a:pt x="112" y="52"/>
                  <a:pt x="110" y="48"/>
                  <a:pt x="107" y="46"/>
                </a:cubicBezTo>
                <a:lnTo>
                  <a:pt x="107" y="46"/>
                </a:lnTo>
                <a:cubicBezTo>
                  <a:pt x="105" y="42"/>
                  <a:pt x="102" y="41"/>
                  <a:pt x="98" y="39"/>
                </a:cubicBezTo>
                <a:lnTo>
                  <a:pt x="98" y="39"/>
                </a:lnTo>
                <a:cubicBezTo>
                  <a:pt x="94" y="37"/>
                  <a:pt x="91" y="37"/>
                  <a:pt x="88" y="37"/>
                </a:cubicBezTo>
                <a:lnTo>
                  <a:pt x="41" y="37"/>
                </a:lnTo>
                <a:lnTo>
                  <a:pt x="41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402"/>
          <p:cNvSpPr>
            <a:spLocks noChangeArrowheads="1"/>
          </p:cNvSpPr>
          <p:nvPr/>
        </p:nvSpPr>
        <p:spPr bwMode="auto">
          <a:xfrm>
            <a:off x="18084344" y="7172249"/>
            <a:ext cx="112809" cy="193384"/>
          </a:xfrm>
          <a:custGeom>
            <a:avLst/>
            <a:gdLst>
              <a:gd name="T0" fmla="*/ 93 w 94"/>
              <a:gd name="T1" fmla="*/ 37 h 160"/>
              <a:gd name="T2" fmla="*/ 93 w 94"/>
              <a:gd name="T3" fmla="*/ 37 h 160"/>
              <a:gd name="T4" fmla="*/ 61 w 94"/>
              <a:gd name="T5" fmla="*/ 44 h 160"/>
              <a:gd name="T6" fmla="*/ 61 w 94"/>
              <a:gd name="T7" fmla="*/ 44 h 160"/>
              <a:gd name="T8" fmla="*/ 40 w 94"/>
              <a:gd name="T9" fmla="*/ 64 h 160"/>
              <a:gd name="T10" fmla="*/ 40 w 94"/>
              <a:gd name="T11" fmla="*/ 159 h 160"/>
              <a:gd name="T12" fmla="*/ 0 w 94"/>
              <a:gd name="T13" fmla="*/ 159 h 160"/>
              <a:gd name="T14" fmla="*/ 0 w 94"/>
              <a:gd name="T15" fmla="*/ 2 h 160"/>
              <a:gd name="T16" fmla="*/ 37 w 94"/>
              <a:gd name="T17" fmla="*/ 2 h 160"/>
              <a:gd name="T18" fmla="*/ 37 w 94"/>
              <a:gd name="T19" fmla="*/ 35 h 160"/>
              <a:gd name="T20" fmla="*/ 37 w 94"/>
              <a:gd name="T21" fmla="*/ 35 h 160"/>
              <a:gd name="T22" fmla="*/ 47 w 94"/>
              <a:gd name="T23" fmla="*/ 22 h 160"/>
              <a:gd name="T24" fmla="*/ 47 w 94"/>
              <a:gd name="T25" fmla="*/ 22 h 160"/>
              <a:gd name="T26" fmla="*/ 59 w 94"/>
              <a:gd name="T27" fmla="*/ 10 h 160"/>
              <a:gd name="T28" fmla="*/ 59 w 94"/>
              <a:gd name="T29" fmla="*/ 10 h 160"/>
              <a:gd name="T30" fmla="*/ 72 w 94"/>
              <a:gd name="T31" fmla="*/ 3 h 160"/>
              <a:gd name="T32" fmla="*/ 72 w 94"/>
              <a:gd name="T33" fmla="*/ 3 h 160"/>
              <a:gd name="T34" fmla="*/ 85 w 94"/>
              <a:gd name="T35" fmla="*/ 0 h 160"/>
              <a:gd name="T36" fmla="*/ 90 w 94"/>
              <a:gd name="T37" fmla="*/ 0 h 160"/>
              <a:gd name="T38" fmla="*/ 90 w 94"/>
              <a:gd name="T39" fmla="*/ 0 h 160"/>
              <a:gd name="T40" fmla="*/ 93 w 94"/>
              <a:gd name="T41" fmla="*/ 0 h 160"/>
              <a:gd name="T42" fmla="*/ 93 w 94"/>
              <a:gd name="T43" fmla="*/ 3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4" h="160">
                <a:moveTo>
                  <a:pt x="93" y="37"/>
                </a:moveTo>
                <a:lnTo>
                  <a:pt x="93" y="37"/>
                </a:lnTo>
                <a:cubicBezTo>
                  <a:pt x="81" y="38"/>
                  <a:pt x="70" y="40"/>
                  <a:pt x="61" y="44"/>
                </a:cubicBezTo>
                <a:lnTo>
                  <a:pt x="61" y="44"/>
                </a:lnTo>
                <a:cubicBezTo>
                  <a:pt x="51" y="48"/>
                  <a:pt x="44" y="55"/>
                  <a:pt x="40" y="64"/>
                </a:cubicBezTo>
                <a:lnTo>
                  <a:pt x="40" y="159"/>
                </a:lnTo>
                <a:lnTo>
                  <a:pt x="0" y="159"/>
                </a:lnTo>
                <a:lnTo>
                  <a:pt x="0" y="2"/>
                </a:lnTo>
                <a:lnTo>
                  <a:pt x="37" y="2"/>
                </a:lnTo>
                <a:lnTo>
                  <a:pt x="37" y="35"/>
                </a:lnTo>
                <a:lnTo>
                  <a:pt x="37" y="35"/>
                </a:lnTo>
                <a:cubicBezTo>
                  <a:pt x="40" y="30"/>
                  <a:pt x="43" y="26"/>
                  <a:pt x="47" y="22"/>
                </a:cubicBezTo>
                <a:lnTo>
                  <a:pt x="47" y="22"/>
                </a:lnTo>
                <a:cubicBezTo>
                  <a:pt x="50" y="17"/>
                  <a:pt x="54" y="13"/>
                  <a:pt x="59" y="10"/>
                </a:cubicBezTo>
                <a:lnTo>
                  <a:pt x="59" y="10"/>
                </a:lnTo>
                <a:cubicBezTo>
                  <a:pt x="63" y="7"/>
                  <a:pt x="68" y="4"/>
                  <a:pt x="72" y="3"/>
                </a:cubicBezTo>
                <a:lnTo>
                  <a:pt x="72" y="3"/>
                </a:lnTo>
                <a:cubicBezTo>
                  <a:pt x="76" y="1"/>
                  <a:pt x="81" y="0"/>
                  <a:pt x="85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91" y="0"/>
                  <a:pt x="92" y="0"/>
                  <a:pt x="93" y="0"/>
                </a:cubicBezTo>
                <a:lnTo>
                  <a:pt x="93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03"/>
          <p:cNvSpPr>
            <a:spLocks noChangeArrowheads="1"/>
          </p:cNvSpPr>
          <p:nvPr/>
        </p:nvSpPr>
        <p:spPr bwMode="auto">
          <a:xfrm>
            <a:off x="18224010" y="7097045"/>
            <a:ext cx="48348" cy="268589"/>
          </a:xfrm>
          <a:custGeom>
            <a:avLst/>
            <a:gdLst>
              <a:gd name="T0" fmla="*/ 0 w 41"/>
              <a:gd name="T1" fmla="*/ 219 h 220"/>
              <a:gd name="T2" fmla="*/ 0 w 41"/>
              <a:gd name="T3" fmla="*/ 62 h 220"/>
              <a:gd name="T4" fmla="*/ 40 w 41"/>
              <a:gd name="T5" fmla="*/ 62 h 220"/>
              <a:gd name="T6" fmla="*/ 40 w 41"/>
              <a:gd name="T7" fmla="*/ 219 h 220"/>
              <a:gd name="T8" fmla="*/ 0 w 41"/>
              <a:gd name="T9" fmla="*/ 219 h 220"/>
              <a:gd name="T10" fmla="*/ 0 w 41"/>
              <a:gd name="T11" fmla="*/ 41 h 220"/>
              <a:gd name="T12" fmla="*/ 0 w 41"/>
              <a:gd name="T13" fmla="*/ 0 h 220"/>
              <a:gd name="T14" fmla="*/ 40 w 41"/>
              <a:gd name="T15" fmla="*/ 0 h 220"/>
              <a:gd name="T16" fmla="*/ 40 w 41"/>
              <a:gd name="T17" fmla="*/ 41 h 220"/>
              <a:gd name="T18" fmla="*/ 0 w 41"/>
              <a:gd name="T19" fmla="*/ 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20">
                <a:moveTo>
                  <a:pt x="0" y="219"/>
                </a:moveTo>
                <a:lnTo>
                  <a:pt x="0" y="62"/>
                </a:lnTo>
                <a:lnTo>
                  <a:pt x="40" y="62"/>
                </a:lnTo>
                <a:lnTo>
                  <a:pt x="40" y="219"/>
                </a:lnTo>
                <a:lnTo>
                  <a:pt x="0" y="219"/>
                </a:lnTo>
                <a:close/>
                <a:moveTo>
                  <a:pt x="0" y="41"/>
                </a:moveTo>
                <a:lnTo>
                  <a:pt x="0" y="0"/>
                </a:lnTo>
                <a:lnTo>
                  <a:pt x="40" y="0"/>
                </a:lnTo>
                <a:lnTo>
                  <a:pt x="4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04"/>
          <p:cNvSpPr>
            <a:spLocks noChangeArrowheads="1"/>
          </p:cNvSpPr>
          <p:nvPr/>
        </p:nvSpPr>
        <p:spPr bwMode="auto">
          <a:xfrm>
            <a:off x="18304588" y="7166876"/>
            <a:ext cx="204127" cy="198757"/>
          </a:xfrm>
          <a:custGeom>
            <a:avLst/>
            <a:gdLst>
              <a:gd name="T0" fmla="*/ 83 w 166"/>
              <a:gd name="T1" fmla="*/ 163 h 164"/>
              <a:gd name="T2" fmla="*/ 49 w 166"/>
              <a:gd name="T3" fmla="*/ 156 h 164"/>
              <a:gd name="T4" fmla="*/ 22 w 166"/>
              <a:gd name="T5" fmla="*/ 139 h 164"/>
              <a:gd name="T6" fmla="*/ 7 w 166"/>
              <a:gd name="T7" fmla="*/ 113 h 164"/>
              <a:gd name="T8" fmla="*/ 0 w 166"/>
              <a:gd name="T9" fmla="*/ 82 h 164"/>
              <a:gd name="T10" fmla="*/ 7 w 166"/>
              <a:gd name="T11" fmla="*/ 51 h 164"/>
              <a:gd name="T12" fmla="*/ 22 w 166"/>
              <a:gd name="T13" fmla="*/ 25 h 164"/>
              <a:gd name="T14" fmla="*/ 49 w 166"/>
              <a:gd name="T15" fmla="*/ 7 h 164"/>
              <a:gd name="T16" fmla="*/ 83 w 166"/>
              <a:gd name="T17" fmla="*/ 0 h 164"/>
              <a:gd name="T18" fmla="*/ 117 w 166"/>
              <a:gd name="T19" fmla="*/ 7 h 164"/>
              <a:gd name="T20" fmla="*/ 143 w 166"/>
              <a:gd name="T21" fmla="*/ 25 h 164"/>
              <a:gd name="T22" fmla="*/ 159 w 166"/>
              <a:gd name="T23" fmla="*/ 51 h 164"/>
              <a:gd name="T24" fmla="*/ 165 w 166"/>
              <a:gd name="T25" fmla="*/ 82 h 164"/>
              <a:gd name="T26" fmla="*/ 159 w 166"/>
              <a:gd name="T27" fmla="*/ 113 h 164"/>
              <a:gd name="T28" fmla="*/ 143 w 166"/>
              <a:gd name="T29" fmla="*/ 139 h 164"/>
              <a:gd name="T30" fmla="*/ 117 w 166"/>
              <a:gd name="T31" fmla="*/ 156 h 164"/>
              <a:gd name="T32" fmla="*/ 42 w 166"/>
              <a:gd name="T33" fmla="*/ 82 h 164"/>
              <a:gd name="T34" fmla="*/ 45 w 166"/>
              <a:gd name="T35" fmla="*/ 101 h 164"/>
              <a:gd name="T36" fmla="*/ 54 w 166"/>
              <a:gd name="T37" fmla="*/ 116 h 164"/>
              <a:gd name="T38" fmla="*/ 67 w 166"/>
              <a:gd name="T39" fmla="*/ 126 h 164"/>
              <a:gd name="T40" fmla="*/ 83 w 166"/>
              <a:gd name="T41" fmla="*/ 129 h 164"/>
              <a:gd name="T42" fmla="*/ 99 w 166"/>
              <a:gd name="T43" fmla="*/ 126 h 164"/>
              <a:gd name="T44" fmla="*/ 112 w 166"/>
              <a:gd name="T45" fmla="*/ 116 h 164"/>
              <a:gd name="T46" fmla="*/ 121 w 166"/>
              <a:gd name="T47" fmla="*/ 101 h 164"/>
              <a:gd name="T48" fmla="*/ 124 w 166"/>
              <a:gd name="T49" fmla="*/ 82 h 164"/>
              <a:gd name="T50" fmla="*/ 121 w 166"/>
              <a:gd name="T51" fmla="*/ 63 h 164"/>
              <a:gd name="T52" fmla="*/ 112 w 166"/>
              <a:gd name="T53" fmla="*/ 47 h 164"/>
              <a:gd name="T54" fmla="*/ 99 w 166"/>
              <a:gd name="T55" fmla="*/ 39 h 164"/>
              <a:gd name="T56" fmla="*/ 83 w 166"/>
              <a:gd name="T57" fmla="*/ 35 h 164"/>
              <a:gd name="T58" fmla="*/ 67 w 166"/>
              <a:gd name="T59" fmla="*/ 39 h 164"/>
              <a:gd name="T60" fmla="*/ 54 w 166"/>
              <a:gd name="T61" fmla="*/ 48 h 164"/>
              <a:gd name="T62" fmla="*/ 45 w 166"/>
              <a:gd name="T63" fmla="*/ 63 h 164"/>
              <a:gd name="T64" fmla="*/ 42 w 166"/>
              <a:gd name="T65" fmla="*/ 8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8" y="161"/>
                  <a:pt x="49" y="156"/>
                </a:cubicBezTo>
                <a:lnTo>
                  <a:pt x="49" y="156"/>
                </a:lnTo>
                <a:cubicBezTo>
                  <a:pt x="38" y="152"/>
                  <a:pt x="30" y="147"/>
                  <a:pt x="22" y="139"/>
                </a:cubicBezTo>
                <a:lnTo>
                  <a:pt x="22" y="139"/>
                </a:lnTo>
                <a:cubicBezTo>
                  <a:pt x="15" y="131"/>
                  <a:pt x="10" y="123"/>
                  <a:pt x="7" y="113"/>
                </a:cubicBezTo>
                <a:lnTo>
                  <a:pt x="7" y="113"/>
                </a:lnTo>
                <a:cubicBezTo>
                  <a:pt x="2" y="103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0"/>
                  <a:pt x="7" y="51"/>
                </a:cubicBezTo>
                <a:lnTo>
                  <a:pt x="7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30" y="18"/>
                  <a:pt x="38" y="12"/>
                  <a:pt x="49" y="7"/>
                </a:cubicBezTo>
                <a:lnTo>
                  <a:pt x="49" y="7"/>
                </a:lnTo>
                <a:cubicBezTo>
                  <a:pt x="58" y="3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3"/>
                  <a:pt x="117" y="7"/>
                </a:cubicBezTo>
                <a:lnTo>
                  <a:pt x="117" y="7"/>
                </a:lnTo>
                <a:cubicBezTo>
                  <a:pt x="128" y="12"/>
                  <a:pt x="136" y="18"/>
                  <a:pt x="143" y="25"/>
                </a:cubicBezTo>
                <a:lnTo>
                  <a:pt x="143" y="25"/>
                </a:lnTo>
                <a:cubicBezTo>
                  <a:pt x="150" y="32"/>
                  <a:pt x="156" y="41"/>
                  <a:pt x="159" y="51"/>
                </a:cubicBezTo>
                <a:lnTo>
                  <a:pt x="159" y="51"/>
                </a:lnTo>
                <a:cubicBezTo>
                  <a:pt x="163" y="60"/>
                  <a:pt x="165" y="71"/>
                  <a:pt x="165" y="82"/>
                </a:cubicBezTo>
                <a:lnTo>
                  <a:pt x="165" y="82"/>
                </a:lnTo>
                <a:cubicBezTo>
                  <a:pt x="165" y="93"/>
                  <a:pt x="163" y="103"/>
                  <a:pt x="159" y="113"/>
                </a:cubicBezTo>
                <a:lnTo>
                  <a:pt x="159" y="113"/>
                </a:lnTo>
                <a:cubicBezTo>
                  <a:pt x="156" y="123"/>
                  <a:pt x="150" y="131"/>
                  <a:pt x="143" y="139"/>
                </a:cubicBezTo>
                <a:lnTo>
                  <a:pt x="143" y="139"/>
                </a:lnTo>
                <a:cubicBezTo>
                  <a:pt x="136" y="147"/>
                  <a:pt x="128" y="152"/>
                  <a:pt x="117" y="156"/>
                </a:cubicBezTo>
                <a:lnTo>
                  <a:pt x="117" y="156"/>
                </a:lnTo>
                <a:cubicBezTo>
                  <a:pt x="107" y="161"/>
                  <a:pt x="96" y="163"/>
                  <a:pt x="83" y="163"/>
                </a:cubicBezTo>
                <a:close/>
                <a:moveTo>
                  <a:pt x="42" y="82"/>
                </a:moveTo>
                <a:lnTo>
                  <a:pt x="42" y="82"/>
                </a:lnTo>
                <a:cubicBezTo>
                  <a:pt x="42" y="89"/>
                  <a:pt x="43" y="95"/>
                  <a:pt x="45" y="101"/>
                </a:cubicBezTo>
                <a:lnTo>
                  <a:pt x="45" y="101"/>
                </a:lnTo>
                <a:cubicBezTo>
                  <a:pt x="47" y="107"/>
                  <a:pt x="50" y="112"/>
                  <a:pt x="54" y="116"/>
                </a:cubicBezTo>
                <a:lnTo>
                  <a:pt x="54" y="116"/>
                </a:lnTo>
                <a:cubicBezTo>
                  <a:pt x="57" y="120"/>
                  <a:pt x="61" y="123"/>
                  <a:pt x="67" y="126"/>
                </a:cubicBezTo>
                <a:lnTo>
                  <a:pt x="67" y="126"/>
                </a:lnTo>
                <a:cubicBezTo>
                  <a:pt x="72" y="128"/>
                  <a:pt x="77" y="129"/>
                  <a:pt x="83" y="129"/>
                </a:cubicBezTo>
                <a:lnTo>
                  <a:pt x="83" y="129"/>
                </a:lnTo>
                <a:cubicBezTo>
                  <a:pt x="89" y="129"/>
                  <a:pt x="94" y="128"/>
                  <a:pt x="99" y="126"/>
                </a:cubicBezTo>
                <a:lnTo>
                  <a:pt x="99" y="126"/>
                </a:lnTo>
                <a:cubicBezTo>
                  <a:pt x="104" y="123"/>
                  <a:pt x="109" y="120"/>
                  <a:pt x="112" y="116"/>
                </a:cubicBezTo>
                <a:lnTo>
                  <a:pt x="112" y="116"/>
                </a:lnTo>
                <a:cubicBezTo>
                  <a:pt x="116" y="112"/>
                  <a:pt x="119" y="107"/>
                  <a:pt x="121" y="101"/>
                </a:cubicBezTo>
                <a:lnTo>
                  <a:pt x="121" y="101"/>
                </a:lnTo>
                <a:cubicBezTo>
                  <a:pt x="123" y="95"/>
                  <a:pt x="124" y="88"/>
                  <a:pt x="124" y="82"/>
                </a:cubicBezTo>
                <a:lnTo>
                  <a:pt x="124" y="82"/>
                </a:lnTo>
                <a:cubicBezTo>
                  <a:pt x="124" y="75"/>
                  <a:pt x="123" y="68"/>
                  <a:pt x="121" y="63"/>
                </a:cubicBezTo>
                <a:lnTo>
                  <a:pt x="121" y="63"/>
                </a:lnTo>
                <a:cubicBezTo>
                  <a:pt x="119" y="57"/>
                  <a:pt x="116" y="52"/>
                  <a:pt x="112" y="47"/>
                </a:cubicBezTo>
                <a:lnTo>
                  <a:pt x="112" y="47"/>
                </a:lnTo>
                <a:cubicBezTo>
                  <a:pt x="109" y="44"/>
                  <a:pt x="104" y="40"/>
                  <a:pt x="99" y="39"/>
                </a:cubicBezTo>
                <a:lnTo>
                  <a:pt x="99" y="39"/>
                </a:lnTo>
                <a:cubicBezTo>
                  <a:pt x="94" y="36"/>
                  <a:pt x="89" y="35"/>
                  <a:pt x="83" y="35"/>
                </a:cubicBezTo>
                <a:lnTo>
                  <a:pt x="83" y="35"/>
                </a:lnTo>
                <a:cubicBezTo>
                  <a:pt x="77" y="35"/>
                  <a:pt x="72" y="36"/>
                  <a:pt x="67" y="39"/>
                </a:cubicBezTo>
                <a:lnTo>
                  <a:pt x="67" y="39"/>
                </a:lnTo>
                <a:cubicBezTo>
                  <a:pt x="61" y="41"/>
                  <a:pt x="57" y="44"/>
                  <a:pt x="54" y="48"/>
                </a:cubicBezTo>
                <a:lnTo>
                  <a:pt x="54" y="48"/>
                </a:lnTo>
                <a:cubicBezTo>
                  <a:pt x="50" y="52"/>
                  <a:pt x="47" y="57"/>
                  <a:pt x="45" y="63"/>
                </a:cubicBezTo>
                <a:lnTo>
                  <a:pt x="45" y="63"/>
                </a:lnTo>
                <a:cubicBezTo>
                  <a:pt x="43" y="69"/>
                  <a:pt x="42" y="75"/>
                  <a:pt x="42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05"/>
          <p:cNvSpPr>
            <a:spLocks noChangeArrowheads="1"/>
          </p:cNvSpPr>
          <p:nvPr/>
        </p:nvSpPr>
        <p:spPr bwMode="auto">
          <a:xfrm>
            <a:off x="18540946" y="7172249"/>
            <a:ext cx="118179" cy="193384"/>
          </a:xfrm>
          <a:custGeom>
            <a:avLst/>
            <a:gdLst>
              <a:gd name="T0" fmla="*/ 94 w 95"/>
              <a:gd name="T1" fmla="*/ 37 h 160"/>
              <a:gd name="T2" fmla="*/ 94 w 95"/>
              <a:gd name="T3" fmla="*/ 37 h 160"/>
              <a:gd name="T4" fmla="*/ 61 w 95"/>
              <a:gd name="T5" fmla="*/ 44 h 160"/>
              <a:gd name="T6" fmla="*/ 61 w 95"/>
              <a:gd name="T7" fmla="*/ 44 h 160"/>
              <a:gd name="T8" fmla="*/ 40 w 95"/>
              <a:gd name="T9" fmla="*/ 64 h 160"/>
              <a:gd name="T10" fmla="*/ 40 w 95"/>
              <a:gd name="T11" fmla="*/ 159 h 160"/>
              <a:gd name="T12" fmla="*/ 0 w 95"/>
              <a:gd name="T13" fmla="*/ 159 h 160"/>
              <a:gd name="T14" fmla="*/ 0 w 95"/>
              <a:gd name="T15" fmla="*/ 2 h 160"/>
              <a:gd name="T16" fmla="*/ 37 w 95"/>
              <a:gd name="T17" fmla="*/ 2 h 160"/>
              <a:gd name="T18" fmla="*/ 37 w 95"/>
              <a:gd name="T19" fmla="*/ 35 h 160"/>
              <a:gd name="T20" fmla="*/ 37 w 95"/>
              <a:gd name="T21" fmla="*/ 35 h 160"/>
              <a:gd name="T22" fmla="*/ 47 w 95"/>
              <a:gd name="T23" fmla="*/ 22 h 160"/>
              <a:gd name="T24" fmla="*/ 47 w 95"/>
              <a:gd name="T25" fmla="*/ 22 h 160"/>
              <a:gd name="T26" fmla="*/ 59 w 95"/>
              <a:gd name="T27" fmla="*/ 10 h 160"/>
              <a:gd name="T28" fmla="*/ 59 w 95"/>
              <a:gd name="T29" fmla="*/ 10 h 160"/>
              <a:gd name="T30" fmla="*/ 73 w 95"/>
              <a:gd name="T31" fmla="*/ 3 h 160"/>
              <a:gd name="T32" fmla="*/ 73 w 95"/>
              <a:gd name="T33" fmla="*/ 3 h 160"/>
              <a:gd name="T34" fmla="*/ 85 w 95"/>
              <a:gd name="T35" fmla="*/ 0 h 160"/>
              <a:gd name="T36" fmla="*/ 90 w 95"/>
              <a:gd name="T37" fmla="*/ 0 h 160"/>
              <a:gd name="T38" fmla="*/ 90 w 95"/>
              <a:gd name="T39" fmla="*/ 0 h 160"/>
              <a:gd name="T40" fmla="*/ 94 w 95"/>
              <a:gd name="T41" fmla="*/ 0 h 160"/>
              <a:gd name="T42" fmla="*/ 94 w 95"/>
              <a:gd name="T43" fmla="*/ 3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5" h="160">
                <a:moveTo>
                  <a:pt x="94" y="37"/>
                </a:moveTo>
                <a:lnTo>
                  <a:pt x="94" y="37"/>
                </a:lnTo>
                <a:cubicBezTo>
                  <a:pt x="82" y="38"/>
                  <a:pt x="71" y="40"/>
                  <a:pt x="61" y="44"/>
                </a:cubicBezTo>
                <a:lnTo>
                  <a:pt x="61" y="44"/>
                </a:lnTo>
                <a:cubicBezTo>
                  <a:pt x="51" y="48"/>
                  <a:pt x="44" y="55"/>
                  <a:pt x="40" y="64"/>
                </a:cubicBezTo>
                <a:lnTo>
                  <a:pt x="40" y="159"/>
                </a:lnTo>
                <a:lnTo>
                  <a:pt x="0" y="159"/>
                </a:lnTo>
                <a:lnTo>
                  <a:pt x="0" y="2"/>
                </a:lnTo>
                <a:lnTo>
                  <a:pt x="37" y="2"/>
                </a:lnTo>
                <a:lnTo>
                  <a:pt x="37" y="35"/>
                </a:lnTo>
                <a:lnTo>
                  <a:pt x="37" y="35"/>
                </a:lnTo>
                <a:cubicBezTo>
                  <a:pt x="39" y="30"/>
                  <a:pt x="43" y="26"/>
                  <a:pt x="47" y="22"/>
                </a:cubicBezTo>
                <a:lnTo>
                  <a:pt x="47" y="22"/>
                </a:lnTo>
                <a:cubicBezTo>
                  <a:pt x="51" y="17"/>
                  <a:pt x="55" y="13"/>
                  <a:pt x="59" y="10"/>
                </a:cubicBezTo>
                <a:lnTo>
                  <a:pt x="59" y="10"/>
                </a:lnTo>
                <a:cubicBezTo>
                  <a:pt x="63" y="7"/>
                  <a:pt x="68" y="4"/>
                  <a:pt x="73" y="3"/>
                </a:cubicBezTo>
                <a:lnTo>
                  <a:pt x="73" y="3"/>
                </a:lnTo>
                <a:cubicBezTo>
                  <a:pt x="77" y="1"/>
                  <a:pt x="81" y="0"/>
                  <a:pt x="85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91" y="0"/>
                  <a:pt x="93" y="0"/>
                  <a:pt x="94" y="0"/>
                </a:cubicBezTo>
                <a:lnTo>
                  <a:pt x="94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06"/>
          <p:cNvSpPr>
            <a:spLocks noChangeArrowheads="1"/>
          </p:cNvSpPr>
          <p:nvPr/>
        </p:nvSpPr>
        <p:spPr bwMode="auto">
          <a:xfrm>
            <a:off x="18680612" y="7097045"/>
            <a:ext cx="48344" cy="268589"/>
          </a:xfrm>
          <a:custGeom>
            <a:avLst/>
            <a:gdLst>
              <a:gd name="T0" fmla="*/ 0 w 41"/>
              <a:gd name="T1" fmla="*/ 219 h 220"/>
              <a:gd name="T2" fmla="*/ 0 w 41"/>
              <a:gd name="T3" fmla="*/ 62 h 220"/>
              <a:gd name="T4" fmla="*/ 40 w 41"/>
              <a:gd name="T5" fmla="*/ 62 h 220"/>
              <a:gd name="T6" fmla="*/ 40 w 41"/>
              <a:gd name="T7" fmla="*/ 219 h 220"/>
              <a:gd name="T8" fmla="*/ 0 w 41"/>
              <a:gd name="T9" fmla="*/ 219 h 220"/>
              <a:gd name="T10" fmla="*/ 0 w 41"/>
              <a:gd name="T11" fmla="*/ 41 h 220"/>
              <a:gd name="T12" fmla="*/ 0 w 41"/>
              <a:gd name="T13" fmla="*/ 0 h 220"/>
              <a:gd name="T14" fmla="*/ 40 w 41"/>
              <a:gd name="T15" fmla="*/ 0 h 220"/>
              <a:gd name="T16" fmla="*/ 40 w 41"/>
              <a:gd name="T17" fmla="*/ 41 h 220"/>
              <a:gd name="T18" fmla="*/ 0 w 41"/>
              <a:gd name="T19" fmla="*/ 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20">
                <a:moveTo>
                  <a:pt x="0" y="219"/>
                </a:moveTo>
                <a:lnTo>
                  <a:pt x="0" y="62"/>
                </a:lnTo>
                <a:lnTo>
                  <a:pt x="40" y="62"/>
                </a:lnTo>
                <a:lnTo>
                  <a:pt x="40" y="219"/>
                </a:lnTo>
                <a:lnTo>
                  <a:pt x="0" y="219"/>
                </a:lnTo>
                <a:close/>
                <a:moveTo>
                  <a:pt x="0" y="41"/>
                </a:moveTo>
                <a:lnTo>
                  <a:pt x="0" y="0"/>
                </a:lnTo>
                <a:lnTo>
                  <a:pt x="40" y="0"/>
                </a:lnTo>
                <a:lnTo>
                  <a:pt x="4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07"/>
          <p:cNvSpPr>
            <a:spLocks noChangeArrowheads="1"/>
          </p:cNvSpPr>
          <p:nvPr/>
        </p:nvSpPr>
        <p:spPr bwMode="auto">
          <a:xfrm>
            <a:off x="18761187" y="7107788"/>
            <a:ext cx="128923" cy="257845"/>
          </a:xfrm>
          <a:custGeom>
            <a:avLst/>
            <a:gdLst>
              <a:gd name="T0" fmla="*/ 106 w 107"/>
              <a:gd name="T1" fmla="*/ 200 h 212"/>
              <a:gd name="T2" fmla="*/ 106 w 107"/>
              <a:gd name="T3" fmla="*/ 200 h 212"/>
              <a:gd name="T4" fmla="*/ 86 w 107"/>
              <a:gd name="T5" fmla="*/ 208 h 212"/>
              <a:gd name="T6" fmla="*/ 86 w 107"/>
              <a:gd name="T7" fmla="*/ 208 h 212"/>
              <a:gd name="T8" fmla="*/ 61 w 107"/>
              <a:gd name="T9" fmla="*/ 211 h 212"/>
              <a:gd name="T10" fmla="*/ 61 w 107"/>
              <a:gd name="T11" fmla="*/ 211 h 212"/>
              <a:gd name="T12" fmla="*/ 46 w 107"/>
              <a:gd name="T13" fmla="*/ 209 h 212"/>
              <a:gd name="T14" fmla="*/ 46 w 107"/>
              <a:gd name="T15" fmla="*/ 209 h 212"/>
              <a:gd name="T16" fmla="*/ 33 w 107"/>
              <a:gd name="T17" fmla="*/ 203 h 212"/>
              <a:gd name="T18" fmla="*/ 33 w 107"/>
              <a:gd name="T19" fmla="*/ 203 h 212"/>
              <a:gd name="T20" fmla="*/ 24 w 107"/>
              <a:gd name="T21" fmla="*/ 190 h 212"/>
              <a:gd name="T22" fmla="*/ 24 w 107"/>
              <a:gd name="T23" fmla="*/ 190 h 212"/>
              <a:gd name="T24" fmla="*/ 20 w 107"/>
              <a:gd name="T25" fmla="*/ 172 h 212"/>
              <a:gd name="T26" fmla="*/ 20 w 107"/>
              <a:gd name="T27" fmla="*/ 82 h 212"/>
              <a:gd name="T28" fmla="*/ 0 w 107"/>
              <a:gd name="T29" fmla="*/ 82 h 212"/>
              <a:gd name="T30" fmla="*/ 0 w 107"/>
              <a:gd name="T31" fmla="*/ 51 h 212"/>
              <a:gd name="T32" fmla="*/ 20 w 107"/>
              <a:gd name="T33" fmla="*/ 51 h 212"/>
              <a:gd name="T34" fmla="*/ 20 w 107"/>
              <a:gd name="T35" fmla="*/ 0 h 212"/>
              <a:gd name="T36" fmla="*/ 61 w 107"/>
              <a:gd name="T37" fmla="*/ 0 h 212"/>
              <a:gd name="T38" fmla="*/ 61 w 107"/>
              <a:gd name="T39" fmla="*/ 51 h 212"/>
              <a:gd name="T40" fmla="*/ 94 w 107"/>
              <a:gd name="T41" fmla="*/ 51 h 212"/>
              <a:gd name="T42" fmla="*/ 94 w 107"/>
              <a:gd name="T43" fmla="*/ 82 h 212"/>
              <a:gd name="T44" fmla="*/ 61 w 107"/>
              <a:gd name="T45" fmla="*/ 82 h 212"/>
              <a:gd name="T46" fmla="*/ 61 w 107"/>
              <a:gd name="T47" fmla="*/ 158 h 212"/>
              <a:gd name="T48" fmla="*/ 61 w 107"/>
              <a:gd name="T49" fmla="*/ 158 h 212"/>
              <a:gd name="T50" fmla="*/ 65 w 107"/>
              <a:gd name="T51" fmla="*/ 171 h 212"/>
              <a:gd name="T52" fmla="*/ 65 w 107"/>
              <a:gd name="T53" fmla="*/ 171 h 212"/>
              <a:gd name="T54" fmla="*/ 76 w 107"/>
              <a:gd name="T55" fmla="*/ 174 h 212"/>
              <a:gd name="T56" fmla="*/ 76 w 107"/>
              <a:gd name="T57" fmla="*/ 174 h 212"/>
              <a:gd name="T58" fmla="*/ 88 w 107"/>
              <a:gd name="T59" fmla="*/ 172 h 212"/>
              <a:gd name="T60" fmla="*/ 88 w 107"/>
              <a:gd name="T61" fmla="*/ 172 h 212"/>
              <a:gd name="T62" fmla="*/ 98 w 107"/>
              <a:gd name="T63" fmla="*/ 168 h 212"/>
              <a:gd name="T64" fmla="*/ 106 w 107"/>
              <a:gd name="T65" fmla="*/ 20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7" h="212">
                <a:moveTo>
                  <a:pt x="106" y="200"/>
                </a:moveTo>
                <a:lnTo>
                  <a:pt x="106" y="200"/>
                </a:lnTo>
                <a:cubicBezTo>
                  <a:pt x="100" y="203"/>
                  <a:pt x="94" y="205"/>
                  <a:pt x="86" y="208"/>
                </a:cubicBezTo>
                <a:lnTo>
                  <a:pt x="86" y="208"/>
                </a:lnTo>
                <a:cubicBezTo>
                  <a:pt x="78" y="210"/>
                  <a:pt x="70" y="211"/>
                  <a:pt x="61" y="211"/>
                </a:cubicBezTo>
                <a:lnTo>
                  <a:pt x="61" y="211"/>
                </a:lnTo>
                <a:cubicBezTo>
                  <a:pt x="56" y="211"/>
                  <a:pt x="50" y="210"/>
                  <a:pt x="46" y="209"/>
                </a:cubicBezTo>
                <a:lnTo>
                  <a:pt x="46" y="209"/>
                </a:lnTo>
                <a:cubicBezTo>
                  <a:pt x="41" y="208"/>
                  <a:pt x="36" y="205"/>
                  <a:pt x="33" y="203"/>
                </a:cubicBezTo>
                <a:lnTo>
                  <a:pt x="33" y="203"/>
                </a:lnTo>
                <a:cubicBezTo>
                  <a:pt x="29" y="199"/>
                  <a:pt x="26" y="195"/>
                  <a:pt x="24" y="190"/>
                </a:cubicBezTo>
                <a:lnTo>
                  <a:pt x="24" y="190"/>
                </a:lnTo>
                <a:cubicBezTo>
                  <a:pt x="22" y="186"/>
                  <a:pt x="20" y="179"/>
                  <a:pt x="20" y="172"/>
                </a:cubicBezTo>
                <a:lnTo>
                  <a:pt x="20" y="82"/>
                </a:lnTo>
                <a:lnTo>
                  <a:pt x="0" y="82"/>
                </a:lnTo>
                <a:lnTo>
                  <a:pt x="0" y="51"/>
                </a:lnTo>
                <a:lnTo>
                  <a:pt x="20" y="51"/>
                </a:lnTo>
                <a:lnTo>
                  <a:pt x="20" y="0"/>
                </a:lnTo>
                <a:lnTo>
                  <a:pt x="61" y="0"/>
                </a:lnTo>
                <a:lnTo>
                  <a:pt x="61" y="51"/>
                </a:lnTo>
                <a:lnTo>
                  <a:pt x="94" y="51"/>
                </a:lnTo>
                <a:lnTo>
                  <a:pt x="94" y="82"/>
                </a:lnTo>
                <a:lnTo>
                  <a:pt x="61" y="82"/>
                </a:lnTo>
                <a:lnTo>
                  <a:pt x="61" y="158"/>
                </a:lnTo>
                <a:lnTo>
                  <a:pt x="61" y="158"/>
                </a:lnTo>
                <a:cubicBezTo>
                  <a:pt x="61" y="165"/>
                  <a:pt x="62" y="168"/>
                  <a:pt x="65" y="171"/>
                </a:cubicBezTo>
                <a:lnTo>
                  <a:pt x="65" y="171"/>
                </a:lnTo>
                <a:cubicBezTo>
                  <a:pt x="68" y="173"/>
                  <a:pt x="71" y="174"/>
                  <a:pt x="76" y="174"/>
                </a:cubicBezTo>
                <a:lnTo>
                  <a:pt x="76" y="174"/>
                </a:lnTo>
                <a:cubicBezTo>
                  <a:pt x="80" y="174"/>
                  <a:pt x="84" y="173"/>
                  <a:pt x="88" y="172"/>
                </a:cubicBezTo>
                <a:lnTo>
                  <a:pt x="88" y="172"/>
                </a:lnTo>
                <a:cubicBezTo>
                  <a:pt x="92" y="171"/>
                  <a:pt x="95" y="170"/>
                  <a:pt x="98" y="168"/>
                </a:cubicBezTo>
                <a:lnTo>
                  <a:pt x="106" y="2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08"/>
          <p:cNvSpPr>
            <a:spLocks noChangeArrowheads="1"/>
          </p:cNvSpPr>
          <p:nvPr/>
        </p:nvSpPr>
        <p:spPr bwMode="auto">
          <a:xfrm>
            <a:off x="18916970" y="7097045"/>
            <a:ext cx="48344" cy="268589"/>
          </a:xfrm>
          <a:custGeom>
            <a:avLst/>
            <a:gdLst>
              <a:gd name="T0" fmla="*/ 0 w 41"/>
              <a:gd name="T1" fmla="*/ 219 h 220"/>
              <a:gd name="T2" fmla="*/ 0 w 41"/>
              <a:gd name="T3" fmla="*/ 62 h 220"/>
              <a:gd name="T4" fmla="*/ 40 w 41"/>
              <a:gd name="T5" fmla="*/ 62 h 220"/>
              <a:gd name="T6" fmla="*/ 40 w 41"/>
              <a:gd name="T7" fmla="*/ 219 h 220"/>
              <a:gd name="T8" fmla="*/ 0 w 41"/>
              <a:gd name="T9" fmla="*/ 219 h 220"/>
              <a:gd name="T10" fmla="*/ 0 w 41"/>
              <a:gd name="T11" fmla="*/ 41 h 220"/>
              <a:gd name="T12" fmla="*/ 0 w 41"/>
              <a:gd name="T13" fmla="*/ 0 h 220"/>
              <a:gd name="T14" fmla="*/ 40 w 41"/>
              <a:gd name="T15" fmla="*/ 0 h 220"/>
              <a:gd name="T16" fmla="*/ 40 w 41"/>
              <a:gd name="T17" fmla="*/ 41 h 220"/>
              <a:gd name="T18" fmla="*/ 0 w 41"/>
              <a:gd name="T19" fmla="*/ 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20">
                <a:moveTo>
                  <a:pt x="0" y="219"/>
                </a:moveTo>
                <a:lnTo>
                  <a:pt x="0" y="62"/>
                </a:lnTo>
                <a:lnTo>
                  <a:pt x="40" y="62"/>
                </a:lnTo>
                <a:lnTo>
                  <a:pt x="40" y="219"/>
                </a:lnTo>
                <a:lnTo>
                  <a:pt x="0" y="219"/>
                </a:lnTo>
                <a:close/>
                <a:moveTo>
                  <a:pt x="0" y="41"/>
                </a:moveTo>
                <a:lnTo>
                  <a:pt x="0" y="0"/>
                </a:lnTo>
                <a:lnTo>
                  <a:pt x="40" y="0"/>
                </a:lnTo>
                <a:lnTo>
                  <a:pt x="4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09"/>
          <p:cNvSpPr>
            <a:spLocks noChangeArrowheads="1"/>
          </p:cNvSpPr>
          <p:nvPr/>
        </p:nvSpPr>
        <p:spPr bwMode="auto">
          <a:xfrm>
            <a:off x="18992175" y="7172249"/>
            <a:ext cx="161153" cy="193384"/>
          </a:xfrm>
          <a:custGeom>
            <a:avLst/>
            <a:gdLst>
              <a:gd name="T0" fmla="*/ 0 w 132"/>
              <a:gd name="T1" fmla="*/ 133 h 158"/>
              <a:gd name="T2" fmla="*/ 87 w 132"/>
              <a:gd name="T3" fmla="*/ 28 h 158"/>
              <a:gd name="T4" fmla="*/ 3 w 132"/>
              <a:gd name="T5" fmla="*/ 28 h 158"/>
              <a:gd name="T6" fmla="*/ 3 w 132"/>
              <a:gd name="T7" fmla="*/ 0 h 158"/>
              <a:gd name="T8" fmla="*/ 130 w 132"/>
              <a:gd name="T9" fmla="*/ 0 h 158"/>
              <a:gd name="T10" fmla="*/ 130 w 132"/>
              <a:gd name="T11" fmla="*/ 25 h 158"/>
              <a:gd name="T12" fmla="*/ 43 w 132"/>
              <a:gd name="T13" fmla="*/ 129 h 158"/>
              <a:gd name="T14" fmla="*/ 131 w 132"/>
              <a:gd name="T15" fmla="*/ 129 h 158"/>
              <a:gd name="T16" fmla="*/ 131 w 132"/>
              <a:gd name="T17" fmla="*/ 157 h 158"/>
              <a:gd name="T18" fmla="*/ 0 w 132"/>
              <a:gd name="T19" fmla="*/ 157 h 158"/>
              <a:gd name="T20" fmla="*/ 0 w 132"/>
              <a:gd name="T21" fmla="*/ 133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158">
                <a:moveTo>
                  <a:pt x="0" y="133"/>
                </a:moveTo>
                <a:lnTo>
                  <a:pt x="87" y="28"/>
                </a:lnTo>
                <a:lnTo>
                  <a:pt x="3" y="28"/>
                </a:lnTo>
                <a:lnTo>
                  <a:pt x="3" y="0"/>
                </a:lnTo>
                <a:lnTo>
                  <a:pt x="130" y="0"/>
                </a:lnTo>
                <a:lnTo>
                  <a:pt x="130" y="25"/>
                </a:lnTo>
                <a:lnTo>
                  <a:pt x="43" y="129"/>
                </a:lnTo>
                <a:lnTo>
                  <a:pt x="131" y="129"/>
                </a:lnTo>
                <a:lnTo>
                  <a:pt x="131" y="157"/>
                </a:lnTo>
                <a:lnTo>
                  <a:pt x="0" y="157"/>
                </a:lnTo>
                <a:lnTo>
                  <a:pt x="0" y="1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0"/>
          <p:cNvSpPr>
            <a:spLocks noChangeArrowheads="1"/>
          </p:cNvSpPr>
          <p:nvPr/>
        </p:nvSpPr>
        <p:spPr bwMode="auto">
          <a:xfrm>
            <a:off x="19169442" y="7166876"/>
            <a:ext cx="204127" cy="198757"/>
          </a:xfrm>
          <a:custGeom>
            <a:avLst/>
            <a:gdLst>
              <a:gd name="T0" fmla="*/ 83 w 166"/>
              <a:gd name="T1" fmla="*/ 163 h 164"/>
              <a:gd name="T2" fmla="*/ 83 w 166"/>
              <a:gd name="T3" fmla="*/ 163 h 164"/>
              <a:gd name="T4" fmla="*/ 49 w 166"/>
              <a:gd name="T5" fmla="*/ 157 h 164"/>
              <a:gd name="T6" fmla="*/ 49 w 166"/>
              <a:gd name="T7" fmla="*/ 157 h 164"/>
              <a:gd name="T8" fmla="*/ 22 w 166"/>
              <a:gd name="T9" fmla="*/ 139 h 164"/>
              <a:gd name="T10" fmla="*/ 22 w 166"/>
              <a:gd name="T11" fmla="*/ 139 h 164"/>
              <a:gd name="T12" fmla="*/ 6 w 166"/>
              <a:gd name="T13" fmla="*/ 114 h 164"/>
              <a:gd name="T14" fmla="*/ 6 w 166"/>
              <a:gd name="T15" fmla="*/ 114 h 164"/>
              <a:gd name="T16" fmla="*/ 0 w 166"/>
              <a:gd name="T17" fmla="*/ 82 h 164"/>
              <a:gd name="T18" fmla="*/ 0 w 166"/>
              <a:gd name="T19" fmla="*/ 82 h 164"/>
              <a:gd name="T20" fmla="*/ 6 w 166"/>
              <a:gd name="T21" fmla="*/ 51 h 164"/>
              <a:gd name="T22" fmla="*/ 6 w 166"/>
              <a:gd name="T23" fmla="*/ 51 h 164"/>
              <a:gd name="T24" fmla="*/ 22 w 166"/>
              <a:gd name="T25" fmla="*/ 25 h 164"/>
              <a:gd name="T26" fmla="*/ 22 w 166"/>
              <a:gd name="T27" fmla="*/ 25 h 164"/>
              <a:gd name="T28" fmla="*/ 48 w 166"/>
              <a:gd name="T29" fmla="*/ 7 h 164"/>
              <a:gd name="T30" fmla="*/ 48 w 166"/>
              <a:gd name="T31" fmla="*/ 7 h 164"/>
              <a:gd name="T32" fmla="*/ 83 w 166"/>
              <a:gd name="T33" fmla="*/ 0 h 164"/>
              <a:gd name="T34" fmla="*/ 83 w 166"/>
              <a:gd name="T35" fmla="*/ 0 h 164"/>
              <a:gd name="T36" fmla="*/ 117 w 166"/>
              <a:gd name="T37" fmla="*/ 7 h 164"/>
              <a:gd name="T38" fmla="*/ 117 w 166"/>
              <a:gd name="T39" fmla="*/ 7 h 164"/>
              <a:gd name="T40" fmla="*/ 143 w 166"/>
              <a:gd name="T41" fmla="*/ 25 h 164"/>
              <a:gd name="T42" fmla="*/ 143 w 166"/>
              <a:gd name="T43" fmla="*/ 25 h 164"/>
              <a:gd name="T44" fmla="*/ 159 w 166"/>
              <a:gd name="T45" fmla="*/ 51 h 164"/>
              <a:gd name="T46" fmla="*/ 159 w 166"/>
              <a:gd name="T47" fmla="*/ 51 h 164"/>
              <a:gd name="T48" fmla="*/ 165 w 166"/>
              <a:gd name="T49" fmla="*/ 81 h 164"/>
              <a:gd name="T50" fmla="*/ 165 w 166"/>
              <a:gd name="T51" fmla="*/ 81 h 164"/>
              <a:gd name="T52" fmla="*/ 165 w 166"/>
              <a:gd name="T53" fmla="*/ 88 h 164"/>
              <a:gd name="T54" fmla="*/ 165 w 166"/>
              <a:gd name="T55" fmla="*/ 88 h 164"/>
              <a:gd name="T56" fmla="*/ 164 w 166"/>
              <a:gd name="T57" fmla="*/ 95 h 164"/>
              <a:gd name="T58" fmla="*/ 43 w 166"/>
              <a:gd name="T59" fmla="*/ 95 h 164"/>
              <a:gd name="T60" fmla="*/ 43 w 166"/>
              <a:gd name="T61" fmla="*/ 95 h 164"/>
              <a:gd name="T62" fmla="*/ 47 w 166"/>
              <a:gd name="T63" fmla="*/ 111 h 164"/>
              <a:gd name="T64" fmla="*/ 47 w 166"/>
              <a:gd name="T65" fmla="*/ 111 h 164"/>
              <a:gd name="T66" fmla="*/ 57 w 166"/>
              <a:gd name="T67" fmla="*/ 123 h 164"/>
              <a:gd name="T68" fmla="*/ 57 w 166"/>
              <a:gd name="T69" fmla="*/ 123 h 164"/>
              <a:gd name="T70" fmla="*/ 69 w 166"/>
              <a:gd name="T71" fmla="*/ 131 h 164"/>
              <a:gd name="T72" fmla="*/ 69 w 166"/>
              <a:gd name="T73" fmla="*/ 131 h 164"/>
              <a:gd name="T74" fmla="*/ 84 w 166"/>
              <a:gd name="T75" fmla="*/ 134 h 164"/>
              <a:gd name="T76" fmla="*/ 84 w 166"/>
              <a:gd name="T77" fmla="*/ 134 h 164"/>
              <a:gd name="T78" fmla="*/ 107 w 166"/>
              <a:gd name="T79" fmla="*/ 128 h 164"/>
              <a:gd name="T80" fmla="*/ 107 w 166"/>
              <a:gd name="T81" fmla="*/ 128 h 164"/>
              <a:gd name="T82" fmla="*/ 121 w 166"/>
              <a:gd name="T83" fmla="*/ 112 h 164"/>
              <a:gd name="T84" fmla="*/ 156 w 166"/>
              <a:gd name="T85" fmla="*/ 122 h 164"/>
              <a:gd name="T86" fmla="*/ 156 w 166"/>
              <a:gd name="T87" fmla="*/ 122 h 164"/>
              <a:gd name="T88" fmla="*/ 128 w 166"/>
              <a:gd name="T89" fmla="*/ 152 h 164"/>
              <a:gd name="T90" fmla="*/ 128 w 166"/>
              <a:gd name="T91" fmla="*/ 152 h 164"/>
              <a:gd name="T92" fmla="*/ 83 w 166"/>
              <a:gd name="T93" fmla="*/ 163 h 164"/>
              <a:gd name="T94" fmla="*/ 123 w 166"/>
              <a:gd name="T95" fmla="*/ 68 h 164"/>
              <a:gd name="T96" fmla="*/ 123 w 166"/>
              <a:gd name="T97" fmla="*/ 68 h 164"/>
              <a:gd name="T98" fmla="*/ 110 w 166"/>
              <a:gd name="T99" fmla="*/ 40 h 164"/>
              <a:gd name="T100" fmla="*/ 110 w 166"/>
              <a:gd name="T101" fmla="*/ 40 h 164"/>
              <a:gd name="T102" fmla="*/ 82 w 166"/>
              <a:gd name="T103" fmla="*/ 30 h 164"/>
              <a:gd name="T104" fmla="*/ 82 w 166"/>
              <a:gd name="T105" fmla="*/ 30 h 164"/>
              <a:gd name="T106" fmla="*/ 67 w 166"/>
              <a:gd name="T107" fmla="*/ 32 h 164"/>
              <a:gd name="T108" fmla="*/ 67 w 166"/>
              <a:gd name="T109" fmla="*/ 32 h 164"/>
              <a:gd name="T110" fmla="*/ 55 w 166"/>
              <a:gd name="T111" fmla="*/ 40 h 164"/>
              <a:gd name="T112" fmla="*/ 55 w 166"/>
              <a:gd name="T113" fmla="*/ 40 h 164"/>
              <a:gd name="T114" fmla="*/ 45 w 166"/>
              <a:gd name="T115" fmla="*/ 52 h 164"/>
              <a:gd name="T116" fmla="*/ 45 w 166"/>
              <a:gd name="T117" fmla="*/ 52 h 164"/>
              <a:gd name="T118" fmla="*/ 42 w 166"/>
              <a:gd name="T119" fmla="*/ 68 h 164"/>
              <a:gd name="T120" fmla="*/ 123 w 166"/>
              <a:gd name="T121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64">
                <a:moveTo>
                  <a:pt x="83" y="163"/>
                </a:moveTo>
                <a:lnTo>
                  <a:pt x="83" y="163"/>
                </a:lnTo>
                <a:cubicBezTo>
                  <a:pt x="70" y="163"/>
                  <a:pt x="58" y="161"/>
                  <a:pt x="49" y="157"/>
                </a:cubicBezTo>
                <a:lnTo>
                  <a:pt x="49" y="157"/>
                </a:lnTo>
                <a:cubicBezTo>
                  <a:pt x="38" y="153"/>
                  <a:pt x="30" y="147"/>
                  <a:pt x="22" y="139"/>
                </a:cubicBezTo>
                <a:lnTo>
                  <a:pt x="22" y="139"/>
                </a:lnTo>
                <a:cubicBezTo>
                  <a:pt x="15" y="132"/>
                  <a:pt x="10" y="123"/>
                  <a:pt x="6" y="114"/>
                </a:cubicBezTo>
                <a:lnTo>
                  <a:pt x="6" y="114"/>
                </a:lnTo>
                <a:cubicBezTo>
                  <a:pt x="2" y="104"/>
                  <a:pt x="0" y="93"/>
                  <a:pt x="0" y="82"/>
                </a:cubicBezTo>
                <a:lnTo>
                  <a:pt x="0" y="82"/>
                </a:lnTo>
                <a:cubicBezTo>
                  <a:pt x="0" y="71"/>
                  <a:pt x="2" y="61"/>
                  <a:pt x="6" y="51"/>
                </a:cubicBezTo>
                <a:lnTo>
                  <a:pt x="6" y="51"/>
                </a:lnTo>
                <a:cubicBezTo>
                  <a:pt x="10" y="41"/>
                  <a:pt x="15" y="32"/>
                  <a:pt x="22" y="25"/>
                </a:cubicBezTo>
                <a:lnTo>
                  <a:pt x="22" y="25"/>
                </a:lnTo>
                <a:cubicBezTo>
                  <a:pt x="29" y="18"/>
                  <a:pt x="38" y="12"/>
                  <a:pt x="48" y="7"/>
                </a:cubicBezTo>
                <a:lnTo>
                  <a:pt x="48" y="7"/>
                </a:lnTo>
                <a:cubicBezTo>
                  <a:pt x="58" y="3"/>
                  <a:pt x="70" y="0"/>
                  <a:pt x="83" y="0"/>
                </a:cubicBezTo>
                <a:lnTo>
                  <a:pt x="83" y="0"/>
                </a:lnTo>
                <a:cubicBezTo>
                  <a:pt x="96" y="0"/>
                  <a:pt x="107" y="3"/>
                  <a:pt x="117" y="7"/>
                </a:cubicBezTo>
                <a:lnTo>
                  <a:pt x="117" y="7"/>
                </a:lnTo>
                <a:cubicBezTo>
                  <a:pt x="128" y="12"/>
                  <a:pt x="136" y="18"/>
                  <a:pt x="143" y="25"/>
                </a:cubicBezTo>
                <a:lnTo>
                  <a:pt x="143" y="25"/>
                </a:lnTo>
                <a:cubicBezTo>
                  <a:pt x="150" y="32"/>
                  <a:pt x="156" y="41"/>
                  <a:pt x="159" y="51"/>
                </a:cubicBezTo>
                <a:lnTo>
                  <a:pt x="159" y="51"/>
                </a:lnTo>
                <a:cubicBezTo>
                  <a:pt x="163" y="60"/>
                  <a:pt x="165" y="71"/>
                  <a:pt x="165" y="81"/>
                </a:cubicBezTo>
                <a:lnTo>
                  <a:pt x="165" y="81"/>
                </a:lnTo>
                <a:cubicBezTo>
                  <a:pt x="165" y="84"/>
                  <a:pt x="165" y="86"/>
                  <a:pt x="165" y="88"/>
                </a:cubicBezTo>
                <a:lnTo>
                  <a:pt x="165" y="88"/>
                </a:lnTo>
                <a:cubicBezTo>
                  <a:pt x="165" y="91"/>
                  <a:pt x="164" y="93"/>
                  <a:pt x="164" y="95"/>
                </a:cubicBezTo>
                <a:lnTo>
                  <a:pt x="43" y="95"/>
                </a:lnTo>
                <a:lnTo>
                  <a:pt x="43" y="95"/>
                </a:lnTo>
                <a:cubicBezTo>
                  <a:pt x="43" y="101"/>
                  <a:pt x="44" y="106"/>
                  <a:pt x="47" y="111"/>
                </a:cubicBezTo>
                <a:lnTo>
                  <a:pt x="47" y="111"/>
                </a:lnTo>
                <a:cubicBezTo>
                  <a:pt x="49" y="116"/>
                  <a:pt x="52" y="120"/>
                  <a:pt x="57" y="123"/>
                </a:cubicBezTo>
                <a:lnTo>
                  <a:pt x="57" y="123"/>
                </a:lnTo>
                <a:cubicBezTo>
                  <a:pt x="60" y="127"/>
                  <a:pt x="65" y="130"/>
                  <a:pt x="69" y="131"/>
                </a:cubicBezTo>
                <a:lnTo>
                  <a:pt x="69" y="131"/>
                </a:lnTo>
                <a:cubicBezTo>
                  <a:pt x="74" y="133"/>
                  <a:pt x="79" y="134"/>
                  <a:pt x="84" y="134"/>
                </a:cubicBezTo>
                <a:lnTo>
                  <a:pt x="84" y="134"/>
                </a:lnTo>
                <a:cubicBezTo>
                  <a:pt x="92" y="134"/>
                  <a:pt x="99" y="132"/>
                  <a:pt x="107" y="128"/>
                </a:cubicBezTo>
                <a:lnTo>
                  <a:pt x="107" y="128"/>
                </a:lnTo>
                <a:cubicBezTo>
                  <a:pt x="114" y="124"/>
                  <a:pt x="119" y="119"/>
                  <a:pt x="121" y="112"/>
                </a:cubicBezTo>
                <a:lnTo>
                  <a:pt x="156" y="122"/>
                </a:lnTo>
                <a:lnTo>
                  <a:pt x="156" y="122"/>
                </a:lnTo>
                <a:cubicBezTo>
                  <a:pt x="150" y="134"/>
                  <a:pt x="141" y="144"/>
                  <a:pt x="128" y="152"/>
                </a:cubicBezTo>
                <a:lnTo>
                  <a:pt x="128" y="152"/>
                </a:lnTo>
                <a:cubicBezTo>
                  <a:pt x="115" y="160"/>
                  <a:pt x="100" y="163"/>
                  <a:pt x="83" y="163"/>
                </a:cubicBezTo>
                <a:close/>
                <a:moveTo>
                  <a:pt x="123" y="68"/>
                </a:moveTo>
                <a:lnTo>
                  <a:pt x="123" y="68"/>
                </a:lnTo>
                <a:cubicBezTo>
                  <a:pt x="123" y="57"/>
                  <a:pt x="118" y="47"/>
                  <a:pt x="110" y="40"/>
                </a:cubicBezTo>
                <a:lnTo>
                  <a:pt x="110" y="40"/>
                </a:lnTo>
                <a:cubicBezTo>
                  <a:pt x="102" y="33"/>
                  <a:pt x="93" y="30"/>
                  <a:pt x="82" y="30"/>
                </a:cubicBezTo>
                <a:lnTo>
                  <a:pt x="82" y="30"/>
                </a:lnTo>
                <a:cubicBezTo>
                  <a:pt x="77" y="30"/>
                  <a:pt x="72" y="30"/>
                  <a:pt x="67" y="32"/>
                </a:cubicBezTo>
                <a:lnTo>
                  <a:pt x="67" y="32"/>
                </a:lnTo>
                <a:cubicBezTo>
                  <a:pt x="63" y="34"/>
                  <a:pt x="58" y="37"/>
                  <a:pt x="55" y="40"/>
                </a:cubicBezTo>
                <a:lnTo>
                  <a:pt x="55" y="40"/>
                </a:lnTo>
                <a:cubicBezTo>
                  <a:pt x="51" y="44"/>
                  <a:pt x="48" y="47"/>
                  <a:pt x="45" y="52"/>
                </a:cubicBezTo>
                <a:lnTo>
                  <a:pt x="45" y="52"/>
                </a:lnTo>
                <a:cubicBezTo>
                  <a:pt x="44" y="57"/>
                  <a:pt x="43" y="63"/>
                  <a:pt x="42" y="68"/>
                </a:cubicBezTo>
                <a:lnTo>
                  <a:pt x="12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9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CuadroTexto 479"/>
          <p:cNvSpPr txBox="1"/>
          <p:nvPr/>
        </p:nvSpPr>
        <p:spPr>
          <a:xfrm>
            <a:off x="1921598" y="7112846"/>
            <a:ext cx="51651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  <a:endParaRPr lang="en-US" sz="6600" b="1" smtClean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r>
              <a:rPr lang="en-US" sz="6600" b="1" dirty="0" err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Inphographic</a:t>
            </a:r>
            <a:endParaRPr lang="en-US" sz="6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81" name="CuadroTexto 480"/>
          <p:cNvSpPr txBox="1"/>
          <p:nvPr/>
        </p:nvSpPr>
        <p:spPr>
          <a:xfrm>
            <a:off x="1937686" y="9429151"/>
            <a:ext cx="497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51154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Freeform 601"/>
          <p:cNvSpPr>
            <a:spLocks noChangeArrowheads="1"/>
          </p:cNvSpPr>
          <p:nvPr/>
        </p:nvSpPr>
        <p:spPr bwMode="auto">
          <a:xfrm>
            <a:off x="8386230" y="6062821"/>
            <a:ext cx="2563949" cy="1967562"/>
          </a:xfrm>
          <a:custGeom>
            <a:avLst/>
            <a:gdLst>
              <a:gd name="T0" fmla="*/ 1250 w 2220"/>
              <a:gd name="T1" fmla="*/ 29 h 1704"/>
              <a:gd name="T2" fmla="*/ 1390 w 2220"/>
              <a:gd name="T3" fmla="*/ 50 h 1704"/>
              <a:gd name="T4" fmla="*/ 1650 w 2220"/>
              <a:gd name="T5" fmla="*/ 133 h 1704"/>
              <a:gd name="T6" fmla="*/ 1650 w 2220"/>
              <a:gd name="T7" fmla="*/ 133 h 1704"/>
              <a:gd name="T8" fmla="*/ 1768 w 2220"/>
              <a:gd name="T9" fmla="*/ 194 h 1704"/>
              <a:gd name="T10" fmla="*/ 1967 w 2220"/>
              <a:gd name="T11" fmla="*/ 346 h 1704"/>
              <a:gd name="T12" fmla="*/ 2047 w 2220"/>
              <a:gd name="T13" fmla="*/ 437 h 1704"/>
              <a:gd name="T14" fmla="*/ 2154 w 2220"/>
              <a:gd name="T15" fmla="*/ 636 h 1704"/>
              <a:gd name="T16" fmla="*/ 2182 w 2220"/>
              <a:gd name="T17" fmla="*/ 743 h 1704"/>
              <a:gd name="T18" fmla="*/ 2182 w 2220"/>
              <a:gd name="T19" fmla="*/ 959 h 1704"/>
              <a:gd name="T20" fmla="*/ 2154 w 2220"/>
              <a:gd name="T21" fmla="*/ 1067 h 1704"/>
              <a:gd name="T22" fmla="*/ 2047 w 2220"/>
              <a:gd name="T23" fmla="*/ 1266 h 1704"/>
              <a:gd name="T24" fmla="*/ 1967 w 2220"/>
              <a:gd name="T25" fmla="*/ 1357 h 1704"/>
              <a:gd name="T26" fmla="*/ 1768 w 2220"/>
              <a:gd name="T27" fmla="*/ 1510 h 1704"/>
              <a:gd name="T28" fmla="*/ 1650 w 2220"/>
              <a:gd name="T29" fmla="*/ 1570 h 1704"/>
              <a:gd name="T30" fmla="*/ 1390 w 2220"/>
              <a:gd name="T31" fmla="*/ 1653 h 1704"/>
              <a:gd name="T32" fmla="*/ 1250 w 2220"/>
              <a:gd name="T33" fmla="*/ 1674 h 1704"/>
              <a:gd name="T34" fmla="*/ 969 w 2220"/>
              <a:gd name="T35" fmla="*/ 1674 h 1704"/>
              <a:gd name="T36" fmla="*/ 829 w 2220"/>
              <a:gd name="T37" fmla="*/ 1653 h 1704"/>
              <a:gd name="T38" fmla="*/ 569 w 2220"/>
              <a:gd name="T39" fmla="*/ 1570 h 1704"/>
              <a:gd name="T40" fmla="*/ 450 w 2220"/>
              <a:gd name="T41" fmla="*/ 1510 h 1704"/>
              <a:gd name="T42" fmla="*/ 252 w 2220"/>
              <a:gd name="T43" fmla="*/ 1357 h 1704"/>
              <a:gd name="T44" fmla="*/ 172 w 2220"/>
              <a:gd name="T45" fmla="*/ 1266 h 1704"/>
              <a:gd name="T46" fmla="*/ 65 w 2220"/>
              <a:gd name="T47" fmla="*/ 1067 h 1704"/>
              <a:gd name="T48" fmla="*/ 37 w 2220"/>
              <a:gd name="T49" fmla="*/ 959 h 1704"/>
              <a:gd name="T50" fmla="*/ 37 w 2220"/>
              <a:gd name="T51" fmla="*/ 743 h 1704"/>
              <a:gd name="T52" fmla="*/ 65 w 2220"/>
              <a:gd name="T53" fmla="*/ 636 h 1704"/>
              <a:gd name="T54" fmla="*/ 172 w 2220"/>
              <a:gd name="T55" fmla="*/ 437 h 1704"/>
              <a:gd name="T56" fmla="*/ 252 w 2220"/>
              <a:gd name="T57" fmla="*/ 346 h 1704"/>
              <a:gd name="T58" fmla="*/ 450 w 2220"/>
              <a:gd name="T59" fmla="*/ 194 h 1704"/>
              <a:gd name="T60" fmla="*/ 569 w 2220"/>
              <a:gd name="T61" fmla="*/ 133 h 1704"/>
              <a:gd name="T62" fmla="*/ 829 w 2220"/>
              <a:gd name="T63" fmla="*/ 50 h 1704"/>
              <a:gd name="T64" fmla="*/ 969 w 2220"/>
              <a:gd name="T65" fmla="*/ 29 h 1704"/>
              <a:gd name="T66" fmla="*/ 1250 w 2220"/>
              <a:gd name="T67" fmla="*/ 29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20" h="1704">
                <a:moveTo>
                  <a:pt x="1250" y="29"/>
                </a:moveTo>
                <a:lnTo>
                  <a:pt x="1250" y="29"/>
                </a:lnTo>
                <a:lnTo>
                  <a:pt x="1250" y="29"/>
                </a:lnTo>
                <a:cubicBezTo>
                  <a:pt x="1294" y="43"/>
                  <a:pt x="1342" y="50"/>
                  <a:pt x="1390" y="50"/>
                </a:cubicBezTo>
                <a:lnTo>
                  <a:pt x="1390" y="50"/>
                </a:lnTo>
                <a:cubicBezTo>
                  <a:pt x="1488" y="50"/>
                  <a:pt x="1581" y="79"/>
                  <a:pt x="1650" y="133"/>
                </a:cubicBezTo>
                <a:lnTo>
                  <a:pt x="1650" y="133"/>
                </a:lnTo>
                <a:lnTo>
                  <a:pt x="1650" y="133"/>
                </a:lnTo>
                <a:cubicBezTo>
                  <a:pt x="1683" y="159"/>
                  <a:pt x="1724" y="180"/>
                  <a:pt x="1768" y="194"/>
                </a:cubicBezTo>
                <a:lnTo>
                  <a:pt x="1768" y="194"/>
                </a:lnTo>
                <a:cubicBezTo>
                  <a:pt x="1858" y="222"/>
                  <a:pt x="1930" y="277"/>
                  <a:pt x="1967" y="346"/>
                </a:cubicBezTo>
                <a:lnTo>
                  <a:pt x="1967" y="346"/>
                </a:lnTo>
                <a:cubicBezTo>
                  <a:pt x="1986" y="380"/>
                  <a:pt x="2012" y="411"/>
                  <a:pt x="2047" y="437"/>
                </a:cubicBezTo>
                <a:lnTo>
                  <a:pt x="2047" y="437"/>
                </a:lnTo>
                <a:cubicBezTo>
                  <a:pt x="2115" y="490"/>
                  <a:pt x="2154" y="562"/>
                  <a:pt x="2154" y="636"/>
                </a:cubicBezTo>
                <a:lnTo>
                  <a:pt x="2154" y="636"/>
                </a:lnTo>
                <a:cubicBezTo>
                  <a:pt x="2154" y="673"/>
                  <a:pt x="2164" y="709"/>
                  <a:pt x="2182" y="743"/>
                </a:cubicBezTo>
                <a:lnTo>
                  <a:pt x="2182" y="743"/>
                </a:lnTo>
                <a:cubicBezTo>
                  <a:pt x="2219" y="812"/>
                  <a:pt x="2219" y="890"/>
                  <a:pt x="2182" y="959"/>
                </a:cubicBezTo>
                <a:lnTo>
                  <a:pt x="2182" y="959"/>
                </a:lnTo>
                <a:cubicBezTo>
                  <a:pt x="2164" y="993"/>
                  <a:pt x="2154" y="1030"/>
                  <a:pt x="2154" y="1067"/>
                </a:cubicBezTo>
                <a:lnTo>
                  <a:pt x="2154" y="1067"/>
                </a:lnTo>
                <a:cubicBezTo>
                  <a:pt x="2154" y="1141"/>
                  <a:pt x="2115" y="1213"/>
                  <a:pt x="2047" y="1266"/>
                </a:cubicBezTo>
                <a:lnTo>
                  <a:pt x="2047" y="1266"/>
                </a:lnTo>
                <a:cubicBezTo>
                  <a:pt x="2012" y="1292"/>
                  <a:pt x="1986" y="1323"/>
                  <a:pt x="1967" y="1357"/>
                </a:cubicBezTo>
                <a:lnTo>
                  <a:pt x="1967" y="1357"/>
                </a:lnTo>
                <a:cubicBezTo>
                  <a:pt x="1930" y="1426"/>
                  <a:pt x="1858" y="1481"/>
                  <a:pt x="1768" y="1510"/>
                </a:cubicBezTo>
                <a:lnTo>
                  <a:pt x="1768" y="1510"/>
                </a:lnTo>
                <a:cubicBezTo>
                  <a:pt x="1724" y="1524"/>
                  <a:pt x="1683" y="1545"/>
                  <a:pt x="1650" y="1570"/>
                </a:cubicBezTo>
                <a:lnTo>
                  <a:pt x="1650" y="1570"/>
                </a:lnTo>
                <a:cubicBezTo>
                  <a:pt x="1581" y="1624"/>
                  <a:pt x="1488" y="1653"/>
                  <a:pt x="1390" y="1653"/>
                </a:cubicBezTo>
                <a:lnTo>
                  <a:pt x="1390" y="1653"/>
                </a:lnTo>
                <a:cubicBezTo>
                  <a:pt x="1342" y="1653"/>
                  <a:pt x="1294" y="1660"/>
                  <a:pt x="1250" y="1674"/>
                </a:cubicBezTo>
                <a:lnTo>
                  <a:pt x="1250" y="1674"/>
                </a:lnTo>
                <a:cubicBezTo>
                  <a:pt x="1160" y="1703"/>
                  <a:pt x="1059" y="1703"/>
                  <a:pt x="969" y="1674"/>
                </a:cubicBezTo>
                <a:lnTo>
                  <a:pt x="969" y="1674"/>
                </a:lnTo>
                <a:cubicBezTo>
                  <a:pt x="924" y="1660"/>
                  <a:pt x="877" y="1653"/>
                  <a:pt x="829" y="1653"/>
                </a:cubicBezTo>
                <a:lnTo>
                  <a:pt x="829" y="1653"/>
                </a:lnTo>
                <a:cubicBezTo>
                  <a:pt x="731" y="1653"/>
                  <a:pt x="638" y="1624"/>
                  <a:pt x="569" y="1570"/>
                </a:cubicBezTo>
                <a:lnTo>
                  <a:pt x="569" y="1570"/>
                </a:lnTo>
                <a:cubicBezTo>
                  <a:pt x="535" y="1545"/>
                  <a:pt x="495" y="1524"/>
                  <a:pt x="450" y="1510"/>
                </a:cubicBezTo>
                <a:lnTo>
                  <a:pt x="450" y="1510"/>
                </a:lnTo>
                <a:cubicBezTo>
                  <a:pt x="361" y="1481"/>
                  <a:pt x="289" y="1426"/>
                  <a:pt x="252" y="1357"/>
                </a:cubicBezTo>
                <a:lnTo>
                  <a:pt x="252" y="1357"/>
                </a:lnTo>
                <a:cubicBezTo>
                  <a:pt x="233" y="1323"/>
                  <a:pt x="206" y="1292"/>
                  <a:pt x="172" y="1266"/>
                </a:cubicBezTo>
                <a:lnTo>
                  <a:pt x="172" y="1266"/>
                </a:lnTo>
                <a:cubicBezTo>
                  <a:pt x="104" y="1213"/>
                  <a:pt x="65" y="1141"/>
                  <a:pt x="65" y="1067"/>
                </a:cubicBezTo>
                <a:lnTo>
                  <a:pt x="65" y="1067"/>
                </a:lnTo>
                <a:cubicBezTo>
                  <a:pt x="65" y="1030"/>
                  <a:pt x="55" y="993"/>
                  <a:pt x="37" y="959"/>
                </a:cubicBezTo>
                <a:lnTo>
                  <a:pt x="37" y="959"/>
                </a:lnTo>
                <a:cubicBezTo>
                  <a:pt x="0" y="890"/>
                  <a:pt x="0" y="812"/>
                  <a:pt x="37" y="743"/>
                </a:cubicBezTo>
                <a:lnTo>
                  <a:pt x="37" y="743"/>
                </a:lnTo>
                <a:cubicBezTo>
                  <a:pt x="55" y="709"/>
                  <a:pt x="65" y="673"/>
                  <a:pt x="65" y="636"/>
                </a:cubicBezTo>
                <a:lnTo>
                  <a:pt x="65" y="636"/>
                </a:lnTo>
                <a:cubicBezTo>
                  <a:pt x="65" y="562"/>
                  <a:pt x="104" y="490"/>
                  <a:pt x="172" y="437"/>
                </a:cubicBezTo>
                <a:lnTo>
                  <a:pt x="172" y="437"/>
                </a:lnTo>
                <a:cubicBezTo>
                  <a:pt x="206" y="411"/>
                  <a:pt x="233" y="380"/>
                  <a:pt x="252" y="346"/>
                </a:cubicBezTo>
                <a:lnTo>
                  <a:pt x="252" y="346"/>
                </a:lnTo>
                <a:cubicBezTo>
                  <a:pt x="289" y="277"/>
                  <a:pt x="361" y="222"/>
                  <a:pt x="450" y="194"/>
                </a:cubicBezTo>
                <a:lnTo>
                  <a:pt x="450" y="194"/>
                </a:lnTo>
                <a:cubicBezTo>
                  <a:pt x="495" y="180"/>
                  <a:pt x="535" y="159"/>
                  <a:pt x="569" y="133"/>
                </a:cubicBezTo>
                <a:lnTo>
                  <a:pt x="569" y="133"/>
                </a:lnTo>
                <a:lnTo>
                  <a:pt x="569" y="133"/>
                </a:lnTo>
                <a:cubicBezTo>
                  <a:pt x="638" y="79"/>
                  <a:pt x="731" y="50"/>
                  <a:pt x="829" y="50"/>
                </a:cubicBezTo>
                <a:lnTo>
                  <a:pt x="829" y="50"/>
                </a:lnTo>
                <a:cubicBezTo>
                  <a:pt x="877" y="50"/>
                  <a:pt x="924" y="43"/>
                  <a:pt x="969" y="29"/>
                </a:cubicBezTo>
                <a:lnTo>
                  <a:pt x="969" y="29"/>
                </a:lnTo>
                <a:cubicBezTo>
                  <a:pt x="1059" y="0"/>
                  <a:pt x="1160" y="0"/>
                  <a:pt x="1250" y="29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Freeform 602"/>
          <p:cNvSpPr>
            <a:spLocks noChangeArrowheads="1"/>
          </p:cNvSpPr>
          <p:nvPr/>
        </p:nvSpPr>
        <p:spPr bwMode="auto">
          <a:xfrm>
            <a:off x="8483081" y="6032237"/>
            <a:ext cx="2339665" cy="2028730"/>
          </a:xfrm>
          <a:custGeom>
            <a:avLst/>
            <a:gdLst>
              <a:gd name="T0" fmla="*/ 784 w 2023"/>
              <a:gd name="T1" fmla="*/ 1667 h 1755"/>
              <a:gd name="T2" fmla="*/ 913 w 2023"/>
              <a:gd name="T3" fmla="*/ 1704 h 1755"/>
              <a:gd name="T4" fmla="*/ 1168 w 2023"/>
              <a:gd name="T5" fmla="*/ 1735 h 1755"/>
              <a:gd name="T6" fmla="*/ 1296 w 2023"/>
              <a:gd name="T7" fmla="*/ 1728 h 1755"/>
              <a:gd name="T8" fmla="*/ 1528 w 2023"/>
              <a:gd name="T9" fmla="*/ 1673 h 1755"/>
              <a:gd name="T10" fmla="*/ 1635 w 2023"/>
              <a:gd name="T11" fmla="*/ 1623 h 1755"/>
              <a:gd name="T12" fmla="*/ 1635 w 2023"/>
              <a:gd name="T13" fmla="*/ 1623 h 1755"/>
              <a:gd name="T14" fmla="*/ 1810 w 2023"/>
              <a:gd name="T15" fmla="*/ 1489 h 1755"/>
              <a:gd name="T16" fmla="*/ 1879 w 2023"/>
              <a:gd name="T17" fmla="*/ 1404 h 1755"/>
              <a:gd name="T18" fmla="*/ 1970 w 2023"/>
              <a:gd name="T19" fmla="*/ 1213 h 1755"/>
              <a:gd name="T20" fmla="*/ 1991 w 2023"/>
              <a:gd name="T21" fmla="*/ 1105 h 1755"/>
              <a:gd name="T22" fmla="*/ 1983 w 2023"/>
              <a:gd name="T23" fmla="*/ 885 h 1755"/>
              <a:gd name="T24" fmla="*/ 1955 w 2023"/>
              <a:gd name="T25" fmla="*/ 771 h 1755"/>
              <a:gd name="T26" fmla="*/ 1849 w 2023"/>
              <a:gd name="T27" fmla="*/ 557 h 1755"/>
              <a:gd name="T28" fmla="*/ 1774 w 2023"/>
              <a:gd name="T29" fmla="*/ 455 h 1755"/>
              <a:gd name="T30" fmla="*/ 1588 w 2023"/>
              <a:gd name="T31" fmla="*/ 277 h 1755"/>
              <a:gd name="T32" fmla="*/ 1478 w 2023"/>
              <a:gd name="T33" fmla="*/ 201 h 1755"/>
              <a:gd name="T34" fmla="*/ 1239 w 2023"/>
              <a:gd name="T35" fmla="*/ 88 h 1755"/>
              <a:gd name="T36" fmla="*/ 1110 w 2023"/>
              <a:gd name="T37" fmla="*/ 51 h 1755"/>
              <a:gd name="T38" fmla="*/ 854 w 2023"/>
              <a:gd name="T39" fmla="*/ 20 h 1755"/>
              <a:gd name="T40" fmla="*/ 727 w 2023"/>
              <a:gd name="T41" fmla="*/ 27 h 1755"/>
              <a:gd name="T42" fmla="*/ 494 w 2023"/>
              <a:gd name="T43" fmla="*/ 82 h 1755"/>
              <a:gd name="T44" fmla="*/ 389 w 2023"/>
              <a:gd name="T45" fmla="*/ 132 h 1755"/>
              <a:gd name="T46" fmla="*/ 213 w 2023"/>
              <a:gd name="T47" fmla="*/ 266 h 1755"/>
              <a:gd name="T48" fmla="*/ 144 w 2023"/>
              <a:gd name="T49" fmla="*/ 350 h 1755"/>
              <a:gd name="T50" fmla="*/ 53 w 2023"/>
              <a:gd name="T51" fmla="*/ 542 h 1755"/>
              <a:gd name="T52" fmla="*/ 31 w 2023"/>
              <a:gd name="T53" fmla="*/ 650 h 1755"/>
              <a:gd name="T54" fmla="*/ 39 w 2023"/>
              <a:gd name="T55" fmla="*/ 869 h 1755"/>
              <a:gd name="T56" fmla="*/ 69 w 2023"/>
              <a:gd name="T57" fmla="*/ 982 h 1755"/>
              <a:gd name="T58" fmla="*/ 173 w 2023"/>
              <a:gd name="T59" fmla="*/ 1198 h 1755"/>
              <a:gd name="T60" fmla="*/ 249 w 2023"/>
              <a:gd name="T61" fmla="*/ 1300 h 1755"/>
              <a:gd name="T62" fmla="*/ 435 w 2023"/>
              <a:gd name="T63" fmla="*/ 1478 h 1755"/>
              <a:gd name="T64" fmla="*/ 546 w 2023"/>
              <a:gd name="T65" fmla="*/ 1553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23" h="1755">
                <a:moveTo>
                  <a:pt x="784" y="1667"/>
                </a:moveTo>
                <a:lnTo>
                  <a:pt x="784" y="1667"/>
                </a:lnTo>
                <a:lnTo>
                  <a:pt x="784" y="1667"/>
                </a:lnTo>
                <a:cubicBezTo>
                  <a:pt x="828" y="1672"/>
                  <a:pt x="872" y="1685"/>
                  <a:pt x="913" y="1704"/>
                </a:cubicBezTo>
                <a:lnTo>
                  <a:pt x="913" y="1704"/>
                </a:lnTo>
                <a:cubicBezTo>
                  <a:pt x="996" y="1743"/>
                  <a:pt x="1087" y="1754"/>
                  <a:pt x="1168" y="1735"/>
                </a:cubicBezTo>
                <a:lnTo>
                  <a:pt x="1168" y="1735"/>
                </a:lnTo>
                <a:cubicBezTo>
                  <a:pt x="1209" y="1725"/>
                  <a:pt x="1251" y="1723"/>
                  <a:pt x="1296" y="1728"/>
                </a:cubicBezTo>
                <a:lnTo>
                  <a:pt x="1296" y="1728"/>
                </a:lnTo>
                <a:cubicBezTo>
                  <a:pt x="1384" y="1739"/>
                  <a:pt x="1468" y="1719"/>
                  <a:pt x="1528" y="1673"/>
                </a:cubicBezTo>
                <a:lnTo>
                  <a:pt x="1528" y="1673"/>
                </a:lnTo>
                <a:cubicBezTo>
                  <a:pt x="1558" y="1649"/>
                  <a:pt x="1595" y="1633"/>
                  <a:pt x="1635" y="1623"/>
                </a:cubicBezTo>
                <a:lnTo>
                  <a:pt x="1635" y="1623"/>
                </a:lnTo>
                <a:lnTo>
                  <a:pt x="1635" y="1623"/>
                </a:lnTo>
                <a:cubicBezTo>
                  <a:pt x="1716" y="1604"/>
                  <a:pt x="1779" y="1556"/>
                  <a:pt x="1810" y="1489"/>
                </a:cubicBezTo>
                <a:lnTo>
                  <a:pt x="1810" y="1489"/>
                </a:lnTo>
                <a:cubicBezTo>
                  <a:pt x="1826" y="1456"/>
                  <a:pt x="1849" y="1428"/>
                  <a:pt x="1879" y="1404"/>
                </a:cubicBezTo>
                <a:lnTo>
                  <a:pt x="1879" y="1404"/>
                </a:lnTo>
                <a:cubicBezTo>
                  <a:pt x="1940" y="1358"/>
                  <a:pt x="1972" y="1289"/>
                  <a:pt x="1970" y="1213"/>
                </a:cubicBezTo>
                <a:lnTo>
                  <a:pt x="1970" y="1213"/>
                </a:lnTo>
                <a:cubicBezTo>
                  <a:pt x="1969" y="1175"/>
                  <a:pt x="1976" y="1138"/>
                  <a:pt x="1991" y="1105"/>
                </a:cubicBezTo>
                <a:lnTo>
                  <a:pt x="1991" y="1105"/>
                </a:lnTo>
                <a:cubicBezTo>
                  <a:pt x="2022" y="1039"/>
                  <a:pt x="2020" y="960"/>
                  <a:pt x="1983" y="885"/>
                </a:cubicBezTo>
                <a:lnTo>
                  <a:pt x="1983" y="885"/>
                </a:lnTo>
                <a:cubicBezTo>
                  <a:pt x="1966" y="848"/>
                  <a:pt x="1956" y="809"/>
                  <a:pt x="1955" y="771"/>
                </a:cubicBezTo>
                <a:lnTo>
                  <a:pt x="1955" y="771"/>
                </a:lnTo>
                <a:cubicBezTo>
                  <a:pt x="1952" y="695"/>
                  <a:pt x="1914" y="619"/>
                  <a:pt x="1849" y="557"/>
                </a:cubicBezTo>
                <a:lnTo>
                  <a:pt x="1849" y="557"/>
                </a:lnTo>
                <a:cubicBezTo>
                  <a:pt x="1818" y="526"/>
                  <a:pt x="1792" y="492"/>
                  <a:pt x="1774" y="455"/>
                </a:cubicBezTo>
                <a:lnTo>
                  <a:pt x="1774" y="455"/>
                </a:lnTo>
                <a:cubicBezTo>
                  <a:pt x="1738" y="380"/>
                  <a:pt x="1671" y="316"/>
                  <a:pt x="1588" y="277"/>
                </a:cubicBezTo>
                <a:lnTo>
                  <a:pt x="1588" y="277"/>
                </a:lnTo>
                <a:cubicBezTo>
                  <a:pt x="1547" y="257"/>
                  <a:pt x="1509" y="232"/>
                  <a:pt x="1478" y="201"/>
                </a:cubicBezTo>
                <a:lnTo>
                  <a:pt x="1478" y="201"/>
                </a:lnTo>
                <a:cubicBezTo>
                  <a:pt x="1413" y="140"/>
                  <a:pt x="1327" y="99"/>
                  <a:pt x="1239" y="88"/>
                </a:cubicBezTo>
                <a:lnTo>
                  <a:pt x="1239" y="88"/>
                </a:lnTo>
                <a:cubicBezTo>
                  <a:pt x="1194" y="83"/>
                  <a:pt x="1151" y="70"/>
                  <a:pt x="1110" y="51"/>
                </a:cubicBezTo>
                <a:lnTo>
                  <a:pt x="1110" y="51"/>
                </a:lnTo>
                <a:cubicBezTo>
                  <a:pt x="1027" y="12"/>
                  <a:pt x="935" y="0"/>
                  <a:pt x="854" y="20"/>
                </a:cubicBezTo>
                <a:lnTo>
                  <a:pt x="854" y="20"/>
                </a:lnTo>
                <a:cubicBezTo>
                  <a:pt x="815" y="30"/>
                  <a:pt x="771" y="32"/>
                  <a:pt x="727" y="27"/>
                </a:cubicBezTo>
                <a:lnTo>
                  <a:pt x="727" y="27"/>
                </a:lnTo>
                <a:cubicBezTo>
                  <a:pt x="639" y="16"/>
                  <a:pt x="555" y="36"/>
                  <a:pt x="494" y="82"/>
                </a:cubicBezTo>
                <a:lnTo>
                  <a:pt x="494" y="82"/>
                </a:lnTo>
                <a:cubicBezTo>
                  <a:pt x="464" y="106"/>
                  <a:pt x="428" y="122"/>
                  <a:pt x="389" y="132"/>
                </a:cubicBezTo>
                <a:lnTo>
                  <a:pt x="389" y="132"/>
                </a:lnTo>
                <a:cubicBezTo>
                  <a:pt x="308" y="151"/>
                  <a:pt x="245" y="199"/>
                  <a:pt x="213" y="266"/>
                </a:cubicBezTo>
                <a:lnTo>
                  <a:pt x="213" y="266"/>
                </a:lnTo>
                <a:cubicBezTo>
                  <a:pt x="198" y="299"/>
                  <a:pt x="174" y="328"/>
                  <a:pt x="144" y="350"/>
                </a:cubicBezTo>
                <a:lnTo>
                  <a:pt x="144" y="350"/>
                </a:lnTo>
                <a:cubicBezTo>
                  <a:pt x="83" y="397"/>
                  <a:pt x="50" y="466"/>
                  <a:pt x="53" y="542"/>
                </a:cubicBezTo>
                <a:lnTo>
                  <a:pt x="53" y="542"/>
                </a:lnTo>
                <a:cubicBezTo>
                  <a:pt x="55" y="580"/>
                  <a:pt x="47" y="617"/>
                  <a:pt x="31" y="650"/>
                </a:cubicBezTo>
                <a:lnTo>
                  <a:pt x="31" y="650"/>
                </a:lnTo>
                <a:cubicBezTo>
                  <a:pt x="0" y="715"/>
                  <a:pt x="3" y="794"/>
                  <a:pt x="39" y="869"/>
                </a:cubicBezTo>
                <a:lnTo>
                  <a:pt x="39" y="869"/>
                </a:lnTo>
                <a:cubicBezTo>
                  <a:pt x="57" y="906"/>
                  <a:pt x="67" y="945"/>
                  <a:pt x="69" y="982"/>
                </a:cubicBezTo>
                <a:lnTo>
                  <a:pt x="69" y="982"/>
                </a:lnTo>
                <a:cubicBezTo>
                  <a:pt x="71" y="1059"/>
                  <a:pt x="109" y="1136"/>
                  <a:pt x="173" y="1198"/>
                </a:cubicBezTo>
                <a:lnTo>
                  <a:pt x="173" y="1198"/>
                </a:lnTo>
                <a:cubicBezTo>
                  <a:pt x="205" y="1229"/>
                  <a:pt x="230" y="1264"/>
                  <a:pt x="249" y="1300"/>
                </a:cubicBezTo>
                <a:lnTo>
                  <a:pt x="249" y="1300"/>
                </a:lnTo>
                <a:cubicBezTo>
                  <a:pt x="285" y="1375"/>
                  <a:pt x="352" y="1439"/>
                  <a:pt x="435" y="1478"/>
                </a:cubicBezTo>
                <a:lnTo>
                  <a:pt x="435" y="1478"/>
                </a:lnTo>
                <a:cubicBezTo>
                  <a:pt x="476" y="1498"/>
                  <a:pt x="513" y="1523"/>
                  <a:pt x="546" y="1553"/>
                </a:cubicBezTo>
                <a:lnTo>
                  <a:pt x="546" y="1553"/>
                </a:lnTo>
                <a:cubicBezTo>
                  <a:pt x="610" y="1615"/>
                  <a:pt x="696" y="1656"/>
                  <a:pt x="784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3" name="Freeform 603"/>
          <p:cNvSpPr>
            <a:spLocks noChangeArrowheads="1"/>
          </p:cNvSpPr>
          <p:nvPr/>
        </p:nvSpPr>
        <p:spPr bwMode="auto">
          <a:xfrm>
            <a:off x="9166121" y="4768104"/>
            <a:ext cx="2339665" cy="2028730"/>
          </a:xfrm>
          <a:custGeom>
            <a:avLst/>
            <a:gdLst>
              <a:gd name="T0" fmla="*/ 785 w 2024"/>
              <a:gd name="T1" fmla="*/ 1667 h 1756"/>
              <a:gd name="T2" fmla="*/ 913 w 2024"/>
              <a:gd name="T3" fmla="*/ 1705 h 1756"/>
              <a:gd name="T4" fmla="*/ 1169 w 2024"/>
              <a:gd name="T5" fmla="*/ 1736 h 1756"/>
              <a:gd name="T6" fmla="*/ 1169 w 2024"/>
              <a:gd name="T7" fmla="*/ 1736 h 1756"/>
              <a:gd name="T8" fmla="*/ 1295 w 2024"/>
              <a:gd name="T9" fmla="*/ 1729 h 1756"/>
              <a:gd name="T10" fmla="*/ 1529 w 2024"/>
              <a:gd name="T11" fmla="*/ 1673 h 1756"/>
              <a:gd name="T12" fmla="*/ 1635 w 2024"/>
              <a:gd name="T13" fmla="*/ 1624 h 1756"/>
              <a:gd name="T14" fmla="*/ 1810 w 2024"/>
              <a:gd name="T15" fmla="*/ 1490 h 1756"/>
              <a:gd name="T16" fmla="*/ 1879 w 2024"/>
              <a:gd name="T17" fmla="*/ 1405 h 1756"/>
              <a:gd name="T18" fmla="*/ 1970 w 2024"/>
              <a:gd name="T19" fmla="*/ 1214 h 1756"/>
              <a:gd name="T20" fmla="*/ 1991 w 2024"/>
              <a:gd name="T21" fmla="*/ 1106 h 1756"/>
              <a:gd name="T22" fmla="*/ 1984 w 2024"/>
              <a:gd name="T23" fmla="*/ 886 h 1756"/>
              <a:gd name="T24" fmla="*/ 1954 w 2024"/>
              <a:gd name="T25" fmla="*/ 772 h 1756"/>
              <a:gd name="T26" fmla="*/ 1850 w 2024"/>
              <a:gd name="T27" fmla="*/ 557 h 1756"/>
              <a:gd name="T28" fmla="*/ 1774 w 2024"/>
              <a:gd name="T29" fmla="*/ 455 h 1756"/>
              <a:gd name="T30" fmla="*/ 1588 w 2024"/>
              <a:gd name="T31" fmla="*/ 277 h 1756"/>
              <a:gd name="T32" fmla="*/ 1477 w 2024"/>
              <a:gd name="T33" fmla="*/ 201 h 1756"/>
              <a:gd name="T34" fmla="*/ 1238 w 2024"/>
              <a:gd name="T35" fmla="*/ 88 h 1756"/>
              <a:gd name="T36" fmla="*/ 1110 w 2024"/>
              <a:gd name="T37" fmla="*/ 51 h 1756"/>
              <a:gd name="T38" fmla="*/ 854 w 2024"/>
              <a:gd name="T39" fmla="*/ 20 h 1756"/>
              <a:gd name="T40" fmla="*/ 728 w 2024"/>
              <a:gd name="T41" fmla="*/ 27 h 1756"/>
              <a:gd name="T42" fmla="*/ 495 w 2024"/>
              <a:gd name="T43" fmla="*/ 82 h 1756"/>
              <a:gd name="T44" fmla="*/ 388 w 2024"/>
              <a:gd name="T45" fmla="*/ 132 h 1756"/>
              <a:gd name="T46" fmla="*/ 213 w 2024"/>
              <a:gd name="T47" fmla="*/ 266 h 1756"/>
              <a:gd name="T48" fmla="*/ 144 w 2024"/>
              <a:gd name="T49" fmla="*/ 351 h 1756"/>
              <a:gd name="T50" fmla="*/ 53 w 2024"/>
              <a:gd name="T51" fmla="*/ 542 h 1756"/>
              <a:gd name="T52" fmla="*/ 32 w 2024"/>
              <a:gd name="T53" fmla="*/ 650 h 1756"/>
              <a:gd name="T54" fmla="*/ 39 w 2024"/>
              <a:gd name="T55" fmla="*/ 870 h 1756"/>
              <a:gd name="T56" fmla="*/ 68 w 2024"/>
              <a:gd name="T57" fmla="*/ 984 h 1756"/>
              <a:gd name="T58" fmla="*/ 173 w 2024"/>
              <a:gd name="T59" fmla="*/ 1199 h 1756"/>
              <a:gd name="T60" fmla="*/ 249 w 2024"/>
              <a:gd name="T61" fmla="*/ 1301 h 1756"/>
              <a:gd name="T62" fmla="*/ 435 w 2024"/>
              <a:gd name="T63" fmla="*/ 1479 h 1756"/>
              <a:gd name="T64" fmla="*/ 545 w 2024"/>
              <a:gd name="T65" fmla="*/ 1554 h 1756"/>
              <a:gd name="T66" fmla="*/ 785 w 2024"/>
              <a:gd name="T67" fmla="*/ 1667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24" h="1756">
                <a:moveTo>
                  <a:pt x="785" y="1667"/>
                </a:moveTo>
                <a:lnTo>
                  <a:pt x="785" y="1667"/>
                </a:lnTo>
                <a:lnTo>
                  <a:pt x="785" y="1667"/>
                </a:lnTo>
                <a:cubicBezTo>
                  <a:pt x="828" y="1673"/>
                  <a:pt x="872" y="1686"/>
                  <a:pt x="913" y="1705"/>
                </a:cubicBezTo>
                <a:lnTo>
                  <a:pt x="913" y="1705"/>
                </a:lnTo>
                <a:cubicBezTo>
                  <a:pt x="995" y="1744"/>
                  <a:pt x="1088" y="1755"/>
                  <a:pt x="1169" y="1736"/>
                </a:cubicBezTo>
                <a:lnTo>
                  <a:pt x="1169" y="1736"/>
                </a:lnTo>
                <a:lnTo>
                  <a:pt x="1169" y="1736"/>
                </a:lnTo>
                <a:cubicBezTo>
                  <a:pt x="1208" y="1726"/>
                  <a:pt x="1252" y="1724"/>
                  <a:pt x="1295" y="1729"/>
                </a:cubicBezTo>
                <a:lnTo>
                  <a:pt x="1295" y="1729"/>
                </a:lnTo>
                <a:cubicBezTo>
                  <a:pt x="1384" y="1740"/>
                  <a:pt x="1468" y="1720"/>
                  <a:pt x="1529" y="1673"/>
                </a:cubicBezTo>
                <a:lnTo>
                  <a:pt x="1529" y="1673"/>
                </a:lnTo>
                <a:cubicBezTo>
                  <a:pt x="1559" y="1650"/>
                  <a:pt x="1595" y="1634"/>
                  <a:pt x="1635" y="1624"/>
                </a:cubicBezTo>
                <a:lnTo>
                  <a:pt x="1635" y="1624"/>
                </a:lnTo>
                <a:cubicBezTo>
                  <a:pt x="1715" y="1605"/>
                  <a:pt x="1778" y="1557"/>
                  <a:pt x="1810" y="1490"/>
                </a:cubicBezTo>
                <a:lnTo>
                  <a:pt x="1810" y="1490"/>
                </a:lnTo>
                <a:cubicBezTo>
                  <a:pt x="1825" y="1457"/>
                  <a:pt x="1849" y="1428"/>
                  <a:pt x="1879" y="1405"/>
                </a:cubicBezTo>
                <a:lnTo>
                  <a:pt x="1879" y="1405"/>
                </a:lnTo>
                <a:cubicBezTo>
                  <a:pt x="1940" y="1358"/>
                  <a:pt x="1972" y="1290"/>
                  <a:pt x="1970" y="1214"/>
                </a:cubicBezTo>
                <a:lnTo>
                  <a:pt x="1970" y="1214"/>
                </a:lnTo>
                <a:cubicBezTo>
                  <a:pt x="1969" y="1176"/>
                  <a:pt x="1976" y="1139"/>
                  <a:pt x="1991" y="1106"/>
                </a:cubicBezTo>
                <a:lnTo>
                  <a:pt x="1991" y="1106"/>
                </a:lnTo>
                <a:cubicBezTo>
                  <a:pt x="2023" y="1040"/>
                  <a:pt x="2020" y="960"/>
                  <a:pt x="1984" y="886"/>
                </a:cubicBezTo>
                <a:lnTo>
                  <a:pt x="1984" y="886"/>
                </a:lnTo>
                <a:cubicBezTo>
                  <a:pt x="1965" y="849"/>
                  <a:pt x="1956" y="810"/>
                  <a:pt x="1954" y="772"/>
                </a:cubicBezTo>
                <a:lnTo>
                  <a:pt x="1954" y="772"/>
                </a:lnTo>
                <a:cubicBezTo>
                  <a:pt x="1952" y="696"/>
                  <a:pt x="1914" y="619"/>
                  <a:pt x="1850" y="557"/>
                </a:cubicBezTo>
                <a:lnTo>
                  <a:pt x="1850" y="557"/>
                </a:lnTo>
                <a:cubicBezTo>
                  <a:pt x="1818" y="526"/>
                  <a:pt x="1792" y="491"/>
                  <a:pt x="1774" y="455"/>
                </a:cubicBezTo>
                <a:lnTo>
                  <a:pt x="1774" y="455"/>
                </a:lnTo>
                <a:cubicBezTo>
                  <a:pt x="1738" y="380"/>
                  <a:pt x="1671" y="316"/>
                  <a:pt x="1588" y="277"/>
                </a:cubicBezTo>
                <a:lnTo>
                  <a:pt x="1588" y="277"/>
                </a:lnTo>
                <a:cubicBezTo>
                  <a:pt x="1547" y="257"/>
                  <a:pt x="1509" y="231"/>
                  <a:pt x="1477" y="201"/>
                </a:cubicBezTo>
                <a:lnTo>
                  <a:pt x="1477" y="201"/>
                </a:lnTo>
                <a:cubicBezTo>
                  <a:pt x="1413" y="140"/>
                  <a:pt x="1327" y="99"/>
                  <a:pt x="1238" y="88"/>
                </a:cubicBezTo>
                <a:lnTo>
                  <a:pt x="1238" y="88"/>
                </a:lnTo>
                <a:cubicBezTo>
                  <a:pt x="1195" y="83"/>
                  <a:pt x="1151" y="70"/>
                  <a:pt x="1110" y="51"/>
                </a:cubicBezTo>
                <a:lnTo>
                  <a:pt x="1110" y="51"/>
                </a:lnTo>
                <a:lnTo>
                  <a:pt x="1110" y="51"/>
                </a:lnTo>
                <a:cubicBezTo>
                  <a:pt x="1027" y="12"/>
                  <a:pt x="936" y="0"/>
                  <a:pt x="854" y="20"/>
                </a:cubicBezTo>
                <a:lnTo>
                  <a:pt x="854" y="20"/>
                </a:lnTo>
                <a:cubicBezTo>
                  <a:pt x="815" y="30"/>
                  <a:pt x="771" y="31"/>
                  <a:pt x="728" y="27"/>
                </a:cubicBezTo>
                <a:lnTo>
                  <a:pt x="728" y="27"/>
                </a:lnTo>
                <a:cubicBezTo>
                  <a:pt x="639" y="16"/>
                  <a:pt x="555" y="36"/>
                  <a:pt x="495" y="82"/>
                </a:cubicBezTo>
                <a:lnTo>
                  <a:pt x="495" y="82"/>
                </a:lnTo>
                <a:cubicBezTo>
                  <a:pt x="464" y="105"/>
                  <a:pt x="428" y="122"/>
                  <a:pt x="388" y="132"/>
                </a:cubicBezTo>
                <a:lnTo>
                  <a:pt x="388" y="132"/>
                </a:lnTo>
                <a:cubicBezTo>
                  <a:pt x="308" y="151"/>
                  <a:pt x="245" y="199"/>
                  <a:pt x="213" y="266"/>
                </a:cubicBezTo>
                <a:lnTo>
                  <a:pt x="213" y="266"/>
                </a:lnTo>
                <a:cubicBezTo>
                  <a:pt x="197" y="299"/>
                  <a:pt x="174" y="327"/>
                  <a:pt x="144" y="351"/>
                </a:cubicBezTo>
                <a:lnTo>
                  <a:pt x="144" y="351"/>
                </a:lnTo>
                <a:cubicBezTo>
                  <a:pt x="83" y="397"/>
                  <a:pt x="51" y="466"/>
                  <a:pt x="53" y="542"/>
                </a:cubicBezTo>
                <a:lnTo>
                  <a:pt x="53" y="542"/>
                </a:lnTo>
                <a:cubicBezTo>
                  <a:pt x="54" y="580"/>
                  <a:pt x="47" y="617"/>
                  <a:pt x="32" y="650"/>
                </a:cubicBezTo>
                <a:lnTo>
                  <a:pt x="32" y="650"/>
                </a:lnTo>
                <a:cubicBezTo>
                  <a:pt x="0" y="716"/>
                  <a:pt x="3" y="795"/>
                  <a:pt x="39" y="870"/>
                </a:cubicBezTo>
                <a:lnTo>
                  <a:pt x="39" y="870"/>
                </a:lnTo>
                <a:cubicBezTo>
                  <a:pt x="57" y="907"/>
                  <a:pt x="67" y="946"/>
                  <a:pt x="68" y="984"/>
                </a:cubicBezTo>
                <a:lnTo>
                  <a:pt x="68" y="984"/>
                </a:lnTo>
                <a:cubicBezTo>
                  <a:pt x="71" y="1060"/>
                  <a:pt x="109" y="1137"/>
                  <a:pt x="173" y="1199"/>
                </a:cubicBezTo>
                <a:lnTo>
                  <a:pt x="173" y="1199"/>
                </a:lnTo>
                <a:cubicBezTo>
                  <a:pt x="205" y="1230"/>
                  <a:pt x="231" y="1264"/>
                  <a:pt x="249" y="1301"/>
                </a:cubicBezTo>
                <a:lnTo>
                  <a:pt x="249" y="1301"/>
                </a:lnTo>
                <a:cubicBezTo>
                  <a:pt x="286" y="1376"/>
                  <a:pt x="352" y="1440"/>
                  <a:pt x="435" y="1479"/>
                </a:cubicBezTo>
                <a:lnTo>
                  <a:pt x="435" y="1479"/>
                </a:lnTo>
                <a:cubicBezTo>
                  <a:pt x="476" y="1499"/>
                  <a:pt x="514" y="1524"/>
                  <a:pt x="545" y="1554"/>
                </a:cubicBezTo>
                <a:lnTo>
                  <a:pt x="545" y="1554"/>
                </a:lnTo>
                <a:cubicBezTo>
                  <a:pt x="609" y="1616"/>
                  <a:pt x="696" y="1657"/>
                  <a:pt x="785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Freeform 604"/>
          <p:cNvSpPr>
            <a:spLocks noChangeArrowheads="1"/>
          </p:cNvSpPr>
          <p:nvPr/>
        </p:nvSpPr>
        <p:spPr bwMode="auto">
          <a:xfrm>
            <a:off x="9069270" y="4798688"/>
            <a:ext cx="2563949" cy="1972658"/>
          </a:xfrm>
          <a:custGeom>
            <a:avLst/>
            <a:gdLst>
              <a:gd name="T0" fmla="*/ 1250 w 2220"/>
              <a:gd name="T1" fmla="*/ 28 h 1705"/>
              <a:gd name="T2" fmla="*/ 1390 w 2220"/>
              <a:gd name="T3" fmla="*/ 50 h 1705"/>
              <a:gd name="T4" fmla="*/ 1649 w 2220"/>
              <a:gd name="T5" fmla="*/ 132 h 1705"/>
              <a:gd name="T6" fmla="*/ 1649 w 2220"/>
              <a:gd name="T7" fmla="*/ 132 h 1705"/>
              <a:gd name="T8" fmla="*/ 1768 w 2220"/>
              <a:gd name="T9" fmla="*/ 193 h 1705"/>
              <a:gd name="T10" fmla="*/ 1967 w 2220"/>
              <a:gd name="T11" fmla="*/ 346 h 1705"/>
              <a:gd name="T12" fmla="*/ 2046 w 2220"/>
              <a:gd name="T13" fmla="*/ 438 h 1705"/>
              <a:gd name="T14" fmla="*/ 2154 w 2220"/>
              <a:gd name="T15" fmla="*/ 636 h 1705"/>
              <a:gd name="T16" fmla="*/ 2182 w 2220"/>
              <a:gd name="T17" fmla="*/ 744 h 1705"/>
              <a:gd name="T18" fmla="*/ 2182 w 2220"/>
              <a:gd name="T19" fmla="*/ 960 h 1705"/>
              <a:gd name="T20" fmla="*/ 2154 w 2220"/>
              <a:gd name="T21" fmla="*/ 1067 h 1705"/>
              <a:gd name="T22" fmla="*/ 2046 w 2220"/>
              <a:gd name="T23" fmla="*/ 1267 h 1705"/>
              <a:gd name="T24" fmla="*/ 1967 w 2220"/>
              <a:gd name="T25" fmla="*/ 1358 h 1705"/>
              <a:gd name="T26" fmla="*/ 1768 w 2220"/>
              <a:gd name="T27" fmla="*/ 1511 h 1705"/>
              <a:gd name="T28" fmla="*/ 1649 w 2220"/>
              <a:gd name="T29" fmla="*/ 1572 h 1705"/>
              <a:gd name="T30" fmla="*/ 1390 w 2220"/>
              <a:gd name="T31" fmla="*/ 1654 h 1705"/>
              <a:gd name="T32" fmla="*/ 1250 w 2220"/>
              <a:gd name="T33" fmla="*/ 1676 h 1705"/>
              <a:gd name="T34" fmla="*/ 969 w 2220"/>
              <a:gd name="T35" fmla="*/ 1676 h 1705"/>
              <a:gd name="T36" fmla="*/ 829 w 2220"/>
              <a:gd name="T37" fmla="*/ 1654 h 1705"/>
              <a:gd name="T38" fmla="*/ 569 w 2220"/>
              <a:gd name="T39" fmla="*/ 1572 h 1705"/>
              <a:gd name="T40" fmla="*/ 450 w 2220"/>
              <a:gd name="T41" fmla="*/ 1511 h 1705"/>
              <a:gd name="T42" fmla="*/ 252 w 2220"/>
              <a:gd name="T43" fmla="*/ 1358 h 1705"/>
              <a:gd name="T44" fmla="*/ 173 w 2220"/>
              <a:gd name="T45" fmla="*/ 1267 h 1705"/>
              <a:gd name="T46" fmla="*/ 65 w 2220"/>
              <a:gd name="T47" fmla="*/ 1067 h 1705"/>
              <a:gd name="T48" fmla="*/ 37 w 2220"/>
              <a:gd name="T49" fmla="*/ 960 h 1705"/>
              <a:gd name="T50" fmla="*/ 37 w 2220"/>
              <a:gd name="T51" fmla="*/ 744 h 1705"/>
              <a:gd name="T52" fmla="*/ 65 w 2220"/>
              <a:gd name="T53" fmla="*/ 636 h 1705"/>
              <a:gd name="T54" fmla="*/ 173 w 2220"/>
              <a:gd name="T55" fmla="*/ 438 h 1705"/>
              <a:gd name="T56" fmla="*/ 252 w 2220"/>
              <a:gd name="T57" fmla="*/ 346 h 1705"/>
              <a:gd name="T58" fmla="*/ 450 w 2220"/>
              <a:gd name="T59" fmla="*/ 193 h 1705"/>
              <a:gd name="T60" fmla="*/ 569 w 2220"/>
              <a:gd name="T61" fmla="*/ 132 h 1705"/>
              <a:gd name="T62" fmla="*/ 829 w 2220"/>
              <a:gd name="T63" fmla="*/ 50 h 1705"/>
              <a:gd name="T64" fmla="*/ 969 w 2220"/>
              <a:gd name="T65" fmla="*/ 28 h 1705"/>
              <a:gd name="T66" fmla="*/ 1250 w 2220"/>
              <a:gd name="T67" fmla="*/ 28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20" h="1705">
                <a:moveTo>
                  <a:pt x="1250" y="28"/>
                </a:moveTo>
                <a:lnTo>
                  <a:pt x="1250" y="28"/>
                </a:lnTo>
                <a:lnTo>
                  <a:pt x="1250" y="28"/>
                </a:lnTo>
                <a:cubicBezTo>
                  <a:pt x="1294" y="42"/>
                  <a:pt x="1342" y="50"/>
                  <a:pt x="1390" y="50"/>
                </a:cubicBezTo>
                <a:lnTo>
                  <a:pt x="1390" y="50"/>
                </a:lnTo>
                <a:cubicBezTo>
                  <a:pt x="1487" y="50"/>
                  <a:pt x="1580" y="80"/>
                  <a:pt x="1649" y="132"/>
                </a:cubicBezTo>
                <a:lnTo>
                  <a:pt x="1649" y="132"/>
                </a:lnTo>
                <a:lnTo>
                  <a:pt x="1649" y="132"/>
                </a:lnTo>
                <a:cubicBezTo>
                  <a:pt x="1684" y="158"/>
                  <a:pt x="1724" y="179"/>
                  <a:pt x="1768" y="193"/>
                </a:cubicBezTo>
                <a:lnTo>
                  <a:pt x="1768" y="193"/>
                </a:lnTo>
                <a:cubicBezTo>
                  <a:pt x="1858" y="222"/>
                  <a:pt x="1930" y="277"/>
                  <a:pt x="1967" y="346"/>
                </a:cubicBezTo>
                <a:lnTo>
                  <a:pt x="1967" y="346"/>
                </a:lnTo>
                <a:cubicBezTo>
                  <a:pt x="1985" y="380"/>
                  <a:pt x="2012" y="411"/>
                  <a:pt x="2046" y="438"/>
                </a:cubicBezTo>
                <a:lnTo>
                  <a:pt x="2046" y="438"/>
                </a:lnTo>
                <a:cubicBezTo>
                  <a:pt x="2115" y="490"/>
                  <a:pt x="2154" y="561"/>
                  <a:pt x="2154" y="636"/>
                </a:cubicBezTo>
                <a:lnTo>
                  <a:pt x="2154" y="636"/>
                </a:lnTo>
                <a:cubicBezTo>
                  <a:pt x="2154" y="674"/>
                  <a:pt x="2163" y="710"/>
                  <a:pt x="2182" y="744"/>
                </a:cubicBezTo>
                <a:lnTo>
                  <a:pt x="2182" y="744"/>
                </a:lnTo>
                <a:cubicBezTo>
                  <a:pt x="2219" y="813"/>
                  <a:pt x="2219" y="891"/>
                  <a:pt x="2182" y="960"/>
                </a:cubicBezTo>
                <a:lnTo>
                  <a:pt x="2182" y="960"/>
                </a:lnTo>
                <a:cubicBezTo>
                  <a:pt x="2163" y="994"/>
                  <a:pt x="2154" y="1031"/>
                  <a:pt x="2154" y="1067"/>
                </a:cubicBezTo>
                <a:lnTo>
                  <a:pt x="2154" y="1067"/>
                </a:lnTo>
                <a:cubicBezTo>
                  <a:pt x="2154" y="1142"/>
                  <a:pt x="2115" y="1214"/>
                  <a:pt x="2046" y="1267"/>
                </a:cubicBezTo>
                <a:lnTo>
                  <a:pt x="2046" y="1267"/>
                </a:lnTo>
                <a:cubicBezTo>
                  <a:pt x="2012" y="1293"/>
                  <a:pt x="1985" y="1324"/>
                  <a:pt x="1967" y="1358"/>
                </a:cubicBezTo>
                <a:lnTo>
                  <a:pt x="1967" y="1358"/>
                </a:lnTo>
                <a:cubicBezTo>
                  <a:pt x="1930" y="1427"/>
                  <a:pt x="1858" y="1482"/>
                  <a:pt x="1768" y="1511"/>
                </a:cubicBezTo>
                <a:lnTo>
                  <a:pt x="1768" y="1511"/>
                </a:lnTo>
                <a:cubicBezTo>
                  <a:pt x="1724" y="1525"/>
                  <a:pt x="1684" y="1546"/>
                  <a:pt x="1649" y="1572"/>
                </a:cubicBezTo>
                <a:lnTo>
                  <a:pt x="1649" y="1572"/>
                </a:lnTo>
                <a:lnTo>
                  <a:pt x="1649" y="1572"/>
                </a:lnTo>
                <a:cubicBezTo>
                  <a:pt x="1580" y="1624"/>
                  <a:pt x="1487" y="1654"/>
                  <a:pt x="1390" y="1654"/>
                </a:cubicBezTo>
                <a:lnTo>
                  <a:pt x="1390" y="1654"/>
                </a:lnTo>
                <a:cubicBezTo>
                  <a:pt x="1342" y="1654"/>
                  <a:pt x="1294" y="1661"/>
                  <a:pt x="1250" y="1676"/>
                </a:cubicBezTo>
                <a:lnTo>
                  <a:pt x="1250" y="1676"/>
                </a:lnTo>
                <a:cubicBezTo>
                  <a:pt x="1160" y="1704"/>
                  <a:pt x="1059" y="1704"/>
                  <a:pt x="969" y="1676"/>
                </a:cubicBezTo>
                <a:lnTo>
                  <a:pt x="969" y="1676"/>
                </a:lnTo>
                <a:cubicBezTo>
                  <a:pt x="925" y="1661"/>
                  <a:pt x="877" y="1654"/>
                  <a:pt x="829" y="1654"/>
                </a:cubicBezTo>
                <a:lnTo>
                  <a:pt x="829" y="1654"/>
                </a:lnTo>
                <a:cubicBezTo>
                  <a:pt x="731" y="1654"/>
                  <a:pt x="638" y="1624"/>
                  <a:pt x="569" y="1572"/>
                </a:cubicBezTo>
                <a:lnTo>
                  <a:pt x="569" y="1572"/>
                </a:lnTo>
                <a:cubicBezTo>
                  <a:pt x="535" y="1546"/>
                  <a:pt x="495" y="1525"/>
                  <a:pt x="450" y="1511"/>
                </a:cubicBezTo>
                <a:lnTo>
                  <a:pt x="450" y="1511"/>
                </a:lnTo>
                <a:cubicBezTo>
                  <a:pt x="360" y="1482"/>
                  <a:pt x="289" y="1427"/>
                  <a:pt x="252" y="1358"/>
                </a:cubicBezTo>
                <a:lnTo>
                  <a:pt x="252" y="1358"/>
                </a:lnTo>
                <a:cubicBezTo>
                  <a:pt x="234" y="1324"/>
                  <a:pt x="206" y="1293"/>
                  <a:pt x="173" y="1267"/>
                </a:cubicBezTo>
                <a:lnTo>
                  <a:pt x="173" y="1267"/>
                </a:lnTo>
                <a:cubicBezTo>
                  <a:pt x="103" y="1214"/>
                  <a:pt x="65" y="1142"/>
                  <a:pt x="65" y="1067"/>
                </a:cubicBezTo>
                <a:lnTo>
                  <a:pt x="65" y="1067"/>
                </a:lnTo>
                <a:cubicBezTo>
                  <a:pt x="65" y="1031"/>
                  <a:pt x="55" y="994"/>
                  <a:pt x="37" y="960"/>
                </a:cubicBezTo>
                <a:lnTo>
                  <a:pt x="37" y="960"/>
                </a:lnTo>
                <a:cubicBezTo>
                  <a:pt x="0" y="891"/>
                  <a:pt x="0" y="813"/>
                  <a:pt x="37" y="744"/>
                </a:cubicBezTo>
                <a:lnTo>
                  <a:pt x="37" y="744"/>
                </a:lnTo>
                <a:cubicBezTo>
                  <a:pt x="55" y="710"/>
                  <a:pt x="65" y="674"/>
                  <a:pt x="65" y="636"/>
                </a:cubicBezTo>
                <a:lnTo>
                  <a:pt x="65" y="636"/>
                </a:lnTo>
                <a:cubicBezTo>
                  <a:pt x="65" y="561"/>
                  <a:pt x="103" y="490"/>
                  <a:pt x="173" y="438"/>
                </a:cubicBezTo>
                <a:lnTo>
                  <a:pt x="173" y="438"/>
                </a:lnTo>
                <a:cubicBezTo>
                  <a:pt x="206" y="411"/>
                  <a:pt x="234" y="380"/>
                  <a:pt x="252" y="346"/>
                </a:cubicBezTo>
                <a:lnTo>
                  <a:pt x="252" y="346"/>
                </a:lnTo>
                <a:cubicBezTo>
                  <a:pt x="289" y="277"/>
                  <a:pt x="360" y="222"/>
                  <a:pt x="450" y="193"/>
                </a:cubicBezTo>
                <a:lnTo>
                  <a:pt x="450" y="193"/>
                </a:lnTo>
                <a:cubicBezTo>
                  <a:pt x="495" y="179"/>
                  <a:pt x="535" y="158"/>
                  <a:pt x="569" y="132"/>
                </a:cubicBezTo>
                <a:lnTo>
                  <a:pt x="569" y="132"/>
                </a:lnTo>
                <a:cubicBezTo>
                  <a:pt x="638" y="80"/>
                  <a:pt x="731" y="50"/>
                  <a:pt x="829" y="50"/>
                </a:cubicBezTo>
                <a:lnTo>
                  <a:pt x="829" y="50"/>
                </a:lnTo>
                <a:cubicBezTo>
                  <a:pt x="877" y="50"/>
                  <a:pt x="925" y="42"/>
                  <a:pt x="969" y="28"/>
                </a:cubicBezTo>
                <a:lnTo>
                  <a:pt x="969" y="28"/>
                </a:lnTo>
                <a:cubicBezTo>
                  <a:pt x="1059" y="0"/>
                  <a:pt x="1160" y="0"/>
                  <a:pt x="1250" y="28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" name="Freeform 605"/>
          <p:cNvSpPr>
            <a:spLocks noChangeArrowheads="1"/>
          </p:cNvSpPr>
          <p:nvPr/>
        </p:nvSpPr>
        <p:spPr bwMode="auto">
          <a:xfrm>
            <a:off x="9991885" y="4059576"/>
            <a:ext cx="2563946" cy="1972661"/>
          </a:xfrm>
          <a:custGeom>
            <a:avLst/>
            <a:gdLst>
              <a:gd name="T0" fmla="*/ 1250 w 2220"/>
              <a:gd name="T1" fmla="*/ 28 h 1705"/>
              <a:gd name="T2" fmla="*/ 1391 w 2220"/>
              <a:gd name="T3" fmla="*/ 50 h 1705"/>
              <a:gd name="T4" fmla="*/ 1650 w 2220"/>
              <a:gd name="T5" fmla="*/ 132 h 1705"/>
              <a:gd name="T6" fmla="*/ 1769 w 2220"/>
              <a:gd name="T7" fmla="*/ 193 h 1705"/>
              <a:gd name="T8" fmla="*/ 1967 w 2220"/>
              <a:gd name="T9" fmla="*/ 346 h 1705"/>
              <a:gd name="T10" fmla="*/ 2046 w 2220"/>
              <a:gd name="T11" fmla="*/ 437 h 1705"/>
              <a:gd name="T12" fmla="*/ 2046 w 2220"/>
              <a:gd name="T13" fmla="*/ 437 h 1705"/>
              <a:gd name="T14" fmla="*/ 2154 w 2220"/>
              <a:gd name="T15" fmla="*/ 636 h 1705"/>
              <a:gd name="T16" fmla="*/ 2181 w 2220"/>
              <a:gd name="T17" fmla="*/ 744 h 1705"/>
              <a:gd name="T18" fmla="*/ 2181 w 2220"/>
              <a:gd name="T19" fmla="*/ 960 h 1705"/>
              <a:gd name="T20" fmla="*/ 2154 w 2220"/>
              <a:gd name="T21" fmla="*/ 1067 h 1705"/>
              <a:gd name="T22" fmla="*/ 2046 w 2220"/>
              <a:gd name="T23" fmla="*/ 1266 h 1705"/>
              <a:gd name="T24" fmla="*/ 1967 w 2220"/>
              <a:gd name="T25" fmla="*/ 1358 h 1705"/>
              <a:gd name="T26" fmla="*/ 1769 w 2220"/>
              <a:gd name="T27" fmla="*/ 1510 h 1705"/>
              <a:gd name="T28" fmla="*/ 1650 w 2220"/>
              <a:gd name="T29" fmla="*/ 1571 h 1705"/>
              <a:gd name="T30" fmla="*/ 1391 w 2220"/>
              <a:gd name="T31" fmla="*/ 1654 h 1705"/>
              <a:gd name="T32" fmla="*/ 1250 w 2220"/>
              <a:gd name="T33" fmla="*/ 1675 h 1705"/>
              <a:gd name="T34" fmla="*/ 969 w 2220"/>
              <a:gd name="T35" fmla="*/ 1675 h 1705"/>
              <a:gd name="T36" fmla="*/ 830 w 2220"/>
              <a:gd name="T37" fmla="*/ 1654 h 1705"/>
              <a:gd name="T38" fmla="*/ 570 w 2220"/>
              <a:gd name="T39" fmla="*/ 1571 h 1705"/>
              <a:gd name="T40" fmla="*/ 451 w 2220"/>
              <a:gd name="T41" fmla="*/ 1510 h 1705"/>
              <a:gd name="T42" fmla="*/ 253 w 2220"/>
              <a:gd name="T43" fmla="*/ 1358 h 1705"/>
              <a:gd name="T44" fmla="*/ 173 w 2220"/>
              <a:gd name="T45" fmla="*/ 1266 h 1705"/>
              <a:gd name="T46" fmla="*/ 66 w 2220"/>
              <a:gd name="T47" fmla="*/ 1067 h 1705"/>
              <a:gd name="T48" fmla="*/ 37 w 2220"/>
              <a:gd name="T49" fmla="*/ 960 h 1705"/>
              <a:gd name="T50" fmla="*/ 37 w 2220"/>
              <a:gd name="T51" fmla="*/ 744 h 1705"/>
              <a:gd name="T52" fmla="*/ 66 w 2220"/>
              <a:gd name="T53" fmla="*/ 636 h 1705"/>
              <a:gd name="T54" fmla="*/ 173 w 2220"/>
              <a:gd name="T55" fmla="*/ 437 h 1705"/>
              <a:gd name="T56" fmla="*/ 253 w 2220"/>
              <a:gd name="T57" fmla="*/ 346 h 1705"/>
              <a:gd name="T58" fmla="*/ 451 w 2220"/>
              <a:gd name="T59" fmla="*/ 193 h 1705"/>
              <a:gd name="T60" fmla="*/ 570 w 2220"/>
              <a:gd name="T61" fmla="*/ 132 h 1705"/>
              <a:gd name="T62" fmla="*/ 830 w 2220"/>
              <a:gd name="T63" fmla="*/ 50 h 1705"/>
              <a:gd name="T64" fmla="*/ 969 w 2220"/>
              <a:gd name="T65" fmla="*/ 28 h 1705"/>
              <a:gd name="T66" fmla="*/ 1250 w 2220"/>
              <a:gd name="T67" fmla="*/ 28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20" h="1705">
                <a:moveTo>
                  <a:pt x="1250" y="28"/>
                </a:moveTo>
                <a:lnTo>
                  <a:pt x="1250" y="28"/>
                </a:lnTo>
                <a:lnTo>
                  <a:pt x="1250" y="28"/>
                </a:lnTo>
                <a:cubicBezTo>
                  <a:pt x="1295" y="42"/>
                  <a:pt x="1342" y="50"/>
                  <a:pt x="1391" y="50"/>
                </a:cubicBezTo>
                <a:lnTo>
                  <a:pt x="1391" y="50"/>
                </a:lnTo>
                <a:cubicBezTo>
                  <a:pt x="1488" y="50"/>
                  <a:pt x="1581" y="79"/>
                  <a:pt x="1650" y="132"/>
                </a:cubicBezTo>
                <a:lnTo>
                  <a:pt x="1650" y="132"/>
                </a:lnTo>
                <a:cubicBezTo>
                  <a:pt x="1684" y="158"/>
                  <a:pt x="1725" y="179"/>
                  <a:pt x="1769" y="193"/>
                </a:cubicBezTo>
                <a:lnTo>
                  <a:pt x="1769" y="193"/>
                </a:lnTo>
                <a:cubicBezTo>
                  <a:pt x="1859" y="221"/>
                  <a:pt x="1930" y="276"/>
                  <a:pt x="1967" y="346"/>
                </a:cubicBezTo>
                <a:lnTo>
                  <a:pt x="1967" y="346"/>
                </a:lnTo>
                <a:cubicBezTo>
                  <a:pt x="1985" y="380"/>
                  <a:pt x="2012" y="410"/>
                  <a:pt x="2046" y="437"/>
                </a:cubicBezTo>
                <a:lnTo>
                  <a:pt x="2046" y="437"/>
                </a:lnTo>
                <a:lnTo>
                  <a:pt x="2046" y="437"/>
                </a:lnTo>
                <a:cubicBezTo>
                  <a:pt x="2115" y="490"/>
                  <a:pt x="2154" y="561"/>
                  <a:pt x="2154" y="636"/>
                </a:cubicBezTo>
                <a:lnTo>
                  <a:pt x="2154" y="636"/>
                </a:lnTo>
                <a:cubicBezTo>
                  <a:pt x="2154" y="673"/>
                  <a:pt x="2163" y="709"/>
                  <a:pt x="2181" y="744"/>
                </a:cubicBezTo>
                <a:lnTo>
                  <a:pt x="2181" y="744"/>
                </a:lnTo>
                <a:cubicBezTo>
                  <a:pt x="2219" y="813"/>
                  <a:pt x="2219" y="891"/>
                  <a:pt x="2181" y="960"/>
                </a:cubicBezTo>
                <a:lnTo>
                  <a:pt x="2181" y="960"/>
                </a:lnTo>
                <a:cubicBezTo>
                  <a:pt x="2163" y="994"/>
                  <a:pt x="2154" y="1030"/>
                  <a:pt x="2154" y="1067"/>
                </a:cubicBezTo>
                <a:lnTo>
                  <a:pt x="2154" y="1067"/>
                </a:lnTo>
                <a:cubicBezTo>
                  <a:pt x="2154" y="1142"/>
                  <a:pt x="2115" y="1213"/>
                  <a:pt x="2046" y="1266"/>
                </a:cubicBezTo>
                <a:lnTo>
                  <a:pt x="2046" y="1266"/>
                </a:lnTo>
                <a:cubicBezTo>
                  <a:pt x="2012" y="1293"/>
                  <a:pt x="1985" y="1323"/>
                  <a:pt x="1967" y="1358"/>
                </a:cubicBezTo>
                <a:lnTo>
                  <a:pt x="1967" y="1358"/>
                </a:lnTo>
                <a:cubicBezTo>
                  <a:pt x="1930" y="1427"/>
                  <a:pt x="1859" y="1482"/>
                  <a:pt x="1769" y="1510"/>
                </a:cubicBezTo>
                <a:lnTo>
                  <a:pt x="1769" y="1510"/>
                </a:lnTo>
                <a:cubicBezTo>
                  <a:pt x="1725" y="1525"/>
                  <a:pt x="1684" y="1546"/>
                  <a:pt x="1650" y="1571"/>
                </a:cubicBezTo>
                <a:lnTo>
                  <a:pt x="1650" y="1571"/>
                </a:lnTo>
                <a:cubicBezTo>
                  <a:pt x="1581" y="1624"/>
                  <a:pt x="1488" y="1654"/>
                  <a:pt x="1391" y="1654"/>
                </a:cubicBezTo>
                <a:lnTo>
                  <a:pt x="1391" y="1654"/>
                </a:lnTo>
                <a:cubicBezTo>
                  <a:pt x="1342" y="1654"/>
                  <a:pt x="1295" y="1661"/>
                  <a:pt x="1250" y="1675"/>
                </a:cubicBezTo>
                <a:lnTo>
                  <a:pt x="1250" y="1675"/>
                </a:lnTo>
                <a:cubicBezTo>
                  <a:pt x="1160" y="1704"/>
                  <a:pt x="1059" y="1704"/>
                  <a:pt x="969" y="1675"/>
                </a:cubicBezTo>
                <a:lnTo>
                  <a:pt x="969" y="1675"/>
                </a:lnTo>
                <a:cubicBezTo>
                  <a:pt x="925" y="1661"/>
                  <a:pt x="877" y="1654"/>
                  <a:pt x="830" y="1654"/>
                </a:cubicBezTo>
                <a:lnTo>
                  <a:pt x="830" y="1654"/>
                </a:lnTo>
                <a:cubicBezTo>
                  <a:pt x="732" y="1654"/>
                  <a:pt x="639" y="1624"/>
                  <a:pt x="570" y="1571"/>
                </a:cubicBezTo>
                <a:lnTo>
                  <a:pt x="570" y="1571"/>
                </a:lnTo>
                <a:cubicBezTo>
                  <a:pt x="536" y="1546"/>
                  <a:pt x="496" y="1525"/>
                  <a:pt x="451" y="1510"/>
                </a:cubicBezTo>
                <a:lnTo>
                  <a:pt x="451" y="1510"/>
                </a:lnTo>
                <a:cubicBezTo>
                  <a:pt x="361" y="1482"/>
                  <a:pt x="290" y="1427"/>
                  <a:pt x="253" y="1358"/>
                </a:cubicBezTo>
                <a:lnTo>
                  <a:pt x="253" y="1358"/>
                </a:lnTo>
                <a:cubicBezTo>
                  <a:pt x="234" y="1323"/>
                  <a:pt x="207" y="1293"/>
                  <a:pt x="173" y="1266"/>
                </a:cubicBezTo>
                <a:lnTo>
                  <a:pt x="173" y="1266"/>
                </a:lnTo>
                <a:cubicBezTo>
                  <a:pt x="104" y="1213"/>
                  <a:pt x="66" y="1142"/>
                  <a:pt x="66" y="1067"/>
                </a:cubicBezTo>
                <a:lnTo>
                  <a:pt x="66" y="1067"/>
                </a:lnTo>
                <a:cubicBezTo>
                  <a:pt x="66" y="1030"/>
                  <a:pt x="56" y="994"/>
                  <a:pt x="37" y="960"/>
                </a:cubicBezTo>
                <a:lnTo>
                  <a:pt x="37" y="960"/>
                </a:lnTo>
                <a:cubicBezTo>
                  <a:pt x="0" y="891"/>
                  <a:pt x="0" y="813"/>
                  <a:pt x="37" y="744"/>
                </a:cubicBezTo>
                <a:lnTo>
                  <a:pt x="37" y="744"/>
                </a:lnTo>
                <a:cubicBezTo>
                  <a:pt x="56" y="709"/>
                  <a:pt x="66" y="673"/>
                  <a:pt x="66" y="636"/>
                </a:cubicBezTo>
                <a:lnTo>
                  <a:pt x="66" y="636"/>
                </a:lnTo>
                <a:cubicBezTo>
                  <a:pt x="66" y="561"/>
                  <a:pt x="104" y="490"/>
                  <a:pt x="173" y="437"/>
                </a:cubicBezTo>
                <a:lnTo>
                  <a:pt x="173" y="437"/>
                </a:lnTo>
                <a:lnTo>
                  <a:pt x="173" y="437"/>
                </a:lnTo>
                <a:cubicBezTo>
                  <a:pt x="207" y="410"/>
                  <a:pt x="234" y="380"/>
                  <a:pt x="253" y="346"/>
                </a:cubicBezTo>
                <a:lnTo>
                  <a:pt x="253" y="346"/>
                </a:lnTo>
                <a:cubicBezTo>
                  <a:pt x="290" y="276"/>
                  <a:pt x="361" y="221"/>
                  <a:pt x="451" y="193"/>
                </a:cubicBezTo>
                <a:lnTo>
                  <a:pt x="451" y="193"/>
                </a:lnTo>
                <a:cubicBezTo>
                  <a:pt x="496" y="179"/>
                  <a:pt x="536" y="158"/>
                  <a:pt x="570" y="132"/>
                </a:cubicBezTo>
                <a:lnTo>
                  <a:pt x="570" y="132"/>
                </a:lnTo>
                <a:cubicBezTo>
                  <a:pt x="639" y="79"/>
                  <a:pt x="732" y="50"/>
                  <a:pt x="830" y="50"/>
                </a:cubicBezTo>
                <a:lnTo>
                  <a:pt x="830" y="50"/>
                </a:lnTo>
                <a:cubicBezTo>
                  <a:pt x="877" y="50"/>
                  <a:pt x="925" y="42"/>
                  <a:pt x="969" y="28"/>
                </a:cubicBezTo>
                <a:lnTo>
                  <a:pt x="969" y="28"/>
                </a:lnTo>
                <a:cubicBezTo>
                  <a:pt x="1059" y="0"/>
                  <a:pt x="1160" y="0"/>
                  <a:pt x="1250" y="28"/>
                </a:cubicBezTo>
              </a:path>
            </a:pathLst>
          </a:custGeom>
          <a:solidFill>
            <a:srgbClr val="6BB2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6" name="Freeform 606"/>
          <p:cNvSpPr>
            <a:spLocks noChangeArrowheads="1"/>
          </p:cNvSpPr>
          <p:nvPr/>
        </p:nvSpPr>
        <p:spPr bwMode="auto">
          <a:xfrm>
            <a:off x="10083637" y="4028992"/>
            <a:ext cx="2339665" cy="2028730"/>
          </a:xfrm>
          <a:custGeom>
            <a:avLst/>
            <a:gdLst>
              <a:gd name="T0" fmla="*/ 784 w 2023"/>
              <a:gd name="T1" fmla="*/ 1667 h 1756"/>
              <a:gd name="T2" fmla="*/ 913 w 2023"/>
              <a:gd name="T3" fmla="*/ 1705 h 1756"/>
              <a:gd name="T4" fmla="*/ 1168 w 2023"/>
              <a:gd name="T5" fmla="*/ 1736 h 1756"/>
              <a:gd name="T6" fmla="*/ 1168 w 2023"/>
              <a:gd name="T7" fmla="*/ 1736 h 1756"/>
              <a:gd name="T8" fmla="*/ 1295 w 2023"/>
              <a:gd name="T9" fmla="*/ 1729 h 1756"/>
              <a:gd name="T10" fmla="*/ 1528 w 2023"/>
              <a:gd name="T11" fmla="*/ 1673 h 1756"/>
              <a:gd name="T12" fmla="*/ 1634 w 2023"/>
              <a:gd name="T13" fmla="*/ 1624 h 1756"/>
              <a:gd name="T14" fmla="*/ 1810 w 2023"/>
              <a:gd name="T15" fmla="*/ 1490 h 1756"/>
              <a:gd name="T16" fmla="*/ 1878 w 2023"/>
              <a:gd name="T17" fmla="*/ 1405 h 1756"/>
              <a:gd name="T18" fmla="*/ 1968 w 2023"/>
              <a:gd name="T19" fmla="*/ 1213 h 1756"/>
              <a:gd name="T20" fmla="*/ 1990 w 2023"/>
              <a:gd name="T21" fmla="*/ 1106 h 1756"/>
              <a:gd name="T22" fmla="*/ 1982 w 2023"/>
              <a:gd name="T23" fmla="*/ 885 h 1756"/>
              <a:gd name="T24" fmla="*/ 1953 w 2023"/>
              <a:gd name="T25" fmla="*/ 772 h 1756"/>
              <a:gd name="T26" fmla="*/ 1849 w 2023"/>
              <a:gd name="T27" fmla="*/ 557 h 1756"/>
              <a:gd name="T28" fmla="*/ 1774 w 2023"/>
              <a:gd name="T29" fmla="*/ 454 h 1756"/>
              <a:gd name="T30" fmla="*/ 1588 w 2023"/>
              <a:gd name="T31" fmla="*/ 276 h 1756"/>
              <a:gd name="T32" fmla="*/ 1588 w 2023"/>
              <a:gd name="T33" fmla="*/ 276 h 1756"/>
              <a:gd name="T34" fmla="*/ 1477 w 2023"/>
              <a:gd name="T35" fmla="*/ 201 h 1756"/>
              <a:gd name="T36" fmla="*/ 1238 w 2023"/>
              <a:gd name="T37" fmla="*/ 88 h 1756"/>
              <a:gd name="T38" fmla="*/ 1110 w 2023"/>
              <a:gd name="T39" fmla="*/ 50 h 1756"/>
              <a:gd name="T40" fmla="*/ 854 w 2023"/>
              <a:gd name="T41" fmla="*/ 20 h 1756"/>
              <a:gd name="T42" fmla="*/ 727 w 2023"/>
              <a:gd name="T43" fmla="*/ 26 h 1756"/>
              <a:gd name="T44" fmla="*/ 494 w 2023"/>
              <a:gd name="T45" fmla="*/ 82 h 1756"/>
              <a:gd name="T46" fmla="*/ 388 w 2023"/>
              <a:gd name="T47" fmla="*/ 131 h 1756"/>
              <a:gd name="T48" fmla="*/ 212 w 2023"/>
              <a:gd name="T49" fmla="*/ 265 h 1756"/>
              <a:gd name="T50" fmla="*/ 143 w 2023"/>
              <a:gd name="T51" fmla="*/ 350 h 1756"/>
              <a:gd name="T52" fmla="*/ 53 w 2023"/>
              <a:gd name="T53" fmla="*/ 542 h 1756"/>
              <a:gd name="T54" fmla="*/ 31 w 2023"/>
              <a:gd name="T55" fmla="*/ 649 h 1756"/>
              <a:gd name="T56" fmla="*/ 39 w 2023"/>
              <a:gd name="T57" fmla="*/ 870 h 1756"/>
              <a:gd name="T58" fmla="*/ 68 w 2023"/>
              <a:gd name="T59" fmla="*/ 983 h 1756"/>
              <a:gd name="T60" fmla="*/ 173 w 2023"/>
              <a:gd name="T61" fmla="*/ 1199 h 1756"/>
              <a:gd name="T62" fmla="*/ 248 w 2023"/>
              <a:gd name="T63" fmla="*/ 1301 h 1756"/>
              <a:gd name="T64" fmla="*/ 434 w 2023"/>
              <a:gd name="T65" fmla="*/ 1479 h 1756"/>
              <a:gd name="T66" fmla="*/ 545 w 2023"/>
              <a:gd name="T67" fmla="*/ 1554 h 1756"/>
              <a:gd name="T68" fmla="*/ 784 w 2023"/>
              <a:gd name="T69" fmla="*/ 1667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23" h="1756">
                <a:moveTo>
                  <a:pt x="784" y="1667"/>
                </a:moveTo>
                <a:lnTo>
                  <a:pt x="784" y="1667"/>
                </a:lnTo>
                <a:lnTo>
                  <a:pt x="784" y="1667"/>
                </a:lnTo>
                <a:cubicBezTo>
                  <a:pt x="828" y="1673"/>
                  <a:pt x="872" y="1685"/>
                  <a:pt x="913" y="1705"/>
                </a:cubicBezTo>
                <a:lnTo>
                  <a:pt x="913" y="1705"/>
                </a:lnTo>
                <a:cubicBezTo>
                  <a:pt x="995" y="1744"/>
                  <a:pt x="1087" y="1755"/>
                  <a:pt x="1168" y="1736"/>
                </a:cubicBezTo>
                <a:lnTo>
                  <a:pt x="1168" y="1736"/>
                </a:lnTo>
                <a:lnTo>
                  <a:pt x="1168" y="1736"/>
                </a:lnTo>
                <a:cubicBezTo>
                  <a:pt x="1208" y="1726"/>
                  <a:pt x="1251" y="1723"/>
                  <a:pt x="1295" y="1729"/>
                </a:cubicBezTo>
                <a:lnTo>
                  <a:pt x="1295" y="1729"/>
                </a:lnTo>
                <a:cubicBezTo>
                  <a:pt x="1384" y="1740"/>
                  <a:pt x="1467" y="1720"/>
                  <a:pt x="1528" y="1673"/>
                </a:cubicBezTo>
                <a:lnTo>
                  <a:pt x="1528" y="1673"/>
                </a:lnTo>
                <a:cubicBezTo>
                  <a:pt x="1558" y="1650"/>
                  <a:pt x="1594" y="1634"/>
                  <a:pt x="1634" y="1624"/>
                </a:cubicBezTo>
                <a:lnTo>
                  <a:pt x="1634" y="1624"/>
                </a:lnTo>
                <a:cubicBezTo>
                  <a:pt x="1715" y="1604"/>
                  <a:pt x="1778" y="1556"/>
                  <a:pt x="1810" y="1490"/>
                </a:cubicBezTo>
                <a:lnTo>
                  <a:pt x="1810" y="1490"/>
                </a:lnTo>
                <a:cubicBezTo>
                  <a:pt x="1825" y="1457"/>
                  <a:pt x="1848" y="1428"/>
                  <a:pt x="1878" y="1405"/>
                </a:cubicBezTo>
                <a:lnTo>
                  <a:pt x="1878" y="1405"/>
                </a:lnTo>
                <a:cubicBezTo>
                  <a:pt x="1938" y="1358"/>
                  <a:pt x="1971" y="1289"/>
                  <a:pt x="1968" y="1213"/>
                </a:cubicBezTo>
                <a:lnTo>
                  <a:pt x="1968" y="1213"/>
                </a:lnTo>
                <a:cubicBezTo>
                  <a:pt x="1967" y="1175"/>
                  <a:pt x="1975" y="1139"/>
                  <a:pt x="1990" y="1106"/>
                </a:cubicBezTo>
                <a:lnTo>
                  <a:pt x="1990" y="1106"/>
                </a:lnTo>
                <a:lnTo>
                  <a:pt x="1990" y="1106"/>
                </a:lnTo>
                <a:cubicBezTo>
                  <a:pt x="2022" y="1039"/>
                  <a:pt x="2018" y="960"/>
                  <a:pt x="1982" y="885"/>
                </a:cubicBezTo>
                <a:lnTo>
                  <a:pt x="1982" y="885"/>
                </a:lnTo>
                <a:cubicBezTo>
                  <a:pt x="1964" y="848"/>
                  <a:pt x="1954" y="810"/>
                  <a:pt x="1953" y="772"/>
                </a:cubicBezTo>
                <a:lnTo>
                  <a:pt x="1953" y="772"/>
                </a:lnTo>
                <a:cubicBezTo>
                  <a:pt x="1951" y="695"/>
                  <a:pt x="1913" y="618"/>
                  <a:pt x="1849" y="557"/>
                </a:cubicBezTo>
                <a:lnTo>
                  <a:pt x="1849" y="557"/>
                </a:lnTo>
                <a:cubicBezTo>
                  <a:pt x="1817" y="526"/>
                  <a:pt x="1792" y="491"/>
                  <a:pt x="1774" y="454"/>
                </a:cubicBezTo>
                <a:lnTo>
                  <a:pt x="1774" y="454"/>
                </a:lnTo>
                <a:cubicBezTo>
                  <a:pt x="1737" y="379"/>
                  <a:pt x="1670" y="316"/>
                  <a:pt x="1588" y="276"/>
                </a:cubicBezTo>
                <a:lnTo>
                  <a:pt x="1588" y="276"/>
                </a:lnTo>
                <a:lnTo>
                  <a:pt x="1588" y="276"/>
                </a:lnTo>
                <a:cubicBezTo>
                  <a:pt x="1547" y="257"/>
                  <a:pt x="1509" y="231"/>
                  <a:pt x="1477" y="201"/>
                </a:cubicBezTo>
                <a:lnTo>
                  <a:pt x="1477" y="201"/>
                </a:lnTo>
                <a:cubicBezTo>
                  <a:pt x="1412" y="139"/>
                  <a:pt x="1327" y="98"/>
                  <a:pt x="1238" y="88"/>
                </a:cubicBezTo>
                <a:lnTo>
                  <a:pt x="1238" y="88"/>
                </a:lnTo>
                <a:cubicBezTo>
                  <a:pt x="1194" y="83"/>
                  <a:pt x="1150" y="70"/>
                  <a:pt x="1110" y="50"/>
                </a:cubicBezTo>
                <a:lnTo>
                  <a:pt x="1110" y="50"/>
                </a:lnTo>
                <a:lnTo>
                  <a:pt x="1110" y="50"/>
                </a:lnTo>
                <a:cubicBezTo>
                  <a:pt x="1027" y="11"/>
                  <a:pt x="935" y="0"/>
                  <a:pt x="854" y="20"/>
                </a:cubicBezTo>
                <a:lnTo>
                  <a:pt x="854" y="20"/>
                </a:lnTo>
                <a:cubicBezTo>
                  <a:pt x="814" y="29"/>
                  <a:pt x="771" y="31"/>
                  <a:pt x="727" y="26"/>
                </a:cubicBezTo>
                <a:lnTo>
                  <a:pt x="727" y="26"/>
                </a:lnTo>
                <a:cubicBezTo>
                  <a:pt x="639" y="15"/>
                  <a:pt x="555" y="35"/>
                  <a:pt x="494" y="82"/>
                </a:cubicBezTo>
                <a:lnTo>
                  <a:pt x="494" y="82"/>
                </a:lnTo>
                <a:cubicBezTo>
                  <a:pt x="464" y="105"/>
                  <a:pt x="428" y="122"/>
                  <a:pt x="388" y="131"/>
                </a:cubicBezTo>
                <a:lnTo>
                  <a:pt x="388" y="131"/>
                </a:lnTo>
                <a:cubicBezTo>
                  <a:pt x="307" y="150"/>
                  <a:pt x="244" y="199"/>
                  <a:pt x="212" y="265"/>
                </a:cubicBezTo>
                <a:lnTo>
                  <a:pt x="212" y="265"/>
                </a:lnTo>
                <a:cubicBezTo>
                  <a:pt x="197" y="298"/>
                  <a:pt x="173" y="327"/>
                  <a:pt x="143" y="350"/>
                </a:cubicBezTo>
                <a:lnTo>
                  <a:pt x="143" y="350"/>
                </a:lnTo>
                <a:cubicBezTo>
                  <a:pt x="83" y="396"/>
                  <a:pt x="50" y="465"/>
                  <a:pt x="53" y="542"/>
                </a:cubicBezTo>
                <a:lnTo>
                  <a:pt x="53" y="542"/>
                </a:lnTo>
                <a:cubicBezTo>
                  <a:pt x="54" y="580"/>
                  <a:pt x="47" y="617"/>
                  <a:pt x="31" y="649"/>
                </a:cubicBezTo>
                <a:lnTo>
                  <a:pt x="31" y="649"/>
                </a:lnTo>
                <a:cubicBezTo>
                  <a:pt x="0" y="716"/>
                  <a:pt x="2" y="795"/>
                  <a:pt x="39" y="870"/>
                </a:cubicBezTo>
                <a:lnTo>
                  <a:pt x="39" y="870"/>
                </a:lnTo>
                <a:cubicBezTo>
                  <a:pt x="57" y="906"/>
                  <a:pt x="67" y="945"/>
                  <a:pt x="68" y="983"/>
                </a:cubicBezTo>
                <a:lnTo>
                  <a:pt x="68" y="983"/>
                </a:lnTo>
                <a:cubicBezTo>
                  <a:pt x="70" y="1059"/>
                  <a:pt x="108" y="1137"/>
                  <a:pt x="173" y="1199"/>
                </a:cubicBezTo>
                <a:lnTo>
                  <a:pt x="173" y="1199"/>
                </a:lnTo>
                <a:cubicBezTo>
                  <a:pt x="205" y="1229"/>
                  <a:pt x="231" y="1264"/>
                  <a:pt x="248" y="1301"/>
                </a:cubicBezTo>
                <a:lnTo>
                  <a:pt x="248" y="1301"/>
                </a:lnTo>
                <a:cubicBezTo>
                  <a:pt x="284" y="1376"/>
                  <a:pt x="352" y="1440"/>
                  <a:pt x="434" y="1479"/>
                </a:cubicBezTo>
                <a:lnTo>
                  <a:pt x="434" y="1479"/>
                </a:lnTo>
                <a:cubicBezTo>
                  <a:pt x="475" y="1498"/>
                  <a:pt x="513" y="1523"/>
                  <a:pt x="545" y="1554"/>
                </a:cubicBezTo>
                <a:lnTo>
                  <a:pt x="545" y="1554"/>
                </a:lnTo>
                <a:cubicBezTo>
                  <a:pt x="609" y="1616"/>
                  <a:pt x="696" y="1656"/>
                  <a:pt x="784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7" name="Freeform 607"/>
          <p:cNvSpPr>
            <a:spLocks noChangeArrowheads="1"/>
          </p:cNvSpPr>
          <p:nvPr/>
        </p:nvSpPr>
        <p:spPr bwMode="auto">
          <a:xfrm>
            <a:off x="11373255" y="3310273"/>
            <a:ext cx="2339668" cy="2028730"/>
          </a:xfrm>
          <a:custGeom>
            <a:avLst/>
            <a:gdLst>
              <a:gd name="T0" fmla="*/ 784 w 2022"/>
              <a:gd name="T1" fmla="*/ 1667 h 1755"/>
              <a:gd name="T2" fmla="*/ 912 w 2022"/>
              <a:gd name="T3" fmla="*/ 1704 h 1755"/>
              <a:gd name="T4" fmla="*/ 1168 w 2022"/>
              <a:gd name="T5" fmla="*/ 1735 h 1755"/>
              <a:gd name="T6" fmla="*/ 1294 w 2022"/>
              <a:gd name="T7" fmla="*/ 1729 h 1755"/>
              <a:gd name="T8" fmla="*/ 1527 w 2022"/>
              <a:gd name="T9" fmla="*/ 1673 h 1755"/>
              <a:gd name="T10" fmla="*/ 1634 w 2022"/>
              <a:gd name="T11" fmla="*/ 1623 h 1755"/>
              <a:gd name="T12" fmla="*/ 1808 w 2022"/>
              <a:gd name="T13" fmla="*/ 1490 h 1755"/>
              <a:gd name="T14" fmla="*/ 1878 w 2022"/>
              <a:gd name="T15" fmla="*/ 1405 h 1755"/>
              <a:gd name="T16" fmla="*/ 1969 w 2022"/>
              <a:gd name="T17" fmla="*/ 1213 h 1755"/>
              <a:gd name="T18" fmla="*/ 1990 w 2022"/>
              <a:gd name="T19" fmla="*/ 1106 h 1755"/>
              <a:gd name="T20" fmla="*/ 1983 w 2022"/>
              <a:gd name="T21" fmla="*/ 885 h 1755"/>
              <a:gd name="T22" fmla="*/ 1954 w 2022"/>
              <a:gd name="T23" fmla="*/ 772 h 1755"/>
              <a:gd name="T24" fmla="*/ 1848 w 2022"/>
              <a:gd name="T25" fmla="*/ 556 h 1755"/>
              <a:gd name="T26" fmla="*/ 1773 w 2022"/>
              <a:gd name="T27" fmla="*/ 454 h 1755"/>
              <a:gd name="T28" fmla="*/ 1587 w 2022"/>
              <a:gd name="T29" fmla="*/ 276 h 1755"/>
              <a:gd name="T30" fmla="*/ 1476 w 2022"/>
              <a:gd name="T31" fmla="*/ 200 h 1755"/>
              <a:gd name="T32" fmla="*/ 1237 w 2022"/>
              <a:gd name="T33" fmla="*/ 87 h 1755"/>
              <a:gd name="T34" fmla="*/ 1109 w 2022"/>
              <a:gd name="T35" fmla="*/ 50 h 1755"/>
              <a:gd name="T36" fmla="*/ 853 w 2022"/>
              <a:gd name="T37" fmla="*/ 19 h 1755"/>
              <a:gd name="T38" fmla="*/ 728 w 2022"/>
              <a:gd name="T39" fmla="*/ 25 h 1755"/>
              <a:gd name="T40" fmla="*/ 494 w 2022"/>
              <a:gd name="T41" fmla="*/ 82 h 1755"/>
              <a:gd name="T42" fmla="*/ 388 w 2022"/>
              <a:gd name="T43" fmla="*/ 131 h 1755"/>
              <a:gd name="T44" fmla="*/ 213 w 2022"/>
              <a:gd name="T45" fmla="*/ 265 h 1755"/>
              <a:gd name="T46" fmla="*/ 143 w 2022"/>
              <a:gd name="T47" fmla="*/ 350 h 1755"/>
              <a:gd name="T48" fmla="*/ 53 w 2022"/>
              <a:gd name="T49" fmla="*/ 542 h 1755"/>
              <a:gd name="T50" fmla="*/ 32 w 2022"/>
              <a:gd name="T51" fmla="*/ 649 h 1755"/>
              <a:gd name="T52" fmla="*/ 39 w 2022"/>
              <a:gd name="T53" fmla="*/ 869 h 1755"/>
              <a:gd name="T54" fmla="*/ 68 w 2022"/>
              <a:gd name="T55" fmla="*/ 983 h 1755"/>
              <a:gd name="T56" fmla="*/ 68 w 2022"/>
              <a:gd name="T57" fmla="*/ 983 h 1755"/>
              <a:gd name="T58" fmla="*/ 173 w 2022"/>
              <a:gd name="T59" fmla="*/ 1198 h 1755"/>
              <a:gd name="T60" fmla="*/ 249 w 2022"/>
              <a:gd name="T61" fmla="*/ 1301 h 1755"/>
              <a:gd name="T62" fmla="*/ 435 w 2022"/>
              <a:gd name="T63" fmla="*/ 1479 h 1755"/>
              <a:gd name="T64" fmla="*/ 545 w 2022"/>
              <a:gd name="T65" fmla="*/ 1554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22" h="1755">
                <a:moveTo>
                  <a:pt x="784" y="1667"/>
                </a:moveTo>
                <a:lnTo>
                  <a:pt x="784" y="1667"/>
                </a:lnTo>
                <a:lnTo>
                  <a:pt x="784" y="1667"/>
                </a:lnTo>
                <a:cubicBezTo>
                  <a:pt x="827" y="1672"/>
                  <a:pt x="871" y="1685"/>
                  <a:pt x="912" y="1704"/>
                </a:cubicBezTo>
                <a:lnTo>
                  <a:pt x="912" y="1704"/>
                </a:lnTo>
                <a:cubicBezTo>
                  <a:pt x="995" y="1743"/>
                  <a:pt x="1086" y="1754"/>
                  <a:pt x="1168" y="1735"/>
                </a:cubicBezTo>
                <a:lnTo>
                  <a:pt x="1168" y="1735"/>
                </a:lnTo>
                <a:cubicBezTo>
                  <a:pt x="1207" y="1726"/>
                  <a:pt x="1250" y="1723"/>
                  <a:pt x="1294" y="1729"/>
                </a:cubicBezTo>
                <a:lnTo>
                  <a:pt x="1294" y="1729"/>
                </a:lnTo>
                <a:cubicBezTo>
                  <a:pt x="1383" y="1739"/>
                  <a:pt x="1467" y="1720"/>
                  <a:pt x="1527" y="1673"/>
                </a:cubicBezTo>
                <a:lnTo>
                  <a:pt x="1527" y="1673"/>
                </a:lnTo>
                <a:cubicBezTo>
                  <a:pt x="1558" y="1650"/>
                  <a:pt x="1593" y="1633"/>
                  <a:pt x="1634" y="1623"/>
                </a:cubicBezTo>
                <a:lnTo>
                  <a:pt x="1634" y="1623"/>
                </a:lnTo>
                <a:cubicBezTo>
                  <a:pt x="1714" y="1604"/>
                  <a:pt x="1777" y="1556"/>
                  <a:pt x="1808" y="1490"/>
                </a:cubicBezTo>
                <a:lnTo>
                  <a:pt x="1808" y="1490"/>
                </a:lnTo>
                <a:cubicBezTo>
                  <a:pt x="1824" y="1457"/>
                  <a:pt x="1847" y="1428"/>
                  <a:pt x="1878" y="1405"/>
                </a:cubicBezTo>
                <a:lnTo>
                  <a:pt x="1878" y="1405"/>
                </a:lnTo>
                <a:cubicBezTo>
                  <a:pt x="1939" y="1358"/>
                  <a:pt x="1971" y="1289"/>
                  <a:pt x="1969" y="1213"/>
                </a:cubicBezTo>
                <a:lnTo>
                  <a:pt x="1969" y="1213"/>
                </a:lnTo>
                <a:cubicBezTo>
                  <a:pt x="1967" y="1175"/>
                  <a:pt x="1975" y="1139"/>
                  <a:pt x="1990" y="1106"/>
                </a:cubicBezTo>
                <a:lnTo>
                  <a:pt x="1990" y="1106"/>
                </a:lnTo>
                <a:cubicBezTo>
                  <a:pt x="2021" y="1039"/>
                  <a:pt x="2019" y="959"/>
                  <a:pt x="1983" y="885"/>
                </a:cubicBezTo>
                <a:lnTo>
                  <a:pt x="1983" y="885"/>
                </a:lnTo>
                <a:cubicBezTo>
                  <a:pt x="1964" y="848"/>
                  <a:pt x="1955" y="810"/>
                  <a:pt x="1954" y="772"/>
                </a:cubicBezTo>
                <a:lnTo>
                  <a:pt x="1954" y="772"/>
                </a:lnTo>
                <a:cubicBezTo>
                  <a:pt x="1950" y="695"/>
                  <a:pt x="1913" y="617"/>
                  <a:pt x="1848" y="556"/>
                </a:cubicBezTo>
                <a:lnTo>
                  <a:pt x="1848" y="556"/>
                </a:lnTo>
                <a:cubicBezTo>
                  <a:pt x="1817" y="526"/>
                  <a:pt x="1791" y="491"/>
                  <a:pt x="1773" y="454"/>
                </a:cubicBezTo>
                <a:lnTo>
                  <a:pt x="1773" y="454"/>
                </a:lnTo>
                <a:cubicBezTo>
                  <a:pt x="1736" y="379"/>
                  <a:pt x="1670" y="315"/>
                  <a:pt x="1587" y="276"/>
                </a:cubicBezTo>
                <a:lnTo>
                  <a:pt x="1587" y="276"/>
                </a:lnTo>
                <a:cubicBezTo>
                  <a:pt x="1546" y="257"/>
                  <a:pt x="1508" y="231"/>
                  <a:pt x="1476" y="200"/>
                </a:cubicBezTo>
                <a:lnTo>
                  <a:pt x="1476" y="200"/>
                </a:lnTo>
                <a:cubicBezTo>
                  <a:pt x="1411" y="139"/>
                  <a:pt x="1326" y="98"/>
                  <a:pt x="1237" y="87"/>
                </a:cubicBezTo>
                <a:lnTo>
                  <a:pt x="1237" y="87"/>
                </a:lnTo>
                <a:cubicBezTo>
                  <a:pt x="1193" y="82"/>
                  <a:pt x="1150" y="70"/>
                  <a:pt x="1109" y="50"/>
                </a:cubicBezTo>
                <a:lnTo>
                  <a:pt x="1109" y="50"/>
                </a:lnTo>
                <a:cubicBezTo>
                  <a:pt x="1026" y="11"/>
                  <a:pt x="934" y="0"/>
                  <a:pt x="853" y="19"/>
                </a:cubicBezTo>
                <a:lnTo>
                  <a:pt x="853" y="19"/>
                </a:lnTo>
                <a:cubicBezTo>
                  <a:pt x="813" y="29"/>
                  <a:pt x="770" y="31"/>
                  <a:pt x="728" y="25"/>
                </a:cubicBezTo>
                <a:lnTo>
                  <a:pt x="728" y="25"/>
                </a:lnTo>
                <a:cubicBezTo>
                  <a:pt x="639" y="15"/>
                  <a:pt x="555" y="35"/>
                  <a:pt x="494" y="82"/>
                </a:cubicBezTo>
                <a:lnTo>
                  <a:pt x="494" y="82"/>
                </a:lnTo>
                <a:cubicBezTo>
                  <a:pt x="464" y="105"/>
                  <a:pt x="428" y="122"/>
                  <a:pt x="388" y="131"/>
                </a:cubicBezTo>
                <a:lnTo>
                  <a:pt x="388" y="131"/>
                </a:lnTo>
                <a:cubicBezTo>
                  <a:pt x="308" y="150"/>
                  <a:pt x="245" y="198"/>
                  <a:pt x="213" y="265"/>
                </a:cubicBezTo>
                <a:lnTo>
                  <a:pt x="213" y="265"/>
                </a:lnTo>
                <a:cubicBezTo>
                  <a:pt x="197" y="298"/>
                  <a:pt x="174" y="326"/>
                  <a:pt x="143" y="350"/>
                </a:cubicBezTo>
                <a:lnTo>
                  <a:pt x="143" y="350"/>
                </a:lnTo>
                <a:cubicBezTo>
                  <a:pt x="83" y="396"/>
                  <a:pt x="51" y="465"/>
                  <a:pt x="53" y="542"/>
                </a:cubicBezTo>
                <a:lnTo>
                  <a:pt x="53" y="542"/>
                </a:lnTo>
                <a:cubicBezTo>
                  <a:pt x="54" y="580"/>
                  <a:pt x="47" y="616"/>
                  <a:pt x="32" y="649"/>
                </a:cubicBezTo>
                <a:lnTo>
                  <a:pt x="32" y="649"/>
                </a:lnTo>
                <a:cubicBezTo>
                  <a:pt x="0" y="715"/>
                  <a:pt x="3" y="795"/>
                  <a:pt x="39" y="869"/>
                </a:cubicBezTo>
                <a:lnTo>
                  <a:pt x="39" y="869"/>
                </a:lnTo>
                <a:cubicBezTo>
                  <a:pt x="57" y="906"/>
                  <a:pt x="67" y="945"/>
                  <a:pt x="68" y="983"/>
                </a:cubicBezTo>
                <a:lnTo>
                  <a:pt x="68" y="983"/>
                </a:lnTo>
                <a:lnTo>
                  <a:pt x="68" y="983"/>
                </a:lnTo>
                <a:cubicBezTo>
                  <a:pt x="71" y="1059"/>
                  <a:pt x="109" y="1137"/>
                  <a:pt x="173" y="1198"/>
                </a:cubicBezTo>
                <a:lnTo>
                  <a:pt x="173" y="1198"/>
                </a:lnTo>
                <a:cubicBezTo>
                  <a:pt x="205" y="1229"/>
                  <a:pt x="231" y="1263"/>
                  <a:pt x="249" y="1301"/>
                </a:cubicBezTo>
                <a:lnTo>
                  <a:pt x="249" y="1301"/>
                </a:lnTo>
                <a:cubicBezTo>
                  <a:pt x="285" y="1375"/>
                  <a:pt x="352" y="1439"/>
                  <a:pt x="435" y="1479"/>
                </a:cubicBezTo>
                <a:lnTo>
                  <a:pt x="435" y="1479"/>
                </a:lnTo>
                <a:cubicBezTo>
                  <a:pt x="476" y="1497"/>
                  <a:pt x="514" y="1523"/>
                  <a:pt x="545" y="1554"/>
                </a:cubicBezTo>
                <a:lnTo>
                  <a:pt x="545" y="1554"/>
                </a:lnTo>
                <a:cubicBezTo>
                  <a:pt x="610" y="1616"/>
                  <a:pt x="696" y="1656"/>
                  <a:pt x="784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" name="Freeform 608"/>
          <p:cNvSpPr>
            <a:spLocks noChangeArrowheads="1"/>
          </p:cNvSpPr>
          <p:nvPr/>
        </p:nvSpPr>
        <p:spPr bwMode="auto">
          <a:xfrm>
            <a:off x="11281503" y="3340857"/>
            <a:ext cx="2563949" cy="1972658"/>
          </a:xfrm>
          <a:custGeom>
            <a:avLst/>
            <a:gdLst>
              <a:gd name="T0" fmla="*/ 1250 w 2220"/>
              <a:gd name="T1" fmla="*/ 29 h 1706"/>
              <a:gd name="T2" fmla="*/ 1390 w 2220"/>
              <a:gd name="T3" fmla="*/ 50 h 1706"/>
              <a:gd name="T4" fmla="*/ 1649 w 2220"/>
              <a:gd name="T5" fmla="*/ 133 h 1706"/>
              <a:gd name="T6" fmla="*/ 1768 w 2220"/>
              <a:gd name="T7" fmla="*/ 193 h 1706"/>
              <a:gd name="T8" fmla="*/ 1967 w 2220"/>
              <a:gd name="T9" fmla="*/ 346 h 1706"/>
              <a:gd name="T10" fmla="*/ 2046 w 2220"/>
              <a:gd name="T11" fmla="*/ 437 h 1706"/>
              <a:gd name="T12" fmla="*/ 2153 w 2220"/>
              <a:gd name="T13" fmla="*/ 637 h 1706"/>
              <a:gd name="T14" fmla="*/ 2181 w 2220"/>
              <a:gd name="T15" fmla="*/ 745 h 1706"/>
              <a:gd name="T16" fmla="*/ 2181 w 2220"/>
              <a:gd name="T17" fmla="*/ 960 h 1706"/>
              <a:gd name="T18" fmla="*/ 2153 w 2220"/>
              <a:gd name="T19" fmla="*/ 1068 h 1706"/>
              <a:gd name="T20" fmla="*/ 2046 w 2220"/>
              <a:gd name="T21" fmla="*/ 1267 h 1706"/>
              <a:gd name="T22" fmla="*/ 1967 w 2220"/>
              <a:gd name="T23" fmla="*/ 1358 h 1706"/>
              <a:gd name="T24" fmla="*/ 1768 w 2220"/>
              <a:gd name="T25" fmla="*/ 1511 h 1706"/>
              <a:gd name="T26" fmla="*/ 1649 w 2220"/>
              <a:gd name="T27" fmla="*/ 1572 h 1706"/>
              <a:gd name="T28" fmla="*/ 1390 w 2220"/>
              <a:gd name="T29" fmla="*/ 1654 h 1706"/>
              <a:gd name="T30" fmla="*/ 1250 w 2220"/>
              <a:gd name="T31" fmla="*/ 1676 h 1706"/>
              <a:gd name="T32" fmla="*/ 969 w 2220"/>
              <a:gd name="T33" fmla="*/ 1676 h 1706"/>
              <a:gd name="T34" fmla="*/ 829 w 2220"/>
              <a:gd name="T35" fmla="*/ 1654 h 1706"/>
              <a:gd name="T36" fmla="*/ 570 w 2220"/>
              <a:gd name="T37" fmla="*/ 1572 h 1706"/>
              <a:gd name="T38" fmla="*/ 451 w 2220"/>
              <a:gd name="T39" fmla="*/ 1511 h 1706"/>
              <a:gd name="T40" fmla="*/ 252 w 2220"/>
              <a:gd name="T41" fmla="*/ 1358 h 1706"/>
              <a:gd name="T42" fmla="*/ 173 w 2220"/>
              <a:gd name="T43" fmla="*/ 1267 h 1706"/>
              <a:gd name="T44" fmla="*/ 66 w 2220"/>
              <a:gd name="T45" fmla="*/ 1068 h 1706"/>
              <a:gd name="T46" fmla="*/ 38 w 2220"/>
              <a:gd name="T47" fmla="*/ 960 h 1706"/>
              <a:gd name="T48" fmla="*/ 38 w 2220"/>
              <a:gd name="T49" fmla="*/ 745 h 1706"/>
              <a:gd name="T50" fmla="*/ 66 w 2220"/>
              <a:gd name="T51" fmla="*/ 637 h 1706"/>
              <a:gd name="T52" fmla="*/ 173 w 2220"/>
              <a:gd name="T53" fmla="*/ 437 h 1706"/>
              <a:gd name="T54" fmla="*/ 252 w 2220"/>
              <a:gd name="T55" fmla="*/ 346 h 1706"/>
              <a:gd name="T56" fmla="*/ 451 w 2220"/>
              <a:gd name="T57" fmla="*/ 193 h 1706"/>
              <a:gd name="T58" fmla="*/ 570 w 2220"/>
              <a:gd name="T59" fmla="*/ 133 h 1706"/>
              <a:gd name="T60" fmla="*/ 829 w 2220"/>
              <a:gd name="T61" fmla="*/ 50 h 1706"/>
              <a:gd name="T62" fmla="*/ 969 w 2220"/>
              <a:gd name="T63" fmla="*/ 29 h 1706"/>
              <a:gd name="T64" fmla="*/ 1250 w 2220"/>
              <a:gd name="T65" fmla="*/ 29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0" h="1706">
                <a:moveTo>
                  <a:pt x="1250" y="29"/>
                </a:moveTo>
                <a:lnTo>
                  <a:pt x="1250" y="29"/>
                </a:lnTo>
                <a:lnTo>
                  <a:pt x="1250" y="29"/>
                </a:lnTo>
                <a:cubicBezTo>
                  <a:pt x="1294" y="43"/>
                  <a:pt x="1342" y="50"/>
                  <a:pt x="1390" y="50"/>
                </a:cubicBezTo>
                <a:lnTo>
                  <a:pt x="1390" y="50"/>
                </a:lnTo>
                <a:cubicBezTo>
                  <a:pt x="1487" y="50"/>
                  <a:pt x="1580" y="80"/>
                  <a:pt x="1649" y="133"/>
                </a:cubicBezTo>
                <a:lnTo>
                  <a:pt x="1649" y="133"/>
                </a:lnTo>
                <a:cubicBezTo>
                  <a:pt x="1683" y="159"/>
                  <a:pt x="1724" y="179"/>
                  <a:pt x="1768" y="193"/>
                </a:cubicBezTo>
                <a:lnTo>
                  <a:pt x="1768" y="193"/>
                </a:lnTo>
                <a:cubicBezTo>
                  <a:pt x="1858" y="222"/>
                  <a:pt x="1929" y="277"/>
                  <a:pt x="1967" y="346"/>
                </a:cubicBezTo>
                <a:lnTo>
                  <a:pt x="1967" y="346"/>
                </a:lnTo>
                <a:cubicBezTo>
                  <a:pt x="1985" y="380"/>
                  <a:pt x="2012" y="411"/>
                  <a:pt x="2046" y="437"/>
                </a:cubicBezTo>
                <a:lnTo>
                  <a:pt x="2046" y="437"/>
                </a:lnTo>
                <a:cubicBezTo>
                  <a:pt x="2115" y="490"/>
                  <a:pt x="2153" y="562"/>
                  <a:pt x="2153" y="637"/>
                </a:cubicBezTo>
                <a:lnTo>
                  <a:pt x="2153" y="637"/>
                </a:lnTo>
                <a:cubicBezTo>
                  <a:pt x="2153" y="673"/>
                  <a:pt x="2163" y="710"/>
                  <a:pt x="2181" y="745"/>
                </a:cubicBezTo>
                <a:lnTo>
                  <a:pt x="2181" y="745"/>
                </a:lnTo>
                <a:cubicBezTo>
                  <a:pt x="2219" y="814"/>
                  <a:pt x="2219" y="891"/>
                  <a:pt x="2181" y="960"/>
                </a:cubicBezTo>
                <a:lnTo>
                  <a:pt x="2181" y="960"/>
                </a:lnTo>
                <a:cubicBezTo>
                  <a:pt x="2163" y="994"/>
                  <a:pt x="2153" y="1031"/>
                  <a:pt x="2153" y="1068"/>
                </a:cubicBezTo>
                <a:lnTo>
                  <a:pt x="2153" y="1068"/>
                </a:lnTo>
                <a:cubicBezTo>
                  <a:pt x="2153" y="1143"/>
                  <a:pt x="2115" y="1214"/>
                  <a:pt x="2046" y="1267"/>
                </a:cubicBezTo>
                <a:lnTo>
                  <a:pt x="2046" y="1267"/>
                </a:lnTo>
                <a:cubicBezTo>
                  <a:pt x="2012" y="1293"/>
                  <a:pt x="1985" y="1324"/>
                  <a:pt x="1967" y="1358"/>
                </a:cubicBezTo>
                <a:lnTo>
                  <a:pt x="1967" y="1358"/>
                </a:lnTo>
                <a:cubicBezTo>
                  <a:pt x="1929" y="1428"/>
                  <a:pt x="1858" y="1482"/>
                  <a:pt x="1768" y="1511"/>
                </a:cubicBezTo>
                <a:lnTo>
                  <a:pt x="1768" y="1511"/>
                </a:lnTo>
                <a:cubicBezTo>
                  <a:pt x="1724" y="1525"/>
                  <a:pt x="1683" y="1545"/>
                  <a:pt x="1649" y="1572"/>
                </a:cubicBezTo>
                <a:lnTo>
                  <a:pt x="1649" y="1572"/>
                </a:lnTo>
                <a:cubicBezTo>
                  <a:pt x="1580" y="1625"/>
                  <a:pt x="1487" y="1654"/>
                  <a:pt x="1390" y="1654"/>
                </a:cubicBezTo>
                <a:lnTo>
                  <a:pt x="1390" y="1654"/>
                </a:lnTo>
                <a:cubicBezTo>
                  <a:pt x="1342" y="1654"/>
                  <a:pt x="1294" y="1662"/>
                  <a:pt x="1250" y="1676"/>
                </a:cubicBezTo>
                <a:lnTo>
                  <a:pt x="1250" y="1676"/>
                </a:lnTo>
                <a:cubicBezTo>
                  <a:pt x="1160" y="1705"/>
                  <a:pt x="1059" y="1705"/>
                  <a:pt x="969" y="1676"/>
                </a:cubicBezTo>
                <a:lnTo>
                  <a:pt x="969" y="1676"/>
                </a:lnTo>
                <a:cubicBezTo>
                  <a:pt x="924" y="1662"/>
                  <a:pt x="877" y="1654"/>
                  <a:pt x="829" y="1654"/>
                </a:cubicBezTo>
                <a:lnTo>
                  <a:pt x="829" y="1654"/>
                </a:lnTo>
                <a:cubicBezTo>
                  <a:pt x="733" y="1654"/>
                  <a:pt x="639" y="1625"/>
                  <a:pt x="570" y="1572"/>
                </a:cubicBezTo>
                <a:lnTo>
                  <a:pt x="570" y="1572"/>
                </a:lnTo>
                <a:cubicBezTo>
                  <a:pt x="536" y="1545"/>
                  <a:pt x="496" y="1525"/>
                  <a:pt x="451" y="1511"/>
                </a:cubicBezTo>
                <a:lnTo>
                  <a:pt x="451" y="1511"/>
                </a:lnTo>
                <a:cubicBezTo>
                  <a:pt x="361" y="1482"/>
                  <a:pt x="290" y="1428"/>
                  <a:pt x="252" y="1358"/>
                </a:cubicBezTo>
                <a:lnTo>
                  <a:pt x="252" y="1358"/>
                </a:lnTo>
                <a:cubicBezTo>
                  <a:pt x="234" y="1324"/>
                  <a:pt x="207" y="1293"/>
                  <a:pt x="173" y="1267"/>
                </a:cubicBezTo>
                <a:lnTo>
                  <a:pt x="173" y="1267"/>
                </a:lnTo>
                <a:cubicBezTo>
                  <a:pt x="104" y="1214"/>
                  <a:pt x="66" y="1143"/>
                  <a:pt x="66" y="1068"/>
                </a:cubicBezTo>
                <a:lnTo>
                  <a:pt x="66" y="1068"/>
                </a:lnTo>
                <a:cubicBezTo>
                  <a:pt x="66" y="1031"/>
                  <a:pt x="56" y="994"/>
                  <a:pt x="38" y="960"/>
                </a:cubicBezTo>
                <a:lnTo>
                  <a:pt x="38" y="960"/>
                </a:lnTo>
                <a:cubicBezTo>
                  <a:pt x="0" y="891"/>
                  <a:pt x="0" y="814"/>
                  <a:pt x="38" y="745"/>
                </a:cubicBezTo>
                <a:lnTo>
                  <a:pt x="38" y="745"/>
                </a:lnTo>
                <a:cubicBezTo>
                  <a:pt x="56" y="710"/>
                  <a:pt x="66" y="673"/>
                  <a:pt x="66" y="637"/>
                </a:cubicBezTo>
                <a:lnTo>
                  <a:pt x="66" y="637"/>
                </a:lnTo>
                <a:cubicBezTo>
                  <a:pt x="66" y="562"/>
                  <a:pt x="104" y="490"/>
                  <a:pt x="173" y="437"/>
                </a:cubicBezTo>
                <a:lnTo>
                  <a:pt x="173" y="437"/>
                </a:lnTo>
                <a:cubicBezTo>
                  <a:pt x="207" y="411"/>
                  <a:pt x="234" y="380"/>
                  <a:pt x="252" y="346"/>
                </a:cubicBezTo>
                <a:lnTo>
                  <a:pt x="252" y="346"/>
                </a:lnTo>
                <a:cubicBezTo>
                  <a:pt x="290" y="277"/>
                  <a:pt x="361" y="222"/>
                  <a:pt x="451" y="193"/>
                </a:cubicBezTo>
                <a:lnTo>
                  <a:pt x="451" y="193"/>
                </a:lnTo>
                <a:cubicBezTo>
                  <a:pt x="496" y="179"/>
                  <a:pt x="536" y="159"/>
                  <a:pt x="570" y="133"/>
                </a:cubicBezTo>
                <a:lnTo>
                  <a:pt x="570" y="133"/>
                </a:lnTo>
                <a:cubicBezTo>
                  <a:pt x="639" y="80"/>
                  <a:pt x="733" y="50"/>
                  <a:pt x="829" y="50"/>
                </a:cubicBezTo>
                <a:lnTo>
                  <a:pt x="829" y="50"/>
                </a:lnTo>
                <a:cubicBezTo>
                  <a:pt x="877" y="50"/>
                  <a:pt x="924" y="43"/>
                  <a:pt x="969" y="29"/>
                </a:cubicBezTo>
                <a:lnTo>
                  <a:pt x="969" y="29"/>
                </a:lnTo>
                <a:cubicBezTo>
                  <a:pt x="1059" y="0"/>
                  <a:pt x="1160" y="0"/>
                  <a:pt x="1250" y="29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Freeform 609"/>
          <p:cNvSpPr>
            <a:spLocks noChangeArrowheads="1"/>
          </p:cNvSpPr>
          <p:nvPr/>
        </p:nvSpPr>
        <p:spPr bwMode="auto">
          <a:xfrm>
            <a:off x="13585488" y="5914997"/>
            <a:ext cx="2339668" cy="2028730"/>
          </a:xfrm>
          <a:custGeom>
            <a:avLst/>
            <a:gdLst>
              <a:gd name="T0" fmla="*/ 784 w 2024"/>
              <a:gd name="T1" fmla="*/ 1666 h 1754"/>
              <a:gd name="T2" fmla="*/ 914 w 2024"/>
              <a:gd name="T3" fmla="*/ 1703 h 1754"/>
              <a:gd name="T4" fmla="*/ 1169 w 2024"/>
              <a:gd name="T5" fmla="*/ 1734 h 1754"/>
              <a:gd name="T6" fmla="*/ 1296 w 2024"/>
              <a:gd name="T7" fmla="*/ 1728 h 1754"/>
              <a:gd name="T8" fmla="*/ 1529 w 2024"/>
              <a:gd name="T9" fmla="*/ 1672 h 1754"/>
              <a:gd name="T10" fmla="*/ 1635 w 2024"/>
              <a:gd name="T11" fmla="*/ 1622 h 1754"/>
              <a:gd name="T12" fmla="*/ 1810 w 2024"/>
              <a:gd name="T13" fmla="*/ 1489 h 1754"/>
              <a:gd name="T14" fmla="*/ 1879 w 2024"/>
              <a:gd name="T15" fmla="*/ 1403 h 1754"/>
              <a:gd name="T16" fmla="*/ 1970 w 2024"/>
              <a:gd name="T17" fmla="*/ 1212 h 1754"/>
              <a:gd name="T18" fmla="*/ 1992 w 2024"/>
              <a:gd name="T19" fmla="*/ 1104 h 1754"/>
              <a:gd name="T20" fmla="*/ 1984 w 2024"/>
              <a:gd name="T21" fmla="*/ 884 h 1754"/>
              <a:gd name="T22" fmla="*/ 1955 w 2024"/>
              <a:gd name="T23" fmla="*/ 772 h 1754"/>
              <a:gd name="T24" fmla="*/ 1850 w 2024"/>
              <a:gd name="T25" fmla="*/ 556 h 1754"/>
              <a:gd name="T26" fmla="*/ 1775 w 2024"/>
              <a:gd name="T27" fmla="*/ 454 h 1754"/>
              <a:gd name="T28" fmla="*/ 1588 w 2024"/>
              <a:gd name="T29" fmla="*/ 276 h 1754"/>
              <a:gd name="T30" fmla="*/ 1478 w 2024"/>
              <a:gd name="T31" fmla="*/ 200 h 1754"/>
              <a:gd name="T32" fmla="*/ 1239 w 2024"/>
              <a:gd name="T33" fmla="*/ 87 h 1754"/>
              <a:gd name="T34" fmla="*/ 1110 w 2024"/>
              <a:gd name="T35" fmla="*/ 50 h 1754"/>
              <a:gd name="T36" fmla="*/ 855 w 2024"/>
              <a:gd name="T37" fmla="*/ 19 h 1754"/>
              <a:gd name="T38" fmla="*/ 727 w 2024"/>
              <a:gd name="T39" fmla="*/ 25 h 1754"/>
              <a:gd name="T40" fmla="*/ 495 w 2024"/>
              <a:gd name="T41" fmla="*/ 82 h 1754"/>
              <a:gd name="T42" fmla="*/ 389 w 2024"/>
              <a:gd name="T43" fmla="*/ 131 h 1754"/>
              <a:gd name="T44" fmla="*/ 213 w 2024"/>
              <a:gd name="T45" fmla="*/ 265 h 1754"/>
              <a:gd name="T46" fmla="*/ 144 w 2024"/>
              <a:gd name="T47" fmla="*/ 350 h 1754"/>
              <a:gd name="T48" fmla="*/ 54 w 2024"/>
              <a:gd name="T49" fmla="*/ 542 h 1754"/>
              <a:gd name="T50" fmla="*/ 32 w 2024"/>
              <a:gd name="T51" fmla="*/ 649 h 1754"/>
              <a:gd name="T52" fmla="*/ 39 w 2024"/>
              <a:gd name="T53" fmla="*/ 868 h 1754"/>
              <a:gd name="T54" fmla="*/ 69 w 2024"/>
              <a:gd name="T55" fmla="*/ 982 h 1754"/>
              <a:gd name="T56" fmla="*/ 174 w 2024"/>
              <a:gd name="T57" fmla="*/ 1197 h 1754"/>
              <a:gd name="T58" fmla="*/ 249 w 2024"/>
              <a:gd name="T59" fmla="*/ 1300 h 1754"/>
              <a:gd name="T60" fmla="*/ 435 w 2024"/>
              <a:gd name="T61" fmla="*/ 1478 h 1754"/>
              <a:gd name="T62" fmla="*/ 546 w 2024"/>
              <a:gd name="T63" fmla="*/ 1553 h 1754"/>
              <a:gd name="T64" fmla="*/ 784 w 2024"/>
              <a:gd name="T65" fmla="*/ 1666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24" h="1754">
                <a:moveTo>
                  <a:pt x="784" y="1666"/>
                </a:moveTo>
                <a:lnTo>
                  <a:pt x="784" y="1666"/>
                </a:lnTo>
                <a:lnTo>
                  <a:pt x="784" y="1666"/>
                </a:lnTo>
                <a:cubicBezTo>
                  <a:pt x="829" y="1671"/>
                  <a:pt x="873" y="1684"/>
                  <a:pt x="914" y="1703"/>
                </a:cubicBezTo>
                <a:lnTo>
                  <a:pt x="914" y="1703"/>
                </a:lnTo>
                <a:cubicBezTo>
                  <a:pt x="996" y="1742"/>
                  <a:pt x="1088" y="1753"/>
                  <a:pt x="1169" y="1734"/>
                </a:cubicBezTo>
                <a:lnTo>
                  <a:pt x="1169" y="1734"/>
                </a:lnTo>
                <a:cubicBezTo>
                  <a:pt x="1209" y="1725"/>
                  <a:pt x="1252" y="1722"/>
                  <a:pt x="1296" y="1728"/>
                </a:cubicBezTo>
                <a:lnTo>
                  <a:pt x="1296" y="1728"/>
                </a:lnTo>
                <a:cubicBezTo>
                  <a:pt x="1385" y="1738"/>
                  <a:pt x="1468" y="1719"/>
                  <a:pt x="1529" y="1672"/>
                </a:cubicBezTo>
                <a:lnTo>
                  <a:pt x="1529" y="1672"/>
                </a:lnTo>
                <a:cubicBezTo>
                  <a:pt x="1559" y="1649"/>
                  <a:pt x="1595" y="1632"/>
                  <a:pt x="1635" y="1622"/>
                </a:cubicBezTo>
                <a:lnTo>
                  <a:pt x="1635" y="1622"/>
                </a:lnTo>
                <a:cubicBezTo>
                  <a:pt x="1716" y="1603"/>
                  <a:pt x="1779" y="1555"/>
                  <a:pt x="1810" y="1489"/>
                </a:cubicBezTo>
                <a:lnTo>
                  <a:pt x="1810" y="1489"/>
                </a:lnTo>
                <a:cubicBezTo>
                  <a:pt x="1826" y="1455"/>
                  <a:pt x="1849" y="1427"/>
                  <a:pt x="1879" y="1403"/>
                </a:cubicBezTo>
                <a:lnTo>
                  <a:pt x="1879" y="1403"/>
                </a:lnTo>
                <a:cubicBezTo>
                  <a:pt x="1940" y="1357"/>
                  <a:pt x="1973" y="1288"/>
                  <a:pt x="1970" y="1212"/>
                </a:cubicBezTo>
                <a:lnTo>
                  <a:pt x="1970" y="1212"/>
                </a:lnTo>
                <a:cubicBezTo>
                  <a:pt x="1969" y="1174"/>
                  <a:pt x="1977" y="1138"/>
                  <a:pt x="1992" y="1104"/>
                </a:cubicBezTo>
                <a:lnTo>
                  <a:pt x="1992" y="1104"/>
                </a:lnTo>
                <a:cubicBezTo>
                  <a:pt x="2023" y="1038"/>
                  <a:pt x="2020" y="958"/>
                  <a:pt x="1984" y="884"/>
                </a:cubicBezTo>
                <a:lnTo>
                  <a:pt x="1984" y="884"/>
                </a:lnTo>
                <a:cubicBezTo>
                  <a:pt x="1966" y="847"/>
                  <a:pt x="1956" y="809"/>
                  <a:pt x="1955" y="772"/>
                </a:cubicBezTo>
                <a:lnTo>
                  <a:pt x="1955" y="772"/>
                </a:lnTo>
                <a:cubicBezTo>
                  <a:pt x="1952" y="695"/>
                  <a:pt x="1915" y="617"/>
                  <a:pt x="1850" y="556"/>
                </a:cubicBezTo>
                <a:lnTo>
                  <a:pt x="1850" y="556"/>
                </a:lnTo>
                <a:cubicBezTo>
                  <a:pt x="1818" y="526"/>
                  <a:pt x="1792" y="491"/>
                  <a:pt x="1775" y="454"/>
                </a:cubicBezTo>
                <a:lnTo>
                  <a:pt x="1775" y="454"/>
                </a:lnTo>
                <a:cubicBezTo>
                  <a:pt x="1738" y="379"/>
                  <a:pt x="1671" y="315"/>
                  <a:pt x="1588" y="276"/>
                </a:cubicBezTo>
                <a:lnTo>
                  <a:pt x="1588" y="276"/>
                </a:lnTo>
                <a:cubicBezTo>
                  <a:pt x="1547" y="257"/>
                  <a:pt x="1510" y="231"/>
                  <a:pt x="1478" y="200"/>
                </a:cubicBezTo>
                <a:lnTo>
                  <a:pt x="1478" y="200"/>
                </a:lnTo>
                <a:cubicBezTo>
                  <a:pt x="1413" y="139"/>
                  <a:pt x="1328" y="98"/>
                  <a:pt x="1239" y="87"/>
                </a:cubicBezTo>
                <a:lnTo>
                  <a:pt x="1239" y="87"/>
                </a:lnTo>
                <a:cubicBezTo>
                  <a:pt x="1195" y="82"/>
                  <a:pt x="1151" y="70"/>
                  <a:pt x="1110" y="50"/>
                </a:cubicBezTo>
                <a:lnTo>
                  <a:pt x="1110" y="50"/>
                </a:lnTo>
                <a:cubicBezTo>
                  <a:pt x="1027" y="11"/>
                  <a:pt x="935" y="0"/>
                  <a:pt x="855" y="19"/>
                </a:cubicBezTo>
                <a:lnTo>
                  <a:pt x="855" y="19"/>
                </a:lnTo>
                <a:cubicBezTo>
                  <a:pt x="815" y="29"/>
                  <a:pt x="772" y="31"/>
                  <a:pt x="727" y="25"/>
                </a:cubicBezTo>
                <a:lnTo>
                  <a:pt x="727" y="25"/>
                </a:lnTo>
                <a:cubicBezTo>
                  <a:pt x="640" y="15"/>
                  <a:pt x="556" y="35"/>
                  <a:pt x="495" y="82"/>
                </a:cubicBezTo>
                <a:lnTo>
                  <a:pt x="495" y="82"/>
                </a:lnTo>
                <a:cubicBezTo>
                  <a:pt x="465" y="104"/>
                  <a:pt x="428" y="122"/>
                  <a:pt x="389" y="131"/>
                </a:cubicBezTo>
                <a:lnTo>
                  <a:pt x="389" y="131"/>
                </a:lnTo>
                <a:cubicBezTo>
                  <a:pt x="308" y="150"/>
                  <a:pt x="244" y="198"/>
                  <a:pt x="213" y="265"/>
                </a:cubicBezTo>
                <a:lnTo>
                  <a:pt x="213" y="265"/>
                </a:lnTo>
                <a:cubicBezTo>
                  <a:pt x="198" y="298"/>
                  <a:pt x="174" y="326"/>
                  <a:pt x="144" y="350"/>
                </a:cubicBezTo>
                <a:lnTo>
                  <a:pt x="144" y="350"/>
                </a:lnTo>
                <a:cubicBezTo>
                  <a:pt x="84" y="396"/>
                  <a:pt x="50" y="465"/>
                  <a:pt x="54" y="542"/>
                </a:cubicBezTo>
                <a:lnTo>
                  <a:pt x="54" y="542"/>
                </a:lnTo>
                <a:cubicBezTo>
                  <a:pt x="55" y="580"/>
                  <a:pt x="48" y="616"/>
                  <a:pt x="32" y="649"/>
                </a:cubicBezTo>
                <a:lnTo>
                  <a:pt x="32" y="649"/>
                </a:lnTo>
                <a:cubicBezTo>
                  <a:pt x="0" y="715"/>
                  <a:pt x="3" y="794"/>
                  <a:pt x="39" y="868"/>
                </a:cubicBezTo>
                <a:lnTo>
                  <a:pt x="39" y="868"/>
                </a:lnTo>
                <a:cubicBezTo>
                  <a:pt x="57" y="905"/>
                  <a:pt x="68" y="944"/>
                  <a:pt x="69" y="982"/>
                </a:cubicBezTo>
                <a:lnTo>
                  <a:pt x="69" y="982"/>
                </a:lnTo>
                <a:cubicBezTo>
                  <a:pt x="71" y="1058"/>
                  <a:pt x="109" y="1136"/>
                  <a:pt x="174" y="1197"/>
                </a:cubicBezTo>
                <a:lnTo>
                  <a:pt x="174" y="1197"/>
                </a:lnTo>
                <a:cubicBezTo>
                  <a:pt x="205" y="1228"/>
                  <a:pt x="231" y="1262"/>
                  <a:pt x="249" y="1300"/>
                </a:cubicBezTo>
                <a:lnTo>
                  <a:pt x="249" y="1300"/>
                </a:lnTo>
                <a:cubicBezTo>
                  <a:pt x="285" y="1374"/>
                  <a:pt x="353" y="1438"/>
                  <a:pt x="435" y="1478"/>
                </a:cubicBezTo>
                <a:lnTo>
                  <a:pt x="435" y="1478"/>
                </a:lnTo>
                <a:cubicBezTo>
                  <a:pt x="476" y="1496"/>
                  <a:pt x="514" y="1522"/>
                  <a:pt x="546" y="1553"/>
                </a:cubicBezTo>
                <a:lnTo>
                  <a:pt x="546" y="1553"/>
                </a:lnTo>
                <a:cubicBezTo>
                  <a:pt x="610" y="1615"/>
                  <a:pt x="697" y="1655"/>
                  <a:pt x="784" y="16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0" name="Freeform 610"/>
          <p:cNvSpPr>
            <a:spLocks noChangeArrowheads="1"/>
          </p:cNvSpPr>
          <p:nvPr/>
        </p:nvSpPr>
        <p:spPr bwMode="auto">
          <a:xfrm>
            <a:off x="13493737" y="5945581"/>
            <a:ext cx="2563949" cy="1972661"/>
          </a:xfrm>
          <a:custGeom>
            <a:avLst/>
            <a:gdLst>
              <a:gd name="T0" fmla="*/ 1250 w 2220"/>
              <a:gd name="T1" fmla="*/ 29 h 1705"/>
              <a:gd name="T2" fmla="*/ 1390 w 2220"/>
              <a:gd name="T3" fmla="*/ 50 h 1705"/>
              <a:gd name="T4" fmla="*/ 1650 w 2220"/>
              <a:gd name="T5" fmla="*/ 133 h 1705"/>
              <a:gd name="T6" fmla="*/ 1769 w 2220"/>
              <a:gd name="T7" fmla="*/ 193 h 1705"/>
              <a:gd name="T8" fmla="*/ 1967 w 2220"/>
              <a:gd name="T9" fmla="*/ 346 h 1705"/>
              <a:gd name="T10" fmla="*/ 2047 w 2220"/>
              <a:gd name="T11" fmla="*/ 437 h 1705"/>
              <a:gd name="T12" fmla="*/ 2154 w 2220"/>
              <a:gd name="T13" fmla="*/ 637 h 1705"/>
              <a:gd name="T14" fmla="*/ 2154 w 2220"/>
              <a:gd name="T15" fmla="*/ 637 h 1705"/>
              <a:gd name="T16" fmla="*/ 2182 w 2220"/>
              <a:gd name="T17" fmla="*/ 744 h 1705"/>
              <a:gd name="T18" fmla="*/ 2182 w 2220"/>
              <a:gd name="T19" fmla="*/ 959 h 1705"/>
              <a:gd name="T20" fmla="*/ 2154 w 2220"/>
              <a:gd name="T21" fmla="*/ 1067 h 1705"/>
              <a:gd name="T22" fmla="*/ 2047 w 2220"/>
              <a:gd name="T23" fmla="*/ 1266 h 1705"/>
              <a:gd name="T24" fmla="*/ 1967 w 2220"/>
              <a:gd name="T25" fmla="*/ 1357 h 1705"/>
              <a:gd name="T26" fmla="*/ 1769 w 2220"/>
              <a:gd name="T27" fmla="*/ 1510 h 1705"/>
              <a:gd name="T28" fmla="*/ 1650 w 2220"/>
              <a:gd name="T29" fmla="*/ 1571 h 1705"/>
              <a:gd name="T30" fmla="*/ 1390 w 2220"/>
              <a:gd name="T31" fmla="*/ 1653 h 1705"/>
              <a:gd name="T32" fmla="*/ 1250 w 2220"/>
              <a:gd name="T33" fmla="*/ 1675 h 1705"/>
              <a:gd name="T34" fmla="*/ 969 w 2220"/>
              <a:gd name="T35" fmla="*/ 1675 h 1705"/>
              <a:gd name="T36" fmla="*/ 829 w 2220"/>
              <a:gd name="T37" fmla="*/ 1653 h 1705"/>
              <a:gd name="T38" fmla="*/ 570 w 2220"/>
              <a:gd name="T39" fmla="*/ 1571 h 1705"/>
              <a:gd name="T40" fmla="*/ 451 w 2220"/>
              <a:gd name="T41" fmla="*/ 1510 h 1705"/>
              <a:gd name="T42" fmla="*/ 252 w 2220"/>
              <a:gd name="T43" fmla="*/ 1357 h 1705"/>
              <a:gd name="T44" fmla="*/ 173 w 2220"/>
              <a:gd name="T45" fmla="*/ 1266 h 1705"/>
              <a:gd name="T46" fmla="*/ 66 w 2220"/>
              <a:gd name="T47" fmla="*/ 1067 h 1705"/>
              <a:gd name="T48" fmla="*/ 37 w 2220"/>
              <a:gd name="T49" fmla="*/ 959 h 1705"/>
              <a:gd name="T50" fmla="*/ 37 w 2220"/>
              <a:gd name="T51" fmla="*/ 744 h 1705"/>
              <a:gd name="T52" fmla="*/ 66 w 2220"/>
              <a:gd name="T53" fmla="*/ 637 h 1705"/>
              <a:gd name="T54" fmla="*/ 66 w 2220"/>
              <a:gd name="T55" fmla="*/ 637 h 1705"/>
              <a:gd name="T56" fmla="*/ 173 w 2220"/>
              <a:gd name="T57" fmla="*/ 437 h 1705"/>
              <a:gd name="T58" fmla="*/ 252 w 2220"/>
              <a:gd name="T59" fmla="*/ 346 h 1705"/>
              <a:gd name="T60" fmla="*/ 451 w 2220"/>
              <a:gd name="T61" fmla="*/ 193 h 1705"/>
              <a:gd name="T62" fmla="*/ 570 w 2220"/>
              <a:gd name="T63" fmla="*/ 133 h 1705"/>
              <a:gd name="T64" fmla="*/ 829 w 2220"/>
              <a:gd name="T65" fmla="*/ 50 h 1705"/>
              <a:gd name="T66" fmla="*/ 969 w 2220"/>
              <a:gd name="T67" fmla="*/ 29 h 1705"/>
              <a:gd name="T68" fmla="*/ 1250 w 2220"/>
              <a:gd name="T69" fmla="*/ 29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20" h="1705">
                <a:moveTo>
                  <a:pt x="1250" y="29"/>
                </a:moveTo>
                <a:lnTo>
                  <a:pt x="1250" y="29"/>
                </a:lnTo>
                <a:lnTo>
                  <a:pt x="1250" y="29"/>
                </a:lnTo>
                <a:cubicBezTo>
                  <a:pt x="1295" y="43"/>
                  <a:pt x="1342" y="50"/>
                  <a:pt x="1390" y="50"/>
                </a:cubicBezTo>
                <a:lnTo>
                  <a:pt x="1390" y="50"/>
                </a:lnTo>
                <a:cubicBezTo>
                  <a:pt x="1488" y="50"/>
                  <a:pt x="1581" y="80"/>
                  <a:pt x="1650" y="133"/>
                </a:cubicBezTo>
                <a:lnTo>
                  <a:pt x="1650" y="133"/>
                </a:lnTo>
                <a:cubicBezTo>
                  <a:pt x="1684" y="159"/>
                  <a:pt x="1724" y="179"/>
                  <a:pt x="1769" y="193"/>
                </a:cubicBezTo>
                <a:lnTo>
                  <a:pt x="1769" y="193"/>
                </a:lnTo>
                <a:cubicBezTo>
                  <a:pt x="1859" y="222"/>
                  <a:pt x="1930" y="277"/>
                  <a:pt x="1967" y="346"/>
                </a:cubicBezTo>
                <a:lnTo>
                  <a:pt x="1967" y="346"/>
                </a:lnTo>
                <a:cubicBezTo>
                  <a:pt x="1986" y="380"/>
                  <a:pt x="2013" y="411"/>
                  <a:pt x="2047" y="437"/>
                </a:cubicBezTo>
                <a:lnTo>
                  <a:pt x="2047" y="437"/>
                </a:lnTo>
                <a:cubicBezTo>
                  <a:pt x="2116" y="490"/>
                  <a:pt x="2154" y="562"/>
                  <a:pt x="2154" y="637"/>
                </a:cubicBezTo>
                <a:lnTo>
                  <a:pt x="2154" y="637"/>
                </a:lnTo>
                <a:lnTo>
                  <a:pt x="2154" y="637"/>
                </a:lnTo>
                <a:cubicBezTo>
                  <a:pt x="2154" y="673"/>
                  <a:pt x="2164" y="710"/>
                  <a:pt x="2182" y="744"/>
                </a:cubicBezTo>
                <a:lnTo>
                  <a:pt x="2182" y="744"/>
                </a:lnTo>
                <a:cubicBezTo>
                  <a:pt x="2219" y="813"/>
                  <a:pt x="2219" y="890"/>
                  <a:pt x="2182" y="959"/>
                </a:cubicBezTo>
                <a:lnTo>
                  <a:pt x="2182" y="959"/>
                </a:lnTo>
                <a:cubicBezTo>
                  <a:pt x="2164" y="993"/>
                  <a:pt x="2154" y="1030"/>
                  <a:pt x="2154" y="1067"/>
                </a:cubicBezTo>
                <a:lnTo>
                  <a:pt x="2154" y="1067"/>
                </a:lnTo>
                <a:cubicBezTo>
                  <a:pt x="2154" y="1141"/>
                  <a:pt x="2116" y="1213"/>
                  <a:pt x="2047" y="1266"/>
                </a:cubicBezTo>
                <a:lnTo>
                  <a:pt x="2047" y="1266"/>
                </a:lnTo>
                <a:cubicBezTo>
                  <a:pt x="2013" y="1292"/>
                  <a:pt x="1986" y="1323"/>
                  <a:pt x="1967" y="1357"/>
                </a:cubicBezTo>
                <a:lnTo>
                  <a:pt x="1967" y="1357"/>
                </a:lnTo>
                <a:cubicBezTo>
                  <a:pt x="1930" y="1427"/>
                  <a:pt x="1859" y="1481"/>
                  <a:pt x="1769" y="1510"/>
                </a:cubicBezTo>
                <a:lnTo>
                  <a:pt x="1769" y="1510"/>
                </a:lnTo>
                <a:cubicBezTo>
                  <a:pt x="1724" y="1524"/>
                  <a:pt x="1684" y="1544"/>
                  <a:pt x="1650" y="1571"/>
                </a:cubicBezTo>
                <a:lnTo>
                  <a:pt x="1650" y="1571"/>
                </a:lnTo>
                <a:cubicBezTo>
                  <a:pt x="1581" y="1624"/>
                  <a:pt x="1488" y="1653"/>
                  <a:pt x="1390" y="1653"/>
                </a:cubicBezTo>
                <a:lnTo>
                  <a:pt x="1390" y="1653"/>
                </a:lnTo>
                <a:cubicBezTo>
                  <a:pt x="1342" y="1653"/>
                  <a:pt x="1295" y="1661"/>
                  <a:pt x="1250" y="1675"/>
                </a:cubicBezTo>
                <a:lnTo>
                  <a:pt x="1250" y="1675"/>
                </a:lnTo>
                <a:cubicBezTo>
                  <a:pt x="1160" y="1704"/>
                  <a:pt x="1059" y="1704"/>
                  <a:pt x="969" y="1675"/>
                </a:cubicBezTo>
                <a:lnTo>
                  <a:pt x="969" y="1675"/>
                </a:lnTo>
                <a:lnTo>
                  <a:pt x="969" y="1675"/>
                </a:lnTo>
                <a:cubicBezTo>
                  <a:pt x="925" y="1661"/>
                  <a:pt x="877" y="1653"/>
                  <a:pt x="829" y="1653"/>
                </a:cubicBezTo>
                <a:lnTo>
                  <a:pt x="829" y="1653"/>
                </a:lnTo>
                <a:cubicBezTo>
                  <a:pt x="732" y="1653"/>
                  <a:pt x="639" y="1624"/>
                  <a:pt x="570" y="1571"/>
                </a:cubicBezTo>
                <a:lnTo>
                  <a:pt x="570" y="1571"/>
                </a:lnTo>
                <a:cubicBezTo>
                  <a:pt x="536" y="1544"/>
                  <a:pt x="496" y="1524"/>
                  <a:pt x="451" y="1510"/>
                </a:cubicBezTo>
                <a:lnTo>
                  <a:pt x="451" y="1510"/>
                </a:lnTo>
                <a:cubicBezTo>
                  <a:pt x="361" y="1481"/>
                  <a:pt x="289" y="1427"/>
                  <a:pt x="252" y="1357"/>
                </a:cubicBezTo>
                <a:lnTo>
                  <a:pt x="252" y="1357"/>
                </a:lnTo>
                <a:cubicBezTo>
                  <a:pt x="234" y="1323"/>
                  <a:pt x="207" y="1292"/>
                  <a:pt x="173" y="1266"/>
                </a:cubicBezTo>
                <a:lnTo>
                  <a:pt x="173" y="1266"/>
                </a:lnTo>
                <a:cubicBezTo>
                  <a:pt x="104" y="1213"/>
                  <a:pt x="66" y="1141"/>
                  <a:pt x="66" y="1067"/>
                </a:cubicBezTo>
                <a:lnTo>
                  <a:pt x="66" y="1067"/>
                </a:lnTo>
                <a:cubicBezTo>
                  <a:pt x="66" y="1030"/>
                  <a:pt x="56" y="993"/>
                  <a:pt x="37" y="959"/>
                </a:cubicBezTo>
                <a:lnTo>
                  <a:pt x="37" y="959"/>
                </a:lnTo>
                <a:cubicBezTo>
                  <a:pt x="0" y="890"/>
                  <a:pt x="0" y="813"/>
                  <a:pt x="37" y="744"/>
                </a:cubicBezTo>
                <a:lnTo>
                  <a:pt x="37" y="744"/>
                </a:lnTo>
                <a:cubicBezTo>
                  <a:pt x="56" y="710"/>
                  <a:pt x="66" y="673"/>
                  <a:pt x="66" y="637"/>
                </a:cubicBezTo>
                <a:lnTo>
                  <a:pt x="66" y="637"/>
                </a:lnTo>
                <a:lnTo>
                  <a:pt x="66" y="637"/>
                </a:lnTo>
                <a:cubicBezTo>
                  <a:pt x="66" y="562"/>
                  <a:pt x="104" y="490"/>
                  <a:pt x="173" y="437"/>
                </a:cubicBezTo>
                <a:lnTo>
                  <a:pt x="173" y="437"/>
                </a:lnTo>
                <a:cubicBezTo>
                  <a:pt x="207" y="411"/>
                  <a:pt x="234" y="380"/>
                  <a:pt x="252" y="346"/>
                </a:cubicBezTo>
                <a:lnTo>
                  <a:pt x="252" y="346"/>
                </a:lnTo>
                <a:cubicBezTo>
                  <a:pt x="289" y="277"/>
                  <a:pt x="361" y="222"/>
                  <a:pt x="451" y="193"/>
                </a:cubicBezTo>
                <a:lnTo>
                  <a:pt x="451" y="193"/>
                </a:lnTo>
                <a:cubicBezTo>
                  <a:pt x="496" y="179"/>
                  <a:pt x="536" y="159"/>
                  <a:pt x="570" y="133"/>
                </a:cubicBezTo>
                <a:lnTo>
                  <a:pt x="570" y="133"/>
                </a:lnTo>
                <a:cubicBezTo>
                  <a:pt x="639" y="80"/>
                  <a:pt x="732" y="50"/>
                  <a:pt x="829" y="50"/>
                </a:cubicBezTo>
                <a:lnTo>
                  <a:pt x="829" y="50"/>
                </a:lnTo>
                <a:cubicBezTo>
                  <a:pt x="877" y="50"/>
                  <a:pt x="925" y="43"/>
                  <a:pt x="969" y="29"/>
                </a:cubicBezTo>
                <a:lnTo>
                  <a:pt x="969" y="29"/>
                </a:lnTo>
                <a:lnTo>
                  <a:pt x="969" y="29"/>
                </a:lnTo>
                <a:cubicBezTo>
                  <a:pt x="1059" y="0"/>
                  <a:pt x="1160" y="0"/>
                  <a:pt x="1250" y="29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1" name="Freeform 611"/>
          <p:cNvSpPr>
            <a:spLocks noChangeArrowheads="1"/>
          </p:cNvSpPr>
          <p:nvPr/>
        </p:nvSpPr>
        <p:spPr bwMode="auto">
          <a:xfrm>
            <a:off x="12943227" y="4345025"/>
            <a:ext cx="2563949" cy="1972661"/>
          </a:xfrm>
          <a:custGeom>
            <a:avLst/>
            <a:gdLst>
              <a:gd name="T0" fmla="*/ 1249 w 2220"/>
              <a:gd name="T1" fmla="*/ 29 h 1706"/>
              <a:gd name="T2" fmla="*/ 1390 w 2220"/>
              <a:gd name="T3" fmla="*/ 51 h 1706"/>
              <a:gd name="T4" fmla="*/ 1649 w 2220"/>
              <a:gd name="T5" fmla="*/ 132 h 1706"/>
              <a:gd name="T6" fmla="*/ 1768 w 2220"/>
              <a:gd name="T7" fmla="*/ 194 h 1706"/>
              <a:gd name="T8" fmla="*/ 1966 w 2220"/>
              <a:gd name="T9" fmla="*/ 346 h 1706"/>
              <a:gd name="T10" fmla="*/ 2046 w 2220"/>
              <a:gd name="T11" fmla="*/ 437 h 1706"/>
              <a:gd name="T12" fmla="*/ 2154 w 2220"/>
              <a:gd name="T13" fmla="*/ 637 h 1706"/>
              <a:gd name="T14" fmla="*/ 2181 w 2220"/>
              <a:gd name="T15" fmla="*/ 745 h 1706"/>
              <a:gd name="T16" fmla="*/ 2181 w 2220"/>
              <a:gd name="T17" fmla="*/ 960 h 1706"/>
              <a:gd name="T18" fmla="*/ 2154 w 2220"/>
              <a:gd name="T19" fmla="*/ 1068 h 1706"/>
              <a:gd name="T20" fmla="*/ 2046 w 2220"/>
              <a:gd name="T21" fmla="*/ 1268 h 1706"/>
              <a:gd name="T22" fmla="*/ 1966 w 2220"/>
              <a:gd name="T23" fmla="*/ 1359 h 1706"/>
              <a:gd name="T24" fmla="*/ 1768 w 2220"/>
              <a:gd name="T25" fmla="*/ 1511 h 1706"/>
              <a:gd name="T26" fmla="*/ 1649 w 2220"/>
              <a:gd name="T27" fmla="*/ 1572 h 1706"/>
              <a:gd name="T28" fmla="*/ 1390 w 2220"/>
              <a:gd name="T29" fmla="*/ 1655 h 1706"/>
              <a:gd name="T30" fmla="*/ 1249 w 2220"/>
              <a:gd name="T31" fmla="*/ 1676 h 1706"/>
              <a:gd name="T32" fmla="*/ 968 w 2220"/>
              <a:gd name="T33" fmla="*/ 1676 h 1706"/>
              <a:gd name="T34" fmla="*/ 828 w 2220"/>
              <a:gd name="T35" fmla="*/ 1655 h 1706"/>
              <a:gd name="T36" fmla="*/ 569 w 2220"/>
              <a:gd name="T37" fmla="*/ 1572 h 1706"/>
              <a:gd name="T38" fmla="*/ 450 w 2220"/>
              <a:gd name="T39" fmla="*/ 1511 h 1706"/>
              <a:gd name="T40" fmla="*/ 252 w 2220"/>
              <a:gd name="T41" fmla="*/ 1359 h 1706"/>
              <a:gd name="T42" fmla="*/ 172 w 2220"/>
              <a:gd name="T43" fmla="*/ 1268 h 1706"/>
              <a:gd name="T44" fmla="*/ 65 w 2220"/>
              <a:gd name="T45" fmla="*/ 1068 h 1706"/>
              <a:gd name="T46" fmla="*/ 36 w 2220"/>
              <a:gd name="T47" fmla="*/ 960 h 1706"/>
              <a:gd name="T48" fmla="*/ 36 w 2220"/>
              <a:gd name="T49" fmla="*/ 745 h 1706"/>
              <a:gd name="T50" fmla="*/ 65 w 2220"/>
              <a:gd name="T51" fmla="*/ 637 h 1706"/>
              <a:gd name="T52" fmla="*/ 172 w 2220"/>
              <a:gd name="T53" fmla="*/ 437 h 1706"/>
              <a:gd name="T54" fmla="*/ 252 w 2220"/>
              <a:gd name="T55" fmla="*/ 346 h 1706"/>
              <a:gd name="T56" fmla="*/ 450 w 2220"/>
              <a:gd name="T57" fmla="*/ 194 h 1706"/>
              <a:gd name="T58" fmla="*/ 569 w 2220"/>
              <a:gd name="T59" fmla="*/ 132 h 1706"/>
              <a:gd name="T60" fmla="*/ 828 w 2220"/>
              <a:gd name="T61" fmla="*/ 51 h 1706"/>
              <a:gd name="T62" fmla="*/ 968 w 2220"/>
              <a:gd name="T63" fmla="*/ 29 h 1706"/>
              <a:gd name="T64" fmla="*/ 1249 w 2220"/>
              <a:gd name="T65" fmla="*/ 29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0" h="1706">
                <a:moveTo>
                  <a:pt x="1249" y="29"/>
                </a:moveTo>
                <a:lnTo>
                  <a:pt x="1249" y="29"/>
                </a:lnTo>
                <a:lnTo>
                  <a:pt x="1249" y="29"/>
                </a:lnTo>
                <a:cubicBezTo>
                  <a:pt x="1294" y="43"/>
                  <a:pt x="1341" y="51"/>
                  <a:pt x="1390" y="51"/>
                </a:cubicBezTo>
                <a:lnTo>
                  <a:pt x="1390" y="51"/>
                </a:lnTo>
                <a:cubicBezTo>
                  <a:pt x="1487" y="51"/>
                  <a:pt x="1581" y="80"/>
                  <a:pt x="1649" y="132"/>
                </a:cubicBezTo>
                <a:lnTo>
                  <a:pt x="1649" y="132"/>
                </a:lnTo>
                <a:cubicBezTo>
                  <a:pt x="1683" y="159"/>
                  <a:pt x="1724" y="179"/>
                  <a:pt x="1768" y="194"/>
                </a:cubicBezTo>
                <a:lnTo>
                  <a:pt x="1768" y="194"/>
                </a:lnTo>
                <a:cubicBezTo>
                  <a:pt x="1858" y="222"/>
                  <a:pt x="1929" y="277"/>
                  <a:pt x="1966" y="346"/>
                </a:cubicBezTo>
                <a:lnTo>
                  <a:pt x="1966" y="346"/>
                </a:lnTo>
                <a:cubicBezTo>
                  <a:pt x="1985" y="381"/>
                  <a:pt x="2012" y="411"/>
                  <a:pt x="2046" y="437"/>
                </a:cubicBezTo>
                <a:lnTo>
                  <a:pt x="2046" y="437"/>
                </a:lnTo>
                <a:cubicBezTo>
                  <a:pt x="2115" y="490"/>
                  <a:pt x="2154" y="562"/>
                  <a:pt x="2154" y="637"/>
                </a:cubicBezTo>
                <a:lnTo>
                  <a:pt x="2154" y="637"/>
                </a:lnTo>
                <a:cubicBezTo>
                  <a:pt x="2154" y="674"/>
                  <a:pt x="2163" y="710"/>
                  <a:pt x="2181" y="745"/>
                </a:cubicBezTo>
                <a:lnTo>
                  <a:pt x="2181" y="745"/>
                </a:lnTo>
                <a:cubicBezTo>
                  <a:pt x="2219" y="814"/>
                  <a:pt x="2219" y="891"/>
                  <a:pt x="2181" y="960"/>
                </a:cubicBezTo>
                <a:lnTo>
                  <a:pt x="2181" y="960"/>
                </a:lnTo>
                <a:cubicBezTo>
                  <a:pt x="2163" y="994"/>
                  <a:pt x="2154" y="1031"/>
                  <a:pt x="2154" y="1068"/>
                </a:cubicBezTo>
                <a:lnTo>
                  <a:pt x="2154" y="1068"/>
                </a:lnTo>
                <a:cubicBezTo>
                  <a:pt x="2154" y="1143"/>
                  <a:pt x="2115" y="1214"/>
                  <a:pt x="2046" y="1268"/>
                </a:cubicBezTo>
                <a:lnTo>
                  <a:pt x="2046" y="1268"/>
                </a:lnTo>
                <a:cubicBezTo>
                  <a:pt x="2012" y="1293"/>
                  <a:pt x="1985" y="1324"/>
                  <a:pt x="1966" y="1359"/>
                </a:cubicBezTo>
                <a:lnTo>
                  <a:pt x="1966" y="1359"/>
                </a:lnTo>
                <a:cubicBezTo>
                  <a:pt x="1929" y="1428"/>
                  <a:pt x="1858" y="1482"/>
                  <a:pt x="1768" y="1511"/>
                </a:cubicBezTo>
                <a:lnTo>
                  <a:pt x="1768" y="1511"/>
                </a:lnTo>
                <a:cubicBezTo>
                  <a:pt x="1724" y="1525"/>
                  <a:pt x="1683" y="1546"/>
                  <a:pt x="1649" y="1572"/>
                </a:cubicBezTo>
                <a:lnTo>
                  <a:pt x="1649" y="1572"/>
                </a:lnTo>
                <a:cubicBezTo>
                  <a:pt x="1581" y="1625"/>
                  <a:pt x="1487" y="1655"/>
                  <a:pt x="1390" y="1655"/>
                </a:cubicBezTo>
                <a:lnTo>
                  <a:pt x="1390" y="1655"/>
                </a:lnTo>
                <a:cubicBezTo>
                  <a:pt x="1341" y="1655"/>
                  <a:pt x="1294" y="1662"/>
                  <a:pt x="1249" y="1676"/>
                </a:cubicBezTo>
                <a:lnTo>
                  <a:pt x="1249" y="1676"/>
                </a:lnTo>
                <a:cubicBezTo>
                  <a:pt x="1160" y="1705"/>
                  <a:pt x="1058" y="1705"/>
                  <a:pt x="968" y="1676"/>
                </a:cubicBezTo>
                <a:lnTo>
                  <a:pt x="968" y="1676"/>
                </a:lnTo>
                <a:cubicBezTo>
                  <a:pt x="924" y="1662"/>
                  <a:pt x="877" y="1655"/>
                  <a:pt x="828" y="1655"/>
                </a:cubicBezTo>
                <a:lnTo>
                  <a:pt x="828" y="1655"/>
                </a:lnTo>
                <a:cubicBezTo>
                  <a:pt x="731" y="1655"/>
                  <a:pt x="638" y="1625"/>
                  <a:pt x="569" y="1572"/>
                </a:cubicBezTo>
                <a:lnTo>
                  <a:pt x="569" y="1572"/>
                </a:lnTo>
                <a:cubicBezTo>
                  <a:pt x="535" y="1546"/>
                  <a:pt x="494" y="1525"/>
                  <a:pt x="450" y="1511"/>
                </a:cubicBezTo>
                <a:lnTo>
                  <a:pt x="450" y="1511"/>
                </a:lnTo>
                <a:cubicBezTo>
                  <a:pt x="360" y="1482"/>
                  <a:pt x="289" y="1428"/>
                  <a:pt x="252" y="1359"/>
                </a:cubicBezTo>
                <a:lnTo>
                  <a:pt x="252" y="1359"/>
                </a:lnTo>
                <a:cubicBezTo>
                  <a:pt x="233" y="1324"/>
                  <a:pt x="206" y="1293"/>
                  <a:pt x="172" y="1268"/>
                </a:cubicBezTo>
                <a:lnTo>
                  <a:pt x="172" y="1268"/>
                </a:lnTo>
                <a:cubicBezTo>
                  <a:pt x="103" y="1214"/>
                  <a:pt x="65" y="1143"/>
                  <a:pt x="65" y="1068"/>
                </a:cubicBezTo>
                <a:lnTo>
                  <a:pt x="65" y="1068"/>
                </a:lnTo>
                <a:cubicBezTo>
                  <a:pt x="65" y="1031"/>
                  <a:pt x="55" y="994"/>
                  <a:pt x="36" y="960"/>
                </a:cubicBezTo>
                <a:lnTo>
                  <a:pt x="36" y="960"/>
                </a:lnTo>
                <a:cubicBezTo>
                  <a:pt x="0" y="891"/>
                  <a:pt x="0" y="814"/>
                  <a:pt x="36" y="745"/>
                </a:cubicBezTo>
                <a:lnTo>
                  <a:pt x="36" y="745"/>
                </a:lnTo>
                <a:cubicBezTo>
                  <a:pt x="55" y="710"/>
                  <a:pt x="65" y="674"/>
                  <a:pt x="65" y="637"/>
                </a:cubicBezTo>
                <a:lnTo>
                  <a:pt x="65" y="637"/>
                </a:lnTo>
                <a:cubicBezTo>
                  <a:pt x="65" y="562"/>
                  <a:pt x="103" y="490"/>
                  <a:pt x="172" y="437"/>
                </a:cubicBezTo>
                <a:lnTo>
                  <a:pt x="172" y="437"/>
                </a:lnTo>
                <a:cubicBezTo>
                  <a:pt x="206" y="411"/>
                  <a:pt x="233" y="381"/>
                  <a:pt x="252" y="346"/>
                </a:cubicBezTo>
                <a:lnTo>
                  <a:pt x="252" y="346"/>
                </a:lnTo>
                <a:cubicBezTo>
                  <a:pt x="289" y="277"/>
                  <a:pt x="360" y="222"/>
                  <a:pt x="450" y="194"/>
                </a:cubicBezTo>
                <a:lnTo>
                  <a:pt x="450" y="194"/>
                </a:lnTo>
                <a:cubicBezTo>
                  <a:pt x="494" y="179"/>
                  <a:pt x="535" y="159"/>
                  <a:pt x="569" y="132"/>
                </a:cubicBezTo>
                <a:lnTo>
                  <a:pt x="569" y="132"/>
                </a:lnTo>
                <a:cubicBezTo>
                  <a:pt x="638" y="80"/>
                  <a:pt x="731" y="51"/>
                  <a:pt x="828" y="51"/>
                </a:cubicBezTo>
                <a:lnTo>
                  <a:pt x="828" y="51"/>
                </a:lnTo>
                <a:cubicBezTo>
                  <a:pt x="877" y="51"/>
                  <a:pt x="924" y="43"/>
                  <a:pt x="968" y="29"/>
                </a:cubicBezTo>
                <a:lnTo>
                  <a:pt x="968" y="29"/>
                </a:lnTo>
                <a:cubicBezTo>
                  <a:pt x="1058" y="0"/>
                  <a:pt x="1160" y="0"/>
                  <a:pt x="1249" y="29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2" name="Freeform 612"/>
          <p:cNvSpPr>
            <a:spLocks noChangeArrowheads="1"/>
          </p:cNvSpPr>
          <p:nvPr/>
        </p:nvSpPr>
        <p:spPr bwMode="auto">
          <a:xfrm>
            <a:off x="13034979" y="4314441"/>
            <a:ext cx="2339668" cy="2028730"/>
          </a:xfrm>
          <a:custGeom>
            <a:avLst/>
            <a:gdLst>
              <a:gd name="T0" fmla="*/ 784 w 2024"/>
              <a:gd name="T1" fmla="*/ 1667 h 1756"/>
              <a:gd name="T2" fmla="*/ 912 w 2024"/>
              <a:gd name="T3" fmla="*/ 1704 h 1756"/>
              <a:gd name="T4" fmla="*/ 1168 w 2024"/>
              <a:gd name="T5" fmla="*/ 1735 h 1756"/>
              <a:gd name="T6" fmla="*/ 1295 w 2024"/>
              <a:gd name="T7" fmla="*/ 1729 h 1756"/>
              <a:gd name="T8" fmla="*/ 1528 w 2024"/>
              <a:gd name="T9" fmla="*/ 1673 h 1756"/>
              <a:gd name="T10" fmla="*/ 1634 w 2024"/>
              <a:gd name="T11" fmla="*/ 1624 h 1756"/>
              <a:gd name="T12" fmla="*/ 1810 w 2024"/>
              <a:gd name="T13" fmla="*/ 1490 h 1756"/>
              <a:gd name="T14" fmla="*/ 1879 w 2024"/>
              <a:gd name="T15" fmla="*/ 1405 h 1756"/>
              <a:gd name="T16" fmla="*/ 1969 w 2024"/>
              <a:gd name="T17" fmla="*/ 1213 h 1756"/>
              <a:gd name="T18" fmla="*/ 1991 w 2024"/>
              <a:gd name="T19" fmla="*/ 1106 h 1756"/>
              <a:gd name="T20" fmla="*/ 1983 w 2024"/>
              <a:gd name="T21" fmla="*/ 885 h 1756"/>
              <a:gd name="T22" fmla="*/ 1983 w 2024"/>
              <a:gd name="T23" fmla="*/ 885 h 1756"/>
              <a:gd name="T24" fmla="*/ 1954 w 2024"/>
              <a:gd name="T25" fmla="*/ 772 h 1756"/>
              <a:gd name="T26" fmla="*/ 1850 w 2024"/>
              <a:gd name="T27" fmla="*/ 556 h 1756"/>
              <a:gd name="T28" fmla="*/ 1774 w 2024"/>
              <a:gd name="T29" fmla="*/ 454 h 1756"/>
              <a:gd name="T30" fmla="*/ 1588 w 2024"/>
              <a:gd name="T31" fmla="*/ 277 h 1756"/>
              <a:gd name="T32" fmla="*/ 1477 w 2024"/>
              <a:gd name="T33" fmla="*/ 201 h 1756"/>
              <a:gd name="T34" fmla="*/ 1238 w 2024"/>
              <a:gd name="T35" fmla="*/ 88 h 1756"/>
              <a:gd name="T36" fmla="*/ 1109 w 2024"/>
              <a:gd name="T37" fmla="*/ 50 h 1756"/>
              <a:gd name="T38" fmla="*/ 854 w 2024"/>
              <a:gd name="T39" fmla="*/ 20 h 1756"/>
              <a:gd name="T40" fmla="*/ 727 w 2024"/>
              <a:gd name="T41" fmla="*/ 26 h 1756"/>
              <a:gd name="T42" fmla="*/ 494 w 2024"/>
              <a:gd name="T43" fmla="*/ 82 h 1756"/>
              <a:gd name="T44" fmla="*/ 388 w 2024"/>
              <a:gd name="T45" fmla="*/ 131 h 1756"/>
              <a:gd name="T46" fmla="*/ 213 w 2024"/>
              <a:gd name="T47" fmla="*/ 266 h 1756"/>
              <a:gd name="T48" fmla="*/ 144 w 2024"/>
              <a:gd name="T49" fmla="*/ 350 h 1756"/>
              <a:gd name="T50" fmla="*/ 53 w 2024"/>
              <a:gd name="T51" fmla="*/ 542 h 1756"/>
              <a:gd name="T52" fmla="*/ 31 w 2024"/>
              <a:gd name="T53" fmla="*/ 649 h 1756"/>
              <a:gd name="T54" fmla="*/ 38 w 2024"/>
              <a:gd name="T55" fmla="*/ 870 h 1756"/>
              <a:gd name="T56" fmla="*/ 68 w 2024"/>
              <a:gd name="T57" fmla="*/ 983 h 1756"/>
              <a:gd name="T58" fmla="*/ 173 w 2024"/>
              <a:gd name="T59" fmla="*/ 1199 h 1756"/>
              <a:gd name="T60" fmla="*/ 248 w 2024"/>
              <a:gd name="T61" fmla="*/ 1301 h 1756"/>
              <a:gd name="T62" fmla="*/ 435 w 2024"/>
              <a:gd name="T63" fmla="*/ 1478 h 1756"/>
              <a:gd name="T64" fmla="*/ 545 w 2024"/>
              <a:gd name="T65" fmla="*/ 1554 h 1756"/>
              <a:gd name="T66" fmla="*/ 545 w 2024"/>
              <a:gd name="T67" fmla="*/ 1554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24" h="1756">
                <a:moveTo>
                  <a:pt x="784" y="1667"/>
                </a:moveTo>
                <a:lnTo>
                  <a:pt x="784" y="1667"/>
                </a:lnTo>
                <a:lnTo>
                  <a:pt x="784" y="1667"/>
                </a:lnTo>
                <a:cubicBezTo>
                  <a:pt x="828" y="1672"/>
                  <a:pt x="871" y="1685"/>
                  <a:pt x="912" y="1704"/>
                </a:cubicBezTo>
                <a:lnTo>
                  <a:pt x="912" y="1704"/>
                </a:lnTo>
                <a:cubicBezTo>
                  <a:pt x="995" y="1744"/>
                  <a:pt x="1087" y="1755"/>
                  <a:pt x="1168" y="1735"/>
                </a:cubicBezTo>
                <a:lnTo>
                  <a:pt x="1168" y="1735"/>
                </a:lnTo>
                <a:cubicBezTo>
                  <a:pt x="1208" y="1726"/>
                  <a:pt x="1251" y="1723"/>
                  <a:pt x="1295" y="1729"/>
                </a:cubicBezTo>
                <a:lnTo>
                  <a:pt x="1295" y="1729"/>
                </a:lnTo>
                <a:cubicBezTo>
                  <a:pt x="1383" y="1739"/>
                  <a:pt x="1467" y="1719"/>
                  <a:pt x="1528" y="1673"/>
                </a:cubicBezTo>
                <a:lnTo>
                  <a:pt x="1528" y="1673"/>
                </a:lnTo>
                <a:cubicBezTo>
                  <a:pt x="1558" y="1650"/>
                  <a:pt x="1594" y="1633"/>
                  <a:pt x="1634" y="1624"/>
                </a:cubicBezTo>
                <a:lnTo>
                  <a:pt x="1634" y="1624"/>
                </a:lnTo>
                <a:cubicBezTo>
                  <a:pt x="1715" y="1604"/>
                  <a:pt x="1778" y="1556"/>
                  <a:pt x="1810" y="1490"/>
                </a:cubicBezTo>
                <a:lnTo>
                  <a:pt x="1810" y="1490"/>
                </a:lnTo>
                <a:cubicBezTo>
                  <a:pt x="1825" y="1457"/>
                  <a:pt x="1849" y="1428"/>
                  <a:pt x="1879" y="1405"/>
                </a:cubicBezTo>
                <a:lnTo>
                  <a:pt x="1879" y="1405"/>
                </a:lnTo>
                <a:cubicBezTo>
                  <a:pt x="1939" y="1358"/>
                  <a:pt x="1972" y="1289"/>
                  <a:pt x="1969" y="1213"/>
                </a:cubicBezTo>
                <a:lnTo>
                  <a:pt x="1969" y="1213"/>
                </a:lnTo>
                <a:cubicBezTo>
                  <a:pt x="1968" y="1175"/>
                  <a:pt x="1975" y="1139"/>
                  <a:pt x="1991" y="1106"/>
                </a:cubicBezTo>
                <a:lnTo>
                  <a:pt x="1991" y="1106"/>
                </a:lnTo>
                <a:cubicBezTo>
                  <a:pt x="2023" y="1039"/>
                  <a:pt x="2019" y="960"/>
                  <a:pt x="1983" y="885"/>
                </a:cubicBezTo>
                <a:lnTo>
                  <a:pt x="1983" y="885"/>
                </a:lnTo>
                <a:lnTo>
                  <a:pt x="1983" y="885"/>
                </a:lnTo>
                <a:cubicBezTo>
                  <a:pt x="1965" y="848"/>
                  <a:pt x="1955" y="810"/>
                  <a:pt x="1954" y="772"/>
                </a:cubicBezTo>
                <a:lnTo>
                  <a:pt x="1954" y="772"/>
                </a:lnTo>
                <a:cubicBezTo>
                  <a:pt x="1952" y="695"/>
                  <a:pt x="1914" y="618"/>
                  <a:pt x="1850" y="556"/>
                </a:cubicBezTo>
                <a:lnTo>
                  <a:pt x="1850" y="556"/>
                </a:lnTo>
                <a:cubicBezTo>
                  <a:pt x="1817" y="526"/>
                  <a:pt x="1791" y="491"/>
                  <a:pt x="1774" y="454"/>
                </a:cubicBezTo>
                <a:lnTo>
                  <a:pt x="1774" y="454"/>
                </a:lnTo>
                <a:cubicBezTo>
                  <a:pt x="1737" y="379"/>
                  <a:pt x="1670" y="316"/>
                  <a:pt x="1588" y="277"/>
                </a:cubicBezTo>
                <a:lnTo>
                  <a:pt x="1588" y="277"/>
                </a:lnTo>
                <a:cubicBezTo>
                  <a:pt x="1547" y="257"/>
                  <a:pt x="1509" y="231"/>
                  <a:pt x="1477" y="201"/>
                </a:cubicBezTo>
                <a:lnTo>
                  <a:pt x="1477" y="201"/>
                </a:lnTo>
                <a:cubicBezTo>
                  <a:pt x="1413" y="139"/>
                  <a:pt x="1327" y="99"/>
                  <a:pt x="1238" y="88"/>
                </a:cubicBezTo>
                <a:lnTo>
                  <a:pt x="1238" y="88"/>
                </a:lnTo>
                <a:cubicBezTo>
                  <a:pt x="1194" y="83"/>
                  <a:pt x="1150" y="70"/>
                  <a:pt x="1109" y="50"/>
                </a:cubicBezTo>
                <a:lnTo>
                  <a:pt x="1109" y="50"/>
                </a:lnTo>
                <a:cubicBezTo>
                  <a:pt x="1027" y="11"/>
                  <a:pt x="935" y="0"/>
                  <a:pt x="854" y="20"/>
                </a:cubicBezTo>
                <a:lnTo>
                  <a:pt x="854" y="20"/>
                </a:lnTo>
                <a:cubicBezTo>
                  <a:pt x="814" y="29"/>
                  <a:pt x="771" y="31"/>
                  <a:pt x="727" y="26"/>
                </a:cubicBezTo>
                <a:lnTo>
                  <a:pt x="727" y="26"/>
                </a:lnTo>
                <a:cubicBezTo>
                  <a:pt x="639" y="15"/>
                  <a:pt x="555" y="36"/>
                  <a:pt x="494" y="82"/>
                </a:cubicBezTo>
                <a:lnTo>
                  <a:pt x="494" y="82"/>
                </a:lnTo>
                <a:cubicBezTo>
                  <a:pt x="464" y="105"/>
                  <a:pt x="428" y="122"/>
                  <a:pt x="388" y="131"/>
                </a:cubicBezTo>
                <a:lnTo>
                  <a:pt x="388" y="131"/>
                </a:lnTo>
                <a:cubicBezTo>
                  <a:pt x="307" y="151"/>
                  <a:pt x="244" y="199"/>
                  <a:pt x="213" y="266"/>
                </a:cubicBezTo>
                <a:lnTo>
                  <a:pt x="213" y="266"/>
                </a:lnTo>
                <a:cubicBezTo>
                  <a:pt x="197" y="298"/>
                  <a:pt x="174" y="326"/>
                  <a:pt x="144" y="350"/>
                </a:cubicBezTo>
                <a:lnTo>
                  <a:pt x="144" y="350"/>
                </a:lnTo>
                <a:cubicBezTo>
                  <a:pt x="83" y="396"/>
                  <a:pt x="50" y="465"/>
                  <a:pt x="53" y="542"/>
                </a:cubicBezTo>
                <a:lnTo>
                  <a:pt x="53" y="542"/>
                </a:lnTo>
                <a:cubicBezTo>
                  <a:pt x="54" y="580"/>
                  <a:pt x="47" y="616"/>
                  <a:pt x="31" y="649"/>
                </a:cubicBezTo>
                <a:lnTo>
                  <a:pt x="31" y="649"/>
                </a:lnTo>
                <a:cubicBezTo>
                  <a:pt x="0" y="716"/>
                  <a:pt x="2" y="795"/>
                  <a:pt x="38" y="870"/>
                </a:cubicBezTo>
                <a:lnTo>
                  <a:pt x="38" y="870"/>
                </a:lnTo>
                <a:cubicBezTo>
                  <a:pt x="57" y="906"/>
                  <a:pt x="67" y="945"/>
                  <a:pt x="68" y="983"/>
                </a:cubicBezTo>
                <a:lnTo>
                  <a:pt x="68" y="983"/>
                </a:lnTo>
                <a:lnTo>
                  <a:pt x="68" y="983"/>
                </a:lnTo>
                <a:cubicBezTo>
                  <a:pt x="71" y="1059"/>
                  <a:pt x="108" y="1137"/>
                  <a:pt x="173" y="1199"/>
                </a:cubicBezTo>
                <a:lnTo>
                  <a:pt x="173" y="1199"/>
                </a:lnTo>
                <a:cubicBezTo>
                  <a:pt x="205" y="1229"/>
                  <a:pt x="231" y="1263"/>
                  <a:pt x="248" y="1301"/>
                </a:cubicBezTo>
                <a:lnTo>
                  <a:pt x="248" y="1301"/>
                </a:lnTo>
                <a:cubicBezTo>
                  <a:pt x="285" y="1375"/>
                  <a:pt x="352" y="1439"/>
                  <a:pt x="435" y="1478"/>
                </a:cubicBezTo>
                <a:lnTo>
                  <a:pt x="435" y="1478"/>
                </a:lnTo>
                <a:cubicBezTo>
                  <a:pt x="476" y="1498"/>
                  <a:pt x="513" y="1524"/>
                  <a:pt x="545" y="1554"/>
                </a:cubicBezTo>
                <a:lnTo>
                  <a:pt x="545" y="1554"/>
                </a:lnTo>
                <a:lnTo>
                  <a:pt x="545" y="1554"/>
                </a:lnTo>
                <a:cubicBezTo>
                  <a:pt x="610" y="1616"/>
                  <a:pt x="696" y="1656"/>
                  <a:pt x="784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3" name="Freeform 613"/>
          <p:cNvSpPr>
            <a:spLocks noChangeArrowheads="1"/>
          </p:cNvSpPr>
          <p:nvPr/>
        </p:nvSpPr>
        <p:spPr bwMode="auto">
          <a:xfrm>
            <a:off x="9471959" y="9941874"/>
            <a:ext cx="5601944" cy="2803521"/>
          </a:xfrm>
          <a:custGeom>
            <a:avLst/>
            <a:gdLst>
              <a:gd name="T0" fmla="*/ 4846 w 4847"/>
              <a:gd name="T1" fmla="*/ 0 h 2424"/>
              <a:gd name="T2" fmla="*/ 4846 w 4847"/>
              <a:gd name="T3" fmla="*/ 0 h 2424"/>
              <a:gd name="T4" fmla="*/ 2423 w 4847"/>
              <a:gd name="T5" fmla="*/ 2423 h 2424"/>
              <a:gd name="T6" fmla="*/ 2423 w 4847"/>
              <a:gd name="T7" fmla="*/ 2423 h 2424"/>
              <a:gd name="T8" fmla="*/ 0 w 4847"/>
              <a:gd name="T9" fmla="*/ 0 h 2424"/>
              <a:gd name="T10" fmla="*/ 4846 w 4847"/>
              <a:gd name="T11" fmla="*/ 0 h 2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47" h="2424">
                <a:moveTo>
                  <a:pt x="4846" y="0"/>
                </a:moveTo>
                <a:lnTo>
                  <a:pt x="4846" y="0"/>
                </a:lnTo>
                <a:cubicBezTo>
                  <a:pt x="4846" y="1339"/>
                  <a:pt x="3761" y="2423"/>
                  <a:pt x="2423" y="2423"/>
                </a:cubicBezTo>
                <a:lnTo>
                  <a:pt x="2423" y="2423"/>
                </a:lnTo>
                <a:cubicBezTo>
                  <a:pt x="1085" y="2423"/>
                  <a:pt x="0" y="1339"/>
                  <a:pt x="0" y="0"/>
                </a:cubicBezTo>
                <a:lnTo>
                  <a:pt x="484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4" name="Freeform 614"/>
          <p:cNvSpPr>
            <a:spLocks noChangeArrowheads="1"/>
          </p:cNvSpPr>
          <p:nvPr/>
        </p:nvSpPr>
        <p:spPr bwMode="auto">
          <a:xfrm>
            <a:off x="12137852" y="9931679"/>
            <a:ext cx="412884" cy="2253012"/>
          </a:xfrm>
          <a:custGeom>
            <a:avLst/>
            <a:gdLst>
              <a:gd name="T0" fmla="*/ 154 w 358"/>
              <a:gd name="T1" fmla="*/ 1946 h 1947"/>
              <a:gd name="T2" fmla="*/ 218 w 358"/>
              <a:gd name="T3" fmla="*/ 1798 h 1947"/>
              <a:gd name="T4" fmla="*/ 208 w 358"/>
              <a:gd name="T5" fmla="*/ 1773 h 1947"/>
              <a:gd name="T6" fmla="*/ 151 w 358"/>
              <a:gd name="T7" fmla="*/ 1611 h 1947"/>
              <a:gd name="T8" fmla="*/ 150 w 358"/>
              <a:gd name="T9" fmla="*/ 1587 h 1947"/>
              <a:gd name="T10" fmla="*/ 201 w 358"/>
              <a:gd name="T11" fmla="*/ 1394 h 1947"/>
              <a:gd name="T12" fmla="*/ 204 w 358"/>
              <a:gd name="T13" fmla="*/ 1370 h 1947"/>
              <a:gd name="T14" fmla="*/ 218 w 358"/>
              <a:gd name="T15" fmla="*/ 1202 h 1947"/>
              <a:gd name="T16" fmla="*/ 222 w 358"/>
              <a:gd name="T17" fmla="*/ 1176 h 1947"/>
              <a:gd name="T18" fmla="*/ 263 w 358"/>
              <a:gd name="T19" fmla="*/ 1044 h 1947"/>
              <a:gd name="T20" fmla="*/ 281 w 358"/>
              <a:gd name="T21" fmla="*/ 787 h 1947"/>
              <a:gd name="T22" fmla="*/ 282 w 358"/>
              <a:gd name="T23" fmla="*/ 760 h 1947"/>
              <a:gd name="T24" fmla="*/ 283 w 358"/>
              <a:gd name="T25" fmla="*/ 490 h 1947"/>
              <a:gd name="T26" fmla="*/ 285 w 358"/>
              <a:gd name="T27" fmla="*/ 474 h 1947"/>
              <a:gd name="T28" fmla="*/ 300 w 358"/>
              <a:gd name="T29" fmla="*/ 304 h 1947"/>
              <a:gd name="T30" fmla="*/ 302 w 358"/>
              <a:gd name="T31" fmla="*/ 285 h 1947"/>
              <a:gd name="T32" fmla="*/ 317 w 358"/>
              <a:gd name="T33" fmla="*/ 4 h 1947"/>
              <a:gd name="T34" fmla="*/ 177 w 358"/>
              <a:gd name="T35" fmla="*/ 2 h 1947"/>
              <a:gd name="T36" fmla="*/ 102 w 358"/>
              <a:gd name="T37" fmla="*/ 2 h 1947"/>
              <a:gd name="T38" fmla="*/ 0 w 358"/>
              <a:gd name="T39" fmla="*/ 2 h 1947"/>
              <a:gd name="T40" fmla="*/ 12 w 358"/>
              <a:gd name="T41" fmla="*/ 283 h 1947"/>
              <a:gd name="T42" fmla="*/ 10 w 358"/>
              <a:gd name="T43" fmla="*/ 311 h 1947"/>
              <a:gd name="T44" fmla="*/ 23 w 358"/>
              <a:gd name="T45" fmla="*/ 429 h 1947"/>
              <a:gd name="T46" fmla="*/ 12 w 358"/>
              <a:gd name="T47" fmla="*/ 569 h 1947"/>
              <a:gd name="T48" fmla="*/ 19 w 358"/>
              <a:gd name="T49" fmla="*/ 592 h 1947"/>
              <a:gd name="T50" fmla="*/ 44 w 358"/>
              <a:gd name="T51" fmla="*/ 708 h 1947"/>
              <a:gd name="T52" fmla="*/ 48 w 358"/>
              <a:gd name="T53" fmla="*/ 731 h 1947"/>
              <a:gd name="T54" fmla="*/ 52 w 358"/>
              <a:gd name="T55" fmla="*/ 757 h 1947"/>
              <a:gd name="T56" fmla="*/ 66 w 358"/>
              <a:gd name="T57" fmla="*/ 836 h 1947"/>
              <a:gd name="T58" fmla="*/ 73 w 358"/>
              <a:gd name="T59" fmla="*/ 863 h 1947"/>
              <a:gd name="T60" fmla="*/ 96 w 358"/>
              <a:gd name="T61" fmla="*/ 933 h 1947"/>
              <a:gd name="T62" fmla="*/ 103 w 358"/>
              <a:gd name="T63" fmla="*/ 957 h 1947"/>
              <a:gd name="T64" fmla="*/ 96 w 358"/>
              <a:gd name="T65" fmla="*/ 1128 h 1947"/>
              <a:gd name="T66" fmla="*/ 93 w 358"/>
              <a:gd name="T67" fmla="*/ 1154 h 1947"/>
              <a:gd name="T68" fmla="*/ 94 w 358"/>
              <a:gd name="T69" fmla="*/ 1181 h 1947"/>
              <a:gd name="T70" fmla="*/ 99 w 358"/>
              <a:gd name="T71" fmla="*/ 1207 h 1947"/>
              <a:gd name="T72" fmla="*/ 102 w 358"/>
              <a:gd name="T73" fmla="*/ 1277 h 1947"/>
              <a:gd name="T74" fmla="*/ 86 w 358"/>
              <a:gd name="T75" fmla="*/ 1355 h 1947"/>
              <a:gd name="T76" fmla="*/ 84 w 358"/>
              <a:gd name="T77" fmla="*/ 1375 h 1947"/>
              <a:gd name="T78" fmla="*/ 85 w 358"/>
              <a:gd name="T79" fmla="*/ 1404 h 1947"/>
              <a:gd name="T80" fmla="*/ 77 w 358"/>
              <a:gd name="T81" fmla="*/ 1607 h 1947"/>
              <a:gd name="T82" fmla="*/ 81 w 358"/>
              <a:gd name="T83" fmla="*/ 1628 h 1947"/>
              <a:gd name="T84" fmla="*/ 139 w 358"/>
              <a:gd name="T85" fmla="*/ 1789 h 1947"/>
              <a:gd name="T86" fmla="*/ 151 w 358"/>
              <a:gd name="T87" fmla="*/ 1807 h 1947"/>
              <a:gd name="T88" fmla="*/ 165 w 358"/>
              <a:gd name="T89" fmla="*/ 1825 h 1947"/>
              <a:gd name="T90" fmla="*/ 155 w 358"/>
              <a:gd name="T91" fmla="*/ 1943 h 1947"/>
              <a:gd name="T92" fmla="*/ 154 w 358"/>
              <a:gd name="T93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58" h="1947">
                <a:moveTo>
                  <a:pt x="154" y="1946"/>
                </a:moveTo>
                <a:lnTo>
                  <a:pt x="154" y="1946"/>
                </a:lnTo>
                <a:cubicBezTo>
                  <a:pt x="205" y="1905"/>
                  <a:pt x="241" y="1844"/>
                  <a:pt x="218" y="1798"/>
                </a:cubicBezTo>
                <a:lnTo>
                  <a:pt x="218" y="1798"/>
                </a:lnTo>
                <a:cubicBezTo>
                  <a:pt x="215" y="1790"/>
                  <a:pt x="211" y="1782"/>
                  <a:pt x="208" y="1773"/>
                </a:cubicBezTo>
                <a:lnTo>
                  <a:pt x="208" y="1773"/>
                </a:lnTo>
                <a:cubicBezTo>
                  <a:pt x="187" y="1720"/>
                  <a:pt x="157" y="1665"/>
                  <a:pt x="151" y="1611"/>
                </a:cubicBezTo>
                <a:lnTo>
                  <a:pt x="151" y="1611"/>
                </a:lnTo>
                <a:cubicBezTo>
                  <a:pt x="150" y="1603"/>
                  <a:pt x="150" y="1595"/>
                  <a:pt x="150" y="1587"/>
                </a:cubicBezTo>
                <a:lnTo>
                  <a:pt x="150" y="1587"/>
                </a:lnTo>
                <a:cubicBezTo>
                  <a:pt x="178" y="1522"/>
                  <a:pt x="201" y="1460"/>
                  <a:pt x="201" y="1394"/>
                </a:cubicBezTo>
                <a:lnTo>
                  <a:pt x="201" y="1394"/>
                </a:lnTo>
                <a:cubicBezTo>
                  <a:pt x="202" y="1386"/>
                  <a:pt x="203" y="1378"/>
                  <a:pt x="204" y="1370"/>
                </a:cubicBezTo>
                <a:lnTo>
                  <a:pt x="204" y="1370"/>
                </a:lnTo>
                <a:cubicBezTo>
                  <a:pt x="211" y="1314"/>
                  <a:pt x="213" y="1258"/>
                  <a:pt x="218" y="1202"/>
                </a:cubicBezTo>
                <a:lnTo>
                  <a:pt x="218" y="1202"/>
                </a:lnTo>
                <a:cubicBezTo>
                  <a:pt x="220" y="1193"/>
                  <a:pt x="220" y="1185"/>
                  <a:pt x="222" y="1176"/>
                </a:cubicBezTo>
                <a:lnTo>
                  <a:pt x="222" y="1176"/>
                </a:lnTo>
                <a:cubicBezTo>
                  <a:pt x="223" y="1132"/>
                  <a:pt x="245" y="1088"/>
                  <a:pt x="263" y="1044"/>
                </a:cubicBezTo>
                <a:lnTo>
                  <a:pt x="263" y="1044"/>
                </a:lnTo>
                <a:cubicBezTo>
                  <a:pt x="299" y="957"/>
                  <a:pt x="263" y="874"/>
                  <a:pt x="281" y="787"/>
                </a:cubicBezTo>
                <a:lnTo>
                  <a:pt x="281" y="787"/>
                </a:lnTo>
                <a:cubicBezTo>
                  <a:pt x="281" y="778"/>
                  <a:pt x="282" y="769"/>
                  <a:pt x="282" y="760"/>
                </a:cubicBezTo>
                <a:lnTo>
                  <a:pt x="282" y="760"/>
                </a:lnTo>
                <a:cubicBezTo>
                  <a:pt x="286" y="670"/>
                  <a:pt x="268" y="579"/>
                  <a:pt x="283" y="490"/>
                </a:cubicBezTo>
                <a:lnTo>
                  <a:pt x="283" y="490"/>
                </a:lnTo>
                <a:cubicBezTo>
                  <a:pt x="284" y="485"/>
                  <a:pt x="285" y="479"/>
                  <a:pt x="285" y="474"/>
                </a:cubicBezTo>
                <a:lnTo>
                  <a:pt x="285" y="474"/>
                </a:lnTo>
                <a:cubicBezTo>
                  <a:pt x="290" y="413"/>
                  <a:pt x="296" y="356"/>
                  <a:pt x="300" y="304"/>
                </a:cubicBezTo>
                <a:lnTo>
                  <a:pt x="300" y="304"/>
                </a:lnTo>
                <a:cubicBezTo>
                  <a:pt x="300" y="297"/>
                  <a:pt x="301" y="291"/>
                  <a:pt x="302" y="285"/>
                </a:cubicBezTo>
                <a:lnTo>
                  <a:pt x="302" y="285"/>
                </a:lnTo>
                <a:cubicBezTo>
                  <a:pt x="321" y="192"/>
                  <a:pt x="357" y="98"/>
                  <a:pt x="317" y="4"/>
                </a:cubicBezTo>
                <a:lnTo>
                  <a:pt x="317" y="4"/>
                </a:lnTo>
                <a:cubicBezTo>
                  <a:pt x="313" y="0"/>
                  <a:pt x="259" y="2"/>
                  <a:pt x="223" y="2"/>
                </a:cubicBezTo>
                <a:lnTo>
                  <a:pt x="177" y="2"/>
                </a:lnTo>
                <a:lnTo>
                  <a:pt x="132" y="2"/>
                </a:lnTo>
                <a:lnTo>
                  <a:pt x="102" y="2"/>
                </a:lnTo>
                <a:lnTo>
                  <a:pt x="102" y="2"/>
                </a:lnTo>
                <a:cubicBezTo>
                  <a:pt x="67" y="2"/>
                  <a:pt x="36" y="2"/>
                  <a:pt x="0" y="2"/>
                </a:cubicBezTo>
                <a:lnTo>
                  <a:pt x="0" y="2"/>
                </a:lnTo>
                <a:cubicBezTo>
                  <a:pt x="5" y="96"/>
                  <a:pt x="17" y="189"/>
                  <a:pt x="12" y="283"/>
                </a:cubicBezTo>
                <a:lnTo>
                  <a:pt x="12" y="283"/>
                </a:lnTo>
                <a:cubicBezTo>
                  <a:pt x="12" y="292"/>
                  <a:pt x="11" y="302"/>
                  <a:pt x="10" y="311"/>
                </a:cubicBezTo>
                <a:lnTo>
                  <a:pt x="10" y="311"/>
                </a:lnTo>
                <a:cubicBezTo>
                  <a:pt x="5" y="351"/>
                  <a:pt x="32" y="390"/>
                  <a:pt x="23" y="429"/>
                </a:cubicBezTo>
                <a:lnTo>
                  <a:pt x="23" y="429"/>
                </a:lnTo>
                <a:cubicBezTo>
                  <a:pt x="18" y="476"/>
                  <a:pt x="0" y="523"/>
                  <a:pt x="12" y="569"/>
                </a:cubicBezTo>
                <a:lnTo>
                  <a:pt x="12" y="569"/>
                </a:lnTo>
                <a:cubicBezTo>
                  <a:pt x="14" y="577"/>
                  <a:pt x="17" y="584"/>
                  <a:pt x="19" y="592"/>
                </a:cubicBezTo>
                <a:lnTo>
                  <a:pt x="19" y="592"/>
                </a:lnTo>
                <a:cubicBezTo>
                  <a:pt x="34" y="630"/>
                  <a:pt x="45" y="668"/>
                  <a:pt x="44" y="708"/>
                </a:cubicBezTo>
                <a:lnTo>
                  <a:pt x="44" y="708"/>
                </a:lnTo>
                <a:cubicBezTo>
                  <a:pt x="46" y="716"/>
                  <a:pt x="47" y="724"/>
                  <a:pt x="48" y="731"/>
                </a:cubicBezTo>
                <a:lnTo>
                  <a:pt x="48" y="731"/>
                </a:lnTo>
                <a:cubicBezTo>
                  <a:pt x="49" y="740"/>
                  <a:pt x="51" y="749"/>
                  <a:pt x="52" y="757"/>
                </a:cubicBezTo>
                <a:lnTo>
                  <a:pt x="52" y="757"/>
                </a:lnTo>
                <a:cubicBezTo>
                  <a:pt x="56" y="784"/>
                  <a:pt x="60" y="810"/>
                  <a:pt x="66" y="836"/>
                </a:cubicBezTo>
                <a:lnTo>
                  <a:pt x="66" y="836"/>
                </a:lnTo>
                <a:cubicBezTo>
                  <a:pt x="68" y="845"/>
                  <a:pt x="70" y="853"/>
                  <a:pt x="73" y="863"/>
                </a:cubicBezTo>
                <a:lnTo>
                  <a:pt x="73" y="863"/>
                </a:lnTo>
                <a:cubicBezTo>
                  <a:pt x="79" y="886"/>
                  <a:pt x="87" y="909"/>
                  <a:pt x="96" y="933"/>
                </a:cubicBezTo>
                <a:lnTo>
                  <a:pt x="96" y="933"/>
                </a:lnTo>
                <a:cubicBezTo>
                  <a:pt x="98" y="941"/>
                  <a:pt x="100" y="949"/>
                  <a:pt x="103" y="957"/>
                </a:cubicBezTo>
                <a:lnTo>
                  <a:pt x="103" y="957"/>
                </a:lnTo>
                <a:cubicBezTo>
                  <a:pt x="124" y="1014"/>
                  <a:pt x="102" y="1071"/>
                  <a:pt x="96" y="1128"/>
                </a:cubicBezTo>
                <a:lnTo>
                  <a:pt x="96" y="1128"/>
                </a:lnTo>
                <a:cubicBezTo>
                  <a:pt x="95" y="1136"/>
                  <a:pt x="94" y="1146"/>
                  <a:pt x="93" y="1154"/>
                </a:cubicBezTo>
                <a:lnTo>
                  <a:pt x="93" y="1154"/>
                </a:lnTo>
                <a:cubicBezTo>
                  <a:pt x="92" y="1163"/>
                  <a:pt x="93" y="1172"/>
                  <a:pt x="94" y="1181"/>
                </a:cubicBezTo>
                <a:lnTo>
                  <a:pt x="94" y="1181"/>
                </a:lnTo>
                <a:cubicBezTo>
                  <a:pt x="96" y="1191"/>
                  <a:pt x="97" y="1198"/>
                  <a:pt x="99" y="1207"/>
                </a:cubicBezTo>
                <a:lnTo>
                  <a:pt x="99" y="1207"/>
                </a:lnTo>
                <a:cubicBezTo>
                  <a:pt x="105" y="1230"/>
                  <a:pt x="107" y="1253"/>
                  <a:pt x="102" y="1277"/>
                </a:cubicBezTo>
                <a:lnTo>
                  <a:pt x="102" y="1277"/>
                </a:lnTo>
                <a:cubicBezTo>
                  <a:pt x="96" y="1303"/>
                  <a:pt x="91" y="1329"/>
                  <a:pt x="86" y="1355"/>
                </a:cubicBezTo>
                <a:lnTo>
                  <a:pt x="86" y="1355"/>
                </a:lnTo>
                <a:cubicBezTo>
                  <a:pt x="85" y="1362"/>
                  <a:pt x="84" y="1368"/>
                  <a:pt x="84" y="1375"/>
                </a:cubicBezTo>
                <a:lnTo>
                  <a:pt x="84" y="1375"/>
                </a:lnTo>
                <a:cubicBezTo>
                  <a:pt x="76" y="1384"/>
                  <a:pt x="76" y="1395"/>
                  <a:pt x="85" y="1404"/>
                </a:cubicBezTo>
                <a:lnTo>
                  <a:pt x="85" y="1404"/>
                </a:lnTo>
                <a:cubicBezTo>
                  <a:pt x="138" y="1473"/>
                  <a:pt x="102" y="1538"/>
                  <a:pt x="77" y="1607"/>
                </a:cubicBezTo>
                <a:lnTo>
                  <a:pt x="77" y="1607"/>
                </a:lnTo>
                <a:cubicBezTo>
                  <a:pt x="78" y="1615"/>
                  <a:pt x="79" y="1622"/>
                  <a:pt x="81" y="1628"/>
                </a:cubicBezTo>
                <a:lnTo>
                  <a:pt x="81" y="1628"/>
                </a:lnTo>
                <a:cubicBezTo>
                  <a:pt x="89" y="1682"/>
                  <a:pt x="108" y="1736"/>
                  <a:pt x="139" y="1789"/>
                </a:cubicBezTo>
                <a:lnTo>
                  <a:pt x="139" y="1789"/>
                </a:lnTo>
                <a:cubicBezTo>
                  <a:pt x="143" y="1795"/>
                  <a:pt x="147" y="1801"/>
                  <a:pt x="151" y="1807"/>
                </a:cubicBezTo>
                <a:lnTo>
                  <a:pt x="151" y="1807"/>
                </a:lnTo>
                <a:cubicBezTo>
                  <a:pt x="156" y="1813"/>
                  <a:pt x="160" y="1818"/>
                  <a:pt x="165" y="1825"/>
                </a:cubicBezTo>
                <a:lnTo>
                  <a:pt x="165" y="1825"/>
                </a:lnTo>
                <a:cubicBezTo>
                  <a:pt x="196" y="1861"/>
                  <a:pt x="165" y="1903"/>
                  <a:pt x="155" y="1943"/>
                </a:cubicBezTo>
                <a:lnTo>
                  <a:pt x="155" y="1943"/>
                </a:lnTo>
                <a:cubicBezTo>
                  <a:pt x="154" y="1945"/>
                  <a:pt x="154" y="1946"/>
                  <a:pt x="154" y="19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" name="Freeform 615"/>
          <p:cNvSpPr>
            <a:spLocks noChangeArrowheads="1"/>
          </p:cNvSpPr>
          <p:nvPr/>
        </p:nvSpPr>
        <p:spPr bwMode="auto">
          <a:xfrm>
            <a:off x="12306065" y="11236591"/>
            <a:ext cx="1417053" cy="749306"/>
          </a:xfrm>
          <a:custGeom>
            <a:avLst/>
            <a:gdLst>
              <a:gd name="T0" fmla="*/ 1226 w 1227"/>
              <a:gd name="T1" fmla="*/ 622 h 649"/>
              <a:gd name="T2" fmla="*/ 1226 w 1227"/>
              <a:gd name="T3" fmla="*/ 622 h 649"/>
              <a:gd name="T4" fmla="*/ 1204 w 1227"/>
              <a:gd name="T5" fmla="*/ 600 h 649"/>
              <a:gd name="T6" fmla="*/ 1204 w 1227"/>
              <a:gd name="T7" fmla="*/ 600 h 649"/>
              <a:gd name="T8" fmla="*/ 1179 w 1227"/>
              <a:gd name="T9" fmla="*/ 580 h 649"/>
              <a:gd name="T10" fmla="*/ 1179 w 1227"/>
              <a:gd name="T11" fmla="*/ 580 h 649"/>
              <a:gd name="T12" fmla="*/ 994 w 1227"/>
              <a:gd name="T13" fmla="*/ 530 h 649"/>
              <a:gd name="T14" fmla="*/ 994 w 1227"/>
              <a:gd name="T15" fmla="*/ 530 h 649"/>
              <a:gd name="T16" fmla="*/ 613 w 1227"/>
              <a:gd name="T17" fmla="*/ 229 h 649"/>
              <a:gd name="T18" fmla="*/ 613 w 1227"/>
              <a:gd name="T19" fmla="*/ 229 h 649"/>
              <a:gd name="T20" fmla="*/ 586 w 1227"/>
              <a:gd name="T21" fmla="*/ 213 h 649"/>
              <a:gd name="T22" fmla="*/ 586 w 1227"/>
              <a:gd name="T23" fmla="*/ 213 h 649"/>
              <a:gd name="T24" fmla="*/ 557 w 1227"/>
              <a:gd name="T25" fmla="*/ 200 h 649"/>
              <a:gd name="T26" fmla="*/ 557 w 1227"/>
              <a:gd name="T27" fmla="*/ 200 h 649"/>
              <a:gd name="T28" fmla="*/ 521 w 1227"/>
              <a:gd name="T29" fmla="*/ 186 h 649"/>
              <a:gd name="T30" fmla="*/ 521 w 1227"/>
              <a:gd name="T31" fmla="*/ 186 h 649"/>
              <a:gd name="T32" fmla="*/ 52 w 1227"/>
              <a:gd name="T33" fmla="*/ 0 h 649"/>
              <a:gd name="T34" fmla="*/ 52 w 1227"/>
              <a:gd name="T35" fmla="*/ 0 h 649"/>
              <a:gd name="T36" fmla="*/ 11 w 1227"/>
              <a:gd name="T37" fmla="*/ 82 h 649"/>
              <a:gd name="T38" fmla="*/ 11 w 1227"/>
              <a:gd name="T39" fmla="*/ 82 h 649"/>
              <a:gd name="T40" fmla="*/ 176 w 1227"/>
              <a:gd name="T41" fmla="*/ 149 h 649"/>
              <a:gd name="T42" fmla="*/ 176 w 1227"/>
              <a:gd name="T43" fmla="*/ 149 h 649"/>
              <a:gd name="T44" fmla="*/ 512 w 1227"/>
              <a:gd name="T45" fmla="*/ 247 h 649"/>
              <a:gd name="T46" fmla="*/ 512 w 1227"/>
              <a:gd name="T47" fmla="*/ 247 h 649"/>
              <a:gd name="T48" fmla="*/ 547 w 1227"/>
              <a:gd name="T49" fmla="*/ 264 h 649"/>
              <a:gd name="T50" fmla="*/ 547 w 1227"/>
              <a:gd name="T51" fmla="*/ 264 h 649"/>
              <a:gd name="T52" fmla="*/ 990 w 1227"/>
              <a:gd name="T53" fmla="*/ 575 h 649"/>
              <a:gd name="T54" fmla="*/ 990 w 1227"/>
              <a:gd name="T55" fmla="*/ 575 h 649"/>
              <a:gd name="T56" fmla="*/ 1168 w 1227"/>
              <a:gd name="T57" fmla="*/ 609 h 649"/>
              <a:gd name="T58" fmla="*/ 1168 w 1227"/>
              <a:gd name="T59" fmla="*/ 609 h 649"/>
              <a:gd name="T60" fmla="*/ 1195 w 1227"/>
              <a:gd name="T61" fmla="*/ 628 h 649"/>
              <a:gd name="T62" fmla="*/ 1195 w 1227"/>
              <a:gd name="T63" fmla="*/ 628 h 649"/>
              <a:gd name="T64" fmla="*/ 1221 w 1227"/>
              <a:gd name="T65" fmla="*/ 648 h 649"/>
              <a:gd name="T66" fmla="*/ 1226 w 1227"/>
              <a:gd name="T67" fmla="*/ 622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7" h="649">
                <a:moveTo>
                  <a:pt x="1226" y="622"/>
                </a:moveTo>
                <a:lnTo>
                  <a:pt x="1226" y="622"/>
                </a:lnTo>
                <a:cubicBezTo>
                  <a:pt x="1219" y="614"/>
                  <a:pt x="1212" y="606"/>
                  <a:pt x="1204" y="600"/>
                </a:cubicBezTo>
                <a:lnTo>
                  <a:pt x="1204" y="600"/>
                </a:lnTo>
                <a:cubicBezTo>
                  <a:pt x="1196" y="592"/>
                  <a:pt x="1187" y="585"/>
                  <a:pt x="1179" y="580"/>
                </a:cubicBezTo>
                <a:lnTo>
                  <a:pt x="1179" y="580"/>
                </a:lnTo>
                <a:cubicBezTo>
                  <a:pt x="1125" y="534"/>
                  <a:pt x="1050" y="556"/>
                  <a:pt x="994" y="530"/>
                </a:cubicBezTo>
                <a:lnTo>
                  <a:pt x="994" y="530"/>
                </a:lnTo>
                <a:cubicBezTo>
                  <a:pt x="845" y="455"/>
                  <a:pt x="741" y="329"/>
                  <a:pt x="613" y="229"/>
                </a:cubicBezTo>
                <a:lnTo>
                  <a:pt x="613" y="229"/>
                </a:lnTo>
                <a:cubicBezTo>
                  <a:pt x="605" y="223"/>
                  <a:pt x="595" y="218"/>
                  <a:pt x="586" y="213"/>
                </a:cubicBezTo>
                <a:lnTo>
                  <a:pt x="586" y="213"/>
                </a:lnTo>
                <a:cubicBezTo>
                  <a:pt x="576" y="208"/>
                  <a:pt x="567" y="204"/>
                  <a:pt x="557" y="200"/>
                </a:cubicBezTo>
                <a:lnTo>
                  <a:pt x="557" y="200"/>
                </a:lnTo>
                <a:cubicBezTo>
                  <a:pt x="546" y="195"/>
                  <a:pt x="534" y="190"/>
                  <a:pt x="521" y="186"/>
                </a:cubicBezTo>
                <a:lnTo>
                  <a:pt x="521" y="186"/>
                </a:lnTo>
                <a:cubicBezTo>
                  <a:pt x="397" y="153"/>
                  <a:pt x="160" y="67"/>
                  <a:pt x="52" y="0"/>
                </a:cubicBezTo>
                <a:lnTo>
                  <a:pt x="52" y="0"/>
                </a:lnTo>
                <a:cubicBezTo>
                  <a:pt x="34" y="29"/>
                  <a:pt x="0" y="62"/>
                  <a:pt x="11" y="82"/>
                </a:cubicBezTo>
                <a:lnTo>
                  <a:pt x="11" y="82"/>
                </a:lnTo>
                <a:cubicBezTo>
                  <a:pt x="45" y="130"/>
                  <a:pt x="116" y="137"/>
                  <a:pt x="176" y="149"/>
                </a:cubicBezTo>
                <a:lnTo>
                  <a:pt x="176" y="149"/>
                </a:lnTo>
                <a:cubicBezTo>
                  <a:pt x="254" y="160"/>
                  <a:pt x="442" y="224"/>
                  <a:pt x="512" y="247"/>
                </a:cubicBezTo>
                <a:lnTo>
                  <a:pt x="512" y="247"/>
                </a:lnTo>
                <a:cubicBezTo>
                  <a:pt x="524" y="252"/>
                  <a:pt x="536" y="258"/>
                  <a:pt x="547" y="264"/>
                </a:cubicBezTo>
                <a:lnTo>
                  <a:pt x="547" y="264"/>
                </a:lnTo>
                <a:cubicBezTo>
                  <a:pt x="696" y="370"/>
                  <a:pt x="816" y="508"/>
                  <a:pt x="990" y="575"/>
                </a:cubicBezTo>
                <a:lnTo>
                  <a:pt x="990" y="575"/>
                </a:lnTo>
                <a:cubicBezTo>
                  <a:pt x="1043" y="594"/>
                  <a:pt x="1114" y="571"/>
                  <a:pt x="1168" y="609"/>
                </a:cubicBezTo>
                <a:lnTo>
                  <a:pt x="1168" y="609"/>
                </a:lnTo>
                <a:cubicBezTo>
                  <a:pt x="1177" y="615"/>
                  <a:pt x="1186" y="621"/>
                  <a:pt x="1195" y="628"/>
                </a:cubicBezTo>
                <a:lnTo>
                  <a:pt x="1195" y="628"/>
                </a:lnTo>
                <a:cubicBezTo>
                  <a:pt x="1204" y="634"/>
                  <a:pt x="1213" y="641"/>
                  <a:pt x="1221" y="648"/>
                </a:cubicBezTo>
                <a:lnTo>
                  <a:pt x="1226" y="6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6" name="Freeform 616"/>
          <p:cNvSpPr>
            <a:spLocks noChangeArrowheads="1"/>
          </p:cNvSpPr>
          <p:nvPr/>
        </p:nvSpPr>
        <p:spPr bwMode="auto">
          <a:xfrm>
            <a:off x="12331550" y="10461799"/>
            <a:ext cx="1947173" cy="973588"/>
          </a:xfrm>
          <a:custGeom>
            <a:avLst/>
            <a:gdLst>
              <a:gd name="T0" fmla="*/ 1682 w 1683"/>
              <a:gd name="T1" fmla="*/ 825 h 843"/>
              <a:gd name="T2" fmla="*/ 1682 w 1683"/>
              <a:gd name="T3" fmla="*/ 825 h 843"/>
              <a:gd name="T4" fmla="*/ 1513 w 1683"/>
              <a:gd name="T5" fmla="*/ 777 h 843"/>
              <a:gd name="T6" fmla="*/ 1513 w 1683"/>
              <a:gd name="T7" fmla="*/ 777 h 843"/>
              <a:gd name="T8" fmla="*/ 1017 w 1683"/>
              <a:gd name="T9" fmla="*/ 489 h 843"/>
              <a:gd name="T10" fmla="*/ 1017 w 1683"/>
              <a:gd name="T11" fmla="*/ 489 h 843"/>
              <a:gd name="T12" fmla="*/ 981 w 1683"/>
              <a:gd name="T13" fmla="*/ 470 h 843"/>
              <a:gd name="T14" fmla="*/ 981 w 1683"/>
              <a:gd name="T15" fmla="*/ 470 h 843"/>
              <a:gd name="T16" fmla="*/ 797 w 1683"/>
              <a:gd name="T17" fmla="*/ 438 h 843"/>
              <a:gd name="T18" fmla="*/ 797 w 1683"/>
              <a:gd name="T19" fmla="*/ 438 h 843"/>
              <a:gd name="T20" fmla="*/ 752 w 1683"/>
              <a:gd name="T21" fmla="*/ 423 h 843"/>
              <a:gd name="T22" fmla="*/ 752 w 1683"/>
              <a:gd name="T23" fmla="*/ 423 h 843"/>
              <a:gd name="T24" fmla="*/ 453 w 1683"/>
              <a:gd name="T25" fmla="*/ 244 h 843"/>
              <a:gd name="T26" fmla="*/ 453 w 1683"/>
              <a:gd name="T27" fmla="*/ 244 h 843"/>
              <a:gd name="T28" fmla="*/ 420 w 1683"/>
              <a:gd name="T29" fmla="*/ 230 h 843"/>
              <a:gd name="T30" fmla="*/ 420 w 1683"/>
              <a:gd name="T31" fmla="*/ 230 h 843"/>
              <a:gd name="T32" fmla="*/ 34 w 1683"/>
              <a:gd name="T33" fmla="*/ 4 h 843"/>
              <a:gd name="T34" fmla="*/ 34 w 1683"/>
              <a:gd name="T35" fmla="*/ 4 h 843"/>
              <a:gd name="T36" fmla="*/ 0 w 1683"/>
              <a:gd name="T37" fmla="*/ 64 h 843"/>
              <a:gd name="T38" fmla="*/ 0 w 1683"/>
              <a:gd name="T39" fmla="*/ 64 h 843"/>
              <a:gd name="T40" fmla="*/ 437 w 1683"/>
              <a:gd name="T41" fmla="*/ 300 h 843"/>
              <a:gd name="T42" fmla="*/ 437 w 1683"/>
              <a:gd name="T43" fmla="*/ 300 h 843"/>
              <a:gd name="T44" fmla="*/ 478 w 1683"/>
              <a:gd name="T45" fmla="*/ 317 h 843"/>
              <a:gd name="T46" fmla="*/ 478 w 1683"/>
              <a:gd name="T47" fmla="*/ 317 h 843"/>
              <a:gd name="T48" fmla="*/ 785 w 1683"/>
              <a:gd name="T49" fmla="*/ 508 h 843"/>
              <a:gd name="T50" fmla="*/ 785 w 1683"/>
              <a:gd name="T51" fmla="*/ 508 h 843"/>
              <a:gd name="T52" fmla="*/ 913 w 1683"/>
              <a:gd name="T53" fmla="*/ 510 h 843"/>
              <a:gd name="T54" fmla="*/ 913 w 1683"/>
              <a:gd name="T55" fmla="*/ 510 h 843"/>
              <a:gd name="T56" fmla="*/ 939 w 1683"/>
              <a:gd name="T57" fmla="*/ 512 h 843"/>
              <a:gd name="T58" fmla="*/ 939 w 1683"/>
              <a:gd name="T59" fmla="*/ 512 h 843"/>
              <a:gd name="T60" fmla="*/ 1510 w 1683"/>
              <a:gd name="T61" fmla="*/ 807 h 843"/>
              <a:gd name="T62" fmla="*/ 1510 w 1683"/>
              <a:gd name="T63" fmla="*/ 807 h 843"/>
              <a:gd name="T64" fmla="*/ 1674 w 1683"/>
              <a:gd name="T65" fmla="*/ 842 h 843"/>
              <a:gd name="T66" fmla="*/ 1682 w 1683"/>
              <a:gd name="T67" fmla="*/ 825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83" h="843">
                <a:moveTo>
                  <a:pt x="1682" y="825"/>
                </a:moveTo>
                <a:lnTo>
                  <a:pt x="1682" y="825"/>
                </a:lnTo>
                <a:cubicBezTo>
                  <a:pt x="1629" y="792"/>
                  <a:pt x="1566" y="811"/>
                  <a:pt x="1513" y="777"/>
                </a:cubicBezTo>
                <a:lnTo>
                  <a:pt x="1513" y="777"/>
                </a:lnTo>
                <a:cubicBezTo>
                  <a:pt x="1346" y="677"/>
                  <a:pt x="1197" y="561"/>
                  <a:pt x="1017" y="489"/>
                </a:cubicBezTo>
                <a:lnTo>
                  <a:pt x="1017" y="489"/>
                </a:lnTo>
                <a:cubicBezTo>
                  <a:pt x="1004" y="482"/>
                  <a:pt x="992" y="477"/>
                  <a:pt x="981" y="470"/>
                </a:cubicBezTo>
                <a:lnTo>
                  <a:pt x="981" y="470"/>
                </a:lnTo>
                <a:cubicBezTo>
                  <a:pt x="925" y="443"/>
                  <a:pt x="866" y="425"/>
                  <a:pt x="797" y="438"/>
                </a:cubicBezTo>
                <a:lnTo>
                  <a:pt x="797" y="438"/>
                </a:lnTo>
                <a:cubicBezTo>
                  <a:pt x="782" y="442"/>
                  <a:pt x="763" y="434"/>
                  <a:pt x="752" y="423"/>
                </a:cubicBezTo>
                <a:lnTo>
                  <a:pt x="752" y="423"/>
                </a:lnTo>
                <a:cubicBezTo>
                  <a:pt x="659" y="348"/>
                  <a:pt x="577" y="263"/>
                  <a:pt x="453" y="244"/>
                </a:cubicBezTo>
                <a:lnTo>
                  <a:pt x="453" y="244"/>
                </a:lnTo>
                <a:cubicBezTo>
                  <a:pt x="442" y="240"/>
                  <a:pt x="431" y="236"/>
                  <a:pt x="420" y="230"/>
                </a:cubicBezTo>
                <a:lnTo>
                  <a:pt x="420" y="230"/>
                </a:lnTo>
                <a:cubicBezTo>
                  <a:pt x="323" y="185"/>
                  <a:pt x="138" y="34"/>
                  <a:pt x="34" y="4"/>
                </a:cubicBezTo>
                <a:lnTo>
                  <a:pt x="34" y="4"/>
                </a:lnTo>
                <a:cubicBezTo>
                  <a:pt x="27" y="0"/>
                  <a:pt x="19" y="45"/>
                  <a:pt x="0" y="64"/>
                </a:cubicBezTo>
                <a:lnTo>
                  <a:pt x="0" y="64"/>
                </a:lnTo>
                <a:cubicBezTo>
                  <a:pt x="108" y="129"/>
                  <a:pt x="324" y="250"/>
                  <a:pt x="437" y="300"/>
                </a:cubicBezTo>
                <a:lnTo>
                  <a:pt x="437" y="300"/>
                </a:lnTo>
                <a:cubicBezTo>
                  <a:pt x="451" y="306"/>
                  <a:pt x="463" y="311"/>
                  <a:pt x="478" y="317"/>
                </a:cubicBezTo>
                <a:lnTo>
                  <a:pt x="478" y="317"/>
                </a:lnTo>
                <a:cubicBezTo>
                  <a:pt x="599" y="348"/>
                  <a:pt x="677" y="449"/>
                  <a:pt x="785" y="508"/>
                </a:cubicBezTo>
                <a:lnTo>
                  <a:pt x="785" y="508"/>
                </a:lnTo>
                <a:cubicBezTo>
                  <a:pt x="830" y="533"/>
                  <a:pt x="871" y="512"/>
                  <a:pt x="913" y="510"/>
                </a:cubicBezTo>
                <a:lnTo>
                  <a:pt x="913" y="510"/>
                </a:lnTo>
                <a:cubicBezTo>
                  <a:pt x="921" y="510"/>
                  <a:pt x="930" y="511"/>
                  <a:pt x="939" y="512"/>
                </a:cubicBezTo>
                <a:lnTo>
                  <a:pt x="939" y="512"/>
                </a:lnTo>
                <a:cubicBezTo>
                  <a:pt x="1151" y="557"/>
                  <a:pt x="1316" y="710"/>
                  <a:pt x="1510" y="807"/>
                </a:cubicBezTo>
                <a:lnTo>
                  <a:pt x="1510" y="807"/>
                </a:lnTo>
                <a:cubicBezTo>
                  <a:pt x="1559" y="833"/>
                  <a:pt x="1622" y="818"/>
                  <a:pt x="1674" y="842"/>
                </a:cubicBezTo>
                <a:lnTo>
                  <a:pt x="1682" y="8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7" name="Freeform 617"/>
          <p:cNvSpPr>
            <a:spLocks noChangeArrowheads="1"/>
          </p:cNvSpPr>
          <p:nvPr/>
        </p:nvSpPr>
        <p:spPr bwMode="auto">
          <a:xfrm>
            <a:off x="13167509" y="11705543"/>
            <a:ext cx="91752" cy="402689"/>
          </a:xfrm>
          <a:custGeom>
            <a:avLst/>
            <a:gdLst>
              <a:gd name="T0" fmla="*/ 30 w 80"/>
              <a:gd name="T1" fmla="*/ 348 h 349"/>
              <a:gd name="T2" fmla="*/ 30 w 80"/>
              <a:gd name="T3" fmla="*/ 348 h 349"/>
              <a:gd name="T4" fmla="*/ 8 w 80"/>
              <a:gd name="T5" fmla="*/ 295 h 349"/>
              <a:gd name="T6" fmla="*/ 8 w 80"/>
              <a:gd name="T7" fmla="*/ 295 h 349"/>
              <a:gd name="T8" fmla="*/ 0 w 80"/>
              <a:gd name="T9" fmla="*/ 7 h 349"/>
              <a:gd name="T10" fmla="*/ 0 w 80"/>
              <a:gd name="T11" fmla="*/ 7 h 349"/>
              <a:gd name="T12" fmla="*/ 60 w 80"/>
              <a:gd name="T13" fmla="*/ 11 h 349"/>
              <a:gd name="T14" fmla="*/ 60 w 80"/>
              <a:gd name="T15" fmla="*/ 11 h 349"/>
              <a:gd name="T16" fmla="*/ 72 w 80"/>
              <a:gd name="T17" fmla="*/ 97 h 349"/>
              <a:gd name="T18" fmla="*/ 72 w 80"/>
              <a:gd name="T19" fmla="*/ 97 h 349"/>
              <a:gd name="T20" fmla="*/ 29 w 80"/>
              <a:gd name="T21" fmla="*/ 332 h 349"/>
              <a:gd name="T22" fmla="*/ 29 w 80"/>
              <a:gd name="T23" fmla="*/ 332 h 349"/>
              <a:gd name="T24" fmla="*/ 30 w 80"/>
              <a:gd name="T2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349">
                <a:moveTo>
                  <a:pt x="30" y="348"/>
                </a:moveTo>
                <a:lnTo>
                  <a:pt x="30" y="348"/>
                </a:lnTo>
                <a:cubicBezTo>
                  <a:pt x="23" y="328"/>
                  <a:pt x="8" y="314"/>
                  <a:pt x="8" y="295"/>
                </a:cubicBezTo>
                <a:lnTo>
                  <a:pt x="8" y="295"/>
                </a:lnTo>
                <a:cubicBezTo>
                  <a:pt x="8" y="198"/>
                  <a:pt x="49" y="97"/>
                  <a:pt x="0" y="7"/>
                </a:cubicBezTo>
                <a:lnTo>
                  <a:pt x="0" y="7"/>
                </a:lnTo>
                <a:cubicBezTo>
                  <a:pt x="23" y="7"/>
                  <a:pt x="49" y="0"/>
                  <a:pt x="60" y="11"/>
                </a:cubicBezTo>
                <a:lnTo>
                  <a:pt x="60" y="11"/>
                </a:lnTo>
                <a:cubicBezTo>
                  <a:pt x="79" y="30"/>
                  <a:pt x="72" y="67"/>
                  <a:pt x="72" y="97"/>
                </a:cubicBezTo>
                <a:lnTo>
                  <a:pt x="72" y="97"/>
                </a:lnTo>
                <a:cubicBezTo>
                  <a:pt x="63" y="175"/>
                  <a:pt x="8" y="250"/>
                  <a:pt x="29" y="332"/>
                </a:cubicBezTo>
                <a:lnTo>
                  <a:pt x="29" y="332"/>
                </a:lnTo>
                <a:cubicBezTo>
                  <a:pt x="30" y="342"/>
                  <a:pt x="30" y="348"/>
                  <a:pt x="30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8" name="Freeform 618"/>
          <p:cNvSpPr>
            <a:spLocks noChangeArrowheads="1"/>
          </p:cNvSpPr>
          <p:nvPr/>
        </p:nvSpPr>
        <p:spPr bwMode="auto">
          <a:xfrm>
            <a:off x="13264359" y="11002114"/>
            <a:ext cx="91752" cy="402689"/>
          </a:xfrm>
          <a:custGeom>
            <a:avLst/>
            <a:gdLst>
              <a:gd name="T0" fmla="*/ 31 w 80"/>
              <a:gd name="T1" fmla="*/ 348 h 349"/>
              <a:gd name="T2" fmla="*/ 31 w 80"/>
              <a:gd name="T3" fmla="*/ 348 h 349"/>
              <a:gd name="T4" fmla="*/ 8 w 80"/>
              <a:gd name="T5" fmla="*/ 295 h 349"/>
              <a:gd name="T6" fmla="*/ 8 w 80"/>
              <a:gd name="T7" fmla="*/ 295 h 349"/>
              <a:gd name="T8" fmla="*/ 0 w 80"/>
              <a:gd name="T9" fmla="*/ 7 h 349"/>
              <a:gd name="T10" fmla="*/ 0 w 80"/>
              <a:gd name="T11" fmla="*/ 7 h 349"/>
              <a:gd name="T12" fmla="*/ 60 w 80"/>
              <a:gd name="T13" fmla="*/ 11 h 349"/>
              <a:gd name="T14" fmla="*/ 60 w 80"/>
              <a:gd name="T15" fmla="*/ 11 h 349"/>
              <a:gd name="T16" fmla="*/ 71 w 80"/>
              <a:gd name="T17" fmla="*/ 97 h 349"/>
              <a:gd name="T18" fmla="*/ 71 w 80"/>
              <a:gd name="T19" fmla="*/ 97 h 349"/>
              <a:gd name="T20" fmla="*/ 29 w 80"/>
              <a:gd name="T21" fmla="*/ 333 h 349"/>
              <a:gd name="T22" fmla="*/ 29 w 80"/>
              <a:gd name="T23" fmla="*/ 333 h 349"/>
              <a:gd name="T24" fmla="*/ 31 w 80"/>
              <a:gd name="T2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349">
                <a:moveTo>
                  <a:pt x="31" y="348"/>
                </a:moveTo>
                <a:lnTo>
                  <a:pt x="31" y="348"/>
                </a:lnTo>
                <a:cubicBezTo>
                  <a:pt x="23" y="328"/>
                  <a:pt x="8" y="313"/>
                  <a:pt x="8" y="295"/>
                </a:cubicBezTo>
                <a:lnTo>
                  <a:pt x="8" y="295"/>
                </a:lnTo>
                <a:cubicBezTo>
                  <a:pt x="8" y="198"/>
                  <a:pt x="49" y="97"/>
                  <a:pt x="0" y="7"/>
                </a:cubicBezTo>
                <a:lnTo>
                  <a:pt x="0" y="7"/>
                </a:lnTo>
                <a:cubicBezTo>
                  <a:pt x="23" y="7"/>
                  <a:pt x="49" y="0"/>
                  <a:pt x="60" y="11"/>
                </a:cubicBezTo>
                <a:lnTo>
                  <a:pt x="60" y="11"/>
                </a:lnTo>
                <a:cubicBezTo>
                  <a:pt x="79" y="30"/>
                  <a:pt x="71" y="67"/>
                  <a:pt x="71" y="97"/>
                </a:cubicBezTo>
                <a:lnTo>
                  <a:pt x="71" y="97"/>
                </a:lnTo>
                <a:cubicBezTo>
                  <a:pt x="64" y="175"/>
                  <a:pt x="8" y="250"/>
                  <a:pt x="29" y="333"/>
                </a:cubicBezTo>
                <a:lnTo>
                  <a:pt x="29" y="333"/>
                </a:lnTo>
                <a:cubicBezTo>
                  <a:pt x="30" y="342"/>
                  <a:pt x="31" y="348"/>
                  <a:pt x="31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9" name="Freeform 619"/>
          <p:cNvSpPr>
            <a:spLocks noChangeArrowheads="1"/>
          </p:cNvSpPr>
          <p:nvPr/>
        </p:nvSpPr>
        <p:spPr bwMode="auto">
          <a:xfrm>
            <a:off x="12836185" y="11491456"/>
            <a:ext cx="91752" cy="402689"/>
          </a:xfrm>
          <a:custGeom>
            <a:avLst/>
            <a:gdLst>
              <a:gd name="T0" fmla="*/ 31 w 79"/>
              <a:gd name="T1" fmla="*/ 349 h 350"/>
              <a:gd name="T2" fmla="*/ 31 w 79"/>
              <a:gd name="T3" fmla="*/ 349 h 350"/>
              <a:gd name="T4" fmla="*/ 8 w 79"/>
              <a:gd name="T5" fmla="*/ 295 h 350"/>
              <a:gd name="T6" fmla="*/ 8 w 79"/>
              <a:gd name="T7" fmla="*/ 295 h 350"/>
              <a:gd name="T8" fmla="*/ 0 w 79"/>
              <a:gd name="T9" fmla="*/ 8 h 350"/>
              <a:gd name="T10" fmla="*/ 0 w 79"/>
              <a:gd name="T11" fmla="*/ 8 h 350"/>
              <a:gd name="T12" fmla="*/ 60 w 79"/>
              <a:gd name="T13" fmla="*/ 11 h 350"/>
              <a:gd name="T14" fmla="*/ 60 w 79"/>
              <a:gd name="T15" fmla="*/ 11 h 350"/>
              <a:gd name="T16" fmla="*/ 71 w 79"/>
              <a:gd name="T17" fmla="*/ 98 h 350"/>
              <a:gd name="T18" fmla="*/ 71 w 79"/>
              <a:gd name="T19" fmla="*/ 98 h 350"/>
              <a:gd name="T20" fmla="*/ 29 w 79"/>
              <a:gd name="T21" fmla="*/ 333 h 350"/>
              <a:gd name="T22" fmla="*/ 29 w 79"/>
              <a:gd name="T23" fmla="*/ 333 h 350"/>
              <a:gd name="T24" fmla="*/ 31 w 79"/>
              <a:gd name="T25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350">
                <a:moveTo>
                  <a:pt x="31" y="349"/>
                </a:moveTo>
                <a:lnTo>
                  <a:pt x="31" y="349"/>
                </a:lnTo>
                <a:cubicBezTo>
                  <a:pt x="22" y="329"/>
                  <a:pt x="8" y="314"/>
                  <a:pt x="8" y="295"/>
                </a:cubicBezTo>
                <a:lnTo>
                  <a:pt x="8" y="295"/>
                </a:lnTo>
                <a:cubicBezTo>
                  <a:pt x="8" y="199"/>
                  <a:pt x="48" y="98"/>
                  <a:pt x="0" y="8"/>
                </a:cubicBezTo>
                <a:lnTo>
                  <a:pt x="0" y="8"/>
                </a:lnTo>
                <a:cubicBezTo>
                  <a:pt x="22" y="8"/>
                  <a:pt x="48" y="0"/>
                  <a:pt x="60" y="11"/>
                </a:cubicBezTo>
                <a:lnTo>
                  <a:pt x="60" y="11"/>
                </a:lnTo>
                <a:cubicBezTo>
                  <a:pt x="78" y="30"/>
                  <a:pt x="71" y="68"/>
                  <a:pt x="71" y="98"/>
                </a:cubicBezTo>
                <a:lnTo>
                  <a:pt x="71" y="98"/>
                </a:lnTo>
                <a:cubicBezTo>
                  <a:pt x="64" y="176"/>
                  <a:pt x="8" y="251"/>
                  <a:pt x="29" y="333"/>
                </a:cubicBezTo>
                <a:lnTo>
                  <a:pt x="29" y="333"/>
                </a:lnTo>
                <a:cubicBezTo>
                  <a:pt x="30" y="343"/>
                  <a:pt x="31" y="349"/>
                  <a:pt x="31" y="3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" name="Freeform 620"/>
          <p:cNvSpPr>
            <a:spLocks noChangeArrowheads="1"/>
          </p:cNvSpPr>
          <p:nvPr/>
        </p:nvSpPr>
        <p:spPr bwMode="auto">
          <a:xfrm>
            <a:off x="13921911" y="11088770"/>
            <a:ext cx="351716" cy="244671"/>
          </a:xfrm>
          <a:custGeom>
            <a:avLst/>
            <a:gdLst>
              <a:gd name="T0" fmla="*/ 304 w 305"/>
              <a:gd name="T1" fmla="*/ 1 h 213"/>
              <a:gd name="T2" fmla="*/ 304 w 305"/>
              <a:gd name="T3" fmla="*/ 1 h 213"/>
              <a:gd name="T4" fmla="*/ 246 w 305"/>
              <a:gd name="T5" fmla="*/ 10 h 213"/>
              <a:gd name="T6" fmla="*/ 246 w 305"/>
              <a:gd name="T7" fmla="*/ 10 h 213"/>
              <a:gd name="T8" fmla="*/ 0 w 305"/>
              <a:gd name="T9" fmla="*/ 157 h 213"/>
              <a:gd name="T10" fmla="*/ 0 w 305"/>
              <a:gd name="T11" fmla="*/ 157 h 213"/>
              <a:gd name="T12" fmla="*/ 35 w 305"/>
              <a:gd name="T13" fmla="*/ 206 h 213"/>
              <a:gd name="T14" fmla="*/ 35 w 305"/>
              <a:gd name="T15" fmla="*/ 206 h 213"/>
              <a:gd name="T16" fmla="*/ 113 w 305"/>
              <a:gd name="T17" fmla="*/ 170 h 213"/>
              <a:gd name="T18" fmla="*/ 113 w 305"/>
              <a:gd name="T19" fmla="*/ 170 h 213"/>
              <a:gd name="T20" fmla="*/ 290 w 305"/>
              <a:gd name="T21" fmla="*/ 8 h 213"/>
              <a:gd name="T22" fmla="*/ 290 w 305"/>
              <a:gd name="T23" fmla="*/ 8 h 213"/>
              <a:gd name="T24" fmla="*/ 304 w 305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5" h="213">
                <a:moveTo>
                  <a:pt x="304" y="1"/>
                </a:moveTo>
                <a:lnTo>
                  <a:pt x="304" y="1"/>
                </a:lnTo>
                <a:cubicBezTo>
                  <a:pt x="283" y="4"/>
                  <a:pt x="262" y="0"/>
                  <a:pt x="246" y="10"/>
                </a:cubicBezTo>
                <a:lnTo>
                  <a:pt x="246" y="10"/>
                </a:lnTo>
                <a:cubicBezTo>
                  <a:pt x="165" y="62"/>
                  <a:pt x="102" y="151"/>
                  <a:pt x="0" y="157"/>
                </a:cubicBezTo>
                <a:lnTo>
                  <a:pt x="0" y="157"/>
                </a:lnTo>
                <a:cubicBezTo>
                  <a:pt x="12" y="176"/>
                  <a:pt x="20" y="202"/>
                  <a:pt x="35" y="206"/>
                </a:cubicBezTo>
                <a:lnTo>
                  <a:pt x="35" y="206"/>
                </a:lnTo>
                <a:cubicBezTo>
                  <a:pt x="61" y="212"/>
                  <a:pt x="88" y="186"/>
                  <a:pt x="113" y="170"/>
                </a:cubicBezTo>
                <a:lnTo>
                  <a:pt x="113" y="170"/>
                </a:lnTo>
                <a:cubicBezTo>
                  <a:pt x="176" y="121"/>
                  <a:pt x="209" y="34"/>
                  <a:pt x="290" y="8"/>
                </a:cubicBezTo>
                <a:lnTo>
                  <a:pt x="290" y="8"/>
                </a:lnTo>
                <a:cubicBezTo>
                  <a:pt x="299" y="3"/>
                  <a:pt x="304" y="1"/>
                  <a:pt x="304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1" name="Freeform 621"/>
          <p:cNvSpPr>
            <a:spLocks noChangeArrowheads="1"/>
          </p:cNvSpPr>
          <p:nvPr/>
        </p:nvSpPr>
        <p:spPr bwMode="auto">
          <a:xfrm>
            <a:off x="13412180" y="11639280"/>
            <a:ext cx="351716" cy="244671"/>
          </a:xfrm>
          <a:custGeom>
            <a:avLst/>
            <a:gdLst>
              <a:gd name="T0" fmla="*/ 304 w 305"/>
              <a:gd name="T1" fmla="*/ 2 h 213"/>
              <a:gd name="T2" fmla="*/ 304 w 305"/>
              <a:gd name="T3" fmla="*/ 2 h 213"/>
              <a:gd name="T4" fmla="*/ 247 w 305"/>
              <a:gd name="T5" fmla="*/ 11 h 213"/>
              <a:gd name="T6" fmla="*/ 247 w 305"/>
              <a:gd name="T7" fmla="*/ 11 h 213"/>
              <a:gd name="T8" fmla="*/ 0 w 305"/>
              <a:gd name="T9" fmla="*/ 158 h 213"/>
              <a:gd name="T10" fmla="*/ 0 w 305"/>
              <a:gd name="T11" fmla="*/ 158 h 213"/>
              <a:gd name="T12" fmla="*/ 34 w 305"/>
              <a:gd name="T13" fmla="*/ 206 h 213"/>
              <a:gd name="T14" fmla="*/ 34 w 305"/>
              <a:gd name="T15" fmla="*/ 206 h 213"/>
              <a:gd name="T16" fmla="*/ 113 w 305"/>
              <a:gd name="T17" fmla="*/ 170 h 213"/>
              <a:gd name="T18" fmla="*/ 113 w 305"/>
              <a:gd name="T19" fmla="*/ 170 h 213"/>
              <a:gd name="T20" fmla="*/ 290 w 305"/>
              <a:gd name="T21" fmla="*/ 8 h 213"/>
              <a:gd name="T22" fmla="*/ 290 w 305"/>
              <a:gd name="T23" fmla="*/ 8 h 213"/>
              <a:gd name="T24" fmla="*/ 304 w 305"/>
              <a:gd name="T25" fmla="*/ 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5" h="213">
                <a:moveTo>
                  <a:pt x="304" y="2"/>
                </a:moveTo>
                <a:lnTo>
                  <a:pt x="304" y="2"/>
                </a:lnTo>
                <a:cubicBezTo>
                  <a:pt x="283" y="5"/>
                  <a:pt x="262" y="0"/>
                  <a:pt x="247" y="11"/>
                </a:cubicBezTo>
                <a:lnTo>
                  <a:pt x="247" y="11"/>
                </a:lnTo>
                <a:cubicBezTo>
                  <a:pt x="165" y="63"/>
                  <a:pt x="101" y="151"/>
                  <a:pt x="0" y="158"/>
                </a:cubicBezTo>
                <a:lnTo>
                  <a:pt x="0" y="158"/>
                </a:lnTo>
                <a:cubicBezTo>
                  <a:pt x="12" y="177"/>
                  <a:pt x="19" y="203"/>
                  <a:pt x="34" y="206"/>
                </a:cubicBezTo>
                <a:lnTo>
                  <a:pt x="34" y="206"/>
                </a:lnTo>
                <a:cubicBezTo>
                  <a:pt x="61" y="212"/>
                  <a:pt x="88" y="186"/>
                  <a:pt x="113" y="170"/>
                </a:cubicBezTo>
                <a:lnTo>
                  <a:pt x="113" y="170"/>
                </a:lnTo>
                <a:cubicBezTo>
                  <a:pt x="176" y="121"/>
                  <a:pt x="209" y="35"/>
                  <a:pt x="290" y="8"/>
                </a:cubicBezTo>
                <a:lnTo>
                  <a:pt x="290" y="8"/>
                </a:lnTo>
                <a:cubicBezTo>
                  <a:pt x="299" y="4"/>
                  <a:pt x="304" y="2"/>
                  <a:pt x="304" y="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2" name="Freeform 622"/>
          <p:cNvSpPr>
            <a:spLocks noChangeArrowheads="1"/>
          </p:cNvSpPr>
          <p:nvPr/>
        </p:nvSpPr>
        <p:spPr bwMode="auto">
          <a:xfrm>
            <a:off x="12917742" y="10619818"/>
            <a:ext cx="351713" cy="244671"/>
          </a:xfrm>
          <a:custGeom>
            <a:avLst/>
            <a:gdLst>
              <a:gd name="T0" fmla="*/ 305 w 306"/>
              <a:gd name="T1" fmla="*/ 1 h 213"/>
              <a:gd name="T2" fmla="*/ 305 w 306"/>
              <a:gd name="T3" fmla="*/ 1 h 213"/>
              <a:gd name="T4" fmla="*/ 247 w 306"/>
              <a:gd name="T5" fmla="*/ 10 h 213"/>
              <a:gd name="T6" fmla="*/ 247 w 306"/>
              <a:gd name="T7" fmla="*/ 10 h 213"/>
              <a:gd name="T8" fmla="*/ 0 w 306"/>
              <a:gd name="T9" fmla="*/ 157 h 213"/>
              <a:gd name="T10" fmla="*/ 0 w 306"/>
              <a:gd name="T11" fmla="*/ 157 h 213"/>
              <a:gd name="T12" fmla="*/ 36 w 306"/>
              <a:gd name="T13" fmla="*/ 206 h 213"/>
              <a:gd name="T14" fmla="*/ 36 w 306"/>
              <a:gd name="T15" fmla="*/ 206 h 213"/>
              <a:gd name="T16" fmla="*/ 114 w 306"/>
              <a:gd name="T17" fmla="*/ 169 h 213"/>
              <a:gd name="T18" fmla="*/ 114 w 306"/>
              <a:gd name="T19" fmla="*/ 169 h 213"/>
              <a:gd name="T20" fmla="*/ 290 w 306"/>
              <a:gd name="T21" fmla="*/ 7 h 213"/>
              <a:gd name="T22" fmla="*/ 290 w 306"/>
              <a:gd name="T23" fmla="*/ 7 h 213"/>
              <a:gd name="T24" fmla="*/ 305 w 306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213">
                <a:moveTo>
                  <a:pt x="305" y="1"/>
                </a:moveTo>
                <a:lnTo>
                  <a:pt x="305" y="1"/>
                </a:lnTo>
                <a:cubicBezTo>
                  <a:pt x="284" y="5"/>
                  <a:pt x="263" y="0"/>
                  <a:pt x="247" y="10"/>
                </a:cubicBezTo>
                <a:lnTo>
                  <a:pt x="247" y="10"/>
                </a:lnTo>
                <a:cubicBezTo>
                  <a:pt x="165" y="62"/>
                  <a:pt x="102" y="151"/>
                  <a:pt x="0" y="157"/>
                </a:cubicBezTo>
                <a:lnTo>
                  <a:pt x="0" y="157"/>
                </a:lnTo>
                <a:cubicBezTo>
                  <a:pt x="12" y="176"/>
                  <a:pt x="20" y="202"/>
                  <a:pt x="36" y="206"/>
                </a:cubicBezTo>
                <a:lnTo>
                  <a:pt x="36" y="206"/>
                </a:lnTo>
                <a:cubicBezTo>
                  <a:pt x="62" y="212"/>
                  <a:pt x="89" y="185"/>
                  <a:pt x="114" y="169"/>
                </a:cubicBezTo>
                <a:lnTo>
                  <a:pt x="114" y="169"/>
                </a:lnTo>
                <a:cubicBezTo>
                  <a:pt x="177" y="121"/>
                  <a:pt x="210" y="34"/>
                  <a:pt x="290" y="7"/>
                </a:cubicBezTo>
                <a:lnTo>
                  <a:pt x="290" y="7"/>
                </a:lnTo>
                <a:cubicBezTo>
                  <a:pt x="299" y="3"/>
                  <a:pt x="305" y="1"/>
                  <a:pt x="305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Freeform 623"/>
          <p:cNvSpPr>
            <a:spLocks noChangeArrowheads="1"/>
          </p:cNvSpPr>
          <p:nvPr/>
        </p:nvSpPr>
        <p:spPr bwMode="auto">
          <a:xfrm>
            <a:off x="10904302" y="10956240"/>
            <a:ext cx="1417053" cy="749303"/>
          </a:xfrm>
          <a:custGeom>
            <a:avLst/>
            <a:gdLst>
              <a:gd name="T0" fmla="*/ 0 w 1226"/>
              <a:gd name="T1" fmla="*/ 622 h 649"/>
              <a:gd name="T2" fmla="*/ 0 w 1226"/>
              <a:gd name="T3" fmla="*/ 622 h 649"/>
              <a:gd name="T4" fmla="*/ 23 w 1226"/>
              <a:gd name="T5" fmla="*/ 599 h 649"/>
              <a:gd name="T6" fmla="*/ 23 w 1226"/>
              <a:gd name="T7" fmla="*/ 599 h 649"/>
              <a:gd name="T8" fmla="*/ 48 w 1226"/>
              <a:gd name="T9" fmla="*/ 580 h 649"/>
              <a:gd name="T10" fmla="*/ 48 w 1226"/>
              <a:gd name="T11" fmla="*/ 580 h 649"/>
              <a:gd name="T12" fmla="*/ 233 w 1226"/>
              <a:gd name="T13" fmla="*/ 530 h 649"/>
              <a:gd name="T14" fmla="*/ 233 w 1226"/>
              <a:gd name="T15" fmla="*/ 530 h 649"/>
              <a:gd name="T16" fmla="*/ 613 w 1226"/>
              <a:gd name="T17" fmla="*/ 229 h 649"/>
              <a:gd name="T18" fmla="*/ 613 w 1226"/>
              <a:gd name="T19" fmla="*/ 229 h 649"/>
              <a:gd name="T20" fmla="*/ 641 w 1226"/>
              <a:gd name="T21" fmla="*/ 213 h 649"/>
              <a:gd name="T22" fmla="*/ 641 w 1226"/>
              <a:gd name="T23" fmla="*/ 213 h 649"/>
              <a:gd name="T24" fmla="*/ 669 w 1226"/>
              <a:gd name="T25" fmla="*/ 200 h 649"/>
              <a:gd name="T26" fmla="*/ 669 w 1226"/>
              <a:gd name="T27" fmla="*/ 200 h 649"/>
              <a:gd name="T28" fmla="*/ 705 w 1226"/>
              <a:gd name="T29" fmla="*/ 186 h 649"/>
              <a:gd name="T30" fmla="*/ 705 w 1226"/>
              <a:gd name="T31" fmla="*/ 186 h 649"/>
              <a:gd name="T32" fmla="*/ 1173 w 1226"/>
              <a:gd name="T33" fmla="*/ 0 h 649"/>
              <a:gd name="T34" fmla="*/ 1173 w 1226"/>
              <a:gd name="T35" fmla="*/ 0 h 649"/>
              <a:gd name="T36" fmla="*/ 1214 w 1226"/>
              <a:gd name="T37" fmla="*/ 81 h 649"/>
              <a:gd name="T38" fmla="*/ 1214 w 1226"/>
              <a:gd name="T39" fmla="*/ 81 h 649"/>
              <a:gd name="T40" fmla="*/ 1051 w 1226"/>
              <a:gd name="T41" fmla="*/ 149 h 649"/>
              <a:gd name="T42" fmla="*/ 1051 w 1226"/>
              <a:gd name="T43" fmla="*/ 149 h 649"/>
              <a:gd name="T44" fmla="*/ 715 w 1226"/>
              <a:gd name="T45" fmla="*/ 247 h 649"/>
              <a:gd name="T46" fmla="*/ 715 w 1226"/>
              <a:gd name="T47" fmla="*/ 247 h 649"/>
              <a:gd name="T48" fmla="*/ 680 w 1226"/>
              <a:gd name="T49" fmla="*/ 264 h 649"/>
              <a:gd name="T50" fmla="*/ 680 w 1226"/>
              <a:gd name="T51" fmla="*/ 264 h 649"/>
              <a:gd name="T52" fmla="*/ 236 w 1226"/>
              <a:gd name="T53" fmla="*/ 575 h 649"/>
              <a:gd name="T54" fmla="*/ 236 w 1226"/>
              <a:gd name="T55" fmla="*/ 575 h 649"/>
              <a:gd name="T56" fmla="*/ 60 w 1226"/>
              <a:gd name="T57" fmla="*/ 609 h 649"/>
              <a:gd name="T58" fmla="*/ 60 w 1226"/>
              <a:gd name="T59" fmla="*/ 609 h 649"/>
              <a:gd name="T60" fmla="*/ 31 w 1226"/>
              <a:gd name="T61" fmla="*/ 627 h 649"/>
              <a:gd name="T62" fmla="*/ 31 w 1226"/>
              <a:gd name="T63" fmla="*/ 627 h 649"/>
              <a:gd name="T64" fmla="*/ 6 w 1226"/>
              <a:gd name="T65" fmla="*/ 648 h 649"/>
              <a:gd name="T66" fmla="*/ 0 w 1226"/>
              <a:gd name="T67" fmla="*/ 622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6" h="649">
                <a:moveTo>
                  <a:pt x="0" y="622"/>
                </a:moveTo>
                <a:lnTo>
                  <a:pt x="0" y="622"/>
                </a:lnTo>
                <a:cubicBezTo>
                  <a:pt x="8" y="614"/>
                  <a:pt x="15" y="606"/>
                  <a:pt x="23" y="599"/>
                </a:cubicBezTo>
                <a:lnTo>
                  <a:pt x="23" y="599"/>
                </a:lnTo>
                <a:cubicBezTo>
                  <a:pt x="31" y="592"/>
                  <a:pt x="39" y="585"/>
                  <a:pt x="48" y="580"/>
                </a:cubicBezTo>
                <a:lnTo>
                  <a:pt x="48" y="580"/>
                </a:lnTo>
                <a:cubicBezTo>
                  <a:pt x="102" y="534"/>
                  <a:pt x="176" y="556"/>
                  <a:pt x="233" y="530"/>
                </a:cubicBezTo>
                <a:lnTo>
                  <a:pt x="233" y="530"/>
                </a:lnTo>
                <a:cubicBezTo>
                  <a:pt x="382" y="455"/>
                  <a:pt x="486" y="328"/>
                  <a:pt x="613" y="229"/>
                </a:cubicBezTo>
                <a:lnTo>
                  <a:pt x="613" y="229"/>
                </a:lnTo>
                <a:cubicBezTo>
                  <a:pt x="623" y="223"/>
                  <a:pt x="632" y="218"/>
                  <a:pt x="641" y="213"/>
                </a:cubicBezTo>
                <a:lnTo>
                  <a:pt x="641" y="213"/>
                </a:lnTo>
                <a:cubicBezTo>
                  <a:pt x="650" y="208"/>
                  <a:pt x="659" y="204"/>
                  <a:pt x="669" y="200"/>
                </a:cubicBezTo>
                <a:lnTo>
                  <a:pt x="669" y="200"/>
                </a:lnTo>
                <a:cubicBezTo>
                  <a:pt x="681" y="195"/>
                  <a:pt x="693" y="190"/>
                  <a:pt x="705" y="186"/>
                </a:cubicBezTo>
                <a:lnTo>
                  <a:pt x="705" y="186"/>
                </a:lnTo>
                <a:cubicBezTo>
                  <a:pt x="830" y="153"/>
                  <a:pt x="1066" y="67"/>
                  <a:pt x="1173" y="0"/>
                </a:cubicBezTo>
                <a:lnTo>
                  <a:pt x="1173" y="0"/>
                </a:lnTo>
                <a:cubicBezTo>
                  <a:pt x="1192" y="29"/>
                  <a:pt x="1225" y="63"/>
                  <a:pt x="1214" y="81"/>
                </a:cubicBezTo>
                <a:lnTo>
                  <a:pt x="1214" y="81"/>
                </a:lnTo>
                <a:cubicBezTo>
                  <a:pt x="1181" y="130"/>
                  <a:pt x="1111" y="137"/>
                  <a:pt x="1051" y="149"/>
                </a:cubicBezTo>
                <a:lnTo>
                  <a:pt x="1051" y="149"/>
                </a:lnTo>
                <a:cubicBezTo>
                  <a:pt x="973" y="160"/>
                  <a:pt x="785" y="224"/>
                  <a:pt x="715" y="247"/>
                </a:cubicBezTo>
                <a:lnTo>
                  <a:pt x="715" y="247"/>
                </a:lnTo>
                <a:cubicBezTo>
                  <a:pt x="703" y="252"/>
                  <a:pt x="691" y="258"/>
                  <a:pt x="680" y="264"/>
                </a:cubicBezTo>
                <a:lnTo>
                  <a:pt x="680" y="264"/>
                </a:lnTo>
                <a:cubicBezTo>
                  <a:pt x="531" y="369"/>
                  <a:pt x="412" y="508"/>
                  <a:pt x="236" y="575"/>
                </a:cubicBezTo>
                <a:lnTo>
                  <a:pt x="236" y="575"/>
                </a:lnTo>
                <a:cubicBezTo>
                  <a:pt x="184" y="593"/>
                  <a:pt x="113" y="571"/>
                  <a:pt x="60" y="609"/>
                </a:cubicBezTo>
                <a:lnTo>
                  <a:pt x="60" y="609"/>
                </a:lnTo>
                <a:cubicBezTo>
                  <a:pt x="50" y="615"/>
                  <a:pt x="40" y="621"/>
                  <a:pt x="31" y="627"/>
                </a:cubicBezTo>
                <a:lnTo>
                  <a:pt x="31" y="627"/>
                </a:lnTo>
                <a:cubicBezTo>
                  <a:pt x="23" y="634"/>
                  <a:pt x="14" y="641"/>
                  <a:pt x="6" y="648"/>
                </a:cubicBezTo>
                <a:lnTo>
                  <a:pt x="0" y="6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4" name="Freeform 624"/>
          <p:cNvSpPr>
            <a:spLocks noChangeArrowheads="1"/>
          </p:cNvSpPr>
          <p:nvPr/>
        </p:nvSpPr>
        <p:spPr bwMode="auto">
          <a:xfrm>
            <a:off x="10353793" y="10186545"/>
            <a:ext cx="1942077" cy="973588"/>
          </a:xfrm>
          <a:custGeom>
            <a:avLst/>
            <a:gdLst>
              <a:gd name="T0" fmla="*/ 0 w 1682"/>
              <a:gd name="T1" fmla="*/ 824 h 843"/>
              <a:gd name="T2" fmla="*/ 0 w 1682"/>
              <a:gd name="T3" fmla="*/ 824 h 843"/>
              <a:gd name="T4" fmla="*/ 169 w 1682"/>
              <a:gd name="T5" fmla="*/ 777 h 843"/>
              <a:gd name="T6" fmla="*/ 169 w 1682"/>
              <a:gd name="T7" fmla="*/ 777 h 843"/>
              <a:gd name="T8" fmla="*/ 666 w 1682"/>
              <a:gd name="T9" fmla="*/ 489 h 843"/>
              <a:gd name="T10" fmla="*/ 666 w 1682"/>
              <a:gd name="T11" fmla="*/ 489 h 843"/>
              <a:gd name="T12" fmla="*/ 702 w 1682"/>
              <a:gd name="T13" fmla="*/ 470 h 843"/>
              <a:gd name="T14" fmla="*/ 702 w 1682"/>
              <a:gd name="T15" fmla="*/ 470 h 843"/>
              <a:gd name="T16" fmla="*/ 886 w 1682"/>
              <a:gd name="T17" fmla="*/ 438 h 843"/>
              <a:gd name="T18" fmla="*/ 886 w 1682"/>
              <a:gd name="T19" fmla="*/ 438 h 843"/>
              <a:gd name="T20" fmla="*/ 931 w 1682"/>
              <a:gd name="T21" fmla="*/ 423 h 843"/>
              <a:gd name="T22" fmla="*/ 931 w 1682"/>
              <a:gd name="T23" fmla="*/ 423 h 843"/>
              <a:gd name="T24" fmla="*/ 1229 w 1682"/>
              <a:gd name="T25" fmla="*/ 244 h 843"/>
              <a:gd name="T26" fmla="*/ 1229 w 1682"/>
              <a:gd name="T27" fmla="*/ 244 h 843"/>
              <a:gd name="T28" fmla="*/ 1263 w 1682"/>
              <a:gd name="T29" fmla="*/ 230 h 843"/>
              <a:gd name="T30" fmla="*/ 1263 w 1682"/>
              <a:gd name="T31" fmla="*/ 230 h 843"/>
              <a:gd name="T32" fmla="*/ 1648 w 1682"/>
              <a:gd name="T33" fmla="*/ 4 h 843"/>
              <a:gd name="T34" fmla="*/ 1648 w 1682"/>
              <a:gd name="T35" fmla="*/ 4 h 843"/>
              <a:gd name="T36" fmla="*/ 1681 w 1682"/>
              <a:gd name="T37" fmla="*/ 64 h 843"/>
              <a:gd name="T38" fmla="*/ 1681 w 1682"/>
              <a:gd name="T39" fmla="*/ 64 h 843"/>
              <a:gd name="T40" fmla="*/ 1246 w 1682"/>
              <a:gd name="T41" fmla="*/ 300 h 843"/>
              <a:gd name="T42" fmla="*/ 1246 w 1682"/>
              <a:gd name="T43" fmla="*/ 300 h 843"/>
              <a:gd name="T44" fmla="*/ 1205 w 1682"/>
              <a:gd name="T45" fmla="*/ 317 h 843"/>
              <a:gd name="T46" fmla="*/ 1205 w 1682"/>
              <a:gd name="T47" fmla="*/ 317 h 843"/>
              <a:gd name="T48" fmla="*/ 897 w 1682"/>
              <a:gd name="T49" fmla="*/ 508 h 843"/>
              <a:gd name="T50" fmla="*/ 897 w 1682"/>
              <a:gd name="T51" fmla="*/ 508 h 843"/>
              <a:gd name="T52" fmla="*/ 770 w 1682"/>
              <a:gd name="T53" fmla="*/ 510 h 843"/>
              <a:gd name="T54" fmla="*/ 770 w 1682"/>
              <a:gd name="T55" fmla="*/ 510 h 843"/>
              <a:gd name="T56" fmla="*/ 744 w 1682"/>
              <a:gd name="T57" fmla="*/ 513 h 843"/>
              <a:gd name="T58" fmla="*/ 744 w 1682"/>
              <a:gd name="T59" fmla="*/ 513 h 843"/>
              <a:gd name="T60" fmla="*/ 173 w 1682"/>
              <a:gd name="T61" fmla="*/ 807 h 843"/>
              <a:gd name="T62" fmla="*/ 173 w 1682"/>
              <a:gd name="T63" fmla="*/ 807 h 843"/>
              <a:gd name="T64" fmla="*/ 9 w 1682"/>
              <a:gd name="T65" fmla="*/ 842 h 843"/>
              <a:gd name="T66" fmla="*/ 0 w 1682"/>
              <a:gd name="T67" fmla="*/ 82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82" h="843">
                <a:moveTo>
                  <a:pt x="0" y="824"/>
                </a:moveTo>
                <a:lnTo>
                  <a:pt x="0" y="824"/>
                </a:lnTo>
                <a:cubicBezTo>
                  <a:pt x="54" y="792"/>
                  <a:pt x="117" y="811"/>
                  <a:pt x="169" y="777"/>
                </a:cubicBezTo>
                <a:lnTo>
                  <a:pt x="169" y="777"/>
                </a:lnTo>
                <a:cubicBezTo>
                  <a:pt x="338" y="676"/>
                  <a:pt x="487" y="561"/>
                  <a:pt x="666" y="489"/>
                </a:cubicBezTo>
                <a:lnTo>
                  <a:pt x="666" y="489"/>
                </a:lnTo>
                <a:cubicBezTo>
                  <a:pt x="679" y="482"/>
                  <a:pt x="690" y="476"/>
                  <a:pt x="702" y="470"/>
                </a:cubicBezTo>
                <a:lnTo>
                  <a:pt x="702" y="470"/>
                </a:lnTo>
                <a:cubicBezTo>
                  <a:pt x="758" y="443"/>
                  <a:pt x="817" y="424"/>
                  <a:pt x="886" y="438"/>
                </a:cubicBezTo>
                <a:lnTo>
                  <a:pt x="886" y="438"/>
                </a:lnTo>
                <a:cubicBezTo>
                  <a:pt x="901" y="441"/>
                  <a:pt x="919" y="434"/>
                  <a:pt x="931" y="423"/>
                </a:cubicBezTo>
                <a:lnTo>
                  <a:pt x="931" y="423"/>
                </a:lnTo>
                <a:cubicBezTo>
                  <a:pt x="1024" y="348"/>
                  <a:pt x="1106" y="262"/>
                  <a:pt x="1229" y="244"/>
                </a:cubicBezTo>
                <a:lnTo>
                  <a:pt x="1229" y="244"/>
                </a:lnTo>
                <a:cubicBezTo>
                  <a:pt x="1241" y="240"/>
                  <a:pt x="1252" y="235"/>
                  <a:pt x="1263" y="230"/>
                </a:cubicBezTo>
                <a:lnTo>
                  <a:pt x="1263" y="230"/>
                </a:lnTo>
                <a:cubicBezTo>
                  <a:pt x="1360" y="185"/>
                  <a:pt x="1545" y="34"/>
                  <a:pt x="1648" y="4"/>
                </a:cubicBezTo>
                <a:lnTo>
                  <a:pt x="1648" y="4"/>
                </a:lnTo>
                <a:cubicBezTo>
                  <a:pt x="1655" y="0"/>
                  <a:pt x="1662" y="45"/>
                  <a:pt x="1681" y="64"/>
                </a:cubicBezTo>
                <a:lnTo>
                  <a:pt x="1681" y="64"/>
                </a:lnTo>
                <a:cubicBezTo>
                  <a:pt x="1574" y="129"/>
                  <a:pt x="1359" y="250"/>
                  <a:pt x="1246" y="300"/>
                </a:cubicBezTo>
                <a:lnTo>
                  <a:pt x="1246" y="300"/>
                </a:lnTo>
                <a:cubicBezTo>
                  <a:pt x="1233" y="306"/>
                  <a:pt x="1219" y="311"/>
                  <a:pt x="1205" y="317"/>
                </a:cubicBezTo>
                <a:lnTo>
                  <a:pt x="1205" y="317"/>
                </a:lnTo>
                <a:cubicBezTo>
                  <a:pt x="1084" y="348"/>
                  <a:pt x="1005" y="449"/>
                  <a:pt x="897" y="508"/>
                </a:cubicBezTo>
                <a:lnTo>
                  <a:pt x="897" y="508"/>
                </a:lnTo>
                <a:cubicBezTo>
                  <a:pt x="854" y="533"/>
                  <a:pt x="813" y="512"/>
                  <a:pt x="770" y="510"/>
                </a:cubicBezTo>
                <a:lnTo>
                  <a:pt x="770" y="510"/>
                </a:lnTo>
                <a:cubicBezTo>
                  <a:pt x="761" y="510"/>
                  <a:pt x="753" y="511"/>
                  <a:pt x="744" y="513"/>
                </a:cubicBezTo>
                <a:lnTo>
                  <a:pt x="744" y="513"/>
                </a:lnTo>
                <a:cubicBezTo>
                  <a:pt x="531" y="557"/>
                  <a:pt x="367" y="710"/>
                  <a:pt x="173" y="807"/>
                </a:cubicBezTo>
                <a:lnTo>
                  <a:pt x="173" y="807"/>
                </a:lnTo>
                <a:cubicBezTo>
                  <a:pt x="125" y="833"/>
                  <a:pt x="61" y="818"/>
                  <a:pt x="9" y="842"/>
                </a:cubicBezTo>
                <a:lnTo>
                  <a:pt x="0" y="8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Freeform 625"/>
          <p:cNvSpPr>
            <a:spLocks noChangeArrowheads="1"/>
          </p:cNvSpPr>
          <p:nvPr/>
        </p:nvSpPr>
        <p:spPr bwMode="auto">
          <a:xfrm>
            <a:off x="11373255" y="11430289"/>
            <a:ext cx="91752" cy="402689"/>
          </a:xfrm>
          <a:custGeom>
            <a:avLst/>
            <a:gdLst>
              <a:gd name="T0" fmla="*/ 48 w 80"/>
              <a:gd name="T1" fmla="*/ 348 h 349"/>
              <a:gd name="T2" fmla="*/ 48 w 80"/>
              <a:gd name="T3" fmla="*/ 348 h 349"/>
              <a:gd name="T4" fmla="*/ 71 w 80"/>
              <a:gd name="T5" fmla="*/ 295 h 349"/>
              <a:gd name="T6" fmla="*/ 71 w 80"/>
              <a:gd name="T7" fmla="*/ 295 h 349"/>
              <a:gd name="T8" fmla="*/ 79 w 80"/>
              <a:gd name="T9" fmla="*/ 7 h 349"/>
              <a:gd name="T10" fmla="*/ 79 w 80"/>
              <a:gd name="T11" fmla="*/ 7 h 349"/>
              <a:gd name="T12" fmla="*/ 19 w 80"/>
              <a:gd name="T13" fmla="*/ 11 h 349"/>
              <a:gd name="T14" fmla="*/ 19 w 80"/>
              <a:gd name="T15" fmla="*/ 11 h 349"/>
              <a:gd name="T16" fmla="*/ 8 w 80"/>
              <a:gd name="T17" fmla="*/ 97 h 349"/>
              <a:gd name="T18" fmla="*/ 8 w 80"/>
              <a:gd name="T19" fmla="*/ 97 h 349"/>
              <a:gd name="T20" fmla="*/ 50 w 80"/>
              <a:gd name="T21" fmla="*/ 333 h 349"/>
              <a:gd name="T22" fmla="*/ 50 w 80"/>
              <a:gd name="T23" fmla="*/ 333 h 349"/>
              <a:gd name="T24" fmla="*/ 48 w 80"/>
              <a:gd name="T2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349">
                <a:moveTo>
                  <a:pt x="48" y="348"/>
                </a:moveTo>
                <a:lnTo>
                  <a:pt x="48" y="348"/>
                </a:lnTo>
                <a:cubicBezTo>
                  <a:pt x="56" y="328"/>
                  <a:pt x="71" y="313"/>
                  <a:pt x="71" y="295"/>
                </a:cubicBezTo>
                <a:lnTo>
                  <a:pt x="71" y="295"/>
                </a:lnTo>
                <a:cubicBezTo>
                  <a:pt x="71" y="197"/>
                  <a:pt x="30" y="97"/>
                  <a:pt x="79" y="7"/>
                </a:cubicBezTo>
                <a:lnTo>
                  <a:pt x="79" y="7"/>
                </a:lnTo>
                <a:cubicBezTo>
                  <a:pt x="56" y="7"/>
                  <a:pt x="30" y="0"/>
                  <a:pt x="19" y="11"/>
                </a:cubicBezTo>
                <a:lnTo>
                  <a:pt x="19" y="11"/>
                </a:lnTo>
                <a:cubicBezTo>
                  <a:pt x="0" y="30"/>
                  <a:pt x="8" y="67"/>
                  <a:pt x="8" y="97"/>
                </a:cubicBezTo>
                <a:lnTo>
                  <a:pt x="8" y="97"/>
                </a:lnTo>
                <a:cubicBezTo>
                  <a:pt x="15" y="175"/>
                  <a:pt x="71" y="250"/>
                  <a:pt x="50" y="333"/>
                </a:cubicBezTo>
                <a:lnTo>
                  <a:pt x="50" y="333"/>
                </a:lnTo>
                <a:cubicBezTo>
                  <a:pt x="49" y="342"/>
                  <a:pt x="48" y="348"/>
                  <a:pt x="48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" name="Freeform 626"/>
          <p:cNvSpPr>
            <a:spLocks noChangeArrowheads="1"/>
          </p:cNvSpPr>
          <p:nvPr/>
        </p:nvSpPr>
        <p:spPr bwMode="auto">
          <a:xfrm>
            <a:off x="11271309" y="10726860"/>
            <a:ext cx="91752" cy="402689"/>
          </a:xfrm>
          <a:custGeom>
            <a:avLst/>
            <a:gdLst>
              <a:gd name="T0" fmla="*/ 48 w 79"/>
              <a:gd name="T1" fmla="*/ 348 h 349"/>
              <a:gd name="T2" fmla="*/ 48 w 79"/>
              <a:gd name="T3" fmla="*/ 348 h 349"/>
              <a:gd name="T4" fmla="*/ 71 w 79"/>
              <a:gd name="T5" fmla="*/ 294 h 349"/>
              <a:gd name="T6" fmla="*/ 71 w 79"/>
              <a:gd name="T7" fmla="*/ 294 h 349"/>
              <a:gd name="T8" fmla="*/ 78 w 79"/>
              <a:gd name="T9" fmla="*/ 7 h 349"/>
              <a:gd name="T10" fmla="*/ 78 w 79"/>
              <a:gd name="T11" fmla="*/ 7 h 349"/>
              <a:gd name="T12" fmla="*/ 18 w 79"/>
              <a:gd name="T13" fmla="*/ 11 h 349"/>
              <a:gd name="T14" fmla="*/ 18 w 79"/>
              <a:gd name="T15" fmla="*/ 11 h 349"/>
              <a:gd name="T16" fmla="*/ 7 w 79"/>
              <a:gd name="T17" fmla="*/ 97 h 349"/>
              <a:gd name="T18" fmla="*/ 7 w 79"/>
              <a:gd name="T19" fmla="*/ 97 h 349"/>
              <a:gd name="T20" fmla="*/ 49 w 79"/>
              <a:gd name="T21" fmla="*/ 332 h 349"/>
              <a:gd name="T22" fmla="*/ 49 w 79"/>
              <a:gd name="T23" fmla="*/ 332 h 349"/>
              <a:gd name="T24" fmla="*/ 48 w 79"/>
              <a:gd name="T2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349">
                <a:moveTo>
                  <a:pt x="48" y="348"/>
                </a:moveTo>
                <a:lnTo>
                  <a:pt x="48" y="348"/>
                </a:lnTo>
                <a:cubicBezTo>
                  <a:pt x="56" y="328"/>
                  <a:pt x="71" y="314"/>
                  <a:pt x="71" y="294"/>
                </a:cubicBezTo>
                <a:lnTo>
                  <a:pt x="71" y="294"/>
                </a:lnTo>
                <a:cubicBezTo>
                  <a:pt x="71" y="198"/>
                  <a:pt x="30" y="97"/>
                  <a:pt x="78" y="7"/>
                </a:cubicBezTo>
                <a:lnTo>
                  <a:pt x="78" y="7"/>
                </a:lnTo>
                <a:cubicBezTo>
                  <a:pt x="56" y="7"/>
                  <a:pt x="30" y="0"/>
                  <a:pt x="18" y="11"/>
                </a:cubicBezTo>
                <a:lnTo>
                  <a:pt x="18" y="11"/>
                </a:lnTo>
                <a:cubicBezTo>
                  <a:pt x="0" y="30"/>
                  <a:pt x="7" y="67"/>
                  <a:pt x="7" y="97"/>
                </a:cubicBezTo>
                <a:lnTo>
                  <a:pt x="7" y="97"/>
                </a:lnTo>
                <a:cubicBezTo>
                  <a:pt x="15" y="175"/>
                  <a:pt x="71" y="250"/>
                  <a:pt x="49" y="332"/>
                </a:cubicBezTo>
                <a:lnTo>
                  <a:pt x="49" y="332"/>
                </a:lnTo>
                <a:cubicBezTo>
                  <a:pt x="48" y="342"/>
                  <a:pt x="48" y="348"/>
                  <a:pt x="48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7" name="Freeform 627"/>
          <p:cNvSpPr>
            <a:spLocks noChangeArrowheads="1"/>
          </p:cNvSpPr>
          <p:nvPr/>
        </p:nvSpPr>
        <p:spPr bwMode="auto">
          <a:xfrm>
            <a:off x="11699483" y="11216201"/>
            <a:ext cx="91752" cy="402689"/>
          </a:xfrm>
          <a:custGeom>
            <a:avLst/>
            <a:gdLst>
              <a:gd name="T0" fmla="*/ 49 w 80"/>
              <a:gd name="T1" fmla="*/ 349 h 350"/>
              <a:gd name="T2" fmla="*/ 49 w 80"/>
              <a:gd name="T3" fmla="*/ 349 h 350"/>
              <a:gd name="T4" fmla="*/ 71 w 80"/>
              <a:gd name="T5" fmla="*/ 295 h 350"/>
              <a:gd name="T6" fmla="*/ 71 w 80"/>
              <a:gd name="T7" fmla="*/ 295 h 350"/>
              <a:gd name="T8" fmla="*/ 79 w 80"/>
              <a:gd name="T9" fmla="*/ 8 h 350"/>
              <a:gd name="T10" fmla="*/ 79 w 80"/>
              <a:gd name="T11" fmla="*/ 8 h 350"/>
              <a:gd name="T12" fmla="*/ 19 w 80"/>
              <a:gd name="T13" fmla="*/ 11 h 350"/>
              <a:gd name="T14" fmla="*/ 19 w 80"/>
              <a:gd name="T15" fmla="*/ 11 h 350"/>
              <a:gd name="T16" fmla="*/ 8 w 80"/>
              <a:gd name="T17" fmla="*/ 98 h 350"/>
              <a:gd name="T18" fmla="*/ 8 w 80"/>
              <a:gd name="T19" fmla="*/ 98 h 350"/>
              <a:gd name="T20" fmla="*/ 50 w 80"/>
              <a:gd name="T21" fmla="*/ 333 h 350"/>
              <a:gd name="T22" fmla="*/ 50 w 80"/>
              <a:gd name="T23" fmla="*/ 333 h 350"/>
              <a:gd name="T24" fmla="*/ 49 w 80"/>
              <a:gd name="T25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350">
                <a:moveTo>
                  <a:pt x="49" y="349"/>
                </a:moveTo>
                <a:lnTo>
                  <a:pt x="49" y="349"/>
                </a:lnTo>
                <a:cubicBezTo>
                  <a:pt x="56" y="329"/>
                  <a:pt x="71" y="314"/>
                  <a:pt x="71" y="295"/>
                </a:cubicBezTo>
                <a:lnTo>
                  <a:pt x="71" y="295"/>
                </a:lnTo>
                <a:cubicBezTo>
                  <a:pt x="71" y="198"/>
                  <a:pt x="30" y="98"/>
                  <a:pt x="79" y="8"/>
                </a:cubicBezTo>
                <a:lnTo>
                  <a:pt x="79" y="8"/>
                </a:lnTo>
                <a:cubicBezTo>
                  <a:pt x="56" y="8"/>
                  <a:pt x="30" y="0"/>
                  <a:pt x="19" y="11"/>
                </a:cubicBezTo>
                <a:lnTo>
                  <a:pt x="19" y="11"/>
                </a:lnTo>
                <a:cubicBezTo>
                  <a:pt x="0" y="30"/>
                  <a:pt x="8" y="68"/>
                  <a:pt x="8" y="98"/>
                </a:cubicBezTo>
                <a:lnTo>
                  <a:pt x="8" y="98"/>
                </a:lnTo>
                <a:cubicBezTo>
                  <a:pt x="15" y="176"/>
                  <a:pt x="71" y="250"/>
                  <a:pt x="50" y="333"/>
                </a:cubicBezTo>
                <a:lnTo>
                  <a:pt x="50" y="333"/>
                </a:lnTo>
                <a:cubicBezTo>
                  <a:pt x="49" y="343"/>
                  <a:pt x="49" y="349"/>
                  <a:pt x="49" y="3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8" name="Freeform 628"/>
          <p:cNvSpPr>
            <a:spLocks noChangeArrowheads="1"/>
          </p:cNvSpPr>
          <p:nvPr/>
        </p:nvSpPr>
        <p:spPr bwMode="auto">
          <a:xfrm>
            <a:off x="10353793" y="10813515"/>
            <a:ext cx="351716" cy="244671"/>
          </a:xfrm>
          <a:custGeom>
            <a:avLst/>
            <a:gdLst>
              <a:gd name="T0" fmla="*/ 0 w 306"/>
              <a:gd name="T1" fmla="*/ 1 h 213"/>
              <a:gd name="T2" fmla="*/ 0 w 306"/>
              <a:gd name="T3" fmla="*/ 1 h 213"/>
              <a:gd name="T4" fmla="*/ 58 w 306"/>
              <a:gd name="T5" fmla="*/ 10 h 213"/>
              <a:gd name="T6" fmla="*/ 58 w 306"/>
              <a:gd name="T7" fmla="*/ 10 h 213"/>
              <a:gd name="T8" fmla="*/ 305 w 306"/>
              <a:gd name="T9" fmla="*/ 157 h 213"/>
              <a:gd name="T10" fmla="*/ 305 w 306"/>
              <a:gd name="T11" fmla="*/ 157 h 213"/>
              <a:gd name="T12" fmla="*/ 270 w 306"/>
              <a:gd name="T13" fmla="*/ 206 h 213"/>
              <a:gd name="T14" fmla="*/ 270 w 306"/>
              <a:gd name="T15" fmla="*/ 206 h 213"/>
              <a:gd name="T16" fmla="*/ 191 w 306"/>
              <a:gd name="T17" fmla="*/ 169 h 213"/>
              <a:gd name="T18" fmla="*/ 191 w 306"/>
              <a:gd name="T19" fmla="*/ 169 h 213"/>
              <a:gd name="T20" fmla="*/ 15 w 306"/>
              <a:gd name="T21" fmla="*/ 7 h 213"/>
              <a:gd name="T22" fmla="*/ 15 w 306"/>
              <a:gd name="T23" fmla="*/ 7 h 213"/>
              <a:gd name="T24" fmla="*/ 0 w 306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213">
                <a:moveTo>
                  <a:pt x="0" y="1"/>
                </a:moveTo>
                <a:lnTo>
                  <a:pt x="0" y="1"/>
                </a:lnTo>
                <a:cubicBezTo>
                  <a:pt x="22" y="5"/>
                  <a:pt x="42" y="0"/>
                  <a:pt x="58" y="10"/>
                </a:cubicBezTo>
                <a:lnTo>
                  <a:pt x="58" y="10"/>
                </a:lnTo>
                <a:cubicBezTo>
                  <a:pt x="140" y="62"/>
                  <a:pt x="203" y="150"/>
                  <a:pt x="305" y="157"/>
                </a:cubicBezTo>
                <a:lnTo>
                  <a:pt x="305" y="157"/>
                </a:lnTo>
                <a:cubicBezTo>
                  <a:pt x="293" y="176"/>
                  <a:pt x="285" y="202"/>
                  <a:pt x="270" y="206"/>
                </a:cubicBezTo>
                <a:lnTo>
                  <a:pt x="270" y="206"/>
                </a:lnTo>
                <a:cubicBezTo>
                  <a:pt x="244" y="212"/>
                  <a:pt x="216" y="185"/>
                  <a:pt x="191" y="169"/>
                </a:cubicBezTo>
                <a:lnTo>
                  <a:pt x="191" y="169"/>
                </a:lnTo>
                <a:cubicBezTo>
                  <a:pt x="129" y="121"/>
                  <a:pt x="96" y="34"/>
                  <a:pt x="15" y="7"/>
                </a:cubicBezTo>
                <a:lnTo>
                  <a:pt x="15" y="7"/>
                </a:lnTo>
                <a:cubicBezTo>
                  <a:pt x="5" y="3"/>
                  <a:pt x="0" y="1"/>
                  <a:pt x="0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9" name="Freeform 629"/>
          <p:cNvSpPr>
            <a:spLocks noChangeArrowheads="1"/>
          </p:cNvSpPr>
          <p:nvPr/>
        </p:nvSpPr>
        <p:spPr bwMode="auto">
          <a:xfrm>
            <a:off x="10863524" y="11364025"/>
            <a:ext cx="351716" cy="244671"/>
          </a:xfrm>
          <a:custGeom>
            <a:avLst/>
            <a:gdLst>
              <a:gd name="T0" fmla="*/ 0 w 306"/>
              <a:gd name="T1" fmla="*/ 1 h 213"/>
              <a:gd name="T2" fmla="*/ 0 w 306"/>
              <a:gd name="T3" fmla="*/ 1 h 213"/>
              <a:gd name="T4" fmla="*/ 58 w 306"/>
              <a:gd name="T5" fmla="*/ 11 h 213"/>
              <a:gd name="T6" fmla="*/ 58 w 306"/>
              <a:gd name="T7" fmla="*/ 11 h 213"/>
              <a:gd name="T8" fmla="*/ 305 w 306"/>
              <a:gd name="T9" fmla="*/ 158 h 213"/>
              <a:gd name="T10" fmla="*/ 305 w 306"/>
              <a:gd name="T11" fmla="*/ 158 h 213"/>
              <a:gd name="T12" fmla="*/ 270 w 306"/>
              <a:gd name="T13" fmla="*/ 206 h 213"/>
              <a:gd name="T14" fmla="*/ 270 w 306"/>
              <a:gd name="T15" fmla="*/ 206 h 213"/>
              <a:gd name="T16" fmla="*/ 191 w 306"/>
              <a:gd name="T17" fmla="*/ 169 h 213"/>
              <a:gd name="T18" fmla="*/ 191 w 306"/>
              <a:gd name="T19" fmla="*/ 169 h 213"/>
              <a:gd name="T20" fmla="*/ 15 w 306"/>
              <a:gd name="T21" fmla="*/ 8 h 213"/>
              <a:gd name="T22" fmla="*/ 15 w 306"/>
              <a:gd name="T23" fmla="*/ 8 h 213"/>
              <a:gd name="T24" fmla="*/ 0 w 306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213">
                <a:moveTo>
                  <a:pt x="0" y="1"/>
                </a:moveTo>
                <a:lnTo>
                  <a:pt x="0" y="1"/>
                </a:lnTo>
                <a:cubicBezTo>
                  <a:pt x="22" y="5"/>
                  <a:pt x="43" y="0"/>
                  <a:pt x="58" y="11"/>
                </a:cubicBezTo>
                <a:lnTo>
                  <a:pt x="58" y="11"/>
                </a:lnTo>
                <a:cubicBezTo>
                  <a:pt x="140" y="63"/>
                  <a:pt x="203" y="150"/>
                  <a:pt x="305" y="158"/>
                </a:cubicBezTo>
                <a:lnTo>
                  <a:pt x="305" y="158"/>
                </a:lnTo>
                <a:cubicBezTo>
                  <a:pt x="293" y="177"/>
                  <a:pt x="286" y="202"/>
                  <a:pt x="270" y="206"/>
                </a:cubicBezTo>
                <a:lnTo>
                  <a:pt x="270" y="206"/>
                </a:lnTo>
                <a:cubicBezTo>
                  <a:pt x="244" y="212"/>
                  <a:pt x="217" y="185"/>
                  <a:pt x="191" y="169"/>
                </a:cubicBezTo>
                <a:lnTo>
                  <a:pt x="191" y="169"/>
                </a:lnTo>
                <a:cubicBezTo>
                  <a:pt x="129" y="121"/>
                  <a:pt x="96" y="34"/>
                  <a:pt x="15" y="8"/>
                </a:cubicBezTo>
                <a:lnTo>
                  <a:pt x="15" y="8"/>
                </a:lnTo>
                <a:cubicBezTo>
                  <a:pt x="6" y="4"/>
                  <a:pt x="0" y="1"/>
                  <a:pt x="0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0" name="Freeform 630"/>
          <p:cNvSpPr>
            <a:spLocks noChangeArrowheads="1"/>
          </p:cNvSpPr>
          <p:nvPr/>
        </p:nvSpPr>
        <p:spPr bwMode="auto">
          <a:xfrm>
            <a:off x="11357965" y="10344563"/>
            <a:ext cx="351713" cy="244671"/>
          </a:xfrm>
          <a:custGeom>
            <a:avLst/>
            <a:gdLst>
              <a:gd name="T0" fmla="*/ 0 w 305"/>
              <a:gd name="T1" fmla="*/ 1 h 213"/>
              <a:gd name="T2" fmla="*/ 0 w 305"/>
              <a:gd name="T3" fmla="*/ 1 h 213"/>
              <a:gd name="T4" fmla="*/ 58 w 305"/>
              <a:gd name="T5" fmla="*/ 10 h 213"/>
              <a:gd name="T6" fmla="*/ 58 w 305"/>
              <a:gd name="T7" fmla="*/ 10 h 213"/>
              <a:gd name="T8" fmla="*/ 304 w 305"/>
              <a:gd name="T9" fmla="*/ 157 h 213"/>
              <a:gd name="T10" fmla="*/ 304 w 305"/>
              <a:gd name="T11" fmla="*/ 157 h 213"/>
              <a:gd name="T12" fmla="*/ 269 w 305"/>
              <a:gd name="T13" fmla="*/ 205 h 213"/>
              <a:gd name="T14" fmla="*/ 269 w 305"/>
              <a:gd name="T15" fmla="*/ 205 h 213"/>
              <a:gd name="T16" fmla="*/ 191 w 305"/>
              <a:gd name="T17" fmla="*/ 170 h 213"/>
              <a:gd name="T18" fmla="*/ 191 w 305"/>
              <a:gd name="T19" fmla="*/ 170 h 213"/>
              <a:gd name="T20" fmla="*/ 14 w 305"/>
              <a:gd name="T21" fmla="*/ 7 h 213"/>
              <a:gd name="T22" fmla="*/ 14 w 305"/>
              <a:gd name="T23" fmla="*/ 7 h 213"/>
              <a:gd name="T24" fmla="*/ 0 w 305"/>
              <a:gd name="T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5" h="213">
                <a:moveTo>
                  <a:pt x="0" y="1"/>
                </a:moveTo>
                <a:lnTo>
                  <a:pt x="0" y="1"/>
                </a:lnTo>
                <a:cubicBezTo>
                  <a:pt x="21" y="4"/>
                  <a:pt x="42" y="0"/>
                  <a:pt x="58" y="10"/>
                </a:cubicBezTo>
                <a:lnTo>
                  <a:pt x="58" y="10"/>
                </a:lnTo>
                <a:cubicBezTo>
                  <a:pt x="140" y="62"/>
                  <a:pt x="203" y="150"/>
                  <a:pt x="304" y="157"/>
                </a:cubicBezTo>
                <a:lnTo>
                  <a:pt x="304" y="157"/>
                </a:lnTo>
                <a:cubicBezTo>
                  <a:pt x="293" y="176"/>
                  <a:pt x="285" y="202"/>
                  <a:pt x="269" y="205"/>
                </a:cubicBezTo>
                <a:lnTo>
                  <a:pt x="269" y="205"/>
                </a:lnTo>
                <a:cubicBezTo>
                  <a:pt x="244" y="212"/>
                  <a:pt x="216" y="185"/>
                  <a:pt x="191" y="170"/>
                </a:cubicBezTo>
                <a:lnTo>
                  <a:pt x="191" y="170"/>
                </a:lnTo>
                <a:cubicBezTo>
                  <a:pt x="129" y="121"/>
                  <a:pt x="95" y="34"/>
                  <a:pt x="14" y="7"/>
                </a:cubicBezTo>
                <a:lnTo>
                  <a:pt x="14" y="7"/>
                </a:lnTo>
                <a:cubicBezTo>
                  <a:pt x="5" y="3"/>
                  <a:pt x="0" y="1"/>
                  <a:pt x="0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1" name="Freeform 631"/>
          <p:cNvSpPr>
            <a:spLocks noChangeArrowheads="1"/>
          </p:cNvSpPr>
          <p:nvPr/>
        </p:nvSpPr>
        <p:spPr bwMode="auto">
          <a:xfrm>
            <a:off x="12086879" y="5446045"/>
            <a:ext cx="412884" cy="4500928"/>
          </a:xfrm>
          <a:custGeom>
            <a:avLst/>
            <a:gdLst>
              <a:gd name="T0" fmla="*/ 202 w 358"/>
              <a:gd name="T1" fmla="*/ 0 h 3893"/>
              <a:gd name="T2" fmla="*/ 138 w 358"/>
              <a:gd name="T3" fmla="*/ 298 h 3893"/>
              <a:gd name="T4" fmla="*/ 148 w 358"/>
              <a:gd name="T5" fmla="*/ 347 h 3893"/>
              <a:gd name="T6" fmla="*/ 205 w 358"/>
              <a:gd name="T7" fmla="*/ 673 h 3893"/>
              <a:gd name="T8" fmla="*/ 205 w 358"/>
              <a:gd name="T9" fmla="*/ 720 h 3893"/>
              <a:gd name="T10" fmla="*/ 155 w 358"/>
              <a:gd name="T11" fmla="*/ 1105 h 3893"/>
              <a:gd name="T12" fmla="*/ 152 w 358"/>
              <a:gd name="T13" fmla="*/ 1153 h 3893"/>
              <a:gd name="T14" fmla="*/ 138 w 358"/>
              <a:gd name="T15" fmla="*/ 1489 h 3893"/>
              <a:gd name="T16" fmla="*/ 134 w 358"/>
              <a:gd name="T17" fmla="*/ 1541 h 3893"/>
              <a:gd name="T18" fmla="*/ 94 w 358"/>
              <a:gd name="T19" fmla="*/ 1805 h 3893"/>
              <a:gd name="T20" fmla="*/ 76 w 358"/>
              <a:gd name="T21" fmla="*/ 2318 h 3893"/>
              <a:gd name="T22" fmla="*/ 75 w 358"/>
              <a:gd name="T23" fmla="*/ 2372 h 3893"/>
              <a:gd name="T24" fmla="*/ 74 w 358"/>
              <a:gd name="T25" fmla="*/ 2913 h 3893"/>
              <a:gd name="T26" fmla="*/ 72 w 358"/>
              <a:gd name="T27" fmla="*/ 2944 h 3893"/>
              <a:gd name="T28" fmla="*/ 57 w 358"/>
              <a:gd name="T29" fmla="*/ 3283 h 3893"/>
              <a:gd name="T30" fmla="*/ 55 w 358"/>
              <a:gd name="T31" fmla="*/ 3322 h 3893"/>
              <a:gd name="T32" fmla="*/ 40 w 358"/>
              <a:gd name="T33" fmla="*/ 3883 h 3893"/>
              <a:gd name="T34" fmla="*/ 133 w 358"/>
              <a:gd name="T35" fmla="*/ 3887 h 3893"/>
              <a:gd name="T36" fmla="*/ 224 w 358"/>
              <a:gd name="T37" fmla="*/ 3887 h 3893"/>
              <a:gd name="T38" fmla="*/ 254 w 358"/>
              <a:gd name="T39" fmla="*/ 3887 h 3893"/>
              <a:gd name="T40" fmla="*/ 357 w 358"/>
              <a:gd name="T41" fmla="*/ 3887 h 3893"/>
              <a:gd name="T42" fmla="*/ 345 w 358"/>
              <a:gd name="T43" fmla="*/ 3327 h 3893"/>
              <a:gd name="T44" fmla="*/ 347 w 358"/>
              <a:gd name="T45" fmla="*/ 3271 h 3893"/>
              <a:gd name="T46" fmla="*/ 334 w 358"/>
              <a:gd name="T47" fmla="*/ 3033 h 3893"/>
              <a:gd name="T48" fmla="*/ 345 w 358"/>
              <a:gd name="T49" fmla="*/ 2754 h 3893"/>
              <a:gd name="T50" fmla="*/ 338 w 358"/>
              <a:gd name="T51" fmla="*/ 2708 h 3893"/>
              <a:gd name="T52" fmla="*/ 313 w 358"/>
              <a:gd name="T53" fmla="*/ 2476 h 3893"/>
              <a:gd name="T54" fmla="*/ 309 w 358"/>
              <a:gd name="T55" fmla="*/ 2430 h 3893"/>
              <a:gd name="T56" fmla="*/ 305 w 358"/>
              <a:gd name="T57" fmla="*/ 2377 h 3893"/>
              <a:gd name="T58" fmla="*/ 291 w 358"/>
              <a:gd name="T59" fmla="*/ 2220 h 3893"/>
              <a:gd name="T60" fmla="*/ 284 w 358"/>
              <a:gd name="T61" fmla="*/ 2168 h 3893"/>
              <a:gd name="T62" fmla="*/ 260 w 358"/>
              <a:gd name="T63" fmla="*/ 2027 h 3893"/>
              <a:gd name="T64" fmla="*/ 253 w 358"/>
              <a:gd name="T65" fmla="*/ 1979 h 3893"/>
              <a:gd name="T66" fmla="*/ 260 w 358"/>
              <a:gd name="T67" fmla="*/ 1636 h 3893"/>
              <a:gd name="T68" fmla="*/ 263 w 358"/>
              <a:gd name="T69" fmla="*/ 1583 h 3893"/>
              <a:gd name="T70" fmla="*/ 262 w 358"/>
              <a:gd name="T71" fmla="*/ 1530 h 3893"/>
              <a:gd name="T72" fmla="*/ 257 w 358"/>
              <a:gd name="T73" fmla="*/ 1479 h 3893"/>
              <a:gd name="T74" fmla="*/ 254 w 358"/>
              <a:gd name="T75" fmla="*/ 1339 h 3893"/>
              <a:gd name="T76" fmla="*/ 270 w 358"/>
              <a:gd name="T77" fmla="*/ 1183 h 3893"/>
              <a:gd name="T78" fmla="*/ 273 w 358"/>
              <a:gd name="T79" fmla="*/ 1144 h 3893"/>
              <a:gd name="T80" fmla="*/ 272 w 358"/>
              <a:gd name="T81" fmla="*/ 1086 h 3893"/>
              <a:gd name="T82" fmla="*/ 280 w 358"/>
              <a:gd name="T83" fmla="*/ 678 h 3893"/>
              <a:gd name="T84" fmla="*/ 276 w 358"/>
              <a:gd name="T85" fmla="*/ 637 h 3893"/>
              <a:gd name="T86" fmla="*/ 217 w 358"/>
              <a:gd name="T87" fmla="*/ 314 h 3893"/>
              <a:gd name="T88" fmla="*/ 205 w 358"/>
              <a:gd name="T89" fmla="*/ 279 h 3893"/>
              <a:gd name="T90" fmla="*/ 191 w 358"/>
              <a:gd name="T91" fmla="*/ 244 h 3893"/>
              <a:gd name="T92" fmla="*/ 201 w 358"/>
              <a:gd name="T93" fmla="*/ 8 h 3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58" h="3893">
                <a:moveTo>
                  <a:pt x="202" y="0"/>
                </a:moveTo>
                <a:lnTo>
                  <a:pt x="202" y="0"/>
                </a:lnTo>
                <a:cubicBezTo>
                  <a:pt x="151" y="82"/>
                  <a:pt x="116" y="205"/>
                  <a:pt x="138" y="298"/>
                </a:cubicBezTo>
                <a:lnTo>
                  <a:pt x="138" y="298"/>
                </a:lnTo>
                <a:cubicBezTo>
                  <a:pt x="141" y="314"/>
                  <a:pt x="145" y="330"/>
                  <a:pt x="148" y="347"/>
                </a:cubicBezTo>
                <a:lnTo>
                  <a:pt x="148" y="347"/>
                </a:lnTo>
                <a:cubicBezTo>
                  <a:pt x="169" y="453"/>
                  <a:pt x="199" y="563"/>
                  <a:pt x="205" y="673"/>
                </a:cubicBezTo>
                <a:lnTo>
                  <a:pt x="205" y="673"/>
                </a:lnTo>
                <a:cubicBezTo>
                  <a:pt x="205" y="688"/>
                  <a:pt x="206" y="704"/>
                  <a:pt x="205" y="720"/>
                </a:cubicBezTo>
                <a:lnTo>
                  <a:pt x="205" y="720"/>
                </a:lnTo>
                <a:cubicBezTo>
                  <a:pt x="178" y="848"/>
                  <a:pt x="155" y="974"/>
                  <a:pt x="155" y="1105"/>
                </a:cubicBezTo>
                <a:lnTo>
                  <a:pt x="155" y="1105"/>
                </a:lnTo>
                <a:cubicBezTo>
                  <a:pt x="154" y="1121"/>
                  <a:pt x="153" y="1137"/>
                  <a:pt x="152" y="1153"/>
                </a:cubicBezTo>
                <a:lnTo>
                  <a:pt x="152" y="1153"/>
                </a:lnTo>
                <a:cubicBezTo>
                  <a:pt x="145" y="1264"/>
                  <a:pt x="143" y="1376"/>
                  <a:pt x="138" y="1489"/>
                </a:cubicBezTo>
                <a:lnTo>
                  <a:pt x="138" y="1489"/>
                </a:lnTo>
                <a:cubicBezTo>
                  <a:pt x="136" y="1506"/>
                  <a:pt x="136" y="1523"/>
                  <a:pt x="134" y="1541"/>
                </a:cubicBezTo>
                <a:lnTo>
                  <a:pt x="134" y="1541"/>
                </a:lnTo>
                <a:cubicBezTo>
                  <a:pt x="133" y="1628"/>
                  <a:pt x="112" y="1717"/>
                  <a:pt x="94" y="1805"/>
                </a:cubicBezTo>
                <a:lnTo>
                  <a:pt x="94" y="1805"/>
                </a:lnTo>
                <a:cubicBezTo>
                  <a:pt x="58" y="1977"/>
                  <a:pt x="94" y="2144"/>
                  <a:pt x="76" y="2318"/>
                </a:cubicBezTo>
                <a:lnTo>
                  <a:pt x="76" y="2318"/>
                </a:lnTo>
                <a:cubicBezTo>
                  <a:pt x="76" y="2336"/>
                  <a:pt x="75" y="2354"/>
                  <a:pt x="75" y="2372"/>
                </a:cubicBezTo>
                <a:lnTo>
                  <a:pt x="75" y="2372"/>
                </a:lnTo>
                <a:cubicBezTo>
                  <a:pt x="71" y="2551"/>
                  <a:pt x="89" y="2734"/>
                  <a:pt x="74" y="2913"/>
                </a:cubicBezTo>
                <a:lnTo>
                  <a:pt x="74" y="2913"/>
                </a:lnTo>
                <a:cubicBezTo>
                  <a:pt x="73" y="2924"/>
                  <a:pt x="72" y="2934"/>
                  <a:pt x="72" y="2944"/>
                </a:cubicBezTo>
                <a:lnTo>
                  <a:pt x="72" y="2944"/>
                </a:lnTo>
                <a:cubicBezTo>
                  <a:pt x="67" y="3066"/>
                  <a:pt x="61" y="3180"/>
                  <a:pt x="57" y="3283"/>
                </a:cubicBezTo>
                <a:lnTo>
                  <a:pt x="57" y="3283"/>
                </a:lnTo>
                <a:cubicBezTo>
                  <a:pt x="56" y="3297"/>
                  <a:pt x="56" y="3310"/>
                  <a:pt x="55" y="3322"/>
                </a:cubicBezTo>
                <a:lnTo>
                  <a:pt x="55" y="3322"/>
                </a:lnTo>
                <a:cubicBezTo>
                  <a:pt x="36" y="3509"/>
                  <a:pt x="0" y="3696"/>
                  <a:pt x="40" y="3883"/>
                </a:cubicBezTo>
                <a:lnTo>
                  <a:pt x="40" y="3883"/>
                </a:lnTo>
                <a:cubicBezTo>
                  <a:pt x="44" y="3892"/>
                  <a:pt x="98" y="3887"/>
                  <a:pt x="133" y="3887"/>
                </a:cubicBezTo>
                <a:lnTo>
                  <a:pt x="133" y="3887"/>
                </a:lnTo>
                <a:cubicBezTo>
                  <a:pt x="148" y="3887"/>
                  <a:pt x="163" y="3887"/>
                  <a:pt x="179" y="3887"/>
                </a:cubicBezTo>
                <a:lnTo>
                  <a:pt x="224" y="3887"/>
                </a:lnTo>
                <a:lnTo>
                  <a:pt x="254" y="3887"/>
                </a:lnTo>
                <a:lnTo>
                  <a:pt x="254" y="3887"/>
                </a:lnTo>
                <a:cubicBezTo>
                  <a:pt x="290" y="3887"/>
                  <a:pt x="321" y="3887"/>
                  <a:pt x="357" y="3887"/>
                </a:cubicBezTo>
                <a:lnTo>
                  <a:pt x="357" y="3887"/>
                </a:lnTo>
                <a:cubicBezTo>
                  <a:pt x="352" y="3701"/>
                  <a:pt x="341" y="3515"/>
                  <a:pt x="345" y="3327"/>
                </a:cubicBezTo>
                <a:lnTo>
                  <a:pt x="345" y="3327"/>
                </a:lnTo>
                <a:cubicBezTo>
                  <a:pt x="345" y="3308"/>
                  <a:pt x="346" y="3289"/>
                  <a:pt x="347" y="3271"/>
                </a:cubicBezTo>
                <a:lnTo>
                  <a:pt x="347" y="3271"/>
                </a:lnTo>
                <a:cubicBezTo>
                  <a:pt x="352" y="3190"/>
                  <a:pt x="325" y="3111"/>
                  <a:pt x="334" y="3033"/>
                </a:cubicBezTo>
                <a:lnTo>
                  <a:pt x="334" y="3033"/>
                </a:lnTo>
                <a:cubicBezTo>
                  <a:pt x="339" y="2940"/>
                  <a:pt x="357" y="2846"/>
                  <a:pt x="345" y="2754"/>
                </a:cubicBezTo>
                <a:lnTo>
                  <a:pt x="345" y="2754"/>
                </a:lnTo>
                <a:cubicBezTo>
                  <a:pt x="342" y="2739"/>
                  <a:pt x="340" y="2723"/>
                  <a:pt x="338" y="2708"/>
                </a:cubicBezTo>
                <a:lnTo>
                  <a:pt x="338" y="2708"/>
                </a:lnTo>
                <a:cubicBezTo>
                  <a:pt x="323" y="2632"/>
                  <a:pt x="312" y="2556"/>
                  <a:pt x="313" y="2476"/>
                </a:cubicBezTo>
                <a:lnTo>
                  <a:pt x="313" y="2476"/>
                </a:lnTo>
                <a:cubicBezTo>
                  <a:pt x="311" y="2461"/>
                  <a:pt x="310" y="2445"/>
                  <a:pt x="309" y="2430"/>
                </a:cubicBezTo>
                <a:lnTo>
                  <a:pt x="309" y="2430"/>
                </a:lnTo>
                <a:cubicBezTo>
                  <a:pt x="307" y="2412"/>
                  <a:pt x="306" y="2394"/>
                  <a:pt x="305" y="2377"/>
                </a:cubicBezTo>
                <a:lnTo>
                  <a:pt x="305" y="2377"/>
                </a:lnTo>
                <a:cubicBezTo>
                  <a:pt x="301" y="2324"/>
                  <a:pt x="296" y="2272"/>
                  <a:pt x="291" y="2220"/>
                </a:cubicBezTo>
                <a:lnTo>
                  <a:pt x="291" y="2220"/>
                </a:lnTo>
                <a:cubicBezTo>
                  <a:pt x="289" y="2203"/>
                  <a:pt x="287" y="2185"/>
                  <a:pt x="284" y="2168"/>
                </a:cubicBezTo>
                <a:lnTo>
                  <a:pt x="284" y="2168"/>
                </a:lnTo>
                <a:cubicBezTo>
                  <a:pt x="278" y="2121"/>
                  <a:pt x="269" y="2074"/>
                  <a:pt x="260" y="2027"/>
                </a:cubicBezTo>
                <a:lnTo>
                  <a:pt x="260" y="2027"/>
                </a:lnTo>
                <a:cubicBezTo>
                  <a:pt x="258" y="2011"/>
                  <a:pt x="255" y="1995"/>
                  <a:pt x="253" y="1979"/>
                </a:cubicBezTo>
                <a:lnTo>
                  <a:pt x="253" y="1979"/>
                </a:lnTo>
                <a:cubicBezTo>
                  <a:pt x="232" y="1864"/>
                  <a:pt x="254" y="1752"/>
                  <a:pt x="260" y="1636"/>
                </a:cubicBezTo>
                <a:lnTo>
                  <a:pt x="260" y="1636"/>
                </a:lnTo>
                <a:cubicBezTo>
                  <a:pt x="261" y="1619"/>
                  <a:pt x="262" y="1601"/>
                  <a:pt x="263" y="1583"/>
                </a:cubicBezTo>
                <a:lnTo>
                  <a:pt x="263" y="1583"/>
                </a:lnTo>
                <a:cubicBezTo>
                  <a:pt x="264" y="1565"/>
                  <a:pt x="263" y="1548"/>
                  <a:pt x="262" y="1530"/>
                </a:cubicBezTo>
                <a:lnTo>
                  <a:pt x="262" y="1530"/>
                </a:lnTo>
                <a:cubicBezTo>
                  <a:pt x="260" y="1512"/>
                  <a:pt x="259" y="1495"/>
                  <a:pt x="257" y="1479"/>
                </a:cubicBezTo>
                <a:lnTo>
                  <a:pt x="257" y="1479"/>
                </a:lnTo>
                <a:cubicBezTo>
                  <a:pt x="251" y="1433"/>
                  <a:pt x="249" y="1386"/>
                  <a:pt x="254" y="1339"/>
                </a:cubicBezTo>
                <a:lnTo>
                  <a:pt x="254" y="1339"/>
                </a:lnTo>
                <a:cubicBezTo>
                  <a:pt x="260" y="1286"/>
                  <a:pt x="265" y="1234"/>
                  <a:pt x="270" y="1183"/>
                </a:cubicBezTo>
                <a:lnTo>
                  <a:pt x="270" y="1183"/>
                </a:lnTo>
                <a:cubicBezTo>
                  <a:pt x="271" y="1170"/>
                  <a:pt x="273" y="1157"/>
                  <a:pt x="273" y="1144"/>
                </a:cubicBezTo>
                <a:lnTo>
                  <a:pt x="273" y="1144"/>
                </a:lnTo>
                <a:cubicBezTo>
                  <a:pt x="281" y="1126"/>
                  <a:pt x="281" y="1104"/>
                  <a:pt x="272" y="1086"/>
                </a:cubicBezTo>
                <a:lnTo>
                  <a:pt x="272" y="1086"/>
                </a:lnTo>
                <a:cubicBezTo>
                  <a:pt x="218" y="947"/>
                  <a:pt x="254" y="817"/>
                  <a:pt x="280" y="678"/>
                </a:cubicBezTo>
                <a:lnTo>
                  <a:pt x="280" y="678"/>
                </a:lnTo>
                <a:cubicBezTo>
                  <a:pt x="279" y="664"/>
                  <a:pt x="278" y="651"/>
                  <a:pt x="276" y="637"/>
                </a:cubicBezTo>
                <a:lnTo>
                  <a:pt x="276" y="637"/>
                </a:lnTo>
                <a:cubicBezTo>
                  <a:pt x="266" y="529"/>
                  <a:pt x="248" y="421"/>
                  <a:pt x="217" y="314"/>
                </a:cubicBezTo>
                <a:lnTo>
                  <a:pt x="217" y="314"/>
                </a:lnTo>
                <a:cubicBezTo>
                  <a:pt x="213" y="303"/>
                  <a:pt x="209" y="291"/>
                  <a:pt x="205" y="279"/>
                </a:cubicBezTo>
                <a:lnTo>
                  <a:pt x="205" y="279"/>
                </a:lnTo>
                <a:cubicBezTo>
                  <a:pt x="200" y="267"/>
                  <a:pt x="196" y="256"/>
                  <a:pt x="191" y="244"/>
                </a:cubicBezTo>
                <a:lnTo>
                  <a:pt x="191" y="244"/>
                </a:lnTo>
                <a:cubicBezTo>
                  <a:pt x="160" y="171"/>
                  <a:pt x="191" y="87"/>
                  <a:pt x="201" y="8"/>
                </a:cubicBezTo>
                <a:lnTo>
                  <a:pt x="201" y="8"/>
                </a:lnTo>
                <a:cubicBezTo>
                  <a:pt x="202" y="3"/>
                  <a:pt x="202" y="0"/>
                  <a:pt x="20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2" name="Freeform 632"/>
          <p:cNvSpPr>
            <a:spLocks noChangeArrowheads="1"/>
          </p:cNvSpPr>
          <p:nvPr/>
        </p:nvSpPr>
        <p:spPr bwMode="auto">
          <a:xfrm>
            <a:off x="12285676" y="5466434"/>
            <a:ext cx="2008341" cy="1065340"/>
          </a:xfrm>
          <a:custGeom>
            <a:avLst/>
            <a:gdLst>
              <a:gd name="T0" fmla="*/ 1736 w 1737"/>
              <a:gd name="T1" fmla="*/ 38 h 920"/>
              <a:gd name="T2" fmla="*/ 1736 w 1737"/>
              <a:gd name="T3" fmla="*/ 38 h 920"/>
              <a:gd name="T4" fmla="*/ 1704 w 1737"/>
              <a:gd name="T5" fmla="*/ 70 h 920"/>
              <a:gd name="T6" fmla="*/ 1704 w 1737"/>
              <a:gd name="T7" fmla="*/ 70 h 920"/>
              <a:gd name="T8" fmla="*/ 1668 w 1737"/>
              <a:gd name="T9" fmla="*/ 98 h 920"/>
              <a:gd name="T10" fmla="*/ 1668 w 1737"/>
              <a:gd name="T11" fmla="*/ 98 h 920"/>
              <a:gd name="T12" fmla="*/ 1407 w 1737"/>
              <a:gd name="T13" fmla="*/ 168 h 920"/>
              <a:gd name="T14" fmla="*/ 1407 w 1737"/>
              <a:gd name="T15" fmla="*/ 168 h 920"/>
              <a:gd name="T16" fmla="*/ 868 w 1737"/>
              <a:gd name="T17" fmla="*/ 594 h 920"/>
              <a:gd name="T18" fmla="*/ 868 w 1737"/>
              <a:gd name="T19" fmla="*/ 594 h 920"/>
              <a:gd name="T20" fmla="*/ 829 w 1737"/>
              <a:gd name="T21" fmla="*/ 616 h 920"/>
              <a:gd name="T22" fmla="*/ 829 w 1737"/>
              <a:gd name="T23" fmla="*/ 616 h 920"/>
              <a:gd name="T24" fmla="*/ 789 w 1737"/>
              <a:gd name="T25" fmla="*/ 635 h 920"/>
              <a:gd name="T26" fmla="*/ 789 w 1737"/>
              <a:gd name="T27" fmla="*/ 635 h 920"/>
              <a:gd name="T28" fmla="*/ 738 w 1737"/>
              <a:gd name="T29" fmla="*/ 654 h 920"/>
              <a:gd name="T30" fmla="*/ 738 w 1737"/>
              <a:gd name="T31" fmla="*/ 654 h 920"/>
              <a:gd name="T32" fmla="*/ 74 w 1737"/>
              <a:gd name="T33" fmla="*/ 919 h 920"/>
              <a:gd name="T34" fmla="*/ 74 w 1737"/>
              <a:gd name="T35" fmla="*/ 919 h 920"/>
              <a:gd name="T36" fmla="*/ 16 w 1737"/>
              <a:gd name="T37" fmla="*/ 803 h 920"/>
              <a:gd name="T38" fmla="*/ 16 w 1737"/>
              <a:gd name="T39" fmla="*/ 803 h 920"/>
              <a:gd name="T40" fmla="*/ 249 w 1737"/>
              <a:gd name="T41" fmla="*/ 707 h 920"/>
              <a:gd name="T42" fmla="*/ 249 w 1737"/>
              <a:gd name="T43" fmla="*/ 707 h 920"/>
              <a:gd name="T44" fmla="*/ 724 w 1737"/>
              <a:gd name="T45" fmla="*/ 567 h 920"/>
              <a:gd name="T46" fmla="*/ 724 w 1737"/>
              <a:gd name="T47" fmla="*/ 567 h 920"/>
              <a:gd name="T48" fmla="*/ 773 w 1737"/>
              <a:gd name="T49" fmla="*/ 545 h 920"/>
              <a:gd name="T50" fmla="*/ 773 w 1737"/>
              <a:gd name="T51" fmla="*/ 545 h 920"/>
              <a:gd name="T52" fmla="*/ 1402 w 1737"/>
              <a:gd name="T53" fmla="*/ 104 h 920"/>
              <a:gd name="T54" fmla="*/ 1402 w 1737"/>
              <a:gd name="T55" fmla="*/ 104 h 920"/>
              <a:gd name="T56" fmla="*/ 1653 w 1737"/>
              <a:gd name="T57" fmla="*/ 56 h 920"/>
              <a:gd name="T58" fmla="*/ 1653 w 1737"/>
              <a:gd name="T59" fmla="*/ 56 h 920"/>
              <a:gd name="T60" fmla="*/ 1692 w 1737"/>
              <a:gd name="T61" fmla="*/ 30 h 920"/>
              <a:gd name="T62" fmla="*/ 1692 w 1737"/>
              <a:gd name="T63" fmla="*/ 30 h 920"/>
              <a:gd name="T64" fmla="*/ 1729 w 1737"/>
              <a:gd name="T65" fmla="*/ 0 h 920"/>
              <a:gd name="T66" fmla="*/ 1736 w 1737"/>
              <a:gd name="T67" fmla="*/ 38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37" h="920">
                <a:moveTo>
                  <a:pt x="1736" y="38"/>
                </a:moveTo>
                <a:lnTo>
                  <a:pt x="1736" y="38"/>
                </a:lnTo>
                <a:cubicBezTo>
                  <a:pt x="1726" y="49"/>
                  <a:pt x="1715" y="60"/>
                  <a:pt x="1704" y="70"/>
                </a:cubicBezTo>
                <a:lnTo>
                  <a:pt x="1704" y="70"/>
                </a:lnTo>
                <a:cubicBezTo>
                  <a:pt x="1692" y="80"/>
                  <a:pt x="1681" y="89"/>
                  <a:pt x="1668" y="98"/>
                </a:cubicBezTo>
                <a:lnTo>
                  <a:pt x="1668" y="98"/>
                </a:lnTo>
                <a:cubicBezTo>
                  <a:pt x="1592" y="162"/>
                  <a:pt x="1487" y="131"/>
                  <a:pt x="1407" y="168"/>
                </a:cubicBezTo>
                <a:lnTo>
                  <a:pt x="1407" y="168"/>
                </a:lnTo>
                <a:cubicBezTo>
                  <a:pt x="1196" y="273"/>
                  <a:pt x="1048" y="453"/>
                  <a:pt x="868" y="594"/>
                </a:cubicBezTo>
                <a:lnTo>
                  <a:pt x="868" y="594"/>
                </a:lnTo>
                <a:cubicBezTo>
                  <a:pt x="855" y="602"/>
                  <a:pt x="842" y="610"/>
                  <a:pt x="829" y="616"/>
                </a:cubicBezTo>
                <a:lnTo>
                  <a:pt x="829" y="616"/>
                </a:lnTo>
                <a:cubicBezTo>
                  <a:pt x="816" y="623"/>
                  <a:pt x="802" y="629"/>
                  <a:pt x="789" y="635"/>
                </a:cubicBezTo>
                <a:lnTo>
                  <a:pt x="789" y="635"/>
                </a:lnTo>
                <a:cubicBezTo>
                  <a:pt x="773" y="642"/>
                  <a:pt x="755" y="648"/>
                  <a:pt x="738" y="654"/>
                </a:cubicBezTo>
                <a:lnTo>
                  <a:pt x="738" y="654"/>
                </a:lnTo>
                <a:cubicBezTo>
                  <a:pt x="562" y="701"/>
                  <a:pt x="228" y="824"/>
                  <a:pt x="74" y="919"/>
                </a:cubicBezTo>
                <a:lnTo>
                  <a:pt x="74" y="919"/>
                </a:lnTo>
                <a:cubicBezTo>
                  <a:pt x="48" y="877"/>
                  <a:pt x="0" y="829"/>
                  <a:pt x="16" y="803"/>
                </a:cubicBezTo>
                <a:lnTo>
                  <a:pt x="16" y="803"/>
                </a:lnTo>
                <a:cubicBezTo>
                  <a:pt x="64" y="734"/>
                  <a:pt x="164" y="723"/>
                  <a:pt x="249" y="707"/>
                </a:cubicBezTo>
                <a:lnTo>
                  <a:pt x="249" y="707"/>
                </a:lnTo>
                <a:cubicBezTo>
                  <a:pt x="360" y="691"/>
                  <a:pt x="626" y="601"/>
                  <a:pt x="724" y="567"/>
                </a:cubicBezTo>
                <a:lnTo>
                  <a:pt x="724" y="567"/>
                </a:lnTo>
                <a:cubicBezTo>
                  <a:pt x="741" y="561"/>
                  <a:pt x="758" y="553"/>
                  <a:pt x="773" y="545"/>
                </a:cubicBezTo>
                <a:lnTo>
                  <a:pt x="773" y="545"/>
                </a:lnTo>
                <a:cubicBezTo>
                  <a:pt x="985" y="395"/>
                  <a:pt x="1154" y="199"/>
                  <a:pt x="1402" y="104"/>
                </a:cubicBezTo>
                <a:lnTo>
                  <a:pt x="1402" y="104"/>
                </a:lnTo>
                <a:cubicBezTo>
                  <a:pt x="1476" y="78"/>
                  <a:pt x="1576" y="110"/>
                  <a:pt x="1653" y="56"/>
                </a:cubicBezTo>
                <a:lnTo>
                  <a:pt x="1653" y="56"/>
                </a:lnTo>
                <a:cubicBezTo>
                  <a:pt x="1666" y="47"/>
                  <a:pt x="1679" y="39"/>
                  <a:pt x="1692" y="30"/>
                </a:cubicBezTo>
                <a:lnTo>
                  <a:pt x="1692" y="30"/>
                </a:lnTo>
                <a:cubicBezTo>
                  <a:pt x="1705" y="21"/>
                  <a:pt x="1717" y="11"/>
                  <a:pt x="1729" y="0"/>
                </a:cubicBezTo>
                <a:lnTo>
                  <a:pt x="1736" y="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3" name="Freeform 633"/>
          <p:cNvSpPr>
            <a:spLocks noChangeArrowheads="1"/>
          </p:cNvSpPr>
          <p:nvPr/>
        </p:nvSpPr>
        <p:spPr bwMode="auto">
          <a:xfrm>
            <a:off x="12321355" y="6246324"/>
            <a:ext cx="2752548" cy="1376274"/>
          </a:xfrm>
          <a:custGeom>
            <a:avLst/>
            <a:gdLst>
              <a:gd name="T0" fmla="*/ 2380 w 2381"/>
              <a:gd name="T1" fmla="*/ 25 h 1192"/>
              <a:gd name="T2" fmla="*/ 2380 w 2381"/>
              <a:gd name="T3" fmla="*/ 25 h 1192"/>
              <a:gd name="T4" fmla="*/ 2141 w 2381"/>
              <a:gd name="T5" fmla="*/ 91 h 1192"/>
              <a:gd name="T6" fmla="*/ 2141 w 2381"/>
              <a:gd name="T7" fmla="*/ 91 h 1192"/>
              <a:gd name="T8" fmla="*/ 1438 w 2381"/>
              <a:gd name="T9" fmla="*/ 499 h 1192"/>
              <a:gd name="T10" fmla="*/ 1438 w 2381"/>
              <a:gd name="T11" fmla="*/ 499 h 1192"/>
              <a:gd name="T12" fmla="*/ 1387 w 2381"/>
              <a:gd name="T13" fmla="*/ 525 h 1192"/>
              <a:gd name="T14" fmla="*/ 1387 w 2381"/>
              <a:gd name="T15" fmla="*/ 525 h 1192"/>
              <a:gd name="T16" fmla="*/ 1127 w 2381"/>
              <a:gd name="T17" fmla="*/ 571 h 1192"/>
              <a:gd name="T18" fmla="*/ 1127 w 2381"/>
              <a:gd name="T19" fmla="*/ 571 h 1192"/>
              <a:gd name="T20" fmla="*/ 1063 w 2381"/>
              <a:gd name="T21" fmla="*/ 592 h 1192"/>
              <a:gd name="T22" fmla="*/ 1063 w 2381"/>
              <a:gd name="T23" fmla="*/ 592 h 1192"/>
              <a:gd name="T24" fmla="*/ 642 w 2381"/>
              <a:gd name="T25" fmla="*/ 846 h 1192"/>
              <a:gd name="T26" fmla="*/ 642 w 2381"/>
              <a:gd name="T27" fmla="*/ 846 h 1192"/>
              <a:gd name="T28" fmla="*/ 594 w 2381"/>
              <a:gd name="T29" fmla="*/ 865 h 1192"/>
              <a:gd name="T30" fmla="*/ 594 w 2381"/>
              <a:gd name="T31" fmla="*/ 865 h 1192"/>
              <a:gd name="T32" fmla="*/ 48 w 2381"/>
              <a:gd name="T33" fmla="*/ 1185 h 1192"/>
              <a:gd name="T34" fmla="*/ 48 w 2381"/>
              <a:gd name="T35" fmla="*/ 1185 h 1192"/>
              <a:gd name="T36" fmla="*/ 0 w 2381"/>
              <a:gd name="T37" fmla="*/ 1101 h 1192"/>
              <a:gd name="T38" fmla="*/ 0 w 2381"/>
              <a:gd name="T39" fmla="*/ 1101 h 1192"/>
              <a:gd name="T40" fmla="*/ 618 w 2381"/>
              <a:gd name="T41" fmla="*/ 766 h 1192"/>
              <a:gd name="T42" fmla="*/ 618 w 2381"/>
              <a:gd name="T43" fmla="*/ 766 h 1192"/>
              <a:gd name="T44" fmla="*/ 676 w 2381"/>
              <a:gd name="T45" fmla="*/ 742 h 1192"/>
              <a:gd name="T46" fmla="*/ 676 w 2381"/>
              <a:gd name="T47" fmla="*/ 742 h 1192"/>
              <a:gd name="T48" fmla="*/ 1111 w 2381"/>
              <a:gd name="T49" fmla="*/ 472 h 1192"/>
              <a:gd name="T50" fmla="*/ 1111 w 2381"/>
              <a:gd name="T51" fmla="*/ 472 h 1192"/>
              <a:gd name="T52" fmla="*/ 1291 w 2381"/>
              <a:gd name="T53" fmla="*/ 469 h 1192"/>
              <a:gd name="T54" fmla="*/ 1291 w 2381"/>
              <a:gd name="T55" fmla="*/ 469 h 1192"/>
              <a:gd name="T56" fmla="*/ 1328 w 2381"/>
              <a:gd name="T57" fmla="*/ 467 h 1192"/>
              <a:gd name="T58" fmla="*/ 1328 w 2381"/>
              <a:gd name="T59" fmla="*/ 467 h 1192"/>
              <a:gd name="T60" fmla="*/ 2136 w 2381"/>
              <a:gd name="T61" fmla="*/ 49 h 1192"/>
              <a:gd name="T62" fmla="*/ 2136 w 2381"/>
              <a:gd name="T63" fmla="*/ 49 h 1192"/>
              <a:gd name="T64" fmla="*/ 2369 w 2381"/>
              <a:gd name="T65" fmla="*/ 0 h 1192"/>
              <a:gd name="T66" fmla="*/ 2380 w 2381"/>
              <a:gd name="T67" fmla="*/ 2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1" h="1192">
                <a:moveTo>
                  <a:pt x="2380" y="25"/>
                </a:moveTo>
                <a:lnTo>
                  <a:pt x="2380" y="25"/>
                </a:lnTo>
                <a:cubicBezTo>
                  <a:pt x="2305" y="70"/>
                  <a:pt x="2215" y="44"/>
                  <a:pt x="2141" y="91"/>
                </a:cubicBezTo>
                <a:lnTo>
                  <a:pt x="2141" y="91"/>
                </a:lnTo>
                <a:cubicBezTo>
                  <a:pt x="1904" y="234"/>
                  <a:pt x="1692" y="398"/>
                  <a:pt x="1438" y="499"/>
                </a:cubicBezTo>
                <a:lnTo>
                  <a:pt x="1438" y="499"/>
                </a:lnTo>
                <a:cubicBezTo>
                  <a:pt x="1420" y="508"/>
                  <a:pt x="1404" y="516"/>
                  <a:pt x="1387" y="525"/>
                </a:cubicBezTo>
                <a:lnTo>
                  <a:pt x="1387" y="525"/>
                </a:lnTo>
                <a:cubicBezTo>
                  <a:pt x="1308" y="563"/>
                  <a:pt x="1225" y="590"/>
                  <a:pt x="1127" y="571"/>
                </a:cubicBezTo>
                <a:lnTo>
                  <a:pt x="1127" y="571"/>
                </a:lnTo>
                <a:cubicBezTo>
                  <a:pt x="1106" y="566"/>
                  <a:pt x="1079" y="577"/>
                  <a:pt x="1063" y="592"/>
                </a:cubicBezTo>
                <a:lnTo>
                  <a:pt x="1063" y="592"/>
                </a:lnTo>
                <a:cubicBezTo>
                  <a:pt x="932" y="698"/>
                  <a:pt x="816" y="819"/>
                  <a:pt x="642" y="846"/>
                </a:cubicBezTo>
                <a:lnTo>
                  <a:pt x="642" y="846"/>
                </a:lnTo>
                <a:cubicBezTo>
                  <a:pt x="625" y="851"/>
                  <a:pt x="609" y="857"/>
                  <a:pt x="594" y="865"/>
                </a:cubicBezTo>
                <a:lnTo>
                  <a:pt x="594" y="865"/>
                </a:lnTo>
                <a:cubicBezTo>
                  <a:pt x="456" y="929"/>
                  <a:pt x="195" y="1142"/>
                  <a:pt x="48" y="1185"/>
                </a:cubicBezTo>
                <a:lnTo>
                  <a:pt x="48" y="1185"/>
                </a:lnTo>
                <a:cubicBezTo>
                  <a:pt x="37" y="1191"/>
                  <a:pt x="26" y="1127"/>
                  <a:pt x="0" y="1101"/>
                </a:cubicBezTo>
                <a:lnTo>
                  <a:pt x="0" y="1101"/>
                </a:lnTo>
                <a:cubicBezTo>
                  <a:pt x="153" y="1009"/>
                  <a:pt x="458" y="837"/>
                  <a:pt x="618" y="766"/>
                </a:cubicBezTo>
                <a:lnTo>
                  <a:pt x="618" y="766"/>
                </a:lnTo>
                <a:cubicBezTo>
                  <a:pt x="637" y="758"/>
                  <a:pt x="655" y="750"/>
                  <a:pt x="676" y="742"/>
                </a:cubicBezTo>
                <a:lnTo>
                  <a:pt x="676" y="742"/>
                </a:lnTo>
                <a:cubicBezTo>
                  <a:pt x="847" y="698"/>
                  <a:pt x="958" y="555"/>
                  <a:pt x="1111" y="472"/>
                </a:cubicBezTo>
                <a:lnTo>
                  <a:pt x="1111" y="472"/>
                </a:lnTo>
                <a:cubicBezTo>
                  <a:pt x="1173" y="437"/>
                  <a:pt x="1231" y="467"/>
                  <a:pt x="1291" y="469"/>
                </a:cubicBezTo>
                <a:lnTo>
                  <a:pt x="1291" y="469"/>
                </a:lnTo>
                <a:cubicBezTo>
                  <a:pt x="1303" y="470"/>
                  <a:pt x="1315" y="469"/>
                  <a:pt x="1328" y="467"/>
                </a:cubicBezTo>
                <a:lnTo>
                  <a:pt x="1328" y="467"/>
                </a:lnTo>
                <a:cubicBezTo>
                  <a:pt x="1629" y="403"/>
                  <a:pt x="1861" y="187"/>
                  <a:pt x="2136" y="49"/>
                </a:cubicBezTo>
                <a:lnTo>
                  <a:pt x="2136" y="49"/>
                </a:lnTo>
                <a:cubicBezTo>
                  <a:pt x="2205" y="12"/>
                  <a:pt x="2295" y="33"/>
                  <a:pt x="2369" y="0"/>
                </a:cubicBezTo>
                <a:lnTo>
                  <a:pt x="2380" y="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4" name="Freeform 634"/>
          <p:cNvSpPr>
            <a:spLocks noChangeArrowheads="1"/>
          </p:cNvSpPr>
          <p:nvPr/>
        </p:nvSpPr>
        <p:spPr bwMode="auto">
          <a:xfrm>
            <a:off x="13503931" y="5293125"/>
            <a:ext cx="127434" cy="570899"/>
          </a:xfrm>
          <a:custGeom>
            <a:avLst/>
            <a:gdLst>
              <a:gd name="T0" fmla="*/ 44 w 112"/>
              <a:gd name="T1" fmla="*/ 0 h 494"/>
              <a:gd name="T2" fmla="*/ 44 w 112"/>
              <a:gd name="T3" fmla="*/ 0 h 494"/>
              <a:gd name="T4" fmla="*/ 11 w 112"/>
              <a:gd name="T5" fmla="*/ 76 h 494"/>
              <a:gd name="T6" fmla="*/ 11 w 112"/>
              <a:gd name="T7" fmla="*/ 76 h 494"/>
              <a:gd name="T8" fmla="*/ 0 w 112"/>
              <a:gd name="T9" fmla="*/ 482 h 494"/>
              <a:gd name="T10" fmla="*/ 0 w 112"/>
              <a:gd name="T11" fmla="*/ 482 h 494"/>
              <a:gd name="T12" fmla="*/ 85 w 112"/>
              <a:gd name="T13" fmla="*/ 478 h 494"/>
              <a:gd name="T14" fmla="*/ 85 w 112"/>
              <a:gd name="T15" fmla="*/ 478 h 494"/>
              <a:gd name="T16" fmla="*/ 101 w 112"/>
              <a:gd name="T17" fmla="*/ 356 h 494"/>
              <a:gd name="T18" fmla="*/ 101 w 112"/>
              <a:gd name="T19" fmla="*/ 356 h 494"/>
              <a:gd name="T20" fmla="*/ 41 w 112"/>
              <a:gd name="T21" fmla="*/ 23 h 494"/>
              <a:gd name="T22" fmla="*/ 41 w 112"/>
              <a:gd name="T23" fmla="*/ 23 h 494"/>
              <a:gd name="T24" fmla="*/ 44 w 112"/>
              <a:gd name="T25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" h="494">
                <a:moveTo>
                  <a:pt x="44" y="0"/>
                </a:moveTo>
                <a:lnTo>
                  <a:pt x="44" y="0"/>
                </a:lnTo>
                <a:cubicBezTo>
                  <a:pt x="32" y="29"/>
                  <a:pt x="11" y="49"/>
                  <a:pt x="11" y="76"/>
                </a:cubicBezTo>
                <a:lnTo>
                  <a:pt x="11" y="76"/>
                </a:lnTo>
                <a:cubicBezTo>
                  <a:pt x="11" y="213"/>
                  <a:pt x="69" y="356"/>
                  <a:pt x="0" y="482"/>
                </a:cubicBezTo>
                <a:lnTo>
                  <a:pt x="0" y="482"/>
                </a:lnTo>
                <a:cubicBezTo>
                  <a:pt x="32" y="482"/>
                  <a:pt x="69" y="493"/>
                  <a:pt x="85" y="478"/>
                </a:cubicBezTo>
                <a:lnTo>
                  <a:pt x="85" y="478"/>
                </a:lnTo>
                <a:cubicBezTo>
                  <a:pt x="111" y="451"/>
                  <a:pt x="101" y="398"/>
                  <a:pt x="101" y="356"/>
                </a:cubicBezTo>
                <a:lnTo>
                  <a:pt x="101" y="356"/>
                </a:lnTo>
                <a:cubicBezTo>
                  <a:pt x="90" y="245"/>
                  <a:pt x="11" y="139"/>
                  <a:pt x="41" y="23"/>
                </a:cubicBezTo>
                <a:lnTo>
                  <a:pt x="41" y="23"/>
                </a:lnTo>
                <a:cubicBezTo>
                  <a:pt x="42" y="8"/>
                  <a:pt x="44" y="0"/>
                  <a:pt x="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5" name="Freeform 635"/>
          <p:cNvSpPr>
            <a:spLocks noChangeArrowheads="1"/>
          </p:cNvSpPr>
          <p:nvPr/>
        </p:nvSpPr>
        <p:spPr bwMode="auto">
          <a:xfrm>
            <a:off x="13646656" y="6282004"/>
            <a:ext cx="127434" cy="570899"/>
          </a:xfrm>
          <a:custGeom>
            <a:avLst/>
            <a:gdLst>
              <a:gd name="T0" fmla="*/ 43 w 112"/>
              <a:gd name="T1" fmla="*/ 0 h 493"/>
              <a:gd name="T2" fmla="*/ 43 w 112"/>
              <a:gd name="T3" fmla="*/ 0 h 493"/>
              <a:gd name="T4" fmla="*/ 10 w 112"/>
              <a:gd name="T5" fmla="*/ 76 h 493"/>
              <a:gd name="T6" fmla="*/ 10 w 112"/>
              <a:gd name="T7" fmla="*/ 76 h 493"/>
              <a:gd name="T8" fmla="*/ 0 w 112"/>
              <a:gd name="T9" fmla="*/ 481 h 493"/>
              <a:gd name="T10" fmla="*/ 0 w 112"/>
              <a:gd name="T11" fmla="*/ 481 h 493"/>
              <a:gd name="T12" fmla="*/ 84 w 112"/>
              <a:gd name="T13" fmla="*/ 476 h 493"/>
              <a:gd name="T14" fmla="*/ 84 w 112"/>
              <a:gd name="T15" fmla="*/ 476 h 493"/>
              <a:gd name="T16" fmla="*/ 100 w 112"/>
              <a:gd name="T17" fmla="*/ 355 h 493"/>
              <a:gd name="T18" fmla="*/ 100 w 112"/>
              <a:gd name="T19" fmla="*/ 355 h 493"/>
              <a:gd name="T20" fmla="*/ 40 w 112"/>
              <a:gd name="T21" fmla="*/ 22 h 493"/>
              <a:gd name="T22" fmla="*/ 40 w 112"/>
              <a:gd name="T23" fmla="*/ 22 h 493"/>
              <a:gd name="T24" fmla="*/ 43 w 112"/>
              <a:gd name="T25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" h="493">
                <a:moveTo>
                  <a:pt x="43" y="0"/>
                </a:moveTo>
                <a:lnTo>
                  <a:pt x="43" y="0"/>
                </a:lnTo>
                <a:cubicBezTo>
                  <a:pt x="32" y="28"/>
                  <a:pt x="10" y="49"/>
                  <a:pt x="10" y="76"/>
                </a:cubicBezTo>
                <a:lnTo>
                  <a:pt x="10" y="76"/>
                </a:lnTo>
                <a:cubicBezTo>
                  <a:pt x="10" y="213"/>
                  <a:pt x="68" y="355"/>
                  <a:pt x="0" y="481"/>
                </a:cubicBezTo>
                <a:lnTo>
                  <a:pt x="0" y="481"/>
                </a:lnTo>
                <a:cubicBezTo>
                  <a:pt x="32" y="481"/>
                  <a:pt x="68" y="492"/>
                  <a:pt x="84" y="476"/>
                </a:cubicBezTo>
                <a:lnTo>
                  <a:pt x="84" y="476"/>
                </a:lnTo>
                <a:cubicBezTo>
                  <a:pt x="111" y="451"/>
                  <a:pt x="100" y="397"/>
                  <a:pt x="100" y="355"/>
                </a:cubicBezTo>
                <a:lnTo>
                  <a:pt x="100" y="355"/>
                </a:lnTo>
                <a:cubicBezTo>
                  <a:pt x="90" y="245"/>
                  <a:pt x="10" y="139"/>
                  <a:pt x="40" y="22"/>
                </a:cubicBezTo>
                <a:lnTo>
                  <a:pt x="40" y="22"/>
                </a:lnTo>
                <a:cubicBezTo>
                  <a:pt x="42" y="8"/>
                  <a:pt x="43" y="0"/>
                  <a:pt x="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" name="Freeform 636"/>
          <p:cNvSpPr>
            <a:spLocks noChangeArrowheads="1"/>
          </p:cNvSpPr>
          <p:nvPr/>
        </p:nvSpPr>
        <p:spPr bwMode="auto">
          <a:xfrm>
            <a:off x="13040078" y="5593868"/>
            <a:ext cx="127431" cy="570899"/>
          </a:xfrm>
          <a:custGeom>
            <a:avLst/>
            <a:gdLst>
              <a:gd name="T0" fmla="*/ 43 w 112"/>
              <a:gd name="T1" fmla="*/ 0 h 494"/>
              <a:gd name="T2" fmla="*/ 43 w 112"/>
              <a:gd name="T3" fmla="*/ 0 h 494"/>
              <a:gd name="T4" fmla="*/ 11 w 112"/>
              <a:gd name="T5" fmla="*/ 75 h 494"/>
              <a:gd name="T6" fmla="*/ 11 w 112"/>
              <a:gd name="T7" fmla="*/ 75 h 494"/>
              <a:gd name="T8" fmla="*/ 0 w 112"/>
              <a:gd name="T9" fmla="*/ 482 h 494"/>
              <a:gd name="T10" fmla="*/ 0 w 112"/>
              <a:gd name="T11" fmla="*/ 482 h 494"/>
              <a:gd name="T12" fmla="*/ 85 w 112"/>
              <a:gd name="T13" fmla="*/ 477 h 494"/>
              <a:gd name="T14" fmla="*/ 85 w 112"/>
              <a:gd name="T15" fmla="*/ 477 h 494"/>
              <a:gd name="T16" fmla="*/ 101 w 112"/>
              <a:gd name="T17" fmla="*/ 355 h 494"/>
              <a:gd name="T18" fmla="*/ 101 w 112"/>
              <a:gd name="T19" fmla="*/ 355 h 494"/>
              <a:gd name="T20" fmla="*/ 41 w 112"/>
              <a:gd name="T21" fmla="*/ 22 h 494"/>
              <a:gd name="T22" fmla="*/ 41 w 112"/>
              <a:gd name="T23" fmla="*/ 22 h 494"/>
              <a:gd name="T24" fmla="*/ 43 w 112"/>
              <a:gd name="T25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2" h="494">
                <a:moveTo>
                  <a:pt x="43" y="0"/>
                </a:moveTo>
                <a:lnTo>
                  <a:pt x="43" y="0"/>
                </a:lnTo>
                <a:cubicBezTo>
                  <a:pt x="32" y="28"/>
                  <a:pt x="11" y="49"/>
                  <a:pt x="11" y="75"/>
                </a:cubicBezTo>
                <a:lnTo>
                  <a:pt x="11" y="75"/>
                </a:lnTo>
                <a:cubicBezTo>
                  <a:pt x="11" y="213"/>
                  <a:pt x="69" y="355"/>
                  <a:pt x="0" y="482"/>
                </a:cubicBezTo>
                <a:lnTo>
                  <a:pt x="0" y="482"/>
                </a:lnTo>
                <a:cubicBezTo>
                  <a:pt x="32" y="482"/>
                  <a:pt x="69" y="493"/>
                  <a:pt x="85" y="477"/>
                </a:cubicBezTo>
                <a:lnTo>
                  <a:pt x="85" y="477"/>
                </a:lnTo>
                <a:cubicBezTo>
                  <a:pt x="111" y="450"/>
                  <a:pt x="101" y="398"/>
                  <a:pt x="101" y="355"/>
                </a:cubicBezTo>
                <a:lnTo>
                  <a:pt x="101" y="355"/>
                </a:lnTo>
                <a:cubicBezTo>
                  <a:pt x="90" y="244"/>
                  <a:pt x="11" y="138"/>
                  <a:pt x="41" y="22"/>
                </a:cubicBezTo>
                <a:lnTo>
                  <a:pt x="41" y="22"/>
                </a:lnTo>
                <a:cubicBezTo>
                  <a:pt x="42" y="8"/>
                  <a:pt x="43" y="0"/>
                  <a:pt x="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7" name="Freeform 637"/>
          <p:cNvSpPr>
            <a:spLocks noChangeArrowheads="1"/>
          </p:cNvSpPr>
          <p:nvPr/>
        </p:nvSpPr>
        <p:spPr bwMode="auto">
          <a:xfrm>
            <a:off x="14574367" y="6389049"/>
            <a:ext cx="499537" cy="346617"/>
          </a:xfrm>
          <a:custGeom>
            <a:avLst/>
            <a:gdLst>
              <a:gd name="T0" fmla="*/ 430 w 431"/>
              <a:gd name="T1" fmla="*/ 298 h 300"/>
              <a:gd name="T2" fmla="*/ 430 w 431"/>
              <a:gd name="T3" fmla="*/ 298 h 300"/>
              <a:gd name="T4" fmla="*/ 349 w 431"/>
              <a:gd name="T5" fmla="*/ 285 h 300"/>
              <a:gd name="T6" fmla="*/ 349 w 431"/>
              <a:gd name="T7" fmla="*/ 285 h 300"/>
              <a:gd name="T8" fmla="*/ 0 w 431"/>
              <a:gd name="T9" fmla="*/ 77 h 300"/>
              <a:gd name="T10" fmla="*/ 0 w 431"/>
              <a:gd name="T11" fmla="*/ 77 h 300"/>
              <a:gd name="T12" fmla="*/ 49 w 431"/>
              <a:gd name="T13" fmla="*/ 8 h 300"/>
              <a:gd name="T14" fmla="*/ 49 w 431"/>
              <a:gd name="T15" fmla="*/ 8 h 300"/>
              <a:gd name="T16" fmla="*/ 160 w 431"/>
              <a:gd name="T17" fmla="*/ 60 h 300"/>
              <a:gd name="T18" fmla="*/ 160 w 431"/>
              <a:gd name="T19" fmla="*/ 60 h 300"/>
              <a:gd name="T20" fmla="*/ 410 w 431"/>
              <a:gd name="T21" fmla="*/ 288 h 300"/>
              <a:gd name="T22" fmla="*/ 410 w 431"/>
              <a:gd name="T23" fmla="*/ 288 h 300"/>
              <a:gd name="T24" fmla="*/ 430 w 431"/>
              <a:gd name="T25" fmla="*/ 29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" h="300">
                <a:moveTo>
                  <a:pt x="430" y="298"/>
                </a:moveTo>
                <a:lnTo>
                  <a:pt x="430" y="298"/>
                </a:lnTo>
                <a:cubicBezTo>
                  <a:pt x="400" y="293"/>
                  <a:pt x="371" y="299"/>
                  <a:pt x="349" y="285"/>
                </a:cubicBezTo>
                <a:lnTo>
                  <a:pt x="349" y="285"/>
                </a:lnTo>
                <a:cubicBezTo>
                  <a:pt x="232" y="212"/>
                  <a:pt x="143" y="87"/>
                  <a:pt x="0" y="77"/>
                </a:cubicBezTo>
                <a:lnTo>
                  <a:pt x="0" y="77"/>
                </a:lnTo>
                <a:cubicBezTo>
                  <a:pt x="16" y="50"/>
                  <a:pt x="27" y="13"/>
                  <a:pt x="49" y="8"/>
                </a:cubicBezTo>
                <a:lnTo>
                  <a:pt x="49" y="8"/>
                </a:lnTo>
                <a:cubicBezTo>
                  <a:pt x="85" y="0"/>
                  <a:pt x="124" y="37"/>
                  <a:pt x="160" y="60"/>
                </a:cubicBezTo>
                <a:lnTo>
                  <a:pt x="160" y="60"/>
                </a:lnTo>
                <a:cubicBezTo>
                  <a:pt x="248" y="128"/>
                  <a:pt x="295" y="251"/>
                  <a:pt x="410" y="288"/>
                </a:cubicBezTo>
                <a:lnTo>
                  <a:pt x="410" y="288"/>
                </a:lnTo>
                <a:cubicBezTo>
                  <a:pt x="423" y="294"/>
                  <a:pt x="430" y="298"/>
                  <a:pt x="430" y="2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8" name="Freeform 638"/>
          <p:cNvSpPr>
            <a:spLocks noChangeArrowheads="1"/>
          </p:cNvSpPr>
          <p:nvPr/>
        </p:nvSpPr>
        <p:spPr bwMode="auto">
          <a:xfrm>
            <a:off x="13855648" y="5609159"/>
            <a:ext cx="499537" cy="346617"/>
          </a:xfrm>
          <a:custGeom>
            <a:avLst/>
            <a:gdLst>
              <a:gd name="T0" fmla="*/ 431 w 432"/>
              <a:gd name="T1" fmla="*/ 298 h 300"/>
              <a:gd name="T2" fmla="*/ 431 w 432"/>
              <a:gd name="T3" fmla="*/ 298 h 300"/>
              <a:gd name="T4" fmla="*/ 349 w 432"/>
              <a:gd name="T5" fmla="*/ 286 h 300"/>
              <a:gd name="T6" fmla="*/ 349 w 432"/>
              <a:gd name="T7" fmla="*/ 286 h 300"/>
              <a:gd name="T8" fmla="*/ 0 w 432"/>
              <a:gd name="T9" fmla="*/ 77 h 300"/>
              <a:gd name="T10" fmla="*/ 0 w 432"/>
              <a:gd name="T11" fmla="*/ 77 h 300"/>
              <a:gd name="T12" fmla="*/ 50 w 432"/>
              <a:gd name="T13" fmla="*/ 9 h 300"/>
              <a:gd name="T14" fmla="*/ 50 w 432"/>
              <a:gd name="T15" fmla="*/ 9 h 300"/>
              <a:gd name="T16" fmla="*/ 161 w 432"/>
              <a:gd name="T17" fmla="*/ 60 h 300"/>
              <a:gd name="T18" fmla="*/ 161 w 432"/>
              <a:gd name="T19" fmla="*/ 60 h 300"/>
              <a:gd name="T20" fmla="*/ 410 w 432"/>
              <a:gd name="T21" fmla="*/ 288 h 300"/>
              <a:gd name="T22" fmla="*/ 410 w 432"/>
              <a:gd name="T23" fmla="*/ 288 h 300"/>
              <a:gd name="T24" fmla="*/ 431 w 432"/>
              <a:gd name="T25" fmla="*/ 29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2" h="300">
                <a:moveTo>
                  <a:pt x="431" y="298"/>
                </a:moveTo>
                <a:lnTo>
                  <a:pt x="431" y="298"/>
                </a:lnTo>
                <a:cubicBezTo>
                  <a:pt x="401" y="293"/>
                  <a:pt x="372" y="299"/>
                  <a:pt x="349" y="286"/>
                </a:cubicBezTo>
                <a:lnTo>
                  <a:pt x="349" y="286"/>
                </a:lnTo>
                <a:cubicBezTo>
                  <a:pt x="233" y="212"/>
                  <a:pt x="144" y="87"/>
                  <a:pt x="0" y="77"/>
                </a:cubicBezTo>
                <a:lnTo>
                  <a:pt x="0" y="77"/>
                </a:lnTo>
                <a:cubicBezTo>
                  <a:pt x="17" y="50"/>
                  <a:pt x="28" y="13"/>
                  <a:pt x="50" y="9"/>
                </a:cubicBezTo>
                <a:lnTo>
                  <a:pt x="50" y="9"/>
                </a:lnTo>
                <a:cubicBezTo>
                  <a:pt x="86" y="0"/>
                  <a:pt x="125" y="37"/>
                  <a:pt x="161" y="60"/>
                </a:cubicBezTo>
                <a:lnTo>
                  <a:pt x="161" y="60"/>
                </a:lnTo>
                <a:cubicBezTo>
                  <a:pt x="248" y="128"/>
                  <a:pt x="296" y="251"/>
                  <a:pt x="410" y="288"/>
                </a:cubicBezTo>
                <a:lnTo>
                  <a:pt x="410" y="288"/>
                </a:lnTo>
                <a:cubicBezTo>
                  <a:pt x="423" y="295"/>
                  <a:pt x="431" y="298"/>
                  <a:pt x="431" y="2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9" name="Freeform 639"/>
          <p:cNvSpPr>
            <a:spLocks noChangeArrowheads="1"/>
          </p:cNvSpPr>
          <p:nvPr/>
        </p:nvSpPr>
        <p:spPr bwMode="auto">
          <a:xfrm>
            <a:off x="13157314" y="7051699"/>
            <a:ext cx="499537" cy="346617"/>
          </a:xfrm>
          <a:custGeom>
            <a:avLst/>
            <a:gdLst>
              <a:gd name="T0" fmla="*/ 430 w 431"/>
              <a:gd name="T1" fmla="*/ 298 h 300"/>
              <a:gd name="T2" fmla="*/ 430 w 431"/>
              <a:gd name="T3" fmla="*/ 298 h 300"/>
              <a:gd name="T4" fmla="*/ 349 w 431"/>
              <a:gd name="T5" fmla="*/ 284 h 300"/>
              <a:gd name="T6" fmla="*/ 349 w 431"/>
              <a:gd name="T7" fmla="*/ 284 h 300"/>
              <a:gd name="T8" fmla="*/ 0 w 431"/>
              <a:gd name="T9" fmla="*/ 76 h 300"/>
              <a:gd name="T10" fmla="*/ 0 w 431"/>
              <a:gd name="T11" fmla="*/ 76 h 300"/>
              <a:gd name="T12" fmla="*/ 49 w 431"/>
              <a:gd name="T13" fmla="*/ 7 h 300"/>
              <a:gd name="T14" fmla="*/ 49 w 431"/>
              <a:gd name="T15" fmla="*/ 7 h 300"/>
              <a:gd name="T16" fmla="*/ 161 w 431"/>
              <a:gd name="T17" fmla="*/ 59 h 300"/>
              <a:gd name="T18" fmla="*/ 161 w 431"/>
              <a:gd name="T19" fmla="*/ 59 h 300"/>
              <a:gd name="T20" fmla="*/ 410 w 431"/>
              <a:gd name="T21" fmla="*/ 288 h 300"/>
              <a:gd name="T22" fmla="*/ 410 w 431"/>
              <a:gd name="T23" fmla="*/ 288 h 300"/>
              <a:gd name="T24" fmla="*/ 430 w 431"/>
              <a:gd name="T25" fmla="*/ 29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" h="300">
                <a:moveTo>
                  <a:pt x="430" y="298"/>
                </a:moveTo>
                <a:lnTo>
                  <a:pt x="430" y="298"/>
                </a:lnTo>
                <a:cubicBezTo>
                  <a:pt x="400" y="293"/>
                  <a:pt x="371" y="299"/>
                  <a:pt x="349" y="284"/>
                </a:cubicBezTo>
                <a:lnTo>
                  <a:pt x="349" y="284"/>
                </a:lnTo>
                <a:cubicBezTo>
                  <a:pt x="233" y="211"/>
                  <a:pt x="143" y="86"/>
                  <a:pt x="0" y="76"/>
                </a:cubicBezTo>
                <a:lnTo>
                  <a:pt x="0" y="76"/>
                </a:lnTo>
                <a:cubicBezTo>
                  <a:pt x="17" y="49"/>
                  <a:pt x="27" y="12"/>
                  <a:pt x="49" y="7"/>
                </a:cubicBezTo>
                <a:lnTo>
                  <a:pt x="49" y="7"/>
                </a:lnTo>
                <a:cubicBezTo>
                  <a:pt x="86" y="0"/>
                  <a:pt x="125" y="36"/>
                  <a:pt x="161" y="59"/>
                </a:cubicBezTo>
                <a:lnTo>
                  <a:pt x="161" y="59"/>
                </a:lnTo>
                <a:cubicBezTo>
                  <a:pt x="248" y="127"/>
                  <a:pt x="295" y="251"/>
                  <a:pt x="410" y="288"/>
                </a:cubicBezTo>
                <a:lnTo>
                  <a:pt x="410" y="288"/>
                </a:lnTo>
                <a:cubicBezTo>
                  <a:pt x="423" y="294"/>
                  <a:pt x="430" y="298"/>
                  <a:pt x="430" y="2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" name="Freeform 640"/>
          <p:cNvSpPr>
            <a:spLocks noChangeArrowheads="1"/>
          </p:cNvSpPr>
          <p:nvPr/>
        </p:nvSpPr>
        <p:spPr bwMode="auto">
          <a:xfrm>
            <a:off x="10430254" y="6073016"/>
            <a:ext cx="1952269" cy="1034753"/>
          </a:xfrm>
          <a:custGeom>
            <a:avLst/>
            <a:gdLst>
              <a:gd name="T0" fmla="*/ 0 w 1688"/>
              <a:gd name="T1" fmla="*/ 36 h 893"/>
              <a:gd name="T2" fmla="*/ 0 w 1688"/>
              <a:gd name="T3" fmla="*/ 36 h 893"/>
              <a:gd name="T4" fmla="*/ 31 w 1688"/>
              <a:gd name="T5" fmla="*/ 67 h 893"/>
              <a:gd name="T6" fmla="*/ 31 w 1688"/>
              <a:gd name="T7" fmla="*/ 67 h 893"/>
              <a:gd name="T8" fmla="*/ 66 w 1688"/>
              <a:gd name="T9" fmla="*/ 94 h 893"/>
              <a:gd name="T10" fmla="*/ 66 w 1688"/>
              <a:gd name="T11" fmla="*/ 94 h 893"/>
              <a:gd name="T12" fmla="*/ 319 w 1688"/>
              <a:gd name="T13" fmla="*/ 163 h 893"/>
              <a:gd name="T14" fmla="*/ 319 w 1688"/>
              <a:gd name="T15" fmla="*/ 163 h 893"/>
              <a:gd name="T16" fmla="*/ 844 w 1688"/>
              <a:gd name="T17" fmla="*/ 577 h 893"/>
              <a:gd name="T18" fmla="*/ 844 w 1688"/>
              <a:gd name="T19" fmla="*/ 577 h 893"/>
              <a:gd name="T20" fmla="*/ 882 w 1688"/>
              <a:gd name="T21" fmla="*/ 599 h 893"/>
              <a:gd name="T22" fmla="*/ 882 w 1688"/>
              <a:gd name="T23" fmla="*/ 599 h 893"/>
              <a:gd name="T24" fmla="*/ 921 w 1688"/>
              <a:gd name="T25" fmla="*/ 617 h 893"/>
              <a:gd name="T26" fmla="*/ 921 w 1688"/>
              <a:gd name="T27" fmla="*/ 617 h 893"/>
              <a:gd name="T28" fmla="*/ 971 w 1688"/>
              <a:gd name="T29" fmla="*/ 635 h 893"/>
              <a:gd name="T30" fmla="*/ 971 w 1688"/>
              <a:gd name="T31" fmla="*/ 635 h 893"/>
              <a:gd name="T32" fmla="*/ 1615 w 1688"/>
              <a:gd name="T33" fmla="*/ 892 h 893"/>
              <a:gd name="T34" fmla="*/ 1615 w 1688"/>
              <a:gd name="T35" fmla="*/ 892 h 893"/>
              <a:gd name="T36" fmla="*/ 1672 w 1688"/>
              <a:gd name="T37" fmla="*/ 779 h 893"/>
              <a:gd name="T38" fmla="*/ 1672 w 1688"/>
              <a:gd name="T39" fmla="*/ 779 h 893"/>
              <a:gd name="T40" fmla="*/ 1447 w 1688"/>
              <a:gd name="T41" fmla="*/ 686 h 893"/>
              <a:gd name="T42" fmla="*/ 1447 w 1688"/>
              <a:gd name="T43" fmla="*/ 686 h 893"/>
              <a:gd name="T44" fmla="*/ 984 w 1688"/>
              <a:gd name="T45" fmla="*/ 551 h 893"/>
              <a:gd name="T46" fmla="*/ 984 w 1688"/>
              <a:gd name="T47" fmla="*/ 551 h 893"/>
              <a:gd name="T48" fmla="*/ 937 w 1688"/>
              <a:gd name="T49" fmla="*/ 529 h 893"/>
              <a:gd name="T50" fmla="*/ 937 w 1688"/>
              <a:gd name="T51" fmla="*/ 529 h 893"/>
              <a:gd name="T52" fmla="*/ 325 w 1688"/>
              <a:gd name="T53" fmla="*/ 101 h 893"/>
              <a:gd name="T54" fmla="*/ 325 w 1688"/>
              <a:gd name="T55" fmla="*/ 101 h 893"/>
              <a:gd name="T56" fmla="*/ 82 w 1688"/>
              <a:gd name="T57" fmla="*/ 53 h 893"/>
              <a:gd name="T58" fmla="*/ 82 w 1688"/>
              <a:gd name="T59" fmla="*/ 53 h 893"/>
              <a:gd name="T60" fmla="*/ 43 w 1688"/>
              <a:gd name="T61" fmla="*/ 28 h 893"/>
              <a:gd name="T62" fmla="*/ 43 w 1688"/>
              <a:gd name="T63" fmla="*/ 28 h 893"/>
              <a:gd name="T64" fmla="*/ 7 w 1688"/>
              <a:gd name="T65" fmla="*/ 0 h 893"/>
              <a:gd name="T66" fmla="*/ 0 w 1688"/>
              <a:gd name="T67" fmla="*/ 36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88" h="893">
                <a:moveTo>
                  <a:pt x="0" y="36"/>
                </a:moveTo>
                <a:lnTo>
                  <a:pt x="0" y="36"/>
                </a:lnTo>
                <a:cubicBezTo>
                  <a:pt x="10" y="47"/>
                  <a:pt x="20" y="57"/>
                  <a:pt x="31" y="67"/>
                </a:cubicBezTo>
                <a:lnTo>
                  <a:pt x="31" y="67"/>
                </a:lnTo>
                <a:cubicBezTo>
                  <a:pt x="42" y="77"/>
                  <a:pt x="53" y="86"/>
                  <a:pt x="66" y="94"/>
                </a:cubicBezTo>
                <a:lnTo>
                  <a:pt x="66" y="94"/>
                </a:lnTo>
                <a:cubicBezTo>
                  <a:pt x="140" y="157"/>
                  <a:pt x="242" y="126"/>
                  <a:pt x="319" y="163"/>
                </a:cubicBezTo>
                <a:lnTo>
                  <a:pt x="319" y="163"/>
                </a:lnTo>
                <a:cubicBezTo>
                  <a:pt x="525" y="265"/>
                  <a:pt x="669" y="440"/>
                  <a:pt x="844" y="577"/>
                </a:cubicBezTo>
                <a:lnTo>
                  <a:pt x="844" y="577"/>
                </a:lnTo>
                <a:cubicBezTo>
                  <a:pt x="856" y="585"/>
                  <a:pt x="869" y="592"/>
                  <a:pt x="882" y="599"/>
                </a:cubicBezTo>
                <a:lnTo>
                  <a:pt x="882" y="599"/>
                </a:lnTo>
                <a:cubicBezTo>
                  <a:pt x="895" y="605"/>
                  <a:pt x="908" y="612"/>
                  <a:pt x="921" y="617"/>
                </a:cubicBezTo>
                <a:lnTo>
                  <a:pt x="921" y="617"/>
                </a:lnTo>
                <a:cubicBezTo>
                  <a:pt x="937" y="624"/>
                  <a:pt x="954" y="630"/>
                  <a:pt x="971" y="635"/>
                </a:cubicBezTo>
                <a:lnTo>
                  <a:pt x="971" y="635"/>
                </a:lnTo>
                <a:cubicBezTo>
                  <a:pt x="1141" y="680"/>
                  <a:pt x="1467" y="800"/>
                  <a:pt x="1615" y="892"/>
                </a:cubicBezTo>
                <a:lnTo>
                  <a:pt x="1615" y="892"/>
                </a:lnTo>
                <a:cubicBezTo>
                  <a:pt x="1641" y="851"/>
                  <a:pt x="1687" y="804"/>
                  <a:pt x="1672" y="779"/>
                </a:cubicBezTo>
                <a:lnTo>
                  <a:pt x="1672" y="779"/>
                </a:lnTo>
                <a:cubicBezTo>
                  <a:pt x="1625" y="712"/>
                  <a:pt x="1529" y="702"/>
                  <a:pt x="1447" y="686"/>
                </a:cubicBezTo>
                <a:lnTo>
                  <a:pt x="1447" y="686"/>
                </a:lnTo>
                <a:cubicBezTo>
                  <a:pt x="1339" y="671"/>
                  <a:pt x="1080" y="584"/>
                  <a:pt x="984" y="551"/>
                </a:cubicBezTo>
                <a:lnTo>
                  <a:pt x="984" y="551"/>
                </a:lnTo>
                <a:cubicBezTo>
                  <a:pt x="967" y="545"/>
                  <a:pt x="952" y="538"/>
                  <a:pt x="937" y="529"/>
                </a:cubicBezTo>
                <a:lnTo>
                  <a:pt x="937" y="529"/>
                </a:lnTo>
                <a:cubicBezTo>
                  <a:pt x="730" y="383"/>
                  <a:pt x="566" y="193"/>
                  <a:pt x="325" y="101"/>
                </a:cubicBezTo>
                <a:lnTo>
                  <a:pt x="325" y="101"/>
                </a:lnTo>
                <a:cubicBezTo>
                  <a:pt x="253" y="75"/>
                  <a:pt x="156" y="106"/>
                  <a:pt x="82" y="53"/>
                </a:cubicBezTo>
                <a:lnTo>
                  <a:pt x="82" y="53"/>
                </a:lnTo>
                <a:cubicBezTo>
                  <a:pt x="68" y="45"/>
                  <a:pt x="56" y="37"/>
                  <a:pt x="43" y="28"/>
                </a:cubicBezTo>
                <a:lnTo>
                  <a:pt x="43" y="28"/>
                </a:lnTo>
                <a:cubicBezTo>
                  <a:pt x="31" y="20"/>
                  <a:pt x="19" y="10"/>
                  <a:pt x="7" y="0"/>
                </a:cubicBezTo>
                <a:lnTo>
                  <a:pt x="0" y="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" name="Freeform 641"/>
          <p:cNvSpPr>
            <a:spLocks noChangeArrowheads="1"/>
          </p:cNvSpPr>
          <p:nvPr/>
        </p:nvSpPr>
        <p:spPr bwMode="auto">
          <a:xfrm>
            <a:off x="9670753" y="6827418"/>
            <a:ext cx="2676090" cy="1340591"/>
          </a:xfrm>
          <a:custGeom>
            <a:avLst/>
            <a:gdLst>
              <a:gd name="T0" fmla="*/ 0 w 2315"/>
              <a:gd name="T1" fmla="*/ 24 h 1160"/>
              <a:gd name="T2" fmla="*/ 0 w 2315"/>
              <a:gd name="T3" fmla="*/ 24 h 1160"/>
              <a:gd name="T4" fmla="*/ 232 w 2315"/>
              <a:gd name="T5" fmla="*/ 89 h 1160"/>
              <a:gd name="T6" fmla="*/ 232 w 2315"/>
              <a:gd name="T7" fmla="*/ 89 h 1160"/>
              <a:gd name="T8" fmla="*/ 916 w 2315"/>
              <a:gd name="T9" fmla="*/ 487 h 1160"/>
              <a:gd name="T10" fmla="*/ 916 w 2315"/>
              <a:gd name="T11" fmla="*/ 487 h 1160"/>
              <a:gd name="T12" fmla="*/ 965 w 2315"/>
              <a:gd name="T13" fmla="*/ 511 h 1160"/>
              <a:gd name="T14" fmla="*/ 965 w 2315"/>
              <a:gd name="T15" fmla="*/ 511 h 1160"/>
              <a:gd name="T16" fmla="*/ 1218 w 2315"/>
              <a:gd name="T17" fmla="*/ 556 h 1160"/>
              <a:gd name="T18" fmla="*/ 1218 w 2315"/>
              <a:gd name="T19" fmla="*/ 556 h 1160"/>
              <a:gd name="T20" fmla="*/ 1280 w 2315"/>
              <a:gd name="T21" fmla="*/ 577 h 1160"/>
              <a:gd name="T22" fmla="*/ 1280 w 2315"/>
              <a:gd name="T23" fmla="*/ 577 h 1160"/>
              <a:gd name="T24" fmla="*/ 1691 w 2315"/>
              <a:gd name="T25" fmla="*/ 823 h 1160"/>
              <a:gd name="T26" fmla="*/ 1691 w 2315"/>
              <a:gd name="T27" fmla="*/ 823 h 1160"/>
              <a:gd name="T28" fmla="*/ 1737 w 2315"/>
              <a:gd name="T29" fmla="*/ 842 h 1160"/>
              <a:gd name="T30" fmla="*/ 1737 w 2315"/>
              <a:gd name="T31" fmla="*/ 842 h 1160"/>
              <a:gd name="T32" fmla="*/ 2267 w 2315"/>
              <a:gd name="T33" fmla="*/ 1153 h 1160"/>
              <a:gd name="T34" fmla="*/ 2267 w 2315"/>
              <a:gd name="T35" fmla="*/ 1153 h 1160"/>
              <a:gd name="T36" fmla="*/ 2314 w 2315"/>
              <a:gd name="T37" fmla="*/ 1071 h 1160"/>
              <a:gd name="T38" fmla="*/ 2314 w 2315"/>
              <a:gd name="T39" fmla="*/ 1071 h 1160"/>
              <a:gd name="T40" fmla="*/ 1713 w 2315"/>
              <a:gd name="T41" fmla="*/ 746 h 1160"/>
              <a:gd name="T42" fmla="*/ 1713 w 2315"/>
              <a:gd name="T43" fmla="*/ 746 h 1160"/>
              <a:gd name="T44" fmla="*/ 1657 w 2315"/>
              <a:gd name="T45" fmla="*/ 723 h 1160"/>
              <a:gd name="T46" fmla="*/ 1657 w 2315"/>
              <a:gd name="T47" fmla="*/ 723 h 1160"/>
              <a:gd name="T48" fmla="*/ 1233 w 2315"/>
              <a:gd name="T49" fmla="*/ 459 h 1160"/>
              <a:gd name="T50" fmla="*/ 1233 w 2315"/>
              <a:gd name="T51" fmla="*/ 459 h 1160"/>
              <a:gd name="T52" fmla="*/ 1058 w 2315"/>
              <a:gd name="T53" fmla="*/ 457 h 1160"/>
              <a:gd name="T54" fmla="*/ 1058 w 2315"/>
              <a:gd name="T55" fmla="*/ 457 h 1160"/>
              <a:gd name="T56" fmla="*/ 1023 w 2315"/>
              <a:gd name="T57" fmla="*/ 454 h 1160"/>
              <a:gd name="T58" fmla="*/ 1023 w 2315"/>
              <a:gd name="T59" fmla="*/ 454 h 1160"/>
              <a:gd name="T60" fmla="*/ 237 w 2315"/>
              <a:gd name="T61" fmla="*/ 48 h 1160"/>
              <a:gd name="T62" fmla="*/ 237 w 2315"/>
              <a:gd name="T63" fmla="*/ 48 h 1160"/>
              <a:gd name="T64" fmla="*/ 11 w 2315"/>
              <a:gd name="T65" fmla="*/ 0 h 1160"/>
              <a:gd name="T66" fmla="*/ 0 w 2315"/>
              <a:gd name="T67" fmla="*/ 24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15" h="1160">
                <a:moveTo>
                  <a:pt x="0" y="24"/>
                </a:moveTo>
                <a:lnTo>
                  <a:pt x="0" y="24"/>
                </a:lnTo>
                <a:cubicBezTo>
                  <a:pt x="73" y="68"/>
                  <a:pt x="160" y="42"/>
                  <a:pt x="232" y="89"/>
                </a:cubicBezTo>
                <a:lnTo>
                  <a:pt x="232" y="89"/>
                </a:lnTo>
                <a:cubicBezTo>
                  <a:pt x="463" y="228"/>
                  <a:pt x="668" y="387"/>
                  <a:pt x="916" y="487"/>
                </a:cubicBezTo>
                <a:lnTo>
                  <a:pt x="916" y="487"/>
                </a:lnTo>
                <a:cubicBezTo>
                  <a:pt x="934" y="495"/>
                  <a:pt x="950" y="503"/>
                  <a:pt x="965" y="511"/>
                </a:cubicBezTo>
                <a:lnTo>
                  <a:pt x="965" y="511"/>
                </a:lnTo>
                <a:cubicBezTo>
                  <a:pt x="1042" y="549"/>
                  <a:pt x="1123" y="575"/>
                  <a:pt x="1218" y="556"/>
                </a:cubicBezTo>
                <a:lnTo>
                  <a:pt x="1218" y="556"/>
                </a:lnTo>
                <a:cubicBezTo>
                  <a:pt x="1239" y="551"/>
                  <a:pt x="1265" y="562"/>
                  <a:pt x="1280" y="577"/>
                </a:cubicBezTo>
                <a:lnTo>
                  <a:pt x="1280" y="577"/>
                </a:lnTo>
                <a:cubicBezTo>
                  <a:pt x="1408" y="680"/>
                  <a:pt x="1521" y="798"/>
                  <a:pt x="1691" y="823"/>
                </a:cubicBezTo>
                <a:lnTo>
                  <a:pt x="1691" y="823"/>
                </a:lnTo>
                <a:cubicBezTo>
                  <a:pt x="1707" y="828"/>
                  <a:pt x="1722" y="835"/>
                  <a:pt x="1737" y="842"/>
                </a:cubicBezTo>
                <a:lnTo>
                  <a:pt x="1737" y="842"/>
                </a:lnTo>
                <a:cubicBezTo>
                  <a:pt x="1871" y="905"/>
                  <a:pt x="2125" y="1112"/>
                  <a:pt x="2267" y="1153"/>
                </a:cubicBezTo>
                <a:lnTo>
                  <a:pt x="2267" y="1153"/>
                </a:lnTo>
                <a:cubicBezTo>
                  <a:pt x="2277" y="1159"/>
                  <a:pt x="2288" y="1097"/>
                  <a:pt x="2314" y="1071"/>
                </a:cubicBezTo>
                <a:lnTo>
                  <a:pt x="2314" y="1071"/>
                </a:lnTo>
                <a:cubicBezTo>
                  <a:pt x="2166" y="982"/>
                  <a:pt x="1869" y="815"/>
                  <a:pt x="1713" y="746"/>
                </a:cubicBezTo>
                <a:lnTo>
                  <a:pt x="1713" y="746"/>
                </a:lnTo>
                <a:cubicBezTo>
                  <a:pt x="1696" y="738"/>
                  <a:pt x="1677" y="730"/>
                  <a:pt x="1657" y="723"/>
                </a:cubicBezTo>
                <a:lnTo>
                  <a:pt x="1657" y="723"/>
                </a:lnTo>
                <a:cubicBezTo>
                  <a:pt x="1490" y="680"/>
                  <a:pt x="1382" y="541"/>
                  <a:pt x="1233" y="459"/>
                </a:cubicBezTo>
                <a:lnTo>
                  <a:pt x="1233" y="459"/>
                </a:lnTo>
                <a:cubicBezTo>
                  <a:pt x="1173" y="425"/>
                  <a:pt x="1117" y="455"/>
                  <a:pt x="1058" y="457"/>
                </a:cubicBezTo>
                <a:lnTo>
                  <a:pt x="1058" y="457"/>
                </a:lnTo>
                <a:cubicBezTo>
                  <a:pt x="1047" y="457"/>
                  <a:pt x="1035" y="456"/>
                  <a:pt x="1023" y="454"/>
                </a:cubicBezTo>
                <a:lnTo>
                  <a:pt x="1023" y="454"/>
                </a:lnTo>
                <a:cubicBezTo>
                  <a:pt x="730" y="392"/>
                  <a:pt x="504" y="181"/>
                  <a:pt x="237" y="48"/>
                </a:cubicBezTo>
                <a:lnTo>
                  <a:pt x="237" y="48"/>
                </a:lnTo>
                <a:cubicBezTo>
                  <a:pt x="170" y="12"/>
                  <a:pt x="83" y="33"/>
                  <a:pt x="11" y="0"/>
                </a:cubicBezTo>
                <a:lnTo>
                  <a:pt x="0" y="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2" name="Freeform 642"/>
          <p:cNvSpPr>
            <a:spLocks noChangeArrowheads="1"/>
          </p:cNvSpPr>
          <p:nvPr/>
        </p:nvSpPr>
        <p:spPr bwMode="auto">
          <a:xfrm>
            <a:off x="11072515" y="5904803"/>
            <a:ext cx="127431" cy="555609"/>
          </a:xfrm>
          <a:custGeom>
            <a:avLst/>
            <a:gdLst>
              <a:gd name="T0" fmla="*/ 66 w 109"/>
              <a:gd name="T1" fmla="*/ 0 h 480"/>
              <a:gd name="T2" fmla="*/ 66 w 109"/>
              <a:gd name="T3" fmla="*/ 0 h 480"/>
              <a:gd name="T4" fmla="*/ 97 w 109"/>
              <a:gd name="T5" fmla="*/ 73 h 480"/>
              <a:gd name="T6" fmla="*/ 97 w 109"/>
              <a:gd name="T7" fmla="*/ 73 h 480"/>
              <a:gd name="T8" fmla="*/ 108 w 109"/>
              <a:gd name="T9" fmla="*/ 469 h 480"/>
              <a:gd name="T10" fmla="*/ 108 w 109"/>
              <a:gd name="T11" fmla="*/ 469 h 480"/>
              <a:gd name="T12" fmla="*/ 26 w 109"/>
              <a:gd name="T13" fmla="*/ 464 h 480"/>
              <a:gd name="T14" fmla="*/ 26 w 109"/>
              <a:gd name="T15" fmla="*/ 464 h 480"/>
              <a:gd name="T16" fmla="*/ 10 w 109"/>
              <a:gd name="T17" fmla="*/ 346 h 480"/>
              <a:gd name="T18" fmla="*/ 10 w 109"/>
              <a:gd name="T19" fmla="*/ 346 h 480"/>
              <a:gd name="T20" fmla="*/ 69 w 109"/>
              <a:gd name="T21" fmla="*/ 21 h 480"/>
              <a:gd name="T22" fmla="*/ 69 w 109"/>
              <a:gd name="T23" fmla="*/ 21 h 480"/>
              <a:gd name="T24" fmla="*/ 66 w 109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480">
                <a:moveTo>
                  <a:pt x="66" y="0"/>
                </a:moveTo>
                <a:lnTo>
                  <a:pt x="66" y="0"/>
                </a:lnTo>
                <a:cubicBezTo>
                  <a:pt x="77" y="27"/>
                  <a:pt x="97" y="47"/>
                  <a:pt x="97" y="73"/>
                </a:cubicBezTo>
                <a:lnTo>
                  <a:pt x="97" y="73"/>
                </a:lnTo>
                <a:cubicBezTo>
                  <a:pt x="97" y="207"/>
                  <a:pt x="41" y="346"/>
                  <a:pt x="108" y="469"/>
                </a:cubicBezTo>
                <a:lnTo>
                  <a:pt x="108" y="469"/>
                </a:lnTo>
                <a:cubicBezTo>
                  <a:pt x="77" y="469"/>
                  <a:pt x="41" y="479"/>
                  <a:pt x="26" y="464"/>
                </a:cubicBezTo>
                <a:lnTo>
                  <a:pt x="26" y="464"/>
                </a:lnTo>
                <a:cubicBezTo>
                  <a:pt x="0" y="438"/>
                  <a:pt x="10" y="387"/>
                  <a:pt x="10" y="346"/>
                </a:cubicBezTo>
                <a:lnTo>
                  <a:pt x="10" y="346"/>
                </a:lnTo>
                <a:cubicBezTo>
                  <a:pt x="20" y="237"/>
                  <a:pt x="97" y="135"/>
                  <a:pt x="69" y="21"/>
                </a:cubicBezTo>
                <a:lnTo>
                  <a:pt x="69" y="21"/>
                </a:lnTo>
                <a:cubicBezTo>
                  <a:pt x="67" y="8"/>
                  <a:pt x="66" y="0"/>
                  <a:pt x="6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3" name="Freeform 643"/>
          <p:cNvSpPr>
            <a:spLocks noChangeArrowheads="1"/>
          </p:cNvSpPr>
          <p:nvPr/>
        </p:nvSpPr>
        <p:spPr bwMode="auto">
          <a:xfrm>
            <a:off x="10934886" y="6868196"/>
            <a:ext cx="127434" cy="555605"/>
          </a:xfrm>
          <a:custGeom>
            <a:avLst/>
            <a:gdLst>
              <a:gd name="T0" fmla="*/ 66 w 109"/>
              <a:gd name="T1" fmla="*/ 0 h 480"/>
              <a:gd name="T2" fmla="*/ 66 w 109"/>
              <a:gd name="T3" fmla="*/ 0 h 480"/>
              <a:gd name="T4" fmla="*/ 98 w 109"/>
              <a:gd name="T5" fmla="*/ 73 h 480"/>
              <a:gd name="T6" fmla="*/ 98 w 109"/>
              <a:gd name="T7" fmla="*/ 73 h 480"/>
              <a:gd name="T8" fmla="*/ 108 w 109"/>
              <a:gd name="T9" fmla="*/ 469 h 480"/>
              <a:gd name="T10" fmla="*/ 108 w 109"/>
              <a:gd name="T11" fmla="*/ 469 h 480"/>
              <a:gd name="T12" fmla="*/ 26 w 109"/>
              <a:gd name="T13" fmla="*/ 464 h 480"/>
              <a:gd name="T14" fmla="*/ 26 w 109"/>
              <a:gd name="T15" fmla="*/ 464 h 480"/>
              <a:gd name="T16" fmla="*/ 10 w 109"/>
              <a:gd name="T17" fmla="*/ 345 h 480"/>
              <a:gd name="T18" fmla="*/ 10 w 109"/>
              <a:gd name="T19" fmla="*/ 345 h 480"/>
              <a:gd name="T20" fmla="*/ 68 w 109"/>
              <a:gd name="T21" fmla="*/ 21 h 480"/>
              <a:gd name="T22" fmla="*/ 68 w 109"/>
              <a:gd name="T23" fmla="*/ 21 h 480"/>
              <a:gd name="T24" fmla="*/ 66 w 109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480">
                <a:moveTo>
                  <a:pt x="66" y="0"/>
                </a:moveTo>
                <a:lnTo>
                  <a:pt x="66" y="0"/>
                </a:lnTo>
                <a:cubicBezTo>
                  <a:pt x="77" y="27"/>
                  <a:pt x="98" y="47"/>
                  <a:pt x="98" y="73"/>
                </a:cubicBezTo>
                <a:lnTo>
                  <a:pt x="98" y="73"/>
                </a:lnTo>
                <a:cubicBezTo>
                  <a:pt x="98" y="207"/>
                  <a:pt x="41" y="345"/>
                  <a:pt x="108" y="469"/>
                </a:cubicBezTo>
                <a:lnTo>
                  <a:pt x="108" y="469"/>
                </a:lnTo>
                <a:cubicBezTo>
                  <a:pt x="77" y="469"/>
                  <a:pt x="41" y="479"/>
                  <a:pt x="26" y="464"/>
                </a:cubicBezTo>
                <a:lnTo>
                  <a:pt x="26" y="464"/>
                </a:lnTo>
                <a:cubicBezTo>
                  <a:pt x="0" y="438"/>
                  <a:pt x="10" y="387"/>
                  <a:pt x="10" y="345"/>
                </a:cubicBezTo>
                <a:lnTo>
                  <a:pt x="10" y="345"/>
                </a:lnTo>
                <a:cubicBezTo>
                  <a:pt x="20" y="238"/>
                  <a:pt x="98" y="135"/>
                  <a:pt x="68" y="21"/>
                </a:cubicBezTo>
                <a:lnTo>
                  <a:pt x="68" y="21"/>
                </a:lnTo>
                <a:cubicBezTo>
                  <a:pt x="67" y="8"/>
                  <a:pt x="66" y="0"/>
                  <a:pt x="6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4" name="Freeform 644"/>
          <p:cNvSpPr>
            <a:spLocks noChangeArrowheads="1"/>
          </p:cNvSpPr>
          <p:nvPr/>
        </p:nvSpPr>
        <p:spPr bwMode="auto">
          <a:xfrm>
            <a:off x="11526174" y="6195351"/>
            <a:ext cx="122335" cy="555605"/>
          </a:xfrm>
          <a:custGeom>
            <a:avLst/>
            <a:gdLst>
              <a:gd name="T0" fmla="*/ 65 w 108"/>
              <a:gd name="T1" fmla="*/ 0 h 481"/>
              <a:gd name="T2" fmla="*/ 65 w 108"/>
              <a:gd name="T3" fmla="*/ 0 h 481"/>
              <a:gd name="T4" fmla="*/ 97 w 108"/>
              <a:gd name="T5" fmla="*/ 73 h 481"/>
              <a:gd name="T6" fmla="*/ 97 w 108"/>
              <a:gd name="T7" fmla="*/ 73 h 481"/>
              <a:gd name="T8" fmla="*/ 107 w 108"/>
              <a:gd name="T9" fmla="*/ 469 h 481"/>
              <a:gd name="T10" fmla="*/ 107 w 108"/>
              <a:gd name="T11" fmla="*/ 469 h 481"/>
              <a:gd name="T12" fmla="*/ 25 w 108"/>
              <a:gd name="T13" fmla="*/ 464 h 481"/>
              <a:gd name="T14" fmla="*/ 25 w 108"/>
              <a:gd name="T15" fmla="*/ 464 h 481"/>
              <a:gd name="T16" fmla="*/ 9 w 108"/>
              <a:gd name="T17" fmla="*/ 346 h 481"/>
              <a:gd name="T18" fmla="*/ 9 w 108"/>
              <a:gd name="T19" fmla="*/ 346 h 481"/>
              <a:gd name="T20" fmla="*/ 67 w 108"/>
              <a:gd name="T21" fmla="*/ 21 h 481"/>
              <a:gd name="T22" fmla="*/ 67 w 108"/>
              <a:gd name="T23" fmla="*/ 21 h 481"/>
              <a:gd name="T24" fmla="*/ 65 w 108"/>
              <a:gd name="T25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481">
                <a:moveTo>
                  <a:pt x="65" y="0"/>
                </a:moveTo>
                <a:lnTo>
                  <a:pt x="65" y="0"/>
                </a:lnTo>
                <a:cubicBezTo>
                  <a:pt x="76" y="28"/>
                  <a:pt x="97" y="48"/>
                  <a:pt x="97" y="73"/>
                </a:cubicBezTo>
                <a:lnTo>
                  <a:pt x="97" y="73"/>
                </a:lnTo>
                <a:cubicBezTo>
                  <a:pt x="97" y="208"/>
                  <a:pt x="40" y="346"/>
                  <a:pt x="107" y="469"/>
                </a:cubicBezTo>
                <a:lnTo>
                  <a:pt x="107" y="469"/>
                </a:lnTo>
                <a:cubicBezTo>
                  <a:pt x="76" y="469"/>
                  <a:pt x="40" y="480"/>
                  <a:pt x="25" y="464"/>
                </a:cubicBezTo>
                <a:lnTo>
                  <a:pt x="25" y="464"/>
                </a:lnTo>
                <a:cubicBezTo>
                  <a:pt x="0" y="439"/>
                  <a:pt x="9" y="387"/>
                  <a:pt x="9" y="346"/>
                </a:cubicBezTo>
                <a:lnTo>
                  <a:pt x="9" y="346"/>
                </a:lnTo>
                <a:cubicBezTo>
                  <a:pt x="20" y="238"/>
                  <a:pt x="97" y="135"/>
                  <a:pt x="67" y="21"/>
                </a:cubicBezTo>
                <a:lnTo>
                  <a:pt x="67" y="21"/>
                </a:lnTo>
                <a:cubicBezTo>
                  <a:pt x="66" y="8"/>
                  <a:pt x="65" y="0"/>
                  <a:pt x="6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5" name="Freeform 645"/>
          <p:cNvSpPr>
            <a:spLocks noChangeArrowheads="1"/>
          </p:cNvSpPr>
          <p:nvPr/>
        </p:nvSpPr>
        <p:spPr bwMode="auto">
          <a:xfrm>
            <a:off x="9670753" y="6965044"/>
            <a:ext cx="484246" cy="336423"/>
          </a:xfrm>
          <a:custGeom>
            <a:avLst/>
            <a:gdLst>
              <a:gd name="T0" fmla="*/ 0 w 420"/>
              <a:gd name="T1" fmla="*/ 291 h 292"/>
              <a:gd name="T2" fmla="*/ 0 w 420"/>
              <a:gd name="T3" fmla="*/ 291 h 292"/>
              <a:gd name="T4" fmla="*/ 79 w 420"/>
              <a:gd name="T5" fmla="*/ 278 h 292"/>
              <a:gd name="T6" fmla="*/ 79 w 420"/>
              <a:gd name="T7" fmla="*/ 278 h 292"/>
              <a:gd name="T8" fmla="*/ 419 w 420"/>
              <a:gd name="T9" fmla="*/ 75 h 292"/>
              <a:gd name="T10" fmla="*/ 419 w 420"/>
              <a:gd name="T11" fmla="*/ 75 h 292"/>
              <a:gd name="T12" fmla="*/ 370 w 420"/>
              <a:gd name="T13" fmla="*/ 8 h 292"/>
              <a:gd name="T14" fmla="*/ 370 w 420"/>
              <a:gd name="T15" fmla="*/ 8 h 292"/>
              <a:gd name="T16" fmla="*/ 262 w 420"/>
              <a:gd name="T17" fmla="*/ 58 h 292"/>
              <a:gd name="T18" fmla="*/ 262 w 420"/>
              <a:gd name="T19" fmla="*/ 58 h 292"/>
              <a:gd name="T20" fmla="*/ 19 w 420"/>
              <a:gd name="T21" fmla="*/ 281 h 292"/>
              <a:gd name="T22" fmla="*/ 19 w 420"/>
              <a:gd name="T23" fmla="*/ 281 h 292"/>
              <a:gd name="T24" fmla="*/ 0 w 420"/>
              <a:gd name="T2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0" h="292">
                <a:moveTo>
                  <a:pt x="0" y="291"/>
                </a:moveTo>
                <a:lnTo>
                  <a:pt x="0" y="291"/>
                </a:lnTo>
                <a:cubicBezTo>
                  <a:pt x="28" y="285"/>
                  <a:pt x="57" y="291"/>
                  <a:pt x="79" y="278"/>
                </a:cubicBezTo>
                <a:lnTo>
                  <a:pt x="79" y="278"/>
                </a:lnTo>
                <a:cubicBezTo>
                  <a:pt x="192" y="206"/>
                  <a:pt x="279" y="85"/>
                  <a:pt x="419" y="75"/>
                </a:cubicBezTo>
                <a:lnTo>
                  <a:pt x="419" y="75"/>
                </a:lnTo>
                <a:cubicBezTo>
                  <a:pt x="402" y="49"/>
                  <a:pt x="391" y="13"/>
                  <a:pt x="370" y="8"/>
                </a:cubicBezTo>
                <a:lnTo>
                  <a:pt x="370" y="8"/>
                </a:lnTo>
                <a:cubicBezTo>
                  <a:pt x="335" y="0"/>
                  <a:pt x="297" y="36"/>
                  <a:pt x="262" y="58"/>
                </a:cubicBezTo>
                <a:lnTo>
                  <a:pt x="262" y="58"/>
                </a:lnTo>
                <a:cubicBezTo>
                  <a:pt x="176" y="125"/>
                  <a:pt x="131" y="245"/>
                  <a:pt x="19" y="281"/>
                </a:cubicBezTo>
                <a:lnTo>
                  <a:pt x="19" y="281"/>
                </a:lnTo>
                <a:cubicBezTo>
                  <a:pt x="6" y="287"/>
                  <a:pt x="0" y="291"/>
                  <a:pt x="0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" name="Freeform 646"/>
          <p:cNvSpPr>
            <a:spLocks noChangeArrowheads="1"/>
          </p:cNvSpPr>
          <p:nvPr/>
        </p:nvSpPr>
        <p:spPr bwMode="auto">
          <a:xfrm>
            <a:off x="10374182" y="6210641"/>
            <a:ext cx="484246" cy="336423"/>
          </a:xfrm>
          <a:custGeom>
            <a:avLst/>
            <a:gdLst>
              <a:gd name="T0" fmla="*/ 0 w 420"/>
              <a:gd name="T1" fmla="*/ 290 h 292"/>
              <a:gd name="T2" fmla="*/ 0 w 420"/>
              <a:gd name="T3" fmla="*/ 290 h 292"/>
              <a:gd name="T4" fmla="*/ 79 w 420"/>
              <a:gd name="T5" fmla="*/ 277 h 292"/>
              <a:gd name="T6" fmla="*/ 79 w 420"/>
              <a:gd name="T7" fmla="*/ 277 h 292"/>
              <a:gd name="T8" fmla="*/ 419 w 420"/>
              <a:gd name="T9" fmla="*/ 75 h 292"/>
              <a:gd name="T10" fmla="*/ 419 w 420"/>
              <a:gd name="T11" fmla="*/ 75 h 292"/>
              <a:gd name="T12" fmla="*/ 371 w 420"/>
              <a:gd name="T13" fmla="*/ 8 h 292"/>
              <a:gd name="T14" fmla="*/ 371 w 420"/>
              <a:gd name="T15" fmla="*/ 8 h 292"/>
              <a:gd name="T16" fmla="*/ 262 w 420"/>
              <a:gd name="T17" fmla="*/ 59 h 292"/>
              <a:gd name="T18" fmla="*/ 262 w 420"/>
              <a:gd name="T19" fmla="*/ 59 h 292"/>
              <a:gd name="T20" fmla="*/ 20 w 420"/>
              <a:gd name="T21" fmla="*/ 280 h 292"/>
              <a:gd name="T22" fmla="*/ 20 w 420"/>
              <a:gd name="T23" fmla="*/ 280 h 292"/>
              <a:gd name="T24" fmla="*/ 0 w 420"/>
              <a:gd name="T25" fmla="*/ 29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0" h="292">
                <a:moveTo>
                  <a:pt x="0" y="290"/>
                </a:moveTo>
                <a:lnTo>
                  <a:pt x="0" y="290"/>
                </a:lnTo>
                <a:cubicBezTo>
                  <a:pt x="29" y="285"/>
                  <a:pt x="57" y="291"/>
                  <a:pt x="79" y="277"/>
                </a:cubicBezTo>
                <a:lnTo>
                  <a:pt x="79" y="277"/>
                </a:lnTo>
                <a:cubicBezTo>
                  <a:pt x="192" y="206"/>
                  <a:pt x="279" y="84"/>
                  <a:pt x="419" y="75"/>
                </a:cubicBezTo>
                <a:lnTo>
                  <a:pt x="419" y="75"/>
                </a:lnTo>
                <a:cubicBezTo>
                  <a:pt x="402" y="49"/>
                  <a:pt x="392" y="13"/>
                  <a:pt x="371" y="8"/>
                </a:cubicBezTo>
                <a:lnTo>
                  <a:pt x="371" y="8"/>
                </a:lnTo>
                <a:cubicBezTo>
                  <a:pt x="335" y="0"/>
                  <a:pt x="297" y="37"/>
                  <a:pt x="262" y="59"/>
                </a:cubicBezTo>
                <a:lnTo>
                  <a:pt x="262" y="59"/>
                </a:lnTo>
                <a:cubicBezTo>
                  <a:pt x="177" y="124"/>
                  <a:pt x="131" y="244"/>
                  <a:pt x="20" y="280"/>
                </a:cubicBezTo>
                <a:lnTo>
                  <a:pt x="20" y="280"/>
                </a:lnTo>
                <a:cubicBezTo>
                  <a:pt x="7" y="287"/>
                  <a:pt x="0" y="290"/>
                  <a:pt x="0" y="2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" name="Freeform 647"/>
          <p:cNvSpPr>
            <a:spLocks noChangeArrowheads="1"/>
          </p:cNvSpPr>
          <p:nvPr/>
        </p:nvSpPr>
        <p:spPr bwMode="auto">
          <a:xfrm>
            <a:off x="11052126" y="7612404"/>
            <a:ext cx="484243" cy="336423"/>
          </a:xfrm>
          <a:custGeom>
            <a:avLst/>
            <a:gdLst>
              <a:gd name="T0" fmla="*/ 0 w 420"/>
              <a:gd name="T1" fmla="*/ 291 h 292"/>
              <a:gd name="T2" fmla="*/ 0 w 420"/>
              <a:gd name="T3" fmla="*/ 291 h 292"/>
              <a:gd name="T4" fmla="*/ 80 w 420"/>
              <a:gd name="T5" fmla="*/ 278 h 292"/>
              <a:gd name="T6" fmla="*/ 80 w 420"/>
              <a:gd name="T7" fmla="*/ 278 h 292"/>
              <a:gd name="T8" fmla="*/ 419 w 420"/>
              <a:gd name="T9" fmla="*/ 75 h 292"/>
              <a:gd name="T10" fmla="*/ 419 w 420"/>
              <a:gd name="T11" fmla="*/ 75 h 292"/>
              <a:gd name="T12" fmla="*/ 371 w 420"/>
              <a:gd name="T13" fmla="*/ 8 h 292"/>
              <a:gd name="T14" fmla="*/ 371 w 420"/>
              <a:gd name="T15" fmla="*/ 8 h 292"/>
              <a:gd name="T16" fmla="*/ 263 w 420"/>
              <a:gd name="T17" fmla="*/ 58 h 292"/>
              <a:gd name="T18" fmla="*/ 263 w 420"/>
              <a:gd name="T19" fmla="*/ 58 h 292"/>
              <a:gd name="T20" fmla="*/ 20 w 420"/>
              <a:gd name="T21" fmla="*/ 281 h 292"/>
              <a:gd name="T22" fmla="*/ 20 w 420"/>
              <a:gd name="T23" fmla="*/ 281 h 292"/>
              <a:gd name="T24" fmla="*/ 0 w 420"/>
              <a:gd name="T2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0" h="292">
                <a:moveTo>
                  <a:pt x="0" y="291"/>
                </a:moveTo>
                <a:lnTo>
                  <a:pt x="0" y="291"/>
                </a:lnTo>
                <a:cubicBezTo>
                  <a:pt x="30" y="285"/>
                  <a:pt x="58" y="291"/>
                  <a:pt x="80" y="278"/>
                </a:cubicBezTo>
                <a:lnTo>
                  <a:pt x="80" y="278"/>
                </a:lnTo>
                <a:cubicBezTo>
                  <a:pt x="193" y="206"/>
                  <a:pt x="279" y="85"/>
                  <a:pt x="419" y="75"/>
                </a:cubicBezTo>
                <a:lnTo>
                  <a:pt x="419" y="75"/>
                </a:lnTo>
                <a:cubicBezTo>
                  <a:pt x="403" y="49"/>
                  <a:pt x="393" y="13"/>
                  <a:pt x="371" y="8"/>
                </a:cubicBezTo>
                <a:lnTo>
                  <a:pt x="371" y="8"/>
                </a:lnTo>
                <a:cubicBezTo>
                  <a:pt x="336" y="0"/>
                  <a:pt x="298" y="36"/>
                  <a:pt x="263" y="58"/>
                </a:cubicBezTo>
                <a:lnTo>
                  <a:pt x="263" y="58"/>
                </a:lnTo>
                <a:cubicBezTo>
                  <a:pt x="177" y="125"/>
                  <a:pt x="132" y="245"/>
                  <a:pt x="20" y="281"/>
                </a:cubicBezTo>
                <a:lnTo>
                  <a:pt x="20" y="281"/>
                </a:lnTo>
                <a:cubicBezTo>
                  <a:pt x="8" y="287"/>
                  <a:pt x="0" y="291"/>
                  <a:pt x="0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" name="Line 648"/>
          <p:cNvSpPr>
            <a:spLocks noChangeShapeType="1"/>
          </p:cNvSpPr>
          <p:nvPr/>
        </p:nvSpPr>
        <p:spPr bwMode="auto">
          <a:xfrm>
            <a:off x="12545637" y="3962729"/>
            <a:ext cx="3659870" cy="5096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" name="Line 649"/>
          <p:cNvSpPr>
            <a:spLocks noChangeShapeType="1"/>
          </p:cNvSpPr>
          <p:nvPr/>
        </p:nvSpPr>
        <p:spPr bwMode="auto">
          <a:xfrm>
            <a:off x="14457130" y="5303320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" name="Line 650"/>
          <p:cNvSpPr>
            <a:spLocks noChangeShapeType="1"/>
          </p:cNvSpPr>
          <p:nvPr/>
        </p:nvSpPr>
        <p:spPr bwMode="auto">
          <a:xfrm>
            <a:off x="7346379" y="4380708"/>
            <a:ext cx="3659870" cy="5096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" name="Line 651"/>
          <p:cNvSpPr>
            <a:spLocks noChangeShapeType="1"/>
          </p:cNvSpPr>
          <p:nvPr/>
        </p:nvSpPr>
        <p:spPr bwMode="auto">
          <a:xfrm>
            <a:off x="6281042" y="5976165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" name="Line 652"/>
          <p:cNvSpPr>
            <a:spLocks noChangeShapeType="1"/>
          </p:cNvSpPr>
          <p:nvPr/>
        </p:nvSpPr>
        <p:spPr bwMode="auto">
          <a:xfrm>
            <a:off x="5710143" y="7413607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" name="Line 653"/>
          <p:cNvSpPr>
            <a:spLocks noChangeShapeType="1"/>
          </p:cNvSpPr>
          <p:nvPr/>
        </p:nvSpPr>
        <p:spPr bwMode="auto">
          <a:xfrm>
            <a:off x="14824137" y="6975238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" name="Line 654"/>
          <p:cNvSpPr>
            <a:spLocks noChangeShapeType="1"/>
          </p:cNvSpPr>
          <p:nvPr/>
        </p:nvSpPr>
        <p:spPr bwMode="auto">
          <a:xfrm>
            <a:off x="13483542" y="10212033"/>
            <a:ext cx="3659870" cy="5096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" name="Line 655"/>
          <p:cNvSpPr>
            <a:spLocks noChangeShapeType="1"/>
          </p:cNvSpPr>
          <p:nvPr/>
        </p:nvSpPr>
        <p:spPr bwMode="auto">
          <a:xfrm>
            <a:off x="13850549" y="11889047"/>
            <a:ext cx="3659870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" name="Line 656"/>
          <p:cNvSpPr>
            <a:spLocks noChangeShapeType="1"/>
          </p:cNvSpPr>
          <p:nvPr/>
        </p:nvSpPr>
        <p:spPr bwMode="auto">
          <a:xfrm flipH="1">
            <a:off x="7427936" y="10212033"/>
            <a:ext cx="3670065" cy="5096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" name="Line 657"/>
          <p:cNvSpPr>
            <a:spLocks noChangeShapeType="1"/>
          </p:cNvSpPr>
          <p:nvPr/>
        </p:nvSpPr>
        <p:spPr bwMode="auto">
          <a:xfrm flipH="1">
            <a:off x="7060929" y="11889047"/>
            <a:ext cx="3670065" cy="509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" name="CuadroTexto 1137"/>
          <p:cNvSpPr txBox="1"/>
          <p:nvPr/>
        </p:nvSpPr>
        <p:spPr>
          <a:xfrm>
            <a:off x="8318213" y="534219"/>
            <a:ext cx="7741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  <a:r>
              <a:rPr lang="en-US" sz="7200" b="1" dirty="0" err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Inphographic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39" name="CuadroTexto 1138"/>
          <p:cNvSpPr txBox="1"/>
          <p:nvPr/>
        </p:nvSpPr>
        <p:spPr>
          <a:xfrm>
            <a:off x="1682306" y="2026293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140" name="CuadroTexto 1139"/>
          <p:cNvSpPr txBox="1"/>
          <p:nvPr/>
        </p:nvSpPr>
        <p:spPr>
          <a:xfrm>
            <a:off x="5218400" y="3767677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1" name="Rectángulo 1140"/>
          <p:cNvSpPr/>
          <p:nvPr/>
        </p:nvSpPr>
        <p:spPr>
          <a:xfrm>
            <a:off x="4390497" y="4300119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1142" name="CuadroTexto 1141"/>
          <p:cNvSpPr txBox="1"/>
          <p:nvPr/>
        </p:nvSpPr>
        <p:spPr>
          <a:xfrm>
            <a:off x="4209723" y="5332614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3" name="Rectángulo 1142"/>
          <p:cNvSpPr/>
          <p:nvPr/>
        </p:nvSpPr>
        <p:spPr>
          <a:xfrm>
            <a:off x="3381820" y="5865056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1144" name="CuadroTexto 1143"/>
          <p:cNvSpPr txBox="1"/>
          <p:nvPr/>
        </p:nvSpPr>
        <p:spPr>
          <a:xfrm>
            <a:off x="3683552" y="6801588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5" name="Rectángulo 1144"/>
          <p:cNvSpPr/>
          <p:nvPr/>
        </p:nvSpPr>
        <p:spPr>
          <a:xfrm>
            <a:off x="2855649" y="7334030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1146" name="CuadroTexto 1145"/>
          <p:cNvSpPr txBox="1"/>
          <p:nvPr/>
        </p:nvSpPr>
        <p:spPr>
          <a:xfrm>
            <a:off x="5288816" y="9600257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7" name="Rectángulo 1146"/>
          <p:cNvSpPr/>
          <p:nvPr/>
        </p:nvSpPr>
        <p:spPr>
          <a:xfrm>
            <a:off x="4460913" y="10132699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1148" name="CuadroTexto 1147"/>
          <p:cNvSpPr txBox="1"/>
          <p:nvPr/>
        </p:nvSpPr>
        <p:spPr>
          <a:xfrm>
            <a:off x="4979378" y="11184103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9" name="Rectángulo 1148"/>
          <p:cNvSpPr/>
          <p:nvPr/>
        </p:nvSpPr>
        <p:spPr>
          <a:xfrm>
            <a:off x="4151475" y="11716545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1150" name="CuadroTexto 1149"/>
          <p:cNvSpPr txBox="1"/>
          <p:nvPr/>
        </p:nvSpPr>
        <p:spPr>
          <a:xfrm>
            <a:off x="16555372" y="3355472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51" name="Rectángulo 1150"/>
          <p:cNvSpPr/>
          <p:nvPr/>
        </p:nvSpPr>
        <p:spPr>
          <a:xfrm>
            <a:off x="16529847" y="3887914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1152" name="CuadroTexto 1151"/>
          <p:cNvSpPr txBox="1"/>
          <p:nvPr/>
        </p:nvSpPr>
        <p:spPr>
          <a:xfrm>
            <a:off x="18453323" y="4664915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53" name="Rectángulo 1152"/>
          <p:cNvSpPr/>
          <p:nvPr/>
        </p:nvSpPr>
        <p:spPr>
          <a:xfrm>
            <a:off x="18427798" y="5197357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1154" name="CuadroTexto 1153"/>
          <p:cNvSpPr txBox="1"/>
          <p:nvPr/>
        </p:nvSpPr>
        <p:spPr>
          <a:xfrm>
            <a:off x="18698131" y="6362547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55" name="Rectángulo 1154"/>
          <p:cNvSpPr/>
          <p:nvPr/>
        </p:nvSpPr>
        <p:spPr>
          <a:xfrm>
            <a:off x="18672606" y="6894989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1156" name="CuadroTexto 1155"/>
          <p:cNvSpPr txBox="1"/>
          <p:nvPr/>
        </p:nvSpPr>
        <p:spPr>
          <a:xfrm>
            <a:off x="17569188" y="9509593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57" name="Rectángulo 1156"/>
          <p:cNvSpPr/>
          <p:nvPr/>
        </p:nvSpPr>
        <p:spPr>
          <a:xfrm>
            <a:off x="17543663" y="10042035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1158" name="CuadroTexto 1157"/>
          <p:cNvSpPr txBox="1"/>
          <p:nvPr/>
        </p:nvSpPr>
        <p:spPr>
          <a:xfrm>
            <a:off x="17593871" y="11300536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59" name="Rectángulo 1158"/>
          <p:cNvSpPr/>
          <p:nvPr/>
        </p:nvSpPr>
        <p:spPr>
          <a:xfrm>
            <a:off x="17568346" y="11832978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17793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 167"/>
          <p:cNvSpPr>
            <a:spLocks noChangeArrowheads="1"/>
          </p:cNvSpPr>
          <p:nvPr/>
        </p:nvSpPr>
        <p:spPr bwMode="auto">
          <a:xfrm>
            <a:off x="11450073" y="6457092"/>
            <a:ext cx="2905460" cy="5810923"/>
          </a:xfrm>
          <a:custGeom>
            <a:avLst/>
            <a:gdLst>
              <a:gd name="T0" fmla="*/ 345 w 2843"/>
              <a:gd name="T1" fmla="*/ 5686 h 5687"/>
              <a:gd name="T2" fmla="*/ 2796 w 2843"/>
              <a:gd name="T3" fmla="*/ 5686 h 5687"/>
              <a:gd name="T4" fmla="*/ 2796 w 2843"/>
              <a:gd name="T5" fmla="*/ 5686 h 5687"/>
              <a:gd name="T6" fmla="*/ 2842 w 2843"/>
              <a:gd name="T7" fmla="*/ 701 h 5687"/>
              <a:gd name="T8" fmla="*/ 2648 w 2843"/>
              <a:gd name="T9" fmla="*/ 674 h 5687"/>
              <a:gd name="T10" fmla="*/ 1668 w 2843"/>
              <a:gd name="T11" fmla="*/ 2066 h 5687"/>
              <a:gd name="T12" fmla="*/ 1668 w 2843"/>
              <a:gd name="T13" fmla="*/ 2066 h 5687"/>
              <a:gd name="T14" fmla="*/ 1415 w 2843"/>
              <a:gd name="T15" fmla="*/ 2045 h 5687"/>
              <a:gd name="T16" fmla="*/ 649 w 2843"/>
              <a:gd name="T17" fmla="*/ 0 h 5687"/>
              <a:gd name="T18" fmla="*/ 0 w 2843"/>
              <a:gd name="T19" fmla="*/ 113 h 5687"/>
              <a:gd name="T20" fmla="*/ 0 w 2843"/>
              <a:gd name="T21" fmla="*/ 113 h 5687"/>
              <a:gd name="T22" fmla="*/ 345 w 2843"/>
              <a:gd name="T23" fmla="*/ 5686 h 5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3" h="5687">
                <a:moveTo>
                  <a:pt x="345" y="5686"/>
                </a:moveTo>
                <a:lnTo>
                  <a:pt x="2796" y="5686"/>
                </a:lnTo>
                <a:lnTo>
                  <a:pt x="2796" y="5686"/>
                </a:lnTo>
                <a:cubicBezTo>
                  <a:pt x="2796" y="5686"/>
                  <a:pt x="1362" y="3499"/>
                  <a:pt x="2842" y="701"/>
                </a:cubicBezTo>
                <a:lnTo>
                  <a:pt x="2648" y="674"/>
                </a:lnTo>
                <a:lnTo>
                  <a:pt x="1668" y="2066"/>
                </a:lnTo>
                <a:lnTo>
                  <a:pt x="1668" y="2066"/>
                </a:lnTo>
                <a:cubicBezTo>
                  <a:pt x="1609" y="2169"/>
                  <a:pt x="1456" y="2157"/>
                  <a:pt x="1415" y="2045"/>
                </a:cubicBezTo>
                <a:lnTo>
                  <a:pt x="649" y="0"/>
                </a:lnTo>
                <a:lnTo>
                  <a:pt x="0" y="113"/>
                </a:lnTo>
                <a:lnTo>
                  <a:pt x="0" y="113"/>
                </a:lnTo>
                <a:cubicBezTo>
                  <a:pt x="0" y="113"/>
                  <a:pt x="1277" y="4023"/>
                  <a:pt x="345" y="56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68"/>
          <p:cNvSpPr>
            <a:spLocks noChangeArrowheads="1"/>
          </p:cNvSpPr>
          <p:nvPr/>
        </p:nvSpPr>
        <p:spPr bwMode="auto">
          <a:xfrm>
            <a:off x="13598762" y="3650730"/>
            <a:ext cx="4045123" cy="4216298"/>
          </a:xfrm>
          <a:custGeom>
            <a:avLst/>
            <a:gdLst>
              <a:gd name="T0" fmla="*/ 32 w 3960"/>
              <a:gd name="T1" fmla="*/ 2544 h 4127"/>
              <a:gd name="T2" fmla="*/ 32 w 3960"/>
              <a:gd name="T3" fmla="*/ 2544 h 4127"/>
              <a:gd name="T4" fmla="*/ 2398 w 3960"/>
              <a:gd name="T5" fmla="*/ 538 h 4127"/>
              <a:gd name="T6" fmla="*/ 2398 w 3960"/>
              <a:gd name="T7" fmla="*/ 538 h 4127"/>
              <a:gd name="T8" fmla="*/ 2911 w 3960"/>
              <a:gd name="T9" fmla="*/ 541 h 4127"/>
              <a:gd name="T10" fmla="*/ 2911 w 3960"/>
              <a:gd name="T11" fmla="*/ 541 h 4127"/>
              <a:gd name="T12" fmla="*/ 3769 w 3960"/>
              <a:gd name="T13" fmla="*/ 0 h 4127"/>
              <a:gd name="T14" fmla="*/ 3769 w 3960"/>
              <a:gd name="T15" fmla="*/ 0 h 4127"/>
              <a:gd name="T16" fmla="*/ 3357 w 3960"/>
              <a:gd name="T17" fmla="*/ 2809 h 4127"/>
              <a:gd name="T18" fmla="*/ 3357 w 3960"/>
              <a:gd name="T19" fmla="*/ 2809 h 4127"/>
              <a:gd name="T20" fmla="*/ 1028 w 3960"/>
              <a:gd name="T21" fmla="*/ 3855 h 4127"/>
              <a:gd name="T22" fmla="*/ 1028 w 3960"/>
              <a:gd name="T23" fmla="*/ 3855 h 4127"/>
              <a:gd name="T24" fmla="*/ 32 w 3960"/>
              <a:gd name="T25" fmla="*/ 2544 h 4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0" h="4127">
                <a:moveTo>
                  <a:pt x="32" y="2544"/>
                </a:moveTo>
                <a:lnTo>
                  <a:pt x="32" y="2544"/>
                </a:lnTo>
                <a:cubicBezTo>
                  <a:pt x="32" y="2544"/>
                  <a:pt x="0" y="751"/>
                  <a:pt x="2398" y="538"/>
                </a:cubicBezTo>
                <a:lnTo>
                  <a:pt x="2398" y="538"/>
                </a:lnTo>
                <a:cubicBezTo>
                  <a:pt x="2568" y="523"/>
                  <a:pt x="2740" y="526"/>
                  <a:pt x="2911" y="541"/>
                </a:cubicBezTo>
                <a:lnTo>
                  <a:pt x="2911" y="541"/>
                </a:lnTo>
                <a:cubicBezTo>
                  <a:pt x="3109" y="559"/>
                  <a:pt x="3499" y="517"/>
                  <a:pt x="3769" y="0"/>
                </a:cubicBezTo>
                <a:lnTo>
                  <a:pt x="3769" y="0"/>
                </a:lnTo>
                <a:cubicBezTo>
                  <a:pt x="3769" y="0"/>
                  <a:pt x="3959" y="1564"/>
                  <a:pt x="3357" y="2809"/>
                </a:cubicBezTo>
                <a:lnTo>
                  <a:pt x="3357" y="2809"/>
                </a:lnTo>
                <a:cubicBezTo>
                  <a:pt x="2936" y="3675"/>
                  <a:pt x="1953" y="4126"/>
                  <a:pt x="1028" y="3855"/>
                </a:cubicBezTo>
                <a:lnTo>
                  <a:pt x="1028" y="3855"/>
                </a:lnTo>
                <a:cubicBezTo>
                  <a:pt x="517" y="3706"/>
                  <a:pt x="55" y="3346"/>
                  <a:pt x="32" y="25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70"/>
          <p:cNvSpPr>
            <a:spLocks noChangeArrowheads="1"/>
          </p:cNvSpPr>
          <p:nvPr/>
        </p:nvSpPr>
        <p:spPr bwMode="auto">
          <a:xfrm>
            <a:off x="8805877" y="1871418"/>
            <a:ext cx="4391978" cy="5099198"/>
          </a:xfrm>
          <a:custGeom>
            <a:avLst/>
            <a:gdLst>
              <a:gd name="T0" fmla="*/ 3571 w 4299"/>
              <a:gd name="T1" fmla="*/ 4009 h 4992"/>
              <a:gd name="T2" fmla="*/ 3571 w 4299"/>
              <a:gd name="T3" fmla="*/ 4009 h 4992"/>
              <a:gd name="T4" fmla="*/ 1970 w 4299"/>
              <a:gd name="T5" fmla="*/ 1073 h 4992"/>
              <a:gd name="T6" fmla="*/ 1970 w 4299"/>
              <a:gd name="T7" fmla="*/ 1073 h 4992"/>
              <a:gd name="T8" fmla="*/ 1451 w 4299"/>
              <a:gd name="T9" fmla="*/ 877 h 4992"/>
              <a:gd name="T10" fmla="*/ 1451 w 4299"/>
              <a:gd name="T11" fmla="*/ 877 h 4992"/>
              <a:gd name="T12" fmla="*/ 798 w 4299"/>
              <a:gd name="T13" fmla="*/ 0 h 4992"/>
              <a:gd name="T14" fmla="*/ 798 w 4299"/>
              <a:gd name="T15" fmla="*/ 0 h 4992"/>
              <a:gd name="T16" fmla="*/ 123 w 4299"/>
              <a:gd name="T17" fmla="*/ 2986 h 4992"/>
              <a:gd name="T18" fmla="*/ 123 w 4299"/>
              <a:gd name="T19" fmla="*/ 2986 h 4992"/>
              <a:gd name="T20" fmla="*/ 2059 w 4299"/>
              <a:gd name="T21" fmla="*/ 4942 h 4992"/>
              <a:gd name="T22" fmla="*/ 2059 w 4299"/>
              <a:gd name="T23" fmla="*/ 4942 h 4992"/>
              <a:gd name="T24" fmla="*/ 3571 w 4299"/>
              <a:gd name="T25" fmla="*/ 4009 h 4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9" h="4992">
                <a:moveTo>
                  <a:pt x="3571" y="4009"/>
                </a:moveTo>
                <a:lnTo>
                  <a:pt x="3571" y="4009"/>
                </a:lnTo>
                <a:cubicBezTo>
                  <a:pt x="3571" y="4009"/>
                  <a:pt x="4298" y="2218"/>
                  <a:pt x="1970" y="1073"/>
                </a:cubicBezTo>
                <a:lnTo>
                  <a:pt x="1970" y="1073"/>
                </a:lnTo>
                <a:cubicBezTo>
                  <a:pt x="1804" y="992"/>
                  <a:pt x="1629" y="928"/>
                  <a:pt x="1451" y="877"/>
                </a:cubicBezTo>
                <a:lnTo>
                  <a:pt x="1451" y="877"/>
                </a:lnTo>
                <a:cubicBezTo>
                  <a:pt x="1245" y="818"/>
                  <a:pt x="869" y="625"/>
                  <a:pt x="798" y="0"/>
                </a:cubicBezTo>
                <a:lnTo>
                  <a:pt x="798" y="0"/>
                </a:lnTo>
                <a:cubicBezTo>
                  <a:pt x="798" y="0"/>
                  <a:pt x="0" y="1499"/>
                  <a:pt x="123" y="2986"/>
                </a:cubicBezTo>
                <a:lnTo>
                  <a:pt x="123" y="2986"/>
                </a:lnTo>
                <a:cubicBezTo>
                  <a:pt x="209" y="4022"/>
                  <a:pt x="1024" y="4856"/>
                  <a:pt x="2059" y="4942"/>
                </a:cubicBezTo>
                <a:lnTo>
                  <a:pt x="2059" y="4942"/>
                </a:lnTo>
                <a:cubicBezTo>
                  <a:pt x="2632" y="4991"/>
                  <a:pt x="3236" y="4808"/>
                  <a:pt x="3571" y="40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72"/>
          <p:cNvSpPr>
            <a:spLocks noChangeArrowheads="1"/>
          </p:cNvSpPr>
          <p:nvPr/>
        </p:nvSpPr>
        <p:spPr bwMode="auto">
          <a:xfrm>
            <a:off x="7774327" y="5668787"/>
            <a:ext cx="4630720" cy="3955031"/>
          </a:xfrm>
          <a:custGeom>
            <a:avLst/>
            <a:gdLst>
              <a:gd name="T0" fmla="*/ 4373 w 4533"/>
              <a:gd name="T1" fmla="*/ 1826 h 3872"/>
              <a:gd name="T2" fmla="*/ 4373 w 4533"/>
              <a:gd name="T3" fmla="*/ 1826 h 3872"/>
              <a:gd name="T4" fmla="*/ 1515 w 4533"/>
              <a:gd name="T5" fmla="*/ 329 h 3872"/>
              <a:gd name="T6" fmla="*/ 1515 w 4533"/>
              <a:gd name="T7" fmla="*/ 329 h 3872"/>
              <a:gd name="T8" fmla="*/ 994 w 4533"/>
              <a:gd name="T9" fmla="*/ 449 h 3872"/>
              <a:gd name="T10" fmla="*/ 994 w 4533"/>
              <a:gd name="T11" fmla="*/ 449 h 3872"/>
              <a:gd name="T12" fmla="*/ 0 w 4533"/>
              <a:gd name="T13" fmla="*/ 95 h 3872"/>
              <a:gd name="T14" fmla="*/ 0 w 4533"/>
              <a:gd name="T15" fmla="*/ 95 h 3872"/>
              <a:gd name="T16" fmla="*/ 1058 w 4533"/>
              <a:gd name="T17" fmla="*/ 2851 h 3872"/>
              <a:gd name="T18" fmla="*/ 1058 w 4533"/>
              <a:gd name="T19" fmla="*/ 2851 h 3872"/>
              <a:gd name="T20" fmla="*/ 3660 w 4533"/>
              <a:gd name="T21" fmla="*/ 3385 h 3872"/>
              <a:gd name="T22" fmla="*/ 3660 w 4533"/>
              <a:gd name="T23" fmla="*/ 3385 h 3872"/>
              <a:gd name="T24" fmla="*/ 4373 w 4533"/>
              <a:gd name="T25" fmla="*/ 1826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3" h="3872">
                <a:moveTo>
                  <a:pt x="4373" y="1826"/>
                </a:moveTo>
                <a:lnTo>
                  <a:pt x="4373" y="1826"/>
                </a:lnTo>
                <a:cubicBezTo>
                  <a:pt x="4373" y="1826"/>
                  <a:pt x="3997" y="0"/>
                  <a:pt x="1515" y="329"/>
                </a:cubicBezTo>
                <a:lnTo>
                  <a:pt x="1515" y="329"/>
                </a:lnTo>
                <a:cubicBezTo>
                  <a:pt x="1338" y="352"/>
                  <a:pt x="1164" y="394"/>
                  <a:pt x="994" y="449"/>
                </a:cubicBezTo>
                <a:lnTo>
                  <a:pt x="994" y="449"/>
                </a:lnTo>
                <a:cubicBezTo>
                  <a:pt x="797" y="512"/>
                  <a:pt x="392" y="559"/>
                  <a:pt x="0" y="95"/>
                </a:cubicBezTo>
                <a:lnTo>
                  <a:pt x="0" y="95"/>
                </a:lnTo>
                <a:cubicBezTo>
                  <a:pt x="0" y="95"/>
                  <a:pt x="163" y="1725"/>
                  <a:pt x="1058" y="2851"/>
                </a:cubicBezTo>
                <a:lnTo>
                  <a:pt x="1058" y="2851"/>
                </a:lnTo>
                <a:cubicBezTo>
                  <a:pt x="1682" y="3636"/>
                  <a:pt x="2783" y="3871"/>
                  <a:pt x="3660" y="3385"/>
                </a:cubicBezTo>
                <a:lnTo>
                  <a:pt x="3660" y="3385"/>
                </a:lnTo>
                <a:cubicBezTo>
                  <a:pt x="4146" y="3117"/>
                  <a:pt x="4532" y="2647"/>
                  <a:pt x="4373" y="18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74"/>
          <p:cNvSpPr>
            <a:spLocks noChangeArrowheads="1"/>
          </p:cNvSpPr>
          <p:nvPr/>
        </p:nvSpPr>
        <p:spPr bwMode="auto">
          <a:xfrm>
            <a:off x="13833001" y="6186816"/>
            <a:ext cx="3991068" cy="3409974"/>
          </a:xfrm>
          <a:custGeom>
            <a:avLst/>
            <a:gdLst>
              <a:gd name="T0" fmla="*/ 138 w 3909"/>
              <a:gd name="T1" fmla="*/ 1574 h 3338"/>
              <a:gd name="T2" fmla="*/ 138 w 3909"/>
              <a:gd name="T3" fmla="*/ 1574 h 3338"/>
              <a:gd name="T4" fmla="*/ 2602 w 3909"/>
              <a:gd name="T5" fmla="*/ 283 h 3338"/>
              <a:gd name="T6" fmla="*/ 2602 w 3909"/>
              <a:gd name="T7" fmla="*/ 283 h 3338"/>
              <a:gd name="T8" fmla="*/ 3051 w 3909"/>
              <a:gd name="T9" fmla="*/ 386 h 3338"/>
              <a:gd name="T10" fmla="*/ 3051 w 3909"/>
              <a:gd name="T11" fmla="*/ 386 h 3338"/>
              <a:gd name="T12" fmla="*/ 3908 w 3909"/>
              <a:gd name="T13" fmla="*/ 81 h 3338"/>
              <a:gd name="T14" fmla="*/ 3908 w 3909"/>
              <a:gd name="T15" fmla="*/ 81 h 3338"/>
              <a:gd name="T16" fmla="*/ 2996 w 3909"/>
              <a:gd name="T17" fmla="*/ 2458 h 3338"/>
              <a:gd name="T18" fmla="*/ 2996 w 3909"/>
              <a:gd name="T19" fmla="*/ 2458 h 3338"/>
              <a:gd name="T20" fmla="*/ 752 w 3909"/>
              <a:gd name="T21" fmla="*/ 2919 h 3338"/>
              <a:gd name="T22" fmla="*/ 752 w 3909"/>
              <a:gd name="T23" fmla="*/ 2919 h 3338"/>
              <a:gd name="T24" fmla="*/ 138 w 3909"/>
              <a:gd name="T25" fmla="*/ 1574 h 3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9" h="3338">
                <a:moveTo>
                  <a:pt x="138" y="1574"/>
                </a:moveTo>
                <a:lnTo>
                  <a:pt x="138" y="1574"/>
                </a:lnTo>
                <a:cubicBezTo>
                  <a:pt x="138" y="1574"/>
                  <a:pt x="461" y="0"/>
                  <a:pt x="2602" y="283"/>
                </a:cubicBezTo>
                <a:lnTo>
                  <a:pt x="2602" y="283"/>
                </a:lnTo>
                <a:cubicBezTo>
                  <a:pt x="2754" y="303"/>
                  <a:pt x="2904" y="340"/>
                  <a:pt x="3051" y="386"/>
                </a:cubicBezTo>
                <a:lnTo>
                  <a:pt x="3051" y="386"/>
                </a:lnTo>
                <a:cubicBezTo>
                  <a:pt x="3221" y="441"/>
                  <a:pt x="3570" y="480"/>
                  <a:pt x="3908" y="81"/>
                </a:cubicBezTo>
                <a:lnTo>
                  <a:pt x="3908" y="81"/>
                </a:lnTo>
                <a:cubicBezTo>
                  <a:pt x="3908" y="81"/>
                  <a:pt x="3768" y="1487"/>
                  <a:pt x="2996" y="2458"/>
                </a:cubicBezTo>
                <a:lnTo>
                  <a:pt x="2996" y="2458"/>
                </a:lnTo>
                <a:cubicBezTo>
                  <a:pt x="2458" y="3136"/>
                  <a:pt x="1509" y="3337"/>
                  <a:pt x="752" y="2919"/>
                </a:cubicBezTo>
                <a:lnTo>
                  <a:pt x="752" y="2919"/>
                </a:lnTo>
                <a:cubicBezTo>
                  <a:pt x="333" y="2688"/>
                  <a:pt x="0" y="2282"/>
                  <a:pt x="138" y="15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76"/>
          <p:cNvSpPr>
            <a:spLocks noChangeArrowheads="1"/>
          </p:cNvSpPr>
          <p:nvPr/>
        </p:nvSpPr>
        <p:spPr bwMode="auto">
          <a:xfrm>
            <a:off x="11729358" y="1447986"/>
            <a:ext cx="3752323" cy="4558647"/>
          </a:xfrm>
          <a:custGeom>
            <a:avLst/>
            <a:gdLst>
              <a:gd name="T0" fmla="*/ 2358 w 3674"/>
              <a:gd name="T1" fmla="*/ 4053 h 4463"/>
              <a:gd name="T2" fmla="*/ 2358 w 3674"/>
              <a:gd name="T3" fmla="*/ 4053 h 4463"/>
              <a:gd name="T4" fmla="*/ 2558 w 3674"/>
              <a:gd name="T5" fmla="*/ 1278 h 4463"/>
              <a:gd name="T6" fmla="*/ 2558 w 3674"/>
              <a:gd name="T7" fmla="*/ 1278 h 4463"/>
              <a:gd name="T8" fmla="*/ 2284 w 3674"/>
              <a:gd name="T9" fmla="*/ 908 h 4463"/>
              <a:gd name="T10" fmla="*/ 2284 w 3674"/>
              <a:gd name="T11" fmla="*/ 908 h 4463"/>
              <a:gd name="T12" fmla="*/ 2221 w 3674"/>
              <a:gd name="T13" fmla="*/ 0 h 4463"/>
              <a:gd name="T14" fmla="*/ 2221 w 3674"/>
              <a:gd name="T15" fmla="*/ 0 h 4463"/>
              <a:gd name="T16" fmla="*/ 406 w 3674"/>
              <a:gd name="T17" fmla="*/ 1786 h 4463"/>
              <a:gd name="T18" fmla="*/ 406 w 3674"/>
              <a:gd name="T19" fmla="*/ 1786 h 4463"/>
              <a:gd name="T20" fmla="*/ 881 w 3674"/>
              <a:gd name="T21" fmla="*/ 4028 h 4463"/>
              <a:gd name="T22" fmla="*/ 881 w 3674"/>
              <a:gd name="T23" fmla="*/ 4028 h 4463"/>
              <a:gd name="T24" fmla="*/ 2358 w 3674"/>
              <a:gd name="T25" fmla="*/ 4053 h 4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74" h="4463">
                <a:moveTo>
                  <a:pt x="2358" y="4053"/>
                </a:moveTo>
                <a:lnTo>
                  <a:pt x="2358" y="4053"/>
                </a:lnTo>
                <a:cubicBezTo>
                  <a:pt x="2358" y="4053"/>
                  <a:pt x="3673" y="3128"/>
                  <a:pt x="2558" y="1278"/>
                </a:cubicBezTo>
                <a:lnTo>
                  <a:pt x="2558" y="1278"/>
                </a:lnTo>
                <a:cubicBezTo>
                  <a:pt x="2478" y="1146"/>
                  <a:pt x="2385" y="1023"/>
                  <a:pt x="2284" y="908"/>
                </a:cubicBezTo>
                <a:lnTo>
                  <a:pt x="2284" y="908"/>
                </a:lnTo>
                <a:cubicBezTo>
                  <a:pt x="2166" y="774"/>
                  <a:pt x="1989" y="469"/>
                  <a:pt x="2221" y="0"/>
                </a:cubicBezTo>
                <a:lnTo>
                  <a:pt x="2221" y="0"/>
                </a:lnTo>
                <a:cubicBezTo>
                  <a:pt x="2221" y="0"/>
                  <a:pt x="989" y="691"/>
                  <a:pt x="406" y="1786"/>
                </a:cubicBezTo>
                <a:lnTo>
                  <a:pt x="406" y="1786"/>
                </a:lnTo>
                <a:cubicBezTo>
                  <a:pt x="0" y="2550"/>
                  <a:pt x="195" y="3501"/>
                  <a:pt x="881" y="4028"/>
                </a:cubicBezTo>
                <a:lnTo>
                  <a:pt x="881" y="4028"/>
                </a:lnTo>
                <a:cubicBezTo>
                  <a:pt x="1259" y="4319"/>
                  <a:pt x="1764" y="4462"/>
                  <a:pt x="2358" y="40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78"/>
          <p:cNvSpPr>
            <a:spLocks noChangeArrowheads="1"/>
          </p:cNvSpPr>
          <p:nvPr/>
        </p:nvSpPr>
        <p:spPr bwMode="auto">
          <a:xfrm>
            <a:off x="9648237" y="6916560"/>
            <a:ext cx="1382908" cy="1315341"/>
          </a:xfrm>
          <a:custGeom>
            <a:avLst/>
            <a:gdLst>
              <a:gd name="T0" fmla="*/ 141 w 1355"/>
              <a:gd name="T1" fmla="*/ 533 h 1288"/>
              <a:gd name="T2" fmla="*/ 387 w 1355"/>
              <a:gd name="T3" fmla="*/ 771 h 1288"/>
              <a:gd name="T4" fmla="*/ 387 w 1355"/>
              <a:gd name="T5" fmla="*/ 771 h 1288"/>
              <a:gd name="T6" fmla="*/ 405 w 1355"/>
              <a:gd name="T7" fmla="*/ 825 h 1288"/>
              <a:gd name="T8" fmla="*/ 347 w 1355"/>
              <a:gd name="T9" fmla="*/ 1163 h 1288"/>
              <a:gd name="T10" fmla="*/ 650 w 1355"/>
              <a:gd name="T11" fmla="*/ 1002 h 1288"/>
              <a:gd name="T12" fmla="*/ 650 w 1355"/>
              <a:gd name="T13" fmla="*/ 1002 h 1288"/>
              <a:gd name="T14" fmla="*/ 707 w 1355"/>
              <a:gd name="T15" fmla="*/ 1002 h 1288"/>
              <a:gd name="T16" fmla="*/ 1010 w 1355"/>
              <a:gd name="T17" fmla="*/ 1161 h 1288"/>
              <a:gd name="T18" fmla="*/ 951 w 1355"/>
              <a:gd name="T19" fmla="*/ 824 h 1288"/>
              <a:gd name="T20" fmla="*/ 951 w 1355"/>
              <a:gd name="T21" fmla="*/ 824 h 1288"/>
              <a:gd name="T22" fmla="*/ 969 w 1355"/>
              <a:gd name="T23" fmla="*/ 770 h 1288"/>
              <a:gd name="T24" fmla="*/ 1214 w 1355"/>
              <a:gd name="T25" fmla="*/ 530 h 1288"/>
              <a:gd name="T26" fmla="*/ 875 w 1355"/>
              <a:gd name="T27" fmla="*/ 481 h 1288"/>
              <a:gd name="T28" fmla="*/ 875 w 1355"/>
              <a:gd name="T29" fmla="*/ 481 h 1288"/>
              <a:gd name="T30" fmla="*/ 875 w 1355"/>
              <a:gd name="T31" fmla="*/ 481 h 1288"/>
              <a:gd name="T32" fmla="*/ 828 w 1355"/>
              <a:gd name="T33" fmla="*/ 448 h 1288"/>
              <a:gd name="T34" fmla="*/ 676 w 1355"/>
              <a:gd name="T35" fmla="*/ 141 h 1288"/>
              <a:gd name="T36" fmla="*/ 526 w 1355"/>
              <a:gd name="T37" fmla="*/ 449 h 1288"/>
              <a:gd name="T38" fmla="*/ 526 w 1355"/>
              <a:gd name="T39" fmla="*/ 449 h 1288"/>
              <a:gd name="T40" fmla="*/ 480 w 1355"/>
              <a:gd name="T41" fmla="*/ 483 h 1288"/>
              <a:gd name="T42" fmla="*/ 141 w 1355"/>
              <a:gd name="T43" fmla="*/ 533 h 1288"/>
              <a:gd name="T44" fmla="*/ 290 w 1355"/>
              <a:gd name="T45" fmla="*/ 1286 h 1288"/>
              <a:gd name="T46" fmla="*/ 290 w 1355"/>
              <a:gd name="T47" fmla="*/ 1286 h 1288"/>
              <a:gd name="T48" fmla="*/ 264 w 1355"/>
              <a:gd name="T49" fmla="*/ 1278 h 1288"/>
              <a:gd name="T50" fmla="*/ 264 w 1355"/>
              <a:gd name="T51" fmla="*/ 1278 h 1288"/>
              <a:gd name="T52" fmla="*/ 246 w 1355"/>
              <a:gd name="T53" fmla="*/ 1236 h 1288"/>
              <a:gd name="T54" fmla="*/ 316 w 1355"/>
              <a:gd name="T55" fmla="*/ 824 h 1288"/>
              <a:gd name="T56" fmla="*/ 17 w 1355"/>
              <a:gd name="T57" fmla="*/ 534 h 1288"/>
              <a:gd name="T58" fmla="*/ 17 w 1355"/>
              <a:gd name="T59" fmla="*/ 534 h 1288"/>
              <a:gd name="T60" fmla="*/ 5 w 1355"/>
              <a:gd name="T61" fmla="*/ 489 h 1288"/>
              <a:gd name="T62" fmla="*/ 5 w 1355"/>
              <a:gd name="T63" fmla="*/ 489 h 1288"/>
              <a:gd name="T64" fmla="*/ 41 w 1355"/>
              <a:gd name="T65" fmla="*/ 459 h 1288"/>
              <a:gd name="T66" fmla="*/ 453 w 1355"/>
              <a:gd name="T67" fmla="*/ 398 h 1288"/>
              <a:gd name="T68" fmla="*/ 637 w 1355"/>
              <a:gd name="T69" fmla="*/ 24 h 1288"/>
              <a:gd name="T70" fmla="*/ 637 w 1355"/>
              <a:gd name="T71" fmla="*/ 24 h 1288"/>
              <a:gd name="T72" fmla="*/ 676 w 1355"/>
              <a:gd name="T73" fmla="*/ 0 h 1288"/>
              <a:gd name="T74" fmla="*/ 676 w 1355"/>
              <a:gd name="T75" fmla="*/ 0 h 1288"/>
              <a:gd name="T76" fmla="*/ 676 w 1355"/>
              <a:gd name="T77" fmla="*/ 0 h 1288"/>
              <a:gd name="T78" fmla="*/ 715 w 1355"/>
              <a:gd name="T79" fmla="*/ 23 h 1288"/>
              <a:gd name="T80" fmla="*/ 901 w 1355"/>
              <a:gd name="T81" fmla="*/ 397 h 1288"/>
              <a:gd name="T82" fmla="*/ 1313 w 1355"/>
              <a:gd name="T83" fmla="*/ 456 h 1288"/>
              <a:gd name="T84" fmla="*/ 1313 w 1355"/>
              <a:gd name="T85" fmla="*/ 456 h 1288"/>
              <a:gd name="T86" fmla="*/ 1349 w 1355"/>
              <a:gd name="T87" fmla="*/ 486 h 1288"/>
              <a:gd name="T88" fmla="*/ 1349 w 1355"/>
              <a:gd name="T89" fmla="*/ 486 h 1288"/>
              <a:gd name="T90" fmla="*/ 1338 w 1355"/>
              <a:gd name="T91" fmla="*/ 530 h 1288"/>
              <a:gd name="T92" fmla="*/ 1040 w 1355"/>
              <a:gd name="T93" fmla="*/ 822 h 1288"/>
              <a:gd name="T94" fmla="*/ 1111 w 1355"/>
              <a:gd name="T95" fmla="*/ 1233 h 1288"/>
              <a:gd name="T96" fmla="*/ 1111 w 1355"/>
              <a:gd name="T97" fmla="*/ 1233 h 1288"/>
              <a:gd name="T98" fmla="*/ 1094 w 1355"/>
              <a:gd name="T99" fmla="*/ 1276 h 1288"/>
              <a:gd name="T100" fmla="*/ 1094 w 1355"/>
              <a:gd name="T101" fmla="*/ 1276 h 1288"/>
              <a:gd name="T102" fmla="*/ 1048 w 1355"/>
              <a:gd name="T103" fmla="*/ 1279 h 1288"/>
              <a:gd name="T104" fmla="*/ 679 w 1355"/>
              <a:gd name="T105" fmla="*/ 1086 h 1288"/>
              <a:gd name="T106" fmla="*/ 310 w 1355"/>
              <a:gd name="T107" fmla="*/ 1281 h 1288"/>
              <a:gd name="T108" fmla="*/ 310 w 1355"/>
              <a:gd name="T109" fmla="*/ 1281 h 1288"/>
              <a:gd name="T110" fmla="*/ 290 w 1355"/>
              <a:gd name="T111" fmla="*/ 1286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55" h="1288">
                <a:moveTo>
                  <a:pt x="141" y="533"/>
                </a:moveTo>
                <a:lnTo>
                  <a:pt x="387" y="771"/>
                </a:lnTo>
                <a:lnTo>
                  <a:pt x="387" y="771"/>
                </a:lnTo>
                <a:cubicBezTo>
                  <a:pt x="401" y="785"/>
                  <a:pt x="408" y="805"/>
                  <a:pt x="405" y="825"/>
                </a:cubicBezTo>
                <a:lnTo>
                  <a:pt x="347" y="1163"/>
                </a:lnTo>
                <a:lnTo>
                  <a:pt x="650" y="1002"/>
                </a:lnTo>
                <a:lnTo>
                  <a:pt x="650" y="1002"/>
                </a:lnTo>
                <a:cubicBezTo>
                  <a:pt x="668" y="993"/>
                  <a:pt x="689" y="993"/>
                  <a:pt x="707" y="1002"/>
                </a:cubicBezTo>
                <a:lnTo>
                  <a:pt x="1010" y="1161"/>
                </a:lnTo>
                <a:lnTo>
                  <a:pt x="951" y="824"/>
                </a:lnTo>
                <a:lnTo>
                  <a:pt x="951" y="824"/>
                </a:lnTo>
                <a:cubicBezTo>
                  <a:pt x="948" y="804"/>
                  <a:pt x="954" y="783"/>
                  <a:pt x="969" y="770"/>
                </a:cubicBezTo>
                <a:lnTo>
                  <a:pt x="1214" y="530"/>
                </a:lnTo>
                <a:lnTo>
                  <a:pt x="875" y="481"/>
                </a:lnTo>
                <a:lnTo>
                  <a:pt x="875" y="481"/>
                </a:lnTo>
                <a:lnTo>
                  <a:pt x="875" y="481"/>
                </a:lnTo>
                <a:cubicBezTo>
                  <a:pt x="855" y="479"/>
                  <a:pt x="838" y="466"/>
                  <a:pt x="828" y="448"/>
                </a:cubicBezTo>
                <a:lnTo>
                  <a:pt x="676" y="141"/>
                </a:lnTo>
                <a:lnTo>
                  <a:pt x="526" y="449"/>
                </a:lnTo>
                <a:lnTo>
                  <a:pt x="526" y="449"/>
                </a:lnTo>
                <a:cubicBezTo>
                  <a:pt x="517" y="467"/>
                  <a:pt x="499" y="479"/>
                  <a:pt x="480" y="483"/>
                </a:cubicBezTo>
                <a:lnTo>
                  <a:pt x="141" y="533"/>
                </a:lnTo>
                <a:close/>
                <a:moveTo>
                  <a:pt x="290" y="1286"/>
                </a:moveTo>
                <a:lnTo>
                  <a:pt x="290" y="1286"/>
                </a:lnTo>
                <a:cubicBezTo>
                  <a:pt x="280" y="1286"/>
                  <a:pt x="272" y="1284"/>
                  <a:pt x="264" y="1278"/>
                </a:cubicBezTo>
                <a:lnTo>
                  <a:pt x="264" y="1278"/>
                </a:lnTo>
                <a:cubicBezTo>
                  <a:pt x="250" y="1268"/>
                  <a:pt x="244" y="1252"/>
                  <a:pt x="246" y="1236"/>
                </a:cubicBezTo>
                <a:lnTo>
                  <a:pt x="316" y="824"/>
                </a:lnTo>
                <a:lnTo>
                  <a:pt x="17" y="534"/>
                </a:lnTo>
                <a:lnTo>
                  <a:pt x="17" y="534"/>
                </a:lnTo>
                <a:cubicBezTo>
                  <a:pt x="5" y="522"/>
                  <a:pt x="0" y="505"/>
                  <a:pt x="5" y="489"/>
                </a:cubicBezTo>
                <a:lnTo>
                  <a:pt x="5" y="489"/>
                </a:lnTo>
                <a:cubicBezTo>
                  <a:pt x="11" y="473"/>
                  <a:pt x="24" y="462"/>
                  <a:pt x="41" y="459"/>
                </a:cubicBezTo>
                <a:lnTo>
                  <a:pt x="453" y="398"/>
                </a:lnTo>
                <a:lnTo>
                  <a:pt x="637" y="24"/>
                </a:lnTo>
                <a:lnTo>
                  <a:pt x="637" y="24"/>
                </a:lnTo>
                <a:cubicBezTo>
                  <a:pt x="644" y="9"/>
                  <a:pt x="659" y="0"/>
                  <a:pt x="676" y="0"/>
                </a:cubicBezTo>
                <a:lnTo>
                  <a:pt x="676" y="0"/>
                </a:lnTo>
                <a:lnTo>
                  <a:pt x="676" y="0"/>
                </a:lnTo>
                <a:cubicBezTo>
                  <a:pt x="693" y="0"/>
                  <a:pt x="708" y="9"/>
                  <a:pt x="715" y="23"/>
                </a:cubicBezTo>
                <a:lnTo>
                  <a:pt x="901" y="397"/>
                </a:lnTo>
                <a:lnTo>
                  <a:pt x="1313" y="456"/>
                </a:lnTo>
                <a:lnTo>
                  <a:pt x="1313" y="456"/>
                </a:lnTo>
                <a:cubicBezTo>
                  <a:pt x="1330" y="458"/>
                  <a:pt x="1344" y="470"/>
                  <a:pt x="1349" y="486"/>
                </a:cubicBezTo>
                <a:lnTo>
                  <a:pt x="1349" y="486"/>
                </a:lnTo>
                <a:cubicBezTo>
                  <a:pt x="1354" y="502"/>
                  <a:pt x="1350" y="519"/>
                  <a:pt x="1338" y="530"/>
                </a:cubicBezTo>
                <a:lnTo>
                  <a:pt x="1040" y="822"/>
                </a:lnTo>
                <a:lnTo>
                  <a:pt x="1111" y="1233"/>
                </a:lnTo>
                <a:lnTo>
                  <a:pt x="1111" y="1233"/>
                </a:lnTo>
                <a:cubicBezTo>
                  <a:pt x="1115" y="1249"/>
                  <a:pt x="1108" y="1266"/>
                  <a:pt x="1094" y="1276"/>
                </a:cubicBezTo>
                <a:lnTo>
                  <a:pt x="1094" y="1276"/>
                </a:lnTo>
                <a:cubicBezTo>
                  <a:pt x="1081" y="1286"/>
                  <a:pt x="1063" y="1287"/>
                  <a:pt x="1048" y="1279"/>
                </a:cubicBezTo>
                <a:lnTo>
                  <a:pt x="679" y="1086"/>
                </a:lnTo>
                <a:lnTo>
                  <a:pt x="310" y="1281"/>
                </a:lnTo>
                <a:lnTo>
                  <a:pt x="310" y="1281"/>
                </a:lnTo>
                <a:cubicBezTo>
                  <a:pt x="304" y="1284"/>
                  <a:pt x="296" y="1286"/>
                  <a:pt x="290" y="1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79"/>
          <p:cNvSpPr>
            <a:spLocks noChangeArrowheads="1"/>
          </p:cNvSpPr>
          <p:nvPr/>
        </p:nvSpPr>
        <p:spPr bwMode="auto">
          <a:xfrm>
            <a:off x="10080677" y="4065152"/>
            <a:ext cx="1162185" cy="1144166"/>
          </a:xfrm>
          <a:custGeom>
            <a:avLst/>
            <a:gdLst>
              <a:gd name="T0" fmla="*/ 207 w 1139"/>
              <a:gd name="T1" fmla="*/ 752 h 1122"/>
              <a:gd name="T2" fmla="*/ 573 w 1139"/>
              <a:gd name="T3" fmla="*/ 388 h 1122"/>
              <a:gd name="T4" fmla="*/ 752 w 1139"/>
              <a:gd name="T5" fmla="*/ 568 h 1122"/>
              <a:gd name="T6" fmla="*/ 391 w 1139"/>
              <a:gd name="T7" fmla="*/ 933 h 1122"/>
              <a:gd name="T8" fmla="*/ 144 w 1139"/>
              <a:gd name="T9" fmla="*/ 984 h 1122"/>
              <a:gd name="T10" fmla="*/ 207 w 1139"/>
              <a:gd name="T11" fmla="*/ 752 h 1122"/>
              <a:gd name="T12" fmla="*/ 818 w 1139"/>
              <a:gd name="T13" fmla="*/ 144 h 1122"/>
              <a:gd name="T14" fmla="*/ 992 w 1139"/>
              <a:gd name="T15" fmla="*/ 325 h 1122"/>
              <a:gd name="T16" fmla="*/ 835 w 1139"/>
              <a:gd name="T17" fmla="*/ 483 h 1122"/>
              <a:gd name="T18" fmla="*/ 656 w 1139"/>
              <a:gd name="T19" fmla="*/ 305 h 1122"/>
              <a:gd name="T20" fmla="*/ 818 w 1139"/>
              <a:gd name="T21" fmla="*/ 144 h 1122"/>
              <a:gd name="T22" fmla="*/ 63 w 1139"/>
              <a:gd name="T23" fmla="*/ 1121 h 1122"/>
              <a:gd name="T24" fmla="*/ 63 w 1139"/>
              <a:gd name="T25" fmla="*/ 1121 h 1122"/>
              <a:gd name="T26" fmla="*/ 75 w 1139"/>
              <a:gd name="T27" fmla="*/ 1120 h 1122"/>
              <a:gd name="T28" fmla="*/ 432 w 1139"/>
              <a:gd name="T29" fmla="*/ 1045 h 1122"/>
              <a:gd name="T30" fmla="*/ 432 w 1139"/>
              <a:gd name="T31" fmla="*/ 1045 h 1122"/>
              <a:gd name="T32" fmla="*/ 462 w 1139"/>
              <a:gd name="T33" fmla="*/ 1028 h 1122"/>
              <a:gd name="T34" fmla="*/ 1115 w 1139"/>
              <a:gd name="T35" fmla="*/ 368 h 1122"/>
              <a:gd name="T36" fmla="*/ 1115 w 1139"/>
              <a:gd name="T37" fmla="*/ 368 h 1122"/>
              <a:gd name="T38" fmla="*/ 1116 w 1139"/>
              <a:gd name="T39" fmla="*/ 285 h 1122"/>
              <a:gd name="T40" fmla="*/ 862 w 1139"/>
              <a:gd name="T41" fmla="*/ 19 h 1122"/>
              <a:gd name="T42" fmla="*/ 862 w 1139"/>
              <a:gd name="T43" fmla="*/ 19 h 1122"/>
              <a:gd name="T44" fmla="*/ 820 w 1139"/>
              <a:gd name="T45" fmla="*/ 0 h 1122"/>
              <a:gd name="T46" fmla="*/ 820 w 1139"/>
              <a:gd name="T47" fmla="*/ 0 h 1122"/>
              <a:gd name="T48" fmla="*/ 777 w 1139"/>
              <a:gd name="T49" fmla="*/ 17 h 1122"/>
              <a:gd name="T50" fmla="*/ 113 w 1139"/>
              <a:gd name="T51" fmla="*/ 680 h 1122"/>
              <a:gd name="T52" fmla="*/ 113 w 1139"/>
              <a:gd name="T53" fmla="*/ 680 h 1122"/>
              <a:gd name="T54" fmla="*/ 97 w 1139"/>
              <a:gd name="T55" fmla="*/ 706 h 1122"/>
              <a:gd name="T56" fmla="*/ 6 w 1139"/>
              <a:gd name="T57" fmla="*/ 1047 h 1122"/>
              <a:gd name="T58" fmla="*/ 6 w 1139"/>
              <a:gd name="T59" fmla="*/ 1047 h 1122"/>
              <a:gd name="T60" fmla="*/ 20 w 1139"/>
              <a:gd name="T61" fmla="*/ 1102 h 1122"/>
              <a:gd name="T62" fmla="*/ 20 w 1139"/>
              <a:gd name="T63" fmla="*/ 1102 h 1122"/>
              <a:gd name="T64" fmla="*/ 63 w 1139"/>
              <a:gd name="T65" fmla="*/ 112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39" h="1122">
                <a:moveTo>
                  <a:pt x="207" y="752"/>
                </a:moveTo>
                <a:lnTo>
                  <a:pt x="573" y="388"/>
                </a:lnTo>
                <a:lnTo>
                  <a:pt x="752" y="568"/>
                </a:lnTo>
                <a:lnTo>
                  <a:pt x="391" y="933"/>
                </a:lnTo>
                <a:lnTo>
                  <a:pt x="144" y="984"/>
                </a:lnTo>
                <a:lnTo>
                  <a:pt x="207" y="752"/>
                </a:lnTo>
                <a:close/>
                <a:moveTo>
                  <a:pt x="818" y="144"/>
                </a:moveTo>
                <a:lnTo>
                  <a:pt x="992" y="325"/>
                </a:lnTo>
                <a:lnTo>
                  <a:pt x="835" y="483"/>
                </a:lnTo>
                <a:lnTo>
                  <a:pt x="656" y="305"/>
                </a:lnTo>
                <a:lnTo>
                  <a:pt x="818" y="144"/>
                </a:lnTo>
                <a:close/>
                <a:moveTo>
                  <a:pt x="63" y="1121"/>
                </a:moveTo>
                <a:lnTo>
                  <a:pt x="63" y="1121"/>
                </a:lnTo>
                <a:cubicBezTo>
                  <a:pt x="66" y="1121"/>
                  <a:pt x="70" y="1121"/>
                  <a:pt x="75" y="1120"/>
                </a:cubicBezTo>
                <a:lnTo>
                  <a:pt x="432" y="1045"/>
                </a:lnTo>
                <a:lnTo>
                  <a:pt x="432" y="1045"/>
                </a:lnTo>
                <a:cubicBezTo>
                  <a:pt x="443" y="1042"/>
                  <a:pt x="454" y="1037"/>
                  <a:pt x="462" y="1028"/>
                </a:cubicBezTo>
                <a:lnTo>
                  <a:pt x="1115" y="368"/>
                </a:lnTo>
                <a:lnTo>
                  <a:pt x="1115" y="368"/>
                </a:lnTo>
                <a:cubicBezTo>
                  <a:pt x="1138" y="344"/>
                  <a:pt x="1138" y="308"/>
                  <a:pt x="1116" y="285"/>
                </a:cubicBezTo>
                <a:lnTo>
                  <a:pt x="862" y="19"/>
                </a:lnTo>
                <a:lnTo>
                  <a:pt x="862" y="19"/>
                </a:lnTo>
                <a:cubicBezTo>
                  <a:pt x="851" y="7"/>
                  <a:pt x="836" y="0"/>
                  <a:pt x="820" y="0"/>
                </a:cubicBezTo>
                <a:lnTo>
                  <a:pt x="820" y="0"/>
                </a:lnTo>
                <a:cubicBezTo>
                  <a:pt x="804" y="0"/>
                  <a:pt x="789" y="6"/>
                  <a:pt x="777" y="17"/>
                </a:cubicBezTo>
                <a:lnTo>
                  <a:pt x="113" y="680"/>
                </a:lnTo>
                <a:lnTo>
                  <a:pt x="113" y="680"/>
                </a:lnTo>
                <a:cubicBezTo>
                  <a:pt x="105" y="687"/>
                  <a:pt x="100" y="696"/>
                  <a:pt x="97" y="706"/>
                </a:cubicBezTo>
                <a:lnTo>
                  <a:pt x="6" y="1047"/>
                </a:lnTo>
                <a:lnTo>
                  <a:pt x="6" y="1047"/>
                </a:lnTo>
                <a:cubicBezTo>
                  <a:pt x="0" y="1066"/>
                  <a:pt x="6" y="1087"/>
                  <a:pt x="20" y="1102"/>
                </a:cubicBezTo>
                <a:lnTo>
                  <a:pt x="20" y="1102"/>
                </a:lnTo>
                <a:cubicBezTo>
                  <a:pt x="31" y="1114"/>
                  <a:pt x="47" y="1121"/>
                  <a:pt x="63" y="1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80"/>
          <p:cNvSpPr>
            <a:spLocks noChangeArrowheads="1"/>
          </p:cNvSpPr>
          <p:nvPr/>
        </p:nvSpPr>
        <p:spPr bwMode="auto">
          <a:xfrm>
            <a:off x="9877969" y="5303916"/>
            <a:ext cx="1418948" cy="121623"/>
          </a:xfrm>
          <a:custGeom>
            <a:avLst/>
            <a:gdLst>
              <a:gd name="T0" fmla="*/ 1331 w 1391"/>
              <a:gd name="T1" fmla="*/ 0 h 119"/>
              <a:gd name="T2" fmla="*/ 58 w 1391"/>
              <a:gd name="T3" fmla="*/ 0 h 119"/>
              <a:gd name="T4" fmla="*/ 58 w 1391"/>
              <a:gd name="T5" fmla="*/ 0 h 119"/>
              <a:gd name="T6" fmla="*/ 0 w 1391"/>
              <a:gd name="T7" fmla="*/ 59 h 119"/>
              <a:gd name="T8" fmla="*/ 0 w 1391"/>
              <a:gd name="T9" fmla="*/ 59 h 119"/>
              <a:gd name="T10" fmla="*/ 58 w 1391"/>
              <a:gd name="T11" fmla="*/ 118 h 119"/>
              <a:gd name="T12" fmla="*/ 1331 w 1391"/>
              <a:gd name="T13" fmla="*/ 118 h 119"/>
              <a:gd name="T14" fmla="*/ 1331 w 1391"/>
              <a:gd name="T15" fmla="*/ 118 h 119"/>
              <a:gd name="T16" fmla="*/ 1390 w 1391"/>
              <a:gd name="T17" fmla="*/ 59 h 119"/>
              <a:gd name="T18" fmla="*/ 1390 w 1391"/>
              <a:gd name="T19" fmla="*/ 59 h 119"/>
              <a:gd name="T20" fmla="*/ 1331 w 1391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1" h="119">
                <a:moveTo>
                  <a:pt x="1331" y="0"/>
                </a:moveTo>
                <a:lnTo>
                  <a:pt x="58" y="0"/>
                </a:lnTo>
                <a:lnTo>
                  <a:pt x="58" y="0"/>
                </a:lnTo>
                <a:cubicBezTo>
                  <a:pt x="26" y="0"/>
                  <a:pt x="0" y="26"/>
                  <a:pt x="0" y="59"/>
                </a:cubicBezTo>
                <a:lnTo>
                  <a:pt x="0" y="59"/>
                </a:lnTo>
                <a:cubicBezTo>
                  <a:pt x="0" y="91"/>
                  <a:pt x="26" y="118"/>
                  <a:pt x="58" y="118"/>
                </a:cubicBezTo>
                <a:lnTo>
                  <a:pt x="1331" y="118"/>
                </a:lnTo>
                <a:lnTo>
                  <a:pt x="1331" y="118"/>
                </a:lnTo>
                <a:cubicBezTo>
                  <a:pt x="1363" y="118"/>
                  <a:pt x="1390" y="91"/>
                  <a:pt x="1390" y="59"/>
                </a:cubicBezTo>
                <a:lnTo>
                  <a:pt x="1390" y="59"/>
                </a:lnTo>
                <a:cubicBezTo>
                  <a:pt x="1390" y="26"/>
                  <a:pt x="1363" y="0"/>
                  <a:pt x="13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81"/>
          <p:cNvSpPr>
            <a:spLocks noChangeArrowheads="1"/>
          </p:cNvSpPr>
          <p:nvPr/>
        </p:nvSpPr>
        <p:spPr bwMode="auto">
          <a:xfrm>
            <a:off x="13071726" y="3267841"/>
            <a:ext cx="581091" cy="959477"/>
          </a:xfrm>
          <a:custGeom>
            <a:avLst/>
            <a:gdLst>
              <a:gd name="T0" fmla="*/ 145 w 571"/>
              <a:gd name="T1" fmla="*/ 145 h 940"/>
              <a:gd name="T2" fmla="*/ 145 w 571"/>
              <a:gd name="T3" fmla="*/ 145 h 940"/>
              <a:gd name="T4" fmla="*/ 284 w 571"/>
              <a:gd name="T5" fmla="*/ 87 h 940"/>
              <a:gd name="T6" fmla="*/ 284 w 571"/>
              <a:gd name="T7" fmla="*/ 87 h 940"/>
              <a:gd name="T8" fmla="*/ 284 w 571"/>
              <a:gd name="T9" fmla="*/ 87 h 940"/>
              <a:gd name="T10" fmla="*/ 424 w 571"/>
              <a:gd name="T11" fmla="*/ 145 h 940"/>
              <a:gd name="T12" fmla="*/ 424 w 571"/>
              <a:gd name="T13" fmla="*/ 145 h 940"/>
              <a:gd name="T14" fmla="*/ 482 w 571"/>
              <a:gd name="T15" fmla="*/ 285 h 940"/>
              <a:gd name="T16" fmla="*/ 482 w 571"/>
              <a:gd name="T17" fmla="*/ 440 h 940"/>
              <a:gd name="T18" fmla="*/ 482 w 571"/>
              <a:gd name="T19" fmla="*/ 454 h 940"/>
              <a:gd name="T20" fmla="*/ 482 w 571"/>
              <a:gd name="T21" fmla="*/ 454 h 940"/>
              <a:gd name="T22" fmla="*/ 482 w 571"/>
              <a:gd name="T23" fmla="*/ 455 h 940"/>
              <a:gd name="T24" fmla="*/ 482 w 571"/>
              <a:gd name="T25" fmla="*/ 654 h 940"/>
              <a:gd name="T26" fmla="*/ 482 w 571"/>
              <a:gd name="T27" fmla="*/ 654 h 940"/>
              <a:gd name="T28" fmla="*/ 285 w 571"/>
              <a:gd name="T29" fmla="*/ 851 h 940"/>
              <a:gd name="T30" fmla="*/ 285 w 571"/>
              <a:gd name="T31" fmla="*/ 851 h 940"/>
              <a:gd name="T32" fmla="*/ 285 w 571"/>
              <a:gd name="T33" fmla="*/ 851 h 940"/>
              <a:gd name="T34" fmla="*/ 146 w 571"/>
              <a:gd name="T35" fmla="*/ 794 h 940"/>
              <a:gd name="T36" fmla="*/ 146 w 571"/>
              <a:gd name="T37" fmla="*/ 794 h 940"/>
              <a:gd name="T38" fmla="*/ 88 w 571"/>
              <a:gd name="T39" fmla="*/ 654 h 940"/>
              <a:gd name="T40" fmla="*/ 88 w 571"/>
              <a:gd name="T41" fmla="*/ 449 h 940"/>
              <a:gd name="T42" fmla="*/ 88 w 571"/>
              <a:gd name="T43" fmla="*/ 442 h 940"/>
              <a:gd name="T44" fmla="*/ 88 w 571"/>
              <a:gd name="T45" fmla="*/ 442 h 940"/>
              <a:gd name="T46" fmla="*/ 88 w 571"/>
              <a:gd name="T47" fmla="*/ 440 h 940"/>
              <a:gd name="T48" fmla="*/ 88 w 571"/>
              <a:gd name="T49" fmla="*/ 284 h 940"/>
              <a:gd name="T50" fmla="*/ 88 w 571"/>
              <a:gd name="T51" fmla="*/ 284 h 940"/>
              <a:gd name="T52" fmla="*/ 145 w 571"/>
              <a:gd name="T53" fmla="*/ 145 h 940"/>
              <a:gd name="T54" fmla="*/ 0 w 571"/>
              <a:gd name="T55" fmla="*/ 447 h 940"/>
              <a:gd name="T56" fmla="*/ 0 w 571"/>
              <a:gd name="T57" fmla="*/ 447 h 940"/>
              <a:gd name="T58" fmla="*/ 0 w 571"/>
              <a:gd name="T59" fmla="*/ 448 h 940"/>
              <a:gd name="T60" fmla="*/ 1 w 571"/>
              <a:gd name="T61" fmla="*/ 654 h 940"/>
              <a:gd name="T62" fmla="*/ 1 w 571"/>
              <a:gd name="T63" fmla="*/ 654 h 940"/>
              <a:gd name="T64" fmla="*/ 84 w 571"/>
              <a:gd name="T65" fmla="*/ 856 h 940"/>
              <a:gd name="T66" fmla="*/ 84 w 571"/>
              <a:gd name="T67" fmla="*/ 856 h 940"/>
              <a:gd name="T68" fmla="*/ 284 w 571"/>
              <a:gd name="T69" fmla="*/ 939 h 940"/>
              <a:gd name="T70" fmla="*/ 285 w 571"/>
              <a:gd name="T71" fmla="*/ 939 h 940"/>
              <a:gd name="T72" fmla="*/ 285 w 571"/>
              <a:gd name="T73" fmla="*/ 939 h 940"/>
              <a:gd name="T74" fmla="*/ 570 w 571"/>
              <a:gd name="T75" fmla="*/ 654 h 940"/>
              <a:gd name="T76" fmla="*/ 570 w 571"/>
              <a:gd name="T77" fmla="*/ 455 h 940"/>
              <a:gd name="T78" fmla="*/ 570 w 571"/>
              <a:gd name="T79" fmla="*/ 442 h 940"/>
              <a:gd name="T80" fmla="*/ 570 w 571"/>
              <a:gd name="T81" fmla="*/ 442 h 940"/>
              <a:gd name="T82" fmla="*/ 570 w 571"/>
              <a:gd name="T83" fmla="*/ 441 h 940"/>
              <a:gd name="T84" fmla="*/ 569 w 571"/>
              <a:gd name="T85" fmla="*/ 285 h 940"/>
              <a:gd name="T86" fmla="*/ 569 w 571"/>
              <a:gd name="T87" fmla="*/ 285 h 940"/>
              <a:gd name="T88" fmla="*/ 486 w 571"/>
              <a:gd name="T89" fmla="*/ 84 h 940"/>
              <a:gd name="T90" fmla="*/ 486 w 571"/>
              <a:gd name="T91" fmla="*/ 84 h 940"/>
              <a:gd name="T92" fmla="*/ 284 w 571"/>
              <a:gd name="T93" fmla="*/ 0 h 940"/>
              <a:gd name="T94" fmla="*/ 284 w 571"/>
              <a:gd name="T95" fmla="*/ 0 h 940"/>
              <a:gd name="T96" fmla="*/ 284 w 571"/>
              <a:gd name="T97" fmla="*/ 0 h 940"/>
              <a:gd name="T98" fmla="*/ 83 w 571"/>
              <a:gd name="T99" fmla="*/ 83 h 940"/>
              <a:gd name="T100" fmla="*/ 83 w 571"/>
              <a:gd name="T101" fmla="*/ 83 h 940"/>
              <a:gd name="T102" fmla="*/ 0 w 571"/>
              <a:gd name="T103" fmla="*/ 285 h 940"/>
              <a:gd name="T104" fmla="*/ 1 w 571"/>
              <a:gd name="T105" fmla="*/ 440 h 940"/>
              <a:gd name="T106" fmla="*/ 0 w 571"/>
              <a:gd name="T107" fmla="*/ 447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1" h="940">
                <a:moveTo>
                  <a:pt x="145" y="145"/>
                </a:moveTo>
                <a:lnTo>
                  <a:pt x="145" y="145"/>
                </a:lnTo>
                <a:cubicBezTo>
                  <a:pt x="182" y="108"/>
                  <a:pt x="232" y="87"/>
                  <a:pt x="284" y="87"/>
                </a:cubicBezTo>
                <a:lnTo>
                  <a:pt x="284" y="87"/>
                </a:lnTo>
                <a:lnTo>
                  <a:pt x="284" y="87"/>
                </a:lnTo>
                <a:cubicBezTo>
                  <a:pt x="337" y="87"/>
                  <a:pt x="387" y="108"/>
                  <a:pt x="424" y="145"/>
                </a:cubicBezTo>
                <a:lnTo>
                  <a:pt x="424" y="145"/>
                </a:lnTo>
                <a:cubicBezTo>
                  <a:pt x="461" y="183"/>
                  <a:pt x="482" y="232"/>
                  <a:pt x="482" y="285"/>
                </a:cubicBezTo>
                <a:lnTo>
                  <a:pt x="482" y="440"/>
                </a:lnTo>
                <a:lnTo>
                  <a:pt x="482" y="454"/>
                </a:lnTo>
                <a:lnTo>
                  <a:pt x="482" y="454"/>
                </a:lnTo>
                <a:cubicBezTo>
                  <a:pt x="482" y="454"/>
                  <a:pt x="482" y="454"/>
                  <a:pt x="482" y="455"/>
                </a:cubicBezTo>
                <a:lnTo>
                  <a:pt x="482" y="654"/>
                </a:lnTo>
                <a:lnTo>
                  <a:pt x="482" y="654"/>
                </a:lnTo>
                <a:cubicBezTo>
                  <a:pt x="482" y="763"/>
                  <a:pt x="393" y="851"/>
                  <a:pt x="285" y="851"/>
                </a:cubicBezTo>
                <a:lnTo>
                  <a:pt x="285" y="851"/>
                </a:lnTo>
                <a:lnTo>
                  <a:pt x="285" y="851"/>
                </a:lnTo>
                <a:cubicBezTo>
                  <a:pt x="232" y="851"/>
                  <a:pt x="183" y="831"/>
                  <a:pt x="146" y="794"/>
                </a:cubicBezTo>
                <a:lnTo>
                  <a:pt x="146" y="794"/>
                </a:lnTo>
                <a:cubicBezTo>
                  <a:pt x="109" y="757"/>
                  <a:pt x="88" y="707"/>
                  <a:pt x="88" y="654"/>
                </a:cubicBezTo>
                <a:lnTo>
                  <a:pt x="88" y="449"/>
                </a:lnTo>
                <a:lnTo>
                  <a:pt x="88" y="442"/>
                </a:lnTo>
                <a:lnTo>
                  <a:pt x="88" y="442"/>
                </a:lnTo>
                <a:cubicBezTo>
                  <a:pt x="88" y="442"/>
                  <a:pt x="88" y="441"/>
                  <a:pt x="88" y="440"/>
                </a:cubicBezTo>
                <a:lnTo>
                  <a:pt x="88" y="284"/>
                </a:lnTo>
                <a:lnTo>
                  <a:pt x="88" y="284"/>
                </a:lnTo>
                <a:cubicBezTo>
                  <a:pt x="88" y="232"/>
                  <a:pt x="108" y="182"/>
                  <a:pt x="145" y="145"/>
                </a:cubicBezTo>
                <a:close/>
                <a:moveTo>
                  <a:pt x="0" y="447"/>
                </a:moveTo>
                <a:lnTo>
                  <a:pt x="0" y="447"/>
                </a:lnTo>
                <a:lnTo>
                  <a:pt x="0" y="448"/>
                </a:lnTo>
                <a:lnTo>
                  <a:pt x="1" y="654"/>
                </a:lnTo>
                <a:lnTo>
                  <a:pt x="1" y="654"/>
                </a:lnTo>
                <a:cubicBezTo>
                  <a:pt x="1" y="730"/>
                  <a:pt x="30" y="802"/>
                  <a:pt x="84" y="856"/>
                </a:cubicBezTo>
                <a:lnTo>
                  <a:pt x="84" y="856"/>
                </a:lnTo>
                <a:cubicBezTo>
                  <a:pt x="137" y="909"/>
                  <a:pt x="209" y="939"/>
                  <a:pt x="284" y="939"/>
                </a:cubicBezTo>
                <a:lnTo>
                  <a:pt x="285" y="939"/>
                </a:lnTo>
                <a:lnTo>
                  <a:pt x="285" y="939"/>
                </a:lnTo>
                <a:cubicBezTo>
                  <a:pt x="442" y="939"/>
                  <a:pt x="570" y="811"/>
                  <a:pt x="570" y="654"/>
                </a:cubicBezTo>
                <a:lnTo>
                  <a:pt x="570" y="455"/>
                </a:lnTo>
                <a:lnTo>
                  <a:pt x="570" y="442"/>
                </a:lnTo>
                <a:lnTo>
                  <a:pt x="570" y="442"/>
                </a:lnTo>
                <a:lnTo>
                  <a:pt x="570" y="441"/>
                </a:lnTo>
                <a:lnTo>
                  <a:pt x="569" y="285"/>
                </a:lnTo>
                <a:lnTo>
                  <a:pt x="569" y="285"/>
                </a:lnTo>
                <a:cubicBezTo>
                  <a:pt x="569" y="209"/>
                  <a:pt x="540" y="138"/>
                  <a:pt x="486" y="84"/>
                </a:cubicBezTo>
                <a:lnTo>
                  <a:pt x="486" y="84"/>
                </a:lnTo>
                <a:cubicBezTo>
                  <a:pt x="432" y="30"/>
                  <a:pt x="361" y="0"/>
                  <a:pt x="284" y="0"/>
                </a:cubicBezTo>
                <a:lnTo>
                  <a:pt x="284" y="0"/>
                </a:lnTo>
                <a:lnTo>
                  <a:pt x="284" y="0"/>
                </a:lnTo>
                <a:cubicBezTo>
                  <a:pt x="209" y="0"/>
                  <a:pt x="137" y="30"/>
                  <a:pt x="83" y="83"/>
                </a:cubicBezTo>
                <a:lnTo>
                  <a:pt x="83" y="83"/>
                </a:lnTo>
                <a:cubicBezTo>
                  <a:pt x="30" y="137"/>
                  <a:pt x="0" y="208"/>
                  <a:pt x="0" y="285"/>
                </a:cubicBezTo>
                <a:lnTo>
                  <a:pt x="1" y="440"/>
                </a:lnTo>
                <a:lnTo>
                  <a:pt x="0" y="4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82"/>
          <p:cNvSpPr>
            <a:spLocks noChangeArrowheads="1"/>
          </p:cNvSpPr>
          <p:nvPr/>
        </p:nvSpPr>
        <p:spPr bwMode="auto">
          <a:xfrm>
            <a:off x="12896046" y="3898484"/>
            <a:ext cx="941461" cy="752265"/>
          </a:xfrm>
          <a:custGeom>
            <a:avLst/>
            <a:gdLst>
              <a:gd name="T0" fmla="*/ 922 w 923"/>
              <a:gd name="T1" fmla="*/ 43 h 735"/>
              <a:gd name="T2" fmla="*/ 922 w 923"/>
              <a:gd name="T3" fmla="*/ 43 h 735"/>
              <a:gd name="T4" fmla="*/ 878 w 923"/>
              <a:gd name="T5" fmla="*/ 0 h 735"/>
              <a:gd name="T6" fmla="*/ 878 w 923"/>
              <a:gd name="T7" fmla="*/ 0 h 735"/>
              <a:gd name="T8" fmla="*/ 834 w 923"/>
              <a:gd name="T9" fmla="*/ 43 h 735"/>
              <a:gd name="T10" fmla="*/ 834 w 923"/>
              <a:gd name="T11" fmla="*/ 43 h 735"/>
              <a:gd name="T12" fmla="*/ 460 w 923"/>
              <a:gd name="T13" fmla="*/ 417 h 735"/>
              <a:gd name="T14" fmla="*/ 460 w 923"/>
              <a:gd name="T15" fmla="*/ 417 h 735"/>
              <a:gd name="T16" fmla="*/ 87 w 923"/>
              <a:gd name="T17" fmla="*/ 43 h 735"/>
              <a:gd name="T18" fmla="*/ 87 w 923"/>
              <a:gd name="T19" fmla="*/ 43 h 735"/>
              <a:gd name="T20" fmla="*/ 44 w 923"/>
              <a:gd name="T21" fmla="*/ 0 h 735"/>
              <a:gd name="T22" fmla="*/ 44 w 923"/>
              <a:gd name="T23" fmla="*/ 0 h 735"/>
              <a:gd name="T24" fmla="*/ 0 w 923"/>
              <a:gd name="T25" fmla="*/ 43 h 735"/>
              <a:gd name="T26" fmla="*/ 0 w 923"/>
              <a:gd name="T27" fmla="*/ 43 h 735"/>
              <a:gd name="T28" fmla="*/ 417 w 923"/>
              <a:gd name="T29" fmla="*/ 502 h 735"/>
              <a:gd name="T30" fmla="*/ 417 w 923"/>
              <a:gd name="T31" fmla="*/ 646 h 735"/>
              <a:gd name="T32" fmla="*/ 289 w 923"/>
              <a:gd name="T33" fmla="*/ 646 h 735"/>
              <a:gd name="T34" fmla="*/ 289 w 923"/>
              <a:gd name="T35" fmla="*/ 646 h 735"/>
              <a:gd name="T36" fmla="*/ 246 w 923"/>
              <a:gd name="T37" fmla="*/ 689 h 735"/>
              <a:gd name="T38" fmla="*/ 246 w 923"/>
              <a:gd name="T39" fmla="*/ 689 h 735"/>
              <a:gd name="T40" fmla="*/ 289 w 923"/>
              <a:gd name="T41" fmla="*/ 734 h 735"/>
              <a:gd name="T42" fmla="*/ 453 w 923"/>
              <a:gd name="T43" fmla="*/ 734 h 735"/>
              <a:gd name="T44" fmla="*/ 453 w 923"/>
              <a:gd name="T45" fmla="*/ 734 h 735"/>
              <a:gd name="T46" fmla="*/ 460 w 923"/>
              <a:gd name="T47" fmla="*/ 734 h 735"/>
              <a:gd name="T48" fmla="*/ 460 w 923"/>
              <a:gd name="T49" fmla="*/ 734 h 735"/>
              <a:gd name="T50" fmla="*/ 469 w 923"/>
              <a:gd name="T51" fmla="*/ 734 h 735"/>
              <a:gd name="T52" fmla="*/ 632 w 923"/>
              <a:gd name="T53" fmla="*/ 734 h 735"/>
              <a:gd name="T54" fmla="*/ 632 w 923"/>
              <a:gd name="T55" fmla="*/ 734 h 735"/>
              <a:gd name="T56" fmla="*/ 676 w 923"/>
              <a:gd name="T57" fmla="*/ 689 h 735"/>
              <a:gd name="T58" fmla="*/ 676 w 923"/>
              <a:gd name="T59" fmla="*/ 689 h 735"/>
              <a:gd name="T60" fmla="*/ 632 w 923"/>
              <a:gd name="T61" fmla="*/ 646 h 735"/>
              <a:gd name="T62" fmla="*/ 505 w 923"/>
              <a:gd name="T63" fmla="*/ 646 h 735"/>
              <a:gd name="T64" fmla="*/ 505 w 923"/>
              <a:gd name="T65" fmla="*/ 502 h 735"/>
              <a:gd name="T66" fmla="*/ 505 w 923"/>
              <a:gd name="T67" fmla="*/ 502 h 735"/>
              <a:gd name="T68" fmla="*/ 922 w 923"/>
              <a:gd name="T69" fmla="*/ 4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3" h="735">
                <a:moveTo>
                  <a:pt x="922" y="43"/>
                </a:moveTo>
                <a:lnTo>
                  <a:pt x="922" y="43"/>
                </a:lnTo>
                <a:cubicBezTo>
                  <a:pt x="922" y="19"/>
                  <a:pt x="902" y="0"/>
                  <a:pt x="878" y="0"/>
                </a:cubicBezTo>
                <a:lnTo>
                  <a:pt x="878" y="0"/>
                </a:lnTo>
                <a:cubicBezTo>
                  <a:pt x="854" y="0"/>
                  <a:pt x="834" y="19"/>
                  <a:pt x="834" y="43"/>
                </a:cubicBezTo>
                <a:lnTo>
                  <a:pt x="834" y="43"/>
                </a:lnTo>
                <a:cubicBezTo>
                  <a:pt x="834" y="249"/>
                  <a:pt x="667" y="417"/>
                  <a:pt x="460" y="417"/>
                </a:cubicBezTo>
                <a:lnTo>
                  <a:pt x="460" y="417"/>
                </a:lnTo>
                <a:cubicBezTo>
                  <a:pt x="255" y="417"/>
                  <a:pt x="87" y="249"/>
                  <a:pt x="87" y="43"/>
                </a:cubicBezTo>
                <a:lnTo>
                  <a:pt x="87" y="43"/>
                </a:lnTo>
                <a:cubicBezTo>
                  <a:pt x="87" y="19"/>
                  <a:pt x="68" y="0"/>
                  <a:pt x="44" y="0"/>
                </a:cubicBezTo>
                <a:lnTo>
                  <a:pt x="44" y="0"/>
                </a:lnTo>
                <a:cubicBezTo>
                  <a:pt x="20" y="0"/>
                  <a:pt x="0" y="19"/>
                  <a:pt x="0" y="43"/>
                </a:cubicBezTo>
                <a:lnTo>
                  <a:pt x="0" y="43"/>
                </a:lnTo>
                <a:cubicBezTo>
                  <a:pt x="0" y="283"/>
                  <a:pt x="183" y="480"/>
                  <a:pt x="417" y="502"/>
                </a:cubicBezTo>
                <a:lnTo>
                  <a:pt x="417" y="646"/>
                </a:lnTo>
                <a:lnTo>
                  <a:pt x="289" y="646"/>
                </a:lnTo>
                <a:lnTo>
                  <a:pt x="289" y="646"/>
                </a:lnTo>
                <a:cubicBezTo>
                  <a:pt x="265" y="646"/>
                  <a:pt x="246" y="666"/>
                  <a:pt x="246" y="689"/>
                </a:cubicBezTo>
                <a:lnTo>
                  <a:pt x="246" y="689"/>
                </a:lnTo>
                <a:cubicBezTo>
                  <a:pt x="246" y="714"/>
                  <a:pt x="265" y="734"/>
                  <a:pt x="289" y="734"/>
                </a:cubicBezTo>
                <a:lnTo>
                  <a:pt x="453" y="734"/>
                </a:lnTo>
                <a:lnTo>
                  <a:pt x="453" y="734"/>
                </a:lnTo>
                <a:cubicBezTo>
                  <a:pt x="455" y="734"/>
                  <a:pt x="458" y="734"/>
                  <a:pt x="460" y="734"/>
                </a:cubicBezTo>
                <a:lnTo>
                  <a:pt x="460" y="734"/>
                </a:lnTo>
                <a:cubicBezTo>
                  <a:pt x="464" y="734"/>
                  <a:pt x="467" y="734"/>
                  <a:pt x="469" y="734"/>
                </a:cubicBezTo>
                <a:lnTo>
                  <a:pt x="632" y="734"/>
                </a:lnTo>
                <a:lnTo>
                  <a:pt x="632" y="734"/>
                </a:lnTo>
                <a:cubicBezTo>
                  <a:pt x="656" y="734"/>
                  <a:pt x="676" y="714"/>
                  <a:pt x="676" y="689"/>
                </a:cubicBezTo>
                <a:lnTo>
                  <a:pt x="676" y="689"/>
                </a:lnTo>
                <a:cubicBezTo>
                  <a:pt x="676" y="666"/>
                  <a:pt x="656" y="646"/>
                  <a:pt x="632" y="646"/>
                </a:cubicBezTo>
                <a:lnTo>
                  <a:pt x="505" y="646"/>
                </a:lnTo>
                <a:lnTo>
                  <a:pt x="505" y="502"/>
                </a:lnTo>
                <a:lnTo>
                  <a:pt x="505" y="502"/>
                </a:lnTo>
                <a:cubicBezTo>
                  <a:pt x="738" y="480"/>
                  <a:pt x="922" y="283"/>
                  <a:pt x="922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83"/>
          <p:cNvSpPr>
            <a:spLocks noChangeArrowheads="1"/>
          </p:cNvSpPr>
          <p:nvPr/>
        </p:nvSpPr>
        <p:spPr bwMode="auto">
          <a:xfrm>
            <a:off x="14918609" y="4966071"/>
            <a:ext cx="1274798" cy="1378405"/>
          </a:xfrm>
          <a:custGeom>
            <a:avLst/>
            <a:gdLst>
              <a:gd name="T0" fmla="*/ 748 w 1249"/>
              <a:gd name="T1" fmla="*/ 1232 h 1351"/>
              <a:gd name="T2" fmla="*/ 804 w 1249"/>
              <a:gd name="T3" fmla="*/ 1239 h 1351"/>
              <a:gd name="T4" fmla="*/ 1029 w 1249"/>
              <a:gd name="T5" fmla="*/ 1249 h 1351"/>
              <a:gd name="T6" fmla="*/ 1047 w 1249"/>
              <a:gd name="T7" fmla="*/ 1197 h 1351"/>
              <a:gd name="T8" fmla="*/ 1030 w 1249"/>
              <a:gd name="T9" fmla="*/ 1130 h 1351"/>
              <a:gd name="T10" fmla="*/ 1060 w 1249"/>
              <a:gd name="T11" fmla="*/ 1101 h 1351"/>
              <a:gd name="T12" fmla="*/ 1093 w 1249"/>
              <a:gd name="T13" fmla="*/ 993 h 1351"/>
              <a:gd name="T14" fmla="*/ 1082 w 1249"/>
              <a:gd name="T15" fmla="*/ 949 h 1351"/>
              <a:gd name="T16" fmla="*/ 1140 w 1249"/>
              <a:gd name="T17" fmla="*/ 906 h 1351"/>
              <a:gd name="T18" fmla="*/ 1161 w 1249"/>
              <a:gd name="T19" fmla="*/ 861 h 1351"/>
              <a:gd name="T20" fmla="*/ 1087 w 1249"/>
              <a:gd name="T21" fmla="*/ 768 h 1351"/>
              <a:gd name="T22" fmla="*/ 1109 w 1249"/>
              <a:gd name="T23" fmla="*/ 729 h 1351"/>
              <a:gd name="T24" fmla="*/ 1116 w 1249"/>
              <a:gd name="T25" fmla="*/ 614 h 1351"/>
              <a:gd name="T26" fmla="*/ 1000 w 1249"/>
              <a:gd name="T27" fmla="*/ 606 h 1351"/>
              <a:gd name="T28" fmla="*/ 741 w 1249"/>
              <a:gd name="T29" fmla="*/ 355 h 1351"/>
              <a:gd name="T30" fmla="*/ 744 w 1249"/>
              <a:gd name="T31" fmla="*/ 217 h 1351"/>
              <a:gd name="T32" fmla="*/ 573 w 1249"/>
              <a:gd name="T33" fmla="*/ 117 h 1351"/>
              <a:gd name="T34" fmla="*/ 581 w 1249"/>
              <a:gd name="T35" fmla="*/ 140 h 1351"/>
              <a:gd name="T36" fmla="*/ 491 w 1249"/>
              <a:gd name="T37" fmla="*/ 549 h 1351"/>
              <a:gd name="T38" fmla="*/ 386 w 1249"/>
              <a:gd name="T39" fmla="*/ 666 h 1351"/>
              <a:gd name="T40" fmla="*/ 169 w 1249"/>
              <a:gd name="T41" fmla="*/ 665 h 1351"/>
              <a:gd name="T42" fmla="*/ 87 w 1249"/>
              <a:gd name="T43" fmla="*/ 911 h 1351"/>
              <a:gd name="T44" fmla="*/ 144 w 1249"/>
              <a:gd name="T45" fmla="*/ 1126 h 1351"/>
              <a:gd name="T46" fmla="*/ 280 w 1249"/>
              <a:gd name="T47" fmla="*/ 1143 h 1351"/>
              <a:gd name="T48" fmla="*/ 367 w 1249"/>
              <a:gd name="T49" fmla="*/ 1123 h 1351"/>
              <a:gd name="T50" fmla="*/ 463 w 1249"/>
              <a:gd name="T51" fmla="*/ 1126 h 1351"/>
              <a:gd name="T52" fmla="*/ 612 w 1249"/>
              <a:gd name="T53" fmla="*/ 1212 h 1351"/>
              <a:gd name="T54" fmla="*/ 748 w 1249"/>
              <a:gd name="T55" fmla="*/ 1232 h 1351"/>
              <a:gd name="T56" fmla="*/ 928 w 1249"/>
              <a:gd name="T57" fmla="*/ 1349 h 1351"/>
              <a:gd name="T58" fmla="*/ 783 w 1249"/>
              <a:gd name="T59" fmla="*/ 1323 h 1351"/>
              <a:gd name="T60" fmla="*/ 719 w 1249"/>
              <a:gd name="T61" fmla="*/ 1320 h 1351"/>
              <a:gd name="T62" fmla="*/ 418 w 1249"/>
              <a:gd name="T63" fmla="*/ 1204 h 1351"/>
              <a:gd name="T64" fmla="*/ 261 w 1249"/>
              <a:gd name="T65" fmla="*/ 1239 h 1351"/>
              <a:gd name="T66" fmla="*/ 76 w 1249"/>
              <a:gd name="T67" fmla="*/ 1182 h 1351"/>
              <a:gd name="T68" fmla="*/ 86 w 1249"/>
              <a:gd name="T69" fmla="*/ 613 h 1351"/>
              <a:gd name="T70" fmla="*/ 337 w 1249"/>
              <a:gd name="T71" fmla="*/ 591 h 1351"/>
              <a:gd name="T72" fmla="*/ 422 w 1249"/>
              <a:gd name="T73" fmla="*/ 495 h 1351"/>
              <a:gd name="T74" fmla="*/ 498 w 1249"/>
              <a:gd name="T75" fmla="*/ 169 h 1351"/>
              <a:gd name="T76" fmla="*/ 488 w 1249"/>
              <a:gd name="T77" fmla="*/ 135 h 1351"/>
              <a:gd name="T78" fmla="*/ 698 w 1249"/>
              <a:gd name="T79" fmla="*/ 30 h 1351"/>
              <a:gd name="T80" fmla="*/ 822 w 1249"/>
              <a:gd name="T81" fmla="*/ 178 h 1351"/>
              <a:gd name="T82" fmla="*/ 820 w 1249"/>
              <a:gd name="T83" fmla="*/ 444 h 1351"/>
              <a:gd name="T84" fmla="*/ 822 w 1249"/>
              <a:gd name="T85" fmla="*/ 477 h 1351"/>
              <a:gd name="T86" fmla="*/ 1130 w 1249"/>
              <a:gd name="T87" fmla="*/ 528 h 1351"/>
              <a:gd name="T88" fmla="*/ 1239 w 1249"/>
              <a:gd name="T89" fmla="*/ 692 h 1351"/>
              <a:gd name="T90" fmla="*/ 1248 w 1249"/>
              <a:gd name="T91" fmla="*/ 861 h 1351"/>
              <a:gd name="T92" fmla="*/ 1190 w 1249"/>
              <a:gd name="T93" fmla="*/ 978 h 1351"/>
              <a:gd name="T94" fmla="*/ 1131 w 1249"/>
              <a:gd name="T95" fmla="*/ 1169 h 1351"/>
              <a:gd name="T96" fmla="*/ 1134 w 1249"/>
              <a:gd name="T97" fmla="*/ 1180 h 1351"/>
              <a:gd name="T98" fmla="*/ 962 w 1249"/>
              <a:gd name="T99" fmla="*/ 135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49" h="1351">
                <a:moveTo>
                  <a:pt x="573" y="118"/>
                </a:moveTo>
                <a:lnTo>
                  <a:pt x="573" y="118"/>
                </a:lnTo>
                <a:close/>
                <a:moveTo>
                  <a:pt x="748" y="1232"/>
                </a:moveTo>
                <a:lnTo>
                  <a:pt x="748" y="1232"/>
                </a:lnTo>
                <a:cubicBezTo>
                  <a:pt x="767" y="1232"/>
                  <a:pt x="786" y="1234"/>
                  <a:pt x="804" y="1239"/>
                </a:cubicBezTo>
                <a:lnTo>
                  <a:pt x="804" y="1239"/>
                </a:lnTo>
                <a:cubicBezTo>
                  <a:pt x="838" y="1247"/>
                  <a:pt x="887" y="1258"/>
                  <a:pt x="934" y="1262"/>
                </a:cubicBezTo>
                <a:lnTo>
                  <a:pt x="934" y="1262"/>
                </a:lnTo>
                <a:cubicBezTo>
                  <a:pt x="1003" y="1267"/>
                  <a:pt x="1024" y="1253"/>
                  <a:pt x="1029" y="1249"/>
                </a:cubicBezTo>
                <a:lnTo>
                  <a:pt x="1029" y="1249"/>
                </a:lnTo>
                <a:cubicBezTo>
                  <a:pt x="1046" y="1234"/>
                  <a:pt x="1052" y="1217"/>
                  <a:pt x="1047" y="1197"/>
                </a:cubicBezTo>
                <a:lnTo>
                  <a:pt x="1047" y="1197"/>
                </a:lnTo>
                <a:cubicBezTo>
                  <a:pt x="1044" y="1182"/>
                  <a:pt x="1036" y="1170"/>
                  <a:pt x="1036" y="1170"/>
                </a:cubicBezTo>
                <a:lnTo>
                  <a:pt x="1036" y="1170"/>
                </a:lnTo>
                <a:cubicBezTo>
                  <a:pt x="1028" y="1158"/>
                  <a:pt x="1025" y="1143"/>
                  <a:pt x="1030" y="1130"/>
                </a:cubicBezTo>
                <a:lnTo>
                  <a:pt x="1030" y="1130"/>
                </a:lnTo>
                <a:cubicBezTo>
                  <a:pt x="1035" y="1116"/>
                  <a:pt x="1046" y="1106"/>
                  <a:pt x="1060" y="1101"/>
                </a:cubicBezTo>
                <a:lnTo>
                  <a:pt x="1060" y="1101"/>
                </a:lnTo>
                <a:cubicBezTo>
                  <a:pt x="1096" y="1092"/>
                  <a:pt x="1119" y="1077"/>
                  <a:pt x="1123" y="1062"/>
                </a:cubicBezTo>
                <a:lnTo>
                  <a:pt x="1123" y="1062"/>
                </a:lnTo>
                <a:cubicBezTo>
                  <a:pt x="1129" y="1040"/>
                  <a:pt x="1105" y="1005"/>
                  <a:pt x="1093" y="993"/>
                </a:cubicBezTo>
                <a:lnTo>
                  <a:pt x="1093" y="993"/>
                </a:lnTo>
                <a:cubicBezTo>
                  <a:pt x="1082" y="981"/>
                  <a:pt x="1077" y="964"/>
                  <a:pt x="1082" y="949"/>
                </a:cubicBezTo>
                <a:lnTo>
                  <a:pt x="1082" y="949"/>
                </a:lnTo>
                <a:cubicBezTo>
                  <a:pt x="1087" y="935"/>
                  <a:pt x="1099" y="923"/>
                  <a:pt x="1115" y="920"/>
                </a:cubicBezTo>
                <a:lnTo>
                  <a:pt x="1115" y="920"/>
                </a:lnTo>
                <a:cubicBezTo>
                  <a:pt x="1116" y="919"/>
                  <a:pt x="1129" y="915"/>
                  <a:pt x="1140" y="906"/>
                </a:cubicBezTo>
                <a:lnTo>
                  <a:pt x="1140" y="906"/>
                </a:lnTo>
                <a:cubicBezTo>
                  <a:pt x="1155" y="895"/>
                  <a:pt x="1161" y="881"/>
                  <a:pt x="1161" y="861"/>
                </a:cubicBezTo>
                <a:lnTo>
                  <a:pt x="1161" y="861"/>
                </a:lnTo>
                <a:cubicBezTo>
                  <a:pt x="1161" y="854"/>
                  <a:pt x="1161" y="833"/>
                  <a:pt x="1110" y="806"/>
                </a:cubicBezTo>
                <a:lnTo>
                  <a:pt x="1110" y="806"/>
                </a:lnTo>
                <a:cubicBezTo>
                  <a:pt x="1096" y="798"/>
                  <a:pt x="1087" y="783"/>
                  <a:pt x="1087" y="768"/>
                </a:cubicBezTo>
                <a:lnTo>
                  <a:pt x="1087" y="768"/>
                </a:lnTo>
                <a:cubicBezTo>
                  <a:pt x="1087" y="752"/>
                  <a:pt x="1095" y="737"/>
                  <a:pt x="1109" y="729"/>
                </a:cubicBezTo>
                <a:lnTo>
                  <a:pt x="1109" y="729"/>
                </a:lnTo>
                <a:cubicBezTo>
                  <a:pt x="1126" y="720"/>
                  <a:pt x="1151" y="698"/>
                  <a:pt x="1152" y="683"/>
                </a:cubicBezTo>
                <a:lnTo>
                  <a:pt x="1152" y="683"/>
                </a:lnTo>
                <a:cubicBezTo>
                  <a:pt x="1158" y="621"/>
                  <a:pt x="1134" y="617"/>
                  <a:pt x="1116" y="614"/>
                </a:cubicBezTo>
                <a:lnTo>
                  <a:pt x="1116" y="614"/>
                </a:lnTo>
                <a:cubicBezTo>
                  <a:pt x="1076" y="607"/>
                  <a:pt x="1037" y="607"/>
                  <a:pt x="1000" y="606"/>
                </a:cubicBezTo>
                <a:lnTo>
                  <a:pt x="1000" y="606"/>
                </a:lnTo>
                <a:cubicBezTo>
                  <a:pt x="925" y="605"/>
                  <a:pt x="847" y="603"/>
                  <a:pt x="769" y="547"/>
                </a:cubicBezTo>
                <a:lnTo>
                  <a:pt x="769" y="547"/>
                </a:lnTo>
                <a:cubicBezTo>
                  <a:pt x="720" y="511"/>
                  <a:pt x="731" y="435"/>
                  <a:pt x="741" y="355"/>
                </a:cubicBezTo>
                <a:lnTo>
                  <a:pt x="741" y="355"/>
                </a:lnTo>
                <a:cubicBezTo>
                  <a:pt x="748" y="304"/>
                  <a:pt x="756" y="243"/>
                  <a:pt x="744" y="217"/>
                </a:cubicBezTo>
                <a:lnTo>
                  <a:pt x="744" y="217"/>
                </a:lnTo>
                <a:cubicBezTo>
                  <a:pt x="703" y="133"/>
                  <a:pt x="651" y="87"/>
                  <a:pt x="607" y="95"/>
                </a:cubicBezTo>
                <a:lnTo>
                  <a:pt x="607" y="95"/>
                </a:lnTo>
                <a:cubicBezTo>
                  <a:pt x="586" y="98"/>
                  <a:pt x="575" y="112"/>
                  <a:pt x="573" y="117"/>
                </a:cubicBezTo>
                <a:lnTo>
                  <a:pt x="573" y="117"/>
                </a:lnTo>
                <a:cubicBezTo>
                  <a:pt x="575" y="125"/>
                  <a:pt x="578" y="133"/>
                  <a:pt x="581" y="140"/>
                </a:cubicBezTo>
                <a:lnTo>
                  <a:pt x="581" y="140"/>
                </a:lnTo>
                <a:cubicBezTo>
                  <a:pt x="592" y="172"/>
                  <a:pt x="605" y="208"/>
                  <a:pt x="604" y="354"/>
                </a:cubicBezTo>
                <a:lnTo>
                  <a:pt x="604" y="354"/>
                </a:lnTo>
                <a:cubicBezTo>
                  <a:pt x="604" y="381"/>
                  <a:pt x="591" y="429"/>
                  <a:pt x="491" y="549"/>
                </a:cubicBezTo>
                <a:lnTo>
                  <a:pt x="491" y="549"/>
                </a:lnTo>
                <a:cubicBezTo>
                  <a:pt x="439" y="612"/>
                  <a:pt x="388" y="664"/>
                  <a:pt x="386" y="666"/>
                </a:cubicBezTo>
                <a:lnTo>
                  <a:pt x="386" y="666"/>
                </a:lnTo>
                <a:cubicBezTo>
                  <a:pt x="377" y="676"/>
                  <a:pt x="364" y="681"/>
                  <a:pt x="352" y="679"/>
                </a:cubicBezTo>
                <a:lnTo>
                  <a:pt x="169" y="665"/>
                </a:lnTo>
                <a:lnTo>
                  <a:pt x="169" y="665"/>
                </a:lnTo>
                <a:cubicBezTo>
                  <a:pt x="162" y="664"/>
                  <a:pt x="155" y="666"/>
                  <a:pt x="150" y="672"/>
                </a:cubicBezTo>
                <a:lnTo>
                  <a:pt x="150" y="672"/>
                </a:lnTo>
                <a:cubicBezTo>
                  <a:pt x="127" y="698"/>
                  <a:pt x="87" y="764"/>
                  <a:pt x="87" y="911"/>
                </a:cubicBezTo>
                <a:lnTo>
                  <a:pt x="87" y="911"/>
                </a:lnTo>
                <a:cubicBezTo>
                  <a:pt x="87" y="1006"/>
                  <a:pt x="106" y="1081"/>
                  <a:pt x="144" y="1126"/>
                </a:cubicBezTo>
                <a:lnTo>
                  <a:pt x="144" y="1126"/>
                </a:lnTo>
                <a:cubicBezTo>
                  <a:pt x="166" y="1153"/>
                  <a:pt x="203" y="1164"/>
                  <a:pt x="238" y="1155"/>
                </a:cubicBezTo>
                <a:lnTo>
                  <a:pt x="238" y="1155"/>
                </a:lnTo>
                <a:cubicBezTo>
                  <a:pt x="251" y="1151"/>
                  <a:pt x="265" y="1147"/>
                  <a:pt x="280" y="1143"/>
                </a:cubicBezTo>
                <a:lnTo>
                  <a:pt x="280" y="1143"/>
                </a:lnTo>
                <a:cubicBezTo>
                  <a:pt x="302" y="1136"/>
                  <a:pt x="340" y="1128"/>
                  <a:pt x="367" y="1123"/>
                </a:cubicBezTo>
                <a:lnTo>
                  <a:pt x="367" y="1123"/>
                </a:lnTo>
                <a:cubicBezTo>
                  <a:pt x="383" y="1120"/>
                  <a:pt x="398" y="1118"/>
                  <a:pt x="409" y="1117"/>
                </a:cubicBezTo>
                <a:lnTo>
                  <a:pt x="409" y="1117"/>
                </a:lnTo>
                <a:cubicBezTo>
                  <a:pt x="427" y="1114"/>
                  <a:pt x="446" y="1112"/>
                  <a:pt x="463" y="1126"/>
                </a:cubicBezTo>
                <a:lnTo>
                  <a:pt x="463" y="1126"/>
                </a:lnTo>
                <a:cubicBezTo>
                  <a:pt x="513" y="1172"/>
                  <a:pt x="572" y="1198"/>
                  <a:pt x="612" y="1212"/>
                </a:cubicBezTo>
                <a:lnTo>
                  <a:pt x="612" y="1212"/>
                </a:lnTo>
                <a:cubicBezTo>
                  <a:pt x="663" y="1229"/>
                  <a:pt x="706" y="1235"/>
                  <a:pt x="727" y="1233"/>
                </a:cubicBezTo>
                <a:lnTo>
                  <a:pt x="727" y="1233"/>
                </a:lnTo>
                <a:cubicBezTo>
                  <a:pt x="734" y="1232"/>
                  <a:pt x="741" y="1232"/>
                  <a:pt x="748" y="1232"/>
                </a:cubicBezTo>
                <a:close/>
                <a:moveTo>
                  <a:pt x="962" y="1350"/>
                </a:moveTo>
                <a:lnTo>
                  <a:pt x="962" y="1350"/>
                </a:lnTo>
                <a:cubicBezTo>
                  <a:pt x="951" y="1350"/>
                  <a:pt x="940" y="1350"/>
                  <a:pt x="928" y="1349"/>
                </a:cubicBezTo>
                <a:lnTo>
                  <a:pt x="928" y="1349"/>
                </a:lnTo>
                <a:cubicBezTo>
                  <a:pt x="874" y="1345"/>
                  <a:pt x="819" y="1333"/>
                  <a:pt x="783" y="1323"/>
                </a:cubicBezTo>
                <a:lnTo>
                  <a:pt x="783" y="1323"/>
                </a:lnTo>
                <a:cubicBezTo>
                  <a:pt x="767" y="1320"/>
                  <a:pt x="751" y="1319"/>
                  <a:pt x="736" y="1320"/>
                </a:cubicBezTo>
                <a:lnTo>
                  <a:pt x="736" y="1320"/>
                </a:lnTo>
                <a:cubicBezTo>
                  <a:pt x="731" y="1320"/>
                  <a:pt x="725" y="1320"/>
                  <a:pt x="719" y="1320"/>
                </a:cubicBezTo>
                <a:lnTo>
                  <a:pt x="719" y="1320"/>
                </a:lnTo>
                <a:cubicBezTo>
                  <a:pt x="647" y="1320"/>
                  <a:pt x="518" y="1286"/>
                  <a:pt x="418" y="1204"/>
                </a:cubicBezTo>
                <a:lnTo>
                  <a:pt x="418" y="1204"/>
                </a:lnTo>
                <a:cubicBezTo>
                  <a:pt x="391" y="1208"/>
                  <a:pt x="331" y="1219"/>
                  <a:pt x="305" y="1227"/>
                </a:cubicBezTo>
                <a:lnTo>
                  <a:pt x="305" y="1227"/>
                </a:lnTo>
                <a:cubicBezTo>
                  <a:pt x="290" y="1231"/>
                  <a:pt x="275" y="1235"/>
                  <a:pt x="261" y="1239"/>
                </a:cubicBezTo>
                <a:lnTo>
                  <a:pt x="261" y="1239"/>
                </a:lnTo>
                <a:cubicBezTo>
                  <a:pt x="193" y="1258"/>
                  <a:pt x="120" y="1235"/>
                  <a:pt x="76" y="1182"/>
                </a:cubicBezTo>
                <a:lnTo>
                  <a:pt x="76" y="1182"/>
                </a:lnTo>
                <a:cubicBezTo>
                  <a:pt x="25" y="1120"/>
                  <a:pt x="0" y="1029"/>
                  <a:pt x="0" y="911"/>
                </a:cubicBezTo>
                <a:lnTo>
                  <a:pt x="0" y="911"/>
                </a:lnTo>
                <a:cubicBezTo>
                  <a:pt x="0" y="743"/>
                  <a:pt x="46" y="656"/>
                  <a:pt x="86" y="613"/>
                </a:cubicBezTo>
                <a:lnTo>
                  <a:pt x="86" y="613"/>
                </a:lnTo>
                <a:cubicBezTo>
                  <a:pt x="109" y="588"/>
                  <a:pt x="142" y="575"/>
                  <a:pt x="176" y="578"/>
                </a:cubicBezTo>
                <a:lnTo>
                  <a:pt x="337" y="591"/>
                </a:lnTo>
                <a:lnTo>
                  <a:pt x="337" y="591"/>
                </a:lnTo>
                <a:cubicBezTo>
                  <a:pt x="356" y="571"/>
                  <a:pt x="389" y="535"/>
                  <a:pt x="422" y="495"/>
                </a:cubicBezTo>
                <a:lnTo>
                  <a:pt x="422" y="495"/>
                </a:lnTo>
                <a:cubicBezTo>
                  <a:pt x="513" y="385"/>
                  <a:pt x="517" y="354"/>
                  <a:pt x="517" y="353"/>
                </a:cubicBezTo>
                <a:lnTo>
                  <a:pt x="517" y="353"/>
                </a:lnTo>
                <a:cubicBezTo>
                  <a:pt x="517" y="223"/>
                  <a:pt x="508" y="196"/>
                  <a:pt x="498" y="169"/>
                </a:cubicBezTo>
                <a:lnTo>
                  <a:pt x="498" y="169"/>
                </a:lnTo>
                <a:cubicBezTo>
                  <a:pt x="495" y="160"/>
                  <a:pt x="491" y="149"/>
                  <a:pt x="488" y="135"/>
                </a:cubicBezTo>
                <a:lnTo>
                  <a:pt x="488" y="135"/>
                </a:lnTo>
                <a:cubicBezTo>
                  <a:pt x="477" y="88"/>
                  <a:pt x="512" y="35"/>
                  <a:pt x="568" y="15"/>
                </a:cubicBezTo>
                <a:lnTo>
                  <a:pt x="568" y="15"/>
                </a:lnTo>
                <a:cubicBezTo>
                  <a:pt x="610" y="0"/>
                  <a:pt x="656" y="5"/>
                  <a:pt x="698" y="30"/>
                </a:cubicBezTo>
                <a:lnTo>
                  <a:pt x="698" y="30"/>
                </a:lnTo>
                <a:cubicBezTo>
                  <a:pt x="745" y="57"/>
                  <a:pt x="788" y="108"/>
                  <a:pt x="822" y="178"/>
                </a:cubicBezTo>
                <a:lnTo>
                  <a:pt x="822" y="178"/>
                </a:lnTo>
                <a:cubicBezTo>
                  <a:pt x="847" y="228"/>
                  <a:pt x="837" y="298"/>
                  <a:pt x="828" y="366"/>
                </a:cubicBezTo>
                <a:lnTo>
                  <a:pt x="828" y="366"/>
                </a:lnTo>
                <a:cubicBezTo>
                  <a:pt x="824" y="395"/>
                  <a:pt x="820" y="421"/>
                  <a:pt x="820" y="444"/>
                </a:cubicBezTo>
                <a:lnTo>
                  <a:pt x="820" y="444"/>
                </a:lnTo>
                <a:cubicBezTo>
                  <a:pt x="819" y="466"/>
                  <a:pt x="822" y="475"/>
                  <a:pt x="822" y="477"/>
                </a:cubicBezTo>
                <a:lnTo>
                  <a:pt x="822" y="477"/>
                </a:lnTo>
                <a:cubicBezTo>
                  <a:pt x="877" y="517"/>
                  <a:pt x="932" y="517"/>
                  <a:pt x="1002" y="518"/>
                </a:cubicBezTo>
                <a:lnTo>
                  <a:pt x="1002" y="518"/>
                </a:lnTo>
                <a:cubicBezTo>
                  <a:pt x="1040" y="519"/>
                  <a:pt x="1083" y="520"/>
                  <a:pt x="1130" y="528"/>
                </a:cubicBezTo>
                <a:lnTo>
                  <a:pt x="1130" y="528"/>
                </a:lnTo>
                <a:cubicBezTo>
                  <a:pt x="1209" y="540"/>
                  <a:pt x="1248" y="599"/>
                  <a:pt x="1239" y="692"/>
                </a:cubicBezTo>
                <a:lnTo>
                  <a:pt x="1239" y="692"/>
                </a:lnTo>
                <a:cubicBezTo>
                  <a:pt x="1236" y="721"/>
                  <a:pt x="1220" y="746"/>
                  <a:pt x="1203" y="765"/>
                </a:cubicBezTo>
                <a:lnTo>
                  <a:pt x="1203" y="765"/>
                </a:lnTo>
                <a:cubicBezTo>
                  <a:pt x="1233" y="792"/>
                  <a:pt x="1248" y="825"/>
                  <a:pt x="1248" y="861"/>
                </a:cubicBezTo>
                <a:lnTo>
                  <a:pt x="1248" y="861"/>
                </a:lnTo>
                <a:cubicBezTo>
                  <a:pt x="1248" y="918"/>
                  <a:pt x="1220" y="956"/>
                  <a:pt x="1190" y="978"/>
                </a:cubicBezTo>
                <a:lnTo>
                  <a:pt x="1190" y="978"/>
                </a:lnTo>
                <a:cubicBezTo>
                  <a:pt x="1205" y="1007"/>
                  <a:pt x="1219" y="1045"/>
                  <a:pt x="1208" y="1085"/>
                </a:cubicBezTo>
                <a:lnTo>
                  <a:pt x="1208" y="1085"/>
                </a:lnTo>
                <a:cubicBezTo>
                  <a:pt x="1198" y="1120"/>
                  <a:pt x="1172" y="1148"/>
                  <a:pt x="1131" y="1169"/>
                </a:cubicBezTo>
                <a:lnTo>
                  <a:pt x="1131" y="1169"/>
                </a:lnTo>
                <a:cubicBezTo>
                  <a:pt x="1132" y="1172"/>
                  <a:pt x="1132" y="1176"/>
                  <a:pt x="1134" y="1180"/>
                </a:cubicBezTo>
                <a:lnTo>
                  <a:pt x="1134" y="1180"/>
                </a:lnTo>
                <a:cubicBezTo>
                  <a:pt x="1144" y="1230"/>
                  <a:pt x="1127" y="1277"/>
                  <a:pt x="1088" y="1313"/>
                </a:cubicBezTo>
                <a:lnTo>
                  <a:pt x="1088" y="1313"/>
                </a:lnTo>
                <a:cubicBezTo>
                  <a:pt x="1061" y="1338"/>
                  <a:pt x="1020" y="1350"/>
                  <a:pt x="962" y="1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84"/>
          <p:cNvSpPr>
            <a:spLocks noChangeArrowheads="1"/>
          </p:cNvSpPr>
          <p:nvPr/>
        </p:nvSpPr>
        <p:spPr bwMode="auto">
          <a:xfrm>
            <a:off x="15184379" y="7258909"/>
            <a:ext cx="770287" cy="1342368"/>
          </a:xfrm>
          <a:custGeom>
            <a:avLst/>
            <a:gdLst>
              <a:gd name="T0" fmla="*/ 135 w 753"/>
              <a:gd name="T1" fmla="*/ 87 h 1316"/>
              <a:gd name="T2" fmla="*/ 135 w 753"/>
              <a:gd name="T3" fmla="*/ 87 h 1316"/>
              <a:gd name="T4" fmla="*/ 88 w 753"/>
              <a:gd name="T5" fmla="*/ 134 h 1316"/>
              <a:gd name="T6" fmla="*/ 88 w 753"/>
              <a:gd name="T7" fmla="*/ 1181 h 1316"/>
              <a:gd name="T8" fmla="*/ 88 w 753"/>
              <a:gd name="T9" fmla="*/ 1181 h 1316"/>
              <a:gd name="T10" fmla="*/ 135 w 753"/>
              <a:gd name="T11" fmla="*/ 1227 h 1316"/>
              <a:gd name="T12" fmla="*/ 618 w 753"/>
              <a:gd name="T13" fmla="*/ 1227 h 1316"/>
              <a:gd name="T14" fmla="*/ 618 w 753"/>
              <a:gd name="T15" fmla="*/ 1227 h 1316"/>
              <a:gd name="T16" fmla="*/ 665 w 753"/>
              <a:gd name="T17" fmla="*/ 1181 h 1316"/>
              <a:gd name="T18" fmla="*/ 665 w 753"/>
              <a:gd name="T19" fmla="*/ 134 h 1316"/>
              <a:gd name="T20" fmla="*/ 665 w 753"/>
              <a:gd name="T21" fmla="*/ 134 h 1316"/>
              <a:gd name="T22" fmla="*/ 618 w 753"/>
              <a:gd name="T23" fmla="*/ 87 h 1316"/>
              <a:gd name="T24" fmla="*/ 135 w 753"/>
              <a:gd name="T25" fmla="*/ 87 h 1316"/>
              <a:gd name="T26" fmla="*/ 618 w 753"/>
              <a:gd name="T27" fmla="*/ 1315 h 1316"/>
              <a:gd name="T28" fmla="*/ 135 w 753"/>
              <a:gd name="T29" fmla="*/ 1315 h 1316"/>
              <a:gd name="T30" fmla="*/ 135 w 753"/>
              <a:gd name="T31" fmla="*/ 1315 h 1316"/>
              <a:gd name="T32" fmla="*/ 0 w 753"/>
              <a:gd name="T33" fmla="*/ 1181 h 1316"/>
              <a:gd name="T34" fmla="*/ 0 w 753"/>
              <a:gd name="T35" fmla="*/ 134 h 1316"/>
              <a:gd name="T36" fmla="*/ 0 w 753"/>
              <a:gd name="T37" fmla="*/ 134 h 1316"/>
              <a:gd name="T38" fmla="*/ 135 w 753"/>
              <a:gd name="T39" fmla="*/ 0 h 1316"/>
              <a:gd name="T40" fmla="*/ 618 w 753"/>
              <a:gd name="T41" fmla="*/ 0 h 1316"/>
              <a:gd name="T42" fmla="*/ 618 w 753"/>
              <a:gd name="T43" fmla="*/ 0 h 1316"/>
              <a:gd name="T44" fmla="*/ 752 w 753"/>
              <a:gd name="T45" fmla="*/ 134 h 1316"/>
              <a:gd name="T46" fmla="*/ 752 w 753"/>
              <a:gd name="T47" fmla="*/ 1181 h 1316"/>
              <a:gd name="T48" fmla="*/ 752 w 753"/>
              <a:gd name="T49" fmla="*/ 1181 h 1316"/>
              <a:gd name="T50" fmla="*/ 618 w 753"/>
              <a:gd name="T51" fmla="*/ 1315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3" h="1316">
                <a:moveTo>
                  <a:pt x="135" y="87"/>
                </a:moveTo>
                <a:lnTo>
                  <a:pt x="135" y="87"/>
                </a:lnTo>
                <a:cubicBezTo>
                  <a:pt x="108" y="87"/>
                  <a:pt x="88" y="108"/>
                  <a:pt x="88" y="134"/>
                </a:cubicBezTo>
                <a:lnTo>
                  <a:pt x="88" y="1181"/>
                </a:lnTo>
                <a:lnTo>
                  <a:pt x="88" y="1181"/>
                </a:lnTo>
                <a:cubicBezTo>
                  <a:pt x="88" y="1207"/>
                  <a:pt x="108" y="1227"/>
                  <a:pt x="135" y="1227"/>
                </a:cubicBezTo>
                <a:lnTo>
                  <a:pt x="618" y="1227"/>
                </a:lnTo>
                <a:lnTo>
                  <a:pt x="618" y="1227"/>
                </a:lnTo>
                <a:cubicBezTo>
                  <a:pt x="644" y="1227"/>
                  <a:pt x="665" y="1207"/>
                  <a:pt x="665" y="1181"/>
                </a:cubicBezTo>
                <a:lnTo>
                  <a:pt x="665" y="134"/>
                </a:lnTo>
                <a:lnTo>
                  <a:pt x="665" y="134"/>
                </a:lnTo>
                <a:cubicBezTo>
                  <a:pt x="665" y="108"/>
                  <a:pt x="644" y="87"/>
                  <a:pt x="618" y="87"/>
                </a:cubicBezTo>
                <a:lnTo>
                  <a:pt x="135" y="87"/>
                </a:lnTo>
                <a:close/>
                <a:moveTo>
                  <a:pt x="618" y="1315"/>
                </a:moveTo>
                <a:lnTo>
                  <a:pt x="135" y="1315"/>
                </a:lnTo>
                <a:lnTo>
                  <a:pt x="135" y="1315"/>
                </a:lnTo>
                <a:cubicBezTo>
                  <a:pt x="61" y="1315"/>
                  <a:pt x="0" y="1255"/>
                  <a:pt x="0" y="1181"/>
                </a:cubicBezTo>
                <a:lnTo>
                  <a:pt x="0" y="134"/>
                </a:lnTo>
                <a:lnTo>
                  <a:pt x="0" y="134"/>
                </a:lnTo>
                <a:cubicBezTo>
                  <a:pt x="0" y="60"/>
                  <a:pt x="61" y="0"/>
                  <a:pt x="135" y="0"/>
                </a:cubicBezTo>
                <a:lnTo>
                  <a:pt x="618" y="0"/>
                </a:lnTo>
                <a:lnTo>
                  <a:pt x="618" y="0"/>
                </a:lnTo>
                <a:cubicBezTo>
                  <a:pt x="692" y="0"/>
                  <a:pt x="752" y="60"/>
                  <a:pt x="752" y="134"/>
                </a:cubicBezTo>
                <a:lnTo>
                  <a:pt x="752" y="1181"/>
                </a:lnTo>
                <a:lnTo>
                  <a:pt x="752" y="1181"/>
                </a:lnTo>
                <a:cubicBezTo>
                  <a:pt x="752" y="1255"/>
                  <a:pt x="692" y="1315"/>
                  <a:pt x="618" y="1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85"/>
          <p:cNvSpPr>
            <a:spLocks noChangeArrowheads="1"/>
          </p:cNvSpPr>
          <p:nvPr/>
        </p:nvSpPr>
        <p:spPr bwMode="auto">
          <a:xfrm>
            <a:off x="15517718" y="8326496"/>
            <a:ext cx="103607" cy="103607"/>
          </a:xfrm>
          <a:custGeom>
            <a:avLst/>
            <a:gdLst>
              <a:gd name="T0" fmla="*/ 51 w 103"/>
              <a:gd name="T1" fmla="*/ 101 h 102"/>
              <a:gd name="T2" fmla="*/ 51 w 103"/>
              <a:gd name="T3" fmla="*/ 101 h 102"/>
              <a:gd name="T4" fmla="*/ 0 w 103"/>
              <a:gd name="T5" fmla="*/ 50 h 102"/>
              <a:gd name="T6" fmla="*/ 0 w 103"/>
              <a:gd name="T7" fmla="*/ 50 h 102"/>
              <a:gd name="T8" fmla="*/ 51 w 103"/>
              <a:gd name="T9" fmla="*/ 0 h 102"/>
              <a:gd name="T10" fmla="*/ 51 w 103"/>
              <a:gd name="T11" fmla="*/ 0 h 102"/>
              <a:gd name="T12" fmla="*/ 102 w 103"/>
              <a:gd name="T13" fmla="*/ 50 h 102"/>
              <a:gd name="T14" fmla="*/ 102 w 103"/>
              <a:gd name="T15" fmla="*/ 50 h 102"/>
              <a:gd name="T16" fmla="*/ 51 w 103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102">
                <a:moveTo>
                  <a:pt x="51" y="101"/>
                </a:moveTo>
                <a:lnTo>
                  <a:pt x="51" y="101"/>
                </a:lnTo>
                <a:cubicBezTo>
                  <a:pt x="23" y="101"/>
                  <a:pt x="0" y="78"/>
                  <a:pt x="0" y="50"/>
                </a:cubicBezTo>
                <a:lnTo>
                  <a:pt x="0" y="50"/>
                </a:lnTo>
                <a:cubicBezTo>
                  <a:pt x="0" y="22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2" y="22"/>
                  <a:pt x="102" y="50"/>
                </a:cubicBezTo>
                <a:lnTo>
                  <a:pt x="102" y="50"/>
                </a:lnTo>
                <a:cubicBezTo>
                  <a:pt x="102" y="78"/>
                  <a:pt x="79" y="101"/>
                  <a:pt x="51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86"/>
          <p:cNvSpPr>
            <a:spLocks noChangeArrowheads="1"/>
          </p:cNvSpPr>
          <p:nvPr/>
        </p:nvSpPr>
        <p:spPr bwMode="auto">
          <a:xfrm>
            <a:off x="15463663" y="7430084"/>
            <a:ext cx="207211" cy="45046"/>
          </a:xfrm>
          <a:custGeom>
            <a:avLst/>
            <a:gdLst>
              <a:gd name="T0" fmla="*/ 180 w 203"/>
              <a:gd name="T1" fmla="*/ 43 h 44"/>
              <a:gd name="T2" fmla="*/ 22 w 203"/>
              <a:gd name="T3" fmla="*/ 43 h 44"/>
              <a:gd name="T4" fmla="*/ 22 w 203"/>
              <a:gd name="T5" fmla="*/ 43 h 44"/>
              <a:gd name="T6" fmla="*/ 0 w 203"/>
              <a:gd name="T7" fmla="*/ 21 h 44"/>
              <a:gd name="T8" fmla="*/ 0 w 203"/>
              <a:gd name="T9" fmla="*/ 21 h 44"/>
              <a:gd name="T10" fmla="*/ 22 w 203"/>
              <a:gd name="T11" fmla="*/ 0 h 44"/>
              <a:gd name="T12" fmla="*/ 180 w 203"/>
              <a:gd name="T13" fmla="*/ 0 h 44"/>
              <a:gd name="T14" fmla="*/ 180 w 203"/>
              <a:gd name="T15" fmla="*/ 0 h 44"/>
              <a:gd name="T16" fmla="*/ 202 w 203"/>
              <a:gd name="T17" fmla="*/ 21 h 44"/>
              <a:gd name="T18" fmla="*/ 202 w 203"/>
              <a:gd name="T19" fmla="*/ 21 h 44"/>
              <a:gd name="T20" fmla="*/ 180 w 203"/>
              <a:gd name="T21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3" h="44">
                <a:moveTo>
                  <a:pt x="180" y="43"/>
                </a:moveTo>
                <a:lnTo>
                  <a:pt x="22" y="43"/>
                </a:lnTo>
                <a:lnTo>
                  <a:pt x="22" y="43"/>
                </a:lnTo>
                <a:cubicBezTo>
                  <a:pt x="10" y="43"/>
                  <a:pt x="0" y="34"/>
                  <a:pt x="0" y="21"/>
                </a:cubicBezTo>
                <a:lnTo>
                  <a:pt x="0" y="21"/>
                </a:lnTo>
                <a:cubicBezTo>
                  <a:pt x="0" y="10"/>
                  <a:pt x="10" y="0"/>
                  <a:pt x="22" y="0"/>
                </a:cubicBezTo>
                <a:lnTo>
                  <a:pt x="180" y="0"/>
                </a:lnTo>
                <a:lnTo>
                  <a:pt x="180" y="0"/>
                </a:lnTo>
                <a:cubicBezTo>
                  <a:pt x="192" y="0"/>
                  <a:pt x="202" y="10"/>
                  <a:pt x="202" y="21"/>
                </a:cubicBezTo>
                <a:lnTo>
                  <a:pt x="202" y="21"/>
                </a:lnTo>
                <a:cubicBezTo>
                  <a:pt x="202" y="34"/>
                  <a:pt x="192" y="43"/>
                  <a:pt x="180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CuadroTexto 482"/>
          <p:cNvSpPr txBox="1"/>
          <p:nvPr/>
        </p:nvSpPr>
        <p:spPr>
          <a:xfrm>
            <a:off x="2418975" y="7614890"/>
            <a:ext cx="51651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</a:t>
            </a:r>
            <a:endParaRPr lang="en-US" sz="6600" b="1" smtClean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r>
              <a:rPr lang="en-US" sz="6600" b="1" dirty="0" err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Inphographic</a:t>
            </a:r>
            <a:endParaRPr lang="en-US" sz="6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84" name="CuadroTexto 483"/>
          <p:cNvSpPr txBox="1"/>
          <p:nvPr/>
        </p:nvSpPr>
        <p:spPr>
          <a:xfrm>
            <a:off x="2435063" y="9931195"/>
            <a:ext cx="497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14849705" y="1959943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6" name="Rectángulo 485"/>
          <p:cNvSpPr/>
          <p:nvPr/>
        </p:nvSpPr>
        <p:spPr>
          <a:xfrm>
            <a:off x="14824180" y="2492385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18151403" y="4650749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8" name="Rectángulo 487"/>
          <p:cNvSpPr/>
          <p:nvPr/>
        </p:nvSpPr>
        <p:spPr>
          <a:xfrm>
            <a:off x="18125878" y="5183191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89" name="CuadroTexto 488"/>
          <p:cNvSpPr txBox="1"/>
          <p:nvPr/>
        </p:nvSpPr>
        <p:spPr>
          <a:xfrm>
            <a:off x="17788496" y="7540778"/>
            <a:ext cx="17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0" name="Rectángulo 489"/>
          <p:cNvSpPr/>
          <p:nvPr/>
        </p:nvSpPr>
        <p:spPr>
          <a:xfrm>
            <a:off x="17762971" y="8073220"/>
            <a:ext cx="2594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6804896" y="3105525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2" name="Rectángulo 491"/>
          <p:cNvSpPr/>
          <p:nvPr/>
        </p:nvSpPr>
        <p:spPr>
          <a:xfrm>
            <a:off x="5976993" y="3637967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5716279" y="5824066"/>
            <a:ext cx="188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4" name="Rectángulo 493"/>
          <p:cNvSpPr/>
          <p:nvPr/>
        </p:nvSpPr>
        <p:spPr>
          <a:xfrm>
            <a:off x="4888376" y="6356508"/>
            <a:ext cx="2704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051482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69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0F6D9A"/>
      </a:accent1>
      <a:accent2>
        <a:srgbClr val="E6C53C"/>
      </a:accent2>
      <a:accent3>
        <a:srgbClr val="003887"/>
      </a:accent3>
      <a:accent4>
        <a:srgbClr val="329C4C"/>
      </a:accent4>
      <a:accent5>
        <a:srgbClr val="DDAA33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85580</TotalTime>
  <Words>742</Words>
  <Application>Microsoft Macintosh PowerPoint</Application>
  <PresentationFormat>Personalizado</PresentationFormat>
  <Paragraphs>172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Calibri</vt:lpstr>
      <vt:lpstr>Lato</vt:lpstr>
      <vt:lpstr>Lato Heavy</vt:lpstr>
      <vt:lpstr>Lato Light</vt:lpstr>
      <vt:lpstr>Montserrat Light</vt:lpstr>
      <vt:lpstr>Arial</vt:lpstr>
      <vt:lpstr>Arial Unicode MS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Usuario de Microsoft Office</cp:lastModifiedBy>
  <cp:revision>15480</cp:revision>
  <dcterms:created xsi:type="dcterms:W3CDTF">2014-11-12T21:47:38Z</dcterms:created>
  <dcterms:modified xsi:type="dcterms:W3CDTF">2019-06-12T21:49:15Z</dcterms:modified>
  <cp:category/>
</cp:coreProperties>
</file>