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22"/>
  </p:notesMasterIdLst>
  <p:sldIdLst>
    <p:sldId id="4411" r:id="rId2"/>
    <p:sldId id="4412" r:id="rId3"/>
    <p:sldId id="4414" r:id="rId4"/>
    <p:sldId id="4430" r:id="rId5"/>
    <p:sldId id="4415" r:id="rId6"/>
    <p:sldId id="4416" r:id="rId7"/>
    <p:sldId id="4417" r:id="rId8"/>
    <p:sldId id="4418" r:id="rId9"/>
    <p:sldId id="4419" r:id="rId10"/>
    <p:sldId id="4420" r:id="rId11"/>
    <p:sldId id="4421" r:id="rId12"/>
    <p:sldId id="4422" r:id="rId13"/>
    <p:sldId id="4423" r:id="rId14"/>
    <p:sldId id="4424" r:id="rId15"/>
    <p:sldId id="4425" r:id="rId16"/>
    <p:sldId id="4426" r:id="rId17"/>
    <p:sldId id="4427" r:id="rId18"/>
    <p:sldId id="4428" r:id="rId19"/>
    <p:sldId id="4429" r:id="rId20"/>
    <p:sldId id="4433" r:id="rId21"/>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35" pos="14470" userDrawn="1">
          <p15:clr>
            <a:srgbClr val="A4A3A4"/>
          </p15:clr>
        </p15:guide>
        <p15:guide id="52" pos="7678" userDrawn="1">
          <p15:clr>
            <a:srgbClr val="A4A3A4"/>
          </p15:clr>
        </p15:guide>
        <p15:guide id="53" orient="horz" pos="432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353E48"/>
    <a:srgbClr val="F0F3F1"/>
    <a:srgbClr val="E4B2B4"/>
    <a:srgbClr val="ADC0DF"/>
    <a:srgbClr val="C89265"/>
    <a:srgbClr val="FACC8D"/>
    <a:srgbClr val="F9D09E"/>
    <a:srgbClr val="FFFD78"/>
    <a:srgbClr val="F2F2F2"/>
    <a:srgbClr val="EFF1F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216" autoAdjust="0"/>
    <p:restoredTop sz="38338" autoAdjust="0"/>
  </p:normalViewPr>
  <p:slideViewPr>
    <p:cSldViewPr snapToGrid="0" snapToObjects="1">
      <p:cViewPr varScale="1">
        <p:scale>
          <a:sx n="73" d="100"/>
          <a:sy n="73" d="100"/>
        </p:scale>
        <p:origin x="240" y="296"/>
      </p:cViewPr>
      <p:guideLst>
        <p:guide pos="14470"/>
        <p:guide pos="7678"/>
        <p:guide orient="horz" pos="4320"/>
      </p:guideLst>
    </p:cSldViewPr>
  </p:slideViewPr>
  <p:notesTextViewPr>
    <p:cViewPr>
      <p:scale>
        <a:sx n="20" d="100"/>
        <a:sy n="20" d="100"/>
      </p:scale>
      <p:origin x="0" y="0"/>
    </p:cViewPr>
  </p:notesTextViewPr>
  <p:sorterViewPr>
    <p:cViewPr>
      <p:scale>
        <a:sx n="53" d="100"/>
        <a:sy n="53"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Montserrat Light"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Montserrat Light" charset="0"/>
              </a:defRPr>
            </a:lvl1pPr>
          </a:lstStyle>
          <a:p>
            <a:fld id="{EFC10EE1-B198-C942-8235-326C972CBB30}" type="datetimeFigureOut">
              <a:rPr lang="en-US" smtClean="0"/>
              <a:pPr/>
              <a:t>6/10/20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Montserrat Light"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Montserrat Light"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Montserrat Light" charset="0"/>
        <a:ea typeface="+mn-ea"/>
        <a:cs typeface="+mn-cs"/>
      </a:defRPr>
    </a:lvl1pPr>
    <a:lvl2pPr marL="914217" algn="l" defTabSz="914217" rtl="0" eaLnBrk="1" latinLnBrk="0" hangingPunct="1">
      <a:defRPr sz="2400" b="0" i="0" kern="1200">
        <a:solidFill>
          <a:schemeClr val="tx1"/>
        </a:solidFill>
        <a:latin typeface="Montserrat Light" charset="0"/>
        <a:ea typeface="+mn-ea"/>
        <a:cs typeface="+mn-cs"/>
      </a:defRPr>
    </a:lvl2pPr>
    <a:lvl3pPr marL="1828434" algn="l" defTabSz="914217" rtl="0" eaLnBrk="1" latinLnBrk="0" hangingPunct="1">
      <a:defRPr sz="2400" b="0" i="0" kern="1200">
        <a:solidFill>
          <a:schemeClr val="tx1"/>
        </a:solidFill>
        <a:latin typeface="Montserrat Light" charset="0"/>
        <a:ea typeface="+mn-ea"/>
        <a:cs typeface="+mn-cs"/>
      </a:defRPr>
    </a:lvl3pPr>
    <a:lvl4pPr marL="2742651" algn="l" defTabSz="914217" rtl="0" eaLnBrk="1" latinLnBrk="0" hangingPunct="1">
      <a:defRPr sz="2400" b="0" i="0" kern="1200">
        <a:solidFill>
          <a:schemeClr val="tx1"/>
        </a:solidFill>
        <a:latin typeface="Montserrat Light" charset="0"/>
        <a:ea typeface="+mn-ea"/>
        <a:cs typeface="+mn-cs"/>
      </a:defRPr>
    </a:lvl4pPr>
    <a:lvl5pPr marL="3656868" algn="l" defTabSz="914217" rtl="0" eaLnBrk="1" latinLnBrk="0" hangingPunct="1">
      <a:defRPr sz="2400" b="0" i="0" kern="1200">
        <a:solidFill>
          <a:schemeClr val="tx1"/>
        </a:solidFill>
        <a:latin typeface="Montserrat Light"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heme A">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261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heme A">
    <p:spTree>
      <p:nvGrpSpPr>
        <p:cNvPr id="1" name=""/>
        <p:cNvGrpSpPr/>
        <p:nvPr/>
      </p:nvGrpSpPr>
      <p:grpSpPr>
        <a:xfrm>
          <a:off x="0" y="0"/>
          <a:ext cx="0" cy="0"/>
          <a:chOff x="0" y="0"/>
          <a:chExt cx="0" cy="0"/>
        </a:xfrm>
      </p:grpSpPr>
      <p:sp>
        <p:nvSpPr>
          <p:cNvPr id="15" name="Picture Placeholder 8">
            <a:extLst>
              <a:ext uri="{FF2B5EF4-FFF2-40B4-BE49-F238E27FC236}">
                <a16:creationId xmlns:a16="http://schemas.microsoft.com/office/drawing/2014/main" id="{77E87B89-1ED4-E14E-BED4-C9867FEDD6A7}"/>
              </a:ext>
            </a:extLst>
          </p:cNvPr>
          <p:cNvSpPr>
            <a:spLocks noGrp="1"/>
          </p:cNvSpPr>
          <p:nvPr>
            <p:ph type="pic" sz="quarter" idx="15"/>
          </p:nvPr>
        </p:nvSpPr>
        <p:spPr>
          <a:xfrm>
            <a:off x="2706306" y="4412059"/>
            <a:ext cx="3861345" cy="3861345"/>
          </a:xfrm>
          <a:prstGeom prst="ellipse">
            <a:avLst/>
          </a:prstGeom>
          <a:solidFill>
            <a:schemeClr val="bg1">
              <a:lumMod val="95000"/>
            </a:schemeClr>
          </a:solidFill>
        </p:spPr>
        <p:txBody>
          <a:bodyPr>
            <a:normAutofit/>
          </a:bodyPr>
          <a:lstStyle>
            <a:lvl1pPr>
              <a:defRPr sz="2101"/>
            </a:lvl1pPr>
          </a:lstStyle>
          <a:p>
            <a:endParaRPr lang="en-US"/>
          </a:p>
        </p:txBody>
      </p:sp>
      <p:sp>
        <p:nvSpPr>
          <p:cNvPr id="16" name="Picture Placeholder 8">
            <a:extLst>
              <a:ext uri="{FF2B5EF4-FFF2-40B4-BE49-F238E27FC236}">
                <a16:creationId xmlns:a16="http://schemas.microsoft.com/office/drawing/2014/main" id="{4CD1D343-0C6A-5940-A824-E2A561D0FD28}"/>
              </a:ext>
            </a:extLst>
          </p:cNvPr>
          <p:cNvSpPr>
            <a:spLocks noGrp="1"/>
          </p:cNvSpPr>
          <p:nvPr>
            <p:ph type="pic" sz="quarter" idx="16"/>
          </p:nvPr>
        </p:nvSpPr>
        <p:spPr>
          <a:xfrm>
            <a:off x="10248071" y="4412059"/>
            <a:ext cx="3861345" cy="3861345"/>
          </a:xfrm>
          <a:prstGeom prst="ellipse">
            <a:avLst/>
          </a:prstGeom>
          <a:solidFill>
            <a:schemeClr val="bg1">
              <a:lumMod val="95000"/>
            </a:schemeClr>
          </a:solidFill>
        </p:spPr>
        <p:txBody>
          <a:bodyPr>
            <a:normAutofit/>
          </a:bodyPr>
          <a:lstStyle>
            <a:lvl1pPr>
              <a:defRPr sz="2101"/>
            </a:lvl1pPr>
          </a:lstStyle>
          <a:p>
            <a:endParaRPr lang="en-US"/>
          </a:p>
        </p:txBody>
      </p:sp>
      <p:sp>
        <p:nvSpPr>
          <p:cNvPr id="17" name="Picture Placeholder 8">
            <a:extLst>
              <a:ext uri="{FF2B5EF4-FFF2-40B4-BE49-F238E27FC236}">
                <a16:creationId xmlns:a16="http://schemas.microsoft.com/office/drawing/2014/main" id="{8053441B-B9F9-8F45-89A8-6390994FEE6B}"/>
              </a:ext>
            </a:extLst>
          </p:cNvPr>
          <p:cNvSpPr>
            <a:spLocks noGrp="1"/>
          </p:cNvSpPr>
          <p:nvPr>
            <p:ph type="pic" sz="quarter" idx="17"/>
          </p:nvPr>
        </p:nvSpPr>
        <p:spPr>
          <a:xfrm>
            <a:off x="17794354" y="4412059"/>
            <a:ext cx="3861345" cy="3861345"/>
          </a:xfrm>
          <a:prstGeom prst="ellipse">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60930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heme A">
    <p:spTree>
      <p:nvGrpSpPr>
        <p:cNvPr id="1" name=""/>
        <p:cNvGrpSpPr/>
        <p:nvPr/>
      </p:nvGrpSpPr>
      <p:grpSpPr>
        <a:xfrm>
          <a:off x="0" y="0"/>
          <a:ext cx="0" cy="0"/>
          <a:chOff x="0" y="0"/>
          <a:chExt cx="0" cy="0"/>
        </a:xfrm>
      </p:grpSpPr>
      <p:sp>
        <p:nvSpPr>
          <p:cNvPr id="15" name="Picture Placeholder 8">
            <a:extLst>
              <a:ext uri="{FF2B5EF4-FFF2-40B4-BE49-F238E27FC236}">
                <a16:creationId xmlns:a16="http://schemas.microsoft.com/office/drawing/2014/main" id="{77E87B89-1ED4-E14E-BED4-C9867FEDD6A7}"/>
              </a:ext>
            </a:extLst>
          </p:cNvPr>
          <p:cNvSpPr>
            <a:spLocks noGrp="1"/>
          </p:cNvSpPr>
          <p:nvPr>
            <p:ph type="pic" sz="quarter" idx="15"/>
          </p:nvPr>
        </p:nvSpPr>
        <p:spPr>
          <a:xfrm>
            <a:off x="3504677" y="4095356"/>
            <a:ext cx="1982565" cy="1982565"/>
          </a:xfrm>
          <a:prstGeom prst="ellipse">
            <a:avLst/>
          </a:prstGeom>
          <a:solidFill>
            <a:schemeClr val="bg1">
              <a:lumMod val="95000"/>
            </a:schemeClr>
          </a:solidFill>
        </p:spPr>
        <p:txBody>
          <a:bodyPr>
            <a:normAutofit/>
          </a:bodyPr>
          <a:lstStyle>
            <a:lvl1pPr>
              <a:defRPr sz="2101"/>
            </a:lvl1pPr>
          </a:lstStyle>
          <a:p>
            <a:endParaRPr lang="en-US"/>
          </a:p>
        </p:txBody>
      </p:sp>
      <p:sp>
        <p:nvSpPr>
          <p:cNvPr id="9" name="Picture Placeholder 8">
            <a:extLst>
              <a:ext uri="{FF2B5EF4-FFF2-40B4-BE49-F238E27FC236}">
                <a16:creationId xmlns:a16="http://schemas.microsoft.com/office/drawing/2014/main" id="{35AD24C0-70E8-6E49-BA30-7473C23C0105}"/>
              </a:ext>
            </a:extLst>
          </p:cNvPr>
          <p:cNvSpPr>
            <a:spLocks noGrp="1"/>
          </p:cNvSpPr>
          <p:nvPr>
            <p:ph type="pic" sz="quarter" idx="16"/>
          </p:nvPr>
        </p:nvSpPr>
        <p:spPr>
          <a:xfrm>
            <a:off x="8737535" y="4095356"/>
            <a:ext cx="1982565" cy="1982565"/>
          </a:xfrm>
          <a:prstGeom prst="ellipse">
            <a:avLst/>
          </a:prstGeom>
          <a:solidFill>
            <a:schemeClr val="bg1">
              <a:lumMod val="95000"/>
            </a:schemeClr>
          </a:solidFill>
        </p:spPr>
        <p:txBody>
          <a:bodyPr>
            <a:normAutofit/>
          </a:bodyPr>
          <a:lstStyle>
            <a:lvl1pPr>
              <a:defRPr sz="2101"/>
            </a:lvl1pPr>
          </a:lstStyle>
          <a:p>
            <a:endParaRPr lang="en-US"/>
          </a:p>
        </p:txBody>
      </p:sp>
      <p:sp>
        <p:nvSpPr>
          <p:cNvPr id="10" name="Picture Placeholder 8">
            <a:extLst>
              <a:ext uri="{FF2B5EF4-FFF2-40B4-BE49-F238E27FC236}">
                <a16:creationId xmlns:a16="http://schemas.microsoft.com/office/drawing/2014/main" id="{5AFB682F-B9A9-834A-8B9F-D693C1E44C45}"/>
              </a:ext>
            </a:extLst>
          </p:cNvPr>
          <p:cNvSpPr>
            <a:spLocks noGrp="1"/>
          </p:cNvSpPr>
          <p:nvPr>
            <p:ph type="pic" sz="quarter" idx="17"/>
          </p:nvPr>
        </p:nvSpPr>
        <p:spPr>
          <a:xfrm>
            <a:off x="13924430" y="4095356"/>
            <a:ext cx="1982565" cy="1982565"/>
          </a:xfrm>
          <a:prstGeom prst="ellipse">
            <a:avLst/>
          </a:prstGeom>
          <a:solidFill>
            <a:schemeClr val="bg1">
              <a:lumMod val="95000"/>
            </a:schemeClr>
          </a:solidFill>
        </p:spPr>
        <p:txBody>
          <a:bodyPr>
            <a:normAutofit/>
          </a:bodyPr>
          <a:lstStyle>
            <a:lvl1pPr>
              <a:defRPr sz="2101"/>
            </a:lvl1pPr>
          </a:lstStyle>
          <a:p>
            <a:endParaRPr lang="en-US"/>
          </a:p>
        </p:txBody>
      </p:sp>
      <p:sp>
        <p:nvSpPr>
          <p:cNvPr id="11" name="Picture Placeholder 8">
            <a:extLst>
              <a:ext uri="{FF2B5EF4-FFF2-40B4-BE49-F238E27FC236}">
                <a16:creationId xmlns:a16="http://schemas.microsoft.com/office/drawing/2014/main" id="{70D55D33-00F6-B348-8DC4-1362507CEBBA}"/>
              </a:ext>
            </a:extLst>
          </p:cNvPr>
          <p:cNvSpPr>
            <a:spLocks noGrp="1"/>
          </p:cNvSpPr>
          <p:nvPr>
            <p:ph type="pic" sz="quarter" idx="18"/>
          </p:nvPr>
        </p:nvSpPr>
        <p:spPr>
          <a:xfrm>
            <a:off x="19261791" y="4095356"/>
            <a:ext cx="1982565" cy="1982565"/>
          </a:xfrm>
          <a:prstGeom prst="ellipse">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954480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heme A">
    <p:spTree>
      <p:nvGrpSpPr>
        <p:cNvPr id="1" name=""/>
        <p:cNvGrpSpPr/>
        <p:nvPr/>
      </p:nvGrpSpPr>
      <p:grpSpPr>
        <a:xfrm>
          <a:off x="0" y="0"/>
          <a:ext cx="0" cy="0"/>
          <a:chOff x="0" y="0"/>
          <a:chExt cx="0" cy="0"/>
        </a:xfrm>
      </p:grpSpPr>
      <p:sp>
        <p:nvSpPr>
          <p:cNvPr id="15" name="Picture Placeholder 8">
            <a:extLst>
              <a:ext uri="{FF2B5EF4-FFF2-40B4-BE49-F238E27FC236}">
                <a16:creationId xmlns:a16="http://schemas.microsoft.com/office/drawing/2014/main" id="{77E87B89-1ED4-E14E-BED4-C9867FEDD6A7}"/>
              </a:ext>
            </a:extLst>
          </p:cNvPr>
          <p:cNvSpPr>
            <a:spLocks noGrp="1"/>
          </p:cNvSpPr>
          <p:nvPr>
            <p:ph type="pic" sz="quarter" idx="15"/>
          </p:nvPr>
        </p:nvSpPr>
        <p:spPr>
          <a:xfrm>
            <a:off x="2734237" y="4629722"/>
            <a:ext cx="4534806" cy="4534802"/>
          </a:xfrm>
          <a:prstGeom prst="ellipse">
            <a:avLst/>
          </a:prstGeom>
          <a:solidFill>
            <a:schemeClr val="bg1">
              <a:lumMod val="95000"/>
            </a:schemeClr>
          </a:solidFill>
        </p:spPr>
        <p:txBody>
          <a:bodyPr>
            <a:normAutofit/>
          </a:bodyPr>
          <a:lstStyle>
            <a:lvl1pPr>
              <a:defRPr sz="2101"/>
            </a:lvl1pPr>
          </a:lstStyle>
          <a:p>
            <a:endParaRPr lang="en-US" dirty="0"/>
          </a:p>
        </p:txBody>
      </p:sp>
      <p:sp>
        <p:nvSpPr>
          <p:cNvPr id="12" name="Picture Placeholder 8">
            <a:extLst>
              <a:ext uri="{FF2B5EF4-FFF2-40B4-BE49-F238E27FC236}">
                <a16:creationId xmlns:a16="http://schemas.microsoft.com/office/drawing/2014/main" id="{2529F892-E192-FD47-828F-CA901BE775ED}"/>
              </a:ext>
            </a:extLst>
          </p:cNvPr>
          <p:cNvSpPr>
            <a:spLocks noGrp="1"/>
          </p:cNvSpPr>
          <p:nvPr>
            <p:ph type="pic" sz="quarter" idx="16"/>
          </p:nvPr>
        </p:nvSpPr>
        <p:spPr>
          <a:xfrm>
            <a:off x="9921421" y="4629722"/>
            <a:ext cx="4534806" cy="4534802"/>
          </a:xfrm>
          <a:prstGeom prst="ellipse">
            <a:avLst/>
          </a:prstGeom>
          <a:solidFill>
            <a:schemeClr val="bg1">
              <a:lumMod val="95000"/>
            </a:schemeClr>
          </a:solidFill>
        </p:spPr>
        <p:txBody>
          <a:bodyPr>
            <a:normAutofit/>
          </a:bodyPr>
          <a:lstStyle>
            <a:lvl1pPr>
              <a:defRPr sz="2101"/>
            </a:lvl1pPr>
          </a:lstStyle>
          <a:p>
            <a:endParaRPr lang="en-US" dirty="0"/>
          </a:p>
        </p:txBody>
      </p:sp>
      <p:sp>
        <p:nvSpPr>
          <p:cNvPr id="13" name="Picture Placeholder 8">
            <a:extLst>
              <a:ext uri="{FF2B5EF4-FFF2-40B4-BE49-F238E27FC236}">
                <a16:creationId xmlns:a16="http://schemas.microsoft.com/office/drawing/2014/main" id="{5EDCCF46-16FE-9D47-B84B-D90BCDDE1337}"/>
              </a:ext>
            </a:extLst>
          </p:cNvPr>
          <p:cNvSpPr>
            <a:spLocks noGrp="1"/>
          </p:cNvSpPr>
          <p:nvPr>
            <p:ph type="pic" sz="quarter" idx="17"/>
          </p:nvPr>
        </p:nvSpPr>
        <p:spPr>
          <a:xfrm>
            <a:off x="17108605" y="4629722"/>
            <a:ext cx="4534806" cy="4534802"/>
          </a:xfrm>
          <a:prstGeom prst="ellipse">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31904349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1059664"/>
      </p:ext>
    </p:extLst>
  </p:cSld>
  <p:clrMap bg1="lt1" tx1="dk1" bg2="lt2" tx2="dk2" accent1="accent1" accent2="accent2" accent3="accent3" accent4="accent4" accent5="accent5" accent6="accent6" hlink="hlink" folHlink="folHlink"/>
  <p:sldLayoutIdLst>
    <p:sldLayoutId id="2147483977" r:id="rId1"/>
    <p:sldLayoutId id="2147483978" r:id="rId2"/>
    <p:sldLayoutId id="2147483979" r:id="rId3"/>
    <p:sldLayoutId id="2147483980" r:id="rId4"/>
  </p:sldLayoutIdLst>
  <p:hf hdr="0" ftr="0" dt="0"/>
  <p:txStyles>
    <p:titleStyle>
      <a:lvl1pPr algn="l" defTabSz="1828343" rtl="0" eaLnBrk="1" latinLnBrk="0" hangingPunct="1">
        <a:lnSpc>
          <a:spcPct val="90000"/>
        </a:lnSpc>
        <a:spcBef>
          <a:spcPct val="0"/>
        </a:spcBef>
        <a:buNone/>
        <a:defRPr sz="8798" kern="1200">
          <a:solidFill>
            <a:schemeClr val="tx1"/>
          </a:solidFill>
          <a:latin typeface="+mj-lt"/>
          <a:ea typeface="+mj-ea"/>
          <a:cs typeface="+mj-cs"/>
        </a:defRPr>
      </a:lvl1pPr>
    </p:titleStyle>
    <p:bodyStyle>
      <a:lvl1pPr marL="0" indent="0" algn="l" defTabSz="1828343" rtl="0" eaLnBrk="1" latinLnBrk="0" hangingPunct="1">
        <a:lnSpc>
          <a:spcPct val="90000"/>
        </a:lnSpc>
        <a:spcBef>
          <a:spcPts val="2000"/>
        </a:spcBef>
        <a:buFont typeface="Arial" panose="020B0604020202020204" pitchFamily="34" charset="0"/>
        <a:buNone/>
        <a:defRPr sz="5599" kern="1200">
          <a:solidFill>
            <a:schemeClr val="tx1"/>
          </a:solidFill>
          <a:latin typeface="+mn-lt"/>
          <a:ea typeface="+mn-ea"/>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kern="1200">
          <a:solidFill>
            <a:schemeClr val="tx1"/>
          </a:solidFill>
          <a:latin typeface="+mn-lt"/>
          <a:ea typeface="+mn-ea"/>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kern="1200">
          <a:solidFill>
            <a:schemeClr val="tx1"/>
          </a:solidFill>
          <a:latin typeface="+mn-lt"/>
          <a:ea typeface="+mn-ea"/>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Grupo 349">
            <a:extLst>
              <a:ext uri="{FF2B5EF4-FFF2-40B4-BE49-F238E27FC236}">
                <a16:creationId xmlns:a16="http://schemas.microsoft.com/office/drawing/2014/main" id="{36C83D52-B2E4-1245-B8E9-E24120B9A344}"/>
              </a:ext>
            </a:extLst>
          </p:cNvPr>
          <p:cNvGrpSpPr/>
          <p:nvPr/>
        </p:nvGrpSpPr>
        <p:grpSpPr>
          <a:xfrm>
            <a:off x="5001640" y="1022190"/>
            <a:ext cx="14374372" cy="2160074"/>
            <a:chOff x="5001640" y="861425"/>
            <a:chExt cx="14374372" cy="2160074"/>
          </a:xfrm>
        </p:grpSpPr>
        <p:sp>
          <p:nvSpPr>
            <p:cNvPr id="50" name="CuadroTexto 350">
              <a:extLst>
                <a:ext uri="{FF2B5EF4-FFF2-40B4-BE49-F238E27FC236}">
                  <a16:creationId xmlns:a16="http://schemas.microsoft.com/office/drawing/2014/main" id="{A8CF3433-E8F0-E443-A5B4-69DCB9737015}"/>
                </a:ext>
              </a:extLst>
            </p:cNvPr>
            <p:cNvSpPr txBox="1"/>
            <p:nvPr/>
          </p:nvSpPr>
          <p:spPr>
            <a:xfrm>
              <a:off x="8860110" y="861425"/>
              <a:ext cx="6657592" cy="1107996"/>
            </a:xfrm>
            <a:prstGeom prst="rect">
              <a:avLst/>
            </a:prstGeom>
            <a:noFill/>
          </p:spPr>
          <p:txBody>
            <a:bodyPr wrap="none" rtlCol="0">
              <a:spAutoFit/>
            </a:bodyPr>
            <a:lstStyle/>
            <a:p>
              <a:pPr algn="ctr"/>
              <a:r>
                <a:rPr lang="en-US" sz="6600" b="1" dirty="0">
                  <a:solidFill>
                    <a:schemeClr val="tx2"/>
                  </a:solidFill>
                  <a:latin typeface="Lato Heavy" charset="0"/>
                  <a:ea typeface="Lato Heavy" charset="0"/>
                  <a:cs typeface="Lato Heavy" charset="0"/>
                </a:rPr>
                <a:t>US Elections Day</a:t>
              </a:r>
            </a:p>
          </p:txBody>
        </p:sp>
        <p:sp>
          <p:nvSpPr>
            <p:cNvPr id="51" name="CuadroTexto 351">
              <a:extLst>
                <a:ext uri="{FF2B5EF4-FFF2-40B4-BE49-F238E27FC236}">
                  <a16:creationId xmlns:a16="http://schemas.microsoft.com/office/drawing/2014/main" id="{B9018FE2-B055-7844-A7AC-B381F9EB6B65}"/>
                </a:ext>
              </a:extLst>
            </p:cNvPr>
            <p:cNvSpPr txBox="1"/>
            <p:nvPr/>
          </p:nvSpPr>
          <p:spPr>
            <a:xfrm>
              <a:off x="5001640" y="2067392"/>
              <a:ext cx="14374372" cy="954107"/>
            </a:xfrm>
            <a:prstGeom prst="rect">
              <a:avLst/>
            </a:prstGeom>
            <a:noFill/>
          </p:spPr>
          <p:txBody>
            <a:bodyPr wrap="square" rtlCol="0">
              <a:spAutoFit/>
            </a:bodyPr>
            <a:lstStyle/>
            <a:p>
              <a:pPr algn="ctr"/>
              <a:r>
                <a:rPr lang="en-US" sz="2800"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grpSp>
        <p:nvGrpSpPr>
          <p:cNvPr id="8" name="Group 7">
            <a:extLst>
              <a:ext uri="{FF2B5EF4-FFF2-40B4-BE49-F238E27FC236}">
                <a16:creationId xmlns:a16="http://schemas.microsoft.com/office/drawing/2014/main" id="{9579C0A6-16BD-CD4D-8080-12F546E7CE76}"/>
              </a:ext>
            </a:extLst>
          </p:cNvPr>
          <p:cNvGrpSpPr/>
          <p:nvPr/>
        </p:nvGrpSpPr>
        <p:grpSpPr>
          <a:xfrm>
            <a:off x="2072116" y="9173409"/>
            <a:ext cx="20709305" cy="3372930"/>
            <a:chOff x="2072116" y="8947651"/>
            <a:chExt cx="20709305" cy="3372930"/>
          </a:xfrm>
        </p:grpSpPr>
        <p:sp>
          <p:nvSpPr>
            <p:cNvPr id="63" name="Rectangle 62">
              <a:extLst>
                <a:ext uri="{FF2B5EF4-FFF2-40B4-BE49-F238E27FC236}">
                  <a16:creationId xmlns:a16="http://schemas.microsoft.com/office/drawing/2014/main" id="{18480350-4B43-5F47-B606-2F8BD5F59EA0}"/>
                </a:ext>
              </a:extLst>
            </p:cNvPr>
            <p:cNvSpPr/>
            <p:nvPr/>
          </p:nvSpPr>
          <p:spPr>
            <a:xfrm>
              <a:off x="2402329" y="10436817"/>
              <a:ext cx="4396270" cy="646331"/>
            </a:xfrm>
            <a:prstGeom prst="rect">
              <a:avLst/>
            </a:prstGeom>
          </p:spPr>
          <p:txBody>
            <a:bodyPr wrap="square">
              <a:spAutoFit/>
            </a:bodyPr>
            <a:lstStyle/>
            <a:p>
              <a:pPr algn="ctr"/>
              <a:r>
                <a:rPr lang="en-US" b="1" dirty="0">
                  <a:solidFill>
                    <a:schemeClr val="tx2"/>
                  </a:solidFill>
                  <a:latin typeface="Lato" panose="020F0502020204030203" pitchFamily="34" charset="0"/>
                  <a:ea typeface="Lato" panose="020F0502020204030203" pitchFamily="34" charset="0"/>
                  <a:cs typeface="Lato" panose="020F0502020204030203" pitchFamily="34" charset="0"/>
                </a:rPr>
                <a:t>Business System</a:t>
              </a:r>
            </a:p>
          </p:txBody>
        </p:sp>
        <p:sp>
          <p:nvSpPr>
            <p:cNvPr id="64" name="TextBox 63">
              <a:extLst>
                <a:ext uri="{FF2B5EF4-FFF2-40B4-BE49-F238E27FC236}">
                  <a16:creationId xmlns:a16="http://schemas.microsoft.com/office/drawing/2014/main" id="{7ECDC9D9-A6AC-D342-9073-A068570466C6}"/>
                </a:ext>
              </a:extLst>
            </p:cNvPr>
            <p:cNvSpPr txBox="1"/>
            <p:nvPr/>
          </p:nvSpPr>
          <p:spPr>
            <a:xfrm flipH="1">
              <a:off x="2072116" y="11366474"/>
              <a:ext cx="5056696" cy="954107"/>
            </a:xfrm>
            <a:prstGeom prst="rect">
              <a:avLst/>
            </a:prstGeom>
            <a:noFill/>
          </p:spPr>
          <p:txBody>
            <a:bodyPr wrap="square" rtlCol="0">
              <a:spAutoFit/>
            </a:bodyPr>
            <a:lstStyle/>
            <a:p>
              <a:pPr algn="ctr"/>
              <a:r>
                <a:rPr lang="en-US" sz="2800" dirty="0">
                  <a:latin typeface="Lato Light" panose="020F0502020204030203" pitchFamily="34" charset="0"/>
                  <a:ea typeface="Lato Light" panose="020F0502020204030203" pitchFamily="34" charset="0"/>
                  <a:cs typeface="Lato Light" panose="020F0502020204030203" pitchFamily="34" charset="0"/>
                </a:rPr>
                <a:t>Most businesses already know that social media platforms.</a:t>
              </a:r>
            </a:p>
          </p:txBody>
        </p:sp>
        <p:sp>
          <p:nvSpPr>
            <p:cNvPr id="66" name="Rectangle 65">
              <a:extLst>
                <a:ext uri="{FF2B5EF4-FFF2-40B4-BE49-F238E27FC236}">
                  <a16:creationId xmlns:a16="http://schemas.microsoft.com/office/drawing/2014/main" id="{0076DC67-2A4D-C443-A95B-657B4600F0F1}"/>
                </a:ext>
              </a:extLst>
            </p:cNvPr>
            <p:cNvSpPr/>
            <p:nvPr/>
          </p:nvSpPr>
          <p:spPr>
            <a:xfrm>
              <a:off x="7652754" y="10655105"/>
              <a:ext cx="4396270" cy="646331"/>
            </a:xfrm>
            <a:prstGeom prst="rect">
              <a:avLst/>
            </a:prstGeom>
          </p:spPr>
          <p:txBody>
            <a:bodyPr wrap="square">
              <a:spAutoFit/>
            </a:bodyPr>
            <a:lstStyle/>
            <a:p>
              <a:pPr algn="ctr"/>
              <a:r>
                <a:rPr lang="en-US" b="1" dirty="0">
                  <a:solidFill>
                    <a:schemeClr val="tx2"/>
                  </a:solidFill>
                  <a:latin typeface="Lato" panose="020F0502020204030203" pitchFamily="34" charset="0"/>
                  <a:ea typeface="Lato" panose="020F0502020204030203" pitchFamily="34" charset="0"/>
                  <a:cs typeface="Lato" panose="020F0502020204030203" pitchFamily="34" charset="0"/>
                </a:rPr>
                <a:t>Suppliers</a:t>
              </a:r>
            </a:p>
          </p:txBody>
        </p:sp>
        <p:sp>
          <p:nvSpPr>
            <p:cNvPr id="67" name="TextBox 66">
              <a:extLst>
                <a:ext uri="{FF2B5EF4-FFF2-40B4-BE49-F238E27FC236}">
                  <a16:creationId xmlns:a16="http://schemas.microsoft.com/office/drawing/2014/main" id="{EADB878F-FA50-2949-8C60-5049224DB5BB}"/>
                </a:ext>
              </a:extLst>
            </p:cNvPr>
            <p:cNvSpPr txBox="1"/>
            <p:nvPr/>
          </p:nvSpPr>
          <p:spPr>
            <a:xfrm flipH="1">
              <a:off x="7322541" y="11366474"/>
              <a:ext cx="5056696" cy="954107"/>
            </a:xfrm>
            <a:prstGeom prst="rect">
              <a:avLst/>
            </a:prstGeom>
            <a:noFill/>
          </p:spPr>
          <p:txBody>
            <a:bodyPr wrap="square" rtlCol="0">
              <a:spAutoFit/>
            </a:bodyPr>
            <a:lstStyle/>
            <a:p>
              <a:pPr algn="ctr"/>
              <a:r>
                <a:rPr lang="en-US" sz="2800" dirty="0">
                  <a:latin typeface="Lato Light" panose="020F0502020204030203" pitchFamily="34" charset="0"/>
                  <a:ea typeface="Lato Light" panose="020F0502020204030203" pitchFamily="34" charset="0"/>
                  <a:cs typeface="Lato Light" panose="020F0502020204030203" pitchFamily="34" charset="0"/>
                </a:rPr>
                <a:t>Most businesses already know that social media platforms.</a:t>
              </a:r>
            </a:p>
          </p:txBody>
        </p:sp>
        <p:sp>
          <p:nvSpPr>
            <p:cNvPr id="69" name="Rectangle 68">
              <a:extLst>
                <a:ext uri="{FF2B5EF4-FFF2-40B4-BE49-F238E27FC236}">
                  <a16:creationId xmlns:a16="http://schemas.microsoft.com/office/drawing/2014/main" id="{80ADF75B-409E-4346-A61F-21B525C45BBC}"/>
                </a:ext>
              </a:extLst>
            </p:cNvPr>
            <p:cNvSpPr/>
            <p:nvPr/>
          </p:nvSpPr>
          <p:spPr>
            <a:xfrm>
              <a:off x="12871833" y="10655105"/>
              <a:ext cx="4396270" cy="646331"/>
            </a:xfrm>
            <a:prstGeom prst="rect">
              <a:avLst/>
            </a:prstGeom>
          </p:spPr>
          <p:txBody>
            <a:bodyPr wrap="square">
              <a:spAutoFit/>
            </a:bodyPr>
            <a:lstStyle/>
            <a:p>
              <a:pPr algn="ctr"/>
              <a:r>
                <a:rPr lang="en-US" b="1" dirty="0">
                  <a:solidFill>
                    <a:schemeClr val="tx2"/>
                  </a:solidFill>
                  <a:latin typeface="Lato" panose="020F0502020204030203" pitchFamily="34" charset="0"/>
                  <a:ea typeface="Lato" panose="020F0502020204030203" pitchFamily="34" charset="0"/>
                  <a:cs typeface="Lato" panose="020F0502020204030203" pitchFamily="34" charset="0"/>
                </a:rPr>
                <a:t>Community</a:t>
              </a:r>
            </a:p>
          </p:txBody>
        </p:sp>
        <p:sp>
          <p:nvSpPr>
            <p:cNvPr id="70" name="TextBox 69">
              <a:extLst>
                <a:ext uri="{FF2B5EF4-FFF2-40B4-BE49-F238E27FC236}">
                  <a16:creationId xmlns:a16="http://schemas.microsoft.com/office/drawing/2014/main" id="{06892E93-6C78-7247-BB0B-CE4E6A104BE4}"/>
                </a:ext>
              </a:extLst>
            </p:cNvPr>
            <p:cNvSpPr txBox="1"/>
            <p:nvPr/>
          </p:nvSpPr>
          <p:spPr>
            <a:xfrm flipH="1">
              <a:off x="12541620" y="11366474"/>
              <a:ext cx="5056696" cy="954107"/>
            </a:xfrm>
            <a:prstGeom prst="rect">
              <a:avLst/>
            </a:prstGeom>
            <a:noFill/>
          </p:spPr>
          <p:txBody>
            <a:bodyPr wrap="square" rtlCol="0">
              <a:spAutoFit/>
            </a:bodyPr>
            <a:lstStyle/>
            <a:p>
              <a:pPr algn="ctr"/>
              <a:r>
                <a:rPr lang="en-US" sz="2800" dirty="0">
                  <a:latin typeface="Lato Light" panose="020F0502020204030203" pitchFamily="34" charset="0"/>
                  <a:ea typeface="Lato Light" panose="020F0502020204030203" pitchFamily="34" charset="0"/>
                  <a:cs typeface="Lato Light" panose="020F0502020204030203" pitchFamily="34" charset="0"/>
                </a:rPr>
                <a:t>Most businesses already know that social media platforms.</a:t>
              </a:r>
            </a:p>
          </p:txBody>
        </p:sp>
        <p:sp>
          <p:nvSpPr>
            <p:cNvPr id="72" name="Rectangle 71">
              <a:extLst>
                <a:ext uri="{FF2B5EF4-FFF2-40B4-BE49-F238E27FC236}">
                  <a16:creationId xmlns:a16="http://schemas.microsoft.com/office/drawing/2014/main" id="{A3603275-17B2-9A40-B101-EC051C5E0726}"/>
                </a:ext>
              </a:extLst>
            </p:cNvPr>
            <p:cNvSpPr/>
            <p:nvPr/>
          </p:nvSpPr>
          <p:spPr>
            <a:xfrm>
              <a:off x="18054938" y="10655105"/>
              <a:ext cx="4396270" cy="646331"/>
            </a:xfrm>
            <a:prstGeom prst="rect">
              <a:avLst/>
            </a:prstGeom>
          </p:spPr>
          <p:txBody>
            <a:bodyPr wrap="square">
              <a:spAutoFit/>
            </a:bodyPr>
            <a:lstStyle/>
            <a:p>
              <a:pPr algn="ctr"/>
              <a:r>
                <a:rPr lang="en-US" b="1" dirty="0">
                  <a:solidFill>
                    <a:schemeClr val="tx2"/>
                  </a:solidFill>
                  <a:latin typeface="Lato" panose="020F0502020204030203" pitchFamily="34" charset="0"/>
                  <a:ea typeface="Lato" panose="020F0502020204030203" pitchFamily="34" charset="0"/>
                  <a:cs typeface="Lato" panose="020F0502020204030203" pitchFamily="34" charset="0"/>
                </a:rPr>
                <a:t>Competitors</a:t>
              </a:r>
            </a:p>
          </p:txBody>
        </p:sp>
        <p:sp>
          <p:nvSpPr>
            <p:cNvPr id="73" name="TextBox 72">
              <a:extLst>
                <a:ext uri="{FF2B5EF4-FFF2-40B4-BE49-F238E27FC236}">
                  <a16:creationId xmlns:a16="http://schemas.microsoft.com/office/drawing/2014/main" id="{2D94802D-492D-CA45-B43F-861A472F0E5D}"/>
                </a:ext>
              </a:extLst>
            </p:cNvPr>
            <p:cNvSpPr txBox="1"/>
            <p:nvPr/>
          </p:nvSpPr>
          <p:spPr>
            <a:xfrm flipH="1">
              <a:off x="17724725" y="11366474"/>
              <a:ext cx="5056696" cy="954107"/>
            </a:xfrm>
            <a:prstGeom prst="rect">
              <a:avLst/>
            </a:prstGeom>
            <a:noFill/>
          </p:spPr>
          <p:txBody>
            <a:bodyPr wrap="square" rtlCol="0">
              <a:spAutoFit/>
            </a:bodyPr>
            <a:lstStyle/>
            <a:p>
              <a:pPr algn="ctr"/>
              <a:r>
                <a:rPr lang="en-US" sz="2800" dirty="0">
                  <a:latin typeface="Lato Light" panose="020F0502020204030203" pitchFamily="34" charset="0"/>
                  <a:ea typeface="Lato Light" panose="020F0502020204030203" pitchFamily="34" charset="0"/>
                  <a:cs typeface="Lato Light" panose="020F0502020204030203" pitchFamily="34" charset="0"/>
                </a:rPr>
                <a:t>Most businesses already know that social media platforms.</a:t>
              </a:r>
            </a:p>
          </p:txBody>
        </p:sp>
        <p:sp>
          <p:nvSpPr>
            <p:cNvPr id="74" name="Rectangle 73">
              <a:extLst>
                <a:ext uri="{FF2B5EF4-FFF2-40B4-BE49-F238E27FC236}">
                  <a16:creationId xmlns:a16="http://schemas.microsoft.com/office/drawing/2014/main" id="{DFE247AA-E4BD-644F-BAB3-C6F88183FBD4}"/>
                </a:ext>
              </a:extLst>
            </p:cNvPr>
            <p:cNvSpPr/>
            <p:nvPr/>
          </p:nvSpPr>
          <p:spPr>
            <a:xfrm>
              <a:off x="3192012" y="8947651"/>
              <a:ext cx="2555644" cy="830997"/>
            </a:xfrm>
            <a:prstGeom prst="rect">
              <a:avLst/>
            </a:prstGeom>
          </p:spPr>
          <p:txBody>
            <a:bodyPr wrap="square">
              <a:spAutoFit/>
            </a:bodyPr>
            <a:lstStyle/>
            <a:p>
              <a:pPr algn="ctr"/>
              <a:r>
                <a:rPr lang="en-US" sz="4800" b="1" dirty="0">
                  <a:solidFill>
                    <a:schemeClr val="bg1"/>
                  </a:solidFill>
                  <a:latin typeface="Lato" panose="020F0502020204030203" pitchFamily="34" charset="0"/>
                  <a:ea typeface="Lato" panose="020F0502020204030203" pitchFamily="34" charset="0"/>
                  <a:cs typeface="Lato" panose="020F0502020204030203" pitchFamily="34" charset="0"/>
                </a:rPr>
                <a:t>1.9%</a:t>
              </a:r>
            </a:p>
          </p:txBody>
        </p:sp>
        <p:sp>
          <p:nvSpPr>
            <p:cNvPr id="75" name="Rectangle 74">
              <a:extLst>
                <a:ext uri="{FF2B5EF4-FFF2-40B4-BE49-F238E27FC236}">
                  <a16:creationId xmlns:a16="http://schemas.microsoft.com/office/drawing/2014/main" id="{6B77C176-60C4-5A42-BF51-AA531FEE7E4F}"/>
                </a:ext>
              </a:extLst>
            </p:cNvPr>
            <p:cNvSpPr/>
            <p:nvPr/>
          </p:nvSpPr>
          <p:spPr>
            <a:xfrm>
              <a:off x="8442437" y="8947651"/>
              <a:ext cx="2555644" cy="830997"/>
            </a:xfrm>
            <a:prstGeom prst="rect">
              <a:avLst/>
            </a:prstGeom>
          </p:spPr>
          <p:txBody>
            <a:bodyPr wrap="square">
              <a:spAutoFit/>
            </a:bodyPr>
            <a:lstStyle/>
            <a:p>
              <a:pPr algn="ctr"/>
              <a:r>
                <a:rPr lang="en-US" sz="4800" b="1" dirty="0">
                  <a:solidFill>
                    <a:schemeClr val="bg1"/>
                  </a:solidFill>
                  <a:latin typeface="Lato" panose="020F0502020204030203" pitchFamily="34" charset="0"/>
                  <a:ea typeface="Lato" panose="020F0502020204030203" pitchFamily="34" charset="0"/>
                  <a:cs typeface="Lato" panose="020F0502020204030203" pitchFamily="34" charset="0"/>
                </a:rPr>
                <a:t>1.2%</a:t>
              </a:r>
            </a:p>
          </p:txBody>
        </p:sp>
        <p:sp>
          <p:nvSpPr>
            <p:cNvPr id="76" name="Rectangle 75">
              <a:extLst>
                <a:ext uri="{FF2B5EF4-FFF2-40B4-BE49-F238E27FC236}">
                  <a16:creationId xmlns:a16="http://schemas.microsoft.com/office/drawing/2014/main" id="{EF009F92-5A85-274E-ADF4-FD55C5EF1602}"/>
                </a:ext>
              </a:extLst>
            </p:cNvPr>
            <p:cNvSpPr/>
            <p:nvPr/>
          </p:nvSpPr>
          <p:spPr>
            <a:xfrm>
              <a:off x="13661516" y="8947651"/>
              <a:ext cx="2555644" cy="830997"/>
            </a:xfrm>
            <a:prstGeom prst="rect">
              <a:avLst/>
            </a:prstGeom>
          </p:spPr>
          <p:txBody>
            <a:bodyPr wrap="square">
              <a:spAutoFit/>
            </a:bodyPr>
            <a:lstStyle/>
            <a:p>
              <a:pPr algn="ctr"/>
              <a:r>
                <a:rPr lang="en-US" sz="4800" b="1" dirty="0">
                  <a:solidFill>
                    <a:schemeClr val="bg1"/>
                  </a:solidFill>
                  <a:latin typeface="Lato" panose="020F0502020204030203" pitchFamily="34" charset="0"/>
                  <a:ea typeface="Lato" panose="020F0502020204030203" pitchFamily="34" charset="0"/>
                  <a:cs typeface="Lato" panose="020F0502020204030203" pitchFamily="34" charset="0"/>
                </a:rPr>
                <a:t>1.5%</a:t>
              </a:r>
            </a:p>
          </p:txBody>
        </p:sp>
        <p:sp>
          <p:nvSpPr>
            <p:cNvPr id="77" name="Rectangle 76">
              <a:extLst>
                <a:ext uri="{FF2B5EF4-FFF2-40B4-BE49-F238E27FC236}">
                  <a16:creationId xmlns:a16="http://schemas.microsoft.com/office/drawing/2014/main" id="{DFF79EE4-6018-8E48-8A05-9EA7F70C8544}"/>
                </a:ext>
              </a:extLst>
            </p:cNvPr>
            <p:cNvSpPr/>
            <p:nvPr/>
          </p:nvSpPr>
          <p:spPr>
            <a:xfrm>
              <a:off x="18922999" y="8947651"/>
              <a:ext cx="2555644" cy="830997"/>
            </a:xfrm>
            <a:prstGeom prst="rect">
              <a:avLst/>
            </a:prstGeom>
          </p:spPr>
          <p:txBody>
            <a:bodyPr wrap="square">
              <a:spAutoFit/>
            </a:bodyPr>
            <a:lstStyle/>
            <a:p>
              <a:pPr algn="ctr"/>
              <a:r>
                <a:rPr lang="en-US" sz="4800" b="1" dirty="0">
                  <a:solidFill>
                    <a:schemeClr val="bg1"/>
                  </a:solidFill>
                  <a:latin typeface="Lato" panose="020F0502020204030203" pitchFamily="34" charset="0"/>
                  <a:ea typeface="Lato" panose="020F0502020204030203" pitchFamily="34" charset="0"/>
                  <a:cs typeface="Lato" panose="020F0502020204030203" pitchFamily="34" charset="0"/>
                </a:rPr>
                <a:t>2.3%</a:t>
              </a:r>
            </a:p>
          </p:txBody>
        </p:sp>
      </p:grpSp>
      <p:pic>
        <p:nvPicPr>
          <p:cNvPr id="3" name="Picture Placeholder 2">
            <a:extLst>
              <a:ext uri="{FF2B5EF4-FFF2-40B4-BE49-F238E27FC236}">
                <a16:creationId xmlns:a16="http://schemas.microsoft.com/office/drawing/2014/main" id="{88C53D05-833D-A34B-A036-81F07451BAE5}"/>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l="21848" r="21848"/>
          <a:stretch>
            <a:fillRect/>
          </a:stretch>
        </p:blipFill>
        <p:spPr/>
      </p:pic>
      <p:pic>
        <p:nvPicPr>
          <p:cNvPr id="10" name="Picture Placeholder 9">
            <a:extLst>
              <a:ext uri="{FF2B5EF4-FFF2-40B4-BE49-F238E27FC236}">
                <a16:creationId xmlns:a16="http://schemas.microsoft.com/office/drawing/2014/main" id="{4D359EAB-0CD2-9843-AE99-A6975931238A}"/>
              </a:ext>
            </a:extLst>
          </p:cNvPr>
          <p:cNvPicPr>
            <a:picLocks noGrp="1" noChangeAspect="1"/>
          </p:cNvPicPr>
          <p:nvPr>
            <p:ph type="pic" sz="quarter" idx="16"/>
          </p:nvPr>
        </p:nvPicPr>
        <p:blipFill>
          <a:blip r:embed="rId2">
            <a:extLst>
              <a:ext uri="{28A0092B-C50C-407E-A947-70E740481C1C}">
                <a14:useLocalDpi xmlns:a14="http://schemas.microsoft.com/office/drawing/2010/main" val="0"/>
              </a:ext>
            </a:extLst>
          </a:blip>
          <a:srcRect l="21848" r="21848"/>
          <a:stretch>
            <a:fillRect/>
          </a:stretch>
        </p:blipFill>
        <p:spPr/>
      </p:pic>
      <p:pic>
        <p:nvPicPr>
          <p:cNvPr id="12" name="Picture Placeholder 11">
            <a:extLst>
              <a:ext uri="{FF2B5EF4-FFF2-40B4-BE49-F238E27FC236}">
                <a16:creationId xmlns:a16="http://schemas.microsoft.com/office/drawing/2014/main" id="{1D47068A-B79B-7C43-9FFC-0C3B1314DA2D}"/>
              </a:ext>
            </a:extLst>
          </p:cNvPr>
          <p:cNvPicPr>
            <a:picLocks noGrp="1" noChangeAspect="1"/>
          </p:cNvPicPr>
          <p:nvPr>
            <p:ph type="pic" sz="quarter" idx="17"/>
          </p:nvPr>
        </p:nvPicPr>
        <p:blipFill>
          <a:blip r:embed="rId2">
            <a:extLst>
              <a:ext uri="{28A0092B-C50C-407E-A947-70E740481C1C}">
                <a14:useLocalDpi xmlns:a14="http://schemas.microsoft.com/office/drawing/2010/main" val="0"/>
              </a:ext>
            </a:extLst>
          </a:blip>
          <a:srcRect l="21848" r="21848"/>
          <a:stretch>
            <a:fillRect/>
          </a:stretch>
        </p:blipFill>
        <p:spPr/>
      </p:pic>
      <p:pic>
        <p:nvPicPr>
          <p:cNvPr id="14" name="Picture Placeholder 13">
            <a:extLst>
              <a:ext uri="{FF2B5EF4-FFF2-40B4-BE49-F238E27FC236}">
                <a16:creationId xmlns:a16="http://schemas.microsoft.com/office/drawing/2014/main" id="{CF32145E-4A9E-664B-B3AA-21DFEC21DB61}"/>
              </a:ext>
            </a:extLst>
          </p:cNvPr>
          <p:cNvPicPr>
            <a:picLocks noGrp="1" noChangeAspect="1"/>
          </p:cNvPicPr>
          <p:nvPr>
            <p:ph type="pic" sz="quarter" idx="18"/>
          </p:nvPr>
        </p:nvPicPr>
        <p:blipFill>
          <a:blip r:embed="rId2">
            <a:extLst>
              <a:ext uri="{28A0092B-C50C-407E-A947-70E740481C1C}">
                <a14:useLocalDpi xmlns:a14="http://schemas.microsoft.com/office/drawing/2010/main" val="0"/>
              </a:ext>
            </a:extLst>
          </a:blip>
          <a:srcRect l="21848" r="21848"/>
          <a:stretch>
            <a:fillRect/>
          </a:stretch>
        </p:blipFill>
        <p:spPr/>
      </p:pic>
      <p:cxnSp>
        <p:nvCxnSpPr>
          <p:cNvPr id="4" name="Straight Connector 3">
            <a:extLst>
              <a:ext uri="{FF2B5EF4-FFF2-40B4-BE49-F238E27FC236}">
                <a16:creationId xmlns:a16="http://schemas.microsoft.com/office/drawing/2014/main" id="{5777CE82-50C1-0542-BB09-8C05FBA10743}"/>
              </a:ext>
            </a:extLst>
          </p:cNvPr>
          <p:cNvCxnSpPr>
            <a:cxnSpLocks/>
          </p:cNvCxnSpPr>
          <p:nvPr/>
        </p:nvCxnSpPr>
        <p:spPr>
          <a:xfrm>
            <a:off x="1836892" y="10244517"/>
            <a:ext cx="2101501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8AA00DC6-DEDF-F44E-869F-235B0E02969A}"/>
              </a:ext>
            </a:extLst>
          </p:cNvPr>
          <p:cNvSpPr txBox="1"/>
          <p:nvPr/>
        </p:nvSpPr>
        <p:spPr>
          <a:xfrm flipH="1">
            <a:off x="3391942" y="10309897"/>
            <a:ext cx="2119576" cy="276999"/>
          </a:xfrm>
          <a:prstGeom prst="rect">
            <a:avLst/>
          </a:prstGeom>
          <a:noFill/>
        </p:spPr>
        <p:txBody>
          <a:bodyPr wrap="square" rtlCol="0">
            <a:spAutoFit/>
          </a:bodyPr>
          <a:lstStyle/>
          <a:p>
            <a:pPr algn="ctr"/>
            <a:r>
              <a:rPr lang="en-US" sz="1200" dirty="0">
                <a:latin typeface="Lato Light" panose="020F0502020204030203" pitchFamily="34" charset="0"/>
                <a:ea typeface="Lato Light" panose="020F0502020204030203" pitchFamily="34" charset="0"/>
                <a:cs typeface="Lato Light" panose="020F0502020204030203" pitchFamily="34" charset="0"/>
              </a:rPr>
              <a:t>Your Title</a:t>
            </a:r>
          </a:p>
        </p:txBody>
      </p:sp>
      <p:sp>
        <p:nvSpPr>
          <p:cNvPr id="29" name="TextBox 28">
            <a:extLst>
              <a:ext uri="{FF2B5EF4-FFF2-40B4-BE49-F238E27FC236}">
                <a16:creationId xmlns:a16="http://schemas.microsoft.com/office/drawing/2014/main" id="{BDDC1289-50CE-664A-B11B-98B8B67A16FF}"/>
              </a:ext>
            </a:extLst>
          </p:cNvPr>
          <p:cNvSpPr txBox="1"/>
          <p:nvPr/>
        </p:nvSpPr>
        <p:spPr>
          <a:xfrm flipH="1">
            <a:off x="8644287" y="10309556"/>
            <a:ext cx="2119576" cy="276999"/>
          </a:xfrm>
          <a:prstGeom prst="rect">
            <a:avLst/>
          </a:prstGeom>
          <a:noFill/>
        </p:spPr>
        <p:txBody>
          <a:bodyPr wrap="square" rtlCol="0">
            <a:spAutoFit/>
          </a:bodyPr>
          <a:lstStyle/>
          <a:p>
            <a:pPr algn="ctr"/>
            <a:r>
              <a:rPr lang="en-US" sz="1200" dirty="0">
                <a:latin typeface="Lato Light" panose="020F0502020204030203" pitchFamily="34" charset="0"/>
                <a:ea typeface="Lato Light" panose="020F0502020204030203" pitchFamily="34" charset="0"/>
                <a:cs typeface="Lato Light" panose="020F0502020204030203" pitchFamily="34" charset="0"/>
              </a:rPr>
              <a:t>Your Title</a:t>
            </a:r>
          </a:p>
        </p:txBody>
      </p:sp>
      <p:sp>
        <p:nvSpPr>
          <p:cNvPr id="30" name="TextBox 29">
            <a:extLst>
              <a:ext uri="{FF2B5EF4-FFF2-40B4-BE49-F238E27FC236}">
                <a16:creationId xmlns:a16="http://schemas.microsoft.com/office/drawing/2014/main" id="{6D1C2987-3041-8849-B4CE-E079CB28764E}"/>
              </a:ext>
            </a:extLst>
          </p:cNvPr>
          <p:cNvSpPr txBox="1"/>
          <p:nvPr/>
        </p:nvSpPr>
        <p:spPr>
          <a:xfrm flipH="1">
            <a:off x="13896632" y="10309215"/>
            <a:ext cx="2119576" cy="276999"/>
          </a:xfrm>
          <a:prstGeom prst="rect">
            <a:avLst/>
          </a:prstGeom>
          <a:noFill/>
        </p:spPr>
        <p:txBody>
          <a:bodyPr wrap="square" rtlCol="0">
            <a:spAutoFit/>
          </a:bodyPr>
          <a:lstStyle/>
          <a:p>
            <a:pPr algn="ctr"/>
            <a:r>
              <a:rPr lang="en-US" sz="1200" dirty="0">
                <a:latin typeface="Lato Light" panose="020F0502020204030203" pitchFamily="34" charset="0"/>
                <a:ea typeface="Lato Light" panose="020F0502020204030203" pitchFamily="34" charset="0"/>
                <a:cs typeface="Lato Light" panose="020F0502020204030203" pitchFamily="34" charset="0"/>
              </a:rPr>
              <a:t>Your Title</a:t>
            </a:r>
          </a:p>
        </p:txBody>
      </p:sp>
      <p:sp>
        <p:nvSpPr>
          <p:cNvPr id="31" name="TextBox 30">
            <a:extLst>
              <a:ext uri="{FF2B5EF4-FFF2-40B4-BE49-F238E27FC236}">
                <a16:creationId xmlns:a16="http://schemas.microsoft.com/office/drawing/2014/main" id="{117E3D46-39D3-4645-B75E-5C929022C1BA}"/>
              </a:ext>
            </a:extLst>
          </p:cNvPr>
          <p:cNvSpPr txBox="1"/>
          <p:nvPr/>
        </p:nvSpPr>
        <p:spPr>
          <a:xfrm flipH="1">
            <a:off x="19148977" y="10308874"/>
            <a:ext cx="2119576" cy="276999"/>
          </a:xfrm>
          <a:prstGeom prst="rect">
            <a:avLst/>
          </a:prstGeom>
          <a:noFill/>
        </p:spPr>
        <p:txBody>
          <a:bodyPr wrap="square" rtlCol="0">
            <a:spAutoFit/>
          </a:bodyPr>
          <a:lstStyle/>
          <a:p>
            <a:pPr algn="ctr"/>
            <a:r>
              <a:rPr lang="en-US" sz="1200" dirty="0">
                <a:latin typeface="Lato Light" panose="020F0502020204030203" pitchFamily="34" charset="0"/>
                <a:ea typeface="Lato Light" panose="020F0502020204030203" pitchFamily="34" charset="0"/>
                <a:cs typeface="Lato Light" panose="020F0502020204030203" pitchFamily="34" charset="0"/>
              </a:rPr>
              <a:t>Your Title</a:t>
            </a:r>
          </a:p>
        </p:txBody>
      </p:sp>
      <p:sp>
        <p:nvSpPr>
          <p:cNvPr id="32" name="TextBox 31">
            <a:extLst>
              <a:ext uri="{FF2B5EF4-FFF2-40B4-BE49-F238E27FC236}">
                <a16:creationId xmlns:a16="http://schemas.microsoft.com/office/drawing/2014/main" id="{AE2FAE90-B996-0348-907A-35F5916DAD57}"/>
              </a:ext>
            </a:extLst>
          </p:cNvPr>
          <p:cNvSpPr txBox="1"/>
          <p:nvPr/>
        </p:nvSpPr>
        <p:spPr>
          <a:xfrm flipH="1">
            <a:off x="1242536" y="10097925"/>
            <a:ext cx="534043" cy="276999"/>
          </a:xfrm>
          <a:prstGeom prst="rect">
            <a:avLst/>
          </a:prstGeom>
          <a:noFill/>
        </p:spPr>
        <p:txBody>
          <a:bodyPr wrap="square" rtlCol="0">
            <a:spAutoFit/>
          </a:bodyPr>
          <a:lstStyle/>
          <a:p>
            <a:pPr algn="r"/>
            <a:r>
              <a:rPr lang="en-US" sz="1200" dirty="0">
                <a:latin typeface="Lato Light" panose="020F0502020204030203" pitchFamily="34" charset="0"/>
                <a:ea typeface="Lato Light" panose="020F0502020204030203" pitchFamily="34" charset="0"/>
                <a:cs typeface="Lato Light" panose="020F0502020204030203" pitchFamily="34" charset="0"/>
              </a:rPr>
              <a:t>0</a:t>
            </a:r>
          </a:p>
        </p:txBody>
      </p:sp>
      <p:sp>
        <p:nvSpPr>
          <p:cNvPr id="33" name="TextBox 32">
            <a:extLst>
              <a:ext uri="{FF2B5EF4-FFF2-40B4-BE49-F238E27FC236}">
                <a16:creationId xmlns:a16="http://schemas.microsoft.com/office/drawing/2014/main" id="{E4329240-C191-8C4A-8773-DEC8D974B8DC}"/>
              </a:ext>
            </a:extLst>
          </p:cNvPr>
          <p:cNvSpPr txBox="1"/>
          <p:nvPr/>
        </p:nvSpPr>
        <p:spPr>
          <a:xfrm flipH="1">
            <a:off x="1242535" y="9668796"/>
            <a:ext cx="534043" cy="276999"/>
          </a:xfrm>
          <a:prstGeom prst="rect">
            <a:avLst/>
          </a:prstGeom>
          <a:noFill/>
        </p:spPr>
        <p:txBody>
          <a:bodyPr wrap="square" rtlCol="0">
            <a:spAutoFit/>
          </a:bodyPr>
          <a:lstStyle/>
          <a:p>
            <a:pPr algn="r"/>
            <a:r>
              <a:rPr lang="en-US" sz="1200" dirty="0">
                <a:latin typeface="Lato Light" panose="020F0502020204030203" pitchFamily="34" charset="0"/>
                <a:ea typeface="Lato Light" panose="020F0502020204030203" pitchFamily="34" charset="0"/>
                <a:cs typeface="Lato Light" panose="020F0502020204030203" pitchFamily="34" charset="0"/>
              </a:rPr>
              <a:t>0.5</a:t>
            </a:r>
          </a:p>
        </p:txBody>
      </p:sp>
      <p:sp>
        <p:nvSpPr>
          <p:cNvPr id="34" name="TextBox 33">
            <a:extLst>
              <a:ext uri="{FF2B5EF4-FFF2-40B4-BE49-F238E27FC236}">
                <a16:creationId xmlns:a16="http://schemas.microsoft.com/office/drawing/2014/main" id="{32E8E1EE-F7CF-4940-94E0-7E3C18226538}"/>
              </a:ext>
            </a:extLst>
          </p:cNvPr>
          <p:cNvSpPr txBox="1"/>
          <p:nvPr/>
        </p:nvSpPr>
        <p:spPr>
          <a:xfrm flipH="1">
            <a:off x="1242534" y="9239667"/>
            <a:ext cx="534043" cy="276999"/>
          </a:xfrm>
          <a:prstGeom prst="rect">
            <a:avLst/>
          </a:prstGeom>
          <a:noFill/>
        </p:spPr>
        <p:txBody>
          <a:bodyPr wrap="square" rtlCol="0">
            <a:spAutoFit/>
          </a:bodyPr>
          <a:lstStyle/>
          <a:p>
            <a:pPr algn="r"/>
            <a:r>
              <a:rPr lang="en-US" sz="1200" dirty="0">
                <a:latin typeface="Lato Light" panose="020F0502020204030203" pitchFamily="34" charset="0"/>
                <a:ea typeface="Lato Light" panose="020F0502020204030203" pitchFamily="34" charset="0"/>
                <a:cs typeface="Lato Light" panose="020F0502020204030203" pitchFamily="34" charset="0"/>
              </a:rPr>
              <a:t>1</a:t>
            </a:r>
          </a:p>
        </p:txBody>
      </p:sp>
      <p:sp>
        <p:nvSpPr>
          <p:cNvPr id="35" name="TextBox 34">
            <a:extLst>
              <a:ext uri="{FF2B5EF4-FFF2-40B4-BE49-F238E27FC236}">
                <a16:creationId xmlns:a16="http://schemas.microsoft.com/office/drawing/2014/main" id="{A9632CF8-B1DB-484D-B151-9D2718176BDF}"/>
              </a:ext>
            </a:extLst>
          </p:cNvPr>
          <p:cNvSpPr txBox="1"/>
          <p:nvPr/>
        </p:nvSpPr>
        <p:spPr>
          <a:xfrm flipH="1">
            <a:off x="1242533" y="8810538"/>
            <a:ext cx="534043" cy="276999"/>
          </a:xfrm>
          <a:prstGeom prst="rect">
            <a:avLst/>
          </a:prstGeom>
          <a:noFill/>
        </p:spPr>
        <p:txBody>
          <a:bodyPr wrap="square" rtlCol="0">
            <a:spAutoFit/>
          </a:bodyPr>
          <a:lstStyle/>
          <a:p>
            <a:pPr algn="r"/>
            <a:r>
              <a:rPr lang="en-US" sz="1200" dirty="0">
                <a:latin typeface="Lato Light" panose="020F0502020204030203" pitchFamily="34" charset="0"/>
                <a:ea typeface="Lato Light" panose="020F0502020204030203" pitchFamily="34" charset="0"/>
                <a:cs typeface="Lato Light" panose="020F0502020204030203" pitchFamily="34" charset="0"/>
              </a:rPr>
              <a:t>1.5</a:t>
            </a:r>
          </a:p>
        </p:txBody>
      </p:sp>
      <p:sp>
        <p:nvSpPr>
          <p:cNvPr id="36" name="TextBox 35">
            <a:extLst>
              <a:ext uri="{FF2B5EF4-FFF2-40B4-BE49-F238E27FC236}">
                <a16:creationId xmlns:a16="http://schemas.microsoft.com/office/drawing/2014/main" id="{A954F415-1F26-5C41-BAB3-5005D48EA414}"/>
              </a:ext>
            </a:extLst>
          </p:cNvPr>
          <p:cNvSpPr txBox="1"/>
          <p:nvPr/>
        </p:nvSpPr>
        <p:spPr>
          <a:xfrm flipH="1">
            <a:off x="1242532" y="8381409"/>
            <a:ext cx="534043" cy="276999"/>
          </a:xfrm>
          <a:prstGeom prst="rect">
            <a:avLst/>
          </a:prstGeom>
          <a:noFill/>
        </p:spPr>
        <p:txBody>
          <a:bodyPr wrap="square" rtlCol="0">
            <a:spAutoFit/>
          </a:bodyPr>
          <a:lstStyle/>
          <a:p>
            <a:pPr algn="r"/>
            <a:r>
              <a:rPr lang="en-US" sz="1200" dirty="0">
                <a:latin typeface="Lato Light" panose="020F0502020204030203" pitchFamily="34" charset="0"/>
                <a:ea typeface="Lato Light" panose="020F0502020204030203" pitchFamily="34" charset="0"/>
                <a:cs typeface="Lato Light" panose="020F0502020204030203" pitchFamily="34" charset="0"/>
              </a:rPr>
              <a:t>2</a:t>
            </a:r>
          </a:p>
        </p:txBody>
      </p:sp>
      <p:sp>
        <p:nvSpPr>
          <p:cNvPr id="37" name="TextBox 36">
            <a:extLst>
              <a:ext uri="{FF2B5EF4-FFF2-40B4-BE49-F238E27FC236}">
                <a16:creationId xmlns:a16="http://schemas.microsoft.com/office/drawing/2014/main" id="{DC3E6B54-09E4-F944-B4C8-DA89061D35DA}"/>
              </a:ext>
            </a:extLst>
          </p:cNvPr>
          <p:cNvSpPr txBox="1"/>
          <p:nvPr/>
        </p:nvSpPr>
        <p:spPr>
          <a:xfrm flipH="1">
            <a:off x="1242531" y="7936096"/>
            <a:ext cx="534043" cy="276999"/>
          </a:xfrm>
          <a:prstGeom prst="rect">
            <a:avLst/>
          </a:prstGeom>
          <a:noFill/>
        </p:spPr>
        <p:txBody>
          <a:bodyPr wrap="square" rtlCol="0">
            <a:spAutoFit/>
          </a:bodyPr>
          <a:lstStyle/>
          <a:p>
            <a:pPr algn="r"/>
            <a:r>
              <a:rPr lang="en-US" sz="1200" dirty="0">
                <a:latin typeface="Lato Light" panose="020F0502020204030203" pitchFamily="34" charset="0"/>
                <a:ea typeface="Lato Light" panose="020F0502020204030203" pitchFamily="34" charset="0"/>
                <a:cs typeface="Lato Light" panose="020F0502020204030203" pitchFamily="34" charset="0"/>
              </a:rPr>
              <a:t>2.5</a:t>
            </a:r>
          </a:p>
        </p:txBody>
      </p:sp>
      <p:sp>
        <p:nvSpPr>
          <p:cNvPr id="38" name="TextBox 37">
            <a:extLst>
              <a:ext uri="{FF2B5EF4-FFF2-40B4-BE49-F238E27FC236}">
                <a16:creationId xmlns:a16="http://schemas.microsoft.com/office/drawing/2014/main" id="{B9A4DF55-4E90-224B-B716-EE537E4B5505}"/>
              </a:ext>
            </a:extLst>
          </p:cNvPr>
          <p:cNvSpPr txBox="1"/>
          <p:nvPr/>
        </p:nvSpPr>
        <p:spPr>
          <a:xfrm flipH="1">
            <a:off x="1242530" y="7498875"/>
            <a:ext cx="534043" cy="276999"/>
          </a:xfrm>
          <a:prstGeom prst="rect">
            <a:avLst/>
          </a:prstGeom>
          <a:noFill/>
        </p:spPr>
        <p:txBody>
          <a:bodyPr wrap="square" rtlCol="0">
            <a:spAutoFit/>
          </a:bodyPr>
          <a:lstStyle/>
          <a:p>
            <a:pPr algn="r"/>
            <a:r>
              <a:rPr lang="en-US" sz="1200" dirty="0">
                <a:latin typeface="Lato Light" panose="020F0502020204030203" pitchFamily="34" charset="0"/>
                <a:ea typeface="Lato Light" panose="020F0502020204030203" pitchFamily="34" charset="0"/>
                <a:cs typeface="Lato Light" panose="020F0502020204030203" pitchFamily="34" charset="0"/>
              </a:rPr>
              <a:t>3</a:t>
            </a:r>
          </a:p>
        </p:txBody>
      </p:sp>
      <p:sp>
        <p:nvSpPr>
          <p:cNvPr id="39" name="TextBox 38">
            <a:extLst>
              <a:ext uri="{FF2B5EF4-FFF2-40B4-BE49-F238E27FC236}">
                <a16:creationId xmlns:a16="http://schemas.microsoft.com/office/drawing/2014/main" id="{5F804E86-BEBE-0F4C-885F-ABC1AE58D3DF}"/>
              </a:ext>
            </a:extLst>
          </p:cNvPr>
          <p:cNvSpPr txBox="1"/>
          <p:nvPr/>
        </p:nvSpPr>
        <p:spPr>
          <a:xfrm flipH="1">
            <a:off x="1242529" y="7069746"/>
            <a:ext cx="534043" cy="276999"/>
          </a:xfrm>
          <a:prstGeom prst="rect">
            <a:avLst/>
          </a:prstGeom>
          <a:noFill/>
        </p:spPr>
        <p:txBody>
          <a:bodyPr wrap="square" rtlCol="0">
            <a:spAutoFit/>
          </a:bodyPr>
          <a:lstStyle/>
          <a:p>
            <a:pPr algn="r"/>
            <a:r>
              <a:rPr lang="en-US" sz="1200" dirty="0">
                <a:latin typeface="Lato Light" panose="020F0502020204030203" pitchFamily="34" charset="0"/>
                <a:ea typeface="Lato Light" panose="020F0502020204030203" pitchFamily="34" charset="0"/>
                <a:cs typeface="Lato Light" panose="020F0502020204030203" pitchFamily="34" charset="0"/>
              </a:rPr>
              <a:t>3.5</a:t>
            </a:r>
          </a:p>
        </p:txBody>
      </p:sp>
      <p:sp>
        <p:nvSpPr>
          <p:cNvPr id="40" name="TextBox 39">
            <a:extLst>
              <a:ext uri="{FF2B5EF4-FFF2-40B4-BE49-F238E27FC236}">
                <a16:creationId xmlns:a16="http://schemas.microsoft.com/office/drawing/2014/main" id="{A2673105-6A38-D846-BF51-B43EDF697098}"/>
              </a:ext>
            </a:extLst>
          </p:cNvPr>
          <p:cNvSpPr txBox="1"/>
          <p:nvPr/>
        </p:nvSpPr>
        <p:spPr>
          <a:xfrm flipH="1">
            <a:off x="1242528" y="6632525"/>
            <a:ext cx="534043" cy="276999"/>
          </a:xfrm>
          <a:prstGeom prst="rect">
            <a:avLst/>
          </a:prstGeom>
          <a:noFill/>
        </p:spPr>
        <p:txBody>
          <a:bodyPr wrap="square" rtlCol="0">
            <a:spAutoFit/>
          </a:bodyPr>
          <a:lstStyle/>
          <a:p>
            <a:pPr algn="r"/>
            <a:r>
              <a:rPr lang="en-US" sz="1200" dirty="0">
                <a:latin typeface="Lato Light" panose="020F0502020204030203" pitchFamily="34" charset="0"/>
                <a:ea typeface="Lato Light" panose="020F0502020204030203" pitchFamily="34" charset="0"/>
                <a:cs typeface="Lato Light" panose="020F0502020204030203" pitchFamily="34" charset="0"/>
              </a:rPr>
              <a:t>4</a:t>
            </a:r>
          </a:p>
        </p:txBody>
      </p:sp>
      <p:sp>
        <p:nvSpPr>
          <p:cNvPr id="41" name="TextBox 40">
            <a:extLst>
              <a:ext uri="{FF2B5EF4-FFF2-40B4-BE49-F238E27FC236}">
                <a16:creationId xmlns:a16="http://schemas.microsoft.com/office/drawing/2014/main" id="{3C57FD28-E871-F144-8BCE-B52DA97F72E5}"/>
              </a:ext>
            </a:extLst>
          </p:cNvPr>
          <p:cNvSpPr txBox="1"/>
          <p:nvPr/>
        </p:nvSpPr>
        <p:spPr>
          <a:xfrm flipH="1">
            <a:off x="1242527" y="6203396"/>
            <a:ext cx="534043" cy="276999"/>
          </a:xfrm>
          <a:prstGeom prst="rect">
            <a:avLst/>
          </a:prstGeom>
          <a:noFill/>
        </p:spPr>
        <p:txBody>
          <a:bodyPr wrap="square" rtlCol="0">
            <a:spAutoFit/>
          </a:bodyPr>
          <a:lstStyle/>
          <a:p>
            <a:pPr algn="r"/>
            <a:r>
              <a:rPr lang="en-US" sz="1200" dirty="0">
                <a:latin typeface="Lato Light" panose="020F0502020204030203" pitchFamily="34" charset="0"/>
                <a:ea typeface="Lato Light" panose="020F0502020204030203" pitchFamily="34" charset="0"/>
                <a:cs typeface="Lato Light" panose="020F0502020204030203" pitchFamily="34" charset="0"/>
              </a:rPr>
              <a:t>4.5</a:t>
            </a:r>
          </a:p>
        </p:txBody>
      </p:sp>
      <p:sp>
        <p:nvSpPr>
          <p:cNvPr id="42" name="TextBox 41">
            <a:extLst>
              <a:ext uri="{FF2B5EF4-FFF2-40B4-BE49-F238E27FC236}">
                <a16:creationId xmlns:a16="http://schemas.microsoft.com/office/drawing/2014/main" id="{F24504D7-B1D2-E14F-90ED-C1995FF4983E}"/>
              </a:ext>
            </a:extLst>
          </p:cNvPr>
          <p:cNvSpPr txBox="1"/>
          <p:nvPr/>
        </p:nvSpPr>
        <p:spPr>
          <a:xfrm flipH="1">
            <a:off x="1242526" y="5766175"/>
            <a:ext cx="534043" cy="276999"/>
          </a:xfrm>
          <a:prstGeom prst="rect">
            <a:avLst/>
          </a:prstGeom>
          <a:noFill/>
        </p:spPr>
        <p:txBody>
          <a:bodyPr wrap="square" rtlCol="0">
            <a:spAutoFit/>
          </a:bodyPr>
          <a:lstStyle/>
          <a:p>
            <a:pPr algn="r"/>
            <a:r>
              <a:rPr lang="en-US" sz="1200" dirty="0">
                <a:latin typeface="Lato Light" panose="020F0502020204030203" pitchFamily="34" charset="0"/>
                <a:ea typeface="Lato Light" panose="020F0502020204030203" pitchFamily="34" charset="0"/>
                <a:cs typeface="Lato Light" panose="020F0502020204030203" pitchFamily="34" charset="0"/>
              </a:rPr>
              <a:t>5</a:t>
            </a:r>
          </a:p>
        </p:txBody>
      </p:sp>
      <p:sp>
        <p:nvSpPr>
          <p:cNvPr id="9" name="Rectangle 8">
            <a:extLst>
              <a:ext uri="{FF2B5EF4-FFF2-40B4-BE49-F238E27FC236}">
                <a16:creationId xmlns:a16="http://schemas.microsoft.com/office/drawing/2014/main" id="{4EC84B2B-CB31-E14C-9E69-B9D84AA8A8A3}"/>
              </a:ext>
            </a:extLst>
          </p:cNvPr>
          <p:cNvSpPr/>
          <p:nvPr/>
        </p:nvSpPr>
        <p:spPr>
          <a:xfrm>
            <a:off x="3167736" y="6538365"/>
            <a:ext cx="2586990" cy="370615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C871249C-53B3-EE4C-BBB8-459BFCC3ABC1}"/>
              </a:ext>
            </a:extLst>
          </p:cNvPr>
          <p:cNvSpPr/>
          <p:nvPr/>
        </p:nvSpPr>
        <p:spPr>
          <a:xfrm>
            <a:off x="8418161" y="8083947"/>
            <a:ext cx="2586990" cy="21605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C5540D20-34A9-D841-9CB4-702F89A07399}"/>
              </a:ext>
            </a:extLst>
          </p:cNvPr>
          <p:cNvSpPr/>
          <p:nvPr/>
        </p:nvSpPr>
        <p:spPr>
          <a:xfrm>
            <a:off x="13660494" y="7226191"/>
            <a:ext cx="2586990" cy="301798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0541F1D9-BC21-4A4F-94C1-AD77F9A5F452}"/>
              </a:ext>
            </a:extLst>
          </p:cNvPr>
          <p:cNvSpPr/>
          <p:nvPr/>
        </p:nvSpPr>
        <p:spPr>
          <a:xfrm>
            <a:off x="18919011" y="6344274"/>
            <a:ext cx="2586990" cy="389955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2992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ectangle 75">
            <a:extLst>
              <a:ext uri="{FF2B5EF4-FFF2-40B4-BE49-F238E27FC236}">
                <a16:creationId xmlns:a16="http://schemas.microsoft.com/office/drawing/2014/main" id="{369EEF37-58E1-F148-8502-1E46DBA3EC0F}"/>
              </a:ext>
            </a:extLst>
          </p:cNvPr>
          <p:cNvSpPr/>
          <p:nvPr/>
        </p:nvSpPr>
        <p:spPr>
          <a:xfrm>
            <a:off x="21641825" y="4542503"/>
            <a:ext cx="840658" cy="22122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75" name="Rectangle 74">
            <a:extLst>
              <a:ext uri="{FF2B5EF4-FFF2-40B4-BE49-F238E27FC236}">
                <a16:creationId xmlns:a16="http://schemas.microsoft.com/office/drawing/2014/main" id="{037BF44E-7DCC-654E-80E3-93E6B1BDE7AA}"/>
              </a:ext>
            </a:extLst>
          </p:cNvPr>
          <p:cNvSpPr/>
          <p:nvPr/>
        </p:nvSpPr>
        <p:spPr>
          <a:xfrm>
            <a:off x="20353800" y="6079633"/>
            <a:ext cx="840658" cy="6751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74" name="Rectangle 73">
            <a:extLst>
              <a:ext uri="{FF2B5EF4-FFF2-40B4-BE49-F238E27FC236}">
                <a16:creationId xmlns:a16="http://schemas.microsoft.com/office/drawing/2014/main" id="{CE530812-73D1-7143-B890-E5A45E07B477}"/>
              </a:ext>
            </a:extLst>
          </p:cNvPr>
          <p:cNvSpPr/>
          <p:nvPr/>
        </p:nvSpPr>
        <p:spPr>
          <a:xfrm>
            <a:off x="19065775" y="5219130"/>
            <a:ext cx="840658" cy="15356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73" name="Rectangle 72">
            <a:extLst>
              <a:ext uri="{FF2B5EF4-FFF2-40B4-BE49-F238E27FC236}">
                <a16:creationId xmlns:a16="http://schemas.microsoft.com/office/drawing/2014/main" id="{3EC1DE49-4DBC-9340-B011-D7DA500DC087}"/>
              </a:ext>
            </a:extLst>
          </p:cNvPr>
          <p:cNvSpPr/>
          <p:nvPr/>
        </p:nvSpPr>
        <p:spPr>
          <a:xfrm>
            <a:off x="17777750" y="5552246"/>
            <a:ext cx="840658" cy="12025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72" name="Rectangle 71">
            <a:extLst>
              <a:ext uri="{FF2B5EF4-FFF2-40B4-BE49-F238E27FC236}">
                <a16:creationId xmlns:a16="http://schemas.microsoft.com/office/drawing/2014/main" id="{92784E39-2620-9945-8722-0E6742A9EB4D}"/>
              </a:ext>
            </a:extLst>
          </p:cNvPr>
          <p:cNvSpPr/>
          <p:nvPr/>
        </p:nvSpPr>
        <p:spPr>
          <a:xfrm>
            <a:off x="16489725" y="5884605"/>
            <a:ext cx="840658" cy="8701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71" name="Rectangle 70">
            <a:extLst>
              <a:ext uri="{FF2B5EF4-FFF2-40B4-BE49-F238E27FC236}">
                <a16:creationId xmlns:a16="http://schemas.microsoft.com/office/drawing/2014/main" id="{D720D5AE-05B5-AF4D-96CA-3E80AA6CF452}"/>
              </a:ext>
            </a:extLst>
          </p:cNvPr>
          <p:cNvSpPr/>
          <p:nvPr/>
        </p:nvSpPr>
        <p:spPr>
          <a:xfrm>
            <a:off x="15201700" y="5014452"/>
            <a:ext cx="840658" cy="17403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66" name="Rectangle 65">
            <a:extLst>
              <a:ext uri="{FF2B5EF4-FFF2-40B4-BE49-F238E27FC236}">
                <a16:creationId xmlns:a16="http://schemas.microsoft.com/office/drawing/2014/main" id="{37896107-259F-9849-B37C-AF1C42782D15}"/>
              </a:ext>
            </a:extLst>
          </p:cNvPr>
          <p:cNvSpPr/>
          <p:nvPr/>
        </p:nvSpPr>
        <p:spPr>
          <a:xfrm>
            <a:off x="13913675" y="6249013"/>
            <a:ext cx="840658" cy="505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 name="Rectangle 1">
            <a:extLst>
              <a:ext uri="{FF2B5EF4-FFF2-40B4-BE49-F238E27FC236}">
                <a16:creationId xmlns:a16="http://schemas.microsoft.com/office/drawing/2014/main" id="{D79F715E-834C-4949-BC0B-757AAC1819F9}"/>
              </a:ext>
            </a:extLst>
          </p:cNvPr>
          <p:cNvSpPr/>
          <p:nvPr/>
        </p:nvSpPr>
        <p:spPr>
          <a:xfrm>
            <a:off x="1902542" y="5346290"/>
            <a:ext cx="840658" cy="140847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00BF1C3C-FE10-CF47-A39C-9B4439E90C20}"/>
              </a:ext>
            </a:extLst>
          </p:cNvPr>
          <p:cNvSpPr/>
          <p:nvPr/>
        </p:nvSpPr>
        <p:spPr>
          <a:xfrm>
            <a:off x="3190567" y="5950974"/>
            <a:ext cx="840658" cy="8037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AE74E2D5-D268-DB4D-AF61-311E1BB451E5}"/>
              </a:ext>
            </a:extLst>
          </p:cNvPr>
          <p:cNvSpPr/>
          <p:nvPr/>
        </p:nvSpPr>
        <p:spPr>
          <a:xfrm>
            <a:off x="4478592" y="5604387"/>
            <a:ext cx="840658" cy="11503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8457B8C1-F1A6-5C42-AA4E-A5F6E9C1D98C}"/>
              </a:ext>
            </a:extLst>
          </p:cNvPr>
          <p:cNvSpPr/>
          <p:nvPr/>
        </p:nvSpPr>
        <p:spPr>
          <a:xfrm>
            <a:off x="5766617" y="5279923"/>
            <a:ext cx="840658" cy="14748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163A3C69-5611-3E4C-BD7A-11395CF5E2FA}"/>
              </a:ext>
            </a:extLst>
          </p:cNvPr>
          <p:cNvSpPr/>
          <p:nvPr/>
        </p:nvSpPr>
        <p:spPr>
          <a:xfrm>
            <a:off x="7054642" y="4322840"/>
            <a:ext cx="840658" cy="24319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1072E86E-510A-DF45-80B4-ADAB3F5295D2}"/>
              </a:ext>
            </a:extLst>
          </p:cNvPr>
          <p:cNvSpPr/>
          <p:nvPr/>
        </p:nvSpPr>
        <p:spPr>
          <a:xfrm>
            <a:off x="8342667" y="5279923"/>
            <a:ext cx="840658" cy="14748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FF6D99E0-A606-6946-AA13-BE5E7E90F0B7}"/>
              </a:ext>
            </a:extLst>
          </p:cNvPr>
          <p:cNvSpPr/>
          <p:nvPr/>
        </p:nvSpPr>
        <p:spPr>
          <a:xfrm>
            <a:off x="9630692" y="5538019"/>
            <a:ext cx="840658" cy="121673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upo 349">
            <a:extLst>
              <a:ext uri="{FF2B5EF4-FFF2-40B4-BE49-F238E27FC236}">
                <a16:creationId xmlns:a16="http://schemas.microsoft.com/office/drawing/2014/main" id="{36C83D52-B2E4-1245-B8E9-E24120B9A344}"/>
              </a:ext>
            </a:extLst>
          </p:cNvPr>
          <p:cNvGrpSpPr/>
          <p:nvPr/>
        </p:nvGrpSpPr>
        <p:grpSpPr>
          <a:xfrm>
            <a:off x="5001640" y="1022190"/>
            <a:ext cx="14374372" cy="2160074"/>
            <a:chOff x="5001640" y="861425"/>
            <a:chExt cx="14374372" cy="2160074"/>
          </a:xfrm>
        </p:grpSpPr>
        <p:sp>
          <p:nvSpPr>
            <p:cNvPr id="50" name="CuadroTexto 350">
              <a:extLst>
                <a:ext uri="{FF2B5EF4-FFF2-40B4-BE49-F238E27FC236}">
                  <a16:creationId xmlns:a16="http://schemas.microsoft.com/office/drawing/2014/main" id="{A8CF3433-E8F0-E443-A5B4-69DCB9737015}"/>
                </a:ext>
              </a:extLst>
            </p:cNvPr>
            <p:cNvSpPr txBox="1"/>
            <p:nvPr/>
          </p:nvSpPr>
          <p:spPr>
            <a:xfrm>
              <a:off x="8860110" y="861425"/>
              <a:ext cx="6657592" cy="1107996"/>
            </a:xfrm>
            <a:prstGeom prst="rect">
              <a:avLst/>
            </a:prstGeom>
            <a:noFill/>
          </p:spPr>
          <p:txBody>
            <a:bodyPr wrap="none" rtlCol="0">
              <a:spAutoFit/>
            </a:bodyPr>
            <a:lstStyle/>
            <a:p>
              <a:pPr algn="ctr"/>
              <a:r>
                <a:rPr lang="en-US" sz="6600" b="1" dirty="0">
                  <a:solidFill>
                    <a:schemeClr val="tx2"/>
                  </a:solidFill>
                  <a:latin typeface="Lato Heavy" charset="0"/>
                  <a:ea typeface="Lato Heavy" charset="0"/>
                  <a:cs typeface="Lato Heavy" charset="0"/>
                </a:rPr>
                <a:t>US Elections Day</a:t>
              </a:r>
            </a:p>
          </p:txBody>
        </p:sp>
        <p:sp>
          <p:nvSpPr>
            <p:cNvPr id="51" name="CuadroTexto 351">
              <a:extLst>
                <a:ext uri="{FF2B5EF4-FFF2-40B4-BE49-F238E27FC236}">
                  <a16:creationId xmlns:a16="http://schemas.microsoft.com/office/drawing/2014/main" id="{B9018FE2-B055-7844-A7AC-B381F9EB6B65}"/>
                </a:ext>
              </a:extLst>
            </p:cNvPr>
            <p:cNvSpPr txBox="1"/>
            <p:nvPr/>
          </p:nvSpPr>
          <p:spPr>
            <a:xfrm>
              <a:off x="5001640" y="2067392"/>
              <a:ext cx="14374372" cy="954107"/>
            </a:xfrm>
            <a:prstGeom prst="rect">
              <a:avLst/>
            </a:prstGeom>
            <a:noFill/>
          </p:spPr>
          <p:txBody>
            <a:bodyPr wrap="square" rtlCol="0">
              <a:spAutoFit/>
            </a:bodyPr>
            <a:lstStyle/>
            <a:p>
              <a:pPr algn="ctr"/>
              <a:r>
                <a:rPr lang="en-US" sz="2800"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grpSp>
        <p:nvGrpSpPr>
          <p:cNvPr id="27" name="Group 26">
            <a:extLst>
              <a:ext uri="{FF2B5EF4-FFF2-40B4-BE49-F238E27FC236}">
                <a16:creationId xmlns:a16="http://schemas.microsoft.com/office/drawing/2014/main" id="{BD9A8F9F-48EA-F147-92DC-122780AD6894}"/>
              </a:ext>
            </a:extLst>
          </p:cNvPr>
          <p:cNvGrpSpPr/>
          <p:nvPr/>
        </p:nvGrpSpPr>
        <p:grpSpPr>
          <a:xfrm>
            <a:off x="1820090" y="7735161"/>
            <a:ext cx="8768270" cy="4988146"/>
            <a:chOff x="1820090" y="7706645"/>
            <a:chExt cx="8768270" cy="4988146"/>
          </a:xfrm>
        </p:grpSpPr>
        <p:grpSp>
          <p:nvGrpSpPr>
            <p:cNvPr id="28" name="Group 27">
              <a:extLst>
                <a:ext uri="{FF2B5EF4-FFF2-40B4-BE49-F238E27FC236}">
                  <a16:creationId xmlns:a16="http://schemas.microsoft.com/office/drawing/2014/main" id="{FC954A8D-9C92-4645-B288-B7E8EC28151E}"/>
                </a:ext>
              </a:extLst>
            </p:cNvPr>
            <p:cNvGrpSpPr/>
            <p:nvPr/>
          </p:nvGrpSpPr>
          <p:grpSpPr>
            <a:xfrm>
              <a:off x="2276475" y="7706645"/>
              <a:ext cx="8311885" cy="4988146"/>
              <a:chOff x="2896889" y="7340185"/>
              <a:chExt cx="8311885" cy="4988146"/>
            </a:xfrm>
          </p:grpSpPr>
          <p:grpSp>
            <p:nvGrpSpPr>
              <p:cNvPr id="33" name="Group 32">
                <a:extLst>
                  <a:ext uri="{FF2B5EF4-FFF2-40B4-BE49-F238E27FC236}">
                    <a16:creationId xmlns:a16="http://schemas.microsoft.com/office/drawing/2014/main" id="{6010AC19-EF8B-1848-9A3D-D5281D1BE0BE}"/>
                  </a:ext>
                </a:extLst>
              </p:cNvPr>
              <p:cNvGrpSpPr/>
              <p:nvPr/>
            </p:nvGrpSpPr>
            <p:grpSpPr>
              <a:xfrm>
                <a:off x="2896889" y="7340185"/>
                <a:ext cx="8311885" cy="1600438"/>
                <a:chOff x="1993831" y="8720660"/>
                <a:chExt cx="8311885" cy="1600438"/>
              </a:xfrm>
            </p:grpSpPr>
            <p:sp>
              <p:nvSpPr>
                <p:cNvPr id="40" name="CuadroTexto 395">
                  <a:extLst>
                    <a:ext uri="{FF2B5EF4-FFF2-40B4-BE49-F238E27FC236}">
                      <a16:creationId xmlns:a16="http://schemas.microsoft.com/office/drawing/2014/main" id="{957BDA74-9233-A04F-8E27-EA06E325F88F}"/>
                    </a:ext>
                  </a:extLst>
                </p:cNvPr>
                <p:cNvSpPr txBox="1"/>
                <p:nvPr/>
              </p:nvSpPr>
              <p:spPr>
                <a:xfrm>
                  <a:off x="1993832" y="8720660"/>
                  <a:ext cx="3589307" cy="584775"/>
                </a:xfrm>
                <a:prstGeom prst="rect">
                  <a:avLst/>
                </a:prstGeom>
                <a:noFill/>
              </p:spPr>
              <p:txBody>
                <a:bodyPr wrap="square" rtlCol="0">
                  <a:spAutoFit/>
                </a:bodyPr>
                <a:lstStyle/>
                <a:p>
                  <a:r>
                    <a:rPr lang="en-US" sz="3200" b="1" dirty="0">
                      <a:solidFill>
                        <a:schemeClr val="accent1"/>
                      </a:solidFill>
                      <a:latin typeface="Lato" panose="020F0502020204030203" pitchFamily="34" charset="0"/>
                      <a:ea typeface="Lato" panose="020F0502020204030203" pitchFamily="34" charset="0"/>
                      <a:cs typeface="Lato" panose="020F0502020204030203" pitchFamily="34" charset="0"/>
                    </a:rPr>
                    <a:t>Business System</a:t>
                  </a:r>
                </a:p>
              </p:txBody>
            </p:sp>
            <p:sp>
              <p:nvSpPr>
                <p:cNvPr id="41" name="Rectangle 56">
                  <a:extLst>
                    <a:ext uri="{FF2B5EF4-FFF2-40B4-BE49-F238E27FC236}">
                      <a16:creationId xmlns:a16="http://schemas.microsoft.com/office/drawing/2014/main" id="{C1F17A6E-9FDC-6E48-A72C-A6E793A79616}"/>
                    </a:ext>
                  </a:extLst>
                </p:cNvPr>
                <p:cNvSpPr/>
                <p:nvPr/>
              </p:nvSpPr>
              <p:spPr>
                <a:xfrm>
                  <a:off x="1993831" y="9366991"/>
                  <a:ext cx="8311885" cy="954107"/>
                </a:xfrm>
                <a:prstGeom prst="rect">
                  <a:avLst/>
                </a:prstGeom>
              </p:spPr>
              <p:txBody>
                <a:bodyPr wrap="square">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a:t>
                  </a:r>
                </a:p>
              </p:txBody>
            </p:sp>
          </p:grpSp>
          <p:grpSp>
            <p:nvGrpSpPr>
              <p:cNvPr id="34" name="Group 33">
                <a:extLst>
                  <a:ext uri="{FF2B5EF4-FFF2-40B4-BE49-F238E27FC236}">
                    <a16:creationId xmlns:a16="http://schemas.microsoft.com/office/drawing/2014/main" id="{61389814-6908-2A4A-9E39-4007CCADD197}"/>
                  </a:ext>
                </a:extLst>
              </p:cNvPr>
              <p:cNvGrpSpPr/>
              <p:nvPr/>
            </p:nvGrpSpPr>
            <p:grpSpPr>
              <a:xfrm>
                <a:off x="2896889" y="9063701"/>
                <a:ext cx="8311885" cy="1600438"/>
                <a:chOff x="1993831" y="8720660"/>
                <a:chExt cx="8311885" cy="1600438"/>
              </a:xfrm>
            </p:grpSpPr>
            <p:sp>
              <p:nvSpPr>
                <p:cNvPr id="38" name="CuadroTexto 395">
                  <a:extLst>
                    <a:ext uri="{FF2B5EF4-FFF2-40B4-BE49-F238E27FC236}">
                      <a16:creationId xmlns:a16="http://schemas.microsoft.com/office/drawing/2014/main" id="{B34F6C3B-FE71-B34E-9BE6-D72FCD743719}"/>
                    </a:ext>
                  </a:extLst>
                </p:cNvPr>
                <p:cNvSpPr txBox="1"/>
                <p:nvPr/>
              </p:nvSpPr>
              <p:spPr>
                <a:xfrm>
                  <a:off x="1993832" y="8720660"/>
                  <a:ext cx="3589307" cy="584775"/>
                </a:xfrm>
                <a:prstGeom prst="rect">
                  <a:avLst/>
                </a:prstGeom>
                <a:noFill/>
              </p:spPr>
              <p:txBody>
                <a:bodyPr wrap="square" rtlCol="0">
                  <a:spAutoFit/>
                </a:bodyPr>
                <a:lstStyle/>
                <a:p>
                  <a:r>
                    <a:rPr lang="en-US" sz="3200" b="1" dirty="0">
                      <a:solidFill>
                        <a:schemeClr val="accent1"/>
                      </a:solidFill>
                      <a:latin typeface="Lato" panose="020F0502020204030203" pitchFamily="34" charset="0"/>
                      <a:ea typeface="Lato" panose="020F0502020204030203" pitchFamily="34" charset="0"/>
                      <a:cs typeface="Lato" panose="020F0502020204030203" pitchFamily="34" charset="0"/>
                    </a:rPr>
                    <a:t>Suppliers</a:t>
                  </a:r>
                </a:p>
              </p:txBody>
            </p:sp>
            <p:sp>
              <p:nvSpPr>
                <p:cNvPr id="39" name="Rectangle 38">
                  <a:extLst>
                    <a:ext uri="{FF2B5EF4-FFF2-40B4-BE49-F238E27FC236}">
                      <a16:creationId xmlns:a16="http://schemas.microsoft.com/office/drawing/2014/main" id="{5DE96C29-E561-AC45-8354-B4CD5DBD3698}"/>
                    </a:ext>
                  </a:extLst>
                </p:cNvPr>
                <p:cNvSpPr/>
                <p:nvPr/>
              </p:nvSpPr>
              <p:spPr>
                <a:xfrm>
                  <a:off x="1993831" y="9366991"/>
                  <a:ext cx="8311885" cy="954107"/>
                </a:xfrm>
                <a:prstGeom prst="rect">
                  <a:avLst/>
                </a:prstGeom>
              </p:spPr>
              <p:txBody>
                <a:bodyPr wrap="square">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a:t>
                  </a:r>
                </a:p>
              </p:txBody>
            </p:sp>
          </p:grpSp>
          <p:grpSp>
            <p:nvGrpSpPr>
              <p:cNvPr id="35" name="Group 34">
                <a:extLst>
                  <a:ext uri="{FF2B5EF4-FFF2-40B4-BE49-F238E27FC236}">
                    <a16:creationId xmlns:a16="http://schemas.microsoft.com/office/drawing/2014/main" id="{B6ADC86B-F8E7-324D-AE56-713AA54DA62C}"/>
                  </a:ext>
                </a:extLst>
              </p:cNvPr>
              <p:cNvGrpSpPr/>
              <p:nvPr/>
            </p:nvGrpSpPr>
            <p:grpSpPr>
              <a:xfrm>
                <a:off x="2896889" y="10727893"/>
                <a:ext cx="8311885" cy="1600438"/>
                <a:chOff x="1993831" y="8720660"/>
                <a:chExt cx="8311885" cy="1600438"/>
              </a:xfrm>
            </p:grpSpPr>
            <p:sp>
              <p:nvSpPr>
                <p:cNvPr id="36" name="CuadroTexto 395">
                  <a:extLst>
                    <a:ext uri="{FF2B5EF4-FFF2-40B4-BE49-F238E27FC236}">
                      <a16:creationId xmlns:a16="http://schemas.microsoft.com/office/drawing/2014/main" id="{207D95A6-454A-7A4B-B93D-C33C9D1D3DE5}"/>
                    </a:ext>
                  </a:extLst>
                </p:cNvPr>
                <p:cNvSpPr txBox="1"/>
                <p:nvPr/>
              </p:nvSpPr>
              <p:spPr>
                <a:xfrm>
                  <a:off x="1993832" y="8720660"/>
                  <a:ext cx="3589307" cy="584775"/>
                </a:xfrm>
                <a:prstGeom prst="rect">
                  <a:avLst/>
                </a:prstGeom>
                <a:noFill/>
              </p:spPr>
              <p:txBody>
                <a:bodyPr wrap="square" rtlCol="0">
                  <a:spAutoFit/>
                </a:bodyPr>
                <a:lstStyle/>
                <a:p>
                  <a:r>
                    <a:rPr lang="en-US" sz="3200" b="1" dirty="0">
                      <a:solidFill>
                        <a:schemeClr val="accent1"/>
                      </a:solidFill>
                      <a:latin typeface="Lato" panose="020F0502020204030203" pitchFamily="34" charset="0"/>
                      <a:ea typeface="Lato" panose="020F0502020204030203" pitchFamily="34" charset="0"/>
                      <a:cs typeface="Lato" panose="020F0502020204030203" pitchFamily="34" charset="0"/>
                    </a:rPr>
                    <a:t>Community</a:t>
                  </a:r>
                </a:p>
              </p:txBody>
            </p:sp>
            <p:sp>
              <p:nvSpPr>
                <p:cNvPr id="37" name="Rectangle 56">
                  <a:extLst>
                    <a:ext uri="{FF2B5EF4-FFF2-40B4-BE49-F238E27FC236}">
                      <a16:creationId xmlns:a16="http://schemas.microsoft.com/office/drawing/2014/main" id="{8ADCFE49-4A43-CE4C-B34F-E19AE073BFB4}"/>
                    </a:ext>
                  </a:extLst>
                </p:cNvPr>
                <p:cNvSpPr/>
                <p:nvPr/>
              </p:nvSpPr>
              <p:spPr>
                <a:xfrm>
                  <a:off x="1993831" y="9366991"/>
                  <a:ext cx="8311885" cy="954107"/>
                </a:xfrm>
                <a:prstGeom prst="rect">
                  <a:avLst/>
                </a:prstGeom>
              </p:spPr>
              <p:txBody>
                <a:bodyPr wrap="square">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a:t>
                  </a:r>
                </a:p>
              </p:txBody>
            </p:sp>
          </p:grpSp>
        </p:grpSp>
        <p:sp>
          <p:nvSpPr>
            <p:cNvPr id="29" name="Oval 28">
              <a:extLst>
                <a:ext uri="{FF2B5EF4-FFF2-40B4-BE49-F238E27FC236}">
                  <a16:creationId xmlns:a16="http://schemas.microsoft.com/office/drawing/2014/main" id="{1DE734B7-30CD-564F-BAF1-F199FF2A2C2B}"/>
                </a:ext>
              </a:extLst>
            </p:cNvPr>
            <p:cNvSpPr/>
            <p:nvPr/>
          </p:nvSpPr>
          <p:spPr>
            <a:xfrm flipH="1">
              <a:off x="1820090" y="7910010"/>
              <a:ext cx="178044" cy="1780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51526E78-9479-A549-8140-7C9350E8ACCB}"/>
                </a:ext>
              </a:extLst>
            </p:cNvPr>
            <p:cNvSpPr/>
            <p:nvPr/>
          </p:nvSpPr>
          <p:spPr>
            <a:xfrm flipH="1">
              <a:off x="1820090" y="9633526"/>
              <a:ext cx="178044" cy="17804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E319348D-C097-EF4A-B4CC-DC4F31263907}"/>
                </a:ext>
              </a:extLst>
            </p:cNvPr>
            <p:cNvSpPr/>
            <p:nvPr/>
          </p:nvSpPr>
          <p:spPr>
            <a:xfrm flipH="1">
              <a:off x="1820090" y="11297718"/>
              <a:ext cx="178044" cy="17804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2" name="Straight Connector 41">
            <a:extLst>
              <a:ext uri="{FF2B5EF4-FFF2-40B4-BE49-F238E27FC236}">
                <a16:creationId xmlns:a16="http://schemas.microsoft.com/office/drawing/2014/main" id="{ACC8325D-8FC9-EC4F-823F-21A6AC139469}"/>
              </a:ext>
            </a:extLst>
          </p:cNvPr>
          <p:cNvCxnSpPr>
            <a:cxnSpLocks/>
          </p:cNvCxnSpPr>
          <p:nvPr/>
        </p:nvCxnSpPr>
        <p:spPr>
          <a:xfrm>
            <a:off x="12188825" y="4322840"/>
            <a:ext cx="0" cy="8400467"/>
          </a:xfrm>
          <a:prstGeom prst="line">
            <a:avLst/>
          </a:prstGeom>
          <a:ln w="12700">
            <a:solidFill>
              <a:schemeClr val="bg1">
                <a:lumMod val="50000"/>
                <a:alpha val="20000"/>
              </a:schemeClr>
            </a:solidFill>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CDC93A68-0E35-6849-BC65-A11DB9538EE0}"/>
              </a:ext>
            </a:extLst>
          </p:cNvPr>
          <p:cNvGrpSpPr/>
          <p:nvPr/>
        </p:nvGrpSpPr>
        <p:grpSpPr>
          <a:xfrm>
            <a:off x="13789291" y="7735161"/>
            <a:ext cx="8768270" cy="4988146"/>
            <a:chOff x="13789291" y="7735161"/>
            <a:chExt cx="8768270" cy="4988146"/>
          </a:xfrm>
        </p:grpSpPr>
        <p:sp>
          <p:nvSpPr>
            <p:cNvPr id="67" name="CuadroTexto 395">
              <a:extLst>
                <a:ext uri="{FF2B5EF4-FFF2-40B4-BE49-F238E27FC236}">
                  <a16:creationId xmlns:a16="http://schemas.microsoft.com/office/drawing/2014/main" id="{4C277F67-DC04-504E-9DFA-F38B341F0E65}"/>
                </a:ext>
              </a:extLst>
            </p:cNvPr>
            <p:cNvSpPr txBox="1"/>
            <p:nvPr/>
          </p:nvSpPr>
          <p:spPr>
            <a:xfrm>
              <a:off x="14245677" y="7735161"/>
              <a:ext cx="3589307" cy="584775"/>
            </a:xfrm>
            <a:prstGeom prst="rect">
              <a:avLst/>
            </a:prstGeom>
            <a:noFill/>
          </p:spPr>
          <p:txBody>
            <a:bodyPr wrap="square" rtlCol="0">
              <a:spAutoFit/>
            </a:bodyPr>
            <a:lstStyle/>
            <a:p>
              <a:r>
                <a:rPr lang="en-US" sz="3200" b="1" dirty="0">
                  <a:solidFill>
                    <a:schemeClr val="accent2"/>
                  </a:solidFill>
                  <a:latin typeface="Lato" panose="020F0502020204030203" pitchFamily="34" charset="0"/>
                  <a:ea typeface="Lato" panose="020F0502020204030203" pitchFamily="34" charset="0"/>
                  <a:cs typeface="Lato" panose="020F0502020204030203" pitchFamily="34" charset="0"/>
                </a:rPr>
                <a:t>Business System</a:t>
              </a:r>
            </a:p>
          </p:txBody>
        </p:sp>
        <p:sp>
          <p:nvSpPr>
            <p:cNvPr id="68" name="Rectangle 56">
              <a:extLst>
                <a:ext uri="{FF2B5EF4-FFF2-40B4-BE49-F238E27FC236}">
                  <a16:creationId xmlns:a16="http://schemas.microsoft.com/office/drawing/2014/main" id="{16834C24-87C5-AC48-AA2B-7BB13646AAC9}"/>
                </a:ext>
              </a:extLst>
            </p:cNvPr>
            <p:cNvSpPr/>
            <p:nvPr/>
          </p:nvSpPr>
          <p:spPr>
            <a:xfrm>
              <a:off x="14245676" y="8381492"/>
              <a:ext cx="8311885" cy="954107"/>
            </a:xfrm>
            <a:prstGeom prst="rect">
              <a:avLst/>
            </a:prstGeom>
          </p:spPr>
          <p:txBody>
            <a:bodyPr wrap="square">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a:t>
              </a:r>
            </a:p>
          </p:txBody>
        </p:sp>
        <p:sp>
          <p:nvSpPr>
            <p:cNvPr id="60" name="CuadroTexto 395">
              <a:extLst>
                <a:ext uri="{FF2B5EF4-FFF2-40B4-BE49-F238E27FC236}">
                  <a16:creationId xmlns:a16="http://schemas.microsoft.com/office/drawing/2014/main" id="{7DAD198F-8ECF-A040-8D15-2D2BA21F0F78}"/>
                </a:ext>
              </a:extLst>
            </p:cNvPr>
            <p:cNvSpPr txBox="1"/>
            <p:nvPr/>
          </p:nvSpPr>
          <p:spPr>
            <a:xfrm>
              <a:off x="14245677" y="9458677"/>
              <a:ext cx="3589307" cy="584775"/>
            </a:xfrm>
            <a:prstGeom prst="rect">
              <a:avLst/>
            </a:prstGeom>
            <a:noFill/>
          </p:spPr>
          <p:txBody>
            <a:bodyPr wrap="square" rtlCol="0">
              <a:spAutoFit/>
            </a:bodyPr>
            <a:lstStyle/>
            <a:p>
              <a:r>
                <a:rPr lang="en-US" sz="3200" b="1" dirty="0">
                  <a:solidFill>
                    <a:schemeClr val="accent2"/>
                  </a:solidFill>
                  <a:latin typeface="Lato" panose="020F0502020204030203" pitchFamily="34" charset="0"/>
                  <a:ea typeface="Lato" panose="020F0502020204030203" pitchFamily="34" charset="0"/>
                  <a:cs typeface="Lato" panose="020F0502020204030203" pitchFamily="34" charset="0"/>
                </a:rPr>
                <a:t>Suppliers</a:t>
              </a:r>
            </a:p>
          </p:txBody>
        </p:sp>
        <p:sp>
          <p:nvSpPr>
            <p:cNvPr id="61" name="Rectangle 60">
              <a:extLst>
                <a:ext uri="{FF2B5EF4-FFF2-40B4-BE49-F238E27FC236}">
                  <a16:creationId xmlns:a16="http://schemas.microsoft.com/office/drawing/2014/main" id="{113D86C5-CD01-C14C-BDE3-75672141050F}"/>
                </a:ext>
              </a:extLst>
            </p:cNvPr>
            <p:cNvSpPr/>
            <p:nvPr/>
          </p:nvSpPr>
          <p:spPr>
            <a:xfrm>
              <a:off x="14245676" y="10105008"/>
              <a:ext cx="8311885" cy="954107"/>
            </a:xfrm>
            <a:prstGeom prst="rect">
              <a:avLst/>
            </a:prstGeom>
          </p:spPr>
          <p:txBody>
            <a:bodyPr wrap="square">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a:t>
              </a:r>
            </a:p>
          </p:txBody>
        </p:sp>
        <p:sp>
          <p:nvSpPr>
            <p:cNvPr id="55" name="CuadroTexto 395">
              <a:extLst>
                <a:ext uri="{FF2B5EF4-FFF2-40B4-BE49-F238E27FC236}">
                  <a16:creationId xmlns:a16="http://schemas.microsoft.com/office/drawing/2014/main" id="{99D91BA0-1BF1-7744-9742-97F9E5849AAE}"/>
                </a:ext>
              </a:extLst>
            </p:cNvPr>
            <p:cNvSpPr txBox="1"/>
            <p:nvPr/>
          </p:nvSpPr>
          <p:spPr>
            <a:xfrm>
              <a:off x="14245677" y="11122869"/>
              <a:ext cx="3589307" cy="584775"/>
            </a:xfrm>
            <a:prstGeom prst="rect">
              <a:avLst/>
            </a:prstGeom>
            <a:noFill/>
          </p:spPr>
          <p:txBody>
            <a:bodyPr wrap="square" rtlCol="0">
              <a:spAutoFit/>
            </a:bodyPr>
            <a:lstStyle/>
            <a:p>
              <a:r>
                <a:rPr lang="en-US" sz="3200" b="1" dirty="0">
                  <a:solidFill>
                    <a:schemeClr val="accent2"/>
                  </a:solidFill>
                  <a:latin typeface="Lato" panose="020F0502020204030203" pitchFamily="34" charset="0"/>
                  <a:ea typeface="Lato" panose="020F0502020204030203" pitchFamily="34" charset="0"/>
                  <a:cs typeface="Lato" panose="020F0502020204030203" pitchFamily="34" charset="0"/>
                </a:rPr>
                <a:t>Community</a:t>
              </a:r>
            </a:p>
          </p:txBody>
        </p:sp>
        <p:sp>
          <p:nvSpPr>
            <p:cNvPr id="57" name="Rectangle 56">
              <a:extLst>
                <a:ext uri="{FF2B5EF4-FFF2-40B4-BE49-F238E27FC236}">
                  <a16:creationId xmlns:a16="http://schemas.microsoft.com/office/drawing/2014/main" id="{D8D87073-68B4-1947-806C-7948769C7DC8}"/>
                </a:ext>
              </a:extLst>
            </p:cNvPr>
            <p:cNvSpPr/>
            <p:nvPr/>
          </p:nvSpPr>
          <p:spPr>
            <a:xfrm>
              <a:off x="14245676" y="11769200"/>
              <a:ext cx="8311885" cy="954107"/>
            </a:xfrm>
            <a:prstGeom prst="rect">
              <a:avLst/>
            </a:prstGeom>
          </p:spPr>
          <p:txBody>
            <a:bodyPr wrap="square">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a:t>
              </a:r>
            </a:p>
          </p:txBody>
        </p:sp>
        <p:sp>
          <p:nvSpPr>
            <p:cNvPr id="45" name="Oval 44">
              <a:extLst>
                <a:ext uri="{FF2B5EF4-FFF2-40B4-BE49-F238E27FC236}">
                  <a16:creationId xmlns:a16="http://schemas.microsoft.com/office/drawing/2014/main" id="{1865BA75-3B70-8B40-B132-DAAEC4744998}"/>
                </a:ext>
              </a:extLst>
            </p:cNvPr>
            <p:cNvSpPr/>
            <p:nvPr/>
          </p:nvSpPr>
          <p:spPr>
            <a:xfrm flipH="1">
              <a:off x="13789291" y="7938526"/>
              <a:ext cx="178044" cy="17804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31C9604E-473A-8F45-A4F6-8EA99097B033}"/>
                </a:ext>
              </a:extLst>
            </p:cNvPr>
            <p:cNvSpPr/>
            <p:nvPr/>
          </p:nvSpPr>
          <p:spPr>
            <a:xfrm flipH="1">
              <a:off x="13789291" y="9662042"/>
              <a:ext cx="178044" cy="17804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19F58023-7547-E947-9D0B-BC77F95C84CA}"/>
                </a:ext>
              </a:extLst>
            </p:cNvPr>
            <p:cNvSpPr/>
            <p:nvPr/>
          </p:nvSpPr>
          <p:spPr>
            <a:xfrm flipH="1">
              <a:off x="13789291" y="11326234"/>
              <a:ext cx="178044" cy="17804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6" name="CuadroTexto 351">
            <a:extLst>
              <a:ext uri="{FF2B5EF4-FFF2-40B4-BE49-F238E27FC236}">
                <a16:creationId xmlns:a16="http://schemas.microsoft.com/office/drawing/2014/main" id="{18BA319F-6AAE-2041-9084-6465E02DB73C}"/>
              </a:ext>
            </a:extLst>
          </p:cNvPr>
          <p:cNvSpPr txBox="1"/>
          <p:nvPr/>
        </p:nvSpPr>
        <p:spPr>
          <a:xfrm>
            <a:off x="1902542" y="5361038"/>
            <a:ext cx="847632" cy="400110"/>
          </a:xfrm>
          <a:prstGeom prst="rect">
            <a:avLst/>
          </a:prstGeom>
          <a:noFill/>
        </p:spPr>
        <p:txBody>
          <a:bodyPr wrap="square" rtlCol="0">
            <a:spAutoFit/>
          </a:bodyPr>
          <a:lstStyle/>
          <a:p>
            <a:pPr algn="ctr"/>
            <a:r>
              <a:rPr lang="en-US" sz="2000" dirty="0">
                <a:solidFill>
                  <a:schemeClr val="bg1"/>
                </a:solidFill>
                <a:latin typeface="Lato Light" panose="020F0502020204030203" pitchFamily="34" charset="0"/>
                <a:ea typeface="Lato Light" panose="020F0502020204030203" pitchFamily="34" charset="0"/>
                <a:cs typeface="Lato Light" panose="020F0502020204030203" pitchFamily="34" charset="0"/>
              </a:rPr>
              <a:t>4.3</a:t>
            </a:r>
          </a:p>
        </p:txBody>
      </p:sp>
      <p:sp>
        <p:nvSpPr>
          <p:cNvPr id="58" name="CuadroTexto 351">
            <a:extLst>
              <a:ext uri="{FF2B5EF4-FFF2-40B4-BE49-F238E27FC236}">
                <a16:creationId xmlns:a16="http://schemas.microsoft.com/office/drawing/2014/main" id="{A13CD556-E5D4-554C-B20F-4BEE74B1E741}"/>
              </a:ext>
            </a:extLst>
          </p:cNvPr>
          <p:cNvSpPr txBox="1"/>
          <p:nvPr/>
        </p:nvSpPr>
        <p:spPr>
          <a:xfrm>
            <a:off x="3186107" y="5954789"/>
            <a:ext cx="847632" cy="400110"/>
          </a:xfrm>
          <a:prstGeom prst="rect">
            <a:avLst/>
          </a:prstGeom>
          <a:noFill/>
        </p:spPr>
        <p:txBody>
          <a:bodyPr wrap="square" rtlCol="0">
            <a:spAutoFit/>
          </a:bodyPr>
          <a:lstStyle/>
          <a:p>
            <a:pPr algn="ctr"/>
            <a:r>
              <a:rPr lang="en-US" sz="2000" dirty="0">
                <a:solidFill>
                  <a:schemeClr val="bg1"/>
                </a:solidFill>
                <a:latin typeface="Lato Light" panose="020F0502020204030203" pitchFamily="34" charset="0"/>
                <a:ea typeface="Lato Light" panose="020F0502020204030203" pitchFamily="34" charset="0"/>
                <a:cs typeface="Lato Light" panose="020F0502020204030203" pitchFamily="34" charset="0"/>
              </a:rPr>
              <a:t>2.5</a:t>
            </a:r>
          </a:p>
        </p:txBody>
      </p:sp>
      <p:sp>
        <p:nvSpPr>
          <p:cNvPr id="59" name="CuadroTexto 351">
            <a:extLst>
              <a:ext uri="{FF2B5EF4-FFF2-40B4-BE49-F238E27FC236}">
                <a16:creationId xmlns:a16="http://schemas.microsoft.com/office/drawing/2014/main" id="{4885924B-E184-174D-8F5E-10F7571043BE}"/>
              </a:ext>
            </a:extLst>
          </p:cNvPr>
          <p:cNvSpPr txBox="1"/>
          <p:nvPr/>
        </p:nvSpPr>
        <p:spPr>
          <a:xfrm>
            <a:off x="4469706" y="5619133"/>
            <a:ext cx="847632" cy="400110"/>
          </a:xfrm>
          <a:prstGeom prst="rect">
            <a:avLst/>
          </a:prstGeom>
          <a:noFill/>
        </p:spPr>
        <p:txBody>
          <a:bodyPr wrap="square" rtlCol="0">
            <a:spAutoFit/>
          </a:bodyPr>
          <a:lstStyle/>
          <a:p>
            <a:pPr algn="ctr"/>
            <a:r>
              <a:rPr lang="en-US" sz="2000" dirty="0">
                <a:solidFill>
                  <a:schemeClr val="bg1"/>
                </a:solidFill>
                <a:latin typeface="Lato Light" panose="020F0502020204030203" pitchFamily="34" charset="0"/>
                <a:ea typeface="Lato Light" panose="020F0502020204030203" pitchFamily="34" charset="0"/>
                <a:cs typeface="Lato Light" panose="020F0502020204030203" pitchFamily="34" charset="0"/>
              </a:rPr>
              <a:t>3.5</a:t>
            </a:r>
          </a:p>
        </p:txBody>
      </p:sp>
      <p:sp>
        <p:nvSpPr>
          <p:cNvPr id="62" name="CuadroTexto 351">
            <a:extLst>
              <a:ext uri="{FF2B5EF4-FFF2-40B4-BE49-F238E27FC236}">
                <a16:creationId xmlns:a16="http://schemas.microsoft.com/office/drawing/2014/main" id="{E675FCD5-51FE-F548-8C5A-D8682E2782DC}"/>
              </a:ext>
            </a:extLst>
          </p:cNvPr>
          <p:cNvSpPr txBox="1"/>
          <p:nvPr/>
        </p:nvSpPr>
        <p:spPr>
          <a:xfrm>
            <a:off x="5753305" y="5290855"/>
            <a:ext cx="847632" cy="400110"/>
          </a:xfrm>
          <a:prstGeom prst="rect">
            <a:avLst/>
          </a:prstGeom>
          <a:noFill/>
        </p:spPr>
        <p:txBody>
          <a:bodyPr wrap="square" rtlCol="0">
            <a:spAutoFit/>
          </a:bodyPr>
          <a:lstStyle/>
          <a:p>
            <a:pPr algn="ctr"/>
            <a:r>
              <a:rPr lang="en-US" sz="2000" dirty="0">
                <a:solidFill>
                  <a:schemeClr val="bg1"/>
                </a:solidFill>
                <a:latin typeface="Lato Light" panose="020F0502020204030203" pitchFamily="34" charset="0"/>
                <a:ea typeface="Lato Light" panose="020F0502020204030203" pitchFamily="34" charset="0"/>
                <a:cs typeface="Lato Light" panose="020F0502020204030203" pitchFamily="34" charset="0"/>
              </a:rPr>
              <a:t>4.5</a:t>
            </a:r>
          </a:p>
        </p:txBody>
      </p:sp>
      <p:sp>
        <p:nvSpPr>
          <p:cNvPr id="63" name="CuadroTexto 351">
            <a:extLst>
              <a:ext uri="{FF2B5EF4-FFF2-40B4-BE49-F238E27FC236}">
                <a16:creationId xmlns:a16="http://schemas.microsoft.com/office/drawing/2014/main" id="{B495EEFD-5158-DC47-8BB6-05FCFD14A92A}"/>
              </a:ext>
            </a:extLst>
          </p:cNvPr>
          <p:cNvSpPr txBox="1"/>
          <p:nvPr/>
        </p:nvSpPr>
        <p:spPr>
          <a:xfrm>
            <a:off x="7044278" y="4350513"/>
            <a:ext cx="847632" cy="400110"/>
          </a:xfrm>
          <a:prstGeom prst="rect">
            <a:avLst/>
          </a:prstGeom>
          <a:noFill/>
        </p:spPr>
        <p:txBody>
          <a:bodyPr wrap="square" rtlCol="0">
            <a:spAutoFit/>
          </a:bodyPr>
          <a:lstStyle/>
          <a:p>
            <a:pPr algn="ctr"/>
            <a:r>
              <a:rPr lang="en-US" sz="2000" dirty="0">
                <a:solidFill>
                  <a:schemeClr val="bg1"/>
                </a:solidFill>
                <a:latin typeface="Lato Light" panose="020F0502020204030203" pitchFamily="34" charset="0"/>
                <a:ea typeface="Lato Light" panose="020F0502020204030203" pitchFamily="34" charset="0"/>
                <a:cs typeface="Lato Light" panose="020F0502020204030203" pitchFamily="34" charset="0"/>
              </a:rPr>
              <a:t>7.4</a:t>
            </a:r>
          </a:p>
        </p:txBody>
      </p:sp>
      <p:sp>
        <p:nvSpPr>
          <p:cNvPr id="64" name="CuadroTexto 351">
            <a:extLst>
              <a:ext uri="{FF2B5EF4-FFF2-40B4-BE49-F238E27FC236}">
                <a16:creationId xmlns:a16="http://schemas.microsoft.com/office/drawing/2014/main" id="{FA3E505E-DBA7-0C4A-84D9-C6CD29285A57}"/>
              </a:ext>
            </a:extLst>
          </p:cNvPr>
          <p:cNvSpPr txBox="1"/>
          <p:nvPr/>
        </p:nvSpPr>
        <p:spPr>
          <a:xfrm>
            <a:off x="8327877" y="5268472"/>
            <a:ext cx="847632" cy="400110"/>
          </a:xfrm>
          <a:prstGeom prst="rect">
            <a:avLst/>
          </a:prstGeom>
          <a:noFill/>
        </p:spPr>
        <p:txBody>
          <a:bodyPr wrap="square" rtlCol="0">
            <a:spAutoFit/>
          </a:bodyPr>
          <a:lstStyle/>
          <a:p>
            <a:pPr algn="ctr"/>
            <a:r>
              <a:rPr lang="en-US" sz="2000" dirty="0">
                <a:solidFill>
                  <a:schemeClr val="bg1"/>
                </a:solidFill>
                <a:latin typeface="Lato Light" panose="020F0502020204030203" pitchFamily="34" charset="0"/>
                <a:ea typeface="Lato Light" panose="020F0502020204030203" pitchFamily="34" charset="0"/>
                <a:cs typeface="Lato Light" panose="020F0502020204030203" pitchFamily="34" charset="0"/>
              </a:rPr>
              <a:t>4.6</a:t>
            </a:r>
          </a:p>
        </p:txBody>
      </p:sp>
      <p:sp>
        <p:nvSpPr>
          <p:cNvPr id="65" name="CuadroTexto 351">
            <a:extLst>
              <a:ext uri="{FF2B5EF4-FFF2-40B4-BE49-F238E27FC236}">
                <a16:creationId xmlns:a16="http://schemas.microsoft.com/office/drawing/2014/main" id="{43454252-8136-874E-8042-FF928B056E5A}"/>
              </a:ext>
            </a:extLst>
          </p:cNvPr>
          <p:cNvSpPr txBox="1"/>
          <p:nvPr/>
        </p:nvSpPr>
        <p:spPr>
          <a:xfrm>
            <a:off x="9611476" y="5552246"/>
            <a:ext cx="847632" cy="400110"/>
          </a:xfrm>
          <a:prstGeom prst="rect">
            <a:avLst/>
          </a:prstGeom>
          <a:noFill/>
        </p:spPr>
        <p:txBody>
          <a:bodyPr wrap="square" rtlCol="0">
            <a:spAutoFit/>
          </a:bodyPr>
          <a:lstStyle/>
          <a:p>
            <a:pPr algn="ctr"/>
            <a:r>
              <a:rPr lang="en-US" sz="2000" dirty="0">
                <a:solidFill>
                  <a:schemeClr val="bg1"/>
                </a:solidFill>
                <a:latin typeface="Lato Light" panose="020F0502020204030203" pitchFamily="34" charset="0"/>
                <a:ea typeface="Lato Light" panose="020F0502020204030203" pitchFamily="34" charset="0"/>
                <a:cs typeface="Lato Light" panose="020F0502020204030203" pitchFamily="34" charset="0"/>
              </a:rPr>
              <a:t>3.7</a:t>
            </a:r>
          </a:p>
        </p:txBody>
      </p:sp>
      <p:sp>
        <p:nvSpPr>
          <p:cNvPr id="77" name="CuadroTexto 351">
            <a:extLst>
              <a:ext uri="{FF2B5EF4-FFF2-40B4-BE49-F238E27FC236}">
                <a16:creationId xmlns:a16="http://schemas.microsoft.com/office/drawing/2014/main" id="{A6F45E67-293A-6A44-9781-DB01300411B5}"/>
              </a:ext>
            </a:extLst>
          </p:cNvPr>
          <p:cNvSpPr txBox="1"/>
          <p:nvPr/>
        </p:nvSpPr>
        <p:spPr>
          <a:xfrm>
            <a:off x="13913675" y="6243526"/>
            <a:ext cx="847632" cy="400110"/>
          </a:xfrm>
          <a:prstGeom prst="rect">
            <a:avLst/>
          </a:prstGeom>
          <a:noFill/>
        </p:spPr>
        <p:txBody>
          <a:bodyPr wrap="square" rtlCol="0">
            <a:spAutoFit/>
          </a:bodyPr>
          <a:lstStyle/>
          <a:p>
            <a:pPr algn="ctr"/>
            <a:r>
              <a:rPr lang="en-US" sz="2000" dirty="0">
                <a:solidFill>
                  <a:schemeClr val="bg1"/>
                </a:solidFill>
                <a:latin typeface="Lato Light" panose="020F0502020204030203" pitchFamily="34" charset="0"/>
                <a:ea typeface="Lato Light" panose="020F0502020204030203" pitchFamily="34" charset="0"/>
                <a:cs typeface="Lato Light" panose="020F0502020204030203" pitchFamily="34" charset="0"/>
              </a:rPr>
              <a:t>1.6</a:t>
            </a:r>
          </a:p>
        </p:txBody>
      </p:sp>
      <p:sp>
        <p:nvSpPr>
          <p:cNvPr id="78" name="CuadroTexto 351">
            <a:extLst>
              <a:ext uri="{FF2B5EF4-FFF2-40B4-BE49-F238E27FC236}">
                <a16:creationId xmlns:a16="http://schemas.microsoft.com/office/drawing/2014/main" id="{7ED90282-34DD-4D4E-BC9B-B71EC3858C2A}"/>
              </a:ext>
            </a:extLst>
          </p:cNvPr>
          <p:cNvSpPr txBox="1"/>
          <p:nvPr/>
        </p:nvSpPr>
        <p:spPr>
          <a:xfrm>
            <a:off x="15198213" y="5032520"/>
            <a:ext cx="847632" cy="400110"/>
          </a:xfrm>
          <a:prstGeom prst="rect">
            <a:avLst/>
          </a:prstGeom>
          <a:noFill/>
        </p:spPr>
        <p:txBody>
          <a:bodyPr wrap="square" rtlCol="0">
            <a:spAutoFit/>
          </a:bodyPr>
          <a:lstStyle/>
          <a:p>
            <a:pPr algn="ctr"/>
            <a:r>
              <a:rPr lang="en-US" sz="2000" dirty="0">
                <a:solidFill>
                  <a:schemeClr val="bg1"/>
                </a:solidFill>
                <a:latin typeface="Lato Light" panose="020F0502020204030203" pitchFamily="34" charset="0"/>
                <a:ea typeface="Lato Light" panose="020F0502020204030203" pitchFamily="34" charset="0"/>
                <a:cs typeface="Lato Light" panose="020F0502020204030203" pitchFamily="34" charset="0"/>
              </a:rPr>
              <a:t>5.3</a:t>
            </a:r>
          </a:p>
        </p:txBody>
      </p:sp>
      <p:sp>
        <p:nvSpPr>
          <p:cNvPr id="79" name="CuadroTexto 351">
            <a:extLst>
              <a:ext uri="{FF2B5EF4-FFF2-40B4-BE49-F238E27FC236}">
                <a16:creationId xmlns:a16="http://schemas.microsoft.com/office/drawing/2014/main" id="{2006424D-E6B5-9B40-A816-846570FFA59A}"/>
              </a:ext>
            </a:extLst>
          </p:cNvPr>
          <p:cNvSpPr txBox="1"/>
          <p:nvPr/>
        </p:nvSpPr>
        <p:spPr>
          <a:xfrm>
            <a:off x="16488213" y="5884602"/>
            <a:ext cx="847632" cy="400110"/>
          </a:xfrm>
          <a:prstGeom prst="rect">
            <a:avLst/>
          </a:prstGeom>
          <a:noFill/>
        </p:spPr>
        <p:txBody>
          <a:bodyPr wrap="square" rtlCol="0">
            <a:spAutoFit/>
          </a:bodyPr>
          <a:lstStyle/>
          <a:p>
            <a:pPr algn="ctr"/>
            <a:r>
              <a:rPr lang="en-US" sz="2000" dirty="0">
                <a:solidFill>
                  <a:schemeClr val="bg1"/>
                </a:solidFill>
                <a:latin typeface="Lato Light" panose="020F0502020204030203" pitchFamily="34" charset="0"/>
                <a:ea typeface="Lato Light" panose="020F0502020204030203" pitchFamily="34" charset="0"/>
                <a:cs typeface="Lato Light" panose="020F0502020204030203" pitchFamily="34" charset="0"/>
              </a:rPr>
              <a:t>2.7</a:t>
            </a:r>
          </a:p>
        </p:txBody>
      </p:sp>
      <p:sp>
        <p:nvSpPr>
          <p:cNvPr id="80" name="CuadroTexto 351">
            <a:extLst>
              <a:ext uri="{FF2B5EF4-FFF2-40B4-BE49-F238E27FC236}">
                <a16:creationId xmlns:a16="http://schemas.microsoft.com/office/drawing/2014/main" id="{68CFDBEE-2DE2-B44E-B1C2-FB8517790B12}"/>
              </a:ext>
            </a:extLst>
          </p:cNvPr>
          <p:cNvSpPr txBox="1"/>
          <p:nvPr/>
        </p:nvSpPr>
        <p:spPr>
          <a:xfrm>
            <a:off x="17771812" y="5556325"/>
            <a:ext cx="847632" cy="400110"/>
          </a:xfrm>
          <a:prstGeom prst="rect">
            <a:avLst/>
          </a:prstGeom>
          <a:noFill/>
        </p:spPr>
        <p:txBody>
          <a:bodyPr wrap="square" rtlCol="0">
            <a:spAutoFit/>
          </a:bodyPr>
          <a:lstStyle/>
          <a:p>
            <a:pPr algn="ctr"/>
            <a:r>
              <a:rPr lang="en-US" sz="2000" dirty="0">
                <a:solidFill>
                  <a:schemeClr val="bg1"/>
                </a:solidFill>
                <a:latin typeface="Lato Light" panose="020F0502020204030203" pitchFamily="34" charset="0"/>
                <a:ea typeface="Lato Light" panose="020F0502020204030203" pitchFamily="34" charset="0"/>
                <a:cs typeface="Lato Light" panose="020F0502020204030203" pitchFamily="34" charset="0"/>
              </a:rPr>
              <a:t>3.7</a:t>
            </a:r>
          </a:p>
        </p:txBody>
      </p:sp>
      <p:sp>
        <p:nvSpPr>
          <p:cNvPr id="81" name="CuadroTexto 351">
            <a:extLst>
              <a:ext uri="{FF2B5EF4-FFF2-40B4-BE49-F238E27FC236}">
                <a16:creationId xmlns:a16="http://schemas.microsoft.com/office/drawing/2014/main" id="{8A2648C1-1886-B44C-8612-993A19C84F1A}"/>
              </a:ext>
            </a:extLst>
          </p:cNvPr>
          <p:cNvSpPr txBox="1"/>
          <p:nvPr/>
        </p:nvSpPr>
        <p:spPr>
          <a:xfrm>
            <a:off x="19055411" y="5197008"/>
            <a:ext cx="847632" cy="400110"/>
          </a:xfrm>
          <a:prstGeom prst="rect">
            <a:avLst/>
          </a:prstGeom>
          <a:noFill/>
        </p:spPr>
        <p:txBody>
          <a:bodyPr wrap="square" rtlCol="0">
            <a:spAutoFit/>
          </a:bodyPr>
          <a:lstStyle/>
          <a:p>
            <a:pPr algn="ctr"/>
            <a:r>
              <a:rPr lang="en-US" sz="2000" dirty="0">
                <a:solidFill>
                  <a:schemeClr val="bg1"/>
                </a:solidFill>
                <a:latin typeface="Lato Light" panose="020F0502020204030203" pitchFamily="34" charset="0"/>
                <a:ea typeface="Lato Light" panose="020F0502020204030203" pitchFamily="34" charset="0"/>
                <a:cs typeface="Lato Light" panose="020F0502020204030203" pitchFamily="34" charset="0"/>
              </a:rPr>
              <a:t>4.8</a:t>
            </a:r>
          </a:p>
        </p:txBody>
      </p:sp>
      <p:sp>
        <p:nvSpPr>
          <p:cNvPr id="82" name="CuadroTexto 351">
            <a:extLst>
              <a:ext uri="{FF2B5EF4-FFF2-40B4-BE49-F238E27FC236}">
                <a16:creationId xmlns:a16="http://schemas.microsoft.com/office/drawing/2014/main" id="{E98264BA-6620-C247-804F-45F83A6054AA}"/>
              </a:ext>
            </a:extLst>
          </p:cNvPr>
          <p:cNvSpPr txBox="1"/>
          <p:nvPr/>
        </p:nvSpPr>
        <p:spPr>
          <a:xfrm>
            <a:off x="20339010" y="6079633"/>
            <a:ext cx="847632" cy="400110"/>
          </a:xfrm>
          <a:prstGeom prst="rect">
            <a:avLst/>
          </a:prstGeom>
          <a:noFill/>
        </p:spPr>
        <p:txBody>
          <a:bodyPr wrap="square" rtlCol="0">
            <a:spAutoFit/>
          </a:bodyPr>
          <a:lstStyle/>
          <a:p>
            <a:pPr algn="ctr"/>
            <a:r>
              <a:rPr lang="en-US" sz="2000" dirty="0">
                <a:solidFill>
                  <a:schemeClr val="bg1"/>
                </a:solidFill>
                <a:latin typeface="Lato Light" panose="020F0502020204030203" pitchFamily="34" charset="0"/>
                <a:ea typeface="Lato Light" panose="020F0502020204030203" pitchFamily="34" charset="0"/>
                <a:cs typeface="Lato Light" panose="020F0502020204030203" pitchFamily="34" charset="0"/>
              </a:rPr>
              <a:t>2.1</a:t>
            </a:r>
          </a:p>
        </p:txBody>
      </p:sp>
      <p:sp>
        <p:nvSpPr>
          <p:cNvPr id="83" name="CuadroTexto 351">
            <a:extLst>
              <a:ext uri="{FF2B5EF4-FFF2-40B4-BE49-F238E27FC236}">
                <a16:creationId xmlns:a16="http://schemas.microsoft.com/office/drawing/2014/main" id="{62F7C1D4-8945-DA44-84A7-F4162E4AB9FE}"/>
              </a:ext>
            </a:extLst>
          </p:cNvPr>
          <p:cNvSpPr txBox="1"/>
          <p:nvPr/>
        </p:nvSpPr>
        <p:spPr>
          <a:xfrm>
            <a:off x="21622609" y="4541984"/>
            <a:ext cx="847632" cy="400110"/>
          </a:xfrm>
          <a:prstGeom prst="rect">
            <a:avLst/>
          </a:prstGeom>
          <a:noFill/>
        </p:spPr>
        <p:txBody>
          <a:bodyPr wrap="square" rtlCol="0">
            <a:spAutoFit/>
          </a:bodyPr>
          <a:lstStyle/>
          <a:p>
            <a:pPr algn="ctr"/>
            <a:r>
              <a:rPr lang="en-US" sz="2000" dirty="0">
                <a:solidFill>
                  <a:schemeClr val="bg1"/>
                </a:solidFill>
                <a:latin typeface="Lato Light" panose="020F0502020204030203" pitchFamily="34" charset="0"/>
                <a:ea typeface="Lato Light" panose="020F0502020204030203" pitchFamily="34" charset="0"/>
                <a:cs typeface="Lato Light" panose="020F0502020204030203" pitchFamily="34" charset="0"/>
              </a:rPr>
              <a:t>6.8</a:t>
            </a:r>
          </a:p>
        </p:txBody>
      </p:sp>
    </p:spTree>
    <p:extLst>
      <p:ext uri="{BB962C8B-B14F-4D97-AF65-F5344CB8AC3E}">
        <p14:creationId xmlns:p14="http://schemas.microsoft.com/office/powerpoint/2010/main" val="1061838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E82FA0D9-3B6E-6E45-B14E-493FDDC6BF5F}"/>
              </a:ext>
            </a:extLst>
          </p:cNvPr>
          <p:cNvGrpSpPr/>
          <p:nvPr/>
        </p:nvGrpSpPr>
        <p:grpSpPr>
          <a:xfrm>
            <a:off x="11666690" y="4182488"/>
            <a:ext cx="3927846" cy="3928858"/>
            <a:chOff x="6352505" y="2864938"/>
            <a:chExt cx="2603621" cy="2604292"/>
          </a:xfrm>
        </p:grpSpPr>
        <p:sp>
          <p:nvSpPr>
            <p:cNvPr id="32" name="원형 4">
              <a:extLst>
                <a:ext uri="{FF2B5EF4-FFF2-40B4-BE49-F238E27FC236}">
                  <a16:creationId xmlns:a16="http://schemas.microsoft.com/office/drawing/2014/main" id="{9AA59E7A-F9A1-4C47-A9DF-558DD1E8180A}"/>
                </a:ext>
              </a:extLst>
            </p:cNvPr>
            <p:cNvSpPr>
              <a:spLocks/>
            </p:cNvSpPr>
            <p:nvPr/>
          </p:nvSpPr>
          <p:spPr>
            <a:xfrm>
              <a:off x="6352505" y="2864938"/>
              <a:ext cx="2603621" cy="2604292"/>
            </a:xfrm>
            <a:prstGeom prst="pie">
              <a:avLst>
                <a:gd name="adj1" fmla="val 16196407"/>
                <a:gd name="adj2" fmla="val 16192462"/>
              </a:avLst>
            </a:prstGeom>
            <a:solidFill>
              <a:srgbClr val="ADC0DF"/>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b="1" dirty="0">
                <a:solidFill>
                  <a:schemeClr val="tx1"/>
                </a:solidFill>
                <a:latin typeface="Lato" panose="020F0502020204030203" pitchFamily="34" charset="0"/>
                <a:cs typeface="Lato" panose="020F0502020204030203" pitchFamily="34" charset="0"/>
              </a:endParaRPr>
            </a:p>
          </p:txBody>
        </p:sp>
        <p:sp>
          <p:nvSpPr>
            <p:cNvPr id="33" name="원형 4">
              <a:extLst>
                <a:ext uri="{FF2B5EF4-FFF2-40B4-BE49-F238E27FC236}">
                  <a16:creationId xmlns:a16="http://schemas.microsoft.com/office/drawing/2014/main" id="{A6ED1742-6A48-3244-8E69-C5BC1DD329DC}"/>
                </a:ext>
              </a:extLst>
            </p:cNvPr>
            <p:cNvSpPr>
              <a:spLocks/>
            </p:cNvSpPr>
            <p:nvPr/>
          </p:nvSpPr>
          <p:spPr>
            <a:xfrm>
              <a:off x="6352505" y="2864938"/>
              <a:ext cx="2603621" cy="2604292"/>
            </a:xfrm>
            <a:prstGeom prst="pie">
              <a:avLst>
                <a:gd name="adj1" fmla="val 16166205"/>
                <a:gd name="adj2" fmla="val 10781051"/>
              </a:avLst>
            </a:prstGeom>
            <a:solidFill>
              <a:schemeClr val="accent1"/>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b="1" dirty="0">
                <a:solidFill>
                  <a:schemeClr val="tx1"/>
                </a:solidFill>
                <a:latin typeface="Lato" panose="020F0502020204030203" pitchFamily="34" charset="0"/>
                <a:cs typeface="Lato" panose="020F0502020204030203" pitchFamily="34" charset="0"/>
              </a:endParaRPr>
            </a:p>
          </p:txBody>
        </p:sp>
      </p:grpSp>
      <p:sp>
        <p:nvSpPr>
          <p:cNvPr id="34" name="CuadroTexto 361">
            <a:extLst>
              <a:ext uri="{FF2B5EF4-FFF2-40B4-BE49-F238E27FC236}">
                <a16:creationId xmlns:a16="http://schemas.microsoft.com/office/drawing/2014/main" id="{BB779965-89EB-6C44-88F9-457BD1D8CBDB}"/>
              </a:ext>
            </a:extLst>
          </p:cNvPr>
          <p:cNvSpPr txBox="1"/>
          <p:nvPr/>
        </p:nvSpPr>
        <p:spPr>
          <a:xfrm>
            <a:off x="13748003" y="6441182"/>
            <a:ext cx="1223058" cy="643766"/>
          </a:xfrm>
          <a:prstGeom prst="rect">
            <a:avLst/>
          </a:prstGeom>
          <a:noFill/>
        </p:spPr>
        <p:txBody>
          <a:bodyPr wrap="square" rtlCol="0">
            <a:spAutoFit/>
          </a:bodyPr>
          <a:lstStyle/>
          <a:p>
            <a:pPr algn="ctr">
              <a:lnSpc>
                <a:spcPts val="4299"/>
              </a:lnSpc>
            </a:pPr>
            <a:r>
              <a:rPr lang="en-US" sz="4000" dirty="0">
                <a:solidFill>
                  <a:schemeClr val="bg1"/>
                </a:solidFill>
                <a:latin typeface="Lato Light" panose="020F0502020204030203" pitchFamily="34" charset="0"/>
                <a:ea typeface="Lato Light" panose="020F0502020204030203" pitchFamily="34" charset="0"/>
                <a:cs typeface="Lato Light" panose="020F0502020204030203" pitchFamily="34" charset="0"/>
              </a:rPr>
              <a:t>75%</a:t>
            </a:r>
          </a:p>
        </p:txBody>
      </p:sp>
      <p:sp>
        <p:nvSpPr>
          <p:cNvPr id="36" name="CuadroTexto 361">
            <a:extLst>
              <a:ext uri="{FF2B5EF4-FFF2-40B4-BE49-F238E27FC236}">
                <a16:creationId xmlns:a16="http://schemas.microsoft.com/office/drawing/2014/main" id="{4904C8C1-A8E3-EC48-9DF2-E7667EC86392}"/>
              </a:ext>
            </a:extLst>
          </p:cNvPr>
          <p:cNvSpPr txBox="1"/>
          <p:nvPr/>
        </p:nvSpPr>
        <p:spPr>
          <a:xfrm>
            <a:off x="12221103" y="5042959"/>
            <a:ext cx="1223058" cy="582404"/>
          </a:xfrm>
          <a:prstGeom prst="rect">
            <a:avLst/>
          </a:prstGeom>
          <a:noFill/>
        </p:spPr>
        <p:txBody>
          <a:bodyPr wrap="square" rtlCol="0">
            <a:spAutoFit/>
          </a:bodyPr>
          <a:lstStyle/>
          <a:p>
            <a:pPr algn="ctr">
              <a:lnSpc>
                <a:spcPts val="4299"/>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25%</a:t>
            </a:r>
          </a:p>
        </p:txBody>
      </p:sp>
      <p:grpSp>
        <p:nvGrpSpPr>
          <p:cNvPr id="37" name="Group 36">
            <a:extLst>
              <a:ext uri="{FF2B5EF4-FFF2-40B4-BE49-F238E27FC236}">
                <a16:creationId xmlns:a16="http://schemas.microsoft.com/office/drawing/2014/main" id="{42F06F49-53EF-4044-9734-65FEE992CBCC}"/>
              </a:ext>
            </a:extLst>
          </p:cNvPr>
          <p:cNvGrpSpPr/>
          <p:nvPr/>
        </p:nvGrpSpPr>
        <p:grpSpPr>
          <a:xfrm>
            <a:off x="11666690" y="8598422"/>
            <a:ext cx="3927846" cy="3928858"/>
            <a:chOff x="6352505" y="2864938"/>
            <a:chExt cx="2603621" cy="2604292"/>
          </a:xfrm>
        </p:grpSpPr>
        <p:sp>
          <p:nvSpPr>
            <p:cNvPr id="38" name="원형 4">
              <a:extLst>
                <a:ext uri="{FF2B5EF4-FFF2-40B4-BE49-F238E27FC236}">
                  <a16:creationId xmlns:a16="http://schemas.microsoft.com/office/drawing/2014/main" id="{2647EB5E-AC7E-3242-B883-17D60477BC1D}"/>
                </a:ext>
              </a:extLst>
            </p:cNvPr>
            <p:cNvSpPr>
              <a:spLocks/>
            </p:cNvSpPr>
            <p:nvPr/>
          </p:nvSpPr>
          <p:spPr>
            <a:xfrm>
              <a:off x="6352505" y="2864938"/>
              <a:ext cx="2603621" cy="2604292"/>
            </a:xfrm>
            <a:prstGeom prst="pie">
              <a:avLst>
                <a:gd name="adj1" fmla="val 16196407"/>
                <a:gd name="adj2" fmla="val 16192462"/>
              </a:avLst>
            </a:prstGeom>
            <a:solidFill>
              <a:srgbClr val="E4B2B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b="1" dirty="0">
                <a:solidFill>
                  <a:schemeClr val="tx1"/>
                </a:solidFill>
                <a:latin typeface="Lato" panose="020F0502020204030203" pitchFamily="34" charset="0"/>
                <a:cs typeface="Lato" panose="020F0502020204030203" pitchFamily="34" charset="0"/>
              </a:endParaRPr>
            </a:p>
          </p:txBody>
        </p:sp>
        <p:sp>
          <p:nvSpPr>
            <p:cNvPr id="39" name="원형 4">
              <a:extLst>
                <a:ext uri="{FF2B5EF4-FFF2-40B4-BE49-F238E27FC236}">
                  <a16:creationId xmlns:a16="http://schemas.microsoft.com/office/drawing/2014/main" id="{54728022-83F6-F143-8E07-E3C17286CE99}"/>
                </a:ext>
              </a:extLst>
            </p:cNvPr>
            <p:cNvSpPr>
              <a:spLocks/>
            </p:cNvSpPr>
            <p:nvPr/>
          </p:nvSpPr>
          <p:spPr>
            <a:xfrm>
              <a:off x="6352505" y="2864938"/>
              <a:ext cx="2603621" cy="2604292"/>
            </a:xfrm>
            <a:prstGeom prst="pie">
              <a:avLst>
                <a:gd name="adj1" fmla="val 16166205"/>
                <a:gd name="adj2" fmla="val 8298591"/>
              </a:avLst>
            </a:prstGeom>
            <a:solidFill>
              <a:schemeClr val="accent2"/>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b="1" dirty="0">
                <a:solidFill>
                  <a:schemeClr val="tx1"/>
                </a:solidFill>
                <a:latin typeface="Lato" panose="020F0502020204030203" pitchFamily="34" charset="0"/>
                <a:cs typeface="Lato" panose="020F0502020204030203" pitchFamily="34" charset="0"/>
              </a:endParaRPr>
            </a:p>
          </p:txBody>
        </p:sp>
      </p:grpSp>
      <p:sp>
        <p:nvSpPr>
          <p:cNvPr id="40" name="CuadroTexto 361">
            <a:extLst>
              <a:ext uri="{FF2B5EF4-FFF2-40B4-BE49-F238E27FC236}">
                <a16:creationId xmlns:a16="http://schemas.microsoft.com/office/drawing/2014/main" id="{AB0192C3-A127-ED40-B1F3-4F34E615804A}"/>
              </a:ext>
            </a:extLst>
          </p:cNvPr>
          <p:cNvSpPr txBox="1"/>
          <p:nvPr/>
        </p:nvSpPr>
        <p:spPr>
          <a:xfrm>
            <a:off x="13748003" y="10857116"/>
            <a:ext cx="1223058" cy="643766"/>
          </a:xfrm>
          <a:prstGeom prst="rect">
            <a:avLst/>
          </a:prstGeom>
          <a:noFill/>
        </p:spPr>
        <p:txBody>
          <a:bodyPr wrap="square" rtlCol="0">
            <a:spAutoFit/>
          </a:bodyPr>
          <a:lstStyle/>
          <a:p>
            <a:pPr algn="ctr">
              <a:lnSpc>
                <a:spcPts val="4299"/>
              </a:lnSpc>
            </a:pPr>
            <a:r>
              <a:rPr lang="en-US" sz="4000" dirty="0">
                <a:solidFill>
                  <a:schemeClr val="bg1"/>
                </a:solidFill>
                <a:latin typeface="Lato Light" panose="020F0502020204030203" pitchFamily="34" charset="0"/>
                <a:ea typeface="Lato Light" panose="020F0502020204030203" pitchFamily="34" charset="0"/>
                <a:cs typeface="Lato Light" panose="020F0502020204030203" pitchFamily="34" charset="0"/>
              </a:rPr>
              <a:t>65%</a:t>
            </a:r>
          </a:p>
        </p:txBody>
      </p:sp>
      <p:sp>
        <p:nvSpPr>
          <p:cNvPr id="41" name="CuadroTexto 361">
            <a:extLst>
              <a:ext uri="{FF2B5EF4-FFF2-40B4-BE49-F238E27FC236}">
                <a16:creationId xmlns:a16="http://schemas.microsoft.com/office/drawing/2014/main" id="{73D42A56-6551-8A47-8437-A95115F3A7FC}"/>
              </a:ext>
            </a:extLst>
          </p:cNvPr>
          <p:cNvSpPr txBox="1"/>
          <p:nvPr/>
        </p:nvSpPr>
        <p:spPr>
          <a:xfrm>
            <a:off x="12188825" y="10090614"/>
            <a:ext cx="1223058" cy="582404"/>
          </a:xfrm>
          <a:prstGeom prst="rect">
            <a:avLst/>
          </a:prstGeom>
          <a:noFill/>
        </p:spPr>
        <p:txBody>
          <a:bodyPr wrap="square" rtlCol="0">
            <a:spAutoFit/>
          </a:bodyPr>
          <a:lstStyle/>
          <a:p>
            <a:pPr algn="ctr">
              <a:lnSpc>
                <a:spcPts val="4299"/>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35%</a:t>
            </a:r>
          </a:p>
        </p:txBody>
      </p:sp>
      <p:grpSp>
        <p:nvGrpSpPr>
          <p:cNvPr id="49" name="Grupo 349">
            <a:extLst>
              <a:ext uri="{FF2B5EF4-FFF2-40B4-BE49-F238E27FC236}">
                <a16:creationId xmlns:a16="http://schemas.microsoft.com/office/drawing/2014/main" id="{36C83D52-B2E4-1245-B8E9-E24120B9A344}"/>
              </a:ext>
            </a:extLst>
          </p:cNvPr>
          <p:cNvGrpSpPr/>
          <p:nvPr/>
        </p:nvGrpSpPr>
        <p:grpSpPr>
          <a:xfrm>
            <a:off x="5001640" y="1022190"/>
            <a:ext cx="14374372" cy="2160074"/>
            <a:chOff x="5001640" y="861425"/>
            <a:chExt cx="14374372" cy="2160074"/>
          </a:xfrm>
        </p:grpSpPr>
        <p:sp>
          <p:nvSpPr>
            <p:cNvPr id="50" name="CuadroTexto 350">
              <a:extLst>
                <a:ext uri="{FF2B5EF4-FFF2-40B4-BE49-F238E27FC236}">
                  <a16:creationId xmlns:a16="http://schemas.microsoft.com/office/drawing/2014/main" id="{A8CF3433-E8F0-E443-A5B4-69DCB9737015}"/>
                </a:ext>
              </a:extLst>
            </p:cNvPr>
            <p:cNvSpPr txBox="1"/>
            <p:nvPr/>
          </p:nvSpPr>
          <p:spPr>
            <a:xfrm>
              <a:off x="8860110" y="861425"/>
              <a:ext cx="6657592" cy="1107996"/>
            </a:xfrm>
            <a:prstGeom prst="rect">
              <a:avLst/>
            </a:prstGeom>
            <a:noFill/>
          </p:spPr>
          <p:txBody>
            <a:bodyPr wrap="none" rtlCol="0">
              <a:spAutoFit/>
            </a:bodyPr>
            <a:lstStyle/>
            <a:p>
              <a:pPr algn="ctr"/>
              <a:r>
                <a:rPr lang="en-US" sz="6600" b="1" dirty="0">
                  <a:solidFill>
                    <a:schemeClr val="tx2"/>
                  </a:solidFill>
                  <a:latin typeface="Lato Heavy" charset="0"/>
                  <a:ea typeface="Lato Heavy" charset="0"/>
                  <a:cs typeface="Lato Heavy" charset="0"/>
                </a:rPr>
                <a:t>US Elections Day</a:t>
              </a:r>
            </a:p>
          </p:txBody>
        </p:sp>
        <p:sp>
          <p:nvSpPr>
            <p:cNvPr id="51" name="CuadroTexto 351">
              <a:extLst>
                <a:ext uri="{FF2B5EF4-FFF2-40B4-BE49-F238E27FC236}">
                  <a16:creationId xmlns:a16="http://schemas.microsoft.com/office/drawing/2014/main" id="{B9018FE2-B055-7844-A7AC-B381F9EB6B65}"/>
                </a:ext>
              </a:extLst>
            </p:cNvPr>
            <p:cNvSpPr txBox="1"/>
            <p:nvPr/>
          </p:nvSpPr>
          <p:spPr>
            <a:xfrm>
              <a:off x="5001640" y="2067392"/>
              <a:ext cx="14374372" cy="954107"/>
            </a:xfrm>
            <a:prstGeom prst="rect">
              <a:avLst/>
            </a:prstGeom>
            <a:noFill/>
          </p:spPr>
          <p:txBody>
            <a:bodyPr wrap="square" rtlCol="0">
              <a:spAutoFit/>
            </a:bodyPr>
            <a:lstStyle/>
            <a:p>
              <a:pPr algn="ctr"/>
              <a:r>
                <a:rPr lang="en-US" sz="2800"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grpSp>
        <p:nvGrpSpPr>
          <p:cNvPr id="3" name="Group 2">
            <a:extLst>
              <a:ext uri="{FF2B5EF4-FFF2-40B4-BE49-F238E27FC236}">
                <a16:creationId xmlns:a16="http://schemas.microsoft.com/office/drawing/2014/main" id="{938C6F38-D65D-FB4F-8FE4-DBEA82E7248D}"/>
              </a:ext>
            </a:extLst>
          </p:cNvPr>
          <p:cNvGrpSpPr/>
          <p:nvPr/>
        </p:nvGrpSpPr>
        <p:grpSpPr>
          <a:xfrm>
            <a:off x="1388066" y="4236720"/>
            <a:ext cx="8999538" cy="8290560"/>
            <a:chOff x="2471800" y="4236720"/>
            <a:chExt cx="8999538" cy="8290560"/>
          </a:xfrm>
        </p:grpSpPr>
        <p:sp>
          <p:nvSpPr>
            <p:cNvPr id="43" name="Rounded Rectangle 42">
              <a:extLst>
                <a:ext uri="{FF2B5EF4-FFF2-40B4-BE49-F238E27FC236}">
                  <a16:creationId xmlns:a16="http://schemas.microsoft.com/office/drawing/2014/main" id="{0A020E6E-6945-214F-983A-DC69DD280B72}"/>
                </a:ext>
              </a:extLst>
            </p:cNvPr>
            <p:cNvSpPr/>
            <p:nvPr/>
          </p:nvSpPr>
          <p:spPr>
            <a:xfrm>
              <a:off x="2471800" y="4236720"/>
              <a:ext cx="1767840" cy="3874626"/>
            </a:xfrm>
            <a:prstGeom prst="roundRect">
              <a:avLst>
                <a:gd name="adj"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a:extLst>
                <a:ext uri="{FF2B5EF4-FFF2-40B4-BE49-F238E27FC236}">
                  <a16:creationId xmlns:a16="http://schemas.microsoft.com/office/drawing/2014/main" id="{76BE07B3-729F-644C-9965-6B0D2CAA81B5}"/>
                </a:ext>
              </a:extLst>
            </p:cNvPr>
            <p:cNvSpPr/>
            <p:nvPr/>
          </p:nvSpPr>
          <p:spPr>
            <a:xfrm>
              <a:off x="2471800" y="8652654"/>
              <a:ext cx="1767840" cy="3874626"/>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CuadroTexto 395">
              <a:extLst>
                <a:ext uri="{FF2B5EF4-FFF2-40B4-BE49-F238E27FC236}">
                  <a16:creationId xmlns:a16="http://schemas.microsoft.com/office/drawing/2014/main" id="{5F118DF1-67BD-AF44-8AD5-47782055CDF1}"/>
                </a:ext>
              </a:extLst>
            </p:cNvPr>
            <p:cNvSpPr txBox="1"/>
            <p:nvPr/>
          </p:nvSpPr>
          <p:spPr>
            <a:xfrm>
              <a:off x="4748305" y="4263127"/>
              <a:ext cx="4757534" cy="707886"/>
            </a:xfrm>
            <a:prstGeom prst="rect">
              <a:avLst/>
            </a:prstGeom>
            <a:noFill/>
          </p:spPr>
          <p:txBody>
            <a:bodyPr wrap="square" rtlCol="0">
              <a:spAutoFit/>
            </a:bodyPr>
            <a:lstStyle/>
            <a:p>
              <a:r>
                <a:rPr lang="en-US" sz="4000" b="1" dirty="0">
                  <a:solidFill>
                    <a:schemeClr val="tx2"/>
                  </a:solidFill>
                  <a:latin typeface="Lato" panose="020F0502020204030203" pitchFamily="34" charset="0"/>
                  <a:ea typeface="Lato" panose="020F0502020204030203" pitchFamily="34" charset="0"/>
                  <a:cs typeface="Lato" panose="020F0502020204030203" pitchFamily="34" charset="0"/>
                </a:rPr>
                <a:t>Business System</a:t>
              </a:r>
            </a:p>
          </p:txBody>
        </p:sp>
        <p:sp>
          <p:nvSpPr>
            <p:cNvPr id="52" name="Rectangle 56">
              <a:extLst>
                <a:ext uri="{FF2B5EF4-FFF2-40B4-BE49-F238E27FC236}">
                  <a16:creationId xmlns:a16="http://schemas.microsoft.com/office/drawing/2014/main" id="{FFC167FB-FD2D-FB49-A86C-7030B2AE563C}"/>
                </a:ext>
              </a:extLst>
            </p:cNvPr>
            <p:cNvSpPr/>
            <p:nvPr/>
          </p:nvSpPr>
          <p:spPr>
            <a:xfrm>
              <a:off x="4748303" y="5460097"/>
              <a:ext cx="6723035" cy="2677656"/>
            </a:xfrm>
            <a:prstGeom prst="rect">
              <a:avLst/>
            </a:prstGeom>
          </p:spPr>
          <p:txBody>
            <a:bodyPr wrap="square">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They are typically fair in their analysis of different brands and products and very often, their audiences trust their content. </a:t>
              </a:r>
            </a:p>
          </p:txBody>
        </p:sp>
        <p:sp>
          <p:nvSpPr>
            <p:cNvPr id="53" name="CuadroTexto 395">
              <a:extLst>
                <a:ext uri="{FF2B5EF4-FFF2-40B4-BE49-F238E27FC236}">
                  <a16:creationId xmlns:a16="http://schemas.microsoft.com/office/drawing/2014/main" id="{FB34BFE3-D556-A646-9831-54380D957E33}"/>
                </a:ext>
              </a:extLst>
            </p:cNvPr>
            <p:cNvSpPr txBox="1"/>
            <p:nvPr/>
          </p:nvSpPr>
          <p:spPr>
            <a:xfrm>
              <a:off x="4748305" y="8652654"/>
              <a:ext cx="4757534" cy="707886"/>
            </a:xfrm>
            <a:prstGeom prst="rect">
              <a:avLst/>
            </a:prstGeom>
            <a:noFill/>
          </p:spPr>
          <p:txBody>
            <a:bodyPr wrap="square" rtlCol="0">
              <a:spAutoFit/>
            </a:bodyPr>
            <a:lstStyle/>
            <a:p>
              <a:r>
                <a:rPr lang="en-US" sz="4000" b="1" dirty="0">
                  <a:solidFill>
                    <a:schemeClr val="tx2"/>
                  </a:solidFill>
                  <a:latin typeface="Lato" panose="020F0502020204030203" pitchFamily="34" charset="0"/>
                  <a:ea typeface="Lato" panose="020F0502020204030203" pitchFamily="34" charset="0"/>
                  <a:cs typeface="Lato" panose="020F0502020204030203" pitchFamily="34" charset="0"/>
                </a:rPr>
                <a:t>Suppliers</a:t>
              </a:r>
            </a:p>
          </p:txBody>
        </p:sp>
        <p:sp>
          <p:nvSpPr>
            <p:cNvPr id="54" name="Rectangle 56">
              <a:extLst>
                <a:ext uri="{FF2B5EF4-FFF2-40B4-BE49-F238E27FC236}">
                  <a16:creationId xmlns:a16="http://schemas.microsoft.com/office/drawing/2014/main" id="{C5F3C06B-F626-6D47-8DB6-E3E701EC9429}"/>
                </a:ext>
              </a:extLst>
            </p:cNvPr>
            <p:cNvSpPr/>
            <p:nvPr/>
          </p:nvSpPr>
          <p:spPr>
            <a:xfrm>
              <a:off x="4748303" y="9849624"/>
              <a:ext cx="6723035" cy="2677656"/>
            </a:xfrm>
            <a:prstGeom prst="rect">
              <a:avLst/>
            </a:prstGeom>
          </p:spPr>
          <p:txBody>
            <a:bodyPr wrap="square">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They are typically fair in their analysis of different brands and products and very often, their audiences trust their content. </a:t>
              </a:r>
            </a:p>
          </p:txBody>
        </p:sp>
        <p:sp>
          <p:nvSpPr>
            <p:cNvPr id="56" name="CuadroTexto 395">
              <a:extLst>
                <a:ext uri="{FF2B5EF4-FFF2-40B4-BE49-F238E27FC236}">
                  <a16:creationId xmlns:a16="http://schemas.microsoft.com/office/drawing/2014/main" id="{B14F4C7F-9B8B-6C46-BBA4-2B449F318B5E}"/>
                </a:ext>
              </a:extLst>
            </p:cNvPr>
            <p:cNvSpPr txBox="1"/>
            <p:nvPr/>
          </p:nvSpPr>
          <p:spPr>
            <a:xfrm>
              <a:off x="2849262" y="4586292"/>
              <a:ext cx="1012916" cy="769441"/>
            </a:xfrm>
            <a:prstGeom prst="rect">
              <a:avLst/>
            </a:prstGeom>
            <a:noFill/>
          </p:spPr>
          <p:txBody>
            <a:bodyPr wrap="square" rtlCol="0">
              <a:spAutoFit/>
            </a:bodyPr>
            <a:lstStyle/>
            <a:p>
              <a:pPr algn="ctr"/>
              <a:r>
                <a:rPr lang="en-US" sz="4400" b="1" dirty="0">
                  <a:solidFill>
                    <a:schemeClr val="bg1"/>
                  </a:solidFill>
                  <a:latin typeface="Lato" panose="020F0502020204030203" pitchFamily="34" charset="0"/>
                  <a:ea typeface="Lato" panose="020F0502020204030203" pitchFamily="34" charset="0"/>
                  <a:cs typeface="Lato" panose="020F0502020204030203" pitchFamily="34" charset="0"/>
                </a:rPr>
                <a:t>01</a:t>
              </a:r>
            </a:p>
          </p:txBody>
        </p:sp>
        <p:sp>
          <p:nvSpPr>
            <p:cNvPr id="58" name="CuadroTexto 395">
              <a:extLst>
                <a:ext uri="{FF2B5EF4-FFF2-40B4-BE49-F238E27FC236}">
                  <a16:creationId xmlns:a16="http://schemas.microsoft.com/office/drawing/2014/main" id="{6003B2BE-4459-AB41-A344-69C64FB00AB2}"/>
                </a:ext>
              </a:extLst>
            </p:cNvPr>
            <p:cNvSpPr txBox="1"/>
            <p:nvPr/>
          </p:nvSpPr>
          <p:spPr>
            <a:xfrm>
              <a:off x="2849262" y="8975819"/>
              <a:ext cx="1012916" cy="769441"/>
            </a:xfrm>
            <a:prstGeom prst="rect">
              <a:avLst/>
            </a:prstGeom>
            <a:noFill/>
          </p:spPr>
          <p:txBody>
            <a:bodyPr wrap="square" rtlCol="0">
              <a:spAutoFit/>
            </a:bodyPr>
            <a:lstStyle/>
            <a:p>
              <a:pPr algn="ctr"/>
              <a:r>
                <a:rPr lang="en-US" sz="4400" b="1" dirty="0">
                  <a:solidFill>
                    <a:schemeClr val="bg1"/>
                  </a:solidFill>
                  <a:latin typeface="Lato" panose="020F0502020204030203" pitchFamily="34" charset="0"/>
                  <a:ea typeface="Lato" panose="020F0502020204030203" pitchFamily="34" charset="0"/>
                  <a:cs typeface="Lato" panose="020F0502020204030203" pitchFamily="34" charset="0"/>
                </a:rPr>
                <a:t>02</a:t>
              </a:r>
            </a:p>
          </p:txBody>
        </p:sp>
        <p:sp>
          <p:nvSpPr>
            <p:cNvPr id="77" name="Freeform 76">
              <a:extLst>
                <a:ext uri="{FF2B5EF4-FFF2-40B4-BE49-F238E27FC236}">
                  <a16:creationId xmlns:a16="http://schemas.microsoft.com/office/drawing/2014/main" id="{2FB452B2-D383-CE49-8CBB-91D525D2851A}"/>
                </a:ext>
              </a:extLst>
            </p:cNvPr>
            <p:cNvSpPr/>
            <p:nvPr/>
          </p:nvSpPr>
          <p:spPr>
            <a:xfrm>
              <a:off x="2944877" y="6680937"/>
              <a:ext cx="821685" cy="1017815"/>
            </a:xfrm>
            <a:custGeom>
              <a:avLst/>
              <a:gdLst>
                <a:gd name="connsiteX0" fmla="*/ 941665 w 3805555"/>
                <a:gd name="connsiteY0" fmla="*/ 3163064 h 4713910"/>
                <a:gd name="connsiteX1" fmla="*/ 943885 w 3805555"/>
                <a:gd name="connsiteY1" fmla="*/ 3164231 h 4713910"/>
                <a:gd name="connsiteX2" fmla="*/ 1968436 w 3805555"/>
                <a:gd name="connsiteY2" fmla="*/ 3702839 h 4713910"/>
                <a:gd name="connsiteX3" fmla="*/ 2117786 w 3805555"/>
                <a:gd name="connsiteY3" fmla="*/ 3781352 h 4713910"/>
                <a:gd name="connsiteX4" fmla="*/ 2117786 w 3805555"/>
                <a:gd name="connsiteY4" fmla="*/ 3780765 h 4713910"/>
                <a:gd name="connsiteX5" fmla="*/ 2115683 w 3805555"/>
                <a:gd name="connsiteY5" fmla="*/ 3779660 h 4713910"/>
                <a:gd name="connsiteX6" fmla="*/ 1016568 w 3805555"/>
                <a:gd name="connsiteY6" fmla="*/ 3202403 h 4713910"/>
                <a:gd name="connsiteX7" fmla="*/ 2301193 w 3805555"/>
                <a:gd name="connsiteY7" fmla="*/ 726263 h 4713910"/>
                <a:gd name="connsiteX8" fmla="*/ 2301089 w 3805555"/>
                <a:gd name="connsiteY8" fmla="*/ 726273 h 4713910"/>
                <a:gd name="connsiteX9" fmla="*/ 2270509 w 3805555"/>
                <a:gd name="connsiteY9" fmla="*/ 727043 h 4713910"/>
                <a:gd name="connsiteX10" fmla="*/ 2263985 w 3805555"/>
                <a:gd name="connsiteY10" fmla="*/ 729737 h 4713910"/>
                <a:gd name="connsiteX11" fmla="*/ 2254340 w 3805555"/>
                <a:gd name="connsiteY11" fmla="*/ 730637 h 4713910"/>
                <a:gd name="connsiteX12" fmla="*/ 2205080 w 3805555"/>
                <a:gd name="connsiteY12" fmla="*/ 754014 h 4713910"/>
                <a:gd name="connsiteX13" fmla="*/ 2176266 w 3805555"/>
                <a:gd name="connsiteY13" fmla="*/ 769555 h 4713910"/>
                <a:gd name="connsiteX14" fmla="*/ 2154718 w 3805555"/>
                <a:gd name="connsiteY14" fmla="*/ 774368 h 4713910"/>
                <a:gd name="connsiteX15" fmla="*/ 2154778 w 3805555"/>
                <a:gd name="connsiteY15" fmla="*/ 774380 h 4713910"/>
                <a:gd name="connsiteX16" fmla="*/ 2205208 w 3805555"/>
                <a:gd name="connsiteY16" fmla="*/ 754010 h 4713910"/>
                <a:gd name="connsiteX17" fmla="*/ 2263985 w 3805555"/>
                <a:gd name="connsiteY17" fmla="*/ 729737 h 4713910"/>
                <a:gd name="connsiteX18" fmla="*/ 2301089 w 3805555"/>
                <a:gd name="connsiteY18" fmla="*/ 726273 h 4713910"/>
                <a:gd name="connsiteX19" fmla="*/ 2301217 w 3805555"/>
                <a:gd name="connsiteY19" fmla="*/ 726270 h 4713910"/>
                <a:gd name="connsiteX20" fmla="*/ 1929023 w 3805555"/>
                <a:gd name="connsiteY20" fmla="*/ 0 h 4713910"/>
                <a:gd name="connsiteX21" fmla="*/ 2117786 w 3805555"/>
                <a:gd name="connsiteY21" fmla="*/ 1886 h 4713910"/>
                <a:gd name="connsiteX22" fmla="*/ 2117786 w 3805555"/>
                <a:gd name="connsiteY22" fmla="*/ 1619 h 4713910"/>
                <a:gd name="connsiteX23" fmla="*/ 2501350 w 3805555"/>
                <a:gd name="connsiteY23" fmla="*/ 57059 h 4713910"/>
                <a:gd name="connsiteX24" fmla="*/ 3458937 w 3805555"/>
                <a:gd name="connsiteY24" fmla="*/ 458336 h 4713910"/>
                <a:gd name="connsiteX25" fmla="*/ 3390161 w 3805555"/>
                <a:gd name="connsiteY25" fmla="*/ 505855 h 4713910"/>
                <a:gd name="connsiteX26" fmla="*/ 3379580 w 3805555"/>
                <a:gd name="connsiteY26" fmla="*/ 548095 h 4713910"/>
                <a:gd name="connsiteX27" fmla="*/ 3474809 w 3805555"/>
                <a:gd name="connsiteY27" fmla="*/ 653695 h 4713910"/>
                <a:gd name="connsiteX28" fmla="*/ 3347836 w 3805555"/>
                <a:gd name="connsiteY28" fmla="*/ 616735 h 4713910"/>
                <a:gd name="connsiteX29" fmla="*/ 3400742 w 3805555"/>
                <a:gd name="connsiteY29" fmla="*/ 727614 h 4713910"/>
                <a:gd name="connsiteX30" fmla="*/ 3215573 w 3805555"/>
                <a:gd name="connsiteY30" fmla="*/ 806814 h 4713910"/>
                <a:gd name="connsiteX31" fmla="*/ 3464228 w 3805555"/>
                <a:gd name="connsiteY31" fmla="*/ 1503770 h 4713910"/>
                <a:gd name="connsiteX32" fmla="*/ 3439305 w 3805555"/>
                <a:gd name="connsiteY32" fmla="*/ 1709813 h 4713910"/>
                <a:gd name="connsiteX33" fmla="*/ 3437910 w 3805555"/>
                <a:gd name="connsiteY33" fmla="*/ 1753042 h 4713910"/>
                <a:gd name="connsiteX34" fmla="*/ 3442969 w 3805555"/>
                <a:gd name="connsiteY34" fmla="*/ 1808711 h 4713910"/>
                <a:gd name="connsiteX35" fmla="*/ 3532592 w 3805555"/>
                <a:gd name="connsiteY35" fmla="*/ 1942838 h 4713910"/>
                <a:gd name="connsiteX36" fmla="*/ 3797042 w 3805555"/>
                <a:gd name="connsiteY36" fmla="*/ 2228184 h 4713910"/>
                <a:gd name="connsiteX37" fmla="*/ 3675396 w 3805555"/>
                <a:gd name="connsiteY37" fmla="*/ 2370857 h 4713910"/>
                <a:gd name="connsiteX38" fmla="*/ 3585482 w 3805555"/>
                <a:gd name="connsiteY38" fmla="*/ 2524099 h 4713910"/>
                <a:gd name="connsiteX39" fmla="*/ 3511436 w 3805555"/>
                <a:gd name="connsiteY39" fmla="*/ 2703761 h 4713910"/>
                <a:gd name="connsiteX40" fmla="*/ 3511436 w 3805555"/>
                <a:gd name="connsiteY40" fmla="*/ 2878139 h 4713910"/>
                <a:gd name="connsiteX41" fmla="*/ 3484991 w 3805555"/>
                <a:gd name="connsiteY41" fmla="*/ 3063085 h 4713910"/>
                <a:gd name="connsiteX42" fmla="*/ 3315744 w 3805555"/>
                <a:gd name="connsiteY42" fmla="*/ 3422410 h 4713910"/>
                <a:gd name="connsiteX43" fmla="*/ 2691642 w 3805555"/>
                <a:gd name="connsiteY43" fmla="*/ 3459400 h 4713910"/>
                <a:gd name="connsiteX44" fmla="*/ 2654619 w 3805555"/>
                <a:gd name="connsiteY44" fmla="*/ 3617926 h 4713910"/>
                <a:gd name="connsiteX45" fmla="*/ 2525039 w 3805555"/>
                <a:gd name="connsiteY45" fmla="*/ 4016882 h 4713910"/>
                <a:gd name="connsiteX46" fmla="*/ 2524977 w 3805555"/>
                <a:gd name="connsiteY46" fmla="*/ 4016852 h 4713910"/>
                <a:gd name="connsiteX47" fmla="*/ 2476165 w 3805555"/>
                <a:gd name="connsiteY47" fmla="*/ 4125041 h 4713910"/>
                <a:gd name="connsiteX48" fmla="*/ 2390273 w 3805555"/>
                <a:gd name="connsiteY48" fmla="*/ 4304463 h 4713910"/>
                <a:gd name="connsiteX49" fmla="*/ 2633531 w 3805555"/>
                <a:gd name="connsiteY49" fmla="*/ 4713910 h 4713910"/>
                <a:gd name="connsiteX50" fmla="*/ 0 w 3805555"/>
                <a:gd name="connsiteY50" fmla="*/ 4713910 h 4713910"/>
                <a:gd name="connsiteX51" fmla="*/ 682179 w 3805555"/>
                <a:gd name="connsiteY51" fmla="*/ 3739162 h 4713910"/>
                <a:gd name="connsiteX52" fmla="*/ 840826 w 3805555"/>
                <a:gd name="connsiteY52" fmla="*/ 3110463 h 4713910"/>
                <a:gd name="connsiteX53" fmla="*/ 882098 w 3805555"/>
                <a:gd name="connsiteY53" fmla="*/ 3133866 h 4713910"/>
                <a:gd name="connsiteX54" fmla="*/ 906724 w 3805555"/>
                <a:gd name="connsiteY54" fmla="*/ 3144713 h 4713910"/>
                <a:gd name="connsiteX55" fmla="*/ 906519 w 3805555"/>
                <a:gd name="connsiteY55" fmla="*/ 3144605 h 4713910"/>
                <a:gd name="connsiteX56" fmla="*/ 977928 w 3805555"/>
                <a:gd name="connsiteY56" fmla="*/ 3136686 h 4713910"/>
                <a:gd name="connsiteX57" fmla="*/ 983218 w 3805555"/>
                <a:gd name="connsiteY57" fmla="*/ 3036375 h 4713910"/>
                <a:gd name="connsiteX58" fmla="*/ 977928 w 3805555"/>
                <a:gd name="connsiteY58" fmla="*/ 2846311 h 4713910"/>
                <a:gd name="connsiteX59" fmla="*/ 597821 w 3805555"/>
                <a:gd name="connsiteY59" fmla="*/ 1965231 h 4713910"/>
                <a:gd name="connsiteX60" fmla="*/ 551403 w 3805555"/>
                <a:gd name="connsiteY60" fmla="*/ 1756839 h 4713910"/>
                <a:gd name="connsiteX61" fmla="*/ 550442 w 3805555"/>
                <a:gd name="connsiteY61" fmla="*/ 1756839 h 4713910"/>
                <a:gd name="connsiteX62" fmla="*/ 524008 w 3805555"/>
                <a:gd name="connsiteY62" fmla="*/ 1408488 h 4713910"/>
                <a:gd name="connsiteX63" fmla="*/ 1929023 w 3805555"/>
                <a:gd name="connsiteY63" fmla="*/ 0 h 4713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3805555" h="4713910">
                  <a:moveTo>
                    <a:pt x="941665" y="3163064"/>
                  </a:moveTo>
                  <a:lnTo>
                    <a:pt x="943885" y="3164231"/>
                  </a:lnTo>
                  <a:cubicBezTo>
                    <a:pt x="1020109" y="3204303"/>
                    <a:pt x="1253543" y="3327019"/>
                    <a:pt x="1968436" y="3702839"/>
                  </a:cubicBezTo>
                  <a:lnTo>
                    <a:pt x="2117786" y="3781352"/>
                  </a:lnTo>
                  <a:lnTo>
                    <a:pt x="2117786" y="3780765"/>
                  </a:lnTo>
                  <a:lnTo>
                    <a:pt x="2115683" y="3779660"/>
                  </a:lnTo>
                  <a:cubicBezTo>
                    <a:pt x="2100627" y="3771753"/>
                    <a:pt x="1980176" y="3708492"/>
                    <a:pt x="1016568" y="3202403"/>
                  </a:cubicBezTo>
                  <a:close/>
                  <a:moveTo>
                    <a:pt x="2301193" y="726263"/>
                  </a:moveTo>
                  <a:lnTo>
                    <a:pt x="2301089" y="726273"/>
                  </a:lnTo>
                  <a:lnTo>
                    <a:pt x="2270509" y="727043"/>
                  </a:lnTo>
                  <a:lnTo>
                    <a:pt x="2263985" y="729737"/>
                  </a:lnTo>
                  <a:lnTo>
                    <a:pt x="2254340" y="730637"/>
                  </a:lnTo>
                  <a:cubicBezTo>
                    <a:pt x="2238094" y="735297"/>
                    <a:pt x="2221447" y="743125"/>
                    <a:pt x="2205080" y="754014"/>
                  </a:cubicBezTo>
                  <a:cubicBezTo>
                    <a:pt x="2194168" y="761274"/>
                    <a:pt x="2184620" y="766306"/>
                    <a:pt x="2176266" y="769555"/>
                  </a:cubicBezTo>
                  <a:lnTo>
                    <a:pt x="2154718" y="774368"/>
                  </a:lnTo>
                  <a:lnTo>
                    <a:pt x="2154778" y="774380"/>
                  </a:lnTo>
                  <a:cubicBezTo>
                    <a:pt x="2167045" y="774132"/>
                    <a:pt x="2183400" y="768525"/>
                    <a:pt x="2205208" y="754010"/>
                  </a:cubicBezTo>
                  <a:lnTo>
                    <a:pt x="2263985" y="729737"/>
                  </a:lnTo>
                  <a:lnTo>
                    <a:pt x="2301089" y="726273"/>
                  </a:lnTo>
                  <a:lnTo>
                    <a:pt x="2301217" y="726270"/>
                  </a:lnTo>
                  <a:close/>
                  <a:moveTo>
                    <a:pt x="1929023" y="0"/>
                  </a:moveTo>
                  <a:lnTo>
                    <a:pt x="2117786" y="1886"/>
                  </a:lnTo>
                  <a:lnTo>
                    <a:pt x="2117786" y="1619"/>
                  </a:lnTo>
                  <a:cubicBezTo>
                    <a:pt x="2239468" y="6899"/>
                    <a:pt x="2366441" y="25379"/>
                    <a:pt x="2501350" y="57059"/>
                  </a:cubicBezTo>
                  <a:cubicBezTo>
                    <a:pt x="2501350" y="57059"/>
                    <a:pt x="3294931" y="294657"/>
                    <a:pt x="3458937" y="458336"/>
                  </a:cubicBezTo>
                  <a:cubicBezTo>
                    <a:pt x="3458937" y="458336"/>
                    <a:pt x="3310803" y="479456"/>
                    <a:pt x="3390161" y="505855"/>
                  </a:cubicBezTo>
                  <a:cubicBezTo>
                    <a:pt x="3469519" y="532255"/>
                    <a:pt x="3379580" y="548095"/>
                    <a:pt x="3379580" y="548095"/>
                  </a:cubicBezTo>
                  <a:cubicBezTo>
                    <a:pt x="3379580" y="548095"/>
                    <a:pt x="3474809" y="622015"/>
                    <a:pt x="3474809" y="653695"/>
                  </a:cubicBezTo>
                  <a:cubicBezTo>
                    <a:pt x="3474809" y="685374"/>
                    <a:pt x="3342545" y="563936"/>
                    <a:pt x="3347836" y="616735"/>
                  </a:cubicBezTo>
                  <a:cubicBezTo>
                    <a:pt x="3353127" y="669535"/>
                    <a:pt x="3416614" y="727614"/>
                    <a:pt x="3400742" y="727614"/>
                  </a:cubicBezTo>
                  <a:cubicBezTo>
                    <a:pt x="3384870" y="727614"/>
                    <a:pt x="3273769" y="706495"/>
                    <a:pt x="3215573" y="806814"/>
                  </a:cubicBezTo>
                  <a:cubicBezTo>
                    <a:pt x="3215573" y="806814"/>
                    <a:pt x="3511843" y="1186972"/>
                    <a:pt x="3464228" y="1503770"/>
                  </a:cubicBezTo>
                  <a:cubicBezTo>
                    <a:pt x="3450340" y="1592870"/>
                    <a:pt x="3442405" y="1658209"/>
                    <a:pt x="3439305" y="1709813"/>
                  </a:cubicBezTo>
                  <a:lnTo>
                    <a:pt x="3437910" y="1753042"/>
                  </a:lnTo>
                  <a:lnTo>
                    <a:pt x="3442969" y="1808711"/>
                  </a:lnTo>
                  <a:cubicBezTo>
                    <a:pt x="3454250" y="1861594"/>
                    <a:pt x="3483008" y="1893298"/>
                    <a:pt x="3532592" y="1942838"/>
                  </a:cubicBezTo>
                  <a:cubicBezTo>
                    <a:pt x="3638372" y="2048522"/>
                    <a:pt x="3775886" y="2191194"/>
                    <a:pt x="3797042" y="2228184"/>
                  </a:cubicBezTo>
                  <a:cubicBezTo>
                    <a:pt x="3818198" y="2265173"/>
                    <a:pt x="3807620" y="2333868"/>
                    <a:pt x="3675396" y="2370857"/>
                  </a:cubicBezTo>
                  <a:cubicBezTo>
                    <a:pt x="3543171" y="2407847"/>
                    <a:pt x="3522015" y="2434268"/>
                    <a:pt x="3585482" y="2524099"/>
                  </a:cubicBezTo>
                  <a:cubicBezTo>
                    <a:pt x="3648950" y="2613930"/>
                    <a:pt x="3588127" y="2693193"/>
                    <a:pt x="3511436" y="2703761"/>
                  </a:cubicBezTo>
                  <a:cubicBezTo>
                    <a:pt x="3511436" y="2703761"/>
                    <a:pt x="3556393" y="2830582"/>
                    <a:pt x="3511436" y="2878139"/>
                  </a:cubicBezTo>
                  <a:cubicBezTo>
                    <a:pt x="3463835" y="2925696"/>
                    <a:pt x="3410945" y="2967971"/>
                    <a:pt x="3484991" y="3063085"/>
                  </a:cubicBezTo>
                  <a:cubicBezTo>
                    <a:pt x="3559038" y="3158201"/>
                    <a:pt x="3490281" y="3359000"/>
                    <a:pt x="3315744" y="3422410"/>
                  </a:cubicBezTo>
                  <a:cubicBezTo>
                    <a:pt x="3141206" y="3485821"/>
                    <a:pt x="2723376" y="3443548"/>
                    <a:pt x="2691642" y="3459400"/>
                  </a:cubicBezTo>
                  <a:cubicBezTo>
                    <a:pt x="2659908" y="3475252"/>
                    <a:pt x="2628174" y="3512241"/>
                    <a:pt x="2654619" y="3617926"/>
                  </a:cubicBezTo>
                  <a:cubicBezTo>
                    <a:pt x="2667842" y="3673409"/>
                    <a:pt x="2596441" y="3853072"/>
                    <a:pt x="2525039" y="4016882"/>
                  </a:cubicBezTo>
                  <a:lnTo>
                    <a:pt x="2524977" y="4016852"/>
                  </a:lnTo>
                  <a:lnTo>
                    <a:pt x="2476165" y="4125041"/>
                  </a:lnTo>
                  <a:cubicBezTo>
                    <a:pt x="2428944" y="4227197"/>
                    <a:pt x="2390273" y="4304463"/>
                    <a:pt x="2390273" y="4304463"/>
                  </a:cubicBezTo>
                  <a:cubicBezTo>
                    <a:pt x="2390273" y="4304463"/>
                    <a:pt x="2390273" y="4304463"/>
                    <a:pt x="2633531" y="4713910"/>
                  </a:cubicBezTo>
                  <a:lnTo>
                    <a:pt x="0" y="4713910"/>
                  </a:lnTo>
                  <a:cubicBezTo>
                    <a:pt x="0" y="4713910"/>
                    <a:pt x="79323" y="4161817"/>
                    <a:pt x="682179" y="3739162"/>
                  </a:cubicBezTo>
                  <a:cubicBezTo>
                    <a:pt x="682179" y="3739162"/>
                    <a:pt x="671603" y="3348206"/>
                    <a:pt x="840826" y="3110463"/>
                  </a:cubicBezTo>
                  <a:cubicBezTo>
                    <a:pt x="840826" y="3110463"/>
                    <a:pt x="858673" y="3122350"/>
                    <a:pt x="882098" y="3133866"/>
                  </a:cubicBezTo>
                  <a:lnTo>
                    <a:pt x="906724" y="3144713"/>
                  </a:lnTo>
                  <a:lnTo>
                    <a:pt x="906519" y="3144605"/>
                  </a:lnTo>
                  <a:cubicBezTo>
                    <a:pt x="932967" y="3152525"/>
                    <a:pt x="959414" y="3155164"/>
                    <a:pt x="977928" y="3136686"/>
                  </a:cubicBezTo>
                  <a:cubicBezTo>
                    <a:pt x="1020245" y="3094450"/>
                    <a:pt x="999086" y="3062772"/>
                    <a:pt x="983218" y="3036375"/>
                  </a:cubicBezTo>
                  <a:cubicBezTo>
                    <a:pt x="967349" y="3009977"/>
                    <a:pt x="946191" y="2930784"/>
                    <a:pt x="977928" y="2846311"/>
                  </a:cubicBezTo>
                  <a:cubicBezTo>
                    <a:pt x="1001070" y="2783947"/>
                    <a:pt x="732623" y="2450758"/>
                    <a:pt x="597821" y="1965231"/>
                  </a:cubicBezTo>
                  <a:lnTo>
                    <a:pt x="551403" y="1756839"/>
                  </a:lnTo>
                  <a:lnTo>
                    <a:pt x="550442" y="1756839"/>
                  </a:lnTo>
                  <a:cubicBezTo>
                    <a:pt x="531939" y="1646000"/>
                    <a:pt x="521365" y="1529883"/>
                    <a:pt x="524008" y="1408488"/>
                  </a:cubicBezTo>
                  <a:cubicBezTo>
                    <a:pt x="536399" y="752856"/>
                    <a:pt x="1013450" y="36917"/>
                    <a:pt x="1929023" y="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77">
              <a:extLst>
                <a:ext uri="{FF2B5EF4-FFF2-40B4-BE49-F238E27FC236}">
                  <a16:creationId xmlns:a16="http://schemas.microsoft.com/office/drawing/2014/main" id="{4F7E6304-7E4B-BD45-8685-0CFDE4AE154C}"/>
                </a:ext>
              </a:extLst>
            </p:cNvPr>
            <p:cNvSpPr/>
            <p:nvPr/>
          </p:nvSpPr>
          <p:spPr>
            <a:xfrm>
              <a:off x="2944877" y="11070464"/>
              <a:ext cx="821685" cy="1017815"/>
            </a:xfrm>
            <a:custGeom>
              <a:avLst/>
              <a:gdLst>
                <a:gd name="connsiteX0" fmla="*/ 941665 w 3805555"/>
                <a:gd name="connsiteY0" fmla="*/ 3163064 h 4713910"/>
                <a:gd name="connsiteX1" fmla="*/ 943885 w 3805555"/>
                <a:gd name="connsiteY1" fmla="*/ 3164231 h 4713910"/>
                <a:gd name="connsiteX2" fmla="*/ 1968436 w 3805555"/>
                <a:gd name="connsiteY2" fmla="*/ 3702839 h 4713910"/>
                <a:gd name="connsiteX3" fmla="*/ 2117786 w 3805555"/>
                <a:gd name="connsiteY3" fmla="*/ 3781352 h 4713910"/>
                <a:gd name="connsiteX4" fmla="*/ 2117786 w 3805555"/>
                <a:gd name="connsiteY4" fmla="*/ 3780765 h 4713910"/>
                <a:gd name="connsiteX5" fmla="*/ 2115683 w 3805555"/>
                <a:gd name="connsiteY5" fmla="*/ 3779660 h 4713910"/>
                <a:gd name="connsiteX6" fmla="*/ 1016568 w 3805555"/>
                <a:gd name="connsiteY6" fmla="*/ 3202403 h 4713910"/>
                <a:gd name="connsiteX7" fmla="*/ 2301193 w 3805555"/>
                <a:gd name="connsiteY7" fmla="*/ 726263 h 4713910"/>
                <a:gd name="connsiteX8" fmla="*/ 2301089 w 3805555"/>
                <a:gd name="connsiteY8" fmla="*/ 726273 h 4713910"/>
                <a:gd name="connsiteX9" fmla="*/ 2270509 w 3805555"/>
                <a:gd name="connsiteY9" fmla="*/ 727043 h 4713910"/>
                <a:gd name="connsiteX10" fmla="*/ 2263985 w 3805555"/>
                <a:gd name="connsiteY10" fmla="*/ 729737 h 4713910"/>
                <a:gd name="connsiteX11" fmla="*/ 2254340 w 3805555"/>
                <a:gd name="connsiteY11" fmla="*/ 730637 h 4713910"/>
                <a:gd name="connsiteX12" fmla="*/ 2205080 w 3805555"/>
                <a:gd name="connsiteY12" fmla="*/ 754014 h 4713910"/>
                <a:gd name="connsiteX13" fmla="*/ 2176266 w 3805555"/>
                <a:gd name="connsiteY13" fmla="*/ 769555 h 4713910"/>
                <a:gd name="connsiteX14" fmla="*/ 2154718 w 3805555"/>
                <a:gd name="connsiteY14" fmla="*/ 774368 h 4713910"/>
                <a:gd name="connsiteX15" fmla="*/ 2154778 w 3805555"/>
                <a:gd name="connsiteY15" fmla="*/ 774380 h 4713910"/>
                <a:gd name="connsiteX16" fmla="*/ 2205208 w 3805555"/>
                <a:gd name="connsiteY16" fmla="*/ 754010 h 4713910"/>
                <a:gd name="connsiteX17" fmla="*/ 2263985 w 3805555"/>
                <a:gd name="connsiteY17" fmla="*/ 729737 h 4713910"/>
                <a:gd name="connsiteX18" fmla="*/ 2301089 w 3805555"/>
                <a:gd name="connsiteY18" fmla="*/ 726273 h 4713910"/>
                <a:gd name="connsiteX19" fmla="*/ 2301217 w 3805555"/>
                <a:gd name="connsiteY19" fmla="*/ 726270 h 4713910"/>
                <a:gd name="connsiteX20" fmla="*/ 1929023 w 3805555"/>
                <a:gd name="connsiteY20" fmla="*/ 0 h 4713910"/>
                <a:gd name="connsiteX21" fmla="*/ 2117786 w 3805555"/>
                <a:gd name="connsiteY21" fmla="*/ 1886 h 4713910"/>
                <a:gd name="connsiteX22" fmla="*/ 2117786 w 3805555"/>
                <a:gd name="connsiteY22" fmla="*/ 1619 h 4713910"/>
                <a:gd name="connsiteX23" fmla="*/ 2501350 w 3805555"/>
                <a:gd name="connsiteY23" fmla="*/ 57059 h 4713910"/>
                <a:gd name="connsiteX24" fmla="*/ 3458937 w 3805555"/>
                <a:gd name="connsiteY24" fmla="*/ 458336 h 4713910"/>
                <a:gd name="connsiteX25" fmla="*/ 3390161 w 3805555"/>
                <a:gd name="connsiteY25" fmla="*/ 505855 h 4713910"/>
                <a:gd name="connsiteX26" fmla="*/ 3379580 w 3805555"/>
                <a:gd name="connsiteY26" fmla="*/ 548095 h 4713910"/>
                <a:gd name="connsiteX27" fmla="*/ 3474809 w 3805555"/>
                <a:gd name="connsiteY27" fmla="*/ 653695 h 4713910"/>
                <a:gd name="connsiteX28" fmla="*/ 3347836 w 3805555"/>
                <a:gd name="connsiteY28" fmla="*/ 616735 h 4713910"/>
                <a:gd name="connsiteX29" fmla="*/ 3400742 w 3805555"/>
                <a:gd name="connsiteY29" fmla="*/ 727614 h 4713910"/>
                <a:gd name="connsiteX30" fmla="*/ 3215573 w 3805555"/>
                <a:gd name="connsiteY30" fmla="*/ 806814 h 4713910"/>
                <a:gd name="connsiteX31" fmla="*/ 3464228 w 3805555"/>
                <a:gd name="connsiteY31" fmla="*/ 1503770 h 4713910"/>
                <a:gd name="connsiteX32" fmla="*/ 3439305 w 3805555"/>
                <a:gd name="connsiteY32" fmla="*/ 1709813 h 4713910"/>
                <a:gd name="connsiteX33" fmla="*/ 3437910 w 3805555"/>
                <a:gd name="connsiteY33" fmla="*/ 1753042 h 4713910"/>
                <a:gd name="connsiteX34" fmla="*/ 3442969 w 3805555"/>
                <a:gd name="connsiteY34" fmla="*/ 1808711 h 4713910"/>
                <a:gd name="connsiteX35" fmla="*/ 3532592 w 3805555"/>
                <a:gd name="connsiteY35" fmla="*/ 1942838 h 4713910"/>
                <a:gd name="connsiteX36" fmla="*/ 3797042 w 3805555"/>
                <a:gd name="connsiteY36" fmla="*/ 2228184 h 4713910"/>
                <a:gd name="connsiteX37" fmla="*/ 3675396 w 3805555"/>
                <a:gd name="connsiteY37" fmla="*/ 2370857 h 4713910"/>
                <a:gd name="connsiteX38" fmla="*/ 3585482 w 3805555"/>
                <a:gd name="connsiteY38" fmla="*/ 2524099 h 4713910"/>
                <a:gd name="connsiteX39" fmla="*/ 3511436 w 3805555"/>
                <a:gd name="connsiteY39" fmla="*/ 2703761 h 4713910"/>
                <a:gd name="connsiteX40" fmla="*/ 3511436 w 3805555"/>
                <a:gd name="connsiteY40" fmla="*/ 2878139 h 4713910"/>
                <a:gd name="connsiteX41" fmla="*/ 3484991 w 3805555"/>
                <a:gd name="connsiteY41" fmla="*/ 3063085 h 4713910"/>
                <a:gd name="connsiteX42" fmla="*/ 3315744 w 3805555"/>
                <a:gd name="connsiteY42" fmla="*/ 3422410 h 4713910"/>
                <a:gd name="connsiteX43" fmla="*/ 2691642 w 3805555"/>
                <a:gd name="connsiteY43" fmla="*/ 3459400 h 4713910"/>
                <a:gd name="connsiteX44" fmla="*/ 2654619 w 3805555"/>
                <a:gd name="connsiteY44" fmla="*/ 3617926 h 4713910"/>
                <a:gd name="connsiteX45" fmla="*/ 2525039 w 3805555"/>
                <a:gd name="connsiteY45" fmla="*/ 4016882 h 4713910"/>
                <a:gd name="connsiteX46" fmla="*/ 2524977 w 3805555"/>
                <a:gd name="connsiteY46" fmla="*/ 4016852 h 4713910"/>
                <a:gd name="connsiteX47" fmla="*/ 2476165 w 3805555"/>
                <a:gd name="connsiteY47" fmla="*/ 4125041 h 4713910"/>
                <a:gd name="connsiteX48" fmla="*/ 2390273 w 3805555"/>
                <a:gd name="connsiteY48" fmla="*/ 4304463 h 4713910"/>
                <a:gd name="connsiteX49" fmla="*/ 2633531 w 3805555"/>
                <a:gd name="connsiteY49" fmla="*/ 4713910 h 4713910"/>
                <a:gd name="connsiteX50" fmla="*/ 0 w 3805555"/>
                <a:gd name="connsiteY50" fmla="*/ 4713910 h 4713910"/>
                <a:gd name="connsiteX51" fmla="*/ 682179 w 3805555"/>
                <a:gd name="connsiteY51" fmla="*/ 3739162 h 4713910"/>
                <a:gd name="connsiteX52" fmla="*/ 840826 w 3805555"/>
                <a:gd name="connsiteY52" fmla="*/ 3110463 h 4713910"/>
                <a:gd name="connsiteX53" fmla="*/ 882098 w 3805555"/>
                <a:gd name="connsiteY53" fmla="*/ 3133866 h 4713910"/>
                <a:gd name="connsiteX54" fmla="*/ 906724 w 3805555"/>
                <a:gd name="connsiteY54" fmla="*/ 3144713 h 4713910"/>
                <a:gd name="connsiteX55" fmla="*/ 906519 w 3805555"/>
                <a:gd name="connsiteY55" fmla="*/ 3144605 h 4713910"/>
                <a:gd name="connsiteX56" fmla="*/ 977928 w 3805555"/>
                <a:gd name="connsiteY56" fmla="*/ 3136686 h 4713910"/>
                <a:gd name="connsiteX57" fmla="*/ 983218 w 3805555"/>
                <a:gd name="connsiteY57" fmla="*/ 3036375 h 4713910"/>
                <a:gd name="connsiteX58" fmla="*/ 977928 w 3805555"/>
                <a:gd name="connsiteY58" fmla="*/ 2846311 h 4713910"/>
                <a:gd name="connsiteX59" fmla="*/ 597821 w 3805555"/>
                <a:gd name="connsiteY59" fmla="*/ 1965231 h 4713910"/>
                <a:gd name="connsiteX60" fmla="*/ 551403 w 3805555"/>
                <a:gd name="connsiteY60" fmla="*/ 1756839 h 4713910"/>
                <a:gd name="connsiteX61" fmla="*/ 550442 w 3805555"/>
                <a:gd name="connsiteY61" fmla="*/ 1756839 h 4713910"/>
                <a:gd name="connsiteX62" fmla="*/ 524008 w 3805555"/>
                <a:gd name="connsiteY62" fmla="*/ 1408488 h 4713910"/>
                <a:gd name="connsiteX63" fmla="*/ 1929023 w 3805555"/>
                <a:gd name="connsiteY63" fmla="*/ 0 h 4713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3805555" h="4713910">
                  <a:moveTo>
                    <a:pt x="941665" y="3163064"/>
                  </a:moveTo>
                  <a:lnTo>
                    <a:pt x="943885" y="3164231"/>
                  </a:lnTo>
                  <a:cubicBezTo>
                    <a:pt x="1020109" y="3204303"/>
                    <a:pt x="1253543" y="3327019"/>
                    <a:pt x="1968436" y="3702839"/>
                  </a:cubicBezTo>
                  <a:lnTo>
                    <a:pt x="2117786" y="3781352"/>
                  </a:lnTo>
                  <a:lnTo>
                    <a:pt x="2117786" y="3780765"/>
                  </a:lnTo>
                  <a:lnTo>
                    <a:pt x="2115683" y="3779660"/>
                  </a:lnTo>
                  <a:cubicBezTo>
                    <a:pt x="2100627" y="3771753"/>
                    <a:pt x="1980176" y="3708492"/>
                    <a:pt x="1016568" y="3202403"/>
                  </a:cubicBezTo>
                  <a:close/>
                  <a:moveTo>
                    <a:pt x="2301193" y="726263"/>
                  </a:moveTo>
                  <a:lnTo>
                    <a:pt x="2301089" y="726273"/>
                  </a:lnTo>
                  <a:lnTo>
                    <a:pt x="2270509" y="727043"/>
                  </a:lnTo>
                  <a:lnTo>
                    <a:pt x="2263985" y="729737"/>
                  </a:lnTo>
                  <a:lnTo>
                    <a:pt x="2254340" y="730637"/>
                  </a:lnTo>
                  <a:cubicBezTo>
                    <a:pt x="2238094" y="735297"/>
                    <a:pt x="2221447" y="743125"/>
                    <a:pt x="2205080" y="754014"/>
                  </a:cubicBezTo>
                  <a:cubicBezTo>
                    <a:pt x="2194168" y="761274"/>
                    <a:pt x="2184620" y="766306"/>
                    <a:pt x="2176266" y="769555"/>
                  </a:cubicBezTo>
                  <a:lnTo>
                    <a:pt x="2154718" y="774368"/>
                  </a:lnTo>
                  <a:lnTo>
                    <a:pt x="2154778" y="774380"/>
                  </a:lnTo>
                  <a:cubicBezTo>
                    <a:pt x="2167045" y="774132"/>
                    <a:pt x="2183400" y="768525"/>
                    <a:pt x="2205208" y="754010"/>
                  </a:cubicBezTo>
                  <a:lnTo>
                    <a:pt x="2263985" y="729737"/>
                  </a:lnTo>
                  <a:lnTo>
                    <a:pt x="2301089" y="726273"/>
                  </a:lnTo>
                  <a:lnTo>
                    <a:pt x="2301217" y="726270"/>
                  </a:lnTo>
                  <a:close/>
                  <a:moveTo>
                    <a:pt x="1929023" y="0"/>
                  </a:moveTo>
                  <a:lnTo>
                    <a:pt x="2117786" y="1886"/>
                  </a:lnTo>
                  <a:lnTo>
                    <a:pt x="2117786" y="1619"/>
                  </a:lnTo>
                  <a:cubicBezTo>
                    <a:pt x="2239468" y="6899"/>
                    <a:pt x="2366441" y="25379"/>
                    <a:pt x="2501350" y="57059"/>
                  </a:cubicBezTo>
                  <a:cubicBezTo>
                    <a:pt x="2501350" y="57059"/>
                    <a:pt x="3294931" y="294657"/>
                    <a:pt x="3458937" y="458336"/>
                  </a:cubicBezTo>
                  <a:cubicBezTo>
                    <a:pt x="3458937" y="458336"/>
                    <a:pt x="3310803" y="479456"/>
                    <a:pt x="3390161" y="505855"/>
                  </a:cubicBezTo>
                  <a:cubicBezTo>
                    <a:pt x="3469519" y="532255"/>
                    <a:pt x="3379580" y="548095"/>
                    <a:pt x="3379580" y="548095"/>
                  </a:cubicBezTo>
                  <a:cubicBezTo>
                    <a:pt x="3379580" y="548095"/>
                    <a:pt x="3474809" y="622015"/>
                    <a:pt x="3474809" y="653695"/>
                  </a:cubicBezTo>
                  <a:cubicBezTo>
                    <a:pt x="3474809" y="685374"/>
                    <a:pt x="3342545" y="563936"/>
                    <a:pt x="3347836" y="616735"/>
                  </a:cubicBezTo>
                  <a:cubicBezTo>
                    <a:pt x="3353127" y="669535"/>
                    <a:pt x="3416614" y="727614"/>
                    <a:pt x="3400742" y="727614"/>
                  </a:cubicBezTo>
                  <a:cubicBezTo>
                    <a:pt x="3384870" y="727614"/>
                    <a:pt x="3273769" y="706495"/>
                    <a:pt x="3215573" y="806814"/>
                  </a:cubicBezTo>
                  <a:cubicBezTo>
                    <a:pt x="3215573" y="806814"/>
                    <a:pt x="3511843" y="1186972"/>
                    <a:pt x="3464228" y="1503770"/>
                  </a:cubicBezTo>
                  <a:cubicBezTo>
                    <a:pt x="3450340" y="1592870"/>
                    <a:pt x="3442405" y="1658209"/>
                    <a:pt x="3439305" y="1709813"/>
                  </a:cubicBezTo>
                  <a:lnTo>
                    <a:pt x="3437910" y="1753042"/>
                  </a:lnTo>
                  <a:lnTo>
                    <a:pt x="3442969" y="1808711"/>
                  </a:lnTo>
                  <a:cubicBezTo>
                    <a:pt x="3454250" y="1861594"/>
                    <a:pt x="3483008" y="1893298"/>
                    <a:pt x="3532592" y="1942838"/>
                  </a:cubicBezTo>
                  <a:cubicBezTo>
                    <a:pt x="3638372" y="2048522"/>
                    <a:pt x="3775886" y="2191194"/>
                    <a:pt x="3797042" y="2228184"/>
                  </a:cubicBezTo>
                  <a:cubicBezTo>
                    <a:pt x="3818198" y="2265173"/>
                    <a:pt x="3807620" y="2333868"/>
                    <a:pt x="3675396" y="2370857"/>
                  </a:cubicBezTo>
                  <a:cubicBezTo>
                    <a:pt x="3543171" y="2407847"/>
                    <a:pt x="3522015" y="2434268"/>
                    <a:pt x="3585482" y="2524099"/>
                  </a:cubicBezTo>
                  <a:cubicBezTo>
                    <a:pt x="3648950" y="2613930"/>
                    <a:pt x="3588127" y="2693193"/>
                    <a:pt x="3511436" y="2703761"/>
                  </a:cubicBezTo>
                  <a:cubicBezTo>
                    <a:pt x="3511436" y="2703761"/>
                    <a:pt x="3556393" y="2830582"/>
                    <a:pt x="3511436" y="2878139"/>
                  </a:cubicBezTo>
                  <a:cubicBezTo>
                    <a:pt x="3463835" y="2925696"/>
                    <a:pt x="3410945" y="2967971"/>
                    <a:pt x="3484991" y="3063085"/>
                  </a:cubicBezTo>
                  <a:cubicBezTo>
                    <a:pt x="3559038" y="3158201"/>
                    <a:pt x="3490281" y="3359000"/>
                    <a:pt x="3315744" y="3422410"/>
                  </a:cubicBezTo>
                  <a:cubicBezTo>
                    <a:pt x="3141206" y="3485821"/>
                    <a:pt x="2723376" y="3443548"/>
                    <a:pt x="2691642" y="3459400"/>
                  </a:cubicBezTo>
                  <a:cubicBezTo>
                    <a:pt x="2659908" y="3475252"/>
                    <a:pt x="2628174" y="3512241"/>
                    <a:pt x="2654619" y="3617926"/>
                  </a:cubicBezTo>
                  <a:cubicBezTo>
                    <a:pt x="2667842" y="3673409"/>
                    <a:pt x="2596441" y="3853072"/>
                    <a:pt x="2525039" y="4016882"/>
                  </a:cubicBezTo>
                  <a:lnTo>
                    <a:pt x="2524977" y="4016852"/>
                  </a:lnTo>
                  <a:lnTo>
                    <a:pt x="2476165" y="4125041"/>
                  </a:lnTo>
                  <a:cubicBezTo>
                    <a:pt x="2428944" y="4227197"/>
                    <a:pt x="2390273" y="4304463"/>
                    <a:pt x="2390273" y="4304463"/>
                  </a:cubicBezTo>
                  <a:cubicBezTo>
                    <a:pt x="2390273" y="4304463"/>
                    <a:pt x="2390273" y="4304463"/>
                    <a:pt x="2633531" y="4713910"/>
                  </a:cubicBezTo>
                  <a:lnTo>
                    <a:pt x="0" y="4713910"/>
                  </a:lnTo>
                  <a:cubicBezTo>
                    <a:pt x="0" y="4713910"/>
                    <a:pt x="79323" y="4161817"/>
                    <a:pt x="682179" y="3739162"/>
                  </a:cubicBezTo>
                  <a:cubicBezTo>
                    <a:pt x="682179" y="3739162"/>
                    <a:pt x="671603" y="3348206"/>
                    <a:pt x="840826" y="3110463"/>
                  </a:cubicBezTo>
                  <a:cubicBezTo>
                    <a:pt x="840826" y="3110463"/>
                    <a:pt x="858673" y="3122350"/>
                    <a:pt x="882098" y="3133866"/>
                  </a:cubicBezTo>
                  <a:lnTo>
                    <a:pt x="906724" y="3144713"/>
                  </a:lnTo>
                  <a:lnTo>
                    <a:pt x="906519" y="3144605"/>
                  </a:lnTo>
                  <a:cubicBezTo>
                    <a:pt x="932967" y="3152525"/>
                    <a:pt x="959414" y="3155164"/>
                    <a:pt x="977928" y="3136686"/>
                  </a:cubicBezTo>
                  <a:cubicBezTo>
                    <a:pt x="1020245" y="3094450"/>
                    <a:pt x="999086" y="3062772"/>
                    <a:pt x="983218" y="3036375"/>
                  </a:cubicBezTo>
                  <a:cubicBezTo>
                    <a:pt x="967349" y="3009977"/>
                    <a:pt x="946191" y="2930784"/>
                    <a:pt x="977928" y="2846311"/>
                  </a:cubicBezTo>
                  <a:cubicBezTo>
                    <a:pt x="1001070" y="2783947"/>
                    <a:pt x="732623" y="2450758"/>
                    <a:pt x="597821" y="1965231"/>
                  </a:cubicBezTo>
                  <a:lnTo>
                    <a:pt x="551403" y="1756839"/>
                  </a:lnTo>
                  <a:lnTo>
                    <a:pt x="550442" y="1756839"/>
                  </a:lnTo>
                  <a:cubicBezTo>
                    <a:pt x="531939" y="1646000"/>
                    <a:pt x="521365" y="1529883"/>
                    <a:pt x="524008" y="1408488"/>
                  </a:cubicBezTo>
                  <a:cubicBezTo>
                    <a:pt x="536399" y="752856"/>
                    <a:pt x="1013450" y="36917"/>
                    <a:pt x="1929023"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 name="Group 1">
            <a:extLst>
              <a:ext uri="{FF2B5EF4-FFF2-40B4-BE49-F238E27FC236}">
                <a16:creationId xmlns:a16="http://schemas.microsoft.com/office/drawing/2014/main" id="{00B22182-180E-694D-B368-1BA2E8BAA507}"/>
              </a:ext>
            </a:extLst>
          </p:cNvPr>
          <p:cNvGrpSpPr/>
          <p:nvPr/>
        </p:nvGrpSpPr>
        <p:grpSpPr>
          <a:xfrm>
            <a:off x="16273206" y="5460097"/>
            <a:ext cx="6716378" cy="1343418"/>
            <a:chOff x="1898861" y="16568795"/>
            <a:chExt cx="6716378" cy="1343418"/>
          </a:xfrm>
        </p:grpSpPr>
        <p:sp>
          <p:nvSpPr>
            <p:cNvPr id="81" name="Freeform 305">
              <a:extLst>
                <a:ext uri="{FF2B5EF4-FFF2-40B4-BE49-F238E27FC236}">
                  <a16:creationId xmlns:a16="http://schemas.microsoft.com/office/drawing/2014/main" id="{3A1A6137-E395-0F45-ACF5-2AACAABF522B}"/>
                </a:ext>
              </a:extLst>
            </p:cNvPr>
            <p:cNvSpPr>
              <a:spLocks noChangeArrowheads="1"/>
            </p:cNvSpPr>
            <p:nvPr/>
          </p:nvSpPr>
          <p:spPr bwMode="auto">
            <a:xfrm>
              <a:off x="1908005" y="17518391"/>
              <a:ext cx="299804" cy="299800"/>
            </a:xfrm>
            <a:custGeom>
              <a:avLst/>
              <a:gdLst>
                <a:gd name="T0" fmla="*/ 0 w 252"/>
                <a:gd name="T1" fmla="*/ 126 h 252"/>
                <a:gd name="T2" fmla="*/ 125 w 252"/>
                <a:gd name="T3" fmla="*/ 251 h 252"/>
                <a:gd name="T4" fmla="*/ 251 w 252"/>
                <a:gd name="T5" fmla="*/ 126 h 252"/>
                <a:gd name="T6" fmla="*/ 125 w 252"/>
                <a:gd name="T7" fmla="*/ 0 h 252"/>
                <a:gd name="T8" fmla="*/ 0 w 252"/>
                <a:gd name="T9" fmla="*/ 126 h 252"/>
              </a:gdLst>
              <a:ahLst/>
              <a:cxnLst>
                <a:cxn ang="0">
                  <a:pos x="T0" y="T1"/>
                </a:cxn>
                <a:cxn ang="0">
                  <a:pos x="T2" y="T3"/>
                </a:cxn>
                <a:cxn ang="0">
                  <a:pos x="T4" y="T5"/>
                </a:cxn>
                <a:cxn ang="0">
                  <a:pos x="T6" y="T7"/>
                </a:cxn>
                <a:cxn ang="0">
                  <a:pos x="T8" y="T9"/>
                </a:cxn>
              </a:cxnLst>
              <a:rect l="0" t="0" r="r" b="b"/>
              <a:pathLst>
                <a:path w="252" h="252">
                  <a:moveTo>
                    <a:pt x="0" y="126"/>
                  </a:moveTo>
                  <a:cubicBezTo>
                    <a:pt x="0" y="195"/>
                    <a:pt x="56" y="251"/>
                    <a:pt x="125" y="251"/>
                  </a:cubicBezTo>
                  <a:cubicBezTo>
                    <a:pt x="194" y="251"/>
                    <a:pt x="251" y="195"/>
                    <a:pt x="251" y="126"/>
                  </a:cubicBezTo>
                  <a:cubicBezTo>
                    <a:pt x="251" y="57"/>
                    <a:pt x="194" y="0"/>
                    <a:pt x="125" y="0"/>
                  </a:cubicBezTo>
                  <a:cubicBezTo>
                    <a:pt x="56" y="0"/>
                    <a:pt x="0" y="57"/>
                    <a:pt x="0" y="126"/>
                  </a:cubicBezTo>
                </a:path>
              </a:pathLst>
            </a:custGeom>
            <a:solidFill>
              <a:schemeClr val="accent1"/>
            </a:solidFill>
            <a:ln>
              <a:noFill/>
            </a:ln>
            <a:effectLst/>
          </p:spPr>
          <p:txBody>
            <a:bodyPr wrap="none" anchor="ctr"/>
            <a:lstStyle/>
            <a:p>
              <a:endParaRPr lang="en-US">
                <a:latin typeface="Roboto Light" panose="02000000000000000000" pitchFamily="2" charset="0"/>
                <a:ea typeface="Roboto Light" panose="02000000000000000000" pitchFamily="2" charset="0"/>
              </a:endParaRPr>
            </a:p>
          </p:txBody>
        </p:sp>
        <p:sp>
          <p:nvSpPr>
            <p:cNvPr id="84" name="Oval 83">
              <a:extLst>
                <a:ext uri="{FF2B5EF4-FFF2-40B4-BE49-F238E27FC236}">
                  <a16:creationId xmlns:a16="http://schemas.microsoft.com/office/drawing/2014/main" id="{6EE03ACE-7EF2-2E46-B78F-E38ACF46D7F5}"/>
                </a:ext>
              </a:extLst>
            </p:cNvPr>
            <p:cNvSpPr/>
            <p:nvPr/>
          </p:nvSpPr>
          <p:spPr>
            <a:xfrm>
              <a:off x="1898861" y="16741151"/>
              <a:ext cx="299804" cy="2998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reeform 305">
              <a:extLst>
                <a:ext uri="{FF2B5EF4-FFF2-40B4-BE49-F238E27FC236}">
                  <a16:creationId xmlns:a16="http://schemas.microsoft.com/office/drawing/2014/main" id="{5AACB6EC-C6F9-6941-9C15-68EA2E0A8F5D}"/>
                </a:ext>
              </a:extLst>
            </p:cNvPr>
            <p:cNvSpPr>
              <a:spLocks noChangeArrowheads="1"/>
            </p:cNvSpPr>
            <p:nvPr/>
          </p:nvSpPr>
          <p:spPr bwMode="auto">
            <a:xfrm>
              <a:off x="1908005" y="16741151"/>
              <a:ext cx="299804" cy="299800"/>
            </a:xfrm>
            <a:custGeom>
              <a:avLst/>
              <a:gdLst>
                <a:gd name="T0" fmla="*/ 0 w 252"/>
                <a:gd name="T1" fmla="*/ 126 h 252"/>
                <a:gd name="T2" fmla="*/ 125 w 252"/>
                <a:gd name="T3" fmla="*/ 251 h 252"/>
                <a:gd name="T4" fmla="*/ 251 w 252"/>
                <a:gd name="T5" fmla="*/ 126 h 252"/>
                <a:gd name="T6" fmla="*/ 125 w 252"/>
                <a:gd name="T7" fmla="*/ 0 h 252"/>
                <a:gd name="T8" fmla="*/ 0 w 252"/>
                <a:gd name="T9" fmla="*/ 126 h 252"/>
              </a:gdLst>
              <a:ahLst/>
              <a:cxnLst>
                <a:cxn ang="0">
                  <a:pos x="T0" y="T1"/>
                </a:cxn>
                <a:cxn ang="0">
                  <a:pos x="T2" y="T3"/>
                </a:cxn>
                <a:cxn ang="0">
                  <a:pos x="T4" y="T5"/>
                </a:cxn>
                <a:cxn ang="0">
                  <a:pos x="T6" y="T7"/>
                </a:cxn>
                <a:cxn ang="0">
                  <a:pos x="T8" y="T9"/>
                </a:cxn>
              </a:cxnLst>
              <a:rect l="0" t="0" r="r" b="b"/>
              <a:pathLst>
                <a:path w="252" h="252">
                  <a:moveTo>
                    <a:pt x="0" y="126"/>
                  </a:moveTo>
                  <a:cubicBezTo>
                    <a:pt x="0" y="195"/>
                    <a:pt x="56" y="251"/>
                    <a:pt x="125" y="251"/>
                  </a:cubicBezTo>
                  <a:cubicBezTo>
                    <a:pt x="194" y="251"/>
                    <a:pt x="251" y="195"/>
                    <a:pt x="251" y="126"/>
                  </a:cubicBezTo>
                  <a:cubicBezTo>
                    <a:pt x="251" y="57"/>
                    <a:pt x="194" y="0"/>
                    <a:pt x="125" y="0"/>
                  </a:cubicBezTo>
                  <a:cubicBezTo>
                    <a:pt x="56" y="0"/>
                    <a:pt x="0" y="57"/>
                    <a:pt x="0" y="126"/>
                  </a:cubicBezTo>
                </a:path>
              </a:pathLst>
            </a:custGeom>
            <a:solidFill>
              <a:schemeClr val="accent1"/>
            </a:solidFill>
            <a:ln>
              <a:noFill/>
            </a:ln>
            <a:effectLst/>
          </p:spPr>
          <p:txBody>
            <a:bodyPr wrap="none" anchor="ctr"/>
            <a:lstStyle/>
            <a:p>
              <a:endParaRPr lang="en-US">
                <a:latin typeface="Roboto Light" panose="02000000000000000000" pitchFamily="2" charset="0"/>
                <a:ea typeface="Roboto Light" panose="02000000000000000000" pitchFamily="2" charset="0"/>
              </a:endParaRPr>
            </a:p>
          </p:txBody>
        </p:sp>
        <p:sp>
          <p:nvSpPr>
            <p:cNvPr id="86" name="CuadroTexto 361">
              <a:extLst>
                <a:ext uri="{FF2B5EF4-FFF2-40B4-BE49-F238E27FC236}">
                  <a16:creationId xmlns:a16="http://schemas.microsoft.com/office/drawing/2014/main" id="{86D81840-8B5E-954E-9B56-5C20E406381C}"/>
                </a:ext>
              </a:extLst>
            </p:cNvPr>
            <p:cNvSpPr txBox="1"/>
            <p:nvPr/>
          </p:nvSpPr>
          <p:spPr>
            <a:xfrm>
              <a:off x="2528648" y="16568795"/>
              <a:ext cx="6086591" cy="582339"/>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a:t>
              </a:r>
            </a:p>
          </p:txBody>
        </p:sp>
        <p:sp>
          <p:nvSpPr>
            <p:cNvPr id="87" name="CuadroTexto 362">
              <a:extLst>
                <a:ext uri="{FF2B5EF4-FFF2-40B4-BE49-F238E27FC236}">
                  <a16:creationId xmlns:a16="http://schemas.microsoft.com/office/drawing/2014/main" id="{9F79821E-42B8-F848-8DC3-0613BA527563}"/>
                </a:ext>
              </a:extLst>
            </p:cNvPr>
            <p:cNvSpPr txBox="1"/>
            <p:nvPr/>
          </p:nvSpPr>
          <p:spPr>
            <a:xfrm>
              <a:off x="2528648" y="17329874"/>
              <a:ext cx="6086591" cy="582339"/>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a:t>
              </a:r>
            </a:p>
          </p:txBody>
        </p:sp>
      </p:grpSp>
      <p:grpSp>
        <p:nvGrpSpPr>
          <p:cNvPr id="6" name="Group 5">
            <a:extLst>
              <a:ext uri="{FF2B5EF4-FFF2-40B4-BE49-F238E27FC236}">
                <a16:creationId xmlns:a16="http://schemas.microsoft.com/office/drawing/2014/main" id="{5C8CAADF-02D7-9F44-93E1-F619534AA4A1}"/>
              </a:ext>
            </a:extLst>
          </p:cNvPr>
          <p:cNvGrpSpPr/>
          <p:nvPr/>
        </p:nvGrpSpPr>
        <p:grpSpPr>
          <a:xfrm>
            <a:off x="16273206" y="9918258"/>
            <a:ext cx="6716378" cy="1343418"/>
            <a:chOff x="16273206" y="9918258"/>
            <a:chExt cx="6716378" cy="1343418"/>
          </a:xfrm>
        </p:grpSpPr>
        <p:sp>
          <p:nvSpPr>
            <p:cNvPr id="93" name="Freeform 305">
              <a:extLst>
                <a:ext uri="{FF2B5EF4-FFF2-40B4-BE49-F238E27FC236}">
                  <a16:creationId xmlns:a16="http://schemas.microsoft.com/office/drawing/2014/main" id="{1F8FC755-FC11-7D4D-9B98-CFE380B0EB3C}"/>
                </a:ext>
              </a:extLst>
            </p:cNvPr>
            <p:cNvSpPr>
              <a:spLocks noChangeArrowheads="1"/>
            </p:cNvSpPr>
            <p:nvPr/>
          </p:nvSpPr>
          <p:spPr bwMode="auto">
            <a:xfrm>
              <a:off x="16282350" y="10867854"/>
              <a:ext cx="299804" cy="299800"/>
            </a:xfrm>
            <a:custGeom>
              <a:avLst/>
              <a:gdLst>
                <a:gd name="T0" fmla="*/ 0 w 252"/>
                <a:gd name="T1" fmla="*/ 126 h 252"/>
                <a:gd name="T2" fmla="*/ 125 w 252"/>
                <a:gd name="T3" fmla="*/ 251 h 252"/>
                <a:gd name="T4" fmla="*/ 251 w 252"/>
                <a:gd name="T5" fmla="*/ 126 h 252"/>
                <a:gd name="T6" fmla="*/ 125 w 252"/>
                <a:gd name="T7" fmla="*/ 0 h 252"/>
                <a:gd name="T8" fmla="*/ 0 w 252"/>
                <a:gd name="T9" fmla="*/ 126 h 252"/>
              </a:gdLst>
              <a:ahLst/>
              <a:cxnLst>
                <a:cxn ang="0">
                  <a:pos x="T0" y="T1"/>
                </a:cxn>
                <a:cxn ang="0">
                  <a:pos x="T2" y="T3"/>
                </a:cxn>
                <a:cxn ang="0">
                  <a:pos x="T4" y="T5"/>
                </a:cxn>
                <a:cxn ang="0">
                  <a:pos x="T6" y="T7"/>
                </a:cxn>
                <a:cxn ang="0">
                  <a:pos x="T8" y="T9"/>
                </a:cxn>
              </a:cxnLst>
              <a:rect l="0" t="0" r="r" b="b"/>
              <a:pathLst>
                <a:path w="252" h="252">
                  <a:moveTo>
                    <a:pt x="0" y="126"/>
                  </a:moveTo>
                  <a:cubicBezTo>
                    <a:pt x="0" y="195"/>
                    <a:pt x="56" y="251"/>
                    <a:pt x="125" y="251"/>
                  </a:cubicBezTo>
                  <a:cubicBezTo>
                    <a:pt x="194" y="251"/>
                    <a:pt x="251" y="195"/>
                    <a:pt x="251" y="126"/>
                  </a:cubicBezTo>
                  <a:cubicBezTo>
                    <a:pt x="251" y="57"/>
                    <a:pt x="194" y="0"/>
                    <a:pt x="125" y="0"/>
                  </a:cubicBezTo>
                  <a:cubicBezTo>
                    <a:pt x="56" y="0"/>
                    <a:pt x="0" y="57"/>
                    <a:pt x="0" y="126"/>
                  </a:cubicBezTo>
                </a:path>
              </a:pathLst>
            </a:custGeom>
            <a:solidFill>
              <a:schemeClr val="accent2"/>
            </a:solidFill>
            <a:ln>
              <a:noFill/>
            </a:ln>
            <a:effectLst/>
          </p:spPr>
          <p:txBody>
            <a:bodyPr wrap="none" anchor="ctr"/>
            <a:lstStyle/>
            <a:p>
              <a:endParaRPr lang="en-US">
                <a:latin typeface="Roboto Light" panose="02000000000000000000" pitchFamily="2" charset="0"/>
                <a:ea typeface="Roboto Light" panose="02000000000000000000" pitchFamily="2" charset="0"/>
              </a:endParaRPr>
            </a:p>
          </p:txBody>
        </p:sp>
        <p:sp>
          <p:nvSpPr>
            <p:cNvPr id="94" name="Oval 93">
              <a:extLst>
                <a:ext uri="{FF2B5EF4-FFF2-40B4-BE49-F238E27FC236}">
                  <a16:creationId xmlns:a16="http://schemas.microsoft.com/office/drawing/2014/main" id="{46C9C747-60B9-6149-8780-C0E03C870F68}"/>
                </a:ext>
              </a:extLst>
            </p:cNvPr>
            <p:cNvSpPr/>
            <p:nvPr/>
          </p:nvSpPr>
          <p:spPr>
            <a:xfrm>
              <a:off x="16273206" y="10090614"/>
              <a:ext cx="299804" cy="2998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Freeform 305">
              <a:extLst>
                <a:ext uri="{FF2B5EF4-FFF2-40B4-BE49-F238E27FC236}">
                  <a16:creationId xmlns:a16="http://schemas.microsoft.com/office/drawing/2014/main" id="{C3E8DB35-D08E-1B46-A1A6-DD3F550D62E8}"/>
                </a:ext>
              </a:extLst>
            </p:cNvPr>
            <p:cNvSpPr>
              <a:spLocks noChangeArrowheads="1"/>
            </p:cNvSpPr>
            <p:nvPr/>
          </p:nvSpPr>
          <p:spPr bwMode="auto">
            <a:xfrm>
              <a:off x="16282350" y="10090614"/>
              <a:ext cx="299804" cy="299800"/>
            </a:xfrm>
            <a:custGeom>
              <a:avLst/>
              <a:gdLst>
                <a:gd name="T0" fmla="*/ 0 w 252"/>
                <a:gd name="T1" fmla="*/ 126 h 252"/>
                <a:gd name="T2" fmla="*/ 125 w 252"/>
                <a:gd name="T3" fmla="*/ 251 h 252"/>
                <a:gd name="T4" fmla="*/ 251 w 252"/>
                <a:gd name="T5" fmla="*/ 126 h 252"/>
                <a:gd name="T6" fmla="*/ 125 w 252"/>
                <a:gd name="T7" fmla="*/ 0 h 252"/>
                <a:gd name="T8" fmla="*/ 0 w 252"/>
                <a:gd name="T9" fmla="*/ 126 h 252"/>
              </a:gdLst>
              <a:ahLst/>
              <a:cxnLst>
                <a:cxn ang="0">
                  <a:pos x="T0" y="T1"/>
                </a:cxn>
                <a:cxn ang="0">
                  <a:pos x="T2" y="T3"/>
                </a:cxn>
                <a:cxn ang="0">
                  <a:pos x="T4" y="T5"/>
                </a:cxn>
                <a:cxn ang="0">
                  <a:pos x="T6" y="T7"/>
                </a:cxn>
                <a:cxn ang="0">
                  <a:pos x="T8" y="T9"/>
                </a:cxn>
              </a:cxnLst>
              <a:rect l="0" t="0" r="r" b="b"/>
              <a:pathLst>
                <a:path w="252" h="252">
                  <a:moveTo>
                    <a:pt x="0" y="126"/>
                  </a:moveTo>
                  <a:cubicBezTo>
                    <a:pt x="0" y="195"/>
                    <a:pt x="56" y="251"/>
                    <a:pt x="125" y="251"/>
                  </a:cubicBezTo>
                  <a:cubicBezTo>
                    <a:pt x="194" y="251"/>
                    <a:pt x="251" y="195"/>
                    <a:pt x="251" y="126"/>
                  </a:cubicBezTo>
                  <a:cubicBezTo>
                    <a:pt x="251" y="57"/>
                    <a:pt x="194" y="0"/>
                    <a:pt x="125" y="0"/>
                  </a:cubicBezTo>
                  <a:cubicBezTo>
                    <a:pt x="56" y="0"/>
                    <a:pt x="0" y="57"/>
                    <a:pt x="0" y="126"/>
                  </a:cubicBezTo>
                </a:path>
              </a:pathLst>
            </a:custGeom>
            <a:solidFill>
              <a:schemeClr val="accent2"/>
            </a:solidFill>
            <a:ln>
              <a:noFill/>
            </a:ln>
            <a:effectLst/>
          </p:spPr>
          <p:txBody>
            <a:bodyPr wrap="none" anchor="ctr"/>
            <a:lstStyle/>
            <a:p>
              <a:endParaRPr lang="en-US">
                <a:latin typeface="Roboto Light" panose="02000000000000000000" pitchFamily="2" charset="0"/>
                <a:ea typeface="Roboto Light" panose="02000000000000000000" pitchFamily="2" charset="0"/>
              </a:endParaRPr>
            </a:p>
          </p:txBody>
        </p:sp>
        <p:sp>
          <p:nvSpPr>
            <p:cNvPr id="96" name="CuadroTexto 361">
              <a:extLst>
                <a:ext uri="{FF2B5EF4-FFF2-40B4-BE49-F238E27FC236}">
                  <a16:creationId xmlns:a16="http://schemas.microsoft.com/office/drawing/2014/main" id="{9E058395-E880-144E-AE17-846E2CE00CC3}"/>
                </a:ext>
              </a:extLst>
            </p:cNvPr>
            <p:cNvSpPr txBox="1"/>
            <p:nvPr/>
          </p:nvSpPr>
          <p:spPr>
            <a:xfrm>
              <a:off x="16902993" y="9918258"/>
              <a:ext cx="6086591" cy="582339"/>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a:t>
              </a:r>
            </a:p>
          </p:txBody>
        </p:sp>
        <p:sp>
          <p:nvSpPr>
            <p:cNvPr id="97" name="CuadroTexto 362">
              <a:extLst>
                <a:ext uri="{FF2B5EF4-FFF2-40B4-BE49-F238E27FC236}">
                  <a16:creationId xmlns:a16="http://schemas.microsoft.com/office/drawing/2014/main" id="{1AC10DAA-A5B5-BD41-BF38-C02E94788893}"/>
                </a:ext>
              </a:extLst>
            </p:cNvPr>
            <p:cNvSpPr txBox="1"/>
            <p:nvPr/>
          </p:nvSpPr>
          <p:spPr>
            <a:xfrm>
              <a:off x="16902993" y="10679337"/>
              <a:ext cx="6086591" cy="582339"/>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a:t>
              </a:r>
            </a:p>
          </p:txBody>
        </p:sp>
      </p:grpSp>
    </p:spTree>
    <p:extLst>
      <p:ext uri="{BB962C8B-B14F-4D97-AF65-F5344CB8AC3E}">
        <p14:creationId xmlns:p14="http://schemas.microsoft.com/office/powerpoint/2010/main" val="1867423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CEDA4FC3-C76A-E840-8CF5-0D609B60EA0A}"/>
              </a:ext>
            </a:extLst>
          </p:cNvPr>
          <p:cNvCxnSpPr>
            <a:cxnSpLocks/>
          </p:cNvCxnSpPr>
          <p:nvPr/>
        </p:nvCxnSpPr>
        <p:spPr>
          <a:xfrm>
            <a:off x="2492943" y="4937760"/>
            <a:ext cx="1089579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93404B8-6D57-BD4A-BD33-167B289ECEBD}"/>
              </a:ext>
            </a:extLst>
          </p:cNvPr>
          <p:cNvCxnSpPr>
            <a:cxnSpLocks/>
          </p:cNvCxnSpPr>
          <p:nvPr/>
        </p:nvCxnSpPr>
        <p:spPr>
          <a:xfrm>
            <a:off x="2492943" y="5629175"/>
            <a:ext cx="1089579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CF7613A-3C89-0646-8605-070D7E96CCEE}"/>
              </a:ext>
            </a:extLst>
          </p:cNvPr>
          <p:cNvCxnSpPr>
            <a:cxnSpLocks/>
          </p:cNvCxnSpPr>
          <p:nvPr/>
        </p:nvCxnSpPr>
        <p:spPr>
          <a:xfrm>
            <a:off x="2492943" y="6330215"/>
            <a:ext cx="1089579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22D9777-C0AC-8A43-9BAE-8C83EEE6867E}"/>
              </a:ext>
            </a:extLst>
          </p:cNvPr>
          <p:cNvCxnSpPr>
            <a:cxnSpLocks/>
          </p:cNvCxnSpPr>
          <p:nvPr/>
        </p:nvCxnSpPr>
        <p:spPr>
          <a:xfrm>
            <a:off x="2492943" y="7031255"/>
            <a:ext cx="1089579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15A099B-2296-F84B-9428-D5988EC7A8B4}"/>
              </a:ext>
            </a:extLst>
          </p:cNvPr>
          <p:cNvCxnSpPr>
            <a:cxnSpLocks/>
          </p:cNvCxnSpPr>
          <p:nvPr/>
        </p:nvCxnSpPr>
        <p:spPr>
          <a:xfrm>
            <a:off x="2492943" y="7732295"/>
            <a:ext cx="1089579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302BF97-B7B8-6744-9431-2E378F4AC01A}"/>
              </a:ext>
            </a:extLst>
          </p:cNvPr>
          <p:cNvCxnSpPr>
            <a:cxnSpLocks/>
          </p:cNvCxnSpPr>
          <p:nvPr/>
        </p:nvCxnSpPr>
        <p:spPr>
          <a:xfrm>
            <a:off x="2492943" y="8442960"/>
            <a:ext cx="1089579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F8AABA87-CEA6-FE42-BDC3-E23983B03655}"/>
              </a:ext>
            </a:extLst>
          </p:cNvPr>
          <p:cNvCxnSpPr>
            <a:cxnSpLocks/>
          </p:cNvCxnSpPr>
          <p:nvPr/>
        </p:nvCxnSpPr>
        <p:spPr>
          <a:xfrm>
            <a:off x="2492943" y="9134375"/>
            <a:ext cx="1089579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6F7667A2-09DF-BC4C-9458-9B936EF960E4}"/>
              </a:ext>
            </a:extLst>
          </p:cNvPr>
          <p:cNvCxnSpPr>
            <a:cxnSpLocks/>
          </p:cNvCxnSpPr>
          <p:nvPr/>
        </p:nvCxnSpPr>
        <p:spPr>
          <a:xfrm>
            <a:off x="2492943" y="9835415"/>
            <a:ext cx="1089579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5A7A6B96-B4F9-AB48-A925-E42D72F2A573}"/>
              </a:ext>
            </a:extLst>
          </p:cNvPr>
          <p:cNvCxnSpPr>
            <a:cxnSpLocks/>
          </p:cNvCxnSpPr>
          <p:nvPr/>
        </p:nvCxnSpPr>
        <p:spPr>
          <a:xfrm>
            <a:off x="2492943" y="10526830"/>
            <a:ext cx="1089579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AD75B566-0FC9-A94C-A213-AA563231B51F}"/>
              </a:ext>
            </a:extLst>
          </p:cNvPr>
          <p:cNvCxnSpPr>
            <a:cxnSpLocks/>
          </p:cNvCxnSpPr>
          <p:nvPr/>
        </p:nvCxnSpPr>
        <p:spPr>
          <a:xfrm>
            <a:off x="2492943" y="11227870"/>
            <a:ext cx="1089579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83EEF055-99DD-C141-BACA-5582DB1F9A0E}"/>
              </a:ext>
            </a:extLst>
          </p:cNvPr>
          <p:cNvCxnSpPr>
            <a:cxnSpLocks/>
          </p:cNvCxnSpPr>
          <p:nvPr/>
        </p:nvCxnSpPr>
        <p:spPr>
          <a:xfrm>
            <a:off x="2492943" y="11928910"/>
            <a:ext cx="1089579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49" name="Grupo 349">
            <a:extLst>
              <a:ext uri="{FF2B5EF4-FFF2-40B4-BE49-F238E27FC236}">
                <a16:creationId xmlns:a16="http://schemas.microsoft.com/office/drawing/2014/main" id="{36C83D52-B2E4-1245-B8E9-E24120B9A344}"/>
              </a:ext>
            </a:extLst>
          </p:cNvPr>
          <p:cNvGrpSpPr/>
          <p:nvPr/>
        </p:nvGrpSpPr>
        <p:grpSpPr>
          <a:xfrm>
            <a:off x="5001640" y="1022190"/>
            <a:ext cx="14374372" cy="2160074"/>
            <a:chOff x="5001640" y="861425"/>
            <a:chExt cx="14374372" cy="2160074"/>
          </a:xfrm>
        </p:grpSpPr>
        <p:sp>
          <p:nvSpPr>
            <p:cNvPr id="50" name="CuadroTexto 350">
              <a:extLst>
                <a:ext uri="{FF2B5EF4-FFF2-40B4-BE49-F238E27FC236}">
                  <a16:creationId xmlns:a16="http://schemas.microsoft.com/office/drawing/2014/main" id="{A8CF3433-E8F0-E443-A5B4-69DCB9737015}"/>
                </a:ext>
              </a:extLst>
            </p:cNvPr>
            <p:cNvSpPr txBox="1"/>
            <p:nvPr/>
          </p:nvSpPr>
          <p:spPr>
            <a:xfrm>
              <a:off x="8860110" y="861425"/>
              <a:ext cx="6657592" cy="1107996"/>
            </a:xfrm>
            <a:prstGeom prst="rect">
              <a:avLst/>
            </a:prstGeom>
            <a:noFill/>
          </p:spPr>
          <p:txBody>
            <a:bodyPr wrap="none" rtlCol="0">
              <a:spAutoFit/>
            </a:bodyPr>
            <a:lstStyle/>
            <a:p>
              <a:pPr algn="ctr"/>
              <a:r>
                <a:rPr lang="en-US" sz="6600" b="1" dirty="0">
                  <a:solidFill>
                    <a:schemeClr val="tx2"/>
                  </a:solidFill>
                  <a:latin typeface="Lato Heavy" charset="0"/>
                  <a:ea typeface="Lato Heavy" charset="0"/>
                  <a:cs typeface="Lato Heavy" charset="0"/>
                </a:rPr>
                <a:t>US Elections Day</a:t>
              </a:r>
            </a:p>
          </p:txBody>
        </p:sp>
        <p:sp>
          <p:nvSpPr>
            <p:cNvPr id="51" name="CuadroTexto 351">
              <a:extLst>
                <a:ext uri="{FF2B5EF4-FFF2-40B4-BE49-F238E27FC236}">
                  <a16:creationId xmlns:a16="http://schemas.microsoft.com/office/drawing/2014/main" id="{B9018FE2-B055-7844-A7AC-B381F9EB6B65}"/>
                </a:ext>
              </a:extLst>
            </p:cNvPr>
            <p:cNvSpPr txBox="1"/>
            <p:nvPr/>
          </p:nvSpPr>
          <p:spPr>
            <a:xfrm>
              <a:off x="5001640" y="2067392"/>
              <a:ext cx="14374372" cy="954107"/>
            </a:xfrm>
            <a:prstGeom prst="rect">
              <a:avLst/>
            </a:prstGeom>
            <a:noFill/>
          </p:spPr>
          <p:txBody>
            <a:bodyPr wrap="square" rtlCol="0">
              <a:spAutoFit/>
            </a:bodyPr>
            <a:lstStyle/>
            <a:p>
              <a:pPr algn="ctr"/>
              <a:r>
                <a:rPr lang="en-US" sz="2800"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grpSp>
        <p:nvGrpSpPr>
          <p:cNvPr id="27" name="Group 26">
            <a:extLst>
              <a:ext uri="{FF2B5EF4-FFF2-40B4-BE49-F238E27FC236}">
                <a16:creationId xmlns:a16="http://schemas.microsoft.com/office/drawing/2014/main" id="{C67400D5-B7EE-3247-BD03-D1201189659C}"/>
              </a:ext>
            </a:extLst>
          </p:cNvPr>
          <p:cNvGrpSpPr/>
          <p:nvPr/>
        </p:nvGrpSpPr>
        <p:grpSpPr>
          <a:xfrm>
            <a:off x="14888896" y="4466344"/>
            <a:ext cx="7655022" cy="3361326"/>
            <a:chOff x="14656338" y="4976003"/>
            <a:chExt cx="7655022" cy="3361326"/>
          </a:xfrm>
        </p:grpSpPr>
        <p:sp>
          <p:nvSpPr>
            <p:cNvPr id="28" name="Rectangle 27">
              <a:extLst>
                <a:ext uri="{FF2B5EF4-FFF2-40B4-BE49-F238E27FC236}">
                  <a16:creationId xmlns:a16="http://schemas.microsoft.com/office/drawing/2014/main" id="{4D334918-1F36-8A4F-B067-05B1F89F6678}"/>
                </a:ext>
              </a:extLst>
            </p:cNvPr>
            <p:cNvSpPr/>
            <p:nvPr/>
          </p:nvSpPr>
          <p:spPr>
            <a:xfrm>
              <a:off x="14782800" y="4976003"/>
              <a:ext cx="7528560" cy="9198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5-Point Star 28">
              <a:extLst>
                <a:ext uri="{FF2B5EF4-FFF2-40B4-BE49-F238E27FC236}">
                  <a16:creationId xmlns:a16="http://schemas.microsoft.com/office/drawing/2014/main" id="{5F02A46F-9187-704A-A63A-037C758678F0}"/>
                </a:ext>
              </a:extLst>
            </p:cNvPr>
            <p:cNvSpPr/>
            <p:nvPr/>
          </p:nvSpPr>
          <p:spPr>
            <a:xfrm>
              <a:off x="14931854" y="5134821"/>
              <a:ext cx="585848" cy="585848"/>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F11BC20A-ADAB-EB40-9681-3852D2749625}"/>
                </a:ext>
              </a:extLst>
            </p:cNvPr>
            <p:cNvGrpSpPr/>
            <p:nvPr/>
          </p:nvGrpSpPr>
          <p:grpSpPr>
            <a:xfrm>
              <a:off x="14656338" y="5123511"/>
              <a:ext cx="7528559" cy="3213818"/>
              <a:chOff x="1941470" y="9003229"/>
              <a:chExt cx="7528559" cy="3213818"/>
            </a:xfrm>
          </p:grpSpPr>
          <p:sp>
            <p:nvSpPr>
              <p:cNvPr id="31" name="TextBox 30">
                <a:extLst>
                  <a:ext uri="{FF2B5EF4-FFF2-40B4-BE49-F238E27FC236}">
                    <a16:creationId xmlns:a16="http://schemas.microsoft.com/office/drawing/2014/main" id="{FE3B08E7-5B8B-C64A-97D6-690B3A09F81F}"/>
                  </a:ext>
                </a:extLst>
              </p:cNvPr>
              <p:cNvSpPr txBox="1"/>
              <p:nvPr/>
            </p:nvSpPr>
            <p:spPr>
              <a:xfrm flipH="1">
                <a:off x="1941470" y="10832052"/>
                <a:ext cx="7528559" cy="1384995"/>
              </a:xfrm>
              <a:prstGeom prst="rect">
                <a:avLst/>
              </a:prstGeom>
              <a:noFill/>
            </p:spPr>
            <p:txBody>
              <a:bodyPr wrap="square" rtlCol="0">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There are people who have a significant number of followers in every business domain on social media. </a:t>
                </a:r>
              </a:p>
            </p:txBody>
          </p:sp>
          <p:sp>
            <p:nvSpPr>
              <p:cNvPr id="32" name="TextBox 31">
                <a:extLst>
                  <a:ext uri="{FF2B5EF4-FFF2-40B4-BE49-F238E27FC236}">
                    <a16:creationId xmlns:a16="http://schemas.microsoft.com/office/drawing/2014/main" id="{CB19E4F9-2B4A-984B-A530-91DA5C06987C}"/>
                  </a:ext>
                </a:extLst>
              </p:cNvPr>
              <p:cNvSpPr txBox="1"/>
              <p:nvPr/>
            </p:nvSpPr>
            <p:spPr>
              <a:xfrm flipH="1">
                <a:off x="1941475" y="10185721"/>
                <a:ext cx="4806893" cy="646331"/>
              </a:xfrm>
              <a:prstGeom prst="rect">
                <a:avLst/>
              </a:prstGeom>
              <a:noFill/>
            </p:spPr>
            <p:txBody>
              <a:bodyPr wrap="square" rtlCol="0">
                <a:spAutoFit/>
              </a:bodyPr>
              <a:lstStyle/>
              <a:p>
                <a:r>
                  <a:rPr lang="en-US" b="1" dirty="0">
                    <a:solidFill>
                      <a:schemeClr val="tx2"/>
                    </a:solidFill>
                    <a:latin typeface="Lato" panose="020F0502020204030203" pitchFamily="34" charset="0"/>
                    <a:ea typeface="Lato" panose="020F0502020204030203" pitchFamily="34" charset="0"/>
                    <a:cs typeface="Lato" panose="020F0502020204030203" pitchFamily="34" charset="0"/>
                  </a:rPr>
                  <a:t>Competitors</a:t>
                </a:r>
              </a:p>
            </p:txBody>
          </p:sp>
          <p:sp>
            <p:nvSpPr>
              <p:cNvPr id="33" name="TextBox 32">
                <a:extLst>
                  <a:ext uri="{FF2B5EF4-FFF2-40B4-BE49-F238E27FC236}">
                    <a16:creationId xmlns:a16="http://schemas.microsoft.com/office/drawing/2014/main" id="{4A293A92-1867-554B-A032-6DDC912C12A7}"/>
                  </a:ext>
                </a:extLst>
              </p:cNvPr>
              <p:cNvSpPr txBox="1"/>
              <p:nvPr/>
            </p:nvSpPr>
            <p:spPr>
              <a:xfrm flipH="1">
                <a:off x="3153587" y="9003229"/>
                <a:ext cx="4806893" cy="646331"/>
              </a:xfrm>
              <a:prstGeom prst="rect">
                <a:avLst/>
              </a:prstGeom>
              <a:noFill/>
            </p:spPr>
            <p:txBody>
              <a:bodyPr wrap="square" rtlCol="0">
                <a:spAutoFit/>
              </a:bodyPr>
              <a:lstStyle/>
              <a:p>
                <a:r>
                  <a:rPr lang="en-US" b="1" dirty="0">
                    <a:solidFill>
                      <a:schemeClr val="bg1"/>
                    </a:solidFill>
                    <a:latin typeface="Lato" panose="020F0502020204030203" pitchFamily="34" charset="0"/>
                    <a:ea typeface="Lato" panose="020F0502020204030203" pitchFamily="34" charset="0"/>
                    <a:cs typeface="Lato" panose="020F0502020204030203" pitchFamily="34" charset="0"/>
                  </a:rPr>
                  <a:t>Business System</a:t>
                </a:r>
              </a:p>
            </p:txBody>
          </p:sp>
        </p:grpSp>
      </p:grpSp>
      <p:grpSp>
        <p:nvGrpSpPr>
          <p:cNvPr id="34" name="Group 33">
            <a:extLst>
              <a:ext uri="{FF2B5EF4-FFF2-40B4-BE49-F238E27FC236}">
                <a16:creationId xmlns:a16="http://schemas.microsoft.com/office/drawing/2014/main" id="{04726DB6-35F8-094A-98F8-D0C9D582FC86}"/>
              </a:ext>
            </a:extLst>
          </p:cNvPr>
          <p:cNvGrpSpPr/>
          <p:nvPr/>
        </p:nvGrpSpPr>
        <p:grpSpPr>
          <a:xfrm>
            <a:off x="14888896" y="9081651"/>
            <a:ext cx="7655022" cy="3361326"/>
            <a:chOff x="14656338" y="4976003"/>
            <a:chExt cx="7655022" cy="3361326"/>
          </a:xfrm>
        </p:grpSpPr>
        <p:sp>
          <p:nvSpPr>
            <p:cNvPr id="35" name="Rectangle 34">
              <a:extLst>
                <a:ext uri="{FF2B5EF4-FFF2-40B4-BE49-F238E27FC236}">
                  <a16:creationId xmlns:a16="http://schemas.microsoft.com/office/drawing/2014/main" id="{B4806D39-F455-1D44-B407-A2CE46AF0C54}"/>
                </a:ext>
              </a:extLst>
            </p:cNvPr>
            <p:cNvSpPr/>
            <p:nvPr/>
          </p:nvSpPr>
          <p:spPr>
            <a:xfrm>
              <a:off x="14782800" y="4976003"/>
              <a:ext cx="7528560" cy="9198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5-Point Star 35">
              <a:extLst>
                <a:ext uri="{FF2B5EF4-FFF2-40B4-BE49-F238E27FC236}">
                  <a16:creationId xmlns:a16="http://schemas.microsoft.com/office/drawing/2014/main" id="{2445B32A-5399-1640-9473-78FF8B71FAC1}"/>
                </a:ext>
              </a:extLst>
            </p:cNvPr>
            <p:cNvSpPr/>
            <p:nvPr/>
          </p:nvSpPr>
          <p:spPr>
            <a:xfrm>
              <a:off x="14931854" y="5134821"/>
              <a:ext cx="585848" cy="585848"/>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D1FB4560-CB43-F742-B59D-DA7242EF8876}"/>
                </a:ext>
              </a:extLst>
            </p:cNvPr>
            <p:cNvGrpSpPr/>
            <p:nvPr/>
          </p:nvGrpSpPr>
          <p:grpSpPr>
            <a:xfrm>
              <a:off x="14656338" y="5123511"/>
              <a:ext cx="7528559" cy="3213818"/>
              <a:chOff x="1941470" y="9003229"/>
              <a:chExt cx="7528559" cy="3213818"/>
            </a:xfrm>
          </p:grpSpPr>
          <p:sp>
            <p:nvSpPr>
              <p:cNvPr id="38" name="TextBox 37">
                <a:extLst>
                  <a:ext uri="{FF2B5EF4-FFF2-40B4-BE49-F238E27FC236}">
                    <a16:creationId xmlns:a16="http://schemas.microsoft.com/office/drawing/2014/main" id="{4EE1679A-5485-7645-9131-74044331439B}"/>
                  </a:ext>
                </a:extLst>
              </p:cNvPr>
              <p:cNvSpPr txBox="1"/>
              <p:nvPr/>
            </p:nvSpPr>
            <p:spPr>
              <a:xfrm flipH="1">
                <a:off x="1941470" y="10832052"/>
                <a:ext cx="7528559" cy="1384995"/>
              </a:xfrm>
              <a:prstGeom prst="rect">
                <a:avLst/>
              </a:prstGeom>
              <a:noFill/>
            </p:spPr>
            <p:txBody>
              <a:bodyPr wrap="square" rtlCol="0">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There are people who have a significant number of followers in every business domain on social media. </a:t>
                </a:r>
              </a:p>
            </p:txBody>
          </p:sp>
          <p:sp>
            <p:nvSpPr>
              <p:cNvPr id="39" name="TextBox 38">
                <a:extLst>
                  <a:ext uri="{FF2B5EF4-FFF2-40B4-BE49-F238E27FC236}">
                    <a16:creationId xmlns:a16="http://schemas.microsoft.com/office/drawing/2014/main" id="{94247092-24D0-344C-806A-F560D5F38F7A}"/>
                  </a:ext>
                </a:extLst>
              </p:cNvPr>
              <p:cNvSpPr txBox="1"/>
              <p:nvPr/>
            </p:nvSpPr>
            <p:spPr>
              <a:xfrm flipH="1">
                <a:off x="1941475" y="10185721"/>
                <a:ext cx="4806893" cy="646331"/>
              </a:xfrm>
              <a:prstGeom prst="rect">
                <a:avLst/>
              </a:prstGeom>
              <a:noFill/>
            </p:spPr>
            <p:txBody>
              <a:bodyPr wrap="square" rtlCol="0">
                <a:spAutoFit/>
              </a:bodyPr>
              <a:lstStyle/>
              <a:p>
                <a:r>
                  <a:rPr lang="en-US" b="1" dirty="0">
                    <a:solidFill>
                      <a:schemeClr val="tx2"/>
                    </a:solidFill>
                    <a:latin typeface="Lato" panose="020F0502020204030203" pitchFamily="34" charset="0"/>
                    <a:ea typeface="Lato" panose="020F0502020204030203" pitchFamily="34" charset="0"/>
                    <a:cs typeface="Lato" panose="020F0502020204030203" pitchFamily="34" charset="0"/>
                  </a:rPr>
                  <a:t>Community</a:t>
                </a:r>
              </a:p>
            </p:txBody>
          </p:sp>
          <p:sp>
            <p:nvSpPr>
              <p:cNvPr id="40" name="TextBox 39">
                <a:extLst>
                  <a:ext uri="{FF2B5EF4-FFF2-40B4-BE49-F238E27FC236}">
                    <a16:creationId xmlns:a16="http://schemas.microsoft.com/office/drawing/2014/main" id="{424A612F-0E6D-2046-8A11-85096587CCD2}"/>
                  </a:ext>
                </a:extLst>
              </p:cNvPr>
              <p:cNvSpPr txBox="1"/>
              <p:nvPr/>
            </p:nvSpPr>
            <p:spPr>
              <a:xfrm flipH="1">
                <a:off x="3153587" y="9003229"/>
                <a:ext cx="4806893" cy="646331"/>
              </a:xfrm>
              <a:prstGeom prst="rect">
                <a:avLst/>
              </a:prstGeom>
              <a:noFill/>
            </p:spPr>
            <p:txBody>
              <a:bodyPr wrap="square" rtlCol="0">
                <a:spAutoFit/>
              </a:bodyPr>
              <a:lstStyle/>
              <a:p>
                <a:r>
                  <a:rPr lang="en-US" b="1" dirty="0">
                    <a:solidFill>
                      <a:schemeClr val="bg1"/>
                    </a:solidFill>
                    <a:latin typeface="Lato" panose="020F0502020204030203" pitchFamily="34" charset="0"/>
                    <a:ea typeface="Lato" panose="020F0502020204030203" pitchFamily="34" charset="0"/>
                    <a:cs typeface="Lato" panose="020F0502020204030203" pitchFamily="34" charset="0"/>
                  </a:rPr>
                  <a:t>Suppliers</a:t>
                </a:r>
              </a:p>
            </p:txBody>
          </p:sp>
        </p:grpSp>
      </p:grpSp>
      <p:sp>
        <p:nvSpPr>
          <p:cNvPr id="42" name="Oval 41">
            <a:extLst>
              <a:ext uri="{FF2B5EF4-FFF2-40B4-BE49-F238E27FC236}">
                <a16:creationId xmlns:a16="http://schemas.microsoft.com/office/drawing/2014/main" id="{08E23AF6-E31F-6D49-8483-9812B0357095}"/>
              </a:ext>
            </a:extLst>
          </p:cNvPr>
          <p:cNvSpPr/>
          <p:nvPr/>
        </p:nvSpPr>
        <p:spPr>
          <a:xfrm>
            <a:off x="3362333" y="4466343"/>
            <a:ext cx="919829" cy="91982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bg1"/>
                </a:solidFill>
                <a:latin typeface="Lato" panose="020F0502020204030203" pitchFamily="34" charset="0"/>
                <a:ea typeface="Lato" panose="020F0502020204030203" pitchFamily="34" charset="0"/>
                <a:cs typeface="Lato" panose="020F0502020204030203" pitchFamily="34" charset="0"/>
              </a:rPr>
              <a:t>85%</a:t>
            </a:r>
          </a:p>
        </p:txBody>
      </p:sp>
      <p:sp>
        <p:nvSpPr>
          <p:cNvPr id="45" name="Oval 44">
            <a:extLst>
              <a:ext uri="{FF2B5EF4-FFF2-40B4-BE49-F238E27FC236}">
                <a16:creationId xmlns:a16="http://schemas.microsoft.com/office/drawing/2014/main" id="{BE4325D5-5473-4242-87FE-871A0A78F080}"/>
              </a:ext>
            </a:extLst>
          </p:cNvPr>
          <p:cNvSpPr/>
          <p:nvPr/>
        </p:nvSpPr>
        <p:spPr>
          <a:xfrm>
            <a:off x="6054732" y="4466343"/>
            <a:ext cx="919829" cy="91982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bg1"/>
                </a:solidFill>
                <a:latin typeface="Lato" panose="020F0502020204030203" pitchFamily="34" charset="0"/>
                <a:ea typeface="Lato" panose="020F0502020204030203" pitchFamily="34" charset="0"/>
                <a:cs typeface="Lato" panose="020F0502020204030203" pitchFamily="34" charset="0"/>
              </a:rPr>
              <a:t>45%</a:t>
            </a:r>
          </a:p>
        </p:txBody>
      </p:sp>
      <p:sp>
        <p:nvSpPr>
          <p:cNvPr id="46" name="Oval 45">
            <a:extLst>
              <a:ext uri="{FF2B5EF4-FFF2-40B4-BE49-F238E27FC236}">
                <a16:creationId xmlns:a16="http://schemas.microsoft.com/office/drawing/2014/main" id="{32E2B274-EEF7-6E41-A449-2AE7D3DB0CB8}"/>
              </a:ext>
            </a:extLst>
          </p:cNvPr>
          <p:cNvSpPr/>
          <p:nvPr/>
        </p:nvSpPr>
        <p:spPr>
          <a:xfrm>
            <a:off x="8780999" y="4466343"/>
            <a:ext cx="919829" cy="91982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bg1"/>
                </a:solidFill>
                <a:latin typeface="Lato" panose="020F0502020204030203" pitchFamily="34" charset="0"/>
                <a:ea typeface="Lato" panose="020F0502020204030203" pitchFamily="34" charset="0"/>
                <a:cs typeface="Lato" panose="020F0502020204030203" pitchFamily="34" charset="0"/>
              </a:rPr>
              <a:t>70%</a:t>
            </a:r>
          </a:p>
        </p:txBody>
      </p:sp>
      <p:sp>
        <p:nvSpPr>
          <p:cNvPr id="47" name="Oval 46">
            <a:extLst>
              <a:ext uri="{FF2B5EF4-FFF2-40B4-BE49-F238E27FC236}">
                <a16:creationId xmlns:a16="http://schemas.microsoft.com/office/drawing/2014/main" id="{AAED8C2E-A01B-A840-A8A7-370B6CE9A2CC}"/>
              </a:ext>
            </a:extLst>
          </p:cNvPr>
          <p:cNvSpPr/>
          <p:nvPr/>
        </p:nvSpPr>
        <p:spPr>
          <a:xfrm>
            <a:off x="11559579" y="4466343"/>
            <a:ext cx="919829" cy="91982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bg1"/>
                </a:solidFill>
                <a:latin typeface="Lato" panose="020F0502020204030203" pitchFamily="34" charset="0"/>
                <a:ea typeface="Lato" panose="020F0502020204030203" pitchFamily="34" charset="0"/>
                <a:cs typeface="Lato" panose="020F0502020204030203" pitchFamily="34" charset="0"/>
              </a:rPr>
              <a:t>90%</a:t>
            </a:r>
          </a:p>
        </p:txBody>
      </p:sp>
      <p:sp>
        <p:nvSpPr>
          <p:cNvPr id="62" name="CuadroTexto 351">
            <a:extLst>
              <a:ext uri="{FF2B5EF4-FFF2-40B4-BE49-F238E27FC236}">
                <a16:creationId xmlns:a16="http://schemas.microsoft.com/office/drawing/2014/main" id="{3BAB31AC-46E9-2141-B27F-CF999AD7B7E2}"/>
              </a:ext>
            </a:extLst>
          </p:cNvPr>
          <p:cNvSpPr txBox="1"/>
          <p:nvPr/>
        </p:nvSpPr>
        <p:spPr>
          <a:xfrm>
            <a:off x="1736848" y="4741591"/>
            <a:ext cx="606811" cy="369332"/>
          </a:xfrm>
          <a:prstGeom prst="rect">
            <a:avLst/>
          </a:prstGeom>
          <a:noFill/>
        </p:spPr>
        <p:txBody>
          <a:bodyPr wrap="square" rtlCol="0">
            <a:spAutoFit/>
          </a:bodyPr>
          <a:lstStyle/>
          <a:p>
            <a:pPr algn="r"/>
            <a:r>
              <a:rPr lang="en-US" sz="1800" dirty="0">
                <a:latin typeface="Lato Light" panose="020F0502020204030203" pitchFamily="34" charset="0"/>
                <a:ea typeface="Lato Light" panose="020F0502020204030203" pitchFamily="34" charset="0"/>
                <a:cs typeface="Lato Light" panose="020F0502020204030203" pitchFamily="34" charset="0"/>
              </a:rPr>
              <a:t>5</a:t>
            </a:r>
          </a:p>
        </p:txBody>
      </p:sp>
      <p:sp>
        <p:nvSpPr>
          <p:cNvPr id="63" name="CuadroTexto 351">
            <a:extLst>
              <a:ext uri="{FF2B5EF4-FFF2-40B4-BE49-F238E27FC236}">
                <a16:creationId xmlns:a16="http://schemas.microsoft.com/office/drawing/2014/main" id="{83D37C1B-45B2-2349-A28C-14C367181401}"/>
              </a:ext>
            </a:extLst>
          </p:cNvPr>
          <p:cNvSpPr txBox="1"/>
          <p:nvPr/>
        </p:nvSpPr>
        <p:spPr>
          <a:xfrm>
            <a:off x="1735009" y="5444509"/>
            <a:ext cx="606811" cy="369332"/>
          </a:xfrm>
          <a:prstGeom prst="rect">
            <a:avLst/>
          </a:prstGeom>
          <a:noFill/>
        </p:spPr>
        <p:txBody>
          <a:bodyPr wrap="square" rtlCol="0">
            <a:spAutoFit/>
          </a:bodyPr>
          <a:lstStyle/>
          <a:p>
            <a:pPr algn="r"/>
            <a:r>
              <a:rPr lang="en-US" sz="1800" dirty="0">
                <a:latin typeface="Lato Light" panose="020F0502020204030203" pitchFamily="34" charset="0"/>
                <a:ea typeface="Lato Light" panose="020F0502020204030203" pitchFamily="34" charset="0"/>
                <a:cs typeface="Lato Light" panose="020F0502020204030203" pitchFamily="34" charset="0"/>
              </a:rPr>
              <a:t>4.5</a:t>
            </a:r>
          </a:p>
        </p:txBody>
      </p:sp>
      <p:sp>
        <p:nvSpPr>
          <p:cNvPr id="64" name="CuadroTexto 351">
            <a:extLst>
              <a:ext uri="{FF2B5EF4-FFF2-40B4-BE49-F238E27FC236}">
                <a16:creationId xmlns:a16="http://schemas.microsoft.com/office/drawing/2014/main" id="{4DF91DCB-9774-D244-9E7B-1820EDF7B4DB}"/>
              </a:ext>
            </a:extLst>
          </p:cNvPr>
          <p:cNvSpPr txBox="1"/>
          <p:nvPr/>
        </p:nvSpPr>
        <p:spPr>
          <a:xfrm>
            <a:off x="1733170" y="6147427"/>
            <a:ext cx="606811" cy="369332"/>
          </a:xfrm>
          <a:prstGeom prst="rect">
            <a:avLst/>
          </a:prstGeom>
          <a:noFill/>
        </p:spPr>
        <p:txBody>
          <a:bodyPr wrap="square" rtlCol="0">
            <a:spAutoFit/>
          </a:bodyPr>
          <a:lstStyle/>
          <a:p>
            <a:pPr algn="r"/>
            <a:r>
              <a:rPr lang="en-US" sz="1800" dirty="0">
                <a:latin typeface="Lato Light" panose="020F0502020204030203" pitchFamily="34" charset="0"/>
                <a:ea typeface="Lato Light" panose="020F0502020204030203" pitchFamily="34" charset="0"/>
                <a:cs typeface="Lato Light" panose="020F0502020204030203" pitchFamily="34" charset="0"/>
              </a:rPr>
              <a:t>4</a:t>
            </a:r>
          </a:p>
        </p:txBody>
      </p:sp>
      <p:sp>
        <p:nvSpPr>
          <p:cNvPr id="65" name="CuadroTexto 351">
            <a:extLst>
              <a:ext uri="{FF2B5EF4-FFF2-40B4-BE49-F238E27FC236}">
                <a16:creationId xmlns:a16="http://schemas.microsoft.com/office/drawing/2014/main" id="{A13FE906-3C2C-294C-8795-8CD9011C5804}"/>
              </a:ext>
            </a:extLst>
          </p:cNvPr>
          <p:cNvSpPr txBox="1"/>
          <p:nvPr/>
        </p:nvSpPr>
        <p:spPr>
          <a:xfrm>
            <a:off x="1731331" y="6850345"/>
            <a:ext cx="606811" cy="369332"/>
          </a:xfrm>
          <a:prstGeom prst="rect">
            <a:avLst/>
          </a:prstGeom>
          <a:noFill/>
        </p:spPr>
        <p:txBody>
          <a:bodyPr wrap="square" rtlCol="0">
            <a:spAutoFit/>
          </a:bodyPr>
          <a:lstStyle/>
          <a:p>
            <a:pPr algn="r"/>
            <a:r>
              <a:rPr lang="en-US" sz="1800" dirty="0">
                <a:latin typeface="Lato Light" panose="020F0502020204030203" pitchFamily="34" charset="0"/>
                <a:ea typeface="Lato Light" panose="020F0502020204030203" pitchFamily="34" charset="0"/>
                <a:cs typeface="Lato Light" panose="020F0502020204030203" pitchFamily="34" charset="0"/>
              </a:rPr>
              <a:t>3.5</a:t>
            </a:r>
          </a:p>
        </p:txBody>
      </p:sp>
      <p:sp>
        <p:nvSpPr>
          <p:cNvPr id="66" name="CuadroTexto 351">
            <a:extLst>
              <a:ext uri="{FF2B5EF4-FFF2-40B4-BE49-F238E27FC236}">
                <a16:creationId xmlns:a16="http://schemas.microsoft.com/office/drawing/2014/main" id="{9B5A33CF-2032-FF46-953B-220548763A6F}"/>
              </a:ext>
            </a:extLst>
          </p:cNvPr>
          <p:cNvSpPr txBox="1"/>
          <p:nvPr/>
        </p:nvSpPr>
        <p:spPr>
          <a:xfrm>
            <a:off x="1729492" y="7553263"/>
            <a:ext cx="606811" cy="369332"/>
          </a:xfrm>
          <a:prstGeom prst="rect">
            <a:avLst/>
          </a:prstGeom>
          <a:noFill/>
        </p:spPr>
        <p:txBody>
          <a:bodyPr wrap="square" rtlCol="0">
            <a:spAutoFit/>
          </a:bodyPr>
          <a:lstStyle/>
          <a:p>
            <a:pPr algn="r"/>
            <a:r>
              <a:rPr lang="en-US" sz="1800" dirty="0">
                <a:latin typeface="Lato Light" panose="020F0502020204030203" pitchFamily="34" charset="0"/>
                <a:ea typeface="Lato Light" panose="020F0502020204030203" pitchFamily="34" charset="0"/>
                <a:cs typeface="Lato Light" panose="020F0502020204030203" pitchFamily="34" charset="0"/>
              </a:rPr>
              <a:t>3</a:t>
            </a:r>
          </a:p>
        </p:txBody>
      </p:sp>
      <p:sp>
        <p:nvSpPr>
          <p:cNvPr id="67" name="CuadroTexto 351">
            <a:extLst>
              <a:ext uri="{FF2B5EF4-FFF2-40B4-BE49-F238E27FC236}">
                <a16:creationId xmlns:a16="http://schemas.microsoft.com/office/drawing/2014/main" id="{2671CA4D-C91D-C84E-B473-E865BBB0479E}"/>
              </a:ext>
            </a:extLst>
          </p:cNvPr>
          <p:cNvSpPr txBox="1"/>
          <p:nvPr/>
        </p:nvSpPr>
        <p:spPr>
          <a:xfrm>
            <a:off x="1727653" y="8246556"/>
            <a:ext cx="606811" cy="369332"/>
          </a:xfrm>
          <a:prstGeom prst="rect">
            <a:avLst/>
          </a:prstGeom>
          <a:noFill/>
        </p:spPr>
        <p:txBody>
          <a:bodyPr wrap="square" rtlCol="0">
            <a:spAutoFit/>
          </a:bodyPr>
          <a:lstStyle/>
          <a:p>
            <a:pPr algn="r"/>
            <a:r>
              <a:rPr lang="en-US" sz="1800" dirty="0">
                <a:latin typeface="Lato Light" panose="020F0502020204030203" pitchFamily="34" charset="0"/>
                <a:ea typeface="Lato Light" panose="020F0502020204030203" pitchFamily="34" charset="0"/>
                <a:cs typeface="Lato Light" panose="020F0502020204030203" pitchFamily="34" charset="0"/>
              </a:rPr>
              <a:t>2.5</a:t>
            </a:r>
          </a:p>
        </p:txBody>
      </p:sp>
      <p:sp>
        <p:nvSpPr>
          <p:cNvPr id="68" name="CuadroTexto 351">
            <a:extLst>
              <a:ext uri="{FF2B5EF4-FFF2-40B4-BE49-F238E27FC236}">
                <a16:creationId xmlns:a16="http://schemas.microsoft.com/office/drawing/2014/main" id="{2AE508FD-35DC-EA49-96DB-9C5D722EC1D4}"/>
              </a:ext>
            </a:extLst>
          </p:cNvPr>
          <p:cNvSpPr txBox="1"/>
          <p:nvPr/>
        </p:nvSpPr>
        <p:spPr>
          <a:xfrm>
            <a:off x="1725814" y="8939849"/>
            <a:ext cx="606811" cy="369332"/>
          </a:xfrm>
          <a:prstGeom prst="rect">
            <a:avLst/>
          </a:prstGeom>
          <a:noFill/>
        </p:spPr>
        <p:txBody>
          <a:bodyPr wrap="square" rtlCol="0">
            <a:spAutoFit/>
          </a:bodyPr>
          <a:lstStyle/>
          <a:p>
            <a:pPr algn="r"/>
            <a:r>
              <a:rPr lang="en-US" sz="1800" dirty="0">
                <a:latin typeface="Lato Light" panose="020F0502020204030203" pitchFamily="34" charset="0"/>
                <a:ea typeface="Lato Light" panose="020F0502020204030203" pitchFamily="34" charset="0"/>
                <a:cs typeface="Lato Light" panose="020F0502020204030203" pitchFamily="34" charset="0"/>
              </a:rPr>
              <a:t>2</a:t>
            </a:r>
          </a:p>
        </p:txBody>
      </p:sp>
      <p:sp>
        <p:nvSpPr>
          <p:cNvPr id="69" name="CuadroTexto 351">
            <a:extLst>
              <a:ext uri="{FF2B5EF4-FFF2-40B4-BE49-F238E27FC236}">
                <a16:creationId xmlns:a16="http://schemas.microsoft.com/office/drawing/2014/main" id="{80A1A209-C2A6-D74F-AD1C-54DDB0B88A87}"/>
              </a:ext>
            </a:extLst>
          </p:cNvPr>
          <p:cNvSpPr txBox="1"/>
          <p:nvPr/>
        </p:nvSpPr>
        <p:spPr>
          <a:xfrm>
            <a:off x="1723975" y="9652392"/>
            <a:ext cx="606811" cy="369332"/>
          </a:xfrm>
          <a:prstGeom prst="rect">
            <a:avLst/>
          </a:prstGeom>
          <a:noFill/>
        </p:spPr>
        <p:txBody>
          <a:bodyPr wrap="square" rtlCol="0">
            <a:spAutoFit/>
          </a:bodyPr>
          <a:lstStyle/>
          <a:p>
            <a:pPr algn="r"/>
            <a:r>
              <a:rPr lang="en-US" sz="1800" dirty="0">
                <a:latin typeface="Lato Light" panose="020F0502020204030203" pitchFamily="34" charset="0"/>
                <a:ea typeface="Lato Light" panose="020F0502020204030203" pitchFamily="34" charset="0"/>
                <a:cs typeface="Lato Light" panose="020F0502020204030203" pitchFamily="34" charset="0"/>
              </a:rPr>
              <a:t>1.5</a:t>
            </a:r>
          </a:p>
        </p:txBody>
      </p:sp>
      <p:sp>
        <p:nvSpPr>
          <p:cNvPr id="70" name="CuadroTexto 351">
            <a:extLst>
              <a:ext uri="{FF2B5EF4-FFF2-40B4-BE49-F238E27FC236}">
                <a16:creationId xmlns:a16="http://schemas.microsoft.com/office/drawing/2014/main" id="{C3EA5F3D-F1F4-4445-A96D-FA0E71E9BF6C}"/>
              </a:ext>
            </a:extLst>
          </p:cNvPr>
          <p:cNvSpPr txBox="1"/>
          <p:nvPr/>
        </p:nvSpPr>
        <p:spPr>
          <a:xfrm>
            <a:off x="1722136" y="10345685"/>
            <a:ext cx="606811" cy="369332"/>
          </a:xfrm>
          <a:prstGeom prst="rect">
            <a:avLst/>
          </a:prstGeom>
          <a:noFill/>
        </p:spPr>
        <p:txBody>
          <a:bodyPr wrap="square" rtlCol="0">
            <a:spAutoFit/>
          </a:bodyPr>
          <a:lstStyle/>
          <a:p>
            <a:pPr algn="r"/>
            <a:r>
              <a:rPr lang="en-US" sz="1800" dirty="0">
                <a:latin typeface="Lato Light" panose="020F0502020204030203" pitchFamily="34" charset="0"/>
                <a:ea typeface="Lato Light" panose="020F0502020204030203" pitchFamily="34" charset="0"/>
                <a:cs typeface="Lato Light" panose="020F0502020204030203" pitchFamily="34" charset="0"/>
              </a:rPr>
              <a:t>1</a:t>
            </a:r>
          </a:p>
        </p:txBody>
      </p:sp>
      <p:sp>
        <p:nvSpPr>
          <p:cNvPr id="71" name="CuadroTexto 351">
            <a:extLst>
              <a:ext uri="{FF2B5EF4-FFF2-40B4-BE49-F238E27FC236}">
                <a16:creationId xmlns:a16="http://schemas.microsoft.com/office/drawing/2014/main" id="{9FC9B4CD-7FB9-9844-9E18-22A4E3F7DF15}"/>
              </a:ext>
            </a:extLst>
          </p:cNvPr>
          <p:cNvSpPr txBox="1"/>
          <p:nvPr/>
        </p:nvSpPr>
        <p:spPr>
          <a:xfrm>
            <a:off x="1720297" y="11048603"/>
            <a:ext cx="606811" cy="369332"/>
          </a:xfrm>
          <a:prstGeom prst="rect">
            <a:avLst/>
          </a:prstGeom>
          <a:noFill/>
        </p:spPr>
        <p:txBody>
          <a:bodyPr wrap="square" rtlCol="0">
            <a:spAutoFit/>
          </a:bodyPr>
          <a:lstStyle/>
          <a:p>
            <a:pPr algn="r"/>
            <a:r>
              <a:rPr lang="en-US" sz="1800" dirty="0">
                <a:latin typeface="Lato Light" panose="020F0502020204030203" pitchFamily="34" charset="0"/>
                <a:ea typeface="Lato Light" panose="020F0502020204030203" pitchFamily="34" charset="0"/>
                <a:cs typeface="Lato Light" panose="020F0502020204030203" pitchFamily="34" charset="0"/>
              </a:rPr>
              <a:t>0.5</a:t>
            </a:r>
          </a:p>
        </p:txBody>
      </p:sp>
      <p:sp>
        <p:nvSpPr>
          <p:cNvPr id="72" name="CuadroTexto 351">
            <a:extLst>
              <a:ext uri="{FF2B5EF4-FFF2-40B4-BE49-F238E27FC236}">
                <a16:creationId xmlns:a16="http://schemas.microsoft.com/office/drawing/2014/main" id="{4A06CB5D-5C4C-CA4A-9BA3-13386D801C83}"/>
              </a:ext>
            </a:extLst>
          </p:cNvPr>
          <p:cNvSpPr txBox="1"/>
          <p:nvPr/>
        </p:nvSpPr>
        <p:spPr>
          <a:xfrm>
            <a:off x="1718458" y="11741896"/>
            <a:ext cx="606811" cy="369332"/>
          </a:xfrm>
          <a:prstGeom prst="rect">
            <a:avLst/>
          </a:prstGeom>
          <a:noFill/>
        </p:spPr>
        <p:txBody>
          <a:bodyPr wrap="square" rtlCol="0">
            <a:spAutoFit/>
          </a:bodyPr>
          <a:lstStyle/>
          <a:p>
            <a:pPr algn="r"/>
            <a:r>
              <a:rPr lang="en-US" sz="1800" dirty="0">
                <a:latin typeface="Lato Light" panose="020F0502020204030203" pitchFamily="34" charset="0"/>
                <a:ea typeface="Lato Light" panose="020F0502020204030203" pitchFamily="34" charset="0"/>
                <a:cs typeface="Lato Light" panose="020F0502020204030203" pitchFamily="34" charset="0"/>
              </a:rPr>
              <a:t>0</a:t>
            </a:r>
          </a:p>
        </p:txBody>
      </p:sp>
      <p:sp>
        <p:nvSpPr>
          <p:cNvPr id="73" name="CuadroTexto 351">
            <a:extLst>
              <a:ext uri="{FF2B5EF4-FFF2-40B4-BE49-F238E27FC236}">
                <a16:creationId xmlns:a16="http://schemas.microsoft.com/office/drawing/2014/main" id="{CD493887-B96A-8D42-AFDC-D41DF885C178}"/>
              </a:ext>
            </a:extLst>
          </p:cNvPr>
          <p:cNvSpPr txBox="1"/>
          <p:nvPr/>
        </p:nvSpPr>
        <p:spPr>
          <a:xfrm>
            <a:off x="3528466" y="12036030"/>
            <a:ext cx="606811" cy="369332"/>
          </a:xfrm>
          <a:prstGeom prst="rect">
            <a:avLst/>
          </a:prstGeom>
          <a:noFill/>
        </p:spPr>
        <p:txBody>
          <a:bodyPr wrap="square" rtlCol="0">
            <a:spAutoFit/>
          </a:bodyPr>
          <a:lstStyle/>
          <a:p>
            <a:pPr algn="ctr"/>
            <a:r>
              <a:rPr lang="en-US" sz="1800" dirty="0">
                <a:latin typeface="Lato Light" panose="020F0502020204030203" pitchFamily="34" charset="0"/>
                <a:ea typeface="Lato Light" panose="020F0502020204030203" pitchFamily="34" charset="0"/>
                <a:cs typeface="Lato Light" panose="020F0502020204030203" pitchFamily="34" charset="0"/>
              </a:rPr>
              <a:t>Apr</a:t>
            </a:r>
          </a:p>
        </p:txBody>
      </p:sp>
      <p:sp>
        <p:nvSpPr>
          <p:cNvPr id="74" name="CuadroTexto 351">
            <a:extLst>
              <a:ext uri="{FF2B5EF4-FFF2-40B4-BE49-F238E27FC236}">
                <a16:creationId xmlns:a16="http://schemas.microsoft.com/office/drawing/2014/main" id="{8883416A-F23A-F54E-AF78-2FE44BBE8831}"/>
              </a:ext>
            </a:extLst>
          </p:cNvPr>
          <p:cNvSpPr txBox="1"/>
          <p:nvPr/>
        </p:nvSpPr>
        <p:spPr>
          <a:xfrm>
            <a:off x="6182365" y="12036030"/>
            <a:ext cx="763321" cy="369332"/>
          </a:xfrm>
          <a:prstGeom prst="rect">
            <a:avLst/>
          </a:prstGeom>
          <a:noFill/>
        </p:spPr>
        <p:txBody>
          <a:bodyPr wrap="square" rtlCol="0">
            <a:spAutoFit/>
          </a:bodyPr>
          <a:lstStyle/>
          <a:p>
            <a:pPr algn="ctr"/>
            <a:r>
              <a:rPr lang="en-US" sz="1800" dirty="0">
                <a:latin typeface="Lato Light" panose="020F0502020204030203" pitchFamily="34" charset="0"/>
                <a:ea typeface="Lato Light" panose="020F0502020204030203" pitchFamily="34" charset="0"/>
                <a:cs typeface="Lato Light" panose="020F0502020204030203" pitchFamily="34" charset="0"/>
              </a:rPr>
              <a:t>May</a:t>
            </a:r>
          </a:p>
        </p:txBody>
      </p:sp>
      <p:sp>
        <p:nvSpPr>
          <p:cNvPr id="75" name="CuadroTexto 351">
            <a:extLst>
              <a:ext uri="{FF2B5EF4-FFF2-40B4-BE49-F238E27FC236}">
                <a16:creationId xmlns:a16="http://schemas.microsoft.com/office/drawing/2014/main" id="{41513AD9-CEF6-C545-ADCD-0F2082B9A073}"/>
              </a:ext>
            </a:extLst>
          </p:cNvPr>
          <p:cNvSpPr txBox="1"/>
          <p:nvPr/>
        </p:nvSpPr>
        <p:spPr>
          <a:xfrm>
            <a:off x="8990265" y="12036030"/>
            <a:ext cx="606811" cy="369332"/>
          </a:xfrm>
          <a:prstGeom prst="rect">
            <a:avLst/>
          </a:prstGeom>
          <a:noFill/>
        </p:spPr>
        <p:txBody>
          <a:bodyPr wrap="square" rtlCol="0">
            <a:spAutoFit/>
          </a:bodyPr>
          <a:lstStyle/>
          <a:p>
            <a:pPr algn="ctr"/>
            <a:r>
              <a:rPr lang="en-US" sz="1800" dirty="0">
                <a:latin typeface="Lato Light" panose="020F0502020204030203" pitchFamily="34" charset="0"/>
                <a:ea typeface="Lato Light" panose="020F0502020204030203" pitchFamily="34" charset="0"/>
                <a:cs typeface="Lato Light" panose="020F0502020204030203" pitchFamily="34" charset="0"/>
              </a:rPr>
              <a:t>Jun</a:t>
            </a:r>
          </a:p>
        </p:txBody>
      </p:sp>
      <p:sp>
        <p:nvSpPr>
          <p:cNvPr id="76" name="CuadroTexto 351">
            <a:extLst>
              <a:ext uri="{FF2B5EF4-FFF2-40B4-BE49-F238E27FC236}">
                <a16:creationId xmlns:a16="http://schemas.microsoft.com/office/drawing/2014/main" id="{39C572CB-6202-E741-AA7E-4F704EBEBDE3}"/>
              </a:ext>
            </a:extLst>
          </p:cNvPr>
          <p:cNvSpPr txBox="1"/>
          <p:nvPr/>
        </p:nvSpPr>
        <p:spPr>
          <a:xfrm>
            <a:off x="11721168" y="12036030"/>
            <a:ext cx="606811" cy="369332"/>
          </a:xfrm>
          <a:prstGeom prst="rect">
            <a:avLst/>
          </a:prstGeom>
          <a:noFill/>
        </p:spPr>
        <p:txBody>
          <a:bodyPr wrap="square" rtlCol="0">
            <a:spAutoFit/>
          </a:bodyPr>
          <a:lstStyle/>
          <a:p>
            <a:pPr algn="ctr"/>
            <a:r>
              <a:rPr lang="en-US" sz="1800" dirty="0">
                <a:latin typeface="Lato Light" panose="020F0502020204030203" pitchFamily="34" charset="0"/>
                <a:ea typeface="Lato Light" panose="020F0502020204030203" pitchFamily="34" charset="0"/>
                <a:cs typeface="Lato Light" panose="020F0502020204030203" pitchFamily="34" charset="0"/>
              </a:rPr>
              <a:t>Jul</a:t>
            </a:r>
          </a:p>
        </p:txBody>
      </p:sp>
      <p:sp>
        <p:nvSpPr>
          <p:cNvPr id="5" name="Rectangle 4">
            <a:extLst>
              <a:ext uri="{FF2B5EF4-FFF2-40B4-BE49-F238E27FC236}">
                <a16:creationId xmlns:a16="http://schemas.microsoft.com/office/drawing/2014/main" id="{7F1492C6-09F7-464B-A6AC-BFBC6281CFF0}"/>
              </a:ext>
            </a:extLst>
          </p:cNvPr>
          <p:cNvSpPr/>
          <p:nvPr/>
        </p:nvSpPr>
        <p:spPr>
          <a:xfrm>
            <a:off x="3410924" y="5919537"/>
            <a:ext cx="871238" cy="600937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A3162773-F2BC-174D-ADEC-FC7DAB4D8323}"/>
              </a:ext>
            </a:extLst>
          </p:cNvPr>
          <p:cNvSpPr/>
          <p:nvPr/>
        </p:nvSpPr>
        <p:spPr>
          <a:xfrm>
            <a:off x="6128406" y="8442960"/>
            <a:ext cx="871238" cy="34836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52CAB0FC-E056-A743-A9B7-3281D1082F18}"/>
              </a:ext>
            </a:extLst>
          </p:cNvPr>
          <p:cNvSpPr/>
          <p:nvPr/>
        </p:nvSpPr>
        <p:spPr>
          <a:xfrm>
            <a:off x="8855513" y="7031255"/>
            <a:ext cx="871238" cy="489530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43389EC5-B452-2042-A6FE-78E926386C3C}"/>
              </a:ext>
            </a:extLst>
          </p:cNvPr>
          <p:cNvSpPr/>
          <p:nvPr/>
        </p:nvSpPr>
        <p:spPr>
          <a:xfrm>
            <a:off x="11592245" y="5629175"/>
            <a:ext cx="871238" cy="62973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0782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Grupo 349">
            <a:extLst>
              <a:ext uri="{FF2B5EF4-FFF2-40B4-BE49-F238E27FC236}">
                <a16:creationId xmlns:a16="http://schemas.microsoft.com/office/drawing/2014/main" id="{36C83D52-B2E4-1245-B8E9-E24120B9A344}"/>
              </a:ext>
            </a:extLst>
          </p:cNvPr>
          <p:cNvGrpSpPr/>
          <p:nvPr/>
        </p:nvGrpSpPr>
        <p:grpSpPr>
          <a:xfrm>
            <a:off x="5001640" y="1022190"/>
            <a:ext cx="14374372" cy="2160074"/>
            <a:chOff x="5001640" y="861425"/>
            <a:chExt cx="14374372" cy="2160074"/>
          </a:xfrm>
        </p:grpSpPr>
        <p:sp>
          <p:nvSpPr>
            <p:cNvPr id="50" name="CuadroTexto 350">
              <a:extLst>
                <a:ext uri="{FF2B5EF4-FFF2-40B4-BE49-F238E27FC236}">
                  <a16:creationId xmlns:a16="http://schemas.microsoft.com/office/drawing/2014/main" id="{A8CF3433-E8F0-E443-A5B4-69DCB9737015}"/>
                </a:ext>
              </a:extLst>
            </p:cNvPr>
            <p:cNvSpPr txBox="1"/>
            <p:nvPr/>
          </p:nvSpPr>
          <p:spPr>
            <a:xfrm>
              <a:off x="8860110" y="861425"/>
              <a:ext cx="6657592" cy="1107996"/>
            </a:xfrm>
            <a:prstGeom prst="rect">
              <a:avLst/>
            </a:prstGeom>
            <a:noFill/>
          </p:spPr>
          <p:txBody>
            <a:bodyPr wrap="none" rtlCol="0">
              <a:spAutoFit/>
            </a:bodyPr>
            <a:lstStyle/>
            <a:p>
              <a:pPr algn="ctr"/>
              <a:r>
                <a:rPr lang="en-US" sz="6600" b="1" dirty="0">
                  <a:solidFill>
                    <a:schemeClr val="tx2"/>
                  </a:solidFill>
                  <a:latin typeface="Lato Heavy" charset="0"/>
                  <a:ea typeface="Lato Heavy" charset="0"/>
                  <a:cs typeface="Lato Heavy" charset="0"/>
                </a:rPr>
                <a:t>US Elections Day</a:t>
              </a:r>
            </a:p>
          </p:txBody>
        </p:sp>
        <p:sp>
          <p:nvSpPr>
            <p:cNvPr id="51" name="CuadroTexto 351">
              <a:extLst>
                <a:ext uri="{FF2B5EF4-FFF2-40B4-BE49-F238E27FC236}">
                  <a16:creationId xmlns:a16="http://schemas.microsoft.com/office/drawing/2014/main" id="{B9018FE2-B055-7844-A7AC-B381F9EB6B65}"/>
                </a:ext>
              </a:extLst>
            </p:cNvPr>
            <p:cNvSpPr txBox="1"/>
            <p:nvPr/>
          </p:nvSpPr>
          <p:spPr>
            <a:xfrm>
              <a:off x="5001640" y="2067392"/>
              <a:ext cx="14374372" cy="954107"/>
            </a:xfrm>
            <a:prstGeom prst="rect">
              <a:avLst/>
            </a:prstGeom>
            <a:noFill/>
          </p:spPr>
          <p:txBody>
            <a:bodyPr wrap="square" rtlCol="0">
              <a:spAutoFit/>
            </a:bodyPr>
            <a:lstStyle/>
            <a:p>
              <a:pPr algn="ctr"/>
              <a:r>
                <a:rPr lang="en-US" sz="2800"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sp>
        <p:nvSpPr>
          <p:cNvPr id="41" name="Freeform 3">
            <a:extLst>
              <a:ext uri="{FF2B5EF4-FFF2-40B4-BE49-F238E27FC236}">
                <a16:creationId xmlns:a16="http://schemas.microsoft.com/office/drawing/2014/main" id="{0B6ABB8F-625A-F546-9A72-9B80D00C03D5}"/>
              </a:ext>
            </a:extLst>
          </p:cNvPr>
          <p:cNvSpPr>
            <a:spLocks noChangeArrowheads="1"/>
          </p:cNvSpPr>
          <p:nvPr/>
        </p:nvSpPr>
        <p:spPr bwMode="auto">
          <a:xfrm>
            <a:off x="9734401" y="5224845"/>
            <a:ext cx="4910833" cy="6714649"/>
          </a:xfrm>
          <a:custGeom>
            <a:avLst/>
            <a:gdLst>
              <a:gd name="T0" fmla="*/ 10900 w 10901"/>
              <a:gd name="T1" fmla="*/ 14845 h 14906"/>
              <a:gd name="T2" fmla="*/ 90 w 10901"/>
              <a:gd name="T3" fmla="*/ 14905 h 14906"/>
              <a:gd name="T4" fmla="*/ 0 w 10901"/>
              <a:gd name="T5" fmla="*/ 60 h 14906"/>
              <a:gd name="T6" fmla="*/ 10810 w 10901"/>
              <a:gd name="T7" fmla="*/ 0 h 14906"/>
              <a:gd name="T8" fmla="*/ 10900 w 10901"/>
              <a:gd name="T9" fmla="*/ 14845 h 14906"/>
            </a:gdLst>
            <a:ahLst/>
            <a:cxnLst>
              <a:cxn ang="0">
                <a:pos x="T0" y="T1"/>
              </a:cxn>
              <a:cxn ang="0">
                <a:pos x="T2" y="T3"/>
              </a:cxn>
              <a:cxn ang="0">
                <a:pos x="T4" y="T5"/>
              </a:cxn>
              <a:cxn ang="0">
                <a:pos x="T6" y="T7"/>
              </a:cxn>
              <a:cxn ang="0">
                <a:pos x="T8" y="T9"/>
              </a:cxn>
            </a:cxnLst>
            <a:rect l="0" t="0" r="r" b="b"/>
            <a:pathLst>
              <a:path w="10901" h="14906">
                <a:moveTo>
                  <a:pt x="10900" y="14845"/>
                </a:moveTo>
                <a:lnTo>
                  <a:pt x="90" y="14905"/>
                </a:lnTo>
                <a:lnTo>
                  <a:pt x="0" y="60"/>
                </a:lnTo>
                <a:lnTo>
                  <a:pt x="10810" y="0"/>
                </a:lnTo>
                <a:lnTo>
                  <a:pt x="10900" y="14845"/>
                </a:lnTo>
              </a:path>
            </a:pathLst>
          </a:custGeom>
          <a:solidFill>
            <a:srgbClr val="FFFFF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3" name="Freeform 4">
            <a:extLst>
              <a:ext uri="{FF2B5EF4-FFF2-40B4-BE49-F238E27FC236}">
                <a16:creationId xmlns:a16="http://schemas.microsoft.com/office/drawing/2014/main" id="{3ADC111E-3E71-2846-8837-19358D994DDC}"/>
              </a:ext>
            </a:extLst>
          </p:cNvPr>
          <p:cNvSpPr>
            <a:spLocks noChangeArrowheads="1"/>
          </p:cNvSpPr>
          <p:nvPr/>
        </p:nvSpPr>
        <p:spPr bwMode="auto">
          <a:xfrm>
            <a:off x="9734401" y="5224845"/>
            <a:ext cx="4910833" cy="6714649"/>
          </a:xfrm>
          <a:custGeom>
            <a:avLst/>
            <a:gdLst>
              <a:gd name="T0" fmla="*/ 10900 w 10901"/>
              <a:gd name="T1" fmla="*/ 14845 h 14906"/>
              <a:gd name="T2" fmla="*/ 90 w 10901"/>
              <a:gd name="T3" fmla="*/ 14905 h 14906"/>
              <a:gd name="T4" fmla="*/ 0 w 10901"/>
              <a:gd name="T5" fmla="*/ 60 h 14906"/>
              <a:gd name="T6" fmla="*/ 10810 w 10901"/>
              <a:gd name="T7" fmla="*/ 0 h 14906"/>
              <a:gd name="T8" fmla="*/ 10900 w 10901"/>
              <a:gd name="T9" fmla="*/ 14845 h 14906"/>
            </a:gdLst>
            <a:ahLst/>
            <a:cxnLst>
              <a:cxn ang="0">
                <a:pos x="T0" y="T1"/>
              </a:cxn>
              <a:cxn ang="0">
                <a:pos x="T2" y="T3"/>
              </a:cxn>
              <a:cxn ang="0">
                <a:pos x="T4" y="T5"/>
              </a:cxn>
              <a:cxn ang="0">
                <a:pos x="T6" y="T7"/>
              </a:cxn>
              <a:cxn ang="0">
                <a:pos x="T8" y="T9"/>
              </a:cxn>
            </a:cxnLst>
            <a:rect l="0" t="0" r="r" b="b"/>
            <a:pathLst>
              <a:path w="10901" h="14906">
                <a:moveTo>
                  <a:pt x="10900" y="14845"/>
                </a:moveTo>
                <a:lnTo>
                  <a:pt x="90" y="14905"/>
                </a:lnTo>
                <a:lnTo>
                  <a:pt x="0" y="60"/>
                </a:lnTo>
                <a:lnTo>
                  <a:pt x="10810" y="0"/>
                </a:lnTo>
                <a:lnTo>
                  <a:pt x="10900" y="14845"/>
                </a:lnTo>
              </a:path>
            </a:pathLst>
          </a:custGeom>
          <a:solidFill>
            <a:schemeClr val="bg1">
              <a:lumMod val="95000"/>
            </a:schemeClr>
          </a:solidFill>
          <a:ln>
            <a:noFill/>
          </a:ln>
          <a:effectLst/>
        </p:spPr>
        <p:txBody>
          <a:bodyPr wrap="none" anchor="ctr"/>
          <a:lstStyle/>
          <a:p>
            <a:endParaRPr lang="en-US"/>
          </a:p>
        </p:txBody>
      </p:sp>
      <p:sp>
        <p:nvSpPr>
          <p:cNvPr id="55" name="Freeform 12">
            <a:extLst>
              <a:ext uri="{FF2B5EF4-FFF2-40B4-BE49-F238E27FC236}">
                <a16:creationId xmlns:a16="http://schemas.microsoft.com/office/drawing/2014/main" id="{C4CC18D0-AA25-9542-B8EF-855051231860}"/>
              </a:ext>
            </a:extLst>
          </p:cNvPr>
          <p:cNvSpPr>
            <a:spLocks noChangeArrowheads="1"/>
          </p:cNvSpPr>
          <p:nvPr/>
        </p:nvSpPr>
        <p:spPr bwMode="auto">
          <a:xfrm>
            <a:off x="10372095" y="9048377"/>
            <a:ext cx="794633" cy="794633"/>
          </a:xfrm>
          <a:custGeom>
            <a:avLst/>
            <a:gdLst>
              <a:gd name="T0" fmla="*/ 1671 w 1762"/>
              <a:gd name="T1" fmla="*/ 0 h 1762"/>
              <a:gd name="T2" fmla="*/ 1671 w 1762"/>
              <a:gd name="T3" fmla="*/ 0 h 1762"/>
              <a:gd name="T4" fmla="*/ 75 w 1762"/>
              <a:gd name="T5" fmla="*/ 15 h 1762"/>
              <a:gd name="T6" fmla="*/ 0 w 1762"/>
              <a:gd name="T7" fmla="*/ 90 h 1762"/>
              <a:gd name="T8" fmla="*/ 0 w 1762"/>
              <a:gd name="T9" fmla="*/ 1686 h 1762"/>
              <a:gd name="T10" fmla="*/ 90 w 1762"/>
              <a:gd name="T11" fmla="*/ 1761 h 1762"/>
              <a:gd name="T12" fmla="*/ 1671 w 1762"/>
              <a:gd name="T13" fmla="*/ 1746 h 1762"/>
              <a:gd name="T14" fmla="*/ 1731 w 1762"/>
              <a:gd name="T15" fmla="*/ 1732 h 1762"/>
              <a:gd name="T16" fmla="*/ 1731 w 1762"/>
              <a:gd name="T17" fmla="*/ 1732 h 1762"/>
              <a:gd name="T18" fmla="*/ 1731 w 1762"/>
              <a:gd name="T19" fmla="*/ 1732 h 1762"/>
              <a:gd name="T20" fmla="*/ 1761 w 1762"/>
              <a:gd name="T21" fmla="*/ 1671 h 1762"/>
              <a:gd name="T22" fmla="*/ 1746 w 1762"/>
              <a:gd name="T23" fmla="*/ 90 h 1762"/>
              <a:gd name="T24" fmla="*/ 1671 w 1762"/>
              <a:gd name="T25" fmla="*/ 0 h 1762"/>
              <a:gd name="T26" fmla="*/ 1596 w 1762"/>
              <a:gd name="T27" fmla="*/ 1581 h 1762"/>
              <a:gd name="T28" fmla="*/ 1596 w 1762"/>
              <a:gd name="T29" fmla="*/ 1581 h 1762"/>
              <a:gd name="T30" fmla="*/ 165 w 1762"/>
              <a:gd name="T31" fmla="*/ 1596 h 1762"/>
              <a:gd name="T32" fmla="*/ 165 w 1762"/>
              <a:gd name="T33" fmla="*/ 181 h 1762"/>
              <a:gd name="T34" fmla="*/ 1580 w 1762"/>
              <a:gd name="T35" fmla="*/ 166 h 1762"/>
              <a:gd name="T36" fmla="*/ 1596 w 1762"/>
              <a:gd name="T37" fmla="*/ 1581 h 1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62" h="1762">
                <a:moveTo>
                  <a:pt x="1671" y="0"/>
                </a:moveTo>
                <a:lnTo>
                  <a:pt x="1671" y="0"/>
                </a:lnTo>
                <a:cubicBezTo>
                  <a:pt x="1129" y="0"/>
                  <a:pt x="602" y="0"/>
                  <a:pt x="75" y="15"/>
                </a:cubicBezTo>
                <a:cubicBezTo>
                  <a:pt x="30" y="15"/>
                  <a:pt x="0" y="45"/>
                  <a:pt x="0" y="90"/>
                </a:cubicBezTo>
                <a:cubicBezTo>
                  <a:pt x="0" y="617"/>
                  <a:pt x="0" y="1144"/>
                  <a:pt x="0" y="1686"/>
                </a:cubicBezTo>
                <a:cubicBezTo>
                  <a:pt x="0" y="1732"/>
                  <a:pt x="45" y="1761"/>
                  <a:pt x="90" y="1761"/>
                </a:cubicBezTo>
                <a:cubicBezTo>
                  <a:pt x="617" y="1761"/>
                  <a:pt x="1144" y="1761"/>
                  <a:pt x="1671" y="1746"/>
                </a:cubicBezTo>
                <a:cubicBezTo>
                  <a:pt x="1701" y="1746"/>
                  <a:pt x="1716" y="1746"/>
                  <a:pt x="1731" y="1732"/>
                </a:cubicBezTo>
                <a:lnTo>
                  <a:pt x="1731" y="1732"/>
                </a:lnTo>
                <a:lnTo>
                  <a:pt x="1731" y="1732"/>
                </a:lnTo>
                <a:cubicBezTo>
                  <a:pt x="1746" y="1716"/>
                  <a:pt x="1761" y="1701"/>
                  <a:pt x="1761" y="1671"/>
                </a:cubicBezTo>
                <a:cubicBezTo>
                  <a:pt x="1761" y="1144"/>
                  <a:pt x="1746" y="617"/>
                  <a:pt x="1746" y="90"/>
                </a:cubicBezTo>
                <a:cubicBezTo>
                  <a:pt x="1746" y="45"/>
                  <a:pt x="1716" y="0"/>
                  <a:pt x="1671" y="0"/>
                </a:cubicBezTo>
                <a:close/>
                <a:moveTo>
                  <a:pt x="1596" y="1581"/>
                </a:moveTo>
                <a:lnTo>
                  <a:pt x="1596" y="1581"/>
                </a:lnTo>
                <a:cubicBezTo>
                  <a:pt x="1114" y="1596"/>
                  <a:pt x="648" y="1596"/>
                  <a:pt x="165" y="1596"/>
                </a:cubicBezTo>
                <a:cubicBezTo>
                  <a:pt x="165" y="1129"/>
                  <a:pt x="165" y="647"/>
                  <a:pt x="165" y="181"/>
                </a:cubicBezTo>
                <a:cubicBezTo>
                  <a:pt x="632" y="166"/>
                  <a:pt x="1114" y="166"/>
                  <a:pt x="1580" y="166"/>
                </a:cubicBezTo>
                <a:cubicBezTo>
                  <a:pt x="1580" y="647"/>
                  <a:pt x="1596" y="1114"/>
                  <a:pt x="1596" y="1581"/>
                </a:cubicBezTo>
                <a:close/>
              </a:path>
            </a:pathLst>
          </a:custGeom>
          <a:solidFill>
            <a:schemeClr val="bg1">
              <a:lumMod val="65000"/>
            </a:schemeClr>
          </a:solidFill>
          <a:ln>
            <a:noFill/>
          </a:ln>
          <a:effectLst/>
        </p:spPr>
        <p:txBody>
          <a:bodyPr wrap="none" anchor="ctr"/>
          <a:lstStyle/>
          <a:p>
            <a:endParaRPr lang="en-US"/>
          </a:p>
        </p:txBody>
      </p:sp>
      <p:sp>
        <p:nvSpPr>
          <p:cNvPr id="57" name="Freeform 16">
            <a:extLst>
              <a:ext uri="{FF2B5EF4-FFF2-40B4-BE49-F238E27FC236}">
                <a16:creationId xmlns:a16="http://schemas.microsoft.com/office/drawing/2014/main" id="{EB44ED2E-CA03-0546-BF51-25EAD4D110E1}"/>
              </a:ext>
            </a:extLst>
          </p:cNvPr>
          <p:cNvSpPr>
            <a:spLocks noChangeArrowheads="1"/>
          </p:cNvSpPr>
          <p:nvPr/>
        </p:nvSpPr>
        <p:spPr bwMode="auto">
          <a:xfrm>
            <a:off x="11585897" y="9320539"/>
            <a:ext cx="2522961" cy="373477"/>
          </a:xfrm>
          <a:custGeom>
            <a:avLst/>
            <a:gdLst>
              <a:gd name="T0" fmla="*/ 5586 w 5602"/>
              <a:gd name="T1" fmla="*/ 0 h 830"/>
              <a:gd name="T2" fmla="*/ 0 w 5602"/>
              <a:gd name="T3" fmla="*/ 31 h 830"/>
              <a:gd name="T4" fmla="*/ 0 w 5602"/>
              <a:gd name="T5" fmla="*/ 829 h 830"/>
              <a:gd name="T6" fmla="*/ 5601 w 5602"/>
              <a:gd name="T7" fmla="*/ 798 h 830"/>
              <a:gd name="T8" fmla="*/ 5586 w 5602"/>
              <a:gd name="T9" fmla="*/ 0 h 830"/>
            </a:gdLst>
            <a:ahLst/>
            <a:cxnLst>
              <a:cxn ang="0">
                <a:pos x="T0" y="T1"/>
              </a:cxn>
              <a:cxn ang="0">
                <a:pos x="T2" y="T3"/>
              </a:cxn>
              <a:cxn ang="0">
                <a:pos x="T4" y="T5"/>
              </a:cxn>
              <a:cxn ang="0">
                <a:pos x="T6" y="T7"/>
              </a:cxn>
              <a:cxn ang="0">
                <a:pos x="T8" y="T9"/>
              </a:cxn>
            </a:cxnLst>
            <a:rect l="0" t="0" r="r" b="b"/>
            <a:pathLst>
              <a:path w="5602" h="830">
                <a:moveTo>
                  <a:pt x="5586" y="0"/>
                </a:moveTo>
                <a:lnTo>
                  <a:pt x="0" y="31"/>
                </a:lnTo>
                <a:lnTo>
                  <a:pt x="0" y="829"/>
                </a:lnTo>
                <a:lnTo>
                  <a:pt x="5601" y="798"/>
                </a:lnTo>
                <a:lnTo>
                  <a:pt x="5586" y="0"/>
                </a:lnTo>
              </a:path>
            </a:pathLst>
          </a:custGeom>
          <a:solidFill>
            <a:schemeClr val="bg1">
              <a:lumMod val="85000"/>
            </a:schemeClr>
          </a:solidFill>
          <a:ln>
            <a:noFill/>
          </a:ln>
          <a:effectLst/>
        </p:spPr>
        <p:txBody>
          <a:bodyPr wrap="none" anchor="ctr"/>
          <a:lstStyle/>
          <a:p>
            <a:endParaRPr lang="en-US"/>
          </a:p>
        </p:txBody>
      </p:sp>
      <p:sp>
        <p:nvSpPr>
          <p:cNvPr id="58" name="Freeform 17">
            <a:extLst>
              <a:ext uri="{FF2B5EF4-FFF2-40B4-BE49-F238E27FC236}">
                <a16:creationId xmlns:a16="http://schemas.microsoft.com/office/drawing/2014/main" id="{E7545DCB-6E6E-F94A-A970-86E7B8F53608}"/>
              </a:ext>
            </a:extLst>
          </p:cNvPr>
          <p:cNvSpPr>
            <a:spLocks noChangeArrowheads="1"/>
          </p:cNvSpPr>
          <p:nvPr/>
        </p:nvSpPr>
        <p:spPr bwMode="auto">
          <a:xfrm>
            <a:off x="11585897" y="9320539"/>
            <a:ext cx="2522961" cy="373477"/>
          </a:xfrm>
          <a:custGeom>
            <a:avLst/>
            <a:gdLst>
              <a:gd name="T0" fmla="*/ 5586 w 5602"/>
              <a:gd name="T1" fmla="*/ 0 h 830"/>
              <a:gd name="T2" fmla="*/ 0 w 5602"/>
              <a:gd name="T3" fmla="*/ 31 h 830"/>
              <a:gd name="T4" fmla="*/ 0 w 5602"/>
              <a:gd name="T5" fmla="*/ 829 h 830"/>
              <a:gd name="T6" fmla="*/ 5601 w 5602"/>
              <a:gd name="T7" fmla="*/ 798 h 830"/>
              <a:gd name="T8" fmla="*/ 5586 w 5602"/>
              <a:gd name="T9" fmla="*/ 0 h 830"/>
            </a:gdLst>
            <a:ahLst/>
            <a:cxnLst>
              <a:cxn ang="0">
                <a:pos x="T0" y="T1"/>
              </a:cxn>
              <a:cxn ang="0">
                <a:pos x="T2" y="T3"/>
              </a:cxn>
              <a:cxn ang="0">
                <a:pos x="T4" y="T5"/>
              </a:cxn>
              <a:cxn ang="0">
                <a:pos x="T6" y="T7"/>
              </a:cxn>
              <a:cxn ang="0">
                <a:pos x="T8" y="T9"/>
              </a:cxn>
            </a:cxnLst>
            <a:rect l="0" t="0" r="r" b="b"/>
            <a:pathLst>
              <a:path w="5602" h="830">
                <a:moveTo>
                  <a:pt x="5586" y="0"/>
                </a:moveTo>
                <a:lnTo>
                  <a:pt x="0" y="31"/>
                </a:lnTo>
                <a:lnTo>
                  <a:pt x="0" y="829"/>
                </a:lnTo>
                <a:lnTo>
                  <a:pt x="5601" y="798"/>
                </a:lnTo>
                <a:lnTo>
                  <a:pt x="5586" y="0"/>
                </a:lnTo>
              </a:path>
            </a:pathLst>
          </a:custGeom>
          <a:solidFill>
            <a:schemeClr val="bg1">
              <a:lumMod val="85000"/>
            </a:schemeClr>
          </a:solidFill>
          <a:ln>
            <a:noFill/>
          </a:ln>
          <a:effectLst/>
        </p:spPr>
        <p:txBody>
          <a:bodyPr wrap="none" anchor="ctr"/>
          <a:lstStyle/>
          <a:p>
            <a:endParaRPr lang="en-US"/>
          </a:p>
        </p:txBody>
      </p:sp>
      <p:sp>
        <p:nvSpPr>
          <p:cNvPr id="59" name="Freeform 11">
            <a:extLst>
              <a:ext uri="{FF2B5EF4-FFF2-40B4-BE49-F238E27FC236}">
                <a16:creationId xmlns:a16="http://schemas.microsoft.com/office/drawing/2014/main" id="{A56C6375-1B4A-C141-BE9A-36AF230C2E62}"/>
              </a:ext>
            </a:extLst>
          </p:cNvPr>
          <p:cNvSpPr>
            <a:spLocks noChangeArrowheads="1"/>
          </p:cNvSpPr>
          <p:nvPr/>
        </p:nvSpPr>
        <p:spPr bwMode="auto">
          <a:xfrm>
            <a:off x="10364149" y="7727300"/>
            <a:ext cx="794633" cy="794633"/>
          </a:xfrm>
          <a:custGeom>
            <a:avLst/>
            <a:gdLst>
              <a:gd name="T0" fmla="*/ 1656 w 1762"/>
              <a:gd name="T1" fmla="*/ 0 h 1763"/>
              <a:gd name="T2" fmla="*/ 1656 w 1762"/>
              <a:gd name="T3" fmla="*/ 0 h 1763"/>
              <a:gd name="T4" fmla="*/ 75 w 1762"/>
              <a:gd name="T5" fmla="*/ 15 h 1763"/>
              <a:gd name="T6" fmla="*/ 0 w 1762"/>
              <a:gd name="T7" fmla="*/ 91 h 1763"/>
              <a:gd name="T8" fmla="*/ 0 w 1762"/>
              <a:gd name="T9" fmla="*/ 1686 h 1763"/>
              <a:gd name="T10" fmla="*/ 90 w 1762"/>
              <a:gd name="T11" fmla="*/ 1762 h 1763"/>
              <a:gd name="T12" fmla="*/ 1671 w 1762"/>
              <a:gd name="T13" fmla="*/ 1762 h 1763"/>
              <a:gd name="T14" fmla="*/ 1731 w 1762"/>
              <a:gd name="T15" fmla="*/ 1731 h 1763"/>
              <a:gd name="T16" fmla="*/ 1731 w 1762"/>
              <a:gd name="T17" fmla="*/ 1731 h 1763"/>
              <a:gd name="T18" fmla="*/ 1731 w 1762"/>
              <a:gd name="T19" fmla="*/ 1731 h 1763"/>
              <a:gd name="T20" fmla="*/ 1761 w 1762"/>
              <a:gd name="T21" fmla="*/ 1671 h 1763"/>
              <a:gd name="T22" fmla="*/ 1746 w 1762"/>
              <a:gd name="T23" fmla="*/ 91 h 1763"/>
              <a:gd name="T24" fmla="*/ 1656 w 1762"/>
              <a:gd name="T25" fmla="*/ 0 h 1763"/>
              <a:gd name="T26" fmla="*/ 1595 w 1762"/>
              <a:gd name="T27" fmla="*/ 1596 h 1763"/>
              <a:gd name="T28" fmla="*/ 1595 w 1762"/>
              <a:gd name="T29" fmla="*/ 1596 h 1763"/>
              <a:gd name="T30" fmla="*/ 165 w 1762"/>
              <a:gd name="T31" fmla="*/ 1596 h 1763"/>
              <a:gd name="T32" fmla="*/ 165 w 1762"/>
              <a:gd name="T33" fmla="*/ 180 h 1763"/>
              <a:gd name="T34" fmla="*/ 1581 w 1762"/>
              <a:gd name="T35" fmla="*/ 166 h 1763"/>
              <a:gd name="T36" fmla="*/ 1595 w 1762"/>
              <a:gd name="T37" fmla="*/ 1596 h 1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62" h="1763">
                <a:moveTo>
                  <a:pt x="1656" y="0"/>
                </a:moveTo>
                <a:lnTo>
                  <a:pt x="1656" y="0"/>
                </a:lnTo>
                <a:cubicBezTo>
                  <a:pt x="1129" y="0"/>
                  <a:pt x="602" y="15"/>
                  <a:pt x="75" y="15"/>
                </a:cubicBezTo>
                <a:cubicBezTo>
                  <a:pt x="30" y="15"/>
                  <a:pt x="0" y="45"/>
                  <a:pt x="0" y="91"/>
                </a:cubicBezTo>
                <a:cubicBezTo>
                  <a:pt x="0" y="618"/>
                  <a:pt x="0" y="1159"/>
                  <a:pt x="0" y="1686"/>
                </a:cubicBezTo>
                <a:cubicBezTo>
                  <a:pt x="0" y="1731"/>
                  <a:pt x="45" y="1762"/>
                  <a:pt x="90" y="1762"/>
                </a:cubicBezTo>
                <a:cubicBezTo>
                  <a:pt x="617" y="1762"/>
                  <a:pt x="1144" y="1762"/>
                  <a:pt x="1671" y="1762"/>
                </a:cubicBezTo>
                <a:cubicBezTo>
                  <a:pt x="1701" y="1762"/>
                  <a:pt x="1716" y="1746"/>
                  <a:pt x="1731" y="1731"/>
                </a:cubicBezTo>
                <a:lnTo>
                  <a:pt x="1731" y="1731"/>
                </a:lnTo>
                <a:lnTo>
                  <a:pt x="1731" y="1731"/>
                </a:lnTo>
                <a:cubicBezTo>
                  <a:pt x="1746" y="1717"/>
                  <a:pt x="1761" y="1702"/>
                  <a:pt x="1761" y="1671"/>
                </a:cubicBezTo>
                <a:cubicBezTo>
                  <a:pt x="1746" y="1144"/>
                  <a:pt x="1746" y="618"/>
                  <a:pt x="1746" y="91"/>
                </a:cubicBezTo>
                <a:cubicBezTo>
                  <a:pt x="1746" y="45"/>
                  <a:pt x="1701" y="0"/>
                  <a:pt x="1656" y="0"/>
                </a:cubicBezTo>
                <a:close/>
                <a:moveTo>
                  <a:pt x="1595" y="1596"/>
                </a:moveTo>
                <a:lnTo>
                  <a:pt x="1595" y="1596"/>
                </a:lnTo>
                <a:cubicBezTo>
                  <a:pt x="1114" y="1596"/>
                  <a:pt x="647" y="1596"/>
                  <a:pt x="165" y="1596"/>
                </a:cubicBezTo>
                <a:cubicBezTo>
                  <a:pt x="165" y="1129"/>
                  <a:pt x="165" y="647"/>
                  <a:pt x="165" y="180"/>
                </a:cubicBezTo>
                <a:cubicBezTo>
                  <a:pt x="632" y="180"/>
                  <a:pt x="1114" y="166"/>
                  <a:pt x="1581" y="166"/>
                </a:cubicBezTo>
                <a:cubicBezTo>
                  <a:pt x="1581" y="647"/>
                  <a:pt x="1581" y="1115"/>
                  <a:pt x="1595" y="1596"/>
                </a:cubicBezTo>
                <a:close/>
              </a:path>
            </a:pathLst>
          </a:custGeom>
          <a:solidFill>
            <a:schemeClr val="bg1">
              <a:lumMod val="65000"/>
            </a:schemeClr>
          </a:solidFill>
          <a:ln>
            <a:noFill/>
          </a:ln>
          <a:effectLst/>
        </p:spPr>
        <p:txBody>
          <a:bodyPr wrap="none" anchor="ctr"/>
          <a:lstStyle/>
          <a:p>
            <a:endParaRPr lang="en-US"/>
          </a:p>
        </p:txBody>
      </p:sp>
      <p:sp>
        <p:nvSpPr>
          <p:cNvPr id="61" name="Freeform 18">
            <a:extLst>
              <a:ext uri="{FF2B5EF4-FFF2-40B4-BE49-F238E27FC236}">
                <a16:creationId xmlns:a16="http://schemas.microsoft.com/office/drawing/2014/main" id="{3B5B7D9C-E2ED-D14D-8C86-AEB5035EBBAD}"/>
              </a:ext>
            </a:extLst>
          </p:cNvPr>
          <p:cNvSpPr>
            <a:spLocks noChangeArrowheads="1"/>
          </p:cNvSpPr>
          <p:nvPr/>
        </p:nvSpPr>
        <p:spPr bwMode="auto">
          <a:xfrm>
            <a:off x="11571991" y="7923972"/>
            <a:ext cx="2522961" cy="373477"/>
          </a:xfrm>
          <a:custGeom>
            <a:avLst/>
            <a:gdLst>
              <a:gd name="T0" fmla="*/ 5600 w 5601"/>
              <a:gd name="T1" fmla="*/ 0 h 829"/>
              <a:gd name="T2" fmla="*/ 0 w 5601"/>
              <a:gd name="T3" fmla="*/ 30 h 829"/>
              <a:gd name="T4" fmla="*/ 15 w 5601"/>
              <a:gd name="T5" fmla="*/ 828 h 829"/>
              <a:gd name="T6" fmla="*/ 5600 w 5601"/>
              <a:gd name="T7" fmla="*/ 797 h 829"/>
              <a:gd name="T8" fmla="*/ 5600 w 5601"/>
              <a:gd name="T9" fmla="*/ 0 h 829"/>
            </a:gdLst>
            <a:ahLst/>
            <a:cxnLst>
              <a:cxn ang="0">
                <a:pos x="T0" y="T1"/>
              </a:cxn>
              <a:cxn ang="0">
                <a:pos x="T2" y="T3"/>
              </a:cxn>
              <a:cxn ang="0">
                <a:pos x="T4" y="T5"/>
              </a:cxn>
              <a:cxn ang="0">
                <a:pos x="T6" y="T7"/>
              </a:cxn>
              <a:cxn ang="0">
                <a:pos x="T8" y="T9"/>
              </a:cxn>
            </a:cxnLst>
            <a:rect l="0" t="0" r="r" b="b"/>
            <a:pathLst>
              <a:path w="5601" h="829">
                <a:moveTo>
                  <a:pt x="5600" y="0"/>
                </a:moveTo>
                <a:lnTo>
                  <a:pt x="0" y="30"/>
                </a:lnTo>
                <a:lnTo>
                  <a:pt x="15" y="828"/>
                </a:lnTo>
                <a:lnTo>
                  <a:pt x="5600" y="797"/>
                </a:lnTo>
                <a:lnTo>
                  <a:pt x="5600" y="0"/>
                </a:lnTo>
              </a:path>
            </a:pathLst>
          </a:custGeom>
          <a:solidFill>
            <a:schemeClr val="bg1">
              <a:lumMod val="85000"/>
            </a:schemeClr>
          </a:solidFill>
          <a:ln>
            <a:noFill/>
          </a:ln>
          <a:effectLst/>
        </p:spPr>
        <p:txBody>
          <a:bodyPr wrap="none" anchor="ctr"/>
          <a:lstStyle/>
          <a:p>
            <a:endParaRPr lang="en-US"/>
          </a:p>
        </p:txBody>
      </p:sp>
      <p:sp>
        <p:nvSpPr>
          <p:cNvPr id="62" name="Freeform 19">
            <a:extLst>
              <a:ext uri="{FF2B5EF4-FFF2-40B4-BE49-F238E27FC236}">
                <a16:creationId xmlns:a16="http://schemas.microsoft.com/office/drawing/2014/main" id="{25239907-84ED-C54A-B729-D0F9A39491E1}"/>
              </a:ext>
            </a:extLst>
          </p:cNvPr>
          <p:cNvSpPr>
            <a:spLocks noChangeArrowheads="1"/>
          </p:cNvSpPr>
          <p:nvPr/>
        </p:nvSpPr>
        <p:spPr bwMode="auto">
          <a:xfrm>
            <a:off x="11571991" y="7923972"/>
            <a:ext cx="2522961" cy="373477"/>
          </a:xfrm>
          <a:custGeom>
            <a:avLst/>
            <a:gdLst>
              <a:gd name="T0" fmla="*/ 5600 w 5601"/>
              <a:gd name="T1" fmla="*/ 0 h 829"/>
              <a:gd name="T2" fmla="*/ 0 w 5601"/>
              <a:gd name="T3" fmla="*/ 30 h 829"/>
              <a:gd name="T4" fmla="*/ 15 w 5601"/>
              <a:gd name="T5" fmla="*/ 828 h 829"/>
              <a:gd name="T6" fmla="*/ 5600 w 5601"/>
              <a:gd name="T7" fmla="*/ 797 h 829"/>
              <a:gd name="T8" fmla="*/ 5600 w 5601"/>
              <a:gd name="T9" fmla="*/ 0 h 829"/>
            </a:gdLst>
            <a:ahLst/>
            <a:cxnLst>
              <a:cxn ang="0">
                <a:pos x="T0" y="T1"/>
              </a:cxn>
              <a:cxn ang="0">
                <a:pos x="T2" y="T3"/>
              </a:cxn>
              <a:cxn ang="0">
                <a:pos x="T4" y="T5"/>
              </a:cxn>
              <a:cxn ang="0">
                <a:pos x="T6" y="T7"/>
              </a:cxn>
              <a:cxn ang="0">
                <a:pos x="T8" y="T9"/>
              </a:cxn>
            </a:cxnLst>
            <a:rect l="0" t="0" r="r" b="b"/>
            <a:pathLst>
              <a:path w="5601" h="829">
                <a:moveTo>
                  <a:pt x="5600" y="0"/>
                </a:moveTo>
                <a:lnTo>
                  <a:pt x="0" y="30"/>
                </a:lnTo>
                <a:lnTo>
                  <a:pt x="15" y="828"/>
                </a:lnTo>
                <a:lnTo>
                  <a:pt x="5600" y="797"/>
                </a:lnTo>
                <a:lnTo>
                  <a:pt x="5600" y="0"/>
                </a:lnTo>
              </a:path>
            </a:pathLst>
          </a:custGeom>
          <a:solidFill>
            <a:schemeClr val="bg1">
              <a:lumMod val="85000"/>
            </a:schemeClr>
          </a:solidFill>
          <a:ln>
            <a:noFill/>
          </a:ln>
          <a:effectLst/>
        </p:spPr>
        <p:txBody>
          <a:bodyPr wrap="none" anchor="ctr"/>
          <a:lstStyle/>
          <a:p>
            <a:endParaRPr lang="en-US"/>
          </a:p>
        </p:txBody>
      </p:sp>
      <p:sp>
        <p:nvSpPr>
          <p:cNvPr id="63" name="Freeform 10">
            <a:extLst>
              <a:ext uri="{FF2B5EF4-FFF2-40B4-BE49-F238E27FC236}">
                <a16:creationId xmlns:a16="http://schemas.microsoft.com/office/drawing/2014/main" id="{CD061B74-2E4E-FE4B-8C4C-B11BCC17E47D}"/>
              </a:ext>
            </a:extLst>
          </p:cNvPr>
          <p:cNvSpPr>
            <a:spLocks noChangeArrowheads="1"/>
          </p:cNvSpPr>
          <p:nvPr/>
        </p:nvSpPr>
        <p:spPr bwMode="auto">
          <a:xfrm>
            <a:off x="10350242" y="6404236"/>
            <a:ext cx="794633" cy="794633"/>
          </a:xfrm>
          <a:custGeom>
            <a:avLst/>
            <a:gdLst>
              <a:gd name="T0" fmla="*/ 1672 w 1763"/>
              <a:gd name="T1" fmla="*/ 0 h 1763"/>
              <a:gd name="T2" fmla="*/ 1672 w 1763"/>
              <a:gd name="T3" fmla="*/ 0 h 1763"/>
              <a:gd name="T4" fmla="*/ 91 w 1763"/>
              <a:gd name="T5" fmla="*/ 15 h 1763"/>
              <a:gd name="T6" fmla="*/ 16 w 1763"/>
              <a:gd name="T7" fmla="*/ 90 h 1763"/>
              <a:gd name="T8" fmla="*/ 16 w 1763"/>
              <a:gd name="T9" fmla="*/ 1687 h 1763"/>
              <a:gd name="T10" fmla="*/ 106 w 1763"/>
              <a:gd name="T11" fmla="*/ 1762 h 1763"/>
              <a:gd name="T12" fmla="*/ 1687 w 1763"/>
              <a:gd name="T13" fmla="*/ 1762 h 1763"/>
              <a:gd name="T14" fmla="*/ 1747 w 1763"/>
              <a:gd name="T15" fmla="*/ 1731 h 1763"/>
              <a:gd name="T16" fmla="*/ 1747 w 1763"/>
              <a:gd name="T17" fmla="*/ 1731 h 1763"/>
              <a:gd name="T18" fmla="*/ 1747 w 1763"/>
              <a:gd name="T19" fmla="*/ 1731 h 1763"/>
              <a:gd name="T20" fmla="*/ 1762 w 1763"/>
              <a:gd name="T21" fmla="*/ 1671 h 1763"/>
              <a:gd name="T22" fmla="*/ 1762 w 1763"/>
              <a:gd name="T23" fmla="*/ 90 h 1763"/>
              <a:gd name="T24" fmla="*/ 1672 w 1763"/>
              <a:gd name="T25" fmla="*/ 0 h 1763"/>
              <a:gd name="T26" fmla="*/ 1597 w 1763"/>
              <a:gd name="T27" fmla="*/ 1596 h 1763"/>
              <a:gd name="T28" fmla="*/ 1597 w 1763"/>
              <a:gd name="T29" fmla="*/ 1596 h 1763"/>
              <a:gd name="T30" fmla="*/ 181 w 1763"/>
              <a:gd name="T31" fmla="*/ 1596 h 1763"/>
              <a:gd name="T32" fmla="*/ 181 w 1763"/>
              <a:gd name="T33" fmla="*/ 181 h 1763"/>
              <a:gd name="T34" fmla="*/ 1597 w 1763"/>
              <a:gd name="T35" fmla="*/ 165 h 1763"/>
              <a:gd name="T36" fmla="*/ 1597 w 1763"/>
              <a:gd name="T37" fmla="*/ 1596 h 1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63" h="1763">
                <a:moveTo>
                  <a:pt x="1672" y="0"/>
                </a:moveTo>
                <a:lnTo>
                  <a:pt x="1672" y="0"/>
                </a:lnTo>
                <a:cubicBezTo>
                  <a:pt x="1145" y="15"/>
                  <a:pt x="618" y="15"/>
                  <a:pt x="91" y="15"/>
                </a:cubicBezTo>
                <a:cubicBezTo>
                  <a:pt x="46" y="15"/>
                  <a:pt x="0" y="45"/>
                  <a:pt x="16" y="90"/>
                </a:cubicBezTo>
                <a:cubicBezTo>
                  <a:pt x="16" y="633"/>
                  <a:pt x="16" y="1160"/>
                  <a:pt x="16" y="1687"/>
                </a:cubicBezTo>
                <a:cubicBezTo>
                  <a:pt x="16" y="1731"/>
                  <a:pt x="61" y="1762"/>
                  <a:pt x="106" y="1762"/>
                </a:cubicBezTo>
                <a:cubicBezTo>
                  <a:pt x="633" y="1762"/>
                  <a:pt x="1160" y="1762"/>
                  <a:pt x="1687" y="1762"/>
                </a:cubicBezTo>
                <a:cubicBezTo>
                  <a:pt x="1717" y="1762"/>
                  <a:pt x="1732" y="1747"/>
                  <a:pt x="1747" y="1731"/>
                </a:cubicBezTo>
                <a:lnTo>
                  <a:pt x="1747" y="1731"/>
                </a:lnTo>
                <a:lnTo>
                  <a:pt x="1747" y="1731"/>
                </a:lnTo>
                <a:cubicBezTo>
                  <a:pt x="1762" y="1716"/>
                  <a:pt x="1762" y="1701"/>
                  <a:pt x="1762" y="1671"/>
                </a:cubicBezTo>
                <a:cubicBezTo>
                  <a:pt x="1762" y="1144"/>
                  <a:pt x="1762" y="617"/>
                  <a:pt x="1762" y="90"/>
                </a:cubicBezTo>
                <a:cubicBezTo>
                  <a:pt x="1762" y="45"/>
                  <a:pt x="1717" y="0"/>
                  <a:pt x="1672" y="0"/>
                </a:cubicBezTo>
                <a:close/>
                <a:moveTo>
                  <a:pt x="1597" y="1596"/>
                </a:moveTo>
                <a:lnTo>
                  <a:pt x="1597" y="1596"/>
                </a:lnTo>
                <a:cubicBezTo>
                  <a:pt x="1130" y="1596"/>
                  <a:pt x="663" y="1596"/>
                  <a:pt x="181" y="1596"/>
                </a:cubicBezTo>
                <a:cubicBezTo>
                  <a:pt x="181" y="1129"/>
                  <a:pt x="181" y="647"/>
                  <a:pt x="181" y="181"/>
                </a:cubicBezTo>
                <a:cubicBezTo>
                  <a:pt x="648" y="181"/>
                  <a:pt x="1115" y="181"/>
                  <a:pt x="1597" y="165"/>
                </a:cubicBezTo>
                <a:cubicBezTo>
                  <a:pt x="1597" y="647"/>
                  <a:pt x="1597" y="1114"/>
                  <a:pt x="1597" y="1596"/>
                </a:cubicBezTo>
                <a:close/>
              </a:path>
            </a:pathLst>
          </a:custGeom>
          <a:solidFill>
            <a:schemeClr val="bg1">
              <a:lumMod val="65000"/>
            </a:schemeClr>
          </a:solidFill>
          <a:ln>
            <a:noFill/>
          </a:ln>
          <a:effectLst/>
        </p:spPr>
        <p:txBody>
          <a:bodyPr wrap="none" anchor="ctr"/>
          <a:lstStyle/>
          <a:p>
            <a:endParaRPr lang="en-US"/>
          </a:p>
        </p:txBody>
      </p:sp>
      <p:sp>
        <p:nvSpPr>
          <p:cNvPr id="64" name="Freeform 13">
            <a:extLst>
              <a:ext uri="{FF2B5EF4-FFF2-40B4-BE49-F238E27FC236}">
                <a16:creationId xmlns:a16="http://schemas.microsoft.com/office/drawing/2014/main" id="{90376E61-2CB1-684A-B2DA-152B46846186}"/>
              </a:ext>
            </a:extLst>
          </p:cNvPr>
          <p:cNvSpPr>
            <a:spLocks noChangeArrowheads="1"/>
          </p:cNvSpPr>
          <p:nvPr/>
        </p:nvSpPr>
        <p:spPr bwMode="auto">
          <a:xfrm>
            <a:off x="10636310" y="6213524"/>
            <a:ext cx="1126393" cy="774767"/>
          </a:xfrm>
          <a:custGeom>
            <a:avLst/>
            <a:gdLst>
              <a:gd name="T0" fmla="*/ 0 w 2500"/>
              <a:gd name="T1" fmla="*/ 1039 h 1718"/>
              <a:gd name="T2" fmla="*/ 362 w 2500"/>
              <a:gd name="T3" fmla="*/ 904 h 1718"/>
              <a:gd name="T4" fmla="*/ 557 w 2500"/>
              <a:gd name="T5" fmla="*/ 1281 h 1718"/>
              <a:gd name="T6" fmla="*/ 2304 w 2500"/>
              <a:gd name="T7" fmla="*/ 0 h 1718"/>
              <a:gd name="T8" fmla="*/ 2499 w 2500"/>
              <a:gd name="T9" fmla="*/ 45 h 1718"/>
              <a:gd name="T10" fmla="*/ 482 w 2500"/>
              <a:gd name="T11" fmla="*/ 1717 h 1718"/>
              <a:gd name="T12" fmla="*/ 0 w 2500"/>
              <a:gd name="T13" fmla="*/ 1039 h 1718"/>
            </a:gdLst>
            <a:ahLst/>
            <a:cxnLst>
              <a:cxn ang="0">
                <a:pos x="T0" y="T1"/>
              </a:cxn>
              <a:cxn ang="0">
                <a:pos x="T2" y="T3"/>
              </a:cxn>
              <a:cxn ang="0">
                <a:pos x="T4" y="T5"/>
              </a:cxn>
              <a:cxn ang="0">
                <a:pos x="T6" y="T7"/>
              </a:cxn>
              <a:cxn ang="0">
                <a:pos x="T8" y="T9"/>
              </a:cxn>
              <a:cxn ang="0">
                <a:pos x="T10" y="T11"/>
              </a:cxn>
              <a:cxn ang="0">
                <a:pos x="T12" y="T13"/>
              </a:cxn>
            </a:cxnLst>
            <a:rect l="0" t="0" r="r" b="b"/>
            <a:pathLst>
              <a:path w="2500" h="1718">
                <a:moveTo>
                  <a:pt x="0" y="1039"/>
                </a:moveTo>
                <a:lnTo>
                  <a:pt x="362" y="904"/>
                </a:lnTo>
                <a:lnTo>
                  <a:pt x="557" y="1281"/>
                </a:lnTo>
                <a:lnTo>
                  <a:pt x="2304" y="0"/>
                </a:lnTo>
                <a:lnTo>
                  <a:pt x="2499" y="45"/>
                </a:lnTo>
                <a:lnTo>
                  <a:pt x="482" y="1717"/>
                </a:lnTo>
                <a:lnTo>
                  <a:pt x="0" y="1039"/>
                </a:lnTo>
              </a:path>
            </a:pathLst>
          </a:custGeom>
          <a:solidFill>
            <a:schemeClr val="accent1"/>
          </a:solidFill>
          <a:ln>
            <a:noFill/>
          </a:ln>
          <a:effectLst/>
        </p:spPr>
        <p:txBody>
          <a:bodyPr wrap="none" anchor="ctr"/>
          <a:lstStyle/>
          <a:p>
            <a:endParaRPr lang="en-US"/>
          </a:p>
        </p:txBody>
      </p:sp>
      <p:sp>
        <p:nvSpPr>
          <p:cNvPr id="65" name="Freeform 20">
            <a:extLst>
              <a:ext uri="{FF2B5EF4-FFF2-40B4-BE49-F238E27FC236}">
                <a16:creationId xmlns:a16="http://schemas.microsoft.com/office/drawing/2014/main" id="{9C9D47B0-0942-C14D-8A54-CC1F66F84F90}"/>
              </a:ext>
            </a:extLst>
          </p:cNvPr>
          <p:cNvSpPr>
            <a:spLocks noChangeArrowheads="1"/>
          </p:cNvSpPr>
          <p:nvPr/>
        </p:nvSpPr>
        <p:spPr bwMode="auto">
          <a:xfrm>
            <a:off x="11564045" y="6525418"/>
            <a:ext cx="2522961" cy="367517"/>
          </a:xfrm>
          <a:custGeom>
            <a:avLst/>
            <a:gdLst>
              <a:gd name="T0" fmla="*/ 5600 w 5601"/>
              <a:gd name="T1" fmla="*/ 0 h 815"/>
              <a:gd name="T2" fmla="*/ 0 w 5601"/>
              <a:gd name="T3" fmla="*/ 30 h 815"/>
              <a:gd name="T4" fmla="*/ 0 w 5601"/>
              <a:gd name="T5" fmla="*/ 814 h 815"/>
              <a:gd name="T6" fmla="*/ 5600 w 5601"/>
              <a:gd name="T7" fmla="*/ 783 h 815"/>
              <a:gd name="T8" fmla="*/ 5600 w 5601"/>
              <a:gd name="T9" fmla="*/ 0 h 815"/>
            </a:gdLst>
            <a:ahLst/>
            <a:cxnLst>
              <a:cxn ang="0">
                <a:pos x="T0" y="T1"/>
              </a:cxn>
              <a:cxn ang="0">
                <a:pos x="T2" y="T3"/>
              </a:cxn>
              <a:cxn ang="0">
                <a:pos x="T4" y="T5"/>
              </a:cxn>
              <a:cxn ang="0">
                <a:pos x="T6" y="T7"/>
              </a:cxn>
              <a:cxn ang="0">
                <a:pos x="T8" y="T9"/>
              </a:cxn>
            </a:cxnLst>
            <a:rect l="0" t="0" r="r" b="b"/>
            <a:pathLst>
              <a:path w="5601" h="815">
                <a:moveTo>
                  <a:pt x="5600" y="0"/>
                </a:moveTo>
                <a:lnTo>
                  <a:pt x="0" y="30"/>
                </a:lnTo>
                <a:lnTo>
                  <a:pt x="0" y="814"/>
                </a:lnTo>
                <a:lnTo>
                  <a:pt x="5600" y="783"/>
                </a:lnTo>
                <a:lnTo>
                  <a:pt x="5600" y="0"/>
                </a:lnTo>
              </a:path>
            </a:pathLst>
          </a:custGeom>
          <a:solidFill>
            <a:schemeClr val="bg1">
              <a:lumMod val="85000"/>
            </a:schemeClr>
          </a:solidFill>
          <a:ln>
            <a:noFill/>
          </a:ln>
          <a:effectLst/>
        </p:spPr>
        <p:txBody>
          <a:bodyPr wrap="none" anchor="ctr"/>
          <a:lstStyle/>
          <a:p>
            <a:endParaRPr lang="en-US"/>
          </a:p>
        </p:txBody>
      </p:sp>
      <p:sp>
        <p:nvSpPr>
          <p:cNvPr id="66" name="Freeform 21">
            <a:extLst>
              <a:ext uri="{FF2B5EF4-FFF2-40B4-BE49-F238E27FC236}">
                <a16:creationId xmlns:a16="http://schemas.microsoft.com/office/drawing/2014/main" id="{4642B81F-848E-D144-9477-1B52DEB8110D}"/>
              </a:ext>
            </a:extLst>
          </p:cNvPr>
          <p:cNvSpPr>
            <a:spLocks noChangeArrowheads="1"/>
          </p:cNvSpPr>
          <p:nvPr/>
        </p:nvSpPr>
        <p:spPr bwMode="auto">
          <a:xfrm>
            <a:off x="11564045" y="6525418"/>
            <a:ext cx="2522961" cy="367517"/>
          </a:xfrm>
          <a:custGeom>
            <a:avLst/>
            <a:gdLst>
              <a:gd name="T0" fmla="*/ 5600 w 5601"/>
              <a:gd name="T1" fmla="*/ 0 h 815"/>
              <a:gd name="T2" fmla="*/ 0 w 5601"/>
              <a:gd name="T3" fmla="*/ 30 h 815"/>
              <a:gd name="T4" fmla="*/ 0 w 5601"/>
              <a:gd name="T5" fmla="*/ 814 h 815"/>
              <a:gd name="T6" fmla="*/ 5600 w 5601"/>
              <a:gd name="T7" fmla="*/ 783 h 815"/>
              <a:gd name="T8" fmla="*/ 5600 w 5601"/>
              <a:gd name="T9" fmla="*/ 0 h 815"/>
            </a:gdLst>
            <a:ahLst/>
            <a:cxnLst>
              <a:cxn ang="0">
                <a:pos x="T0" y="T1"/>
              </a:cxn>
              <a:cxn ang="0">
                <a:pos x="T2" y="T3"/>
              </a:cxn>
              <a:cxn ang="0">
                <a:pos x="T4" y="T5"/>
              </a:cxn>
              <a:cxn ang="0">
                <a:pos x="T6" y="T7"/>
              </a:cxn>
              <a:cxn ang="0">
                <a:pos x="T8" y="T9"/>
              </a:cxn>
            </a:cxnLst>
            <a:rect l="0" t="0" r="r" b="b"/>
            <a:pathLst>
              <a:path w="5601" h="815">
                <a:moveTo>
                  <a:pt x="5600" y="0"/>
                </a:moveTo>
                <a:lnTo>
                  <a:pt x="0" y="30"/>
                </a:lnTo>
                <a:lnTo>
                  <a:pt x="0" y="814"/>
                </a:lnTo>
                <a:lnTo>
                  <a:pt x="5600" y="783"/>
                </a:lnTo>
                <a:lnTo>
                  <a:pt x="5600" y="0"/>
                </a:lnTo>
              </a:path>
            </a:pathLst>
          </a:custGeom>
          <a:solidFill>
            <a:schemeClr val="bg1">
              <a:lumMod val="85000"/>
            </a:schemeClr>
          </a:solidFill>
          <a:ln>
            <a:noFill/>
          </a:ln>
          <a:effectLst/>
        </p:spPr>
        <p:txBody>
          <a:bodyPr wrap="none" anchor="ctr"/>
          <a:lstStyle/>
          <a:p>
            <a:endParaRPr lang="en-US"/>
          </a:p>
        </p:txBody>
      </p:sp>
      <p:sp>
        <p:nvSpPr>
          <p:cNvPr id="67" name="Freeform 12">
            <a:extLst>
              <a:ext uri="{FF2B5EF4-FFF2-40B4-BE49-F238E27FC236}">
                <a16:creationId xmlns:a16="http://schemas.microsoft.com/office/drawing/2014/main" id="{C7542720-4306-AB46-8F2E-52C5379587FC}"/>
              </a:ext>
            </a:extLst>
          </p:cNvPr>
          <p:cNvSpPr>
            <a:spLocks noChangeArrowheads="1"/>
          </p:cNvSpPr>
          <p:nvPr/>
        </p:nvSpPr>
        <p:spPr bwMode="auto">
          <a:xfrm>
            <a:off x="10372095" y="10341642"/>
            <a:ext cx="794633" cy="794633"/>
          </a:xfrm>
          <a:custGeom>
            <a:avLst/>
            <a:gdLst>
              <a:gd name="T0" fmla="*/ 1671 w 1762"/>
              <a:gd name="T1" fmla="*/ 0 h 1762"/>
              <a:gd name="T2" fmla="*/ 1671 w 1762"/>
              <a:gd name="T3" fmla="*/ 0 h 1762"/>
              <a:gd name="T4" fmla="*/ 75 w 1762"/>
              <a:gd name="T5" fmla="*/ 15 h 1762"/>
              <a:gd name="T6" fmla="*/ 0 w 1762"/>
              <a:gd name="T7" fmla="*/ 90 h 1762"/>
              <a:gd name="T8" fmla="*/ 0 w 1762"/>
              <a:gd name="T9" fmla="*/ 1686 h 1762"/>
              <a:gd name="T10" fmla="*/ 90 w 1762"/>
              <a:gd name="T11" fmla="*/ 1761 h 1762"/>
              <a:gd name="T12" fmla="*/ 1671 w 1762"/>
              <a:gd name="T13" fmla="*/ 1746 h 1762"/>
              <a:gd name="T14" fmla="*/ 1731 w 1762"/>
              <a:gd name="T15" fmla="*/ 1732 h 1762"/>
              <a:gd name="T16" fmla="*/ 1731 w 1762"/>
              <a:gd name="T17" fmla="*/ 1732 h 1762"/>
              <a:gd name="T18" fmla="*/ 1731 w 1762"/>
              <a:gd name="T19" fmla="*/ 1732 h 1762"/>
              <a:gd name="T20" fmla="*/ 1761 w 1762"/>
              <a:gd name="T21" fmla="*/ 1671 h 1762"/>
              <a:gd name="T22" fmla="*/ 1746 w 1762"/>
              <a:gd name="T23" fmla="*/ 90 h 1762"/>
              <a:gd name="T24" fmla="*/ 1671 w 1762"/>
              <a:gd name="T25" fmla="*/ 0 h 1762"/>
              <a:gd name="T26" fmla="*/ 1596 w 1762"/>
              <a:gd name="T27" fmla="*/ 1581 h 1762"/>
              <a:gd name="T28" fmla="*/ 1596 w 1762"/>
              <a:gd name="T29" fmla="*/ 1581 h 1762"/>
              <a:gd name="T30" fmla="*/ 165 w 1762"/>
              <a:gd name="T31" fmla="*/ 1596 h 1762"/>
              <a:gd name="T32" fmla="*/ 165 w 1762"/>
              <a:gd name="T33" fmla="*/ 181 h 1762"/>
              <a:gd name="T34" fmla="*/ 1580 w 1762"/>
              <a:gd name="T35" fmla="*/ 166 h 1762"/>
              <a:gd name="T36" fmla="*/ 1596 w 1762"/>
              <a:gd name="T37" fmla="*/ 1581 h 1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62" h="1762">
                <a:moveTo>
                  <a:pt x="1671" y="0"/>
                </a:moveTo>
                <a:lnTo>
                  <a:pt x="1671" y="0"/>
                </a:lnTo>
                <a:cubicBezTo>
                  <a:pt x="1129" y="0"/>
                  <a:pt x="602" y="0"/>
                  <a:pt x="75" y="15"/>
                </a:cubicBezTo>
                <a:cubicBezTo>
                  <a:pt x="30" y="15"/>
                  <a:pt x="0" y="45"/>
                  <a:pt x="0" y="90"/>
                </a:cubicBezTo>
                <a:cubicBezTo>
                  <a:pt x="0" y="617"/>
                  <a:pt x="0" y="1144"/>
                  <a:pt x="0" y="1686"/>
                </a:cubicBezTo>
                <a:cubicBezTo>
                  <a:pt x="0" y="1732"/>
                  <a:pt x="45" y="1761"/>
                  <a:pt x="90" y="1761"/>
                </a:cubicBezTo>
                <a:cubicBezTo>
                  <a:pt x="617" y="1761"/>
                  <a:pt x="1144" y="1761"/>
                  <a:pt x="1671" y="1746"/>
                </a:cubicBezTo>
                <a:cubicBezTo>
                  <a:pt x="1701" y="1746"/>
                  <a:pt x="1716" y="1746"/>
                  <a:pt x="1731" y="1732"/>
                </a:cubicBezTo>
                <a:lnTo>
                  <a:pt x="1731" y="1732"/>
                </a:lnTo>
                <a:lnTo>
                  <a:pt x="1731" y="1732"/>
                </a:lnTo>
                <a:cubicBezTo>
                  <a:pt x="1746" y="1716"/>
                  <a:pt x="1761" y="1701"/>
                  <a:pt x="1761" y="1671"/>
                </a:cubicBezTo>
                <a:cubicBezTo>
                  <a:pt x="1761" y="1144"/>
                  <a:pt x="1746" y="617"/>
                  <a:pt x="1746" y="90"/>
                </a:cubicBezTo>
                <a:cubicBezTo>
                  <a:pt x="1746" y="45"/>
                  <a:pt x="1716" y="0"/>
                  <a:pt x="1671" y="0"/>
                </a:cubicBezTo>
                <a:close/>
                <a:moveTo>
                  <a:pt x="1596" y="1581"/>
                </a:moveTo>
                <a:lnTo>
                  <a:pt x="1596" y="1581"/>
                </a:lnTo>
                <a:cubicBezTo>
                  <a:pt x="1114" y="1596"/>
                  <a:pt x="648" y="1596"/>
                  <a:pt x="165" y="1596"/>
                </a:cubicBezTo>
                <a:cubicBezTo>
                  <a:pt x="165" y="1129"/>
                  <a:pt x="165" y="647"/>
                  <a:pt x="165" y="181"/>
                </a:cubicBezTo>
                <a:cubicBezTo>
                  <a:pt x="632" y="166"/>
                  <a:pt x="1114" y="166"/>
                  <a:pt x="1580" y="166"/>
                </a:cubicBezTo>
                <a:cubicBezTo>
                  <a:pt x="1580" y="647"/>
                  <a:pt x="1596" y="1114"/>
                  <a:pt x="1596" y="1581"/>
                </a:cubicBezTo>
                <a:close/>
              </a:path>
            </a:pathLst>
          </a:custGeom>
          <a:solidFill>
            <a:schemeClr val="bg1">
              <a:lumMod val="65000"/>
            </a:schemeClr>
          </a:solidFill>
          <a:ln>
            <a:noFill/>
          </a:ln>
          <a:effectLst/>
        </p:spPr>
        <p:txBody>
          <a:bodyPr wrap="none" anchor="ctr"/>
          <a:lstStyle/>
          <a:p>
            <a:endParaRPr lang="en-US"/>
          </a:p>
        </p:txBody>
      </p:sp>
      <p:sp>
        <p:nvSpPr>
          <p:cNvPr id="69" name="Freeform 16">
            <a:extLst>
              <a:ext uri="{FF2B5EF4-FFF2-40B4-BE49-F238E27FC236}">
                <a16:creationId xmlns:a16="http://schemas.microsoft.com/office/drawing/2014/main" id="{FFDF052D-2F63-E947-8837-C12A7C242BC4}"/>
              </a:ext>
            </a:extLst>
          </p:cNvPr>
          <p:cNvSpPr>
            <a:spLocks noChangeArrowheads="1"/>
          </p:cNvSpPr>
          <p:nvPr/>
        </p:nvSpPr>
        <p:spPr bwMode="auto">
          <a:xfrm>
            <a:off x="11585897" y="10613804"/>
            <a:ext cx="2522961" cy="373477"/>
          </a:xfrm>
          <a:custGeom>
            <a:avLst/>
            <a:gdLst>
              <a:gd name="T0" fmla="*/ 5586 w 5602"/>
              <a:gd name="T1" fmla="*/ 0 h 830"/>
              <a:gd name="T2" fmla="*/ 0 w 5602"/>
              <a:gd name="T3" fmla="*/ 31 h 830"/>
              <a:gd name="T4" fmla="*/ 0 w 5602"/>
              <a:gd name="T5" fmla="*/ 829 h 830"/>
              <a:gd name="T6" fmla="*/ 5601 w 5602"/>
              <a:gd name="T7" fmla="*/ 798 h 830"/>
              <a:gd name="T8" fmla="*/ 5586 w 5602"/>
              <a:gd name="T9" fmla="*/ 0 h 830"/>
            </a:gdLst>
            <a:ahLst/>
            <a:cxnLst>
              <a:cxn ang="0">
                <a:pos x="T0" y="T1"/>
              </a:cxn>
              <a:cxn ang="0">
                <a:pos x="T2" y="T3"/>
              </a:cxn>
              <a:cxn ang="0">
                <a:pos x="T4" y="T5"/>
              </a:cxn>
              <a:cxn ang="0">
                <a:pos x="T6" y="T7"/>
              </a:cxn>
              <a:cxn ang="0">
                <a:pos x="T8" y="T9"/>
              </a:cxn>
            </a:cxnLst>
            <a:rect l="0" t="0" r="r" b="b"/>
            <a:pathLst>
              <a:path w="5602" h="830">
                <a:moveTo>
                  <a:pt x="5586" y="0"/>
                </a:moveTo>
                <a:lnTo>
                  <a:pt x="0" y="31"/>
                </a:lnTo>
                <a:lnTo>
                  <a:pt x="0" y="829"/>
                </a:lnTo>
                <a:lnTo>
                  <a:pt x="5601" y="798"/>
                </a:lnTo>
                <a:lnTo>
                  <a:pt x="5586" y="0"/>
                </a:lnTo>
              </a:path>
            </a:pathLst>
          </a:custGeom>
          <a:solidFill>
            <a:schemeClr val="bg1">
              <a:lumMod val="85000"/>
            </a:schemeClr>
          </a:solidFill>
          <a:ln>
            <a:noFill/>
          </a:ln>
          <a:effectLst/>
        </p:spPr>
        <p:txBody>
          <a:bodyPr wrap="none" anchor="ctr"/>
          <a:lstStyle/>
          <a:p>
            <a:endParaRPr lang="en-US"/>
          </a:p>
        </p:txBody>
      </p:sp>
      <p:sp>
        <p:nvSpPr>
          <p:cNvPr id="70" name="Freeform 17">
            <a:extLst>
              <a:ext uri="{FF2B5EF4-FFF2-40B4-BE49-F238E27FC236}">
                <a16:creationId xmlns:a16="http://schemas.microsoft.com/office/drawing/2014/main" id="{F9213613-9EBC-FC4A-8E30-5A6BEE382423}"/>
              </a:ext>
            </a:extLst>
          </p:cNvPr>
          <p:cNvSpPr>
            <a:spLocks noChangeArrowheads="1"/>
          </p:cNvSpPr>
          <p:nvPr/>
        </p:nvSpPr>
        <p:spPr bwMode="auto">
          <a:xfrm>
            <a:off x="11585897" y="10613804"/>
            <a:ext cx="2522961" cy="373477"/>
          </a:xfrm>
          <a:custGeom>
            <a:avLst/>
            <a:gdLst>
              <a:gd name="T0" fmla="*/ 5586 w 5602"/>
              <a:gd name="T1" fmla="*/ 0 h 830"/>
              <a:gd name="T2" fmla="*/ 0 w 5602"/>
              <a:gd name="T3" fmla="*/ 31 h 830"/>
              <a:gd name="T4" fmla="*/ 0 w 5602"/>
              <a:gd name="T5" fmla="*/ 829 h 830"/>
              <a:gd name="T6" fmla="*/ 5601 w 5602"/>
              <a:gd name="T7" fmla="*/ 798 h 830"/>
              <a:gd name="T8" fmla="*/ 5586 w 5602"/>
              <a:gd name="T9" fmla="*/ 0 h 830"/>
            </a:gdLst>
            <a:ahLst/>
            <a:cxnLst>
              <a:cxn ang="0">
                <a:pos x="T0" y="T1"/>
              </a:cxn>
              <a:cxn ang="0">
                <a:pos x="T2" y="T3"/>
              </a:cxn>
              <a:cxn ang="0">
                <a:pos x="T4" y="T5"/>
              </a:cxn>
              <a:cxn ang="0">
                <a:pos x="T6" y="T7"/>
              </a:cxn>
              <a:cxn ang="0">
                <a:pos x="T8" y="T9"/>
              </a:cxn>
            </a:cxnLst>
            <a:rect l="0" t="0" r="r" b="b"/>
            <a:pathLst>
              <a:path w="5602" h="830">
                <a:moveTo>
                  <a:pt x="5586" y="0"/>
                </a:moveTo>
                <a:lnTo>
                  <a:pt x="0" y="31"/>
                </a:lnTo>
                <a:lnTo>
                  <a:pt x="0" y="829"/>
                </a:lnTo>
                <a:lnTo>
                  <a:pt x="5601" y="798"/>
                </a:lnTo>
                <a:lnTo>
                  <a:pt x="5586" y="0"/>
                </a:lnTo>
              </a:path>
            </a:pathLst>
          </a:custGeom>
          <a:solidFill>
            <a:schemeClr val="bg1">
              <a:lumMod val="85000"/>
            </a:schemeClr>
          </a:solidFill>
          <a:ln>
            <a:noFill/>
          </a:ln>
          <a:effectLst/>
        </p:spPr>
        <p:txBody>
          <a:bodyPr wrap="none" anchor="ctr"/>
          <a:lstStyle/>
          <a:p>
            <a:endParaRPr lang="en-US"/>
          </a:p>
        </p:txBody>
      </p:sp>
      <p:grpSp>
        <p:nvGrpSpPr>
          <p:cNvPr id="71" name="Group 70">
            <a:extLst>
              <a:ext uri="{FF2B5EF4-FFF2-40B4-BE49-F238E27FC236}">
                <a16:creationId xmlns:a16="http://schemas.microsoft.com/office/drawing/2014/main" id="{5DDABA5E-EEEA-8840-957E-8B61BA3DA1D7}"/>
              </a:ext>
            </a:extLst>
          </p:cNvPr>
          <p:cNvGrpSpPr/>
          <p:nvPr/>
        </p:nvGrpSpPr>
        <p:grpSpPr>
          <a:xfrm>
            <a:off x="15561311" y="6202243"/>
            <a:ext cx="7467738" cy="4933433"/>
            <a:chOff x="15561311" y="5552593"/>
            <a:chExt cx="7467738" cy="4933433"/>
          </a:xfrm>
        </p:grpSpPr>
        <p:sp>
          <p:nvSpPr>
            <p:cNvPr id="72" name="Oval 71">
              <a:extLst>
                <a:ext uri="{FF2B5EF4-FFF2-40B4-BE49-F238E27FC236}">
                  <a16:creationId xmlns:a16="http://schemas.microsoft.com/office/drawing/2014/main" id="{AF68D263-C535-9C45-BF60-95AFEDDE8BFC}"/>
                </a:ext>
              </a:extLst>
            </p:cNvPr>
            <p:cNvSpPr/>
            <p:nvPr/>
          </p:nvSpPr>
          <p:spPr>
            <a:xfrm>
              <a:off x="15561311" y="5674814"/>
              <a:ext cx="1500348" cy="150034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a:extLst>
                <a:ext uri="{FF2B5EF4-FFF2-40B4-BE49-F238E27FC236}">
                  <a16:creationId xmlns:a16="http://schemas.microsoft.com/office/drawing/2014/main" id="{81B295E4-FB1C-824C-8AFB-209361BD9CA2}"/>
                </a:ext>
              </a:extLst>
            </p:cNvPr>
            <p:cNvSpPr txBox="1"/>
            <p:nvPr/>
          </p:nvSpPr>
          <p:spPr>
            <a:xfrm>
              <a:off x="15857868" y="6005774"/>
              <a:ext cx="907232" cy="830997"/>
            </a:xfrm>
            <a:prstGeom prst="rect">
              <a:avLst/>
            </a:prstGeom>
            <a:noFill/>
            <a:ln>
              <a:noFill/>
            </a:ln>
          </p:spPr>
          <p:txBody>
            <a:bodyPr wrap="square" rtlCol="0">
              <a:spAutoFit/>
            </a:bodyPr>
            <a:lstStyle/>
            <a:p>
              <a:pPr algn="ctr"/>
              <a:r>
                <a:rPr lang="en-US" sz="4800" dirty="0">
                  <a:solidFill>
                    <a:schemeClr val="bg1"/>
                  </a:solidFill>
                  <a:latin typeface="Roboto Medium" panose="02000000000000000000" pitchFamily="2" charset="0"/>
                  <a:ea typeface="Roboto Medium" panose="02000000000000000000" pitchFamily="2" charset="0"/>
                  <a:cs typeface="Poppins Medium" pitchFamily="2" charset="77"/>
                </a:rPr>
                <a:t>B</a:t>
              </a:r>
            </a:p>
          </p:txBody>
        </p:sp>
        <p:grpSp>
          <p:nvGrpSpPr>
            <p:cNvPr id="74" name="Group 73">
              <a:extLst>
                <a:ext uri="{FF2B5EF4-FFF2-40B4-BE49-F238E27FC236}">
                  <a16:creationId xmlns:a16="http://schemas.microsoft.com/office/drawing/2014/main" id="{98227E72-6D24-204D-A459-90C5AA87D73E}"/>
                </a:ext>
              </a:extLst>
            </p:cNvPr>
            <p:cNvGrpSpPr/>
            <p:nvPr/>
          </p:nvGrpSpPr>
          <p:grpSpPr>
            <a:xfrm>
              <a:off x="17428737" y="5552593"/>
              <a:ext cx="5600312" cy="1682233"/>
              <a:chOff x="2176393" y="10971401"/>
              <a:chExt cx="5600312" cy="1682233"/>
            </a:xfrm>
          </p:grpSpPr>
          <p:sp>
            <p:nvSpPr>
              <p:cNvPr id="81" name="TextBox 80">
                <a:extLst>
                  <a:ext uri="{FF2B5EF4-FFF2-40B4-BE49-F238E27FC236}">
                    <a16:creationId xmlns:a16="http://schemas.microsoft.com/office/drawing/2014/main" id="{8C0433E1-D5EE-CF46-9172-88ED1493CD01}"/>
                  </a:ext>
                </a:extLst>
              </p:cNvPr>
              <p:cNvSpPr txBox="1"/>
              <p:nvPr/>
            </p:nvSpPr>
            <p:spPr>
              <a:xfrm>
                <a:off x="2176393" y="11564746"/>
                <a:ext cx="5600312" cy="1088888"/>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82" name="Rectangle 81">
                <a:extLst>
                  <a:ext uri="{FF2B5EF4-FFF2-40B4-BE49-F238E27FC236}">
                    <a16:creationId xmlns:a16="http://schemas.microsoft.com/office/drawing/2014/main" id="{839F5426-E938-0043-A21F-2BAEC8AD7B5A}"/>
                  </a:ext>
                </a:extLst>
              </p:cNvPr>
              <p:cNvSpPr/>
              <p:nvPr/>
            </p:nvSpPr>
            <p:spPr>
              <a:xfrm>
                <a:off x="2176394" y="10971401"/>
                <a:ext cx="5233232" cy="646331"/>
              </a:xfrm>
              <a:prstGeom prst="rect">
                <a:avLst/>
              </a:prstGeom>
            </p:spPr>
            <p:txBody>
              <a:bodyPr wrap="square">
                <a:spAutoFit/>
              </a:bodyPr>
              <a:lstStyle/>
              <a:p>
                <a:r>
                  <a:rPr lang="en-US" dirty="0">
                    <a:solidFill>
                      <a:schemeClr val="tx2"/>
                    </a:solidFill>
                    <a:latin typeface="Roboto Medium" panose="02000000000000000000" pitchFamily="2" charset="0"/>
                    <a:ea typeface="Roboto Medium" panose="02000000000000000000" pitchFamily="2" charset="0"/>
                    <a:cs typeface="Montserrat" charset="0"/>
                  </a:rPr>
                  <a:t>Analyze</a:t>
                </a:r>
                <a:endParaRPr lang="en-US" sz="5400" dirty="0">
                  <a:solidFill>
                    <a:schemeClr val="tx2"/>
                  </a:solidFill>
                  <a:latin typeface="Roboto Medium" panose="02000000000000000000" pitchFamily="2" charset="0"/>
                  <a:ea typeface="Roboto Medium" panose="02000000000000000000" pitchFamily="2" charset="0"/>
                  <a:cs typeface="Montserrat" charset="0"/>
                </a:endParaRPr>
              </a:p>
            </p:txBody>
          </p:sp>
        </p:grpSp>
        <p:sp>
          <p:nvSpPr>
            <p:cNvPr id="75" name="Oval 74">
              <a:extLst>
                <a:ext uri="{FF2B5EF4-FFF2-40B4-BE49-F238E27FC236}">
                  <a16:creationId xmlns:a16="http://schemas.microsoft.com/office/drawing/2014/main" id="{63724CA0-01A0-B946-922A-A1614AB697EB}"/>
                </a:ext>
              </a:extLst>
            </p:cNvPr>
            <p:cNvSpPr/>
            <p:nvPr/>
          </p:nvSpPr>
          <p:spPr>
            <a:xfrm>
              <a:off x="15561311" y="8926014"/>
              <a:ext cx="1500348" cy="15003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A0EE61CA-6541-3E48-BBC4-15DA62CB5A71}"/>
                </a:ext>
              </a:extLst>
            </p:cNvPr>
            <p:cNvSpPr txBox="1"/>
            <p:nvPr/>
          </p:nvSpPr>
          <p:spPr>
            <a:xfrm>
              <a:off x="15857868" y="9256974"/>
              <a:ext cx="907232" cy="830997"/>
            </a:xfrm>
            <a:prstGeom prst="rect">
              <a:avLst/>
            </a:prstGeom>
            <a:noFill/>
            <a:ln>
              <a:noFill/>
            </a:ln>
          </p:spPr>
          <p:txBody>
            <a:bodyPr wrap="square" rtlCol="0">
              <a:spAutoFit/>
            </a:bodyPr>
            <a:lstStyle/>
            <a:p>
              <a:pPr algn="ctr"/>
              <a:r>
                <a:rPr lang="en-US" sz="4800" dirty="0">
                  <a:solidFill>
                    <a:schemeClr val="bg1"/>
                  </a:solidFill>
                  <a:latin typeface="Roboto Medium" panose="02000000000000000000" pitchFamily="2" charset="0"/>
                  <a:ea typeface="Roboto Medium" panose="02000000000000000000" pitchFamily="2" charset="0"/>
                  <a:cs typeface="Poppins Medium" pitchFamily="2" charset="77"/>
                </a:rPr>
                <a:t>C</a:t>
              </a:r>
            </a:p>
          </p:txBody>
        </p:sp>
        <p:grpSp>
          <p:nvGrpSpPr>
            <p:cNvPr id="77" name="Group 76">
              <a:extLst>
                <a:ext uri="{FF2B5EF4-FFF2-40B4-BE49-F238E27FC236}">
                  <a16:creationId xmlns:a16="http://schemas.microsoft.com/office/drawing/2014/main" id="{12EA6BB8-B370-4A4D-B61B-183CF21EC050}"/>
                </a:ext>
              </a:extLst>
            </p:cNvPr>
            <p:cNvGrpSpPr/>
            <p:nvPr/>
          </p:nvGrpSpPr>
          <p:grpSpPr>
            <a:xfrm>
              <a:off x="17428737" y="8803793"/>
              <a:ext cx="5600312" cy="1682233"/>
              <a:chOff x="2176393" y="10971401"/>
              <a:chExt cx="5600312" cy="1682233"/>
            </a:xfrm>
          </p:grpSpPr>
          <p:sp>
            <p:nvSpPr>
              <p:cNvPr id="78" name="TextBox 77">
                <a:extLst>
                  <a:ext uri="{FF2B5EF4-FFF2-40B4-BE49-F238E27FC236}">
                    <a16:creationId xmlns:a16="http://schemas.microsoft.com/office/drawing/2014/main" id="{454116A7-D4C3-6E42-BE22-7B3A654273C8}"/>
                  </a:ext>
                </a:extLst>
              </p:cNvPr>
              <p:cNvSpPr txBox="1"/>
              <p:nvPr/>
            </p:nvSpPr>
            <p:spPr>
              <a:xfrm>
                <a:off x="2176393" y="11564746"/>
                <a:ext cx="5600312" cy="1088888"/>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80" name="Rectangle 79">
                <a:extLst>
                  <a:ext uri="{FF2B5EF4-FFF2-40B4-BE49-F238E27FC236}">
                    <a16:creationId xmlns:a16="http://schemas.microsoft.com/office/drawing/2014/main" id="{A9E93303-4D87-C649-BE9E-AD079AFE3568}"/>
                  </a:ext>
                </a:extLst>
              </p:cNvPr>
              <p:cNvSpPr/>
              <p:nvPr/>
            </p:nvSpPr>
            <p:spPr>
              <a:xfrm>
                <a:off x="2176394" y="10971401"/>
                <a:ext cx="5233232" cy="646331"/>
              </a:xfrm>
              <a:prstGeom prst="rect">
                <a:avLst/>
              </a:prstGeom>
            </p:spPr>
            <p:txBody>
              <a:bodyPr wrap="square">
                <a:spAutoFit/>
              </a:bodyPr>
              <a:lstStyle/>
              <a:p>
                <a:r>
                  <a:rPr lang="en-US" dirty="0">
                    <a:solidFill>
                      <a:schemeClr val="tx2"/>
                    </a:solidFill>
                    <a:latin typeface="Roboto Medium" panose="02000000000000000000" pitchFamily="2" charset="0"/>
                    <a:ea typeface="Roboto Medium" panose="02000000000000000000" pitchFamily="2" charset="0"/>
                    <a:cs typeface="Montserrat" charset="0"/>
                  </a:rPr>
                  <a:t>Identify</a:t>
                </a:r>
                <a:endParaRPr lang="en-US" sz="5400" dirty="0">
                  <a:solidFill>
                    <a:schemeClr val="tx2"/>
                  </a:solidFill>
                  <a:latin typeface="Roboto Medium" panose="02000000000000000000" pitchFamily="2" charset="0"/>
                  <a:ea typeface="Roboto Medium" panose="02000000000000000000" pitchFamily="2" charset="0"/>
                  <a:cs typeface="Montserrat" charset="0"/>
                </a:endParaRPr>
              </a:p>
            </p:txBody>
          </p:sp>
        </p:grpSp>
      </p:grpSp>
      <p:grpSp>
        <p:nvGrpSpPr>
          <p:cNvPr id="83" name="Group 82">
            <a:extLst>
              <a:ext uri="{FF2B5EF4-FFF2-40B4-BE49-F238E27FC236}">
                <a16:creationId xmlns:a16="http://schemas.microsoft.com/office/drawing/2014/main" id="{7616636F-2AC3-FD47-BC5B-D1D6E2FB8ED9}"/>
              </a:ext>
            </a:extLst>
          </p:cNvPr>
          <p:cNvGrpSpPr/>
          <p:nvPr/>
        </p:nvGrpSpPr>
        <p:grpSpPr>
          <a:xfrm>
            <a:off x="1348600" y="6202243"/>
            <a:ext cx="7467738" cy="4933433"/>
            <a:chOff x="1348600" y="5552593"/>
            <a:chExt cx="7467738" cy="4933433"/>
          </a:xfrm>
        </p:grpSpPr>
        <p:sp>
          <p:nvSpPr>
            <p:cNvPr id="84" name="Oval 83">
              <a:extLst>
                <a:ext uri="{FF2B5EF4-FFF2-40B4-BE49-F238E27FC236}">
                  <a16:creationId xmlns:a16="http://schemas.microsoft.com/office/drawing/2014/main" id="{F5448750-0E5D-D74A-9DE8-75687E6B0283}"/>
                </a:ext>
              </a:extLst>
            </p:cNvPr>
            <p:cNvSpPr/>
            <p:nvPr/>
          </p:nvSpPr>
          <p:spPr>
            <a:xfrm flipH="1">
              <a:off x="7315990" y="5674814"/>
              <a:ext cx="1500348" cy="15003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5" name="TextBox 84">
              <a:extLst>
                <a:ext uri="{FF2B5EF4-FFF2-40B4-BE49-F238E27FC236}">
                  <a16:creationId xmlns:a16="http://schemas.microsoft.com/office/drawing/2014/main" id="{794C85DA-4C90-A643-AE57-F7C57CE9D938}"/>
                </a:ext>
              </a:extLst>
            </p:cNvPr>
            <p:cNvSpPr txBox="1"/>
            <p:nvPr/>
          </p:nvSpPr>
          <p:spPr>
            <a:xfrm flipH="1">
              <a:off x="7612549" y="6005774"/>
              <a:ext cx="907232" cy="830997"/>
            </a:xfrm>
            <a:prstGeom prst="rect">
              <a:avLst/>
            </a:prstGeom>
            <a:noFill/>
            <a:ln>
              <a:noFill/>
            </a:ln>
          </p:spPr>
          <p:txBody>
            <a:bodyPr wrap="square" rtlCol="0">
              <a:spAutoFit/>
            </a:bodyPr>
            <a:lstStyle/>
            <a:p>
              <a:pPr algn="ctr"/>
              <a:r>
                <a:rPr lang="en-US" sz="4800" dirty="0">
                  <a:solidFill>
                    <a:schemeClr val="bg1"/>
                  </a:solidFill>
                  <a:latin typeface="Roboto Medium" panose="02000000000000000000" pitchFamily="2" charset="0"/>
                  <a:ea typeface="Roboto Medium" panose="02000000000000000000" pitchFamily="2" charset="0"/>
                  <a:cs typeface="Poppins Medium" pitchFamily="2" charset="77"/>
                </a:rPr>
                <a:t>A</a:t>
              </a:r>
            </a:p>
          </p:txBody>
        </p:sp>
        <p:grpSp>
          <p:nvGrpSpPr>
            <p:cNvPr id="86" name="Group 85">
              <a:extLst>
                <a:ext uri="{FF2B5EF4-FFF2-40B4-BE49-F238E27FC236}">
                  <a16:creationId xmlns:a16="http://schemas.microsoft.com/office/drawing/2014/main" id="{7801B359-67A4-D94C-869A-7E729BA3901E}"/>
                </a:ext>
              </a:extLst>
            </p:cNvPr>
            <p:cNvGrpSpPr/>
            <p:nvPr/>
          </p:nvGrpSpPr>
          <p:grpSpPr>
            <a:xfrm flipH="1">
              <a:off x="1348600" y="5552593"/>
              <a:ext cx="5600312" cy="1682233"/>
              <a:chOff x="2176393" y="10971401"/>
              <a:chExt cx="5600312" cy="1682233"/>
            </a:xfrm>
          </p:grpSpPr>
          <p:sp>
            <p:nvSpPr>
              <p:cNvPr id="92" name="TextBox 91">
                <a:extLst>
                  <a:ext uri="{FF2B5EF4-FFF2-40B4-BE49-F238E27FC236}">
                    <a16:creationId xmlns:a16="http://schemas.microsoft.com/office/drawing/2014/main" id="{661DA42B-46A2-C44F-AC9F-8474AD345C45}"/>
                  </a:ext>
                </a:extLst>
              </p:cNvPr>
              <p:cNvSpPr txBox="1"/>
              <p:nvPr/>
            </p:nvSpPr>
            <p:spPr>
              <a:xfrm>
                <a:off x="2176393" y="11564746"/>
                <a:ext cx="5600312" cy="1088888"/>
              </a:xfrm>
              <a:prstGeom prst="rect">
                <a:avLst/>
              </a:prstGeom>
              <a:noFill/>
            </p:spPr>
            <p:txBody>
              <a:bodyPr wrap="square" rtlCol="0">
                <a:spAutoFit/>
              </a:bodyPr>
              <a:lstStyle/>
              <a:p>
                <a:pPr algn="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93" name="Rectangle 92">
                <a:extLst>
                  <a:ext uri="{FF2B5EF4-FFF2-40B4-BE49-F238E27FC236}">
                    <a16:creationId xmlns:a16="http://schemas.microsoft.com/office/drawing/2014/main" id="{05BED357-3561-7044-9601-61B581AA3C09}"/>
                  </a:ext>
                </a:extLst>
              </p:cNvPr>
              <p:cNvSpPr/>
              <p:nvPr/>
            </p:nvSpPr>
            <p:spPr>
              <a:xfrm>
                <a:off x="2176394" y="10971401"/>
                <a:ext cx="5233232" cy="646331"/>
              </a:xfrm>
              <a:prstGeom prst="rect">
                <a:avLst/>
              </a:prstGeom>
            </p:spPr>
            <p:txBody>
              <a:bodyPr wrap="square">
                <a:spAutoFit/>
              </a:bodyPr>
              <a:lstStyle/>
              <a:p>
                <a:pPr algn="r"/>
                <a:r>
                  <a:rPr lang="en-US" dirty="0">
                    <a:solidFill>
                      <a:schemeClr val="tx2"/>
                    </a:solidFill>
                    <a:latin typeface="Roboto Medium" panose="02000000000000000000" pitchFamily="2" charset="0"/>
                    <a:ea typeface="Roboto Medium" panose="02000000000000000000" pitchFamily="2" charset="0"/>
                    <a:cs typeface="Montserrat" charset="0"/>
                  </a:rPr>
                  <a:t>Develop</a:t>
                </a:r>
                <a:endParaRPr lang="en-US" sz="5400" dirty="0">
                  <a:solidFill>
                    <a:schemeClr val="tx2"/>
                  </a:solidFill>
                  <a:latin typeface="Roboto Medium" panose="02000000000000000000" pitchFamily="2" charset="0"/>
                  <a:ea typeface="Roboto Medium" panose="02000000000000000000" pitchFamily="2" charset="0"/>
                  <a:cs typeface="Montserrat" charset="0"/>
                </a:endParaRPr>
              </a:p>
            </p:txBody>
          </p:sp>
        </p:grpSp>
        <p:sp>
          <p:nvSpPr>
            <p:cNvPr id="87" name="Oval 86">
              <a:extLst>
                <a:ext uri="{FF2B5EF4-FFF2-40B4-BE49-F238E27FC236}">
                  <a16:creationId xmlns:a16="http://schemas.microsoft.com/office/drawing/2014/main" id="{05C4B0F3-87C9-5F4E-B4A2-AEFAF345115A}"/>
                </a:ext>
              </a:extLst>
            </p:cNvPr>
            <p:cNvSpPr/>
            <p:nvPr/>
          </p:nvSpPr>
          <p:spPr>
            <a:xfrm flipH="1">
              <a:off x="7315990" y="8926014"/>
              <a:ext cx="1500348" cy="150034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8" name="TextBox 87">
              <a:extLst>
                <a:ext uri="{FF2B5EF4-FFF2-40B4-BE49-F238E27FC236}">
                  <a16:creationId xmlns:a16="http://schemas.microsoft.com/office/drawing/2014/main" id="{B1045417-03B7-FA48-8517-4EE173E8BA88}"/>
                </a:ext>
              </a:extLst>
            </p:cNvPr>
            <p:cNvSpPr txBox="1"/>
            <p:nvPr/>
          </p:nvSpPr>
          <p:spPr>
            <a:xfrm flipH="1">
              <a:off x="7612549" y="9256974"/>
              <a:ext cx="907232" cy="830997"/>
            </a:xfrm>
            <a:prstGeom prst="rect">
              <a:avLst/>
            </a:prstGeom>
            <a:noFill/>
            <a:ln>
              <a:noFill/>
            </a:ln>
          </p:spPr>
          <p:txBody>
            <a:bodyPr wrap="square" rtlCol="0">
              <a:spAutoFit/>
            </a:bodyPr>
            <a:lstStyle/>
            <a:p>
              <a:pPr algn="ctr"/>
              <a:r>
                <a:rPr lang="en-US" sz="4800" dirty="0">
                  <a:solidFill>
                    <a:schemeClr val="bg1"/>
                  </a:solidFill>
                  <a:latin typeface="Roboto Medium" panose="02000000000000000000" pitchFamily="2" charset="0"/>
                  <a:ea typeface="Roboto Medium" panose="02000000000000000000" pitchFamily="2" charset="0"/>
                  <a:cs typeface="Poppins Medium" pitchFamily="2" charset="77"/>
                </a:rPr>
                <a:t>D</a:t>
              </a:r>
            </a:p>
          </p:txBody>
        </p:sp>
        <p:grpSp>
          <p:nvGrpSpPr>
            <p:cNvPr id="89" name="Group 88">
              <a:extLst>
                <a:ext uri="{FF2B5EF4-FFF2-40B4-BE49-F238E27FC236}">
                  <a16:creationId xmlns:a16="http://schemas.microsoft.com/office/drawing/2014/main" id="{4ECA3E2E-8EAC-0F48-AC0A-A60B5FBDFD0A}"/>
                </a:ext>
              </a:extLst>
            </p:cNvPr>
            <p:cNvGrpSpPr/>
            <p:nvPr/>
          </p:nvGrpSpPr>
          <p:grpSpPr>
            <a:xfrm flipH="1">
              <a:off x="1348600" y="8803793"/>
              <a:ext cx="5600312" cy="1682233"/>
              <a:chOff x="2176393" y="10971401"/>
              <a:chExt cx="5600312" cy="1682233"/>
            </a:xfrm>
          </p:grpSpPr>
          <p:sp>
            <p:nvSpPr>
              <p:cNvPr id="90" name="TextBox 89">
                <a:extLst>
                  <a:ext uri="{FF2B5EF4-FFF2-40B4-BE49-F238E27FC236}">
                    <a16:creationId xmlns:a16="http://schemas.microsoft.com/office/drawing/2014/main" id="{BB377910-7408-7443-A303-70A605DE49D0}"/>
                  </a:ext>
                </a:extLst>
              </p:cNvPr>
              <p:cNvSpPr txBox="1"/>
              <p:nvPr/>
            </p:nvSpPr>
            <p:spPr>
              <a:xfrm>
                <a:off x="2176393" y="11564746"/>
                <a:ext cx="5600312" cy="1088888"/>
              </a:xfrm>
              <a:prstGeom prst="rect">
                <a:avLst/>
              </a:prstGeom>
              <a:noFill/>
            </p:spPr>
            <p:txBody>
              <a:bodyPr wrap="square" rtlCol="0">
                <a:spAutoFit/>
              </a:bodyPr>
              <a:lstStyle/>
              <a:p>
                <a:pPr algn="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91" name="Rectangle 90">
                <a:extLst>
                  <a:ext uri="{FF2B5EF4-FFF2-40B4-BE49-F238E27FC236}">
                    <a16:creationId xmlns:a16="http://schemas.microsoft.com/office/drawing/2014/main" id="{297B70E9-91D9-BB49-9836-CECE7D5CE3D2}"/>
                  </a:ext>
                </a:extLst>
              </p:cNvPr>
              <p:cNvSpPr/>
              <p:nvPr/>
            </p:nvSpPr>
            <p:spPr>
              <a:xfrm>
                <a:off x="2176394" y="10971401"/>
                <a:ext cx="5233232" cy="646331"/>
              </a:xfrm>
              <a:prstGeom prst="rect">
                <a:avLst/>
              </a:prstGeom>
            </p:spPr>
            <p:txBody>
              <a:bodyPr wrap="square">
                <a:spAutoFit/>
              </a:bodyPr>
              <a:lstStyle/>
              <a:p>
                <a:pPr algn="r"/>
                <a:r>
                  <a:rPr lang="en-US" dirty="0">
                    <a:solidFill>
                      <a:schemeClr val="tx2"/>
                    </a:solidFill>
                    <a:latin typeface="Roboto Medium" panose="02000000000000000000" pitchFamily="2" charset="0"/>
                    <a:ea typeface="Roboto Medium" panose="02000000000000000000" pitchFamily="2" charset="0"/>
                    <a:cs typeface="Montserrat" charset="0"/>
                  </a:rPr>
                  <a:t>Advertise</a:t>
                </a:r>
                <a:endParaRPr lang="en-US" sz="5400" dirty="0">
                  <a:solidFill>
                    <a:schemeClr val="tx2"/>
                  </a:solidFill>
                  <a:latin typeface="Roboto Medium" panose="02000000000000000000" pitchFamily="2" charset="0"/>
                  <a:ea typeface="Roboto Medium" panose="02000000000000000000" pitchFamily="2" charset="0"/>
                  <a:cs typeface="Montserrat" charset="0"/>
                </a:endParaRPr>
              </a:p>
            </p:txBody>
          </p:sp>
        </p:grpSp>
      </p:grpSp>
    </p:spTree>
    <p:extLst>
      <p:ext uri="{BB962C8B-B14F-4D97-AF65-F5344CB8AC3E}">
        <p14:creationId xmlns:p14="http://schemas.microsoft.com/office/powerpoint/2010/main" val="410562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Grupo 349">
            <a:extLst>
              <a:ext uri="{FF2B5EF4-FFF2-40B4-BE49-F238E27FC236}">
                <a16:creationId xmlns:a16="http://schemas.microsoft.com/office/drawing/2014/main" id="{36C83D52-B2E4-1245-B8E9-E24120B9A344}"/>
              </a:ext>
            </a:extLst>
          </p:cNvPr>
          <p:cNvGrpSpPr/>
          <p:nvPr/>
        </p:nvGrpSpPr>
        <p:grpSpPr>
          <a:xfrm>
            <a:off x="5001640" y="1022190"/>
            <a:ext cx="14374372" cy="2160074"/>
            <a:chOff x="5001640" y="861425"/>
            <a:chExt cx="14374372" cy="2160074"/>
          </a:xfrm>
        </p:grpSpPr>
        <p:sp>
          <p:nvSpPr>
            <p:cNvPr id="50" name="CuadroTexto 350">
              <a:extLst>
                <a:ext uri="{FF2B5EF4-FFF2-40B4-BE49-F238E27FC236}">
                  <a16:creationId xmlns:a16="http://schemas.microsoft.com/office/drawing/2014/main" id="{A8CF3433-E8F0-E443-A5B4-69DCB9737015}"/>
                </a:ext>
              </a:extLst>
            </p:cNvPr>
            <p:cNvSpPr txBox="1"/>
            <p:nvPr/>
          </p:nvSpPr>
          <p:spPr>
            <a:xfrm>
              <a:off x="8860110" y="861425"/>
              <a:ext cx="6657592" cy="1107996"/>
            </a:xfrm>
            <a:prstGeom prst="rect">
              <a:avLst/>
            </a:prstGeom>
            <a:noFill/>
          </p:spPr>
          <p:txBody>
            <a:bodyPr wrap="none" rtlCol="0">
              <a:spAutoFit/>
            </a:bodyPr>
            <a:lstStyle/>
            <a:p>
              <a:pPr algn="ctr"/>
              <a:r>
                <a:rPr lang="en-US" sz="6600" b="1" dirty="0">
                  <a:solidFill>
                    <a:schemeClr val="tx2"/>
                  </a:solidFill>
                  <a:latin typeface="Lato Heavy" charset="0"/>
                  <a:ea typeface="Lato Heavy" charset="0"/>
                  <a:cs typeface="Lato Heavy" charset="0"/>
                </a:rPr>
                <a:t>US Elections Day</a:t>
              </a:r>
            </a:p>
          </p:txBody>
        </p:sp>
        <p:sp>
          <p:nvSpPr>
            <p:cNvPr id="51" name="CuadroTexto 351">
              <a:extLst>
                <a:ext uri="{FF2B5EF4-FFF2-40B4-BE49-F238E27FC236}">
                  <a16:creationId xmlns:a16="http://schemas.microsoft.com/office/drawing/2014/main" id="{B9018FE2-B055-7844-A7AC-B381F9EB6B65}"/>
                </a:ext>
              </a:extLst>
            </p:cNvPr>
            <p:cNvSpPr txBox="1"/>
            <p:nvPr/>
          </p:nvSpPr>
          <p:spPr>
            <a:xfrm>
              <a:off x="5001640" y="2067392"/>
              <a:ext cx="14374372" cy="954107"/>
            </a:xfrm>
            <a:prstGeom prst="rect">
              <a:avLst/>
            </a:prstGeom>
            <a:noFill/>
          </p:spPr>
          <p:txBody>
            <a:bodyPr wrap="square" rtlCol="0">
              <a:spAutoFit/>
            </a:bodyPr>
            <a:lstStyle/>
            <a:p>
              <a:pPr algn="ctr"/>
              <a:r>
                <a:rPr lang="en-US" sz="2800"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grpSp>
        <p:nvGrpSpPr>
          <p:cNvPr id="3" name="Group 2">
            <a:extLst>
              <a:ext uri="{FF2B5EF4-FFF2-40B4-BE49-F238E27FC236}">
                <a16:creationId xmlns:a16="http://schemas.microsoft.com/office/drawing/2014/main" id="{2E5C784A-E669-6745-9B46-3CAA87405B32}"/>
              </a:ext>
            </a:extLst>
          </p:cNvPr>
          <p:cNvGrpSpPr/>
          <p:nvPr/>
        </p:nvGrpSpPr>
        <p:grpSpPr>
          <a:xfrm>
            <a:off x="7633974" y="5381898"/>
            <a:ext cx="9109702" cy="6034786"/>
            <a:chOff x="7277992" y="5041965"/>
            <a:chExt cx="10135976" cy="6714649"/>
          </a:xfrm>
        </p:grpSpPr>
        <p:sp>
          <p:nvSpPr>
            <p:cNvPr id="41" name="Freeform 3">
              <a:extLst>
                <a:ext uri="{FF2B5EF4-FFF2-40B4-BE49-F238E27FC236}">
                  <a16:creationId xmlns:a16="http://schemas.microsoft.com/office/drawing/2014/main" id="{0B6ABB8F-625A-F546-9A72-9B80D00C03D5}"/>
                </a:ext>
              </a:extLst>
            </p:cNvPr>
            <p:cNvSpPr>
              <a:spLocks noChangeArrowheads="1"/>
            </p:cNvSpPr>
            <p:nvPr/>
          </p:nvSpPr>
          <p:spPr bwMode="auto">
            <a:xfrm>
              <a:off x="7277992" y="5041965"/>
              <a:ext cx="4910833" cy="6714649"/>
            </a:xfrm>
            <a:custGeom>
              <a:avLst/>
              <a:gdLst>
                <a:gd name="T0" fmla="*/ 10900 w 10901"/>
                <a:gd name="T1" fmla="*/ 14845 h 14906"/>
                <a:gd name="T2" fmla="*/ 90 w 10901"/>
                <a:gd name="T3" fmla="*/ 14905 h 14906"/>
                <a:gd name="T4" fmla="*/ 0 w 10901"/>
                <a:gd name="T5" fmla="*/ 60 h 14906"/>
                <a:gd name="T6" fmla="*/ 10810 w 10901"/>
                <a:gd name="T7" fmla="*/ 0 h 14906"/>
                <a:gd name="T8" fmla="*/ 10900 w 10901"/>
                <a:gd name="T9" fmla="*/ 14845 h 14906"/>
              </a:gdLst>
              <a:ahLst/>
              <a:cxnLst>
                <a:cxn ang="0">
                  <a:pos x="T0" y="T1"/>
                </a:cxn>
                <a:cxn ang="0">
                  <a:pos x="T2" y="T3"/>
                </a:cxn>
                <a:cxn ang="0">
                  <a:pos x="T4" y="T5"/>
                </a:cxn>
                <a:cxn ang="0">
                  <a:pos x="T6" y="T7"/>
                </a:cxn>
                <a:cxn ang="0">
                  <a:pos x="T8" y="T9"/>
                </a:cxn>
              </a:cxnLst>
              <a:rect l="0" t="0" r="r" b="b"/>
              <a:pathLst>
                <a:path w="10901" h="14906">
                  <a:moveTo>
                    <a:pt x="10900" y="14845"/>
                  </a:moveTo>
                  <a:lnTo>
                    <a:pt x="90" y="14905"/>
                  </a:lnTo>
                  <a:lnTo>
                    <a:pt x="0" y="60"/>
                  </a:lnTo>
                  <a:lnTo>
                    <a:pt x="10810" y="0"/>
                  </a:lnTo>
                  <a:lnTo>
                    <a:pt x="10900" y="14845"/>
                  </a:lnTo>
                </a:path>
              </a:pathLst>
            </a:custGeom>
            <a:solidFill>
              <a:srgbClr val="FFFFF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3" name="Freeform 4">
              <a:extLst>
                <a:ext uri="{FF2B5EF4-FFF2-40B4-BE49-F238E27FC236}">
                  <a16:creationId xmlns:a16="http://schemas.microsoft.com/office/drawing/2014/main" id="{3ADC111E-3E71-2846-8837-19358D994DDC}"/>
                </a:ext>
              </a:extLst>
            </p:cNvPr>
            <p:cNvSpPr>
              <a:spLocks noChangeArrowheads="1"/>
            </p:cNvSpPr>
            <p:nvPr/>
          </p:nvSpPr>
          <p:spPr bwMode="auto">
            <a:xfrm>
              <a:off x="7277992" y="5041965"/>
              <a:ext cx="4910833" cy="6714649"/>
            </a:xfrm>
            <a:custGeom>
              <a:avLst/>
              <a:gdLst>
                <a:gd name="T0" fmla="*/ 10900 w 10901"/>
                <a:gd name="T1" fmla="*/ 14845 h 14906"/>
                <a:gd name="T2" fmla="*/ 90 w 10901"/>
                <a:gd name="T3" fmla="*/ 14905 h 14906"/>
                <a:gd name="T4" fmla="*/ 0 w 10901"/>
                <a:gd name="T5" fmla="*/ 60 h 14906"/>
                <a:gd name="T6" fmla="*/ 10810 w 10901"/>
                <a:gd name="T7" fmla="*/ 0 h 14906"/>
                <a:gd name="T8" fmla="*/ 10900 w 10901"/>
                <a:gd name="T9" fmla="*/ 14845 h 14906"/>
              </a:gdLst>
              <a:ahLst/>
              <a:cxnLst>
                <a:cxn ang="0">
                  <a:pos x="T0" y="T1"/>
                </a:cxn>
                <a:cxn ang="0">
                  <a:pos x="T2" y="T3"/>
                </a:cxn>
                <a:cxn ang="0">
                  <a:pos x="T4" y="T5"/>
                </a:cxn>
                <a:cxn ang="0">
                  <a:pos x="T6" y="T7"/>
                </a:cxn>
                <a:cxn ang="0">
                  <a:pos x="T8" y="T9"/>
                </a:cxn>
              </a:cxnLst>
              <a:rect l="0" t="0" r="r" b="b"/>
              <a:pathLst>
                <a:path w="10901" h="14906">
                  <a:moveTo>
                    <a:pt x="10900" y="14845"/>
                  </a:moveTo>
                  <a:lnTo>
                    <a:pt x="90" y="14905"/>
                  </a:lnTo>
                  <a:lnTo>
                    <a:pt x="0" y="60"/>
                  </a:lnTo>
                  <a:lnTo>
                    <a:pt x="10810" y="0"/>
                  </a:lnTo>
                  <a:lnTo>
                    <a:pt x="10900" y="14845"/>
                  </a:lnTo>
                </a:path>
              </a:pathLst>
            </a:custGeom>
            <a:solidFill>
              <a:schemeClr val="bg1">
                <a:lumMod val="95000"/>
              </a:schemeClr>
            </a:solidFill>
            <a:ln>
              <a:noFill/>
            </a:ln>
            <a:effectLst/>
          </p:spPr>
          <p:txBody>
            <a:bodyPr wrap="none" anchor="ctr"/>
            <a:lstStyle/>
            <a:p>
              <a:endParaRPr lang="en-US"/>
            </a:p>
          </p:txBody>
        </p:sp>
        <p:sp>
          <p:nvSpPr>
            <p:cNvPr id="55" name="Freeform 12">
              <a:extLst>
                <a:ext uri="{FF2B5EF4-FFF2-40B4-BE49-F238E27FC236}">
                  <a16:creationId xmlns:a16="http://schemas.microsoft.com/office/drawing/2014/main" id="{C4CC18D0-AA25-9542-B8EF-855051231860}"/>
                </a:ext>
              </a:extLst>
            </p:cNvPr>
            <p:cNvSpPr>
              <a:spLocks noChangeArrowheads="1"/>
            </p:cNvSpPr>
            <p:nvPr/>
          </p:nvSpPr>
          <p:spPr bwMode="auto">
            <a:xfrm>
              <a:off x="7915686" y="8865497"/>
              <a:ext cx="794633" cy="794633"/>
            </a:xfrm>
            <a:custGeom>
              <a:avLst/>
              <a:gdLst>
                <a:gd name="T0" fmla="*/ 1671 w 1762"/>
                <a:gd name="T1" fmla="*/ 0 h 1762"/>
                <a:gd name="T2" fmla="*/ 1671 w 1762"/>
                <a:gd name="T3" fmla="*/ 0 h 1762"/>
                <a:gd name="T4" fmla="*/ 75 w 1762"/>
                <a:gd name="T5" fmla="*/ 15 h 1762"/>
                <a:gd name="T6" fmla="*/ 0 w 1762"/>
                <a:gd name="T7" fmla="*/ 90 h 1762"/>
                <a:gd name="T8" fmla="*/ 0 w 1762"/>
                <a:gd name="T9" fmla="*/ 1686 h 1762"/>
                <a:gd name="T10" fmla="*/ 90 w 1762"/>
                <a:gd name="T11" fmla="*/ 1761 h 1762"/>
                <a:gd name="T12" fmla="*/ 1671 w 1762"/>
                <a:gd name="T13" fmla="*/ 1746 h 1762"/>
                <a:gd name="T14" fmla="*/ 1731 w 1762"/>
                <a:gd name="T15" fmla="*/ 1732 h 1762"/>
                <a:gd name="T16" fmla="*/ 1731 w 1762"/>
                <a:gd name="T17" fmla="*/ 1732 h 1762"/>
                <a:gd name="T18" fmla="*/ 1731 w 1762"/>
                <a:gd name="T19" fmla="*/ 1732 h 1762"/>
                <a:gd name="T20" fmla="*/ 1761 w 1762"/>
                <a:gd name="T21" fmla="*/ 1671 h 1762"/>
                <a:gd name="T22" fmla="*/ 1746 w 1762"/>
                <a:gd name="T23" fmla="*/ 90 h 1762"/>
                <a:gd name="T24" fmla="*/ 1671 w 1762"/>
                <a:gd name="T25" fmla="*/ 0 h 1762"/>
                <a:gd name="T26" fmla="*/ 1596 w 1762"/>
                <a:gd name="T27" fmla="*/ 1581 h 1762"/>
                <a:gd name="T28" fmla="*/ 1596 w 1762"/>
                <a:gd name="T29" fmla="*/ 1581 h 1762"/>
                <a:gd name="T30" fmla="*/ 165 w 1762"/>
                <a:gd name="T31" fmla="*/ 1596 h 1762"/>
                <a:gd name="T32" fmla="*/ 165 w 1762"/>
                <a:gd name="T33" fmla="*/ 181 h 1762"/>
                <a:gd name="T34" fmla="*/ 1580 w 1762"/>
                <a:gd name="T35" fmla="*/ 166 h 1762"/>
                <a:gd name="T36" fmla="*/ 1596 w 1762"/>
                <a:gd name="T37" fmla="*/ 1581 h 1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62" h="1762">
                  <a:moveTo>
                    <a:pt x="1671" y="0"/>
                  </a:moveTo>
                  <a:lnTo>
                    <a:pt x="1671" y="0"/>
                  </a:lnTo>
                  <a:cubicBezTo>
                    <a:pt x="1129" y="0"/>
                    <a:pt x="602" y="0"/>
                    <a:pt x="75" y="15"/>
                  </a:cubicBezTo>
                  <a:cubicBezTo>
                    <a:pt x="30" y="15"/>
                    <a:pt x="0" y="45"/>
                    <a:pt x="0" y="90"/>
                  </a:cubicBezTo>
                  <a:cubicBezTo>
                    <a:pt x="0" y="617"/>
                    <a:pt x="0" y="1144"/>
                    <a:pt x="0" y="1686"/>
                  </a:cubicBezTo>
                  <a:cubicBezTo>
                    <a:pt x="0" y="1732"/>
                    <a:pt x="45" y="1761"/>
                    <a:pt x="90" y="1761"/>
                  </a:cubicBezTo>
                  <a:cubicBezTo>
                    <a:pt x="617" y="1761"/>
                    <a:pt x="1144" y="1761"/>
                    <a:pt x="1671" y="1746"/>
                  </a:cubicBezTo>
                  <a:cubicBezTo>
                    <a:pt x="1701" y="1746"/>
                    <a:pt x="1716" y="1746"/>
                    <a:pt x="1731" y="1732"/>
                  </a:cubicBezTo>
                  <a:lnTo>
                    <a:pt x="1731" y="1732"/>
                  </a:lnTo>
                  <a:lnTo>
                    <a:pt x="1731" y="1732"/>
                  </a:lnTo>
                  <a:cubicBezTo>
                    <a:pt x="1746" y="1716"/>
                    <a:pt x="1761" y="1701"/>
                    <a:pt x="1761" y="1671"/>
                  </a:cubicBezTo>
                  <a:cubicBezTo>
                    <a:pt x="1761" y="1144"/>
                    <a:pt x="1746" y="617"/>
                    <a:pt x="1746" y="90"/>
                  </a:cubicBezTo>
                  <a:cubicBezTo>
                    <a:pt x="1746" y="45"/>
                    <a:pt x="1716" y="0"/>
                    <a:pt x="1671" y="0"/>
                  </a:cubicBezTo>
                  <a:close/>
                  <a:moveTo>
                    <a:pt x="1596" y="1581"/>
                  </a:moveTo>
                  <a:lnTo>
                    <a:pt x="1596" y="1581"/>
                  </a:lnTo>
                  <a:cubicBezTo>
                    <a:pt x="1114" y="1596"/>
                    <a:pt x="648" y="1596"/>
                    <a:pt x="165" y="1596"/>
                  </a:cubicBezTo>
                  <a:cubicBezTo>
                    <a:pt x="165" y="1129"/>
                    <a:pt x="165" y="647"/>
                    <a:pt x="165" y="181"/>
                  </a:cubicBezTo>
                  <a:cubicBezTo>
                    <a:pt x="632" y="166"/>
                    <a:pt x="1114" y="166"/>
                    <a:pt x="1580" y="166"/>
                  </a:cubicBezTo>
                  <a:cubicBezTo>
                    <a:pt x="1580" y="647"/>
                    <a:pt x="1596" y="1114"/>
                    <a:pt x="1596" y="1581"/>
                  </a:cubicBezTo>
                  <a:close/>
                </a:path>
              </a:pathLst>
            </a:custGeom>
            <a:solidFill>
              <a:schemeClr val="bg1">
                <a:lumMod val="65000"/>
              </a:schemeClr>
            </a:solidFill>
            <a:ln>
              <a:noFill/>
            </a:ln>
            <a:effectLst/>
          </p:spPr>
          <p:txBody>
            <a:bodyPr wrap="none" anchor="ctr"/>
            <a:lstStyle/>
            <a:p>
              <a:endParaRPr lang="en-US"/>
            </a:p>
          </p:txBody>
        </p:sp>
        <p:sp>
          <p:nvSpPr>
            <p:cNvPr id="57" name="Freeform 16">
              <a:extLst>
                <a:ext uri="{FF2B5EF4-FFF2-40B4-BE49-F238E27FC236}">
                  <a16:creationId xmlns:a16="http://schemas.microsoft.com/office/drawing/2014/main" id="{EB44ED2E-CA03-0546-BF51-25EAD4D110E1}"/>
                </a:ext>
              </a:extLst>
            </p:cNvPr>
            <p:cNvSpPr>
              <a:spLocks noChangeArrowheads="1"/>
            </p:cNvSpPr>
            <p:nvPr/>
          </p:nvSpPr>
          <p:spPr bwMode="auto">
            <a:xfrm>
              <a:off x="9129488" y="9137659"/>
              <a:ext cx="2522961" cy="373477"/>
            </a:xfrm>
            <a:custGeom>
              <a:avLst/>
              <a:gdLst>
                <a:gd name="T0" fmla="*/ 5586 w 5602"/>
                <a:gd name="T1" fmla="*/ 0 h 830"/>
                <a:gd name="T2" fmla="*/ 0 w 5602"/>
                <a:gd name="T3" fmla="*/ 31 h 830"/>
                <a:gd name="T4" fmla="*/ 0 w 5602"/>
                <a:gd name="T5" fmla="*/ 829 h 830"/>
                <a:gd name="T6" fmla="*/ 5601 w 5602"/>
                <a:gd name="T7" fmla="*/ 798 h 830"/>
                <a:gd name="T8" fmla="*/ 5586 w 5602"/>
                <a:gd name="T9" fmla="*/ 0 h 830"/>
              </a:gdLst>
              <a:ahLst/>
              <a:cxnLst>
                <a:cxn ang="0">
                  <a:pos x="T0" y="T1"/>
                </a:cxn>
                <a:cxn ang="0">
                  <a:pos x="T2" y="T3"/>
                </a:cxn>
                <a:cxn ang="0">
                  <a:pos x="T4" y="T5"/>
                </a:cxn>
                <a:cxn ang="0">
                  <a:pos x="T6" y="T7"/>
                </a:cxn>
                <a:cxn ang="0">
                  <a:pos x="T8" y="T9"/>
                </a:cxn>
              </a:cxnLst>
              <a:rect l="0" t="0" r="r" b="b"/>
              <a:pathLst>
                <a:path w="5602" h="830">
                  <a:moveTo>
                    <a:pt x="5586" y="0"/>
                  </a:moveTo>
                  <a:lnTo>
                    <a:pt x="0" y="31"/>
                  </a:lnTo>
                  <a:lnTo>
                    <a:pt x="0" y="829"/>
                  </a:lnTo>
                  <a:lnTo>
                    <a:pt x="5601" y="798"/>
                  </a:lnTo>
                  <a:lnTo>
                    <a:pt x="5586" y="0"/>
                  </a:lnTo>
                </a:path>
              </a:pathLst>
            </a:custGeom>
            <a:solidFill>
              <a:schemeClr val="bg1">
                <a:lumMod val="85000"/>
              </a:schemeClr>
            </a:solidFill>
            <a:ln>
              <a:noFill/>
            </a:ln>
            <a:effectLst/>
          </p:spPr>
          <p:txBody>
            <a:bodyPr wrap="none" anchor="ctr"/>
            <a:lstStyle/>
            <a:p>
              <a:endParaRPr lang="en-US"/>
            </a:p>
          </p:txBody>
        </p:sp>
        <p:sp>
          <p:nvSpPr>
            <p:cNvPr id="58" name="Freeform 17">
              <a:extLst>
                <a:ext uri="{FF2B5EF4-FFF2-40B4-BE49-F238E27FC236}">
                  <a16:creationId xmlns:a16="http://schemas.microsoft.com/office/drawing/2014/main" id="{E7545DCB-6E6E-F94A-A970-86E7B8F53608}"/>
                </a:ext>
              </a:extLst>
            </p:cNvPr>
            <p:cNvSpPr>
              <a:spLocks noChangeArrowheads="1"/>
            </p:cNvSpPr>
            <p:nvPr/>
          </p:nvSpPr>
          <p:spPr bwMode="auto">
            <a:xfrm>
              <a:off x="9129488" y="9137659"/>
              <a:ext cx="2522961" cy="373477"/>
            </a:xfrm>
            <a:custGeom>
              <a:avLst/>
              <a:gdLst>
                <a:gd name="T0" fmla="*/ 5586 w 5602"/>
                <a:gd name="T1" fmla="*/ 0 h 830"/>
                <a:gd name="T2" fmla="*/ 0 w 5602"/>
                <a:gd name="T3" fmla="*/ 31 h 830"/>
                <a:gd name="T4" fmla="*/ 0 w 5602"/>
                <a:gd name="T5" fmla="*/ 829 h 830"/>
                <a:gd name="T6" fmla="*/ 5601 w 5602"/>
                <a:gd name="T7" fmla="*/ 798 h 830"/>
                <a:gd name="T8" fmla="*/ 5586 w 5602"/>
                <a:gd name="T9" fmla="*/ 0 h 830"/>
              </a:gdLst>
              <a:ahLst/>
              <a:cxnLst>
                <a:cxn ang="0">
                  <a:pos x="T0" y="T1"/>
                </a:cxn>
                <a:cxn ang="0">
                  <a:pos x="T2" y="T3"/>
                </a:cxn>
                <a:cxn ang="0">
                  <a:pos x="T4" y="T5"/>
                </a:cxn>
                <a:cxn ang="0">
                  <a:pos x="T6" y="T7"/>
                </a:cxn>
                <a:cxn ang="0">
                  <a:pos x="T8" y="T9"/>
                </a:cxn>
              </a:cxnLst>
              <a:rect l="0" t="0" r="r" b="b"/>
              <a:pathLst>
                <a:path w="5602" h="830">
                  <a:moveTo>
                    <a:pt x="5586" y="0"/>
                  </a:moveTo>
                  <a:lnTo>
                    <a:pt x="0" y="31"/>
                  </a:lnTo>
                  <a:lnTo>
                    <a:pt x="0" y="829"/>
                  </a:lnTo>
                  <a:lnTo>
                    <a:pt x="5601" y="798"/>
                  </a:lnTo>
                  <a:lnTo>
                    <a:pt x="5586" y="0"/>
                  </a:lnTo>
                </a:path>
              </a:pathLst>
            </a:custGeom>
            <a:solidFill>
              <a:schemeClr val="bg1">
                <a:lumMod val="85000"/>
              </a:schemeClr>
            </a:solidFill>
            <a:ln>
              <a:noFill/>
            </a:ln>
            <a:effectLst/>
          </p:spPr>
          <p:txBody>
            <a:bodyPr wrap="none" anchor="ctr"/>
            <a:lstStyle/>
            <a:p>
              <a:endParaRPr lang="en-US"/>
            </a:p>
          </p:txBody>
        </p:sp>
        <p:sp>
          <p:nvSpPr>
            <p:cNvPr id="59" name="Freeform 11">
              <a:extLst>
                <a:ext uri="{FF2B5EF4-FFF2-40B4-BE49-F238E27FC236}">
                  <a16:creationId xmlns:a16="http://schemas.microsoft.com/office/drawing/2014/main" id="{A56C6375-1B4A-C141-BE9A-36AF230C2E62}"/>
                </a:ext>
              </a:extLst>
            </p:cNvPr>
            <p:cNvSpPr>
              <a:spLocks noChangeArrowheads="1"/>
            </p:cNvSpPr>
            <p:nvPr/>
          </p:nvSpPr>
          <p:spPr bwMode="auto">
            <a:xfrm>
              <a:off x="7907740" y="7544420"/>
              <a:ext cx="794633" cy="794633"/>
            </a:xfrm>
            <a:custGeom>
              <a:avLst/>
              <a:gdLst>
                <a:gd name="T0" fmla="*/ 1656 w 1762"/>
                <a:gd name="T1" fmla="*/ 0 h 1763"/>
                <a:gd name="T2" fmla="*/ 1656 w 1762"/>
                <a:gd name="T3" fmla="*/ 0 h 1763"/>
                <a:gd name="T4" fmla="*/ 75 w 1762"/>
                <a:gd name="T5" fmla="*/ 15 h 1763"/>
                <a:gd name="T6" fmla="*/ 0 w 1762"/>
                <a:gd name="T7" fmla="*/ 91 h 1763"/>
                <a:gd name="T8" fmla="*/ 0 w 1762"/>
                <a:gd name="T9" fmla="*/ 1686 h 1763"/>
                <a:gd name="T10" fmla="*/ 90 w 1762"/>
                <a:gd name="T11" fmla="*/ 1762 h 1763"/>
                <a:gd name="T12" fmla="*/ 1671 w 1762"/>
                <a:gd name="T13" fmla="*/ 1762 h 1763"/>
                <a:gd name="T14" fmla="*/ 1731 w 1762"/>
                <a:gd name="T15" fmla="*/ 1731 h 1763"/>
                <a:gd name="T16" fmla="*/ 1731 w 1762"/>
                <a:gd name="T17" fmla="*/ 1731 h 1763"/>
                <a:gd name="T18" fmla="*/ 1731 w 1762"/>
                <a:gd name="T19" fmla="*/ 1731 h 1763"/>
                <a:gd name="T20" fmla="*/ 1761 w 1762"/>
                <a:gd name="T21" fmla="*/ 1671 h 1763"/>
                <a:gd name="T22" fmla="*/ 1746 w 1762"/>
                <a:gd name="T23" fmla="*/ 91 h 1763"/>
                <a:gd name="T24" fmla="*/ 1656 w 1762"/>
                <a:gd name="T25" fmla="*/ 0 h 1763"/>
                <a:gd name="T26" fmla="*/ 1595 w 1762"/>
                <a:gd name="T27" fmla="*/ 1596 h 1763"/>
                <a:gd name="T28" fmla="*/ 1595 w 1762"/>
                <a:gd name="T29" fmla="*/ 1596 h 1763"/>
                <a:gd name="T30" fmla="*/ 165 w 1762"/>
                <a:gd name="T31" fmla="*/ 1596 h 1763"/>
                <a:gd name="T32" fmla="*/ 165 w 1762"/>
                <a:gd name="T33" fmla="*/ 180 h 1763"/>
                <a:gd name="T34" fmla="*/ 1581 w 1762"/>
                <a:gd name="T35" fmla="*/ 166 h 1763"/>
                <a:gd name="T36" fmla="*/ 1595 w 1762"/>
                <a:gd name="T37" fmla="*/ 1596 h 1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62" h="1763">
                  <a:moveTo>
                    <a:pt x="1656" y="0"/>
                  </a:moveTo>
                  <a:lnTo>
                    <a:pt x="1656" y="0"/>
                  </a:lnTo>
                  <a:cubicBezTo>
                    <a:pt x="1129" y="0"/>
                    <a:pt x="602" y="15"/>
                    <a:pt x="75" y="15"/>
                  </a:cubicBezTo>
                  <a:cubicBezTo>
                    <a:pt x="30" y="15"/>
                    <a:pt x="0" y="45"/>
                    <a:pt x="0" y="91"/>
                  </a:cubicBezTo>
                  <a:cubicBezTo>
                    <a:pt x="0" y="618"/>
                    <a:pt x="0" y="1159"/>
                    <a:pt x="0" y="1686"/>
                  </a:cubicBezTo>
                  <a:cubicBezTo>
                    <a:pt x="0" y="1731"/>
                    <a:pt x="45" y="1762"/>
                    <a:pt x="90" y="1762"/>
                  </a:cubicBezTo>
                  <a:cubicBezTo>
                    <a:pt x="617" y="1762"/>
                    <a:pt x="1144" y="1762"/>
                    <a:pt x="1671" y="1762"/>
                  </a:cubicBezTo>
                  <a:cubicBezTo>
                    <a:pt x="1701" y="1762"/>
                    <a:pt x="1716" y="1746"/>
                    <a:pt x="1731" y="1731"/>
                  </a:cubicBezTo>
                  <a:lnTo>
                    <a:pt x="1731" y="1731"/>
                  </a:lnTo>
                  <a:lnTo>
                    <a:pt x="1731" y="1731"/>
                  </a:lnTo>
                  <a:cubicBezTo>
                    <a:pt x="1746" y="1717"/>
                    <a:pt x="1761" y="1702"/>
                    <a:pt x="1761" y="1671"/>
                  </a:cubicBezTo>
                  <a:cubicBezTo>
                    <a:pt x="1746" y="1144"/>
                    <a:pt x="1746" y="618"/>
                    <a:pt x="1746" y="91"/>
                  </a:cubicBezTo>
                  <a:cubicBezTo>
                    <a:pt x="1746" y="45"/>
                    <a:pt x="1701" y="0"/>
                    <a:pt x="1656" y="0"/>
                  </a:cubicBezTo>
                  <a:close/>
                  <a:moveTo>
                    <a:pt x="1595" y="1596"/>
                  </a:moveTo>
                  <a:lnTo>
                    <a:pt x="1595" y="1596"/>
                  </a:lnTo>
                  <a:cubicBezTo>
                    <a:pt x="1114" y="1596"/>
                    <a:pt x="647" y="1596"/>
                    <a:pt x="165" y="1596"/>
                  </a:cubicBezTo>
                  <a:cubicBezTo>
                    <a:pt x="165" y="1129"/>
                    <a:pt x="165" y="647"/>
                    <a:pt x="165" y="180"/>
                  </a:cubicBezTo>
                  <a:cubicBezTo>
                    <a:pt x="632" y="180"/>
                    <a:pt x="1114" y="166"/>
                    <a:pt x="1581" y="166"/>
                  </a:cubicBezTo>
                  <a:cubicBezTo>
                    <a:pt x="1581" y="647"/>
                    <a:pt x="1581" y="1115"/>
                    <a:pt x="1595" y="1596"/>
                  </a:cubicBezTo>
                  <a:close/>
                </a:path>
              </a:pathLst>
            </a:custGeom>
            <a:solidFill>
              <a:schemeClr val="bg1">
                <a:lumMod val="65000"/>
              </a:schemeClr>
            </a:solidFill>
            <a:ln>
              <a:noFill/>
            </a:ln>
            <a:effectLst/>
          </p:spPr>
          <p:txBody>
            <a:bodyPr wrap="none" anchor="ctr"/>
            <a:lstStyle/>
            <a:p>
              <a:endParaRPr lang="en-US"/>
            </a:p>
          </p:txBody>
        </p:sp>
        <p:sp>
          <p:nvSpPr>
            <p:cNvPr id="61" name="Freeform 18">
              <a:extLst>
                <a:ext uri="{FF2B5EF4-FFF2-40B4-BE49-F238E27FC236}">
                  <a16:creationId xmlns:a16="http://schemas.microsoft.com/office/drawing/2014/main" id="{3B5B7D9C-E2ED-D14D-8C86-AEB5035EBBAD}"/>
                </a:ext>
              </a:extLst>
            </p:cNvPr>
            <p:cNvSpPr>
              <a:spLocks noChangeArrowheads="1"/>
            </p:cNvSpPr>
            <p:nvPr/>
          </p:nvSpPr>
          <p:spPr bwMode="auto">
            <a:xfrm>
              <a:off x="9115582" y="7741092"/>
              <a:ext cx="2522961" cy="373477"/>
            </a:xfrm>
            <a:custGeom>
              <a:avLst/>
              <a:gdLst>
                <a:gd name="T0" fmla="*/ 5600 w 5601"/>
                <a:gd name="T1" fmla="*/ 0 h 829"/>
                <a:gd name="T2" fmla="*/ 0 w 5601"/>
                <a:gd name="T3" fmla="*/ 30 h 829"/>
                <a:gd name="T4" fmla="*/ 15 w 5601"/>
                <a:gd name="T5" fmla="*/ 828 h 829"/>
                <a:gd name="T6" fmla="*/ 5600 w 5601"/>
                <a:gd name="T7" fmla="*/ 797 h 829"/>
                <a:gd name="T8" fmla="*/ 5600 w 5601"/>
                <a:gd name="T9" fmla="*/ 0 h 829"/>
              </a:gdLst>
              <a:ahLst/>
              <a:cxnLst>
                <a:cxn ang="0">
                  <a:pos x="T0" y="T1"/>
                </a:cxn>
                <a:cxn ang="0">
                  <a:pos x="T2" y="T3"/>
                </a:cxn>
                <a:cxn ang="0">
                  <a:pos x="T4" y="T5"/>
                </a:cxn>
                <a:cxn ang="0">
                  <a:pos x="T6" y="T7"/>
                </a:cxn>
                <a:cxn ang="0">
                  <a:pos x="T8" y="T9"/>
                </a:cxn>
              </a:cxnLst>
              <a:rect l="0" t="0" r="r" b="b"/>
              <a:pathLst>
                <a:path w="5601" h="829">
                  <a:moveTo>
                    <a:pt x="5600" y="0"/>
                  </a:moveTo>
                  <a:lnTo>
                    <a:pt x="0" y="30"/>
                  </a:lnTo>
                  <a:lnTo>
                    <a:pt x="15" y="828"/>
                  </a:lnTo>
                  <a:lnTo>
                    <a:pt x="5600" y="797"/>
                  </a:lnTo>
                  <a:lnTo>
                    <a:pt x="5600" y="0"/>
                  </a:lnTo>
                </a:path>
              </a:pathLst>
            </a:custGeom>
            <a:solidFill>
              <a:schemeClr val="bg1">
                <a:lumMod val="85000"/>
              </a:schemeClr>
            </a:solidFill>
            <a:ln>
              <a:noFill/>
            </a:ln>
            <a:effectLst/>
          </p:spPr>
          <p:txBody>
            <a:bodyPr wrap="none" anchor="ctr"/>
            <a:lstStyle/>
            <a:p>
              <a:endParaRPr lang="en-US"/>
            </a:p>
          </p:txBody>
        </p:sp>
        <p:sp>
          <p:nvSpPr>
            <p:cNvPr id="62" name="Freeform 19">
              <a:extLst>
                <a:ext uri="{FF2B5EF4-FFF2-40B4-BE49-F238E27FC236}">
                  <a16:creationId xmlns:a16="http://schemas.microsoft.com/office/drawing/2014/main" id="{25239907-84ED-C54A-B729-D0F9A39491E1}"/>
                </a:ext>
              </a:extLst>
            </p:cNvPr>
            <p:cNvSpPr>
              <a:spLocks noChangeArrowheads="1"/>
            </p:cNvSpPr>
            <p:nvPr/>
          </p:nvSpPr>
          <p:spPr bwMode="auto">
            <a:xfrm>
              <a:off x="9115582" y="7741092"/>
              <a:ext cx="2522961" cy="373477"/>
            </a:xfrm>
            <a:custGeom>
              <a:avLst/>
              <a:gdLst>
                <a:gd name="T0" fmla="*/ 5600 w 5601"/>
                <a:gd name="T1" fmla="*/ 0 h 829"/>
                <a:gd name="T2" fmla="*/ 0 w 5601"/>
                <a:gd name="T3" fmla="*/ 30 h 829"/>
                <a:gd name="T4" fmla="*/ 15 w 5601"/>
                <a:gd name="T5" fmla="*/ 828 h 829"/>
                <a:gd name="T6" fmla="*/ 5600 w 5601"/>
                <a:gd name="T7" fmla="*/ 797 h 829"/>
                <a:gd name="T8" fmla="*/ 5600 w 5601"/>
                <a:gd name="T9" fmla="*/ 0 h 829"/>
              </a:gdLst>
              <a:ahLst/>
              <a:cxnLst>
                <a:cxn ang="0">
                  <a:pos x="T0" y="T1"/>
                </a:cxn>
                <a:cxn ang="0">
                  <a:pos x="T2" y="T3"/>
                </a:cxn>
                <a:cxn ang="0">
                  <a:pos x="T4" y="T5"/>
                </a:cxn>
                <a:cxn ang="0">
                  <a:pos x="T6" y="T7"/>
                </a:cxn>
                <a:cxn ang="0">
                  <a:pos x="T8" y="T9"/>
                </a:cxn>
              </a:cxnLst>
              <a:rect l="0" t="0" r="r" b="b"/>
              <a:pathLst>
                <a:path w="5601" h="829">
                  <a:moveTo>
                    <a:pt x="5600" y="0"/>
                  </a:moveTo>
                  <a:lnTo>
                    <a:pt x="0" y="30"/>
                  </a:lnTo>
                  <a:lnTo>
                    <a:pt x="15" y="828"/>
                  </a:lnTo>
                  <a:lnTo>
                    <a:pt x="5600" y="797"/>
                  </a:lnTo>
                  <a:lnTo>
                    <a:pt x="5600" y="0"/>
                  </a:lnTo>
                </a:path>
              </a:pathLst>
            </a:custGeom>
            <a:solidFill>
              <a:schemeClr val="bg1">
                <a:lumMod val="85000"/>
              </a:schemeClr>
            </a:solidFill>
            <a:ln>
              <a:noFill/>
            </a:ln>
            <a:effectLst/>
          </p:spPr>
          <p:txBody>
            <a:bodyPr wrap="none" anchor="ctr"/>
            <a:lstStyle/>
            <a:p>
              <a:endParaRPr lang="en-US"/>
            </a:p>
          </p:txBody>
        </p:sp>
        <p:sp>
          <p:nvSpPr>
            <p:cNvPr id="63" name="Freeform 10">
              <a:extLst>
                <a:ext uri="{FF2B5EF4-FFF2-40B4-BE49-F238E27FC236}">
                  <a16:creationId xmlns:a16="http://schemas.microsoft.com/office/drawing/2014/main" id="{CD061B74-2E4E-FE4B-8C4C-B11BCC17E47D}"/>
                </a:ext>
              </a:extLst>
            </p:cNvPr>
            <p:cNvSpPr>
              <a:spLocks noChangeArrowheads="1"/>
            </p:cNvSpPr>
            <p:nvPr/>
          </p:nvSpPr>
          <p:spPr bwMode="auto">
            <a:xfrm>
              <a:off x="7893833" y="6221356"/>
              <a:ext cx="794633" cy="794633"/>
            </a:xfrm>
            <a:custGeom>
              <a:avLst/>
              <a:gdLst>
                <a:gd name="T0" fmla="*/ 1672 w 1763"/>
                <a:gd name="T1" fmla="*/ 0 h 1763"/>
                <a:gd name="T2" fmla="*/ 1672 w 1763"/>
                <a:gd name="T3" fmla="*/ 0 h 1763"/>
                <a:gd name="T4" fmla="*/ 91 w 1763"/>
                <a:gd name="T5" fmla="*/ 15 h 1763"/>
                <a:gd name="T6" fmla="*/ 16 w 1763"/>
                <a:gd name="T7" fmla="*/ 90 h 1763"/>
                <a:gd name="T8" fmla="*/ 16 w 1763"/>
                <a:gd name="T9" fmla="*/ 1687 h 1763"/>
                <a:gd name="T10" fmla="*/ 106 w 1763"/>
                <a:gd name="T11" fmla="*/ 1762 h 1763"/>
                <a:gd name="T12" fmla="*/ 1687 w 1763"/>
                <a:gd name="T13" fmla="*/ 1762 h 1763"/>
                <a:gd name="T14" fmla="*/ 1747 w 1763"/>
                <a:gd name="T15" fmla="*/ 1731 h 1763"/>
                <a:gd name="T16" fmla="*/ 1747 w 1763"/>
                <a:gd name="T17" fmla="*/ 1731 h 1763"/>
                <a:gd name="T18" fmla="*/ 1747 w 1763"/>
                <a:gd name="T19" fmla="*/ 1731 h 1763"/>
                <a:gd name="T20" fmla="*/ 1762 w 1763"/>
                <a:gd name="T21" fmla="*/ 1671 h 1763"/>
                <a:gd name="T22" fmla="*/ 1762 w 1763"/>
                <a:gd name="T23" fmla="*/ 90 h 1763"/>
                <a:gd name="T24" fmla="*/ 1672 w 1763"/>
                <a:gd name="T25" fmla="*/ 0 h 1763"/>
                <a:gd name="T26" fmla="*/ 1597 w 1763"/>
                <a:gd name="T27" fmla="*/ 1596 h 1763"/>
                <a:gd name="T28" fmla="*/ 1597 w 1763"/>
                <a:gd name="T29" fmla="*/ 1596 h 1763"/>
                <a:gd name="T30" fmla="*/ 181 w 1763"/>
                <a:gd name="T31" fmla="*/ 1596 h 1763"/>
                <a:gd name="T32" fmla="*/ 181 w 1763"/>
                <a:gd name="T33" fmla="*/ 181 h 1763"/>
                <a:gd name="T34" fmla="*/ 1597 w 1763"/>
                <a:gd name="T35" fmla="*/ 165 h 1763"/>
                <a:gd name="T36" fmla="*/ 1597 w 1763"/>
                <a:gd name="T37" fmla="*/ 1596 h 1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63" h="1763">
                  <a:moveTo>
                    <a:pt x="1672" y="0"/>
                  </a:moveTo>
                  <a:lnTo>
                    <a:pt x="1672" y="0"/>
                  </a:lnTo>
                  <a:cubicBezTo>
                    <a:pt x="1145" y="15"/>
                    <a:pt x="618" y="15"/>
                    <a:pt x="91" y="15"/>
                  </a:cubicBezTo>
                  <a:cubicBezTo>
                    <a:pt x="46" y="15"/>
                    <a:pt x="0" y="45"/>
                    <a:pt x="16" y="90"/>
                  </a:cubicBezTo>
                  <a:cubicBezTo>
                    <a:pt x="16" y="633"/>
                    <a:pt x="16" y="1160"/>
                    <a:pt x="16" y="1687"/>
                  </a:cubicBezTo>
                  <a:cubicBezTo>
                    <a:pt x="16" y="1731"/>
                    <a:pt x="61" y="1762"/>
                    <a:pt x="106" y="1762"/>
                  </a:cubicBezTo>
                  <a:cubicBezTo>
                    <a:pt x="633" y="1762"/>
                    <a:pt x="1160" y="1762"/>
                    <a:pt x="1687" y="1762"/>
                  </a:cubicBezTo>
                  <a:cubicBezTo>
                    <a:pt x="1717" y="1762"/>
                    <a:pt x="1732" y="1747"/>
                    <a:pt x="1747" y="1731"/>
                  </a:cubicBezTo>
                  <a:lnTo>
                    <a:pt x="1747" y="1731"/>
                  </a:lnTo>
                  <a:lnTo>
                    <a:pt x="1747" y="1731"/>
                  </a:lnTo>
                  <a:cubicBezTo>
                    <a:pt x="1762" y="1716"/>
                    <a:pt x="1762" y="1701"/>
                    <a:pt x="1762" y="1671"/>
                  </a:cubicBezTo>
                  <a:cubicBezTo>
                    <a:pt x="1762" y="1144"/>
                    <a:pt x="1762" y="617"/>
                    <a:pt x="1762" y="90"/>
                  </a:cubicBezTo>
                  <a:cubicBezTo>
                    <a:pt x="1762" y="45"/>
                    <a:pt x="1717" y="0"/>
                    <a:pt x="1672" y="0"/>
                  </a:cubicBezTo>
                  <a:close/>
                  <a:moveTo>
                    <a:pt x="1597" y="1596"/>
                  </a:moveTo>
                  <a:lnTo>
                    <a:pt x="1597" y="1596"/>
                  </a:lnTo>
                  <a:cubicBezTo>
                    <a:pt x="1130" y="1596"/>
                    <a:pt x="663" y="1596"/>
                    <a:pt x="181" y="1596"/>
                  </a:cubicBezTo>
                  <a:cubicBezTo>
                    <a:pt x="181" y="1129"/>
                    <a:pt x="181" y="647"/>
                    <a:pt x="181" y="181"/>
                  </a:cubicBezTo>
                  <a:cubicBezTo>
                    <a:pt x="648" y="181"/>
                    <a:pt x="1115" y="181"/>
                    <a:pt x="1597" y="165"/>
                  </a:cubicBezTo>
                  <a:cubicBezTo>
                    <a:pt x="1597" y="647"/>
                    <a:pt x="1597" y="1114"/>
                    <a:pt x="1597" y="1596"/>
                  </a:cubicBezTo>
                  <a:close/>
                </a:path>
              </a:pathLst>
            </a:custGeom>
            <a:solidFill>
              <a:schemeClr val="bg1">
                <a:lumMod val="65000"/>
              </a:schemeClr>
            </a:solidFill>
            <a:ln>
              <a:noFill/>
            </a:ln>
            <a:effectLst/>
          </p:spPr>
          <p:txBody>
            <a:bodyPr wrap="none" anchor="ctr"/>
            <a:lstStyle/>
            <a:p>
              <a:endParaRPr lang="en-US"/>
            </a:p>
          </p:txBody>
        </p:sp>
        <p:sp>
          <p:nvSpPr>
            <p:cNvPr id="64" name="Freeform 13">
              <a:extLst>
                <a:ext uri="{FF2B5EF4-FFF2-40B4-BE49-F238E27FC236}">
                  <a16:creationId xmlns:a16="http://schemas.microsoft.com/office/drawing/2014/main" id="{90376E61-2CB1-684A-B2DA-152B46846186}"/>
                </a:ext>
              </a:extLst>
            </p:cNvPr>
            <p:cNvSpPr>
              <a:spLocks noChangeArrowheads="1"/>
            </p:cNvSpPr>
            <p:nvPr/>
          </p:nvSpPr>
          <p:spPr bwMode="auto">
            <a:xfrm>
              <a:off x="8179901" y="6030644"/>
              <a:ext cx="1126393" cy="774767"/>
            </a:xfrm>
            <a:custGeom>
              <a:avLst/>
              <a:gdLst>
                <a:gd name="T0" fmla="*/ 0 w 2500"/>
                <a:gd name="T1" fmla="*/ 1039 h 1718"/>
                <a:gd name="T2" fmla="*/ 362 w 2500"/>
                <a:gd name="T3" fmla="*/ 904 h 1718"/>
                <a:gd name="T4" fmla="*/ 557 w 2500"/>
                <a:gd name="T5" fmla="*/ 1281 h 1718"/>
                <a:gd name="T6" fmla="*/ 2304 w 2500"/>
                <a:gd name="T7" fmla="*/ 0 h 1718"/>
                <a:gd name="T8" fmla="*/ 2499 w 2500"/>
                <a:gd name="T9" fmla="*/ 45 h 1718"/>
                <a:gd name="T10" fmla="*/ 482 w 2500"/>
                <a:gd name="T11" fmla="*/ 1717 h 1718"/>
                <a:gd name="T12" fmla="*/ 0 w 2500"/>
                <a:gd name="T13" fmla="*/ 1039 h 1718"/>
              </a:gdLst>
              <a:ahLst/>
              <a:cxnLst>
                <a:cxn ang="0">
                  <a:pos x="T0" y="T1"/>
                </a:cxn>
                <a:cxn ang="0">
                  <a:pos x="T2" y="T3"/>
                </a:cxn>
                <a:cxn ang="0">
                  <a:pos x="T4" y="T5"/>
                </a:cxn>
                <a:cxn ang="0">
                  <a:pos x="T6" y="T7"/>
                </a:cxn>
                <a:cxn ang="0">
                  <a:pos x="T8" y="T9"/>
                </a:cxn>
                <a:cxn ang="0">
                  <a:pos x="T10" y="T11"/>
                </a:cxn>
                <a:cxn ang="0">
                  <a:pos x="T12" y="T13"/>
                </a:cxn>
              </a:cxnLst>
              <a:rect l="0" t="0" r="r" b="b"/>
              <a:pathLst>
                <a:path w="2500" h="1718">
                  <a:moveTo>
                    <a:pt x="0" y="1039"/>
                  </a:moveTo>
                  <a:lnTo>
                    <a:pt x="362" y="904"/>
                  </a:lnTo>
                  <a:lnTo>
                    <a:pt x="557" y="1281"/>
                  </a:lnTo>
                  <a:lnTo>
                    <a:pt x="2304" y="0"/>
                  </a:lnTo>
                  <a:lnTo>
                    <a:pt x="2499" y="45"/>
                  </a:lnTo>
                  <a:lnTo>
                    <a:pt x="482" y="1717"/>
                  </a:lnTo>
                  <a:lnTo>
                    <a:pt x="0" y="1039"/>
                  </a:lnTo>
                </a:path>
              </a:pathLst>
            </a:custGeom>
            <a:solidFill>
              <a:schemeClr val="accent1"/>
            </a:solidFill>
            <a:ln>
              <a:noFill/>
            </a:ln>
            <a:effectLst/>
          </p:spPr>
          <p:txBody>
            <a:bodyPr wrap="none" anchor="ctr"/>
            <a:lstStyle/>
            <a:p>
              <a:endParaRPr lang="en-US"/>
            </a:p>
          </p:txBody>
        </p:sp>
        <p:sp>
          <p:nvSpPr>
            <p:cNvPr id="65" name="Freeform 20">
              <a:extLst>
                <a:ext uri="{FF2B5EF4-FFF2-40B4-BE49-F238E27FC236}">
                  <a16:creationId xmlns:a16="http://schemas.microsoft.com/office/drawing/2014/main" id="{9C9D47B0-0942-C14D-8A54-CC1F66F84F90}"/>
                </a:ext>
              </a:extLst>
            </p:cNvPr>
            <p:cNvSpPr>
              <a:spLocks noChangeArrowheads="1"/>
            </p:cNvSpPr>
            <p:nvPr/>
          </p:nvSpPr>
          <p:spPr bwMode="auto">
            <a:xfrm>
              <a:off x="9107636" y="6342538"/>
              <a:ext cx="2522961" cy="367517"/>
            </a:xfrm>
            <a:custGeom>
              <a:avLst/>
              <a:gdLst>
                <a:gd name="T0" fmla="*/ 5600 w 5601"/>
                <a:gd name="T1" fmla="*/ 0 h 815"/>
                <a:gd name="T2" fmla="*/ 0 w 5601"/>
                <a:gd name="T3" fmla="*/ 30 h 815"/>
                <a:gd name="T4" fmla="*/ 0 w 5601"/>
                <a:gd name="T5" fmla="*/ 814 h 815"/>
                <a:gd name="T6" fmla="*/ 5600 w 5601"/>
                <a:gd name="T7" fmla="*/ 783 h 815"/>
                <a:gd name="T8" fmla="*/ 5600 w 5601"/>
                <a:gd name="T9" fmla="*/ 0 h 815"/>
              </a:gdLst>
              <a:ahLst/>
              <a:cxnLst>
                <a:cxn ang="0">
                  <a:pos x="T0" y="T1"/>
                </a:cxn>
                <a:cxn ang="0">
                  <a:pos x="T2" y="T3"/>
                </a:cxn>
                <a:cxn ang="0">
                  <a:pos x="T4" y="T5"/>
                </a:cxn>
                <a:cxn ang="0">
                  <a:pos x="T6" y="T7"/>
                </a:cxn>
                <a:cxn ang="0">
                  <a:pos x="T8" y="T9"/>
                </a:cxn>
              </a:cxnLst>
              <a:rect l="0" t="0" r="r" b="b"/>
              <a:pathLst>
                <a:path w="5601" h="815">
                  <a:moveTo>
                    <a:pt x="5600" y="0"/>
                  </a:moveTo>
                  <a:lnTo>
                    <a:pt x="0" y="30"/>
                  </a:lnTo>
                  <a:lnTo>
                    <a:pt x="0" y="814"/>
                  </a:lnTo>
                  <a:lnTo>
                    <a:pt x="5600" y="783"/>
                  </a:lnTo>
                  <a:lnTo>
                    <a:pt x="5600" y="0"/>
                  </a:lnTo>
                </a:path>
              </a:pathLst>
            </a:custGeom>
            <a:solidFill>
              <a:schemeClr val="bg1">
                <a:lumMod val="85000"/>
              </a:schemeClr>
            </a:solidFill>
            <a:ln>
              <a:noFill/>
            </a:ln>
            <a:effectLst/>
          </p:spPr>
          <p:txBody>
            <a:bodyPr wrap="none" anchor="ctr"/>
            <a:lstStyle/>
            <a:p>
              <a:endParaRPr lang="en-US"/>
            </a:p>
          </p:txBody>
        </p:sp>
        <p:sp>
          <p:nvSpPr>
            <p:cNvPr id="66" name="Freeform 21">
              <a:extLst>
                <a:ext uri="{FF2B5EF4-FFF2-40B4-BE49-F238E27FC236}">
                  <a16:creationId xmlns:a16="http://schemas.microsoft.com/office/drawing/2014/main" id="{4642B81F-848E-D144-9477-1B52DEB8110D}"/>
                </a:ext>
              </a:extLst>
            </p:cNvPr>
            <p:cNvSpPr>
              <a:spLocks noChangeArrowheads="1"/>
            </p:cNvSpPr>
            <p:nvPr/>
          </p:nvSpPr>
          <p:spPr bwMode="auto">
            <a:xfrm>
              <a:off x="9107636" y="6342538"/>
              <a:ext cx="2522961" cy="367517"/>
            </a:xfrm>
            <a:custGeom>
              <a:avLst/>
              <a:gdLst>
                <a:gd name="T0" fmla="*/ 5600 w 5601"/>
                <a:gd name="T1" fmla="*/ 0 h 815"/>
                <a:gd name="T2" fmla="*/ 0 w 5601"/>
                <a:gd name="T3" fmla="*/ 30 h 815"/>
                <a:gd name="T4" fmla="*/ 0 w 5601"/>
                <a:gd name="T5" fmla="*/ 814 h 815"/>
                <a:gd name="T6" fmla="*/ 5600 w 5601"/>
                <a:gd name="T7" fmla="*/ 783 h 815"/>
                <a:gd name="T8" fmla="*/ 5600 w 5601"/>
                <a:gd name="T9" fmla="*/ 0 h 815"/>
              </a:gdLst>
              <a:ahLst/>
              <a:cxnLst>
                <a:cxn ang="0">
                  <a:pos x="T0" y="T1"/>
                </a:cxn>
                <a:cxn ang="0">
                  <a:pos x="T2" y="T3"/>
                </a:cxn>
                <a:cxn ang="0">
                  <a:pos x="T4" y="T5"/>
                </a:cxn>
                <a:cxn ang="0">
                  <a:pos x="T6" y="T7"/>
                </a:cxn>
                <a:cxn ang="0">
                  <a:pos x="T8" y="T9"/>
                </a:cxn>
              </a:cxnLst>
              <a:rect l="0" t="0" r="r" b="b"/>
              <a:pathLst>
                <a:path w="5601" h="815">
                  <a:moveTo>
                    <a:pt x="5600" y="0"/>
                  </a:moveTo>
                  <a:lnTo>
                    <a:pt x="0" y="30"/>
                  </a:lnTo>
                  <a:lnTo>
                    <a:pt x="0" y="814"/>
                  </a:lnTo>
                  <a:lnTo>
                    <a:pt x="5600" y="783"/>
                  </a:lnTo>
                  <a:lnTo>
                    <a:pt x="5600" y="0"/>
                  </a:lnTo>
                </a:path>
              </a:pathLst>
            </a:custGeom>
            <a:solidFill>
              <a:schemeClr val="bg1">
                <a:lumMod val="85000"/>
              </a:schemeClr>
            </a:solidFill>
            <a:ln>
              <a:noFill/>
            </a:ln>
            <a:effectLst/>
          </p:spPr>
          <p:txBody>
            <a:bodyPr wrap="none" anchor="ctr"/>
            <a:lstStyle/>
            <a:p>
              <a:endParaRPr lang="en-US"/>
            </a:p>
          </p:txBody>
        </p:sp>
        <p:sp>
          <p:nvSpPr>
            <p:cNvPr id="67" name="Freeform 12">
              <a:extLst>
                <a:ext uri="{FF2B5EF4-FFF2-40B4-BE49-F238E27FC236}">
                  <a16:creationId xmlns:a16="http://schemas.microsoft.com/office/drawing/2014/main" id="{C7542720-4306-AB46-8F2E-52C5379587FC}"/>
                </a:ext>
              </a:extLst>
            </p:cNvPr>
            <p:cNvSpPr>
              <a:spLocks noChangeArrowheads="1"/>
            </p:cNvSpPr>
            <p:nvPr/>
          </p:nvSpPr>
          <p:spPr bwMode="auto">
            <a:xfrm>
              <a:off x="7915686" y="10158762"/>
              <a:ext cx="794633" cy="794633"/>
            </a:xfrm>
            <a:custGeom>
              <a:avLst/>
              <a:gdLst>
                <a:gd name="T0" fmla="*/ 1671 w 1762"/>
                <a:gd name="T1" fmla="*/ 0 h 1762"/>
                <a:gd name="T2" fmla="*/ 1671 w 1762"/>
                <a:gd name="T3" fmla="*/ 0 h 1762"/>
                <a:gd name="T4" fmla="*/ 75 w 1762"/>
                <a:gd name="T5" fmla="*/ 15 h 1762"/>
                <a:gd name="T6" fmla="*/ 0 w 1762"/>
                <a:gd name="T7" fmla="*/ 90 h 1762"/>
                <a:gd name="T8" fmla="*/ 0 w 1762"/>
                <a:gd name="T9" fmla="*/ 1686 h 1762"/>
                <a:gd name="T10" fmla="*/ 90 w 1762"/>
                <a:gd name="T11" fmla="*/ 1761 h 1762"/>
                <a:gd name="T12" fmla="*/ 1671 w 1762"/>
                <a:gd name="T13" fmla="*/ 1746 h 1762"/>
                <a:gd name="T14" fmla="*/ 1731 w 1762"/>
                <a:gd name="T15" fmla="*/ 1732 h 1762"/>
                <a:gd name="T16" fmla="*/ 1731 w 1762"/>
                <a:gd name="T17" fmla="*/ 1732 h 1762"/>
                <a:gd name="T18" fmla="*/ 1731 w 1762"/>
                <a:gd name="T19" fmla="*/ 1732 h 1762"/>
                <a:gd name="T20" fmla="*/ 1761 w 1762"/>
                <a:gd name="T21" fmla="*/ 1671 h 1762"/>
                <a:gd name="T22" fmla="*/ 1746 w 1762"/>
                <a:gd name="T23" fmla="*/ 90 h 1762"/>
                <a:gd name="T24" fmla="*/ 1671 w 1762"/>
                <a:gd name="T25" fmla="*/ 0 h 1762"/>
                <a:gd name="T26" fmla="*/ 1596 w 1762"/>
                <a:gd name="T27" fmla="*/ 1581 h 1762"/>
                <a:gd name="T28" fmla="*/ 1596 w 1762"/>
                <a:gd name="T29" fmla="*/ 1581 h 1762"/>
                <a:gd name="T30" fmla="*/ 165 w 1762"/>
                <a:gd name="T31" fmla="*/ 1596 h 1762"/>
                <a:gd name="T32" fmla="*/ 165 w 1762"/>
                <a:gd name="T33" fmla="*/ 181 h 1762"/>
                <a:gd name="T34" fmla="*/ 1580 w 1762"/>
                <a:gd name="T35" fmla="*/ 166 h 1762"/>
                <a:gd name="T36" fmla="*/ 1596 w 1762"/>
                <a:gd name="T37" fmla="*/ 1581 h 1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62" h="1762">
                  <a:moveTo>
                    <a:pt x="1671" y="0"/>
                  </a:moveTo>
                  <a:lnTo>
                    <a:pt x="1671" y="0"/>
                  </a:lnTo>
                  <a:cubicBezTo>
                    <a:pt x="1129" y="0"/>
                    <a:pt x="602" y="0"/>
                    <a:pt x="75" y="15"/>
                  </a:cubicBezTo>
                  <a:cubicBezTo>
                    <a:pt x="30" y="15"/>
                    <a:pt x="0" y="45"/>
                    <a:pt x="0" y="90"/>
                  </a:cubicBezTo>
                  <a:cubicBezTo>
                    <a:pt x="0" y="617"/>
                    <a:pt x="0" y="1144"/>
                    <a:pt x="0" y="1686"/>
                  </a:cubicBezTo>
                  <a:cubicBezTo>
                    <a:pt x="0" y="1732"/>
                    <a:pt x="45" y="1761"/>
                    <a:pt x="90" y="1761"/>
                  </a:cubicBezTo>
                  <a:cubicBezTo>
                    <a:pt x="617" y="1761"/>
                    <a:pt x="1144" y="1761"/>
                    <a:pt x="1671" y="1746"/>
                  </a:cubicBezTo>
                  <a:cubicBezTo>
                    <a:pt x="1701" y="1746"/>
                    <a:pt x="1716" y="1746"/>
                    <a:pt x="1731" y="1732"/>
                  </a:cubicBezTo>
                  <a:lnTo>
                    <a:pt x="1731" y="1732"/>
                  </a:lnTo>
                  <a:lnTo>
                    <a:pt x="1731" y="1732"/>
                  </a:lnTo>
                  <a:cubicBezTo>
                    <a:pt x="1746" y="1716"/>
                    <a:pt x="1761" y="1701"/>
                    <a:pt x="1761" y="1671"/>
                  </a:cubicBezTo>
                  <a:cubicBezTo>
                    <a:pt x="1761" y="1144"/>
                    <a:pt x="1746" y="617"/>
                    <a:pt x="1746" y="90"/>
                  </a:cubicBezTo>
                  <a:cubicBezTo>
                    <a:pt x="1746" y="45"/>
                    <a:pt x="1716" y="0"/>
                    <a:pt x="1671" y="0"/>
                  </a:cubicBezTo>
                  <a:close/>
                  <a:moveTo>
                    <a:pt x="1596" y="1581"/>
                  </a:moveTo>
                  <a:lnTo>
                    <a:pt x="1596" y="1581"/>
                  </a:lnTo>
                  <a:cubicBezTo>
                    <a:pt x="1114" y="1596"/>
                    <a:pt x="648" y="1596"/>
                    <a:pt x="165" y="1596"/>
                  </a:cubicBezTo>
                  <a:cubicBezTo>
                    <a:pt x="165" y="1129"/>
                    <a:pt x="165" y="647"/>
                    <a:pt x="165" y="181"/>
                  </a:cubicBezTo>
                  <a:cubicBezTo>
                    <a:pt x="632" y="166"/>
                    <a:pt x="1114" y="166"/>
                    <a:pt x="1580" y="166"/>
                  </a:cubicBezTo>
                  <a:cubicBezTo>
                    <a:pt x="1580" y="647"/>
                    <a:pt x="1596" y="1114"/>
                    <a:pt x="1596" y="1581"/>
                  </a:cubicBezTo>
                  <a:close/>
                </a:path>
              </a:pathLst>
            </a:custGeom>
            <a:solidFill>
              <a:schemeClr val="bg1">
                <a:lumMod val="65000"/>
              </a:schemeClr>
            </a:solidFill>
            <a:ln>
              <a:noFill/>
            </a:ln>
            <a:effectLst/>
          </p:spPr>
          <p:txBody>
            <a:bodyPr wrap="none" anchor="ctr"/>
            <a:lstStyle/>
            <a:p>
              <a:endParaRPr lang="en-US"/>
            </a:p>
          </p:txBody>
        </p:sp>
        <p:sp>
          <p:nvSpPr>
            <p:cNvPr id="69" name="Freeform 16">
              <a:extLst>
                <a:ext uri="{FF2B5EF4-FFF2-40B4-BE49-F238E27FC236}">
                  <a16:creationId xmlns:a16="http://schemas.microsoft.com/office/drawing/2014/main" id="{FFDF052D-2F63-E947-8837-C12A7C242BC4}"/>
                </a:ext>
              </a:extLst>
            </p:cNvPr>
            <p:cNvSpPr>
              <a:spLocks noChangeArrowheads="1"/>
            </p:cNvSpPr>
            <p:nvPr/>
          </p:nvSpPr>
          <p:spPr bwMode="auto">
            <a:xfrm>
              <a:off x="9129488" y="10430924"/>
              <a:ext cx="2522961" cy="373477"/>
            </a:xfrm>
            <a:custGeom>
              <a:avLst/>
              <a:gdLst>
                <a:gd name="T0" fmla="*/ 5586 w 5602"/>
                <a:gd name="T1" fmla="*/ 0 h 830"/>
                <a:gd name="T2" fmla="*/ 0 w 5602"/>
                <a:gd name="T3" fmla="*/ 31 h 830"/>
                <a:gd name="T4" fmla="*/ 0 w 5602"/>
                <a:gd name="T5" fmla="*/ 829 h 830"/>
                <a:gd name="T6" fmla="*/ 5601 w 5602"/>
                <a:gd name="T7" fmla="*/ 798 h 830"/>
                <a:gd name="T8" fmla="*/ 5586 w 5602"/>
                <a:gd name="T9" fmla="*/ 0 h 830"/>
              </a:gdLst>
              <a:ahLst/>
              <a:cxnLst>
                <a:cxn ang="0">
                  <a:pos x="T0" y="T1"/>
                </a:cxn>
                <a:cxn ang="0">
                  <a:pos x="T2" y="T3"/>
                </a:cxn>
                <a:cxn ang="0">
                  <a:pos x="T4" y="T5"/>
                </a:cxn>
                <a:cxn ang="0">
                  <a:pos x="T6" y="T7"/>
                </a:cxn>
                <a:cxn ang="0">
                  <a:pos x="T8" y="T9"/>
                </a:cxn>
              </a:cxnLst>
              <a:rect l="0" t="0" r="r" b="b"/>
              <a:pathLst>
                <a:path w="5602" h="830">
                  <a:moveTo>
                    <a:pt x="5586" y="0"/>
                  </a:moveTo>
                  <a:lnTo>
                    <a:pt x="0" y="31"/>
                  </a:lnTo>
                  <a:lnTo>
                    <a:pt x="0" y="829"/>
                  </a:lnTo>
                  <a:lnTo>
                    <a:pt x="5601" y="798"/>
                  </a:lnTo>
                  <a:lnTo>
                    <a:pt x="5586" y="0"/>
                  </a:lnTo>
                </a:path>
              </a:pathLst>
            </a:custGeom>
            <a:solidFill>
              <a:schemeClr val="bg1">
                <a:lumMod val="85000"/>
              </a:schemeClr>
            </a:solidFill>
            <a:ln>
              <a:noFill/>
            </a:ln>
            <a:effectLst/>
          </p:spPr>
          <p:txBody>
            <a:bodyPr wrap="none" anchor="ctr"/>
            <a:lstStyle/>
            <a:p>
              <a:endParaRPr lang="en-US"/>
            </a:p>
          </p:txBody>
        </p:sp>
        <p:sp>
          <p:nvSpPr>
            <p:cNvPr id="70" name="Freeform 17">
              <a:extLst>
                <a:ext uri="{FF2B5EF4-FFF2-40B4-BE49-F238E27FC236}">
                  <a16:creationId xmlns:a16="http://schemas.microsoft.com/office/drawing/2014/main" id="{F9213613-9EBC-FC4A-8E30-5A6BEE382423}"/>
                </a:ext>
              </a:extLst>
            </p:cNvPr>
            <p:cNvSpPr>
              <a:spLocks noChangeArrowheads="1"/>
            </p:cNvSpPr>
            <p:nvPr/>
          </p:nvSpPr>
          <p:spPr bwMode="auto">
            <a:xfrm>
              <a:off x="9129488" y="10430924"/>
              <a:ext cx="2522961" cy="373477"/>
            </a:xfrm>
            <a:custGeom>
              <a:avLst/>
              <a:gdLst>
                <a:gd name="T0" fmla="*/ 5586 w 5602"/>
                <a:gd name="T1" fmla="*/ 0 h 830"/>
                <a:gd name="T2" fmla="*/ 0 w 5602"/>
                <a:gd name="T3" fmla="*/ 31 h 830"/>
                <a:gd name="T4" fmla="*/ 0 w 5602"/>
                <a:gd name="T5" fmla="*/ 829 h 830"/>
                <a:gd name="T6" fmla="*/ 5601 w 5602"/>
                <a:gd name="T7" fmla="*/ 798 h 830"/>
                <a:gd name="T8" fmla="*/ 5586 w 5602"/>
                <a:gd name="T9" fmla="*/ 0 h 830"/>
              </a:gdLst>
              <a:ahLst/>
              <a:cxnLst>
                <a:cxn ang="0">
                  <a:pos x="T0" y="T1"/>
                </a:cxn>
                <a:cxn ang="0">
                  <a:pos x="T2" y="T3"/>
                </a:cxn>
                <a:cxn ang="0">
                  <a:pos x="T4" y="T5"/>
                </a:cxn>
                <a:cxn ang="0">
                  <a:pos x="T6" y="T7"/>
                </a:cxn>
                <a:cxn ang="0">
                  <a:pos x="T8" y="T9"/>
                </a:cxn>
              </a:cxnLst>
              <a:rect l="0" t="0" r="r" b="b"/>
              <a:pathLst>
                <a:path w="5602" h="830">
                  <a:moveTo>
                    <a:pt x="5586" y="0"/>
                  </a:moveTo>
                  <a:lnTo>
                    <a:pt x="0" y="31"/>
                  </a:lnTo>
                  <a:lnTo>
                    <a:pt x="0" y="829"/>
                  </a:lnTo>
                  <a:lnTo>
                    <a:pt x="5601" y="798"/>
                  </a:lnTo>
                  <a:lnTo>
                    <a:pt x="5586" y="0"/>
                  </a:lnTo>
                </a:path>
              </a:pathLst>
            </a:custGeom>
            <a:solidFill>
              <a:schemeClr val="bg1">
                <a:lumMod val="85000"/>
              </a:schemeClr>
            </a:solidFill>
            <a:ln>
              <a:noFill/>
            </a:ln>
            <a:effectLst/>
          </p:spPr>
          <p:txBody>
            <a:bodyPr wrap="none" anchor="ctr"/>
            <a:lstStyle/>
            <a:p>
              <a:endParaRPr lang="en-US"/>
            </a:p>
          </p:txBody>
        </p:sp>
        <p:sp>
          <p:nvSpPr>
            <p:cNvPr id="45" name="Freeform 3">
              <a:extLst>
                <a:ext uri="{FF2B5EF4-FFF2-40B4-BE49-F238E27FC236}">
                  <a16:creationId xmlns:a16="http://schemas.microsoft.com/office/drawing/2014/main" id="{DA1A3B54-5A90-A749-8B61-EC383D098D6A}"/>
                </a:ext>
              </a:extLst>
            </p:cNvPr>
            <p:cNvSpPr>
              <a:spLocks noChangeArrowheads="1"/>
            </p:cNvSpPr>
            <p:nvPr/>
          </p:nvSpPr>
          <p:spPr bwMode="auto">
            <a:xfrm>
              <a:off x="12503135" y="5041965"/>
              <a:ext cx="4910833" cy="6714649"/>
            </a:xfrm>
            <a:custGeom>
              <a:avLst/>
              <a:gdLst>
                <a:gd name="T0" fmla="*/ 10900 w 10901"/>
                <a:gd name="T1" fmla="*/ 14845 h 14906"/>
                <a:gd name="T2" fmla="*/ 90 w 10901"/>
                <a:gd name="T3" fmla="*/ 14905 h 14906"/>
                <a:gd name="T4" fmla="*/ 0 w 10901"/>
                <a:gd name="T5" fmla="*/ 60 h 14906"/>
                <a:gd name="T6" fmla="*/ 10810 w 10901"/>
                <a:gd name="T7" fmla="*/ 0 h 14906"/>
                <a:gd name="T8" fmla="*/ 10900 w 10901"/>
                <a:gd name="T9" fmla="*/ 14845 h 14906"/>
              </a:gdLst>
              <a:ahLst/>
              <a:cxnLst>
                <a:cxn ang="0">
                  <a:pos x="T0" y="T1"/>
                </a:cxn>
                <a:cxn ang="0">
                  <a:pos x="T2" y="T3"/>
                </a:cxn>
                <a:cxn ang="0">
                  <a:pos x="T4" y="T5"/>
                </a:cxn>
                <a:cxn ang="0">
                  <a:pos x="T6" y="T7"/>
                </a:cxn>
                <a:cxn ang="0">
                  <a:pos x="T8" y="T9"/>
                </a:cxn>
              </a:cxnLst>
              <a:rect l="0" t="0" r="r" b="b"/>
              <a:pathLst>
                <a:path w="10901" h="14906">
                  <a:moveTo>
                    <a:pt x="10900" y="14845"/>
                  </a:moveTo>
                  <a:lnTo>
                    <a:pt x="90" y="14905"/>
                  </a:lnTo>
                  <a:lnTo>
                    <a:pt x="0" y="60"/>
                  </a:lnTo>
                  <a:lnTo>
                    <a:pt x="10810" y="0"/>
                  </a:lnTo>
                  <a:lnTo>
                    <a:pt x="10900" y="14845"/>
                  </a:lnTo>
                </a:path>
              </a:pathLst>
            </a:custGeom>
            <a:solidFill>
              <a:srgbClr val="FFFFF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6" name="Freeform 4">
              <a:extLst>
                <a:ext uri="{FF2B5EF4-FFF2-40B4-BE49-F238E27FC236}">
                  <a16:creationId xmlns:a16="http://schemas.microsoft.com/office/drawing/2014/main" id="{DC88AB75-E798-7542-9548-19DA950596A8}"/>
                </a:ext>
              </a:extLst>
            </p:cNvPr>
            <p:cNvSpPr>
              <a:spLocks noChangeArrowheads="1"/>
            </p:cNvSpPr>
            <p:nvPr/>
          </p:nvSpPr>
          <p:spPr bwMode="auto">
            <a:xfrm>
              <a:off x="12503135" y="5041965"/>
              <a:ext cx="4910833" cy="6714649"/>
            </a:xfrm>
            <a:custGeom>
              <a:avLst/>
              <a:gdLst>
                <a:gd name="T0" fmla="*/ 10900 w 10901"/>
                <a:gd name="T1" fmla="*/ 14845 h 14906"/>
                <a:gd name="T2" fmla="*/ 90 w 10901"/>
                <a:gd name="T3" fmla="*/ 14905 h 14906"/>
                <a:gd name="T4" fmla="*/ 0 w 10901"/>
                <a:gd name="T5" fmla="*/ 60 h 14906"/>
                <a:gd name="T6" fmla="*/ 10810 w 10901"/>
                <a:gd name="T7" fmla="*/ 0 h 14906"/>
                <a:gd name="T8" fmla="*/ 10900 w 10901"/>
                <a:gd name="T9" fmla="*/ 14845 h 14906"/>
              </a:gdLst>
              <a:ahLst/>
              <a:cxnLst>
                <a:cxn ang="0">
                  <a:pos x="T0" y="T1"/>
                </a:cxn>
                <a:cxn ang="0">
                  <a:pos x="T2" y="T3"/>
                </a:cxn>
                <a:cxn ang="0">
                  <a:pos x="T4" y="T5"/>
                </a:cxn>
                <a:cxn ang="0">
                  <a:pos x="T6" y="T7"/>
                </a:cxn>
                <a:cxn ang="0">
                  <a:pos x="T8" y="T9"/>
                </a:cxn>
              </a:cxnLst>
              <a:rect l="0" t="0" r="r" b="b"/>
              <a:pathLst>
                <a:path w="10901" h="14906">
                  <a:moveTo>
                    <a:pt x="10900" y="14845"/>
                  </a:moveTo>
                  <a:lnTo>
                    <a:pt x="90" y="14905"/>
                  </a:lnTo>
                  <a:lnTo>
                    <a:pt x="0" y="60"/>
                  </a:lnTo>
                  <a:lnTo>
                    <a:pt x="10810" y="0"/>
                  </a:lnTo>
                  <a:lnTo>
                    <a:pt x="10900" y="14845"/>
                  </a:lnTo>
                </a:path>
              </a:pathLst>
            </a:custGeom>
            <a:solidFill>
              <a:schemeClr val="bg1">
                <a:lumMod val="95000"/>
              </a:schemeClr>
            </a:solidFill>
            <a:ln>
              <a:noFill/>
            </a:ln>
            <a:effectLst/>
          </p:spPr>
          <p:txBody>
            <a:bodyPr wrap="none" anchor="ctr"/>
            <a:lstStyle/>
            <a:p>
              <a:endParaRPr lang="en-US"/>
            </a:p>
          </p:txBody>
        </p:sp>
        <p:sp>
          <p:nvSpPr>
            <p:cNvPr id="47" name="Freeform 12">
              <a:extLst>
                <a:ext uri="{FF2B5EF4-FFF2-40B4-BE49-F238E27FC236}">
                  <a16:creationId xmlns:a16="http://schemas.microsoft.com/office/drawing/2014/main" id="{31CD2B30-40A1-F745-BE78-5F403D703288}"/>
                </a:ext>
              </a:extLst>
            </p:cNvPr>
            <p:cNvSpPr>
              <a:spLocks noChangeArrowheads="1"/>
            </p:cNvSpPr>
            <p:nvPr/>
          </p:nvSpPr>
          <p:spPr bwMode="auto">
            <a:xfrm>
              <a:off x="13140829" y="8865497"/>
              <a:ext cx="794633" cy="794633"/>
            </a:xfrm>
            <a:custGeom>
              <a:avLst/>
              <a:gdLst>
                <a:gd name="T0" fmla="*/ 1671 w 1762"/>
                <a:gd name="T1" fmla="*/ 0 h 1762"/>
                <a:gd name="T2" fmla="*/ 1671 w 1762"/>
                <a:gd name="T3" fmla="*/ 0 h 1762"/>
                <a:gd name="T4" fmla="*/ 75 w 1762"/>
                <a:gd name="T5" fmla="*/ 15 h 1762"/>
                <a:gd name="T6" fmla="*/ 0 w 1762"/>
                <a:gd name="T7" fmla="*/ 90 h 1762"/>
                <a:gd name="T8" fmla="*/ 0 w 1762"/>
                <a:gd name="T9" fmla="*/ 1686 h 1762"/>
                <a:gd name="T10" fmla="*/ 90 w 1762"/>
                <a:gd name="T11" fmla="*/ 1761 h 1762"/>
                <a:gd name="T12" fmla="*/ 1671 w 1762"/>
                <a:gd name="T13" fmla="*/ 1746 h 1762"/>
                <a:gd name="T14" fmla="*/ 1731 w 1762"/>
                <a:gd name="T15" fmla="*/ 1732 h 1762"/>
                <a:gd name="T16" fmla="*/ 1731 w 1762"/>
                <a:gd name="T17" fmla="*/ 1732 h 1762"/>
                <a:gd name="T18" fmla="*/ 1731 w 1762"/>
                <a:gd name="T19" fmla="*/ 1732 h 1762"/>
                <a:gd name="T20" fmla="*/ 1761 w 1762"/>
                <a:gd name="T21" fmla="*/ 1671 h 1762"/>
                <a:gd name="T22" fmla="*/ 1746 w 1762"/>
                <a:gd name="T23" fmla="*/ 90 h 1762"/>
                <a:gd name="T24" fmla="*/ 1671 w 1762"/>
                <a:gd name="T25" fmla="*/ 0 h 1762"/>
                <a:gd name="T26" fmla="*/ 1596 w 1762"/>
                <a:gd name="T27" fmla="*/ 1581 h 1762"/>
                <a:gd name="T28" fmla="*/ 1596 w 1762"/>
                <a:gd name="T29" fmla="*/ 1581 h 1762"/>
                <a:gd name="T30" fmla="*/ 165 w 1762"/>
                <a:gd name="T31" fmla="*/ 1596 h 1762"/>
                <a:gd name="T32" fmla="*/ 165 w 1762"/>
                <a:gd name="T33" fmla="*/ 181 h 1762"/>
                <a:gd name="T34" fmla="*/ 1580 w 1762"/>
                <a:gd name="T35" fmla="*/ 166 h 1762"/>
                <a:gd name="T36" fmla="*/ 1596 w 1762"/>
                <a:gd name="T37" fmla="*/ 1581 h 1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62" h="1762">
                  <a:moveTo>
                    <a:pt x="1671" y="0"/>
                  </a:moveTo>
                  <a:lnTo>
                    <a:pt x="1671" y="0"/>
                  </a:lnTo>
                  <a:cubicBezTo>
                    <a:pt x="1129" y="0"/>
                    <a:pt x="602" y="0"/>
                    <a:pt x="75" y="15"/>
                  </a:cubicBezTo>
                  <a:cubicBezTo>
                    <a:pt x="30" y="15"/>
                    <a:pt x="0" y="45"/>
                    <a:pt x="0" y="90"/>
                  </a:cubicBezTo>
                  <a:cubicBezTo>
                    <a:pt x="0" y="617"/>
                    <a:pt x="0" y="1144"/>
                    <a:pt x="0" y="1686"/>
                  </a:cubicBezTo>
                  <a:cubicBezTo>
                    <a:pt x="0" y="1732"/>
                    <a:pt x="45" y="1761"/>
                    <a:pt x="90" y="1761"/>
                  </a:cubicBezTo>
                  <a:cubicBezTo>
                    <a:pt x="617" y="1761"/>
                    <a:pt x="1144" y="1761"/>
                    <a:pt x="1671" y="1746"/>
                  </a:cubicBezTo>
                  <a:cubicBezTo>
                    <a:pt x="1701" y="1746"/>
                    <a:pt x="1716" y="1746"/>
                    <a:pt x="1731" y="1732"/>
                  </a:cubicBezTo>
                  <a:lnTo>
                    <a:pt x="1731" y="1732"/>
                  </a:lnTo>
                  <a:lnTo>
                    <a:pt x="1731" y="1732"/>
                  </a:lnTo>
                  <a:cubicBezTo>
                    <a:pt x="1746" y="1716"/>
                    <a:pt x="1761" y="1701"/>
                    <a:pt x="1761" y="1671"/>
                  </a:cubicBezTo>
                  <a:cubicBezTo>
                    <a:pt x="1761" y="1144"/>
                    <a:pt x="1746" y="617"/>
                    <a:pt x="1746" y="90"/>
                  </a:cubicBezTo>
                  <a:cubicBezTo>
                    <a:pt x="1746" y="45"/>
                    <a:pt x="1716" y="0"/>
                    <a:pt x="1671" y="0"/>
                  </a:cubicBezTo>
                  <a:close/>
                  <a:moveTo>
                    <a:pt x="1596" y="1581"/>
                  </a:moveTo>
                  <a:lnTo>
                    <a:pt x="1596" y="1581"/>
                  </a:lnTo>
                  <a:cubicBezTo>
                    <a:pt x="1114" y="1596"/>
                    <a:pt x="648" y="1596"/>
                    <a:pt x="165" y="1596"/>
                  </a:cubicBezTo>
                  <a:cubicBezTo>
                    <a:pt x="165" y="1129"/>
                    <a:pt x="165" y="647"/>
                    <a:pt x="165" y="181"/>
                  </a:cubicBezTo>
                  <a:cubicBezTo>
                    <a:pt x="632" y="166"/>
                    <a:pt x="1114" y="166"/>
                    <a:pt x="1580" y="166"/>
                  </a:cubicBezTo>
                  <a:cubicBezTo>
                    <a:pt x="1580" y="647"/>
                    <a:pt x="1596" y="1114"/>
                    <a:pt x="1596" y="1581"/>
                  </a:cubicBezTo>
                  <a:close/>
                </a:path>
              </a:pathLst>
            </a:custGeom>
            <a:solidFill>
              <a:schemeClr val="bg1">
                <a:lumMod val="65000"/>
              </a:schemeClr>
            </a:solidFill>
            <a:ln>
              <a:noFill/>
            </a:ln>
            <a:effectLst/>
          </p:spPr>
          <p:txBody>
            <a:bodyPr wrap="none" anchor="ctr"/>
            <a:lstStyle/>
            <a:p>
              <a:endParaRPr lang="en-US"/>
            </a:p>
          </p:txBody>
        </p:sp>
        <p:sp>
          <p:nvSpPr>
            <p:cNvPr id="48" name="Freeform 16">
              <a:extLst>
                <a:ext uri="{FF2B5EF4-FFF2-40B4-BE49-F238E27FC236}">
                  <a16:creationId xmlns:a16="http://schemas.microsoft.com/office/drawing/2014/main" id="{4C232321-2BB4-5E4C-95C1-BAD2660F7D8D}"/>
                </a:ext>
              </a:extLst>
            </p:cNvPr>
            <p:cNvSpPr>
              <a:spLocks noChangeArrowheads="1"/>
            </p:cNvSpPr>
            <p:nvPr/>
          </p:nvSpPr>
          <p:spPr bwMode="auto">
            <a:xfrm>
              <a:off x="14354631" y="9137659"/>
              <a:ext cx="2522961" cy="373477"/>
            </a:xfrm>
            <a:custGeom>
              <a:avLst/>
              <a:gdLst>
                <a:gd name="T0" fmla="*/ 5586 w 5602"/>
                <a:gd name="T1" fmla="*/ 0 h 830"/>
                <a:gd name="T2" fmla="*/ 0 w 5602"/>
                <a:gd name="T3" fmla="*/ 31 h 830"/>
                <a:gd name="T4" fmla="*/ 0 w 5602"/>
                <a:gd name="T5" fmla="*/ 829 h 830"/>
                <a:gd name="T6" fmla="*/ 5601 w 5602"/>
                <a:gd name="T7" fmla="*/ 798 h 830"/>
                <a:gd name="T8" fmla="*/ 5586 w 5602"/>
                <a:gd name="T9" fmla="*/ 0 h 830"/>
              </a:gdLst>
              <a:ahLst/>
              <a:cxnLst>
                <a:cxn ang="0">
                  <a:pos x="T0" y="T1"/>
                </a:cxn>
                <a:cxn ang="0">
                  <a:pos x="T2" y="T3"/>
                </a:cxn>
                <a:cxn ang="0">
                  <a:pos x="T4" y="T5"/>
                </a:cxn>
                <a:cxn ang="0">
                  <a:pos x="T6" y="T7"/>
                </a:cxn>
                <a:cxn ang="0">
                  <a:pos x="T8" y="T9"/>
                </a:cxn>
              </a:cxnLst>
              <a:rect l="0" t="0" r="r" b="b"/>
              <a:pathLst>
                <a:path w="5602" h="830">
                  <a:moveTo>
                    <a:pt x="5586" y="0"/>
                  </a:moveTo>
                  <a:lnTo>
                    <a:pt x="0" y="31"/>
                  </a:lnTo>
                  <a:lnTo>
                    <a:pt x="0" y="829"/>
                  </a:lnTo>
                  <a:lnTo>
                    <a:pt x="5601" y="798"/>
                  </a:lnTo>
                  <a:lnTo>
                    <a:pt x="5586" y="0"/>
                  </a:lnTo>
                </a:path>
              </a:pathLst>
            </a:custGeom>
            <a:solidFill>
              <a:schemeClr val="bg1">
                <a:lumMod val="85000"/>
              </a:schemeClr>
            </a:solidFill>
            <a:ln>
              <a:noFill/>
            </a:ln>
            <a:effectLst/>
          </p:spPr>
          <p:txBody>
            <a:bodyPr wrap="none" anchor="ctr"/>
            <a:lstStyle/>
            <a:p>
              <a:endParaRPr lang="en-US"/>
            </a:p>
          </p:txBody>
        </p:sp>
        <p:sp>
          <p:nvSpPr>
            <p:cNvPr id="52" name="Freeform 17">
              <a:extLst>
                <a:ext uri="{FF2B5EF4-FFF2-40B4-BE49-F238E27FC236}">
                  <a16:creationId xmlns:a16="http://schemas.microsoft.com/office/drawing/2014/main" id="{894ED79D-BD90-074F-9A70-C32A91739C3F}"/>
                </a:ext>
              </a:extLst>
            </p:cNvPr>
            <p:cNvSpPr>
              <a:spLocks noChangeArrowheads="1"/>
            </p:cNvSpPr>
            <p:nvPr/>
          </p:nvSpPr>
          <p:spPr bwMode="auto">
            <a:xfrm>
              <a:off x="14354631" y="9137659"/>
              <a:ext cx="2522961" cy="373477"/>
            </a:xfrm>
            <a:custGeom>
              <a:avLst/>
              <a:gdLst>
                <a:gd name="T0" fmla="*/ 5586 w 5602"/>
                <a:gd name="T1" fmla="*/ 0 h 830"/>
                <a:gd name="T2" fmla="*/ 0 w 5602"/>
                <a:gd name="T3" fmla="*/ 31 h 830"/>
                <a:gd name="T4" fmla="*/ 0 w 5602"/>
                <a:gd name="T5" fmla="*/ 829 h 830"/>
                <a:gd name="T6" fmla="*/ 5601 w 5602"/>
                <a:gd name="T7" fmla="*/ 798 h 830"/>
                <a:gd name="T8" fmla="*/ 5586 w 5602"/>
                <a:gd name="T9" fmla="*/ 0 h 830"/>
              </a:gdLst>
              <a:ahLst/>
              <a:cxnLst>
                <a:cxn ang="0">
                  <a:pos x="T0" y="T1"/>
                </a:cxn>
                <a:cxn ang="0">
                  <a:pos x="T2" y="T3"/>
                </a:cxn>
                <a:cxn ang="0">
                  <a:pos x="T4" y="T5"/>
                </a:cxn>
                <a:cxn ang="0">
                  <a:pos x="T6" y="T7"/>
                </a:cxn>
                <a:cxn ang="0">
                  <a:pos x="T8" y="T9"/>
                </a:cxn>
              </a:cxnLst>
              <a:rect l="0" t="0" r="r" b="b"/>
              <a:pathLst>
                <a:path w="5602" h="830">
                  <a:moveTo>
                    <a:pt x="5586" y="0"/>
                  </a:moveTo>
                  <a:lnTo>
                    <a:pt x="0" y="31"/>
                  </a:lnTo>
                  <a:lnTo>
                    <a:pt x="0" y="829"/>
                  </a:lnTo>
                  <a:lnTo>
                    <a:pt x="5601" y="798"/>
                  </a:lnTo>
                  <a:lnTo>
                    <a:pt x="5586" y="0"/>
                  </a:lnTo>
                </a:path>
              </a:pathLst>
            </a:custGeom>
            <a:solidFill>
              <a:schemeClr val="bg1">
                <a:lumMod val="85000"/>
              </a:schemeClr>
            </a:solidFill>
            <a:ln>
              <a:noFill/>
            </a:ln>
            <a:effectLst/>
          </p:spPr>
          <p:txBody>
            <a:bodyPr wrap="none" anchor="ctr"/>
            <a:lstStyle/>
            <a:p>
              <a:endParaRPr lang="en-US"/>
            </a:p>
          </p:txBody>
        </p:sp>
        <p:sp>
          <p:nvSpPr>
            <p:cNvPr id="53" name="Freeform 11">
              <a:extLst>
                <a:ext uri="{FF2B5EF4-FFF2-40B4-BE49-F238E27FC236}">
                  <a16:creationId xmlns:a16="http://schemas.microsoft.com/office/drawing/2014/main" id="{8556B3B6-E4F7-184A-B23E-478C5A933C90}"/>
                </a:ext>
              </a:extLst>
            </p:cNvPr>
            <p:cNvSpPr>
              <a:spLocks noChangeArrowheads="1"/>
            </p:cNvSpPr>
            <p:nvPr/>
          </p:nvSpPr>
          <p:spPr bwMode="auto">
            <a:xfrm>
              <a:off x="13132883" y="7544420"/>
              <a:ext cx="794633" cy="794633"/>
            </a:xfrm>
            <a:custGeom>
              <a:avLst/>
              <a:gdLst>
                <a:gd name="T0" fmla="*/ 1656 w 1762"/>
                <a:gd name="T1" fmla="*/ 0 h 1763"/>
                <a:gd name="T2" fmla="*/ 1656 w 1762"/>
                <a:gd name="T3" fmla="*/ 0 h 1763"/>
                <a:gd name="T4" fmla="*/ 75 w 1762"/>
                <a:gd name="T5" fmla="*/ 15 h 1763"/>
                <a:gd name="T6" fmla="*/ 0 w 1762"/>
                <a:gd name="T7" fmla="*/ 91 h 1763"/>
                <a:gd name="T8" fmla="*/ 0 w 1762"/>
                <a:gd name="T9" fmla="*/ 1686 h 1763"/>
                <a:gd name="T10" fmla="*/ 90 w 1762"/>
                <a:gd name="T11" fmla="*/ 1762 h 1763"/>
                <a:gd name="T12" fmla="*/ 1671 w 1762"/>
                <a:gd name="T13" fmla="*/ 1762 h 1763"/>
                <a:gd name="T14" fmla="*/ 1731 w 1762"/>
                <a:gd name="T15" fmla="*/ 1731 h 1763"/>
                <a:gd name="T16" fmla="*/ 1731 w 1762"/>
                <a:gd name="T17" fmla="*/ 1731 h 1763"/>
                <a:gd name="T18" fmla="*/ 1731 w 1762"/>
                <a:gd name="T19" fmla="*/ 1731 h 1763"/>
                <a:gd name="T20" fmla="*/ 1761 w 1762"/>
                <a:gd name="T21" fmla="*/ 1671 h 1763"/>
                <a:gd name="T22" fmla="*/ 1746 w 1762"/>
                <a:gd name="T23" fmla="*/ 91 h 1763"/>
                <a:gd name="T24" fmla="*/ 1656 w 1762"/>
                <a:gd name="T25" fmla="*/ 0 h 1763"/>
                <a:gd name="T26" fmla="*/ 1595 w 1762"/>
                <a:gd name="T27" fmla="*/ 1596 h 1763"/>
                <a:gd name="T28" fmla="*/ 1595 w 1762"/>
                <a:gd name="T29" fmla="*/ 1596 h 1763"/>
                <a:gd name="T30" fmla="*/ 165 w 1762"/>
                <a:gd name="T31" fmla="*/ 1596 h 1763"/>
                <a:gd name="T32" fmla="*/ 165 w 1762"/>
                <a:gd name="T33" fmla="*/ 180 h 1763"/>
                <a:gd name="T34" fmla="*/ 1581 w 1762"/>
                <a:gd name="T35" fmla="*/ 166 h 1763"/>
                <a:gd name="T36" fmla="*/ 1595 w 1762"/>
                <a:gd name="T37" fmla="*/ 1596 h 1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62" h="1763">
                  <a:moveTo>
                    <a:pt x="1656" y="0"/>
                  </a:moveTo>
                  <a:lnTo>
                    <a:pt x="1656" y="0"/>
                  </a:lnTo>
                  <a:cubicBezTo>
                    <a:pt x="1129" y="0"/>
                    <a:pt x="602" y="15"/>
                    <a:pt x="75" y="15"/>
                  </a:cubicBezTo>
                  <a:cubicBezTo>
                    <a:pt x="30" y="15"/>
                    <a:pt x="0" y="45"/>
                    <a:pt x="0" y="91"/>
                  </a:cubicBezTo>
                  <a:cubicBezTo>
                    <a:pt x="0" y="618"/>
                    <a:pt x="0" y="1159"/>
                    <a:pt x="0" y="1686"/>
                  </a:cubicBezTo>
                  <a:cubicBezTo>
                    <a:pt x="0" y="1731"/>
                    <a:pt x="45" y="1762"/>
                    <a:pt x="90" y="1762"/>
                  </a:cubicBezTo>
                  <a:cubicBezTo>
                    <a:pt x="617" y="1762"/>
                    <a:pt x="1144" y="1762"/>
                    <a:pt x="1671" y="1762"/>
                  </a:cubicBezTo>
                  <a:cubicBezTo>
                    <a:pt x="1701" y="1762"/>
                    <a:pt x="1716" y="1746"/>
                    <a:pt x="1731" y="1731"/>
                  </a:cubicBezTo>
                  <a:lnTo>
                    <a:pt x="1731" y="1731"/>
                  </a:lnTo>
                  <a:lnTo>
                    <a:pt x="1731" y="1731"/>
                  </a:lnTo>
                  <a:cubicBezTo>
                    <a:pt x="1746" y="1717"/>
                    <a:pt x="1761" y="1702"/>
                    <a:pt x="1761" y="1671"/>
                  </a:cubicBezTo>
                  <a:cubicBezTo>
                    <a:pt x="1746" y="1144"/>
                    <a:pt x="1746" y="618"/>
                    <a:pt x="1746" y="91"/>
                  </a:cubicBezTo>
                  <a:cubicBezTo>
                    <a:pt x="1746" y="45"/>
                    <a:pt x="1701" y="0"/>
                    <a:pt x="1656" y="0"/>
                  </a:cubicBezTo>
                  <a:close/>
                  <a:moveTo>
                    <a:pt x="1595" y="1596"/>
                  </a:moveTo>
                  <a:lnTo>
                    <a:pt x="1595" y="1596"/>
                  </a:lnTo>
                  <a:cubicBezTo>
                    <a:pt x="1114" y="1596"/>
                    <a:pt x="647" y="1596"/>
                    <a:pt x="165" y="1596"/>
                  </a:cubicBezTo>
                  <a:cubicBezTo>
                    <a:pt x="165" y="1129"/>
                    <a:pt x="165" y="647"/>
                    <a:pt x="165" y="180"/>
                  </a:cubicBezTo>
                  <a:cubicBezTo>
                    <a:pt x="632" y="180"/>
                    <a:pt x="1114" y="166"/>
                    <a:pt x="1581" y="166"/>
                  </a:cubicBezTo>
                  <a:cubicBezTo>
                    <a:pt x="1581" y="647"/>
                    <a:pt x="1581" y="1115"/>
                    <a:pt x="1595" y="1596"/>
                  </a:cubicBezTo>
                  <a:close/>
                </a:path>
              </a:pathLst>
            </a:custGeom>
            <a:solidFill>
              <a:schemeClr val="bg1">
                <a:lumMod val="65000"/>
              </a:schemeClr>
            </a:solidFill>
            <a:ln>
              <a:noFill/>
            </a:ln>
            <a:effectLst/>
          </p:spPr>
          <p:txBody>
            <a:bodyPr wrap="none" anchor="ctr"/>
            <a:lstStyle/>
            <a:p>
              <a:endParaRPr lang="en-US"/>
            </a:p>
          </p:txBody>
        </p:sp>
        <p:sp>
          <p:nvSpPr>
            <p:cNvPr id="54" name="Freeform 18">
              <a:extLst>
                <a:ext uri="{FF2B5EF4-FFF2-40B4-BE49-F238E27FC236}">
                  <a16:creationId xmlns:a16="http://schemas.microsoft.com/office/drawing/2014/main" id="{1BAAC26C-D08A-6E4F-BA60-2D4967741569}"/>
                </a:ext>
              </a:extLst>
            </p:cNvPr>
            <p:cNvSpPr>
              <a:spLocks noChangeArrowheads="1"/>
            </p:cNvSpPr>
            <p:nvPr/>
          </p:nvSpPr>
          <p:spPr bwMode="auto">
            <a:xfrm>
              <a:off x="14340725" y="7741092"/>
              <a:ext cx="2522961" cy="373477"/>
            </a:xfrm>
            <a:custGeom>
              <a:avLst/>
              <a:gdLst>
                <a:gd name="T0" fmla="*/ 5600 w 5601"/>
                <a:gd name="T1" fmla="*/ 0 h 829"/>
                <a:gd name="T2" fmla="*/ 0 w 5601"/>
                <a:gd name="T3" fmla="*/ 30 h 829"/>
                <a:gd name="T4" fmla="*/ 15 w 5601"/>
                <a:gd name="T5" fmla="*/ 828 h 829"/>
                <a:gd name="T6" fmla="*/ 5600 w 5601"/>
                <a:gd name="T7" fmla="*/ 797 h 829"/>
                <a:gd name="T8" fmla="*/ 5600 w 5601"/>
                <a:gd name="T9" fmla="*/ 0 h 829"/>
              </a:gdLst>
              <a:ahLst/>
              <a:cxnLst>
                <a:cxn ang="0">
                  <a:pos x="T0" y="T1"/>
                </a:cxn>
                <a:cxn ang="0">
                  <a:pos x="T2" y="T3"/>
                </a:cxn>
                <a:cxn ang="0">
                  <a:pos x="T4" y="T5"/>
                </a:cxn>
                <a:cxn ang="0">
                  <a:pos x="T6" y="T7"/>
                </a:cxn>
                <a:cxn ang="0">
                  <a:pos x="T8" y="T9"/>
                </a:cxn>
              </a:cxnLst>
              <a:rect l="0" t="0" r="r" b="b"/>
              <a:pathLst>
                <a:path w="5601" h="829">
                  <a:moveTo>
                    <a:pt x="5600" y="0"/>
                  </a:moveTo>
                  <a:lnTo>
                    <a:pt x="0" y="30"/>
                  </a:lnTo>
                  <a:lnTo>
                    <a:pt x="15" y="828"/>
                  </a:lnTo>
                  <a:lnTo>
                    <a:pt x="5600" y="797"/>
                  </a:lnTo>
                  <a:lnTo>
                    <a:pt x="5600" y="0"/>
                  </a:lnTo>
                </a:path>
              </a:pathLst>
            </a:custGeom>
            <a:solidFill>
              <a:schemeClr val="bg1">
                <a:lumMod val="85000"/>
              </a:schemeClr>
            </a:solidFill>
            <a:ln>
              <a:noFill/>
            </a:ln>
            <a:effectLst/>
          </p:spPr>
          <p:txBody>
            <a:bodyPr wrap="none" anchor="ctr"/>
            <a:lstStyle/>
            <a:p>
              <a:endParaRPr lang="en-US"/>
            </a:p>
          </p:txBody>
        </p:sp>
        <p:sp>
          <p:nvSpPr>
            <p:cNvPr id="56" name="Freeform 19">
              <a:extLst>
                <a:ext uri="{FF2B5EF4-FFF2-40B4-BE49-F238E27FC236}">
                  <a16:creationId xmlns:a16="http://schemas.microsoft.com/office/drawing/2014/main" id="{EDD1F7B1-78B2-014C-8CF4-67962AA51F9D}"/>
                </a:ext>
              </a:extLst>
            </p:cNvPr>
            <p:cNvSpPr>
              <a:spLocks noChangeArrowheads="1"/>
            </p:cNvSpPr>
            <p:nvPr/>
          </p:nvSpPr>
          <p:spPr bwMode="auto">
            <a:xfrm>
              <a:off x="14340725" y="7741092"/>
              <a:ext cx="2522961" cy="373477"/>
            </a:xfrm>
            <a:custGeom>
              <a:avLst/>
              <a:gdLst>
                <a:gd name="T0" fmla="*/ 5600 w 5601"/>
                <a:gd name="T1" fmla="*/ 0 h 829"/>
                <a:gd name="T2" fmla="*/ 0 w 5601"/>
                <a:gd name="T3" fmla="*/ 30 h 829"/>
                <a:gd name="T4" fmla="*/ 15 w 5601"/>
                <a:gd name="T5" fmla="*/ 828 h 829"/>
                <a:gd name="T6" fmla="*/ 5600 w 5601"/>
                <a:gd name="T7" fmla="*/ 797 h 829"/>
                <a:gd name="T8" fmla="*/ 5600 w 5601"/>
                <a:gd name="T9" fmla="*/ 0 h 829"/>
              </a:gdLst>
              <a:ahLst/>
              <a:cxnLst>
                <a:cxn ang="0">
                  <a:pos x="T0" y="T1"/>
                </a:cxn>
                <a:cxn ang="0">
                  <a:pos x="T2" y="T3"/>
                </a:cxn>
                <a:cxn ang="0">
                  <a:pos x="T4" y="T5"/>
                </a:cxn>
                <a:cxn ang="0">
                  <a:pos x="T6" y="T7"/>
                </a:cxn>
                <a:cxn ang="0">
                  <a:pos x="T8" y="T9"/>
                </a:cxn>
              </a:cxnLst>
              <a:rect l="0" t="0" r="r" b="b"/>
              <a:pathLst>
                <a:path w="5601" h="829">
                  <a:moveTo>
                    <a:pt x="5600" y="0"/>
                  </a:moveTo>
                  <a:lnTo>
                    <a:pt x="0" y="30"/>
                  </a:lnTo>
                  <a:lnTo>
                    <a:pt x="15" y="828"/>
                  </a:lnTo>
                  <a:lnTo>
                    <a:pt x="5600" y="797"/>
                  </a:lnTo>
                  <a:lnTo>
                    <a:pt x="5600" y="0"/>
                  </a:lnTo>
                </a:path>
              </a:pathLst>
            </a:custGeom>
            <a:solidFill>
              <a:schemeClr val="bg1">
                <a:lumMod val="85000"/>
              </a:schemeClr>
            </a:solidFill>
            <a:ln>
              <a:noFill/>
            </a:ln>
            <a:effectLst/>
          </p:spPr>
          <p:txBody>
            <a:bodyPr wrap="none" anchor="ctr"/>
            <a:lstStyle/>
            <a:p>
              <a:endParaRPr lang="en-US"/>
            </a:p>
          </p:txBody>
        </p:sp>
        <p:sp>
          <p:nvSpPr>
            <p:cNvPr id="60" name="Freeform 10">
              <a:extLst>
                <a:ext uri="{FF2B5EF4-FFF2-40B4-BE49-F238E27FC236}">
                  <a16:creationId xmlns:a16="http://schemas.microsoft.com/office/drawing/2014/main" id="{F9482642-5C5A-E643-BC02-000807D79D63}"/>
                </a:ext>
              </a:extLst>
            </p:cNvPr>
            <p:cNvSpPr>
              <a:spLocks noChangeArrowheads="1"/>
            </p:cNvSpPr>
            <p:nvPr/>
          </p:nvSpPr>
          <p:spPr bwMode="auto">
            <a:xfrm>
              <a:off x="13118976" y="6221356"/>
              <a:ext cx="794633" cy="794633"/>
            </a:xfrm>
            <a:custGeom>
              <a:avLst/>
              <a:gdLst>
                <a:gd name="T0" fmla="*/ 1672 w 1763"/>
                <a:gd name="T1" fmla="*/ 0 h 1763"/>
                <a:gd name="T2" fmla="*/ 1672 w 1763"/>
                <a:gd name="T3" fmla="*/ 0 h 1763"/>
                <a:gd name="T4" fmla="*/ 91 w 1763"/>
                <a:gd name="T5" fmla="*/ 15 h 1763"/>
                <a:gd name="T6" fmla="*/ 16 w 1763"/>
                <a:gd name="T7" fmla="*/ 90 h 1763"/>
                <a:gd name="T8" fmla="*/ 16 w 1763"/>
                <a:gd name="T9" fmla="*/ 1687 h 1763"/>
                <a:gd name="T10" fmla="*/ 106 w 1763"/>
                <a:gd name="T11" fmla="*/ 1762 h 1763"/>
                <a:gd name="T12" fmla="*/ 1687 w 1763"/>
                <a:gd name="T13" fmla="*/ 1762 h 1763"/>
                <a:gd name="T14" fmla="*/ 1747 w 1763"/>
                <a:gd name="T15" fmla="*/ 1731 h 1763"/>
                <a:gd name="T16" fmla="*/ 1747 w 1763"/>
                <a:gd name="T17" fmla="*/ 1731 h 1763"/>
                <a:gd name="T18" fmla="*/ 1747 w 1763"/>
                <a:gd name="T19" fmla="*/ 1731 h 1763"/>
                <a:gd name="T20" fmla="*/ 1762 w 1763"/>
                <a:gd name="T21" fmla="*/ 1671 h 1763"/>
                <a:gd name="T22" fmla="*/ 1762 w 1763"/>
                <a:gd name="T23" fmla="*/ 90 h 1763"/>
                <a:gd name="T24" fmla="*/ 1672 w 1763"/>
                <a:gd name="T25" fmla="*/ 0 h 1763"/>
                <a:gd name="T26" fmla="*/ 1597 w 1763"/>
                <a:gd name="T27" fmla="*/ 1596 h 1763"/>
                <a:gd name="T28" fmla="*/ 1597 w 1763"/>
                <a:gd name="T29" fmla="*/ 1596 h 1763"/>
                <a:gd name="T30" fmla="*/ 181 w 1763"/>
                <a:gd name="T31" fmla="*/ 1596 h 1763"/>
                <a:gd name="T32" fmla="*/ 181 w 1763"/>
                <a:gd name="T33" fmla="*/ 181 h 1763"/>
                <a:gd name="T34" fmla="*/ 1597 w 1763"/>
                <a:gd name="T35" fmla="*/ 165 h 1763"/>
                <a:gd name="T36" fmla="*/ 1597 w 1763"/>
                <a:gd name="T37" fmla="*/ 1596 h 1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63" h="1763">
                  <a:moveTo>
                    <a:pt x="1672" y="0"/>
                  </a:moveTo>
                  <a:lnTo>
                    <a:pt x="1672" y="0"/>
                  </a:lnTo>
                  <a:cubicBezTo>
                    <a:pt x="1145" y="15"/>
                    <a:pt x="618" y="15"/>
                    <a:pt x="91" y="15"/>
                  </a:cubicBezTo>
                  <a:cubicBezTo>
                    <a:pt x="46" y="15"/>
                    <a:pt x="0" y="45"/>
                    <a:pt x="16" y="90"/>
                  </a:cubicBezTo>
                  <a:cubicBezTo>
                    <a:pt x="16" y="633"/>
                    <a:pt x="16" y="1160"/>
                    <a:pt x="16" y="1687"/>
                  </a:cubicBezTo>
                  <a:cubicBezTo>
                    <a:pt x="16" y="1731"/>
                    <a:pt x="61" y="1762"/>
                    <a:pt x="106" y="1762"/>
                  </a:cubicBezTo>
                  <a:cubicBezTo>
                    <a:pt x="633" y="1762"/>
                    <a:pt x="1160" y="1762"/>
                    <a:pt x="1687" y="1762"/>
                  </a:cubicBezTo>
                  <a:cubicBezTo>
                    <a:pt x="1717" y="1762"/>
                    <a:pt x="1732" y="1747"/>
                    <a:pt x="1747" y="1731"/>
                  </a:cubicBezTo>
                  <a:lnTo>
                    <a:pt x="1747" y="1731"/>
                  </a:lnTo>
                  <a:lnTo>
                    <a:pt x="1747" y="1731"/>
                  </a:lnTo>
                  <a:cubicBezTo>
                    <a:pt x="1762" y="1716"/>
                    <a:pt x="1762" y="1701"/>
                    <a:pt x="1762" y="1671"/>
                  </a:cubicBezTo>
                  <a:cubicBezTo>
                    <a:pt x="1762" y="1144"/>
                    <a:pt x="1762" y="617"/>
                    <a:pt x="1762" y="90"/>
                  </a:cubicBezTo>
                  <a:cubicBezTo>
                    <a:pt x="1762" y="45"/>
                    <a:pt x="1717" y="0"/>
                    <a:pt x="1672" y="0"/>
                  </a:cubicBezTo>
                  <a:close/>
                  <a:moveTo>
                    <a:pt x="1597" y="1596"/>
                  </a:moveTo>
                  <a:lnTo>
                    <a:pt x="1597" y="1596"/>
                  </a:lnTo>
                  <a:cubicBezTo>
                    <a:pt x="1130" y="1596"/>
                    <a:pt x="663" y="1596"/>
                    <a:pt x="181" y="1596"/>
                  </a:cubicBezTo>
                  <a:cubicBezTo>
                    <a:pt x="181" y="1129"/>
                    <a:pt x="181" y="647"/>
                    <a:pt x="181" y="181"/>
                  </a:cubicBezTo>
                  <a:cubicBezTo>
                    <a:pt x="648" y="181"/>
                    <a:pt x="1115" y="181"/>
                    <a:pt x="1597" y="165"/>
                  </a:cubicBezTo>
                  <a:cubicBezTo>
                    <a:pt x="1597" y="647"/>
                    <a:pt x="1597" y="1114"/>
                    <a:pt x="1597" y="1596"/>
                  </a:cubicBezTo>
                  <a:close/>
                </a:path>
              </a:pathLst>
            </a:custGeom>
            <a:solidFill>
              <a:schemeClr val="bg1">
                <a:lumMod val="65000"/>
              </a:schemeClr>
            </a:solidFill>
            <a:ln>
              <a:noFill/>
            </a:ln>
            <a:effectLst/>
          </p:spPr>
          <p:txBody>
            <a:bodyPr wrap="none" anchor="ctr"/>
            <a:lstStyle/>
            <a:p>
              <a:endParaRPr lang="en-US"/>
            </a:p>
          </p:txBody>
        </p:sp>
        <p:sp>
          <p:nvSpPr>
            <p:cNvPr id="68" name="Freeform 13">
              <a:extLst>
                <a:ext uri="{FF2B5EF4-FFF2-40B4-BE49-F238E27FC236}">
                  <a16:creationId xmlns:a16="http://schemas.microsoft.com/office/drawing/2014/main" id="{FCF104FB-504F-4B42-A3D3-8A70C533B6EB}"/>
                </a:ext>
              </a:extLst>
            </p:cNvPr>
            <p:cNvSpPr>
              <a:spLocks noChangeArrowheads="1"/>
            </p:cNvSpPr>
            <p:nvPr/>
          </p:nvSpPr>
          <p:spPr bwMode="auto">
            <a:xfrm>
              <a:off x="13405044" y="8646973"/>
              <a:ext cx="1126393" cy="774767"/>
            </a:xfrm>
            <a:custGeom>
              <a:avLst/>
              <a:gdLst>
                <a:gd name="T0" fmla="*/ 0 w 2500"/>
                <a:gd name="T1" fmla="*/ 1039 h 1718"/>
                <a:gd name="T2" fmla="*/ 362 w 2500"/>
                <a:gd name="T3" fmla="*/ 904 h 1718"/>
                <a:gd name="T4" fmla="*/ 557 w 2500"/>
                <a:gd name="T5" fmla="*/ 1281 h 1718"/>
                <a:gd name="T6" fmla="*/ 2304 w 2500"/>
                <a:gd name="T7" fmla="*/ 0 h 1718"/>
                <a:gd name="T8" fmla="*/ 2499 w 2500"/>
                <a:gd name="T9" fmla="*/ 45 h 1718"/>
                <a:gd name="T10" fmla="*/ 482 w 2500"/>
                <a:gd name="T11" fmla="*/ 1717 h 1718"/>
                <a:gd name="T12" fmla="*/ 0 w 2500"/>
                <a:gd name="T13" fmla="*/ 1039 h 1718"/>
              </a:gdLst>
              <a:ahLst/>
              <a:cxnLst>
                <a:cxn ang="0">
                  <a:pos x="T0" y="T1"/>
                </a:cxn>
                <a:cxn ang="0">
                  <a:pos x="T2" y="T3"/>
                </a:cxn>
                <a:cxn ang="0">
                  <a:pos x="T4" y="T5"/>
                </a:cxn>
                <a:cxn ang="0">
                  <a:pos x="T6" y="T7"/>
                </a:cxn>
                <a:cxn ang="0">
                  <a:pos x="T8" y="T9"/>
                </a:cxn>
                <a:cxn ang="0">
                  <a:pos x="T10" y="T11"/>
                </a:cxn>
                <a:cxn ang="0">
                  <a:pos x="T12" y="T13"/>
                </a:cxn>
              </a:cxnLst>
              <a:rect l="0" t="0" r="r" b="b"/>
              <a:pathLst>
                <a:path w="2500" h="1718">
                  <a:moveTo>
                    <a:pt x="0" y="1039"/>
                  </a:moveTo>
                  <a:lnTo>
                    <a:pt x="362" y="904"/>
                  </a:lnTo>
                  <a:lnTo>
                    <a:pt x="557" y="1281"/>
                  </a:lnTo>
                  <a:lnTo>
                    <a:pt x="2304" y="0"/>
                  </a:lnTo>
                  <a:lnTo>
                    <a:pt x="2499" y="45"/>
                  </a:lnTo>
                  <a:lnTo>
                    <a:pt x="482" y="1717"/>
                  </a:lnTo>
                  <a:lnTo>
                    <a:pt x="0" y="1039"/>
                  </a:lnTo>
                </a:path>
              </a:pathLst>
            </a:custGeom>
            <a:solidFill>
              <a:schemeClr val="accent2"/>
            </a:solidFill>
            <a:ln>
              <a:noFill/>
            </a:ln>
            <a:effectLst/>
          </p:spPr>
          <p:txBody>
            <a:bodyPr wrap="none" anchor="ctr"/>
            <a:lstStyle/>
            <a:p>
              <a:endParaRPr lang="en-US"/>
            </a:p>
          </p:txBody>
        </p:sp>
        <p:sp>
          <p:nvSpPr>
            <p:cNvPr id="79" name="Freeform 20">
              <a:extLst>
                <a:ext uri="{FF2B5EF4-FFF2-40B4-BE49-F238E27FC236}">
                  <a16:creationId xmlns:a16="http://schemas.microsoft.com/office/drawing/2014/main" id="{9929F4BF-9CAA-6044-A9F7-7627B1C6EEC6}"/>
                </a:ext>
              </a:extLst>
            </p:cNvPr>
            <p:cNvSpPr>
              <a:spLocks noChangeArrowheads="1"/>
            </p:cNvSpPr>
            <p:nvPr/>
          </p:nvSpPr>
          <p:spPr bwMode="auto">
            <a:xfrm>
              <a:off x="14332779" y="6342538"/>
              <a:ext cx="2522961" cy="367517"/>
            </a:xfrm>
            <a:custGeom>
              <a:avLst/>
              <a:gdLst>
                <a:gd name="T0" fmla="*/ 5600 w 5601"/>
                <a:gd name="T1" fmla="*/ 0 h 815"/>
                <a:gd name="T2" fmla="*/ 0 w 5601"/>
                <a:gd name="T3" fmla="*/ 30 h 815"/>
                <a:gd name="T4" fmla="*/ 0 w 5601"/>
                <a:gd name="T5" fmla="*/ 814 h 815"/>
                <a:gd name="T6" fmla="*/ 5600 w 5601"/>
                <a:gd name="T7" fmla="*/ 783 h 815"/>
                <a:gd name="T8" fmla="*/ 5600 w 5601"/>
                <a:gd name="T9" fmla="*/ 0 h 815"/>
              </a:gdLst>
              <a:ahLst/>
              <a:cxnLst>
                <a:cxn ang="0">
                  <a:pos x="T0" y="T1"/>
                </a:cxn>
                <a:cxn ang="0">
                  <a:pos x="T2" y="T3"/>
                </a:cxn>
                <a:cxn ang="0">
                  <a:pos x="T4" y="T5"/>
                </a:cxn>
                <a:cxn ang="0">
                  <a:pos x="T6" y="T7"/>
                </a:cxn>
                <a:cxn ang="0">
                  <a:pos x="T8" y="T9"/>
                </a:cxn>
              </a:cxnLst>
              <a:rect l="0" t="0" r="r" b="b"/>
              <a:pathLst>
                <a:path w="5601" h="815">
                  <a:moveTo>
                    <a:pt x="5600" y="0"/>
                  </a:moveTo>
                  <a:lnTo>
                    <a:pt x="0" y="30"/>
                  </a:lnTo>
                  <a:lnTo>
                    <a:pt x="0" y="814"/>
                  </a:lnTo>
                  <a:lnTo>
                    <a:pt x="5600" y="783"/>
                  </a:lnTo>
                  <a:lnTo>
                    <a:pt x="5600" y="0"/>
                  </a:lnTo>
                </a:path>
              </a:pathLst>
            </a:custGeom>
            <a:solidFill>
              <a:schemeClr val="bg1">
                <a:lumMod val="85000"/>
              </a:schemeClr>
            </a:solidFill>
            <a:ln>
              <a:noFill/>
            </a:ln>
            <a:effectLst/>
          </p:spPr>
          <p:txBody>
            <a:bodyPr wrap="none" anchor="ctr"/>
            <a:lstStyle/>
            <a:p>
              <a:endParaRPr lang="en-US"/>
            </a:p>
          </p:txBody>
        </p:sp>
        <p:sp>
          <p:nvSpPr>
            <p:cNvPr id="94" name="Freeform 21">
              <a:extLst>
                <a:ext uri="{FF2B5EF4-FFF2-40B4-BE49-F238E27FC236}">
                  <a16:creationId xmlns:a16="http://schemas.microsoft.com/office/drawing/2014/main" id="{6DFA6BCF-52B0-5548-B19C-511673BEE7AE}"/>
                </a:ext>
              </a:extLst>
            </p:cNvPr>
            <p:cNvSpPr>
              <a:spLocks noChangeArrowheads="1"/>
            </p:cNvSpPr>
            <p:nvPr/>
          </p:nvSpPr>
          <p:spPr bwMode="auto">
            <a:xfrm>
              <a:off x="14332779" y="6342538"/>
              <a:ext cx="2522961" cy="367517"/>
            </a:xfrm>
            <a:custGeom>
              <a:avLst/>
              <a:gdLst>
                <a:gd name="T0" fmla="*/ 5600 w 5601"/>
                <a:gd name="T1" fmla="*/ 0 h 815"/>
                <a:gd name="T2" fmla="*/ 0 w 5601"/>
                <a:gd name="T3" fmla="*/ 30 h 815"/>
                <a:gd name="T4" fmla="*/ 0 w 5601"/>
                <a:gd name="T5" fmla="*/ 814 h 815"/>
                <a:gd name="T6" fmla="*/ 5600 w 5601"/>
                <a:gd name="T7" fmla="*/ 783 h 815"/>
                <a:gd name="T8" fmla="*/ 5600 w 5601"/>
                <a:gd name="T9" fmla="*/ 0 h 815"/>
              </a:gdLst>
              <a:ahLst/>
              <a:cxnLst>
                <a:cxn ang="0">
                  <a:pos x="T0" y="T1"/>
                </a:cxn>
                <a:cxn ang="0">
                  <a:pos x="T2" y="T3"/>
                </a:cxn>
                <a:cxn ang="0">
                  <a:pos x="T4" y="T5"/>
                </a:cxn>
                <a:cxn ang="0">
                  <a:pos x="T6" y="T7"/>
                </a:cxn>
                <a:cxn ang="0">
                  <a:pos x="T8" y="T9"/>
                </a:cxn>
              </a:cxnLst>
              <a:rect l="0" t="0" r="r" b="b"/>
              <a:pathLst>
                <a:path w="5601" h="815">
                  <a:moveTo>
                    <a:pt x="5600" y="0"/>
                  </a:moveTo>
                  <a:lnTo>
                    <a:pt x="0" y="30"/>
                  </a:lnTo>
                  <a:lnTo>
                    <a:pt x="0" y="814"/>
                  </a:lnTo>
                  <a:lnTo>
                    <a:pt x="5600" y="783"/>
                  </a:lnTo>
                  <a:lnTo>
                    <a:pt x="5600" y="0"/>
                  </a:lnTo>
                </a:path>
              </a:pathLst>
            </a:custGeom>
            <a:solidFill>
              <a:schemeClr val="bg1">
                <a:lumMod val="85000"/>
              </a:schemeClr>
            </a:solidFill>
            <a:ln>
              <a:noFill/>
            </a:ln>
            <a:effectLst/>
          </p:spPr>
          <p:txBody>
            <a:bodyPr wrap="none" anchor="ctr"/>
            <a:lstStyle/>
            <a:p>
              <a:endParaRPr lang="en-US"/>
            </a:p>
          </p:txBody>
        </p:sp>
        <p:sp>
          <p:nvSpPr>
            <p:cNvPr id="95" name="Freeform 12">
              <a:extLst>
                <a:ext uri="{FF2B5EF4-FFF2-40B4-BE49-F238E27FC236}">
                  <a16:creationId xmlns:a16="http://schemas.microsoft.com/office/drawing/2014/main" id="{512A9606-9E37-AA44-AD2C-F12D4146C07F}"/>
                </a:ext>
              </a:extLst>
            </p:cNvPr>
            <p:cNvSpPr>
              <a:spLocks noChangeArrowheads="1"/>
            </p:cNvSpPr>
            <p:nvPr/>
          </p:nvSpPr>
          <p:spPr bwMode="auto">
            <a:xfrm>
              <a:off x="13140829" y="10158762"/>
              <a:ext cx="794633" cy="794633"/>
            </a:xfrm>
            <a:custGeom>
              <a:avLst/>
              <a:gdLst>
                <a:gd name="T0" fmla="*/ 1671 w 1762"/>
                <a:gd name="T1" fmla="*/ 0 h 1762"/>
                <a:gd name="T2" fmla="*/ 1671 w 1762"/>
                <a:gd name="T3" fmla="*/ 0 h 1762"/>
                <a:gd name="T4" fmla="*/ 75 w 1762"/>
                <a:gd name="T5" fmla="*/ 15 h 1762"/>
                <a:gd name="T6" fmla="*/ 0 w 1762"/>
                <a:gd name="T7" fmla="*/ 90 h 1762"/>
                <a:gd name="T8" fmla="*/ 0 w 1762"/>
                <a:gd name="T9" fmla="*/ 1686 h 1762"/>
                <a:gd name="T10" fmla="*/ 90 w 1762"/>
                <a:gd name="T11" fmla="*/ 1761 h 1762"/>
                <a:gd name="T12" fmla="*/ 1671 w 1762"/>
                <a:gd name="T13" fmla="*/ 1746 h 1762"/>
                <a:gd name="T14" fmla="*/ 1731 w 1762"/>
                <a:gd name="T15" fmla="*/ 1732 h 1762"/>
                <a:gd name="T16" fmla="*/ 1731 w 1762"/>
                <a:gd name="T17" fmla="*/ 1732 h 1762"/>
                <a:gd name="T18" fmla="*/ 1731 w 1762"/>
                <a:gd name="T19" fmla="*/ 1732 h 1762"/>
                <a:gd name="T20" fmla="*/ 1761 w 1762"/>
                <a:gd name="T21" fmla="*/ 1671 h 1762"/>
                <a:gd name="T22" fmla="*/ 1746 w 1762"/>
                <a:gd name="T23" fmla="*/ 90 h 1762"/>
                <a:gd name="T24" fmla="*/ 1671 w 1762"/>
                <a:gd name="T25" fmla="*/ 0 h 1762"/>
                <a:gd name="T26" fmla="*/ 1596 w 1762"/>
                <a:gd name="T27" fmla="*/ 1581 h 1762"/>
                <a:gd name="T28" fmla="*/ 1596 w 1762"/>
                <a:gd name="T29" fmla="*/ 1581 h 1762"/>
                <a:gd name="T30" fmla="*/ 165 w 1762"/>
                <a:gd name="T31" fmla="*/ 1596 h 1762"/>
                <a:gd name="T32" fmla="*/ 165 w 1762"/>
                <a:gd name="T33" fmla="*/ 181 h 1762"/>
                <a:gd name="T34" fmla="*/ 1580 w 1762"/>
                <a:gd name="T35" fmla="*/ 166 h 1762"/>
                <a:gd name="T36" fmla="*/ 1596 w 1762"/>
                <a:gd name="T37" fmla="*/ 1581 h 1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62" h="1762">
                  <a:moveTo>
                    <a:pt x="1671" y="0"/>
                  </a:moveTo>
                  <a:lnTo>
                    <a:pt x="1671" y="0"/>
                  </a:lnTo>
                  <a:cubicBezTo>
                    <a:pt x="1129" y="0"/>
                    <a:pt x="602" y="0"/>
                    <a:pt x="75" y="15"/>
                  </a:cubicBezTo>
                  <a:cubicBezTo>
                    <a:pt x="30" y="15"/>
                    <a:pt x="0" y="45"/>
                    <a:pt x="0" y="90"/>
                  </a:cubicBezTo>
                  <a:cubicBezTo>
                    <a:pt x="0" y="617"/>
                    <a:pt x="0" y="1144"/>
                    <a:pt x="0" y="1686"/>
                  </a:cubicBezTo>
                  <a:cubicBezTo>
                    <a:pt x="0" y="1732"/>
                    <a:pt x="45" y="1761"/>
                    <a:pt x="90" y="1761"/>
                  </a:cubicBezTo>
                  <a:cubicBezTo>
                    <a:pt x="617" y="1761"/>
                    <a:pt x="1144" y="1761"/>
                    <a:pt x="1671" y="1746"/>
                  </a:cubicBezTo>
                  <a:cubicBezTo>
                    <a:pt x="1701" y="1746"/>
                    <a:pt x="1716" y="1746"/>
                    <a:pt x="1731" y="1732"/>
                  </a:cubicBezTo>
                  <a:lnTo>
                    <a:pt x="1731" y="1732"/>
                  </a:lnTo>
                  <a:lnTo>
                    <a:pt x="1731" y="1732"/>
                  </a:lnTo>
                  <a:cubicBezTo>
                    <a:pt x="1746" y="1716"/>
                    <a:pt x="1761" y="1701"/>
                    <a:pt x="1761" y="1671"/>
                  </a:cubicBezTo>
                  <a:cubicBezTo>
                    <a:pt x="1761" y="1144"/>
                    <a:pt x="1746" y="617"/>
                    <a:pt x="1746" y="90"/>
                  </a:cubicBezTo>
                  <a:cubicBezTo>
                    <a:pt x="1746" y="45"/>
                    <a:pt x="1716" y="0"/>
                    <a:pt x="1671" y="0"/>
                  </a:cubicBezTo>
                  <a:close/>
                  <a:moveTo>
                    <a:pt x="1596" y="1581"/>
                  </a:moveTo>
                  <a:lnTo>
                    <a:pt x="1596" y="1581"/>
                  </a:lnTo>
                  <a:cubicBezTo>
                    <a:pt x="1114" y="1596"/>
                    <a:pt x="648" y="1596"/>
                    <a:pt x="165" y="1596"/>
                  </a:cubicBezTo>
                  <a:cubicBezTo>
                    <a:pt x="165" y="1129"/>
                    <a:pt x="165" y="647"/>
                    <a:pt x="165" y="181"/>
                  </a:cubicBezTo>
                  <a:cubicBezTo>
                    <a:pt x="632" y="166"/>
                    <a:pt x="1114" y="166"/>
                    <a:pt x="1580" y="166"/>
                  </a:cubicBezTo>
                  <a:cubicBezTo>
                    <a:pt x="1580" y="647"/>
                    <a:pt x="1596" y="1114"/>
                    <a:pt x="1596" y="1581"/>
                  </a:cubicBezTo>
                  <a:close/>
                </a:path>
              </a:pathLst>
            </a:custGeom>
            <a:solidFill>
              <a:schemeClr val="bg1">
                <a:lumMod val="65000"/>
              </a:schemeClr>
            </a:solidFill>
            <a:ln>
              <a:noFill/>
            </a:ln>
            <a:effectLst/>
          </p:spPr>
          <p:txBody>
            <a:bodyPr wrap="none" anchor="ctr"/>
            <a:lstStyle/>
            <a:p>
              <a:endParaRPr lang="en-US"/>
            </a:p>
          </p:txBody>
        </p:sp>
        <p:sp>
          <p:nvSpPr>
            <p:cNvPr id="96" name="Freeform 16">
              <a:extLst>
                <a:ext uri="{FF2B5EF4-FFF2-40B4-BE49-F238E27FC236}">
                  <a16:creationId xmlns:a16="http://schemas.microsoft.com/office/drawing/2014/main" id="{FBE46268-4A69-7B4A-B69B-74332A44DD11}"/>
                </a:ext>
              </a:extLst>
            </p:cNvPr>
            <p:cNvSpPr>
              <a:spLocks noChangeArrowheads="1"/>
            </p:cNvSpPr>
            <p:nvPr/>
          </p:nvSpPr>
          <p:spPr bwMode="auto">
            <a:xfrm>
              <a:off x="14354631" y="10430924"/>
              <a:ext cx="2522961" cy="373477"/>
            </a:xfrm>
            <a:custGeom>
              <a:avLst/>
              <a:gdLst>
                <a:gd name="T0" fmla="*/ 5586 w 5602"/>
                <a:gd name="T1" fmla="*/ 0 h 830"/>
                <a:gd name="T2" fmla="*/ 0 w 5602"/>
                <a:gd name="T3" fmla="*/ 31 h 830"/>
                <a:gd name="T4" fmla="*/ 0 w 5602"/>
                <a:gd name="T5" fmla="*/ 829 h 830"/>
                <a:gd name="T6" fmla="*/ 5601 w 5602"/>
                <a:gd name="T7" fmla="*/ 798 h 830"/>
                <a:gd name="T8" fmla="*/ 5586 w 5602"/>
                <a:gd name="T9" fmla="*/ 0 h 830"/>
              </a:gdLst>
              <a:ahLst/>
              <a:cxnLst>
                <a:cxn ang="0">
                  <a:pos x="T0" y="T1"/>
                </a:cxn>
                <a:cxn ang="0">
                  <a:pos x="T2" y="T3"/>
                </a:cxn>
                <a:cxn ang="0">
                  <a:pos x="T4" y="T5"/>
                </a:cxn>
                <a:cxn ang="0">
                  <a:pos x="T6" y="T7"/>
                </a:cxn>
                <a:cxn ang="0">
                  <a:pos x="T8" y="T9"/>
                </a:cxn>
              </a:cxnLst>
              <a:rect l="0" t="0" r="r" b="b"/>
              <a:pathLst>
                <a:path w="5602" h="830">
                  <a:moveTo>
                    <a:pt x="5586" y="0"/>
                  </a:moveTo>
                  <a:lnTo>
                    <a:pt x="0" y="31"/>
                  </a:lnTo>
                  <a:lnTo>
                    <a:pt x="0" y="829"/>
                  </a:lnTo>
                  <a:lnTo>
                    <a:pt x="5601" y="798"/>
                  </a:lnTo>
                  <a:lnTo>
                    <a:pt x="5586" y="0"/>
                  </a:lnTo>
                </a:path>
              </a:pathLst>
            </a:custGeom>
            <a:solidFill>
              <a:schemeClr val="bg1">
                <a:lumMod val="85000"/>
              </a:schemeClr>
            </a:solidFill>
            <a:ln>
              <a:noFill/>
            </a:ln>
            <a:effectLst/>
          </p:spPr>
          <p:txBody>
            <a:bodyPr wrap="none" anchor="ctr"/>
            <a:lstStyle/>
            <a:p>
              <a:endParaRPr lang="en-US"/>
            </a:p>
          </p:txBody>
        </p:sp>
        <p:sp>
          <p:nvSpPr>
            <p:cNvPr id="97" name="Freeform 17">
              <a:extLst>
                <a:ext uri="{FF2B5EF4-FFF2-40B4-BE49-F238E27FC236}">
                  <a16:creationId xmlns:a16="http://schemas.microsoft.com/office/drawing/2014/main" id="{8A60B214-7A45-F643-86D8-E3F2CD9C9FF6}"/>
                </a:ext>
              </a:extLst>
            </p:cNvPr>
            <p:cNvSpPr>
              <a:spLocks noChangeArrowheads="1"/>
            </p:cNvSpPr>
            <p:nvPr/>
          </p:nvSpPr>
          <p:spPr bwMode="auto">
            <a:xfrm>
              <a:off x="14354631" y="10430924"/>
              <a:ext cx="2522961" cy="373477"/>
            </a:xfrm>
            <a:custGeom>
              <a:avLst/>
              <a:gdLst>
                <a:gd name="T0" fmla="*/ 5586 w 5602"/>
                <a:gd name="T1" fmla="*/ 0 h 830"/>
                <a:gd name="T2" fmla="*/ 0 w 5602"/>
                <a:gd name="T3" fmla="*/ 31 h 830"/>
                <a:gd name="T4" fmla="*/ 0 w 5602"/>
                <a:gd name="T5" fmla="*/ 829 h 830"/>
                <a:gd name="T6" fmla="*/ 5601 w 5602"/>
                <a:gd name="T7" fmla="*/ 798 h 830"/>
                <a:gd name="T8" fmla="*/ 5586 w 5602"/>
                <a:gd name="T9" fmla="*/ 0 h 830"/>
              </a:gdLst>
              <a:ahLst/>
              <a:cxnLst>
                <a:cxn ang="0">
                  <a:pos x="T0" y="T1"/>
                </a:cxn>
                <a:cxn ang="0">
                  <a:pos x="T2" y="T3"/>
                </a:cxn>
                <a:cxn ang="0">
                  <a:pos x="T4" y="T5"/>
                </a:cxn>
                <a:cxn ang="0">
                  <a:pos x="T6" y="T7"/>
                </a:cxn>
                <a:cxn ang="0">
                  <a:pos x="T8" y="T9"/>
                </a:cxn>
              </a:cxnLst>
              <a:rect l="0" t="0" r="r" b="b"/>
              <a:pathLst>
                <a:path w="5602" h="830">
                  <a:moveTo>
                    <a:pt x="5586" y="0"/>
                  </a:moveTo>
                  <a:lnTo>
                    <a:pt x="0" y="31"/>
                  </a:lnTo>
                  <a:lnTo>
                    <a:pt x="0" y="829"/>
                  </a:lnTo>
                  <a:lnTo>
                    <a:pt x="5601" y="798"/>
                  </a:lnTo>
                  <a:lnTo>
                    <a:pt x="5586" y="0"/>
                  </a:lnTo>
                </a:path>
              </a:pathLst>
            </a:custGeom>
            <a:solidFill>
              <a:schemeClr val="bg1">
                <a:lumMod val="85000"/>
              </a:schemeClr>
            </a:solidFill>
            <a:ln>
              <a:noFill/>
            </a:ln>
            <a:effectLst/>
          </p:spPr>
          <p:txBody>
            <a:bodyPr wrap="none" anchor="ctr"/>
            <a:lstStyle/>
            <a:p>
              <a:endParaRPr lang="en-US"/>
            </a:p>
          </p:txBody>
        </p:sp>
      </p:grpSp>
      <p:grpSp>
        <p:nvGrpSpPr>
          <p:cNvPr id="6" name="Group 5">
            <a:extLst>
              <a:ext uri="{FF2B5EF4-FFF2-40B4-BE49-F238E27FC236}">
                <a16:creationId xmlns:a16="http://schemas.microsoft.com/office/drawing/2014/main" id="{3BF1E6F1-F672-164E-A7FE-E7A6EBBED65F}"/>
              </a:ext>
            </a:extLst>
          </p:cNvPr>
          <p:cNvGrpSpPr/>
          <p:nvPr/>
        </p:nvGrpSpPr>
        <p:grpSpPr>
          <a:xfrm>
            <a:off x="17316803" y="5593867"/>
            <a:ext cx="5305734" cy="5610848"/>
            <a:chOff x="17554266" y="5572737"/>
            <a:chExt cx="5305734" cy="5610848"/>
          </a:xfrm>
        </p:grpSpPr>
        <p:grpSp>
          <p:nvGrpSpPr>
            <p:cNvPr id="5" name="Group 4">
              <a:extLst>
                <a:ext uri="{FF2B5EF4-FFF2-40B4-BE49-F238E27FC236}">
                  <a16:creationId xmlns:a16="http://schemas.microsoft.com/office/drawing/2014/main" id="{9EF2AD96-C2D1-AE43-99DE-F04EFC9CE0CB}"/>
                </a:ext>
              </a:extLst>
            </p:cNvPr>
            <p:cNvGrpSpPr/>
            <p:nvPr/>
          </p:nvGrpSpPr>
          <p:grpSpPr>
            <a:xfrm>
              <a:off x="17554266" y="5572737"/>
              <a:ext cx="5305734" cy="2462213"/>
              <a:chOff x="17554266" y="5572737"/>
              <a:chExt cx="5305734" cy="2462213"/>
            </a:xfrm>
          </p:grpSpPr>
          <p:sp>
            <p:nvSpPr>
              <p:cNvPr id="147" name="CuadroTexto 395">
                <a:extLst>
                  <a:ext uri="{FF2B5EF4-FFF2-40B4-BE49-F238E27FC236}">
                    <a16:creationId xmlns:a16="http://schemas.microsoft.com/office/drawing/2014/main" id="{1F8BFB7D-7492-F84B-A9FD-C7C6F4CFB896}"/>
                  </a:ext>
                </a:extLst>
              </p:cNvPr>
              <p:cNvSpPr txBox="1"/>
              <p:nvPr/>
            </p:nvSpPr>
            <p:spPr>
              <a:xfrm>
                <a:off x="18010652" y="5572737"/>
                <a:ext cx="3589307" cy="584775"/>
              </a:xfrm>
              <a:prstGeom prst="rect">
                <a:avLst/>
              </a:prstGeom>
              <a:noFill/>
            </p:spPr>
            <p:txBody>
              <a:bodyPr wrap="square" rtlCol="0">
                <a:spAutoFit/>
              </a:bodyPr>
              <a:lstStyle/>
              <a:p>
                <a:r>
                  <a:rPr lang="en-US" sz="3200" b="1" dirty="0">
                    <a:solidFill>
                      <a:schemeClr val="accent2"/>
                    </a:solidFill>
                    <a:latin typeface="Lato" panose="020F0502020204030203" pitchFamily="34" charset="0"/>
                    <a:ea typeface="Lato" panose="020F0502020204030203" pitchFamily="34" charset="0"/>
                    <a:cs typeface="Lato" panose="020F0502020204030203" pitchFamily="34" charset="0"/>
                  </a:rPr>
                  <a:t>Business System</a:t>
                </a:r>
              </a:p>
            </p:txBody>
          </p:sp>
          <p:sp>
            <p:nvSpPr>
              <p:cNvPr id="148" name="Rectangle 56">
                <a:extLst>
                  <a:ext uri="{FF2B5EF4-FFF2-40B4-BE49-F238E27FC236}">
                    <a16:creationId xmlns:a16="http://schemas.microsoft.com/office/drawing/2014/main" id="{689D3D54-1DD3-D04D-AFB0-7829820ED73A}"/>
                  </a:ext>
                </a:extLst>
              </p:cNvPr>
              <p:cNvSpPr/>
              <p:nvPr/>
            </p:nvSpPr>
            <p:spPr>
              <a:xfrm>
                <a:off x="18010651" y="6219068"/>
                <a:ext cx="4849349" cy="1815882"/>
              </a:xfrm>
              <a:prstGeom prst="rect">
                <a:avLst/>
              </a:prstGeom>
            </p:spPr>
            <p:txBody>
              <a:bodyPr wrap="square">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a:t>
                </a:r>
              </a:p>
            </p:txBody>
          </p:sp>
          <p:sp>
            <p:nvSpPr>
              <p:cNvPr id="153" name="Oval 152">
                <a:extLst>
                  <a:ext uri="{FF2B5EF4-FFF2-40B4-BE49-F238E27FC236}">
                    <a16:creationId xmlns:a16="http://schemas.microsoft.com/office/drawing/2014/main" id="{D2FD7E77-0204-A843-884A-CF30D75D41B7}"/>
                  </a:ext>
                </a:extLst>
              </p:cNvPr>
              <p:cNvSpPr/>
              <p:nvPr/>
            </p:nvSpPr>
            <p:spPr>
              <a:xfrm flipH="1">
                <a:off x="17554266" y="5776102"/>
                <a:ext cx="178044" cy="17804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 name="Group 3">
              <a:extLst>
                <a:ext uri="{FF2B5EF4-FFF2-40B4-BE49-F238E27FC236}">
                  <a16:creationId xmlns:a16="http://schemas.microsoft.com/office/drawing/2014/main" id="{BEFAA201-BCA0-0746-86C7-CA7AC7CFCC5E}"/>
                </a:ext>
              </a:extLst>
            </p:cNvPr>
            <p:cNvGrpSpPr/>
            <p:nvPr/>
          </p:nvGrpSpPr>
          <p:grpSpPr>
            <a:xfrm>
              <a:off x="17554266" y="8721372"/>
              <a:ext cx="5305734" cy="2462213"/>
              <a:chOff x="17554266" y="7296253"/>
              <a:chExt cx="5305734" cy="2462213"/>
            </a:xfrm>
          </p:grpSpPr>
          <p:sp>
            <p:nvSpPr>
              <p:cNvPr id="149" name="CuadroTexto 395">
                <a:extLst>
                  <a:ext uri="{FF2B5EF4-FFF2-40B4-BE49-F238E27FC236}">
                    <a16:creationId xmlns:a16="http://schemas.microsoft.com/office/drawing/2014/main" id="{80926FB3-B17A-9E42-917E-11304ADB709A}"/>
                  </a:ext>
                </a:extLst>
              </p:cNvPr>
              <p:cNvSpPr txBox="1"/>
              <p:nvPr/>
            </p:nvSpPr>
            <p:spPr>
              <a:xfrm>
                <a:off x="18010652" y="7296253"/>
                <a:ext cx="3589307" cy="584775"/>
              </a:xfrm>
              <a:prstGeom prst="rect">
                <a:avLst/>
              </a:prstGeom>
              <a:noFill/>
            </p:spPr>
            <p:txBody>
              <a:bodyPr wrap="square" rtlCol="0">
                <a:spAutoFit/>
              </a:bodyPr>
              <a:lstStyle/>
              <a:p>
                <a:r>
                  <a:rPr lang="en-US" sz="3200" b="1" dirty="0">
                    <a:solidFill>
                      <a:schemeClr val="accent2"/>
                    </a:solidFill>
                    <a:latin typeface="Lato" panose="020F0502020204030203" pitchFamily="34" charset="0"/>
                    <a:ea typeface="Lato" panose="020F0502020204030203" pitchFamily="34" charset="0"/>
                    <a:cs typeface="Lato" panose="020F0502020204030203" pitchFamily="34" charset="0"/>
                  </a:rPr>
                  <a:t>Suppliers</a:t>
                </a:r>
              </a:p>
            </p:txBody>
          </p:sp>
          <p:sp>
            <p:nvSpPr>
              <p:cNvPr id="150" name="Rectangle 149">
                <a:extLst>
                  <a:ext uri="{FF2B5EF4-FFF2-40B4-BE49-F238E27FC236}">
                    <a16:creationId xmlns:a16="http://schemas.microsoft.com/office/drawing/2014/main" id="{6D5E8619-4C94-F544-A96D-75BEC47D3D59}"/>
                  </a:ext>
                </a:extLst>
              </p:cNvPr>
              <p:cNvSpPr/>
              <p:nvPr/>
            </p:nvSpPr>
            <p:spPr>
              <a:xfrm>
                <a:off x="18010651" y="7942584"/>
                <a:ext cx="4849349" cy="1815882"/>
              </a:xfrm>
              <a:prstGeom prst="rect">
                <a:avLst/>
              </a:prstGeom>
            </p:spPr>
            <p:txBody>
              <a:bodyPr wrap="square">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a:t>
                </a:r>
              </a:p>
            </p:txBody>
          </p:sp>
          <p:sp>
            <p:nvSpPr>
              <p:cNvPr id="154" name="Oval 153">
                <a:extLst>
                  <a:ext uri="{FF2B5EF4-FFF2-40B4-BE49-F238E27FC236}">
                    <a16:creationId xmlns:a16="http://schemas.microsoft.com/office/drawing/2014/main" id="{5C75D79F-5B11-D742-ACE0-FE5E293B5B9C}"/>
                  </a:ext>
                </a:extLst>
              </p:cNvPr>
              <p:cNvSpPr/>
              <p:nvPr/>
            </p:nvSpPr>
            <p:spPr>
              <a:xfrm flipH="1">
                <a:off x="17554266" y="7499618"/>
                <a:ext cx="178044" cy="17804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7" name="Group 6">
            <a:extLst>
              <a:ext uri="{FF2B5EF4-FFF2-40B4-BE49-F238E27FC236}">
                <a16:creationId xmlns:a16="http://schemas.microsoft.com/office/drawing/2014/main" id="{02B2B2DF-3ABE-4043-8C05-B64E911EBF15}"/>
              </a:ext>
            </a:extLst>
          </p:cNvPr>
          <p:cNvGrpSpPr/>
          <p:nvPr/>
        </p:nvGrpSpPr>
        <p:grpSpPr>
          <a:xfrm>
            <a:off x="1749162" y="5593867"/>
            <a:ext cx="5305734" cy="5610848"/>
            <a:chOff x="1749162" y="5593867"/>
            <a:chExt cx="5305734" cy="5610848"/>
          </a:xfrm>
        </p:grpSpPr>
        <p:sp>
          <p:nvSpPr>
            <p:cNvPr id="162" name="CuadroTexto 395">
              <a:extLst>
                <a:ext uri="{FF2B5EF4-FFF2-40B4-BE49-F238E27FC236}">
                  <a16:creationId xmlns:a16="http://schemas.microsoft.com/office/drawing/2014/main" id="{A1E5A60F-B682-7346-B2D1-DC08DAB42DE0}"/>
                </a:ext>
              </a:extLst>
            </p:cNvPr>
            <p:cNvSpPr txBox="1"/>
            <p:nvPr/>
          </p:nvSpPr>
          <p:spPr>
            <a:xfrm flipH="1">
              <a:off x="3009203" y="5593867"/>
              <a:ext cx="3589307" cy="584775"/>
            </a:xfrm>
            <a:prstGeom prst="rect">
              <a:avLst/>
            </a:prstGeom>
            <a:noFill/>
          </p:spPr>
          <p:txBody>
            <a:bodyPr wrap="square" rtlCol="0">
              <a:spAutoFit/>
            </a:bodyPr>
            <a:lstStyle/>
            <a:p>
              <a:pPr algn="r"/>
              <a:r>
                <a:rPr lang="en-US" sz="3200" b="1" dirty="0">
                  <a:solidFill>
                    <a:schemeClr val="accent1"/>
                  </a:solidFill>
                  <a:latin typeface="Lato" panose="020F0502020204030203" pitchFamily="34" charset="0"/>
                  <a:ea typeface="Lato" panose="020F0502020204030203" pitchFamily="34" charset="0"/>
                  <a:cs typeface="Lato" panose="020F0502020204030203" pitchFamily="34" charset="0"/>
                </a:rPr>
                <a:t>Business System</a:t>
              </a:r>
            </a:p>
          </p:txBody>
        </p:sp>
        <p:sp>
          <p:nvSpPr>
            <p:cNvPr id="163" name="Rectangle 56">
              <a:extLst>
                <a:ext uri="{FF2B5EF4-FFF2-40B4-BE49-F238E27FC236}">
                  <a16:creationId xmlns:a16="http://schemas.microsoft.com/office/drawing/2014/main" id="{7428CA5C-0E43-714B-B633-CEA90B6E45F0}"/>
                </a:ext>
              </a:extLst>
            </p:cNvPr>
            <p:cNvSpPr/>
            <p:nvPr/>
          </p:nvSpPr>
          <p:spPr>
            <a:xfrm flipH="1">
              <a:off x="1749162" y="6240198"/>
              <a:ext cx="4849349" cy="1815882"/>
            </a:xfrm>
            <a:prstGeom prst="rect">
              <a:avLst/>
            </a:prstGeom>
          </p:spPr>
          <p:txBody>
            <a:bodyPr wrap="square">
              <a:spAutoFit/>
            </a:bodyPr>
            <a:lstStyle/>
            <a:p>
              <a:pPr algn="r"/>
              <a:r>
                <a:rPr lang="en-US" sz="2800"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a:t>
              </a:r>
            </a:p>
          </p:txBody>
        </p:sp>
        <p:sp>
          <p:nvSpPr>
            <p:cNvPr id="164" name="Oval 163">
              <a:extLst>
                <a:ext uri="{FF2B5EF4-FFF2-40B4-BE49-F238E27FC236}">
                  <a16:creationId xmlns:a16="http://schemas.microsoft.com/office/drawing/2014/main" id="{4C5F7D95-5A26-7345-A3C2-48C8FB4614F4}"/>
                </a:ext>
              </a:extLst>
            </p:cNvPr>
            <p:cNvSpPr/>
            <p:nvPr/>
          </p:nvSpPr>
          <p:spPr>
            <a:xfrm>
              <a:off x="6876852" y="5797232"/>
              <a:ext cx="178044" cy="17804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9" name="CuadroTexto 395">
              <a:extLst>
                <a:ext uri="{FF2B5EF4-FFF2-40B4-BE49-F238E27FC236}">
                  <a16:creationId xmlns:a16="http://schemas.microsoft.com/office/drawing/2014/main" id="{A62FC9F7-EEE2-A54F-A3A3-67A69548FB27}"/>
                </a:ext>
              </a:extLst>
            </p:cNvPr>
            <p:cNvSpPr txBox="1"/>
            <p:nvPr/>
          </p:nvSpPr>
          <p:spPr>
            <a:xfrm flipH="1">
              <a:off x="3009203" y="8742502"/>
              <a:ext cx="3589307" cy="584775"/>
            </a:xfrm>
            <a:prstGeom prst="rect">
              <a:avLst/>
            </a:prstGeom>
            <a:noFill/>
          </p:spPr>
          <p:txBody>
            <a:bodyPr wrap="square" rtlCol="0">
              <a:spAutoFit/>
            </a:bodyPr>
            <a:lstStyle/>
            <a:p>
              <a:pPr algn="r"/>
              <a:r>
                <a:rPr lang="en-US" sz="3200" b="1" dirty="0">
                  <a:solidFill>
                    <a:schemeClr val="accent1"/>
                  </a:solidFill>
                  <a:latin typeface="Lato" panose="020F0502020204030203" pitchFamily="34" charset="0"/>
                  <a:ea typeface="Lato" panose="020F0502020204030203" pitchFamily="34" charset="0"/>
                  <a:cs typeface="Lato" panose="020F0502020204030203" pitchFamily="34" charset="0"/>
                </a:rPr>
                <a:t>Suppliers</a:t>
              </a:r>
            </a:p>
          </p:txBody>
        </p:sp>
        <p:sp>
          <p:nvSpPr>
            <p:cNvPr id="160" name="Rectangle 159">
              <a:extLst>
                <a:ext uri="{FF2B5EF4-FFF2-40B4-BE49-F238E27FC236}">
                  <a16:creationId xmlns:a16="http://schemas.microsoft.com/office/drawing/2014/main" id="{F8549923-0304-0248-9F47-D1ACC13A33D1}"/>
                </a:ext>
              </a:extLst>
            </p:cNvPr>
            <p:cNvSpPr/>
            <p:nvPr/>
          </p:nvSpPr>
          <p:spPr>
            <a:xfrm flipH="1">
              <a:off x="1749162" y="9388833"/>
              <a:ext cx="4849349" cy="1815882"/>
            </a:xfrm>
            <a:prstGeom prst="rect">
              <a:avLst/>
            </a:prstGeom>
          </p:spPr>
          <p:txBody>
            <a:bodyPr wrap="square">
              <a:spAutoFit/>
            </a:bodyPr>
            <a:lstStyle/>
            <a:p>
              <a:pPr algn="r"/>
              <a:r>
                <a:rPr lang="en-US" sz="2800"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a:t>
              </a:r>
            </a:p>
          </p:txBody>
        </p:sp>
        <p:sp>
          <p:nvSpPr>
            <p:cNvPr id="161" name="Oval 160">
              <a:extLst>
                <a:ext uri="{FF2B5EF4-FFF2-40B4-BE49-F238E27FC236}">
                  <a16:creationId xmlns:a16="http://schemas.microsoft.com/office/drawing/2014/main" id="{2F8AC047-7FE4-C240-A55C-B3842645C328}"/>
                </a:ext>
              </a:extLst>
            </p:cNvPr>
            <p:cNvSpPr/>
            <p:nvPr/>
          </p:nvSpPr>
          <p:spPr>
            <a:xfrm>
              <a:off x="6876852" y="8945867"/>
              <a:ext cx="178044" cy="17804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Tree>
    <p:extLst>
      <p:ext uri="{BB962C8B-B14F-4D97-AF65-F5344CB8AC3E}">
        <p14:creationId xmlns:p14="http://schemas.microsoft.com/office/powerpoint/2010/main" val="15631203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 name="Straight Connector 42">
            <a:extLst>
              <a:ext uri="{FF2B5EF4-FFF2-40B4-BE49-F238E27FC236}">
                <a16:creationId xmlns:a16="http://schemas.microsoft.com/office/drawing/2014/main" id="{56E3C0F0-08B0-C445-8E18-B6BD09F8DD82}"/>
              </a:ext>
            </a:extLst>
          </p:cNvPr>
          <p:cNvCxnSpPr>
            <a:cxnSpLocks/>
          </p:cNvCxnSpPr>
          <p:nvPr/>
        </p:nvCxnSpPr>
        <p:spPr>
          <a:xfrm>
            <a:off x="9880844" y="6915135"/>
            <a:ext cx="488977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93125F-E0DF-1B4C-A6E1-3B06E8CB8468}"/>
              </a:ext>
            </a:extLst>
          </p:cNvPr>
          <p:cNvCxnSpPr>
            <a:cxnSpLocks/>
          </p:cNvCxnSpPr>
          <p:nvPr/>
        </p:nvCxnSpPr>
        <p:spPr>
          <a:xfrm>
            <a:off x="9880844" y="7320454"/>
            <a:ext cx="488977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EA15042E-9378-B547-9C7E-790F224EF122}"/>
              </a:ext>
            </a:extLst>
          </p:cNvPr>
          <p:cNvCxnSpPr>
            <a:cxnSpLocks/>
          </p:cNvCxnSpPr>
          <p:nvPr/>
        </p:nvCxnSpPr>
        <p:spPr>
          <a:xfrm>
            <a:off x="9880844" y="7745228"/>
            <a:ext cx="488977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ECFE933-C919-D241-AB4C-BB40928B4ACC}"/>
              </a:ext>
            </a:extLst>
          </p:cNvPr>
          <p:cNvCxnSpPr>
            <a:cxnSpLocks/>
          </p:cNvCxnSpPr>
          <p:nvPr/>
        </p:nvCxnSpPr>
        <p:spPr>
          <a:xfrm>
            <a:off x="9880844" y="8150547"/>
            <a:ext cx="488977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912B57A-5C7E-DF47-8B35-E5588377283D}"/>
              </a:ext>
            </a:extLst>
          </p:cNvPr>
          <p:cNvCxnSpPr>
            <a:cxnSpLocks/>
          </p:cNvCxnSpPr>
          <p:nvPr/>
        </p:nvCxnSpPr>
        <p:spPr>
          <a:xfrm>
            <a:off x="9880844" y="8581806"/>
            <a:ext cx="488977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ED1A193C-9CED-AB4E-B65C-E16E450FC528}"/>
              </a:ext>
            </a:extLst>
          </p:cNvPr>
          <p:cNvCxnSpPr>
            <a:cxnSpLocks/>
          </p:cNvCxnSpPr>
          <p:nvPr/>
        </p:nvCxnSpPr>
        <p:spPr>
          <a:xfrm>
            <a:off x="9880844" y="8993610"/>
            <a:ext cx="488977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B951BA4-E1C3-1D44-BB78-E166D99F01F1}"/>
              </a:ext>
            </a:extLst>
          </p:cNvPr>
          <p:cNvCxnSpPr>
            <a:cxnSpLocks/>
          </p:cNvCxnSpPr>
          <p:nvPr/>
        </p:nvCxnSpPr>
        <p:spPr>
          <a:xfrm>
            <a:off x="9880844" y="9405414"/>
            <a:ext cx="488977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953955-CE96-F847-B5C3-594A2FFB71A8}"/>
              </a:ext>
            </a:extLst>
          </p:cNvPr>
          <p:cNvCxnSpPr>
            <a:cxnSpLocks/>
          </p:cNvCxnSpPr>
          <p:nvPr/>
        </p:nvCxnSpPr>
        <p:spPr>
          <a:xfrm>
            <a:off x="9880844" y="9817218"/>
            <a:ext cx="488977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4" name="Rectangle 56">
            <a:extLst>
              <a:ext uri="{FF2B5EF4-FFF2-40B4-BE49-F238E27FC236}">
                <a16:creationId xmlns:a16="http://schemas.microsoft.com/office/drawing/2014/main" id="{11795794-EADB-A149-B128-D6FE700E42E8}"/>
              </a:ext>
            </a:extLst>
          </p:cNvPr>
          <p:cNvSpPr/>
          <p:nvPr/>
        </p:nvSpPr>
        <p:spPr>
          <a:xfrm flipH="1">
            <a:off x="9343536" y="9632552"/>
            <a:ext cx="428017" cy="369332"/>
          </a:xfrm>
          <a:prstGeom prst="rect">
            <a:avLst/>
          </a:prstGeom>
        </p:spPr>
        <p:txBody>
          <a:bodyPr wrap="square">
            <a:spAutoFit/>
          </a:bodyPr>
          <a:lstStyle/>
          <a:p>
            <a:pPr algn="r"/>
            <a:r>
              <a:rPr lang="en-US" sz="1800" dirty="0">
                <a:latin typeface="Lato Light" panose="020F0502020204030203" pitchFamily="34" charset="0"/>
                <a:ea typeface="Lato Light" panose="020F0502020204030203" pitchFamily="34" charset="0"/>
                <a:cs typeface="Lato Light" panose="020F0502020204030203" pitchFamily="34" charset="0"/>
              </a:rPr>
              <a:t>0</a:t>
            </a:r>
          </a:p>
        </p:txBody>
      </p:sp>
      <p:sp>
        <p:nvSpPr>
          <p:cNvPr id="55" name="Rectangle 56">
            <a:extLst>
              <a:ext uri="{FF2B5EF4-FFF2-40B4-BE49-F238E27FC236}">
                <a16:creationId xmlns:a16="http://schemas.microsoft.com/office/drawing/2014/main" id="{3BDF8F73-2A03-B140-A5D6-413815F69154}"/>
              </a:ext>
            </a:extLst>
          </p:cNvPr>
          <p:cNvSpPr/>
          <p:nvPr/>
        </p:nvSpPr>
        <p:spPr>
          <a:xfrm flipH="1">
            <a:off x="9343535" y="9214263"/>
            <a:ext cx="428017" cy="369332"/>
          </a:xfrm>
          <a:prstGeom prst="rect">
            <a:avLst/>
          </a:prstGeom>
        </p:spPr>
        <p:txBody>
          <a:bodyPr wrap="square">
            <a:spAutoFit/>
          </a:bodyPr>
          <a:lstStyle/>
          <a:p>
            <a:pPr algn="r"/>
            <a:r>
              <a:rPr lang="en-US" sz="1800" dirty="0">
                <a:latin typeface="Lato Light" panose="020F0502020204030203" pitchFamily="34" charset="0"/>
                <a:ea typeface="Lato Light" panose="020F0502020204030203" pitchFamily="34" charset="0"/>
                <a:cs typeface="Lato Light" panose="020F0502020204030203" pitchFamily="34" charset="0"/>
              </a:rPr>
              <a:t>1</a:t>
            </a:r>
          </a:p>
        </p:txBody>
      </p:sp>
      <p:sp>
        <p:nvSpPr>
          <p:cNvPr id="56" name="Rectangle 56">
            <a:extLst>
              <a:ext uri="{FF2B5EF4-FFF2-40B4-BE49-F238E27FC236}">
                <a16:creationId xmlns:a16="http://schemas.microsoft.com/office/drawing/2014/main" id="{BDC56A50-BFBC-874D-823A-D02D5E0032D5}"/>
              </a:ext>
            </a:extLst>
          </p:cNvPr>
          <p:cNvSpPr/>
          <p:nvPr/>
        </p:nvSpPr>
        <p:spPr>
          <a:xfrm flipH="1">
            <a:off x="9343534" y="8795974"/>
            <a:ext cx="428017" cy="369332"/>
          </a:xfrm>
          <a:prstGeom prst="rect">
            <a:avLst/>
          </a:prstGeom>
        </p:spPr>
        <p:txBody>
          <a:bodyPr wrap="square">
            <a:spAutoFit/>
          </a:bodyPr>
          <a:lstStyle/>
          <a:p>
            <a:pPr algn="r"/>
            <a:r>
              <a:rPr lang="en-US" sz="1800" dirty="0">
                <a:latin typeface="Lato Light" panose="020F0502020204030203" pitchFamily="34" charset="0"/>
                <a:ea typeface="Lato Light" panose="020F0502020204030203" pitchFamily="34" charset="0"/>
                <a:cs typeface="Lato Light" panose="020F0502020204030203" pitchFamily="34" charset="0"/>
              </a:rPr>
              <a:t>2</a:t>
            </a:r>
          </a:p>
        </p:txBody>
      </p:sp>
      <p:sp>
        <p:nvSpPr>
          <p:cNvPr id="57" name="Rectangle 56">
            <a:extLst>
              <a:ext uri="{FF2B5EF4-FFF2-40B4-BE49-F238E27FC236}">
                <a16:creationId xmlns:a16="http://schemas.microsoft.com/office/drawing/2014/main" id="{99BC30D9-C3AF-014A-8D5D-E228F6F57CDE}"/>
              </a:ext>
            </a:extLst>
          </p:cNvPr>
          <p:cNvSpPr/>
          <p:nvPr/>
        </p:nvSpPr>
        <p:spPr>
          <a:xfrm flipH="1">
            <a:off x="9343533" y="8384170"/>
            <a:ext cx="428017" cy="369332"/>
          </a:xfrm>
          <a:prstGeom prst="rect">
            <a:avLst/>
          </a:prstGeom>
        </p:spPr>
        <p:txBody>
          <a:bodyPr wrap="square">
            <a:spAutoFit/>
          </a:bodyPr>
          <a:lstStyle/>
          <a:p>
            <a:pPr algn="r"/>
            <a:r>
              <a:rPr lang="en-US" sz="1800" dirty="0">
                <a:latin typeface="Lato Light" panose="020F0502020204030203" pitchFamily="34" charset="0"/>
                <a:ea typeface="Lato Light" panose="020F0502020204030203" pitchFamily="34" charset="0"/>
                <a:cs typeface="Lato Light" panose="020F0502020204030203" pitchFamily="34" charset="0"/>
              </a:rPr>
              <a:t>3</a:t>
            </a:r>
          </a:p>
        </p:txBody>
      </p:sp>
      <p:sp>
        <p:nvSpPr>
          <p:cNvPr id="58" name="Rectangle 56">
            <a:extLst>
              <a:ext uri="{FF2B5EF4-FFF2-40B4-BE49-F238E27FC236}">
                <a16:creationId xmlns:a16="http://schemas.microsoft.com/office/drawing/2014/main" id="{00473D44-50FC-4840-910B-FE1CF459FAEF}"/>
              </a:ext>
            </a:extLst>
          </p:cNvPr>
          <p:cNvSpPr/>
          <p:nvPr/>
        </p:nvSpPr>
        <p:spPr>
          <a:xfrm flipH="1">
            <a:off x="9343532" y="7965881"/>
            <a:ext cx="428017" cy="369332"/>
          </a:xfrm>
          <a:prstGeom prst="rect">
            <a:avLst/>
          </a:prstGeom>
        </p:spPr>
        <p:txBody>
          <a:bodyPr wrap="square">
            <a:spAutoFit/>
          </a:bodyPr>
          <a:lstStyle/>
          <a:p>
            <a:pPr algn="r"/>
            <a:r>
              <a:rPr lang="en-US" sz="1800" dirty="0">
                <a:latin typeface="Lato Light" panose="020F0502020204030203" pitchFamily="34" charset="0"/>
                <a:ea typeface="Lato Light" panose="020F0502020204030203" pitchFamily="34" charset="0"/>
                <a:cs typeface="Lato Light" panose="020F0502020204030203" pitchFamily="34" charset="0"/>
              </a:rPr>
              <a:t>4</a:t>
            </a:r>
          </a:p>
        </p:txBody>
      </p:sp>
      <p:sp>
        <p:nvSpPr>
          <p:cNvPr id="59" name="Rectangle 56">
            <a:extLst>
              <a:ext uri="{FF2B5EF4-FFF2-40B4-BE49-F238E27FC236}">
                <a16:creationId xmlns:a16="http://schemas.microsoft.com/office/drawing/2014/main" id="{0D3F5680-A0F6-5E4B-8849-FA91F7F55637}"/>
              </a:ext>
            </a:extLst>
          </p:cNvPr>
          <p:cNvSpPr/>
          <p:nvPr/>
        </p:nvSpPr>
        <p:spPr>
          <a:xfrm flipH="1">
            <a:off x="9343531" y="7547592"/>
            <a:ext cx="428017" cy="369332"/>
          </a:xfrm>
          <a:prstGeom prst="rect">
            <a:avLst/>
          </a:prstGeom>
        </p:spPr>
        <p:txBody>
          <a:bodyPr wrap="square">
            <a:spAutoFit/>
          </a:bodyPr>
          <a:lstStyle/>
          <a:p>
            <a:pPr algn="r"/>
            <a:r>
              <a:rPr lang="en-US" sz="1800" dirty="0">
                <a:latin typeface="Lato Light" panose="020F0502020204030203" pitchFamily="34" charset="0"/>
                <a:ea typeface="Lato Light" panose="020F0502020204030203" pitchFamily="34" charset="0"/>
                <a:cs typeface="Lato Light" panose="020F0502020204030203" pitchFamily="34" charset="0"/>
              </a:rPr>
              <a:t>5</a:t>
            </a:r>
          </a:p>
        </p:txBody>
      </p:sp>
      <p:sp>
        <p:nvSpPr>
          <p:cNvPr id="60" name="Rectangle 56">
            <a:extLst>
              <a:ext uri="{FF2B5EF4-FFF2-40B4-BE49-F238E27FC236}">
                <a16:creationId xmlns:a16="http://schemas.microsoft.com/office/drawing/2014/main" id="{C892AAA3-0622-644C-B264-BA8329B6872B}"/>
              </a:ext>
            </a:extLst>
          </p:cNvPr>
          <p:cNvSpPr/>
          <p:nvPr/>
        </p:nvSpPr>
        <p:spPr>
          <a:xfrm flipH="1">
            <a:off x="9343530" y="7135788"/>
            <a:ext cx="428017" cy="369332"/>
          </a:xfrm>
          <a:prstGeom prst="rect">
            <a:avLst/>
          </a:prstGeom>
        </p:spPr>
        <p:txBody>
          <a:bodyPr wrap="square">
            <a:spAutoFit/>
          </a:bodyPr>
          <a:lstStyle/>
          <a:p>
            <a:pPr algn="r"/>
            <a:r>
              <a:rPr lang="en-US" sz="1800" dirty="0">
                <a:latin typeface="Lato Light" panose="020F0502020204030203" pitchFamily="34" charset="0"/>
                <a:ea typeface="Lato Light" panose="020F0502020204030203" pitchFamily="34" charset="0"/>
                <a:cs typeface="Lato Light" panose="020F0502020204030203" pitchFamily="34" charset="0"/>
              </a:rPr>
              <a:t>6</a:t>
            </a:r>
          </a:p>
        </p:txBody>
      </p:sp>
      <p:sp>
        <p:nvSpPr>
          <p:cNvPr id="61" name="Rectangle 56">
            <a:extLst>
              <a:ext uri="{FF2B5EF4-FFF2-40B4-BE49-F238E27FC236}">
                <a16:creationId xmlns:a16="http://schemas.microsoft.com/office/drawing/2014/main" id="{6B409527-07EE-8149-A86A-7800D1E5027E}"/>
              </a:ext>
            </a:extLst>
          </p:cNvPr>
          <p:cNvSpPr/>
          <p:nvPr/>
        </p:nvSpPr>
        <p:spPr>
          <a:xfrm flipH="1">
            <a:off x="9343529" y="6717499"/>
            <a:ext cx="428017" cy="369332"/>
          </a:xfrm>
          <a:prstGeom prst="rect">
            <a:avLst/>
          </a:prstGeom>
        </p:spPr>
        <p:txBody>
          <a:bodyPr wrap="square">
            <a:spAutoFit/>
          </a:bodyPr>
          <a:lstStyle/>
          <a:p>
            <a:pPr algn="r"/>
            <a:r>
              <a:rPr lang="en-US" sz="1800" dirty="0">
                <a:latin typeface="Lato Light" panose="020F0502020204030203" pitchFamily="34" charset="0"/>
                <a:ea typeface="Lato Light" panose="020F0502020204030203" pitchFamily="34" charset="0"/>
                <a:cs typeface="Lato Light" panose="020F0502020204030203" pitchFamily="34" charset="0"/>
              </a:rPr>
              <a:t>7</a:t>
            </a:r>
          </a:p>
        </p:txBody>
      </p:sp>
      <p:sp>
        <p:nvSpPr>
          <p:cNvPr id="62" name="Rectangle 61">
            <a:extLst>
              <a:ext uri="{FF2B5EF4-FFF2-40B4-BE49-F238E27FC236}">
                <a16:creationId xmlns:a16="http://schemas.microsoft.com/office/drawing/2014/main" id="{92090BFA-E172-5F4E-8E9E-A4AA81458FC0}"/>
              </a:ext>
            </a:extLst>
          </p:cNvPr>
          <p:cNvSpPr/>
          <p:nvPr/>
        </p:nvSpPr>
        <p:spPr>
          <a:xfrm>
            <a:off x="10250495" y="8150547"/>
            <a:ext cx="492868" cy="166667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0ADFF525-F711-0E44-A6CF-C2286EDC13E2}"/>
              </a:ext>
            </a:extLst>
          </p:cNvPr>
          <p:cNvSpPr/>
          <p:nvPr/>
        </p:nvSpPr>
        <p:spPr>
          <a:xfrm>
            <a:off x="11460514" y="8579454"/>
            <a:ext cx="492868" cy="12401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28D770AD-F8DD-C443-89A2-5CE944A5AB18}"/>
              </a:ext>
            </a:extLst>
          </p:cNvPr>
          <p:cNvSpPr/>
          <p:nvPr/>
        </p:nvSpPr>
        <p:spPr>
          <a:xfrm>
            <a:off x="12683503" y="7320454"/>
            <a:ext cx="492868" cy="24991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FC68B318-AF9F-C345-8D7D-358F6833D3A7}"/>
              </a:ext>
            </a:extLst>
          </p:cNvPr>
          <p:cNvSpPr/>
          <p:nvPr/>
        </p:nvSpPr>
        <p:spPr>
          <a:xfrm>
            <a:off x="13906492" y="8996516"/>
            <a:ext cx="492868" cy="8215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4372124A-B794-F94A-B0D6-3927BF87F5B3}"/>
              </a:ext>
            </a:extLst>
          </p:cNvPr>
          <p:cNvSpPr/>
          <p:nvPr/>
        </p:nvSpPr>
        <p:spPr>
          <a:xfrm>
            <a:off x="11625085" y="10152433"/>
            <a:ext cx="118918" cy="1237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56">
            <a:extLst>
              <a:ext uri="{FF2B5EF4-FFF2-40B4-BE49-F238E27FC236}">
                <a16:creationId xmlns:a16="http://schemas.microsoft.com/office/drawing/2014/main" id="{51D87A74-0D3F-AF43-B71A-CE8A6425E53F}"/>
              </a:ext>
            </a:extLst>
          </p:cNvPr>
          <p:cNvSpPr/>
          <p:nvPr/>
        </p:nvSpPr>
        <p:spPr>
          <a:xfrm flipH="1">
            <a:off x="11712203" y="10003725"/>
            <a:ext cx="2185299" cy="400110"/>
          </a:xfrm>
          <a:prstGeom prst="rect">
            <a:avLst/>
          </a:prstGeom>
        </p:spPr>
        <p:txBody>
          <a:bodyPr wrap="square">
            <a:spAutoFit/>
          </a:bodyPr>
          <a:lstStyle/>
          <a:p>
            <a:r>
              <a:rPr lang="en-US" sz="2000" dirty="0">
                <a:solidFill>
                  <a:srgbClr val="353E48"/>
                </a:solidFill>
                <a:latin typeface="Lato Medium" panose="020F0502020204030203" pitchFamily="34" charset="77"/>
                <a:ea typeface="Lato Light" panose="020F0502020204030203" pitchFamily="34" charset="0"/>
                <a:cs typeface="Lato Light" panose="020F0502020204030203" pitchFamily="34" charset="0"/>
              </a:rPr>
              <a:t>Suppliers</a:t>
            </a:r>
          </a:p>
        </p:txBody>
      </p:sp>
      <p:grpSp>
        <p:nvGrpSpPr>
          <p:cNvPr id="49" name="Grupo 349">
            <a:extLst>
              <a:ext uri="{FF2B5EF4-FFF2-40B4-BE49-F238E27FC236}">
                <a16:creationId xmlns:a16="http://schemas.microsoft.com/office/drawing/2014/main" id="{36C83D52-B2E4-1245-B8E9-E24120B9A344}"/>
              </a:ext>
            </a:extLst>
          </p:cNvPr>
          <p:cNvGrpSpPr/>
          <p:nvPr/>
        </p:nvGrpSpPr>
        <p:grpSpPr>
          <a:xfrm>
            <a:off x="5001640" y="1022190"/>
            <a:ext cx="14374372" cy="2160074"/>
            <a:chOff x="5001640" y="861425"/>
            <a:chExt cx="14374372" cy="2160074"/>
          </a:xfrm>
        </p:grpSpPr>
        <p:sp>
          <p:nvSpPr>
            <p:cNvPr id="50" name="CuadroTexto 350">
              <a:extLst>
                <a:ext uri="{FF2B5EF4-FFF2-40B4-BE49-F238E27FC236}">
                  <a16:creationId xmlns:a16="http://schemas.microsoft.com/office/drawing/2014/main" id="{A8CF3433-E8F0-E443-A5B4-69DCB9737015}"/>
                </a:ext>
              </a:extLst>
            </p:cNvPr>
            <p:cNvSpPr txBox="1"/>
            <p:nvPr/>
          </p:nvSpPr>
          <p:spPr>
            <a:xfrm>
              <a:off x="8860110" y="861425"/>
              <a:ext cx="6657592" cy="1107996"/>
            </a:xfrm>
            <a:prstGeom prst="rect">
              <a:avLst/>
            </a:prstGeom>
            <a:noFill/>
          </p:spPr>
          <p:txBody>
            <a:bodyPr wrap="none" rtlCol="0">
              <a:spAutoFit/>
            </a:bodyPr>
            <a:lstStyle/>
            <a:p>
              <a:pPr algn="ctr"/>
              <a:r>
                <a:rPr lang="en-US" sz="6600" b="1" dirty="0">
                  <a:solidFill>
                    <a:schemeClr val="tx2"/>
                  </a:solidFill>
                  <a:latin typeface="Lato Heavy" charset="0"/>
                  <a:ea typeface="Lato Heavy" charset="0"/>
                  <a:cs typeface="Lato Heavy" charset="0"/>
                </a:rPr>
                <a:t>US Elections Day</a:t>
              </a:r>
            </a:p>
          </p:txBody>
        </p:sp>
        <p:sp>
          <p:nvSpPr>
            <p:cNvPr id="51" name="CuadroTexto 351">
              <a:extLst>
                <a:ext uri="{FF2B5EF4-FFF2-40B4-BE49-F238E27FC236}">
                  <a16:creationId xmlns:a16="http://schemas.microsoft.com/office/drawing/2014/main" id="{B9018FE2-B055-7844-A7AC-B381F9EB6B65}"/>
                </a:ext>
              </a:extLst>
            </p:cNvPr>
            <p:cNvSpPr txBox="1"/>
            <p:nvPr/>
          </p:nvSpPr>
          <p:spPr>
            <a:xfrm>
              <a:off x="5001640" y="2067392"/>
              <a:ext cx="14374372" cy="954107"/>
            </a:xfrm>
            <a:prstGeom prst="rect">
              <a:avLst/>
            </a:prstGeom>
            <a:noFill/>
          </p:spPr>
          <p:txBody>
            <a:bodyPr wrap="square" rtlCol="0">
              <a:spAutoFit/>
            </a:bodyPr>
            <a:lstStyle/>
            <a:p>
              <a:pPr algn="ctr"/>
              <a:r>
                <a:rPr lang="en-US" sz="2800"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sp>
        <p:nvSpPr>
          <p:cNvPr id="75" name="TextBox 74">
            <a:extLst>
              <a:ext uri="{FF2B5EF4-FFF2-40B4-BE49-F238E27FC236}">
                <a16:creationId xmlns:a16="http://schemas.microsoft.com/office/drawing/2014/main" id="{B4EA7429-0975-B34A-88CF-AABC036C0670}"/>
              </a:ext>
            </a:extLst>
          </p:cNvPr>
          <p:cNvSpPr txBox="1"/>
          <p:nvPr/>
        </p:nvSpPr>
        <p:spPr>
          <a:xfrm>
            <a:off x="3456598" y="4932402"/>
            <a:ext cx="4117050" cy="1107996"/>
          </a:xfrm>
          <a:prstGeom prst="rect">
            <a:avLst/>
          </a:prstGeom>
          <a:noFill/>
        </p:spPr>
        <p:txBody>
          <a:bodyPr wrap="square" rtlCol="0">
            <a:spAutoFit/>
          </a:bodyPr>
          <a:lstStyle/>
          <a:p>
            <a:r>
              <a:rPr lang="en-US" sz="6600" b="1" dirty="0">
                <a:solidFill>
                  <a:schemeClr val="tx2"/>
                </a:solidFill>
                <a:latin typeface="Lato" panose="020F0502020204030203" pitchFamily="34" charset="0"/>
                <a:ea typeface="Lato" panose="020F0502020204030203" pitchFamily="34" charset="0"/>
                <a:cs typeface="Lato" panose="020F0502020204030203" pitchFamily="34" charset="0"/>
              </a:rPr>
              <a:t>+1.4%</a:t>
            </a:r>
          </a:p>
        </p:txBody>
      </p:sp>
      <p:sp>
        <p:nvSpPr>
          <p:cNvPr id="77" name="TextBox 76">
            <a:extLst>
              <a:ext uri="{FF2B5EF4-FFF2-40B4-BE49-F238E27FC236}">
                <a16:creationId xmlns:a16="http://schemas.microsoft.com/office/drawing/2014/main" id="{CC380C32-49CA-FA45-A44F-E8D6896306CA}"/>
              </a:ext>
            </a:extLst>
          </p:cNvPr>
          <p:cNvSpPr txBox="1"/>
          <p:nvPr/>
        </p:nvSpPr>
        <p:spPr>
          <a:xfrm>
            <a:off x="10798692" y="4932402"/>
            <a:ext cx="4117050" cy="1107996"/>
          </a:xfrm>
          <a:prstGeom prst="rect">
            <a:avLst/>
          </a:prstGeom>
          <a:noFill/>
        </p:spPr>
        <p:txBody>
          <a:bodyPr wrap="square" rtlCol="0">
            <a:spAutoFit/>
          </a:bodyPr>
          <a:lstStyle/>
          <a:p>
            <a:r>
              <a:rPr lang="en-US" sz="6600" b="1" dirty="0">
                <a:solidFill>
                  <a:schemeClr val="tx2"/>
                </a:solidFill>
                <a:latin typeface="Lato" panose="020F0502020204030203" pitchFamily="34" charset="0"/>
                <a:ea typeface="Lato" panose="020F0502020204030203" pitchFamily="34" charset="0"/>
                <a:cs typeface="Lato" panose="020F0502020204030203" pitchFamily="34" charset="0"/>
              </a:rPr>
              <a:t>+1.2%</a:t>
            </a:r>
          </a:p>
        </p:txBody>
      </p:sp>
      <p:sp>
        <p:nvSpPr>
          <p:cNvPr id="80" name="TextBox 79">
            <a:extLst>
              <a:ext uri="{FF2B5EF4-FFF2-40B4-BE49-F238E27FC236}">
                <a16:creationId xmlns:a16="http://schemas.microsoft.com/office/drawing/2014/main" id="{8739030A-E9D6-9840-825C-0D50923A9A94}"/>
              </a:ext>
            </a:extLst>
          </p:cNvPr>
          <p:cNvSpPr txBox="1"/>
          <p:nvPr/>
        </p:nvSpPr>
        <p:spPr>
          <a:xfrm>
            <a:off x="18140786" y="4932402"/>
            <a:ext cx="4117050" cy="1107996"/>
          </a:xfrm>
          <a:prstGeom prst="rect">
            <a:avLst/>
          </a:prstGeom>
          <a:noFill/>
        </p:spPr>
        <p:txBody>
          <a:bodyPr wrap="square" rtlCol="0">
            <a:spAutoFit/>
          </a:bodyPr>
          <a:lstStyle/>
          <a:p>
            <a:r>
              <a:rPr lang="en-US" sz="6600" b="1" dirty="0">
                <a:solidFill>
                  <a:schemeClr val="tx2"/>
                </a:solidFill>
                <a:latin typeface="Lato" panose="020F0502020204030203" pitchFamily="34" charset="0"/>
                <a:ea typeface="Lato" panose="020F0502020204030203" pitchFamily="34" charset="0"/>
                <a:cs typeface="Lato" panose="020F0502020204030203" pitchFamily="34" charset="0"/>
              </a:rPr>
              <a:t>+1.7%</a:t>
            </a:r>
          </a:p>
        </p:txBody>
      </p:sp>
      <p:sp>
        <p:nvSpPr>
          <p:cNvPr id="82" name="Freeform 81">
            <a:extLst>
              <a:ext uri="{FF2B5EF4-FFF2-40B4-BE49-F238E27FC236}">
                <a16:creationId xmlns:a16="http://schemas.microsoft.com/office/drawing/2014/main" id="{5AFF2814-271B-1449-9FE4-E6EF2D3C1289}"/>
              </a:ext>
            </a:extLst>
          </p:cNvPr>
          <p:cNvSpPr/>
          <p:nvPr/>
        </p:nvSpPr>
        <p:spPr>
          <a:xfrm>
            <a:off x="2119814" y="4822837"/>
            <a:ext cx="1080587" cy="1338514"/>
          </a:xfrm>
          <a:custGeom>
            <a:avLst/>
            <a:gdLst>
              <a:gd name="connsiteX0" fmla="*/ 941665 w 3805555"/>
              <a:gd name="connsiteY0" fmla="*/ 3163064 h 4713910"/>
              <a:gd name="connsiteX1" fmla="*/ 943885 w 3805555"/>
              <a:gd name="connsiteY1" fmla="*/ 3164231 h 4713910"/>
              <a:gd name="connsiteX2" fmla="*/ 1968436 w 3805555"/>
              <a:gd name="connsiteY2" fmla="*/ 3702839 h 4713910"/>
              <a:gd name="connsiteX3" fmla="*/ 2117786 w 3805555"/>
              <a:gd name="connsiteY3" fmla="*/ 3781352 h 4713910"/>
              <a:gd name="connsiteX4" fmla="*/ 2117786 w 3805555"/>
              <a:gd name="connsiteY4" fmla="*/ 3780765 h 4713910"/>
              <a:gd name="connsiteX5" fmla="*/ 2115683 w 3805555"/>
              <a:gd name="connsiteY5" fmla="*/ 3779660 h 4713910"/>
              <a:gd name="connsiteX6" fmla="*/ 1016568 w 3805555"/>
              <a:gd name="connsiteY6" fmla="*/ 3202403 h 4713910"/>
              <a:gd name="connsiteX7" fmla="*/ 2301193 w 3805555"/>
              <a:gd name="connsiteY7" fmla="*/ 726263 h 4713910"/>
              <a:gd name="connsiteX8" fmla="*/ 2301089 w 3805555"/>
              <a:gd name="connsiteY8" fmla="*/ 726273 h 4713910"/>
              <a:gd name="connsiteX9" fmla="*/ 2270509 w 3805555"/>
              <a:gd name="connsiteY9" fmla="*/ 727043 h 4713910"/>
              <a:gd name="connsiteX10" fmla="*/ 2263985 w 3805555"/>
              <a:gd name="connsiteY10" fmla="*/ 729737 h 4713910"/>
              <a:gd name="connsiteX11" fmla="*/ 2254340 w 3805555"/>
              <a:gd name="connsiteY11" fmla="*/ 730637 h 4713910"/>
              <a:gd name="connsiteX12" fmla="*/ 2205080 w 3805555"/>
              <a:gd name="connsiteY12" fmla="*/ 754014 h 4713910"/>
              <a:gd name="connsiteX13" fmla="*/ 2176266 w 3805555"/>
              <a:gd name="connsiteY13" fmla="*/ 769555 h 4713910"/>
              <a:gd name="connsiteX14" fmla="*/ 2154718 w 3805555"/>
              <a:gd name="connsiteY14" fmla="*/ 774368 h 4713910"/>
              <a:gd name="connsiteX15" fmla="*/ 2154778 w 3805555"/>
              <a:gd name="connsiteY15" fmla="*/ 774380 h 4713910"/>
              <a:gd name="connsiteX16" fmla="*/ 2205208 w 3805555"/>
              <a:gd name="connsiteY16" fmla="*/ 754010 h 4713910"/>
              <a:gd name="connsiteX17" fmla="*/ 2263985 w 3805555"/>
              <a:gd name="connsiteY17" fmla="*/ 729737 h 4713910"/>
              <a:gd name="connsiteX18" fmla="*/ 2301089 w 3805555"/>
              <a:gd name="connsiteY18" fmla="*/ 726273 h 4713910"/>
              <a:gd name="connsiteX19" fmla="*/ 2301217 w 3805555"/>
              <a:gd name="connsiteY19" fmla="*/ 726270 h 4713910"/>
              <a:gd name="connsiteX20" fmla="*/ 1929023 w 3805555"/>
              <a:gd name="connsiteY20" fmla="*/ 0 h 4713910"/>
              <a:gd name="connsiteX21" fmla="*/ 2117786 w 3805555"/>
              <a:gd name="connsiteY21" fmla="*/ 1886 h 4713910"/>
              <a:gd name="connsiteX22" fmla="*/ 2117786 w 3805555"/>
              <a:gd name="connsiteY22" fmla="*/ 1619 h 4713910"/>
              <a:gd name="connsiteX23" fmla="*/ 2501350 w 3805555"/>
              <a:gd name="connsiteY23" fmla="*/ 57059 h 4713910"/>
              <a:gd name="connsiteX24" fmla="*/ 3458937 w 3805555"/>
              <a:gd name="connsiteY24" fmla="*/ 458336 h 4713910"/>
              <a:gd name="connsiteX25" fmla="*/ 3390161 w 3805555"/>
              <a:gd name="connsiteY25" fmla="*/ 505855 h 4713910"/>
              <a:gd name="connsiteX26" fmla="*/ 3379580 w 3805555"/>
              <a:gd name="connsiteY26" fmla="*/ 548095 h 4713910"/>
              <a:gd name="connsiteX27" fmla="*/ 3474809 w 3805555"/>
              <a:gd name="connsiteY27" fmla="*/ 653695 h 4713910"/>
              <a:gd name="connsiteX28" fmla="*/ 3347836 w 3805555"/>
              <a:gd name="connsiteY28" fmla="*/ 616735 h 4713910"/>
              <a:gd name="connsiteX29" fmla="*/ 3400742 w 3805555"/>
              <a:gd name="connsiteY29" fmla="*/ 727614 h 4713910"/>
              <a:gd name="connsiteX30" fmla="*/ 3215573 w 3805555"/>
              <a:gd name="connsiteY30" fmla="*/ 806814 h 4713910"/>
              <a:gd name="connsiteX31" fmla="*/ 3464228 w 3805555"/>
              <a:gd name="connsiteY31" fmla="*/ 1503770 h 4713910"/>
              <a:gd name="connsiteX32" fmla="*/ 3439305 w 3805555"/>
              <a:gd name="connsiteY32" fmla="*/ 1709813 h 4713910"/>
              <a:gd name="connsiteX33" fmla="*/ 3437910 w 3805555"/>
              <a:gd name="connsiteY33" fmla="*/ 1753042 h 4713910"/>
              <a:gd name="connsiteX34" fmla="*/ 3442969 w 3805555"/>
              <a:gd name="connsiteY34" fmla="*/ 1808711 h 4713910"/>
              <a:gd name="connsiteX35" fmla="*/ 3532592 w 3805555"/>
              <a:gd name="connsiteY35" fmla="*/ 1942838 h 4713910"/>
              <a:gd name="connsiteX36" fmla="*/ 3797042 w 3805555"/>
              <a:gd name="connsiteY36" fmla="*/ 2228184 h 4713910"/>
              <a:gd name="connsiteX37" fmla="*/ 3675396 w 3805555"/>
              <a:gd name="connsiteY37" fmla="*/ 2370857 h 4713910"/>
              <a:gd name="connsiteX38" fmla="*/ 3585482 w 3805555"/>
              <a:gd name="connsiteY38" fmla="*/ 2524099 h 4713910"/>
              <a:gd name="connsiteX39" fmla="*/ 3511436 w 3805555"/>
              <a:gd name="connsiteY39" fmla="*/ 2703761 h 4713910"/>
              <a:gd name="connsiteX40" fmla="*/ 3511436 w 3805555"/>
              <a:gd name="connsiteY40" fmla="*/ 2878139 h 4713910"/>
              <a:gd name="connsiteX41" fmla="*/ 3484991 w 3805555"/>
              <a:gd name="connsiteY41" fmla="*/ 3063085 h 4713910"/>
              <a:gd name="connsiteX42" fmla="*/ 3315744 w 3805555"/>
              <a:gd name="connsiteY42" fmla="*/ 3422410 h 4713910"/>
              <a:gd name="connsiteX43" fmla="*/ 2691642 w 3805555"/>
              <a:gd name="connsiteY43" fmla="*/ 3459400 h 4713910"/>
              <a:gd name="connsiteX44" fmla="*/ 2654619 w 3805555"/>
              <a:gd name="connsiteY44" fmla="*/ 3617926 h 4713910"/>
              <a:gd name="connsiteX45" fmla="*/ 2525039 w 3805555"/>
              <a:gd name="connsiteY45" fmla="*/ 4016882 h 4713910"/>
              <a:gd name="connsiteX46" fmla="*/ 2524977 w 3805555"/>
              <a:gd name="connsiteY46" fmla="*/ 4016852 h 4713910"/>
              <a:gd name="connsiteX47" fmla="*/ 2476165 w 3805555"/>
              <a:gd name="connsiteY47" fmla="*/ 4125041 h 4713910"/>
              <a:gd name="connsiteX48" fmla="*/ 2390273 w 3805555"/>
              <a:gd name="connsiteY48" fmla="*/ 4304463 h 4713910"/>
              <a:gd name="connsiteX49" fmla="*/ 2633531 w 3805555"/>
              <a:gd name="connsiteY49" fmla="*/ 4713910 h 4713910"/>
              <a:gd name="connsiteX50" fmla="*/ 0 w 3805555"/>
              <a:gd name="connsiteY50" fmla="*/ 4713910 h 4713910"/>
              <a:gd name="connsiteX51" fmla="*/ 682179 w 3805555"/>
              <a:gd name="connsiteY51" fmla="*/ 3739162 h 4713910"/>
              <a:gd name="connsiteX52" fmla="*/ 840826 w 3805555"/>
              <a:gd name="connsiteY52" fmla="*/ 3110463 h 4713910"/>
              <a:gd name="connsiteX53" fmla="*/ 882098 w 3805555"/>
              <a:gd name="connsiteY53" fmla="*/ 3133866 h 4713910"/>
              <a:gd name="connsiteX54" fmla="*/ 906724 w 3805555"/>
              <a:gd name="connsiteY54" fmla="*/ 3144713 h 4713910"/>
              <a:gd name="connsiteX55" fmla="*/ 906519 w 3805555"/>
              <a:gd name="connsiteY55" fmla="*/ 3144605 h 4713910"/>
              <a:gd name="connsiteX56" fmla="*/ 977928 w 3805555"/>
              <a:gd name="connsiteY56" fmla="*/ 3136686 h 4713910"/>
              <a:gd name="connsiteX57" fmla="*/ 983218 w 3805555"/>
              <a:gd name="connsiteY57" fmla="*/ 3036375 h 4713910"/>
              <a:gd name="connsiteX58" fmla="*/ 977928 w 3805555"/>
              <a:gd name="connsiteY58" fmla="*/ 2846311 h 4713910"/>
              <a:gd name="connsiteX59" fmla="*/ 597821 w 3805555"/>
              <a:gd name="connsiteY59" fmla="*/ 1965231 h 4713910"/>
              <a:gd name="connsiteX60" fmla="*/ 551403 w 3805555"/>
              <a:gd name="connsiteY60" fmla="*/ 1756839 h 4713910"/>
              <a:gd name="connsiteX61" fmla="*/ 550442 w 3805555"/>
              <a:gd name="connsiteY61" fmla="*/ 1756839 h 4713910"/>
              <a:gd name="connsiteX62" fmla="*/ 524008 w 3805555"/>
              <a:gd name="connsiteY62" fmla="*/ 1408488 h 4713910"/>
              <a:gd name="connsiteX63" fmla="*/ 1929023 w 3805555"/>
              <a:gd name="connsiteY63" fmla="*/ 0 h 4713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3805555" h="4713910">
                <a:moveTo>
                  <a:pt x="941665" y="3163064"/>
                </a:moveTo>
                <a:lnTo>
                  <a:pt x="943885" y="3164231"/>
                </a:lnTo>
                <a:cubicBezTo>
                  <a:pt x="1020109" y="3204303"/>
                  <a:pt x="1253543" y="3327019"/>
                  <a:pt x="1968436" y="3702839"/>
                </a:cubicBezTo>
                <a:lnTo>
                  <a:pt x="2117786" y="3781352"/>
                </a:lnTo>
                <a:lnTo>
                  <a:pt x="2117786" y="3780765"/>
                </a:lnTo>
                <a:lnTo>
                  <a:pt x="2115683" y="3779660"/>
                </a:lnTo>
                <a:cubicBezTo>
                  <a:pt x="2100627" y="3771753"/>
                  <a:pt x="1980176" y="3708492"/>
                  <a:pt x="1016568" y="3202403"/>
                </a:cubicBezTo>
                <a:close/>
                <a:moveTo>
                  <a:pt x="2301193" y="726263"/>
                </a:moveTo>
                <a:lnTo>
                  <a:pt x="2301089" y="726273"/>
                </a:lnTo>
                <a:lnTo>
                  <a:pt x="2270509" y="727043"/>
                </a:lnTo>
                <a:lnTo>
                  <a:pt x="2263985" y="729737"/>
                </a:lnTo>
                <a:lnTo>
                  <a:pt x="2254340" y="730637"/>
                </a:lnTo>
                <a:cubicBezTo>
                  <a:pt x="2238094" y="735297"/>
                  <a:pt x="2221447" y="743125"/>
                  <a:pt x="2205080" y="754014"/>
                </a:cubicBezTo>
                <a:cubicBezTo>
                  <a:pt x="2194168" y="761274"/>
                  <a:pt x="2184620" y="766306"/>
                  <a:pt x="2176266" y="769555"/>
                </a:cubicBezTo>
                <a:lnTo>
                  <a:pt x="2154718" y="774368"/>
                </a:lnTo>
                <a:lnTo>
                  <a:pt x="2154778" y="774380"/>
                </a:lnTo>
                <a:cubicBezTo>
                  <a:pt x="2167045" y="774132"/>
                  <a:pt x="2183400" y="768525"/>
                  <a:pt x="2205208" y="754010"/>
                </a:cubicBezTo>
                <a:lnTo>
                  <a:pt x="2263985" y="729737"/>
                </a:lnTo>
                <a:lnTo>
                  <a:pt x="2301089" y="726273"/>
                </a:lnTo>
                <a:lnTo>
                  <a:pt x="2301217" y="726270"/>
                </a:lnTo>
                <a:close/>
                <a:moveTo>
                  <a:pt x="1929023" y="0"/>
                </a:moveTo>
                <a:lnTo>
                  <a:pt x="2117786" y="1886"/>
                </a:lnTo>
                <a:lnTo>
                  <a:pt x="2117786" y="1619"/>
                </a:lnTo>
                <a:cubicBezTo>
                  <a:pt x="2239468" y="6899"/>
                  <a:pt x="2366441" y="25379"/>
                  <a:pt x="2501350" y="57059"/>
                </a:cubicBezTo>
                <a:cubicBezTo>
                  <a:pt x="2501350" y="57059"/>
                  <a:pt x="3294931" y="294657"/>
                  <a:pt x="3458937" y="458336"/>
                </a:cubicBezTo>
                <a:cubicBezTo>
                  <a:pt x="3458937" y="458336"/>
                  <a:pt x="3310803" y="479456"/>
                  <a:pt x="3390161" y="505855"/>
                </a:cubicBezTo>
                <a:cubicBezTo>
                  <a:pt x="3469519" y="532255"/>
                  <a:pt x="3379580" y="548095"/>
                  <a:pt x="3379580" y="548095"/>
                </a:cubicBezTo>
                <a:cubicBezTo>
                  <a:pt x="3379580" y="548095"/>
                  <a:pt x="3474809" y="622015"/>
                  <a:pt x="3474809" y="653695"/>
                </a:cubicBezTo>
                <a:cubicBezTo>
                  <a:pt x="3474809" y="685374"/>
                  <a:pt x="3342545" y="563936"/>
                  <a:pt x="3347836" y="616735"/>
                </a:cubicBezTo>
                <a:cubicBezTo>
                  <a:pt x="3353127" y="669535"/>
                  <a:pt x="3416614" y="727614"/>
                  <a:pt x="3400742" y="727614"/>
                </a:cubicBezTo>
                <a:cubicBezTo>
                  <a:pt x="3384870" y="727614"/>
                  <a:pt x="3273769" y="706495"/>
                  <a:pt x="3215573" y="806814"/>
                </a:cubicBezTo>
                <a:cubicBezTo>
                  <a:pt x="3215573" y="806814"/>
                  <a:pt x="3511843" y="1186972"/>
                  <a:pt x="3464228" y="1503770"/>
                </a:cubicBezTo>
                <a:cubicBezTo>
                  <a:pt x="3450340" y="1592870"/>
                  <a:pt x="3442405" y="1658209"/>
                  <a:pt x="3439305" y="1709813"/>
                </a:cubicBezTo>
                <a:lnTo>
                  <a:pt x="3437910" y="1753042"/>
                </a:lnTo>
                <a:lnTo>
                  <a:pt x="3442969" y="1808711"/>
                </a:lnTo>
                <a:cubicBezTo>
                  <a:pt x="3454250" y="1861594"/>
                  <a:pt x="3483008" y="1893298"/>
                  <a:pt x="3532592" y="1942838"/>
                </a:cubicBezTo>
                <a:cubicBezTo>
                  <a:pt x="3638372" y="2048522"/>
                  <a:pt x="3775886" y="2191194"/>
                  <a:pt x="3797042" y="2228184"/>
                </a:cubicBezTo>
                <a:cubicBezTo>
                  <a:pt x="3818198" y="2265173"/>
                  <a:pt x="3807620" y="2333868"/>
                  <a:pt x="3675396" y="2370857"/>
                </a:cubicBezTo>
                <a:cubicBezTo>
                  <a:pt x="3543171" y="2407847"/>
                  <a:pt x="3522015" y="2434268"/>
                  <a:pt x="3585482" y="2524099"/>
                </a:cubicBezTo>
                <a:cubicBezTo>
                  <a:pt x="3648950" y="2613930"/>
                  <a:pt x="3588127" y="2693193"/>
                  <a:pt x="3511436" y="2703761"/>
                </a:cubicBezTo>
                <a:cubicBezTo>
                  <a:pt x="3511436" y="2703761"/>
                  <a:pt x="3556393" y="2830582"/>
                  <a:pt x="3511436" y="2878139"/>
                </a:cubicBezTo>
                <a:cubicBezTo>
                  <a:pt x="3463835" y="2925696"/>
                  <a:pt x="3410945" y="2967971"/>
                  <a:pt x="3484991" y="3063085"/>
                </a:cubicBezTo>
                <a:cubicBezTo>
                  <a:pt x="3559038" y="3158201"/>
                  <a:pt x="3490281" y="3359000"/>
                  <a:pt x="3315744" y="3422410"/>
                </a:cubicBezTo>
                <a:cubicBezTo>
                  <a:pt x="3141206" y="3485821"/>
                  <a:pt x="2723376" y="3443548"/>
                  <a:pt x="2691642" y="3459400"/>
                </a:cubicBezTo>
                <a:cubicBezTo>
                  <a:pt x="2659908" y="3475252"/>
                  <a:pt x="2628174" y="3512241"/>
                  <a:pt x="2654619" y="3617926"/>
                </a:cubicBezTo>
                <a:cubicBezTo>
                  <a:pt x="2667842" y="3673409"/>
                  <a:pt x="2596441" y="3853072"/>
                  <a:pt x="2525039" y="4016882"/>
                </a:cubicBezTo>
                <a:lnTo>
                  <a:pt x="2524977" y="4016852"/>
                </a:lnTo>
                <a:lnTo>
                  <a:pt x="2476165" y="4125041"/>
                </a:lnTo>
                <a:cubicBezTo>
                  <a:pt x="2428944" y="4227197"/>
                  <a:pt x="2390273" y="4304463"/>
                  <a:pt x="2390273" y="4304463"/>
                </a:cubicBezTo>
                <a:cubicBezTo>
                  <a:pt x="2390273" y="4304463"/>
                  <a:pt x="2390273" y="4304463"/>
                  <a:pt x="2633531" y="4713910"/>
                </a:cubicBezTo>
                <a:lnTo>
                  <a:pt x="0" y="4713910"/>
                </a:lnTo>
                <a:cubicBezTo>
                  <a:pt x="0" y="4713910"/>
                  <a:pt x="79323" y="4161817"/>
                  <a:pt x="682179" y="3739162"/>
                </a:cubicBezTo>
                <a:cubicBezTo>
                  <a:pt x="682179" y="3739162"/>
                  <a:pt x="671603" y="3348206"/>
                  <a:pt x="840826" y="3110463"/>
                </a:cubicBezTo>
                <a:cubicBezTo>
                  <a:pt x="840826" y="3110463"/>
                  <a:pt x="858673" y="3122350"/>
                  <a:pt x="882098" y="3133866"/>
                </a:cubicBezTo>
                <a:lnTo>
                  <a:pt x="906724" y="3144713"/>
                </a:lnTo>
                <a:lnTo>
                  <a:pt x="906519" y="3144605"/>
                </a:lnTo>
                <a:cubicBezTo>
                  <a:pt x="932967" y="3152525"/>
                  <a:pt x="959414" y="3155164"/>
                  <a:pt x="977928" y="3136686"/>
                </a:cubicBezTo>
                <a:cubicBezTo>
                  <a:pt x="1020245" y="3094450"/>
                  <a:pt x="999086" y="3062772"/>
                  <a:pt x="983218" y="3036375"/>
                </a:cubicBezTo>
                <a:cubicBezTo>
                  <a:pt x="967349" y="3009977"/>
                  <a:pt x="946191" y="2930784"/>
                  <a:pt x="977928" y="2846311"/>
                </a:cubicBezTo>
                <a:cubicBezTo>
                  <a:pt x="1001070" y="2783947"/>
                  <a:pt x="732623" y="2450758"/>
                  <a:pt x="597821" y="1965231"/>
                </a:cubicBezTo>
                <a:lnTo>
                  <a:pt x="551403" y="1756839"/>
                </a:lnTo>
                <a:lnTo>
                  <a:pt x="550442" y="1756839"/>
                </a:lnTo>
                <a:cubicBezTo>
                  <a:pt x="531939" y="1646000"/>
                  <a:pt x="521365" y="1529883"/>
                  <a:pt x="524008" y="1408488"/>
                </a:cubicBezTo>
                <a:cubicBezTo>
                  <a:pt x="536399" y="752856"/>
                  <a:pt x="1013450" y="36917"/>
                  <a:pt x="192902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82">
            <a:extLst>
              <a:ext uri="{FF2B5EF4-FFF2-40B4-BE49-F238E27FC236}">
                <a16:creationId xmlns:a16="http://schemas.microsoft.com/office/drawing/2014/main" id="{CF561261-1044-604B-B4A5-DA1B238F2B4A}"/>
              </a:ext>
            </a:extLst>
          </p:cNvPr>
          <p:cNvSpPr/>
          <p:nvPr/>
        </p:nvSpPr>
        <p:spPr>
          <a:xfrm>
            <a:off x="9461908" y="4822837"/>
            <a:ext cx="1080587" cy="1338514"/>
          </a:xfrm>
          <a:custGeom>
            <a:avLst/>
            <a:gdLst>
              <a:gd name="connsiteX0" fmla="*/ 941665 w 3805555"/>
              <a:gd name="connsiteY0" fmla="*/ 3163064 h 4713910"/>
              <a:gd name="connsiteX1" fmla="*/ 943885 w 3805555"/>
              <a:gd name="connsiteY1" fmla="*/ 3164231 h 4713910"/>
              <a:gd name="connsiteX2" fmla="*/ 1968436 w 3805555"/>
              <a:gd name="connsiteY2" fmla="*/ 3702839 h 4713910"/>
              <a:gd name="connsiteX3" fmla="*/ 2117786 w 3805555"/>
              <a:gd name="connsiteY3" fmla="*/ 3781352 h 4713910"/>
              <a:gd name="connsiteX4" fmla="*/ 2117786 w 3805555"/>
              <a:gd name="connsiteY4" fmla="*/ 3780765 h 4713910"/>
              <a:gd name="connsiteX5" fmla="*/ 2115683 w 3805555"/>
              <a:gd name="connsiteY5" fmla="*/ 3779660 h 4713910"/>
              <a:gd name="connsiteX6" fmla="*/ 1016568 w 3805555"/>
              <a:gd name="connsiteY6" fmla="*/ 3202403 h 4713910"/>
              <a:gd name="connsiteX7" fmla="*/ 2301193 w 3805555"/>
              <a:gd name="connsiteY7" fmla="*/ 726263 h 4713910"/>
              <a:gd name="connsiteX8" fmla="*/ 2301089 w 3805555"/>
              <a:gd name="connsiteY8" fmla="*/ 726273 h 4713910"/>
              <a:gd name="connsiteX9" fmla="*/ 2270509 w 3805555"/>
              <a:gd name="connsiteY9" fmla="*/ 727043 h 4713910"/>
              <a:gd name="connsiteX10" fmla="*/ 2263985 w 3805555"/>
              <a:gd name="connsiteY10" fmla="*/ 729737 h 4713910"/>
              <a:gd name="connsiteX11" fmla="*/ 2254340 w 3805555"/>
              <a:gd name="connsiteY11" fmla="*/ 730637 h 4713910"/>
              <a:gd name="connsiteX12" fmla="*/ 2205080 w 3805555"/>
              <a:gd name="connsiteY12" fmla="*/ 754014 h 4713910"/>
              <a:gd name="connsiteX13" fmla="*/ 2176266 w 3805555"/>
              <a:gd name="connsiteY13" fmla="*/ 769555 h 4713910"/>
              <a:gd name="connsiteX14" fmla="*/ 2154718 w 3805555"/>
              <a:gd name="connsiteY14" fmla="*/ 774368 h 4713910"/>
              <a:gd name="connsiteX15" fmla="*/ 2154778 w 3805555"/>
              <a:gd name="connsiteY15" fmla="*/ 774380 h 4713910"/>
              <a:gd name="connsiteX16" fmla="*/ 2205208 w 3805555"/>
              <a:gd name="connsiteY16" fmla="*/ 754010 h 4713910"/>
              <a:gd name="connsiteX17" fmla="*/ 2263985 w 3805555"/>
              <a:gd name="connsiteY17" fmla="*/ 729737 h 4713910"/>
              <a:gd name="connsiteX18" fmla="*/ 2301089 w 3805555"/>
              <a:gd name="connsiteY18" fmla="*/ 726273 h 4713910"/>
              <a:gd name="connsiteX19" fmla="*/ 2301217 w 3805555"/>
              <a:gd name="connsiteY19" fmla="*/ 726270 h 4713910"/>
              <a:gd name="connsiteX20" fmla="*/ 1929023 w 3805555"/>
              <a:gd name="connsiteY20" fmla="*/ 0 h 4713910"/>
              <a:gd name="connsiteX21" fmla="*/ 2117786 w 3805555"/>
              <a:gd name="connsiteY21" fmla="*/ 1886 h 4713910"/>
              <a:gd name="connsiteX22" fmla="*/ 2117786 w 3805555"/>
              <a:gd name="connsiteY22" fmla="*/ 1619 h 4713910"/>
              <a:gd name="connsiteX23" fmla="*/ 2501350 w 3805555"/>
              <a:gd name="connsiteY23" fmla="*/ 57059 h 4713910"/>
              <a:gd name="connsiteX24" fmla="*/ 3458937 w 3805555"/>
              <a:gd name="connsiteY24" fmla="*/ 458336 h 4713910"/>
              <a:gd name="connsiteX25" fmla="*/ 3390161 w 3805555"/>
              <a:gd name="connsiteY25" fmla="*/ 505855 h 4713910"/>
              <a:gd name="connsiteX26" fmla="*/ 3379580 w 3805555"/>
              <a:gd name="connsiteY26" fmla="*/ 548095 h 4713910"/>
              <a:gd name="connsiteX27" fmla="*/ 3474809 w 3805555"/>
              <a:gd name="connsiteY27" fmla="*/ 653695 h 4713910"/>
              <a:gd name="connsiteX28" fmla="*/ 3347836 w 3805555"/>
              <a:gd name="connsiteY28" fmla="*/ 616735 h 4713910"/>
              <a:gd name="connsiteX29" fmla="*/ 3400742 w 3805555"/>
              <a:gd name="connsiteY29" fmla="*/ 727614 h 4713910"/>
              <a:gd name="connsiteX30" fmla="*/ 3215573 w 3805555"/>
              <a:gd name="connsiteY30" fmla="*/ 806814 h 4713910"/>
              <a:gd name="connsiteX31" fmla="*/ 3464228 w 3805555"/>
              <a:gd name="connsiteY31" fmla="*/ 1503770 h 4713910"/>
              <a:gd name="connsiteX32" fmla="*/ 3439305 w 3805555"/>
              <a:gd name="connsiteY32" fmla="*/ 1709813 h 4713910"/>
              <a:gd name="connsiteX33" fmla="*/ 3437910 w 3805555"/>
              <a:gd name="connsiteY33" fmla="*/ 1753042 h 4713910"/>
              <a:gd name="connsiteX34" fmla="*/ 3442969 w 3805555"/>
              <a:gd name="connsiteY34" fmla="*/ 1808711 h 4713910"/>
              <a:gd name="connsiteX35" fmla="*/ 3532592 w 3805555"/>
              <a:gd name="connsiteY35" fmla="*/ 1942838 h 4713910"/>
              <a:gd name="connsiteX36" fmla="*/ 3797042 w 3805555"/>
              <a:gd name="connsiteY36" fmla="*/ 2228184 h 4713910"/>
              <a:gd name="connsiteX37" fmla="*/ 3675396 w 3805555"/>
              <a:gd name="connsiteY37" fmla="*/ 2370857 h 4713910"/>
              <a:gd name="connsiteX38" fmla="*/ 3585482 w 3805555"/>
              <a:gd name="connsiteY38" fmla="*/ 2524099 h 4713910"/>
              <a:gd name="connsiteX39" fmla="*/ 3511436 w 3805555"/>
              <a:gd name="connsiteY39" fmla="*/ 2703761 h 4713910"/>
              <a:gd name="connsiteX40" fmla="*/ 3511436 w 3805555"/>
              <a:gd name="connsiteY40" fmla="*/ 2878139 h 4713910"/>
              <a:gd name="connsiteX41" fmla="*/ 3484991 w 3805555"/>
              <a:gd name="connsiteY41" fmla="*/ 3063085 h 4713910"/>
              <a:gd name="connsiteX42" fmla="*/ 3315744 w 3805555"/>
              <a:gd name="connsiteY42" fmla="*/ 3422410 h 4713910"/>
              <a:gd name="connsiteX43" fmla="*/ 2691642 w 3805555"/>
              <a:gd name="connsiteY43" fmla="*/ 3459400 h 4713910"/>
              <a:gd name="connsiteX44" fmla="*/ 2654619 w 3805555"/>
              <a:gd name="connsiteY44" fmla="*/ 3617926 h 4713910"/>
              <a:gd name="connsiteX45" fmla="*/ 2525039 w 3805555"/>
              <a:gd name="connsiteY45" fmla="*/ 4016882 h 4713910"/>
              <a:gd name="connsiteX46" fmla="*/ 2524977 w 3805555"/>
              <a:gd name="connsiteY46" fmla="*/ 4016852 h 4713910"/>
              <a:gd name="connsiteX47" fmla="*/ 2476165 w 3805555"/>
              <a:gd name="connsiteY47" fmla="*/ 4125041 h 4713910"/>
              <a:gd name="connsiteX48" fmla="*/ 2390273 w 3805555"/>
              <a:gd name="connsiteY48" fmla="*/ 4304463 h 4713910"/>
              <a:gd name="connsiteX49" fmla="*/ 2633531 w 3805555"/>
              <a:gd name="connsiteY49" fmla="*/ 4713910 h 4713910"/>
              <a:gd name="connsiteX50" fmla="*/ 0 w 3805555"/>
              <a:gd name="connsiteY50" fmla="*/ 4713910 h 4713910"/>
              <a:gd name="connsiteX51" fmla="*/ 682179 w 3805555"/>
              <a:gd name="connsiteY51" fmla="*/ 3739162 h 4713910"/>
              <a:gd name="connsiteX52" fmla="*/ 840826 w 3805555"/>
              <a:gd name="connsiteY52" fmla="*/ 3110463 h 4713910"/>
              <a:gd name="connsiteX53" fmla="*/ 882098 w 3805555"/>
              <a:gd name="connsiteY53" fmla="*/ 3133866 h 4713910"/>
              <a:gd name="connsiteX54" fmla="*/ 906724 w 3805555"/>
              <a:gd name="connsiteY54" fmla="*/ 3144713 h 4713910"/>
              <a:gd name="connsiteX55" fmla="*/ 906519 w 3805555"/>
              <a:gd name="connsiteY55" fmla="*/ 3144605 h 4713910"/>
              <a:gd name="connsiteX56" fmla="*/ 977928 w 3805555"/>
              <a:gd name="connsiteY56" fmla="*/ 3136686 h 4713910"/>
              <a:gd name="connsiteX57" fmla="*/ 983218 w 3805555"/>
              <a:gd name="connsiteY57" fmla="*/ 3036375 h 4713910"/>
              <a:gd name="connsiteX58" fmla="*/ 977928 w 3805555"/>
              <a:gd name="connsiteY58" fmla="*/ 2846311 h 4713910"/>
              <a:gd name="connsiteX59" fmla="*/ 597821 w 3805555"/>
              <a:gd name="connsiteY59" fmla="*/ 1965231 h 4713910"/>
              <a:gd name="connsiteX60" fmla="*/ 551403 w 3805555"/>
              <a:gd name="connsiteY60" fmla="*/ 1756839 h 4713910"/>
              <a:gd name="connsiteX61" fmla="*/ 550442 w 3805555"/>
              <a:gd name="connsiteY61" fmla="*/ 1756839 h 4713910"/>
              <a:gd name="connsiteX62" fmla="*/ 524008 w 3805555"/>
              <a:gd name="connsiteY62" fmla="*/ 1408488 h 4713910"/>
              <a:gd name="connsiteX63" fmla="*/ 1929023 w 3805555"/>
              <a:gd name="connsiteY63" fmla="*/ 0 h 4713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3805555" h="4713910">
                <a:moveTo>
                  <a:pt x="941665" y="3163064"/>
                </a:moveTo>
                <a:lnTo>
                  <a:pt x="943885" y="3164231"/>
                </a:lnTo>
                <a:cubicBezTo>
                  <a:pt x="1020109" y="3204303"/>
                  <a:pt x="1253543" y="3327019"/>
                  <a:pt x="1968436" y="3702839"/>
                </a:cubicBezTo>
                <a:lnTo>
                  <a:pt x="2117786" y="3781352"/>
                </a:lnTo>
                <a:lnTo>
                  <a:pt x="2117786" y="3780765"/>
                </a:lnTo>
                <a:lnTo>
                  <a:pt x="2115683" y="3779660"/>
                </a:lnTo>
                <a:cubicBezTo>
                  <a:pt x="2100627" y="3771753"/>
                  <a:pt x="1980176" y="3708492"/>
                  <a:pt x="1016568" y="3202403"/>
                </a:cubicBezTo>
                <a:close/>
                <a:moveTo>
                  <a:pt x="2301193" y="726263"/>
                </a:moveTo>
                <a:lnTo>
                  <a:pt x="2301089" y="726273"/>
                </a:lnTo>
                <a:lnTo>
                  <a:pt x="2270509" y="727043"/>
                </a:lnTo>
                <a:lnTo>
                  <a:pt x="2263985" y="729737"/>
                </a:lnTo>
                <a:lnTo>
                  <a:pt x="2254340" y="730637"/>
                </a:lnTo>
                <a:cubicBezTo>
                  <a:pt x="2238094" y="735297"/>
                  <a:pt x="2221447" y="743125"/>
                  <a:pt x="2205080" y="754014"/>
                </a:cubicBezTo>
                <a:cubicBezTo>
                  <a:pt x="2194168" y="761274"/>
                  <a:pt x="2184620" y="766306"/>
                  <a:pt x="2176266" y="769555"/>
                </a:cubicBezTo>
                <a:lnTo>
                  <a:pt x="2154718" y="774368"/>
                </a:lnTo>
                <a:lnTo>
                  <a:pt x="2154778" y="774380"/>
                </a:lnTo>
                <a:cubicBezTo>
                  <a:pt x="2167045" y="774132"/>
                  <a:pt x="2183400" y="768525"/>
                  <a:pt x="2205208" y="754010"/>
                </a:cubicBezTo>
                <a:lnTo>
                  <a:pt x="2263985" y="729737"/>
                </a:lnTo>
                <a:lnTo>
                  <a:pt x="2301089" y="726273"/>
                </a:lnTo>
                <a:lnTo>
                  <a:pt x="2301217" y="726270"/>
                </a:lnTo>
                <a:close/>
                <a:moveTo>
                  <a:pt x="1929023" y="0"/>
                </a:moveTo>
                <a:lnTo>
                  <a:pt x="2117786" y="1886"/>
                </a:lnTo>
                <a:lnTo>
                  <a:pt x="2117786" y="1619"/>
                </a:lnTo>
                <a:cubicBezTo>
                  <a:pt x="2239468" y="6899"/>
                  <a:pt x="2366441" y="25379"/>
                  <a:pt x="2501350" y="57059"/>
                </a:cubicBezTo>
                <a:cubicBezTo>
                  <a:pt x="2501350" y="57059"/>
                  <a:pt x="3294931" y="294657"/>
                  <a:pt x="3458937" y="458336"/>
                </a:cubicBezTo>
                <a:cubicBezTo>
                  <a:pt x="3458937" y="458336"/>
                  <a:pt x="3310803" y="479456"/>
                  <a:pt x="3390161" y="505855"/>
                </a:cubicBezTo>
                <a:cubicBezTo>
                  <a:pt x="3469519" y="532255"/>
                  <a:pt x="3379580" y="548095"/>
                  <a:pt x="3379580" y="548095"/>
                </a:cubicBezTo>
                <a:cubicBezTo>
                  <a:pt x="3379580" y="548095"/>
                  <a:pt x="3474809" y="622015"/>
                  <a:pt x="3474809" y="653695"/>
                </a:cubicBezTo>
                <a:cubicBezTo>
                  <a:pt x="3474809" y="685374"/>
                  <a:pt x="3342545" y="563936"/>
                  <a:pt x="3347836" y="616735"/>
                </a:cubicBezTo>
                <a:cubicBezTo>
                  <a:pt x="3353127" y="669535"/>
                  <a:pt x="3416614" y="727614"/>
                  <a:pt x="3400742" y="727614"/>
                </a:cubicBezTo>
                <a:cubicBezTo>
                  <a:pt x="3384870" y="727614"/>
                  <a:pt x="3273769" y="706495"/>
                  <a:pt x="3215573" y="806814"/>
                </a:cubicBezTo>
                <a:cubicBezTo>
                  <a:pt x="3215573" y="806814"/>
                  <a:pt x="3511843" y="1186972"/>
                  <a:pt x="3464228" y="1503770"/>
                </a:cubicBezTo>
                <a:cubicBezTo>
                  <a:pt x="3450340" y="1592870"/>
                  <a:pt x="3442405" y="1658209"/>
                  <a:pt x="3439305" y="1709813"/>
                </a:cubicBezTo>
                <a:lnTo>
                  <a:pt x="3437910" y="1753042"/>
                </a:lnTo>
                <a:lnTo>
                  <a:pt x="3442969" y="1808711"/>
                </a:lnTo>
                <a:cubicBezTo>
                  <a:pt x="3454250" y="1861594"/>
                  <a:pt x="3483008" y="1893298"/>
                  <a:pt x="3532592" y="1942838"/>
                </a:cubicBezTo>
                <a:cubicBezTo>
                  <a:pt x="3638372" y="2048522"/>
                  <a:pt x="3775886" y="2191194"/>
                  <a:pt x="3797042" y="2228184"/>
                </a:cubicBezTo>
                <a:cubicBezTo>
                  <a:pt x="3818198" y="2265173"/>
                  <a:pt x="3807620" y="2333868"/>
                  <a:pt x="3675396" y="2370857"/>
                </a:cubicBezTo>
                <a:cubicBezTo>
                  <a:pt x="3543171" y="2407847"/>
                  <a:pt x="3522015" y="2434268"/>
                  <a:pt x="3585482" y="2524099"/>
                </a:cubicBezTo>
                <a:cubicBezTo>
                  <a:pt x="3648950" y="2613930"/>
                  <a:pt x="3588127" y="2693193"/>
                  <a:pt x="3511436" y="2703761"/>
                </a:cubicBezTo>
                <a:cubicBezTo>
                  <a:pt x="3511436" y="2703761"/>
                  <a:pt x="3556393" y="2830582"/>
                  <a:pt x="3511436" y="2878139"/>
                </a:cubicBezTo>
                <a:cubicBezTo>
                  <a:pt x="3463835" y="2925696"/>
                  <a:pt x="3410945" y="2967971"/>
                  <a:pt x="3484991" y="3063085"/>
                </a:cubicBezTo>
                <a:cubicBezTo>
                  <a:pt x="3559038" y="3158201"/>
                  <a:pt x="3490281" y="3359000"/>
                  <a:pt x="3315744" y="3422410"/>
                </a:cubicBezTo>
                <a:cubicBezTo>
                  <a:pt x="3141206" y="3485821"/>
                  <a:pt x="2723376" y="3443548"/>
                  <a:pt x="2691642" y="3459400"/>
                </a:cubicBezTo>
                <a:cubicBezTo>
                  <a:pt x="2659908" y="3475252"/>
                  <a:pt x="2628174" y="3512241"/>
                  <a:pt x="2654619" y="3617926"/>
                </a:cubicBezTo>
                <a:cubicBezTo>
                  <a:pt x="2667842" y="3673409"/>
                  <a:pt x="2596441" y="3853072"/>
                  <a:pt x="2525039" y="4016882"/>
                </a:cubicBezTo>
                <a:lnTo>
                  <a:pt x="2524977" y="4016852"/>
                </a:lnTo>
                <a:lnTo>
                  <a:pt x="2476165" y="4125041"/>
                </a:lnTo>
                <a:cubicBezTo>
                  <a:pt x="2428944" y="4227197"/>
                  <a:pt x="2390273" y="4304463"/>
                  <a:pt x="2390273" y="4304463"/>
                </a:cubicBezTo>
                <a:cubicBezTo>
                  <a:pt x="2390273" y="4304463"/>
                  <a:pt x="2390273" y="4304463"/>
                  <a:pt x="2633531" y="4713910"/>
                </a:cubicBezTo>
                <a:lnTo>
                  <a:pt x="0" y="4713910"/>
                </a:lnTo>
                <a:cubicBezTo>
                  <a:pt x="0" y="4713910"/>
                  <a:pt x="79323" y="4161817"/>
                  <a:pt x="682179" y="3739162"/>
                </a:cubicBezTo>
                <a:cubicBezTo>
                  <a:pt x="682179" y="3739162"/>
                  <a:pt x="671603" y="3348206"/>
                  <a:pt x="840826" y="3110463"/>
                </a:cubicBezTo>
                <a:cubicBezTo>
                  <a:pt x="840826" y="3110463"/>
                  <a:pt x="858673" y="3122350"/>
                  <a:pt x="882098" y="3133866"/>
                </a:cubicBezTo>
                <a:lnTo>
                  <a:pt x="906724" y="3144713"/>
                </a:lnTo>
                <a:lnTo>
                  <a:pt x="906519" y="3144605"/>
                </a:lnTo>
                <a:cubicBezTo>
                  <a:pt x="932967" y="3152525"/>
                  <a:pt x="959414" y="3155164"/>
                  <a:pt x="977928" y="3136686"/>
                </a:cubicBezTo>
                <a:cubicBezTo>
                  <a:pt x="1020245" y="3094450"/>
                  <a:pt x="999086" y="3062772"/>
                  <a:pt x="983218" y="3036375"/>
                </a:cubicBezTo>
                <a:cubicBezTo>
                  <a:pt x="967349" y="3009977"/>
                  <a:pt x="946191" y="2930784"/>
                  <a:pt x="977928" y="2846311"/>
                </a:cubicBezTo>
                <a:cubicBezTo>
                  <a:pt x="1001070" y="2783947"/>
                  <a:pt x="732623" y="2450758"/>
                  <a:pt x="597821" y="1965231"/>
                </a:cubicBezTo>
                <a:lnTo>
                  <a:pt x="551403" y="1756839"/>
                </a:lnTo>
                <a:lnTo>
                  <a:pt x="550442" y="1756839"/>
                </a:lnTo>
                <a:cubicBezTo>
                  <a:pt x="531939" y="1646000"/>
                  <a:pt x="521365" y="1529883"/>
                  <a:pt x="524008" y="1408488"/>
                </a:cubicBezTo>
                <a:cubicBezTo>
                  <a:pt x="536399" y="752856"/>
                  <a:pt x="1013450" y="36917"/>
                  <a:pt x="1929023"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reeform 83">
            <a:extLst>
              <a:ext uri="{FF2B5EF4-FFF2-40B4-BE49-F238E27FC236}">
                <a16:creationId xmlns:a16="http://schemas.microsoft.com/office/drawing/2014/main" id="{585C725D-0092-0845-B679-4075E2533F6F}"/>
              </a:ext>
            </a:extLst>
          </p:cNvPr>
          <p:cNvSpPr/>
          <p:nvPr/>
        </p:nvSpPr>
        <p:spPr>
          <a:xfrm>
            <a:off x="16804002" y="4822837"/>
            <a:ext cx="1080587" cy="1338514"/>
          </a:xfrm>
          <a:custGeom>
            <a:avLst/>
            <a:gdLst>
              <a:gd name="connsiteX0" fmla="*/ 941665 w 3805555"/>
              <a:gd name="connsiteY0" fmla="*/ 3163064 h 4713910"/>
              <a:gd name="connsiteX1" fmla="*/ 943885 w 3805555"/>
              <a:gd name="connsiteY1" fmla="*/ 3164231 h 4713910"/>
              <a:gd name="connsiteX2" fmla="*/ 1968436 w 3805555"/>
              <a:gd name="connsiteY2" fmla="*/ 3702839 h 4713910"/>
              <a:gd name="connsiteX3" fmla="*/ 2117786 w 3805555"/>
              <a:gd name="connsiteY3" fmla="*/ 3781352 h 4713910"/>
              <a:gd name="connsiteX4" fmla="*/ 2117786 w 3805555"/>
              <a:gd name="connsiteY4" fmla="*/ 3780765 h 4713910"/>
              <a:gd name="connsiteX5" fmla="*/ 2115683 w 3805555"/>
              <a:gd name="connsiteY5" fmla="*/ 3779660 h 4713910"/>
              <a:gd name="connsiteX6" fmla="*/ 1016568 w 3805555"/>
              <a:gd name="connsiteY6" fmla="*/ 3202403 h 4713910"/>
              <a:gd name="connsiteX7" fmla="*/ 2301193 w 3805555"/>
              <a:gd name="connsiteY7" fmla="*/ 726263 h 4713910"/>
              <a:gd name="connsiteX8" fmla="*/ 2301089 w 3805555"/>
              <a:gd name="connsiteY8" fmla="*/ 726273 h 4713910"/>
              <a:gd name="connsiteX9" fmla="*/ 2270509 w 3805555"/>
              <a:gd name="connsiteY9" fmla="*/ 727043 h 4713910"/>
              <a:gd name="connsiteX10" fmla="*/ 2263985 w 3805555"/>
              <a:gd name="connsiteY10" fmla="*/ 729737 h 4713910"/>
              <a:gd name="connsiteX11" fmla="*/ 2254340 w 3805555"/>
              <a:gd name="connsiteY11" fmla="*/ 730637 h 4713910"/>
              <a:gd name="connsiteX12" fmla="*/ 2205080 w 3805555"/>
              <a:gd name="connsiteY12" fmla="*/ 754014 h 4713910"/>
              <a:gd name="connsiteX13" fmla="*/ 2176266 w 3805555"/>
              <a:gd name="connsiteY13" fmla="*/ 769555 h 4713910"/>
              <a:gd name="connsiteX14" fmla="*/ 2154718 w 3805555"/>
              <a:gd name="connsiteY14" fmla="*/ 774368 h 4713910"/>
              <a:gd name="connsiteX15" fmla="*/ 2154778 w 3805555"/>
              <a:gd name="connsiteY15" fmla="*/ 774380 h 4713910"/>
              <a:gd name="connsiteX16" fmla="*/ 2205208 w 3805555"/>
              <a:gd name="connsiteY16" fmla="*/ 754010 h 4713910"/>
              <a:gd name="connsiteX17" fmla="*/ 2263985 w 3805555"/>
              <a:gd name="connsiteY17" fmla="*/ 729737 h 4713910"/>
              <a:gd name="connsiteX18" fmla="*/ 2301089 w 3805555"/>
              <a:gd name="connsiteY18" fmla="*/ 726273 h 4713910"/>
              <a:gd name="connsiteX19" fmla="*/ 2301217 w 3805555"/>
              <a:gd name="connsiteY19" fmla="*/ 726270 h 4713910"/>
              <a:gd name="connsiteX20" fmla="*/ 1929023 w 3805555"/>
              <a:gd name="connsiteY20" fmla="*/ 0 h 4713910"/>
              <a:gd name="connsiteX21" fmla="*/ 2117786 w 3805555"/>
              <a:gd name="connsiteY21" fmla="*/ 1886 h 4713910"/>
              <a:gd name="connsiteX22" fmla="*/ 2117786 w 3805555"/>
              <a:gd name="connsiteY22" fmla="*/ 1619 h 4713910"/>
              <a:gd name="connsiteX23" fmla="*/ 2501350 w 3805555"/>
              <a:gd name="connsiteY23" fmla="*/ 57059 h 4713910"/>
              <a:gd name="connsiteX24" fmla="*/ 3458937 w 3805555"/>
              <a:gd name="connsiteY24" fmla="*/ 458336 h 4713910"/>
              <a:gd name="connsiteX25" fmla="*/ 3390161 w 3805555"/>
              <a:gd name="connsiteY25" fmla="*/ 505855 h 4713910"/>
              <a:gd name="connsiteX26" fmla="*/ 3379580 w 3805555"/>
              <a:gd name="connsiteY26" fmla="*/ 548095 h 4713910"/>
              <a:gd name="connsiteX27" fmla="*/ 3474809 w 3805555"/>
              <a:gd name="connsiteY27" fmla="*/ 653695 h 4713910"/>
              <a:gd name="connsiteX28" fmla="*/ 3347836 w 3805555"/>
              <a:gd name="connsiteY28" fmla="*/ 616735 h 4713910"/>
              <a:gd name="connsiteX29" fmla="*/ 3400742 w 3805555"/>
              <a:gd name="connsiteY29" fmla="*/ 727614 h 4713910"/>
              <a:gd name="connsiteX30" fmla="*/ 3215573 w 3805555"/>
              <a:gd name="connsiteY30" fmla="*/ 806814 h 4713910"/>
              <a:gd name="connsiteX31" fmla="*/ 3464228 w 3805555"/>
              <a:gd name="connsiteY31" fmla="*/ 1503770 h 4713910"/>
              <a:gd name="connsiteX32" fmla="*/ 3439305 w 3805555"/>
              <a:gd name="connsiteY32" fmla="*/ 1709813 h 4713910"/>
              <a:gd name="connsiteX33" fmla="*/ 3437910 w 3805555"/>
              <a:gd name="connsiteY33" fmla="*/ 1753042 h 4713910"/>
              <a:gd name="connsiteX34" fmla="*/ 3442969 w 3805555"/>
              <a:gd name="connsiteY34" fmla="*/ 1808711 h 4713910"/>
              <a:gd name="connsiteX35" fmla="*/ 3532592 w 3805555"/>
              <a:gd name="connsiteY35" fmla="*/ 1942838 h 4713910"/>
              <a:gd name="connsiteX36" fmla="*/ 3797042 w 3805555"/>
              <a:gd name="connsiteY36" fmla="*/ 2228184 h 4713910"/>
              <a:gd name="connsiteX37" fmla="*/ 3675396 w 3805555"/>
              <a:gd name="connsiteY37" fmla="*/ 2370857 h 4713910"/>
              <a:gd name="connsiteX38" fmla="*/ 3585482 w 3805555"/>
              <a:gd name="connsiteY38" fmla="*/ 2524099 h 4713910"/>
              <a:gd name="connsiteX39" fmla="*/ 3511436 w 3805555"/>
              <a:gd name="connsiteY39" fmla="*/ 2703761 h 4713910"/>
              <a:gd name="connsiteX40" fmla="*/ 3511436 w 3805555"/>
              <a:gd name="connsiteY40" fmla="*/ 2878139 h 4713910"/>
              <a:gd name="connsiteX41" fmla="*/ 3484991 w 3805555"/>
              <a:gd name="connsiteY41" fmla="*/ 3063085 h 4713910"/>
              <a:gd name="connsiteX42" fmla="*/ 3315744 w 3805555"/>
              <a:gd name="connsiteY42" fmla="*/ 3422410 h 4713910"/>
              <a:gd name="connsiteX43" fmla="*/ 2691642 w 3805555"/>
              <a:gd name="connsiteY43" fmla="*/ 3459400 h 4713910"/>
              <a:gd name="connsiteX44" fmla="*/ 2654619 w 3805555"/>
              <a:gd name="connsiteY44" fmla="*/ 3617926 h 4713910"/>
              <a:gd name="connsiteX45" fmla="*/ 2525039 w 3805555"/>
              <a:gd name="connsiteY45" fmla="*/ 4016882 h 4713910"/>
              <a:gd name="connsiteX46" fmla="*/ 2524977 w 3805555"/>
              <a:gd name="connsiteY46" fmla="*/ 4016852 h 4713910"/>
              <a:gd name="connsiteX47" fmla="*/ 2476165 w 3805555"/>
              <a:gd name="connsiteY47" fmla="*/ 4125041 h 4713910"/>
              <a:gd name="connsiteX48" fmla="*/ 2390273 w 3805555"/>
              <a:gd name="connsiteY48" fmla="*/ 4304463 h 4713910"/>
              <a:gd name="connsiteX49" fmla="*/ 2633531 w 3805555"/>
              <a:gd name="connsiteY49" fmla="*/ 4713910 h 4713910"/>
              <a:gd name="connsiteX50" fmla="*/ 0 w 3805555"/>
              <a:gd name="connsiteY50" fmla="*/ 4713910 h 4713910"/>
              <a:gd name="connsiteX51" fmla="*/ 682179 w 3805555"/>
              <a:gd name="connsiteY51" fmla="*/ 3739162 h 4713910"/>
              <a:gd name="connsiteX52" fmla="*/ 840826 w 3805555"/>
              <a:gd name="connsiteY52" fmla="*/ 3110463 h 4713910"/>
              <a:gd name="connsiteX53" fmla="*/ 882098 w 3805555"/>
              <a:gd name="connsiteY53" fmla="*/ 3133866 h 4713910"/>
              <a:gd name="connsiteX54" fmla="*/ 906724 w 3805555"/>
              <a:gd name="connsiteY54" fmla="*/ 3144713 h 4713910"/>
              <a:gd name="connsiteX55" fmla="*/ 906519 w 3805555"/>
              <a:gd name="connsiteY55" fmla="*/ 3144605 h 4713910"/>
              <a:gd name="connsiteX56" fmla="*/ 977928 w 3805555"/>
              <a:gd name="connsiteY56" fmla="*/ 3136686 h 4713910"/>
              <a:gd name="connsiteX57" fmla="*/ 983218 w 3805555"/>
              <a:gd name="connsiteY57" fmla="*/ 3036375 h 4713910"/>
              <a:gd name="connsiteX58" fmla="*/ 977928 w 3805555"/>
              <a:gd name="connsiteY58" fmla="*/ 2846311 h 4713910"/>
              <a:gd name="connsiteX59" fmla="*/ 597821 w 3805555"/>
              <a:gd name="connsiteY59" fmla="*/ 1965231 h 4713910"/>
              <a:gd name="connsiteX60" fmla="*/ 551403 w 3805555"/>
              <a:gd name="connsiteY60" fmla="*/ 1756839 h 4713910"/>
              <a:gd name="connsiteX61" fmla="*/ 550442 w 3805555"/>
              <a:gd name="connsiteY61" fmla="*/ 1756839 h 4713910"/>
              <a:gd name="connsiteX62" fmla="*/ 524008 w 3805555"/>
              <a:gd name="connsiteY62" fmla="*/ 1408488 h 4713910"/>
              <a:gd name="connsiteX63" fmla="*/ 1929023 w 3805555"/>
              <a:gd name="connsiteY63" fmla="*/ 0 h 4713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3805555" h="4713910">
                <a:moveTo>
                  <a:pt x="941665" y="3163064"/>
                </a:moveTo>
                <a:lnTo>
                  <a:pt x="943885" y="3164231"/>
                </a:lnTo>
                <a:cubicBezTo>
                  <a:pt x="1020109" y="3204303"/>
                  <a:pt x="1253543" y="3327019"/>
                  <a:pt x="1968436" y="3702839"/>
                </a:cubicBezTo>
                <a:lnTo>
                  <a:pt x="2117786" y="3781352"/>
                </a:lnTo>
                <a:lnTo>
                  <a:pt x="2117786" y="3780765"/>
                </a:lnTo>
                <a:lnTo>
                  <a:pt x="2115683" y="3779660"/>
                </a:lnTo>
                <a:cubicBezTo>
                  <a:pt x="2100627" y="3771753"/>
                  <a:pt x="1980176" y="3708492"/>
                  <a:pt x="1016568" y="3202403"/>
                </a:cubicBezTo>
                <a:close/>
                <a:moveTo>
                  <a:pt x="2301193" y="726263"/>
                </a:moveTo>
                <a:lnTo>
                  <a:pt x="2301089" y="726273"/>
                </a:lnTo>
                <a:lnTo>
                  <a:pt x="2270509" y="727043"/>
                </a:lnTo>
                <a:lnTo>
                  <a:pt x="2263985" y="729737"/>
                </a:lnTo>
                <a:lnTo>
                  <a:pt x="2254340" y="730637"/>
                </a:lnTo>
                <a:cubicBezTo>
                  <a:pt x="2238094" y="735297"/>
                  <a:pt x="2221447" y="743125"/>
                  <a:pt x="2205080" y="754014"/>
                </a:cubicBezTo>
                <a:cubicBezTo>
                  <a:pt x="2194168" y="761274"/>
                  <a:pt x="2184620" y="766306"/>
                  <a:pt x="2176266" y="769555"/>
                </a:cubicBezTo>
                <a:lnTo>
                  <a:pt x="2154718" y="774368"/>
                </a:lnTo>
                <a:lnTo>
                  <a:pt x="2154778" y="774380"/>
                </a:lnTo>
                <a:cubicBezTo>
                  <a:pt x="2167045" y="774132"/>
                  <a:pt x="2183400" y="768525"/>
                  <a:pt x="2205208" y="754010"/>
                </a:cubicBezTo>
                <a:lnTo>
                  <a:pt x="2263985" y="729737"/>
                </a:lnTo>
                <a:lnTo>
                  <a:pt x="2301089" y="726273"/>
                </a:lnTo>
                <a:lnTo>
                  <a:pt x="2301217" y="726270"/>
                </a:lnTo>
                <a:close/>
                <a:moveTo>
                  <a:pt x="1929023" y="0"/>
                </a:moveTo>
                <a:lnTo>
                  <a:pt x="2117786" y="1886"/>
                </a:lnTo>
                <a:lnTo>
                  <a:pt x="2117786" y="1619"/>
                </a:lnTo>
                <a:cubicBezTo>
                  <a:pt x="2239468" y="6899"/>
                  <a:pt x="2366441" y="25379"/>
                  <a:pt x="2501350" y="57059"/>
                </a:cubicBezTo>
                <a:cubicBezTo>
                  <a:pt x="2501350" y="57059"/>
                  <a:pt x="3294931" y="294657"/>
                  <a:pt x="3458937" y="458336"/>
                </a:cubicBezTo>
                <a:cubicBezTo>
                  <a:pt x="3458937" y="458336"/>
                  <a:pt x="3310803" y="479456"/>
                  <a:pt x="3390161" y="505855"/>
                </a:cubicBezTo>
                <a:cubicBezTo>
                  <a:pt x="3469519" y="532255"/>
                  <a:pt x="3379580" y="548095"/>
                  <a:pt x="3379580" y="548095"/>
                </a:cubicBezTo>
                <a:cubicBezTo>
                  <a:pt x="3379580" y="548095"/>
                  <a:pt x="3474809" y="622015"/>
                  <a:pt x="3474809" y="653695"/>
                </a:cubicBezTo>
                <a:cubicBezTo>
                  <a:pt x="3474809" y="685374"/>
                  <a:pt x="3342545" y="563936"/>
                  <a:pt x="3347836" y="616735"/>
                </a:cubicBezTo>
                <a:cubicBezTo>
                  <a:pt x="3353127" y="669535"/>
                  <a:pt x="3416614" y="727614"/>
                  <a:pt x="3400742" y="727614"/>
                </a:cubicBezTo>
                <a:cubicBezTo>
                  <a:pt x="3384870" y="727614"/>
                  <a:pt x="3273769" y="706495"/>
                  <a:pt x="3215573" y="806814"/>
                </a:cubicBezTo>
                <a:cubicBezTo>
                  <a:pt x="3215573" y="806814"/>
                  <a:pt x="3511843" y="1186972"/>
                  <a:pt x="3464228" y="1503770"/>
                </a:cubicBezTo>
                <a:cubicBezTo>
                  <a:pt x="3450340" y="1592870"/>
                  <a:pt x="3442405" y="1658209"/>
                  <a:pt x="3439305" y="1709813"/>
                </a:cubicBezTo>
                <a:lnTo>
                  <a:pt x="3437910" y="1753042"/>
                </a:lnTo>
                <a:lnTo>
                  <a:pt x="3442969" y="1808711"/>
                </a:lnTo>
                <a:cubicBezTo>
                  <a:pt x="3454250" y="1861594"/>
                  <a:pt x="3483008" y="1893298"/>
                  <a:pt x="3532592" y="1942838"/>
                </a:cubicBezTo>
                <a:cubicBezTo>
                  <a:pt x="3638372" y="2048522"/>
                  <a:pt x="3775886" y="2191194"/>
                  <a:pt x="3797042" y="2228184"/>
                </a:cubicBezTo>
                <a:cubicBezTo>
                  <a:pt x="3818198" y="2265173"/>
                  <a:pt x="3807620" y="2333868"/>
                  <a:pt x="3675396" y="2370857"/>
                </a:cubicBezTo>
                <a:cubicBezTo>
                  <a:pt x="3543171" y="2407847"/>
                  <a:pt x="3522015" y="2434268"/>
                  <a:pt x="3585482" y="2524099"/>
                </a:cubicBezTo>
                <a:cubicBezTo>
                  <a:pt x="3648950" y="2613930"/>
                  <a:pt x="3588127" y="2693193"/>
                  <a:pt x="3511436" y="2703761"/>
                </a:cubicBezTo>
                <a:cubicBezTo>
                  <a:pt x="3511436" y="2703761"/>
                  <a:pt x="3556393" y="2830582"/>
                  <a:pt x="3511436" y="2878139"/>
                </a:cubicBezTo>
                <a:cubicBezTo>
                  <a:pt x="3463835" y="2925696"/>
                  <a:pt x="3410945" y="2967971"/>
                  <a:pt x="3484991" y="3063085"/>
                </a:cubicBezTo>
                <a:cubicBezTo>
                  <a:pt x="3559038" y="3158201"/>
                  <a:pt x="3490281" y="3359000"/>
                  <a:pt x="3315744" y="3422410"/>
                </a:cubicBezTo>
                <a:cubicBezTo>
                  <a:pt x="3141206" y="3485821"/>
                  <a:pt x="2723376" y="3443548"/>
                  <a:pt x="2691642" y="3459400"/>
                </a:cubicBezTo>
                <a:cubicBezTo>
                  <a:pt x="2659908" y="3475252"/>
                  <a:pt x="2628174" y="3512241"/>
                  <a:pt x="2654619" y="3617926"/>
                </a:cubicBezTo>
                <a:cubicBezTo>
                  <a:pt x="2667842" y="3673409"/>
                  <a:pt x="2596441" y="3853072"/>
                  <a:pt x="2525039" y="4016882"/>
                </a:cubicBezTo>
                <a:lnTo>
                  <a:pt x="2524977" y="4016852"/>
                </a:lnTo>
                <a:lnTo>
                  <a:pt x="2476165" y="4125041"/>
                </a:lnTo>
                <a:cubicBezTo>
                  <a:pt x="2428944" y="4227197"/>
                  <a:pt x="2390273" y="4304463"/>
                  <a:pt x="2390273" y="4304463"/>
                </a:cubicBezTo>
                <a:cubicBezTo>
                  <a:pt x="2390273" y="4304463"/>
                  <a:pt x="2390273" y="4304463"/>
                  <a:pt x="2633531" y="4713910"/>
                </a:cubicBezTo>
                <a:lnTo>
                  <a:pt x="0" y="4713910"/>
                </a:lnTo>
                <a:cubicBezTo>
                  <a:pt x="0" y="4713910"/>
                  <a:pt x="79323" y="4161817"/>
                  <a:pt x="682179" y="3739162"/>
                </a:cubicBezTo>
                <a:cubicBezTo>
                  <a:pt x="682179" y="3739162"/>
                  <a:pt x="671603" y="3348206"/>
                  <a:pt x="840826" y="3110463"/>
                </a:cubicBezTo>
                <a:cubicBezTo>
                  <a:pt x="840826" y="3110463"/>
                  <a:pt x="858673" y="3122350"/>
                  <a:pt x="882098" y="3133866"/>
                </a:cubicBezTo>
                <a:lnTo>
                  <a:pt x="906724" y="3144713"/>
                </a:lnTo>
                <a:lnTo>
                  <a:pt x="906519" y="3144605"/>
                </a:lnTo>
                <a:cubicBezTo>
                  <a:pt x="932967" y="3152525"/>
                  <a:pt x="959414" y="3155164"/>
                  <a:pt x="977928" y="3136686"/>
                </a:cubicBezTo>
                <a:cubicBezTo>
                  <a:pt x="1020245" y="3094450"/>
                  <a:pt x="999086" y="3062772"/>
                  <a:pt x="983218" y="3036375"/>
                </a:cubicBezTo>
                <a:cubicBezTo>
                  <a:pt x="967349" y="3009977"/>
                  <a:pt x="946191" y="2930784"/>
                  <a:pt x="977928" y="2846311"/>
                </a:cubicBezTo>
                <a:cubicBezTo>
                  <a:pt x="1001070" y="2783947"/>
                  <a:pt x="732623" y="2450758"/>
                  <a:pt x="597821" y="1965231"/>
                </a:cubicBezTo>
                <a:lnTo>
                  <a:pt x="551403" y="1756839"/>
                </a:lnTo>
                <a:lnTo>
                  <a:pt x="550442" y="1756839"/>
                </a:lnTo>
                <a:cubicBezTo>
                  <a:pt x="531939" y="1646000"/>
                  <a:pt x="521365" y="1529883"/>
                  <a:pt x="524008" y="1408488"/>
                </a:cubicBezTo>
                <a:cubicBezTo>
                  <a:pt x="536399" y="752856"/>
                  <a:pt x="1013450" y="36917"/>
                  <a:pt x="192902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56">
            <a:extLst>
              <a:ext uri="{FF2B5EF4-FFF2-40B4-BE49-F238E27FC236}">
                <a16:creationId xmlns:a16="http://schemas.microsoft.com/office/drawing/2014/main" id="{2E6318E1-C037-0B4E-A7C2-F97E186076E5}"/>
              </a:ext>
            </a:extLst>
          </p:cNvPr>
          <p:cNvSpPr/>
          <p:nvPr/>
        </p:nvSpPr>
        <p:spPr>
          <a:xfrm flipH="1">
            <a:off x="1772044" y="11016458"/>
            <a:ext cx="6149374" cy="954107"/>
          </a:xfrm>
          <a:prstGeom prst="rect">
            <a:avLst/>
          </a:prstGeom>
        </p:spPr>
        <p:txBody>
          <a:bodyPr wrap="square">
            <a:spAutoFit/>
          </a:bodyPr>
          <a:lstStyle/>
          <a:p>
            <a:pPr algn="ctr"/>
            <a:r>
              <a:rPr lang="en-US" sz="2800" dirty="0">
                <a:latin typeface="Lato Light" panose="020F0502020204030203" pitchFamily="34" charset="0"/>
                <a:ea typeface="Lato Light" panose="020F0502020204030203" pitchFamily="34" charset="0"/>
                <a:cs typeface="Lato Light" panose="020F0502020204030203" pitchFamily="34" charset="0"/>
              </a:rPr>
              <a:t>Promotions only work as well as the marketing, to get your company’s.</a:t>
            </a:r>
          </a:p>
        </p:txBody>
      </p:sp>
      <p:sp>
        <p:nvSpPr>
          <p:cNvPr id="86" name="Rectangle 56">
            <a:extLst>
              <a:ext uri="{FF2B5EF4-FFF2-40B4-BE49-F238E27FC236}">
                <a16:creationId xmlns:a16="http://schemas.microsoft.com/office/drawing/2014/main" id="{29B74F4F-A2C1-104A-A0D6-7BB663BA3168}"/>
              </a:ext>
            </a:extLst>
          </p:cNvPr>
          <p:cNvSpPr/>
          <p:nvPr/>
        </p:nvSpPr>
        <p:spPr>
          <a:xfrm flipH="1">
            <a:off x="9114138" y="11016458"/>
            <a:ext cx="6149374" cy="954107"/>
          </a:xfrm>
          <a:prstGeom prst="rect">
            <a:avLst/>
          </a:prstGeom>
        </p:spPr>
        <p:txBody>
          <a:bodyPr wrap="square">
            <a:spAutoFit/>
          </a:bodyPr>
          <a:lstStyle/>
          <a:p>
            <a:pPr algn="ctr"/>
            <a:r>
              <a:rPr lang="en-US" sz="2800" dirty="0">
                <a:latin typeface="Lato Light" panose="020F0502020204030203" pitchFamily="34" charset="0"/>
                <a:ea typeface="Lato Light" panose="020F0502020204030203" pitchFamily="34" charset="0"/>
                <a:cs typeface="Lato Light" panose="020F0502020204030203" pitchFamily="34" charset="0"/>
              </a:rPr>
              <a:t>Promotions only work as well as the marketing, to get your company’s.</a:t>
            </a:r>
          </a:p>
        </p:txBody>
      </p:sp>
      <p:sp>
        <p:nvSpPr>
          <p:cNvPr id="87" name="Rectangle 56">
            <a:extLst>
              <a:ext uri="{FF2B5EF4-FFF2-40B4-BE49-F238E27FC236}">
                <a16:creationId xmlns:a16="http://schemas.microsoft.com/office/drawing/2014/main" id="{9B4D50BC-3DCD-A44E-A27E-6414842F7DE1}"/>
              </a:ext>
            </a:extLst>
          </p:cNvPr>
          <p:cNvSpPr/>
          <p:nvPr/>
        </p:nvSpPr>
        <p:spPr>
          <a:xfrm flipH="1">
            <a:off x="16456232" y="11016458"/>
            <a:ext cx="6149374" cy="954107"/>
          </a:xfrm>
          <a:prstGeom prst="rect">
            <a:avLst/>
          </a:prstGeom>
        </p:spPr>
        <p:txBody>
          <a:bodyPr wrap="square">
            <a:spAutoFit/>
          </a:bodyPr>
          <a:lstStyle/>
          <a:p>
            <a:pPr algn="ctr"/>
            <a:r>
              <a:rPr lang="en-US" sz="2800" dirty="0">
                <a:latin typeface="Lato Light" panose="020F0502020204030203" pitchFamily="34" charset="0"/>
                <a:ea typeface="Lato Light" panose="020F0502020204030203" pitchFamily="34" charset="0"/>
                <a:cs typeface="Lato Light" panose="020F0502020204030203" pitchFamily="34" charset="0"/>
              </a:rPr>
              <a:t>Promotions only work as well as the marketing, to get your company’s.</a:t>
            </a:r>
          </a:p>
        </p:txBody>
      </p:sp>
      <p:cxnSp>
        <p:nvCxnSpPr>
          <p:cNvPr id="3" name="Straight Connector 2">
            <a:extLst>
              <a:ext uri="{FF2B5EF4-FFF2-40B4-BE49-F238E27FC236}">
                <a16:creationId xmlns:a16="http://schemas.microsoft.com/office/drawing/2014/main" id="{4644BA69-9C57-2646-BD24-E23D55251A1A}"/>
              </a:ext>
            </a:extLst>
          </p:cNvPr>
          <p:cNvCxnSpPr>
            <a:cxnSpLocks/>
          </p:cNvCxnSpPr>
          <p:nvPr/>
        </p:nvCxnSpPr>
        <p:spPr>
          <a:xfrm>
            <a:off x="2542162" y="6909880"/>
            <a:ext cx="488977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9AB7B82-208F-5148-8CD1-F58516D71882}"/>
              </a:ext>
            </a:extLst>
          </p:cNvPr>
          <p:cNvCxnSpPr>
            <a:cxnSpLocks/>
          </p:cNvCxnSpPr>
          <p:nvPr/>
        </p:nvCxnSpPr>
        <p:spPr>
          <a:xfrm>
            <a:off x="2542162" y="7315199"/>
            <a:ext cx="488977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DE50946-F7F0-0540-AA3E-CF663EA734E9}"/>
              </a:ext>
            </a:extLst>
          </p:cNvPr>
          <p:cNvCxnSpPr>
            <a:cxnSpLocks/>
          </p:cNvCxnSpPr>
          <p:nvPr/>
        </p:nvCxnSpPr>
        <p:spPr>
          <a:xfrm>
            <a:off x="2542162" y="7739973"/>
            <a:ext cx="488977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0C99F3D-D7A6-2347-A731-8F0CEB3295FF}"/>
              </a:ext>
            </a:extLst>
          </p:cNvPr>
          <p:cNvCxnSpPr>
            <a:cxnSpLocks/>
          </p:cNvCxnSpPr>
          <p:nvPr/>
        </p:nvCxnSpPr>
        <p:spPr>
          <a:xfrm>
            <a:off x="2542162" y="8145292"/>
            <a:ext cx="488977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8F628CA-D5EA-7A42-AE38-295A66867740}"/>
              </a:ext>
            </a:extLst>
          </p:cNvPr>
          <p:cNvCxnSpPr>
            <a:cxnSpLocks/>
          </p:cNvCxnSpPr>
          <p:nvPr/>
        </p:nvCxnSpPr>
        <p:spPr>
          <a:xfrm>
            <a:off x="2542162" y="8576551"/>
            <a:ext cx="488977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0C22633-2CA8-5A47-9076-F6A5FCF6B2A4}"/>
              </a:ext>
            </a:extLst>
          </p:cNvPr>
          <p:cNvCxnSpPr>
            <a:cxnSpLocks/>
          </p:cNvCxnSpPr>
          <p:nvPr/>
        </p:nvCxnSpPr>
        <p:spPr>
          <a:xfrm>
            <a:off x="2542162" y="8988355"/>
            <a:ext cx="488977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27F17C5-07A8-424B-BE54-241409E03012}"/>
              </a:ext>
            </a:extLst>
          </p:cNvPr>
          <p:cNvCxnSpPr>
            <a:cxnSpLocks/>
          </p:cNvCxnSpPr>
          <p:nvPr/>
        </p:nvCxnSpPr>
        <p:spPr>
          <a:xfrm>
            <a:off x="2542162" y="9400159"/>
            <a:ext cx="488977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2DB4362-649C-4D49-BC6A-83D59730732A}"/>
              </a:ext>
            </a:extLst>
          </p:cNvPr>
          <p:cNvCxnSpPr>
            <a:cxnSpLocks/>
          </p:cNvCxnSpPr>
          <p:nvPr/>
        </p:nvCxnSpPr>
        <p:spPr>
          <a:xfrm>
            <a:off x="2542162" y="9811963"/>
            <a:ext cx="488977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9" name="Rectangle 56">
            <a:extLst>
              <a:ext uri="{FF2B5EF4-FFF2-40B4-BE49-F238E27FC236}">
                <a16:creationId xmlns:a16="http://schemas.microsoft.com/office/drawing/2014/main" id="{DAE9EFE2-70CC-0F42-B934-533A2B7BAC90}"/>
              </a:ext>
            </a:extLst>
          </p:cNvPr>
          <p:cNvSpPr/>
          <p:nvPr/>
        </p:nvSpPr>
        <p:spPr>
          <a:xfrm flipH="1">
            <a:off x="2004854" y="9627297"/>
            <a:ext cx="428017" cy="369332"/>
          </a:xfrm>
          <a:prstGeom prst="rect">
            <a:avLst/>
          </a:prstGeom>
        </p:spPr>
        <p:txBody>
          <a:bodyPr wrap="square">
            <a:spAutoFit/>
          </a:bodyPr>
          <a:lstStyle/>
          <a:p>
            <a:pPr algn="r"/>
            <a:r>
              <a:rPr lang="en-US" sz="1800" dirty="0">
                <a:latin typeface="Lato Light" panose="020F0502020204030203" pitchFamily="34" charset="0"/>
                <a:ea typeface="Lato Light" panose="020F0502020204030203" pitchFamily="34" charset="0"/>
                <a:cs typeface="Lato Light" panose="020F0502020204030203" pitchFamily="34" charset="0"/>
              </a:rPr>
              <a:t>0</a:t>
            </a:r>
          </a:p>
        </p:txBody>
      </p:sp>
      <p:sp>
        <p:nvSpPr>
          <p:cNvPr id="30" name="Rectangle 56">
            <a:extLst>
              <a:ext uri="{FF2B5EF4-FFF2-40B4-BE49-F238E27FC236}">
                <a16:creationId xmlns:a16="http://schemas.microsoft.com/office/drawing/2014/main" id="{89724B81-CC05-2C4D-B24A-CFE3426E2989}"/>
              </a:ext>
            </a:extLst>
          </p:cNvPr>
          <p:cNvSpPr/>
          <p:nvPr/>
        </p:nvSpPr>
        <p:spPr>
          <a:xfrm flipH="1">
            <a:off x="2004853" y="9209008"/>
            <a:ext cx="428017" cy="369332"/>
          </a:xfrm>
          <a:prstGeom prst="rect">
            <a:avLst/>
          </a:prstGeom>
        </p:spPr>
        <p:txBody>
          <a:bodyPr wrap="square">
            <a:spAutoFit/>
          </a:bodyPr>
          <a:lstStyle/>
          <a:p>
            <a:pPr algn="r"/>
            <a:r>
              <a:rPr lang="en-US" sz="1800" dirty="0">
                <a:latin typeface="Lato Light" panose="020F0502020204030203" pitchFamily="34" charset="0"/>
                <a:ea typeface="Lato Light" panose="020F0502020204030203" pitchFamily="34" charset="0"/>
                <a:cs typeface="Lato Light" panose="020F0502020204030203" pitchFamily="34" charset="0"/>
              </a:rPr>
              <a:t>1</a:t>
            </a:r>
          </a:p>
        </p:txBody>
      </p:sp>
      <p:sp>
        <p:nvSpPr>
          <p:cNvPr id="31" name="Rectangle 56">
            <a:extLst>
              <a:ext uri="{FF2B5EF4-FFF2-40B4-BE49-F238E27FC236}">
                <a16:creationId xmlns:a16="http://schemas.microsoft.com/office/drawing/2014/main" id="{61F7B4EE-5624-634A-A6F0-69897E6D4256}"/>
              </a:ext>
            </a:extLst>
          </p:cNvPr>
          <p:cNvSpPr/>
          <p:nvPr/>
        </p:nvSpPr>
        <p:spPr>
          <a:xfrm flipH="1">
            <a:off x="2004852" y="8790719"/>
            <a:ext cx="428017" cy="369332"/>
          </a:xfrm>
          <a:prstGeom prst="rect">
            <a:avLst/>
          </a:prstGeom>
        </p:spPr>
        <p:txBody>
          <a:bodyPr wrap="square">
            <a:spAutoFit/>
          </a:bodyPr>
          <a:lstStyle/>
          <a:p>
            <a:pPr algn="r"/>
            <a:r>
              <a:rPr lang="en-US" sz="1800" dirty="0">
                <a:latin typeface="Lato Light" panose="020F0502020204030203" pitchFamily="34" charset="0"/>
                <a:ea typeface="Lato Light" panose="020F0502020204030203" pitchFamily="34" charset="0"/>
                <a:cs typeface="Lato Light" panose="020F0502020204030203" pitchFamily="34" charset="0"/>
              </a:rPr>
              <a:t>2</a:t>
            </a:r>
          </a:p>
        </p:txBody>
      </p:sp>
      <p:sp>
        <p:nvSpPr>
          <p:cNvPr id="32" name="Rectangle 56">
            <a:extLst>
              <a:ext uri="{FF2B5EF4-FFF2-40B4-BE49-F238E27FC236}">
                <a16:creationId xmlns:a16="http://schemas.microsoft.com/office/drawing/2014/main" id="{DD7A5DA3-5553-D044-B9FE-77430897F944}"/>
              </a:ext>
            </a:extLst>
          </p:cNvPr>
          <p:cNvSpPr/>
          <p:nvPr/>
        </p:nvSpPr>
        <p:spPr>
          <a:xfrm flipH="1">
            <a:off x="2004851" y="8378915"/>
            <a:ext cx="428017" cy="369332"/>
          </a:xfrm>
          <a:prstGeom prst="rect">
            <a:avLst/>
          </a:prstGeom>
        </p:spPr>
        <p:txBody>
          <a:bodyPr wrap="square">
            <a:spAutoFit/>
          </a:bodyPr>
          <a:lstStyle/>
          <a:p>
            <a:pPr algn="r"/>
            <a:r>
              <a:rPr lang="en-US" sz="1800" dirty="0">
                <a:latin typeface="Lato Light" panose="020F0502020204030203" pitchFamily="34" charset="0"/>
                <a:ea typeface="Lato Light" panose="020F0502020204030203" pitchFamily="34" charset="0"/>
                <a:cs typeface="Lato Light" panose="020F0502020204030203" pitchFamily="34" charset="0"/>
              </a:rPr>
              <a:t>3</a:t>
            </a:r>
          </a:p>
        </p:txBody>
      </p:sp>
      <p:sp>
        <p:nvSpPr>
          <p:cNvPr id="33" name="Rectangle 56">
            <a:extLst>
              <a:ext uri="{FF2B5EF4-FFF2-40B4-BE49-F238E27FC236}">
                <a16:creationId xmlns:a16="http://schemas.microsoft.com/office/drawing/2014/main" id="{A1D2DB8D-451B-D04A-8804-FF96393C0F3F}"/>
              </a:ext>
            </a:extLst>
          </p:cNvPr>
          <p:cNvSpPr/>
          <p:nvPr/>
        </p:nvSpPr>
        <p:spPr>
          <a:xfrm flipH="1">
            <a:off x="2004850" y="7960626"/>
            <a:ext cx="428017" cy="369332"/>
          </a:xfrm>
          <a:prstGeom prst="rect">
            <a:avLst/>
          </a:prstGeom>
        </p:spPr>
        <p:txBody>
          <a:bodyPr wrap="square">
            <a:spAutoFit/>
          </a:bodyPr>
          <a:lstStyle/>
          <a:p>
            <a:pPr algn="r"/>
            <a:r>
              <a:rPr lang="en-US" sz="1800" dirty="0">
                <a:latin typeface="Lato Light" panose="020F0502020204030203" pitchFamily="34" charset="0"/>
                <a:ea typeface="Lato Light" panose="020F0502020204030203" pitchFamily="34" charset="0"/>
                <a:cs typeface="Lato Light" panose="020F0502020204030203" pitchFamily="34" charset="0"/>
              </a:rPr>
              <a:t>4</a:t>
            </a:r>
          </a:p>
        </p:txBody>
      </p:sp>
      <p:sp>
        <p:nvSpPr>
          <p:cNvPr id="34" name="Rectangle 56">
            <a:extLst>
              <a:ext uri="{FF2B5EF4-FFF2-40B4-BE49-F238E27FC236}">
                <a16:creationId xmlns:a16="http://schemas.microsoft.com/office/drawing/2014/main" id="{CED06AA1-A382-3D4F-ADE3-E31B625E4DE5}"/>
              </a:ext>
            </a:extLst>
          </p:cNvPr>
          <p:cNvSpPr/>
          <p:nvPr/>
        </p:nvSpPr>
        <p:spPr>
          <a:xfrm flipH="1">
            <a:off x="2004849" y="7542337"/>
            <a:ext cx="428017" cy="369332"/>
          </a:xfrm>
          <a:prstGeom prst="rect">
            <a:avLst/>
          </a:prstGeom>
        </p:spPr>
        <p:txBody>
          <a:bodyPr wrap="square">
            <a:spAutoFit/>
          </a:bodyPr>
          <a:lstStyle/>
          <a:p>
            <a:pPr algn="r"/>
            <a:r>
              <a:rPr lang="en-US" sz="1800" dirty="0">
                <a:latin typeface="Lato Light" panose="020F0502020204030203" pitchFamily="34" charset="0"/>
                <a:ea typeface="Lato Light" panose="020F0502020204030203" pitchFamily="34" charset="0"/>
                <a:cs typeface="Lato Light" panose="020F0502020204030203" pitchFamily="34" charset="0"/>
              </a:rPr>
              <a:t>5</a:t>
            </a:r>
          </a:p>
        </p:txBody>
      </p:sp>
      <p:sp>
        <p:nvSpPr>
          <p:cNvPr id="35" name="Rectangle 56">
            <a:extLst>
              <a:ext uri="{FF2B5EF4-FFF2-40B4-BE49-F238E27FC236}">
                <a16:creationId xmlns:a16="http://schemas.microsoft.com/office/drawing/2014/main" id="{17C6D2F8-FF94-344D-9A76-08D8A8298697}"/>
              </a:ext>
            </a:extLst>
          </p:cNvPr>
          <p:cNvSpPr/>
          <p:nvPr/>
        </p:nvSpPr>
        <p:spPr>
          <a:xfrm flipH="1">
            <a:off x="2004848" y="7130533"/>
            <a:ext cx="428017" cy="369332"/>
          </a:xfrm>
          <a:prstGeom prst="rect">
            <a:avLst/>
          </a:prstGeom>
        </p:spPr>
        <p:txBody>
          <a:bodyPr wrap="square">
            <a:spAutoFit/>
          </a:bodyPr>
          <a:lstStyle/>
          <a:p>
            <a:pPr algn="r"/>
            <a:r>
              <a:rPr lang="en-US" sz="1800" dirty="0">
                <a:latin typeface="Lato Light" panose="020F0502020204030203" pitchFamily="34" charset="0"/>
                <a:ea typeface="Lato Light" panose="020F0502020204030203" pitchFamily="34" charset="0"/>
                <a:cs typeface="Lato Light" panose="020F0502020204030203" pitchFamily="34" charset="0"/>
              </a:rPr>
              <a:t>6</a:t>
            </a:r>
          </a:p>
        </p:txBody>
      </p:sp>
      <p:sp>
        <p:nvSpPr>
          <p:cNvPr id="36" name="Rectangle 56">
            <a:extLst>
              <a:ext uri="{FF2B5EF4-FFF2-40B4-BE49-F238E27FC236}">
                <a16:creationId xmlns:a16="http://schemas.microsoft.com/office/drawing/2014/main" id="{BBBBB477-0A27-DF48-B203-14724C5A0F51}"/>
              </a:ext>
            </a:extLst>
          </p:cNvPr>
          <p:cNvSpPr/>
          <p:nvPr/>
        </p:nvSpPr>
        <p:spPr>
          <a:xfrm flipH="1">
            <a:off x="2004847" y="6712244"/>
            <a:ext cx="428017" cy="369332"/>
          </a:xfrm>
          <a:prstGeom prst="rect">
            <a:avLst/>
          </a:prstGeom>
        </p:spPr>
        <p:txBody>
          <a:bodyPr wrap="square">
            <a:spAutoFit/>
          </a:bodyPr>
          <a:lstStyle/>
          <a:p>
            <a:pPr algn="r"/>
            <a:r>
              <a:rPr lang="en-US" sz="1800" dirty="0">
                <a:latin typeface="Lato Light" panose="020F0502020204030203" pitchFamily="34" charset="0"/>
                <a:ea typeface="Lato Light" panose="020F0502020204030203" pitchFamily="34" charset="0"/>
                <a:cs typeface="Lato Light" panose="020F0502020204030203" pitchFamily="34" charset="0"/>
              </a:rPr>
              <a:t>7</a:t>
            </a:r>
          </a:p>
        </p:txBody>
      </p:sp>
      <p:sp>
        <p:nvSpPr>
          <p:cNvPr id="7" name="Rectangle 6">
            <a:extLst>
              <a:ext uri="{FF2B5EF4-FFF2-40B4-BE49-F238E27FC236}">
                <a16:creationId xmlns:a16="http://schemas.microsoft.com/office/drawing/2014/main" id="{6FD95469-7183-7247-97C7-CA4BE22B76F9}"/>
              </a:ext>
            </a:extLst>
          </p:cNvPr>
          <p:cNvSpPr/>
          <p:nvPr/>
        </p:nvSpPr>
        <p:spPr>
          <a:xfrm>
            <a:off x="2911813" y="8145292"/>
            <a:ext cx="492868" cy="166667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B1DF0F5E-8738-7C4E-9E18-4E0C4D65B327}"/>
              </a:ext>
            </a:extLst>
          </p:cNvPr>
          <p:cNvSpPr/>
          <p:nvPr/>
        </p:nvSpPr>
        <p:spPr>
          <a:xfrm>
            <a:off x="4121832" y="8574199"/>
            <a:ext cx="492868" cy="12401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C9315EF9-1F73-9E4E-ACA5-5F3496887517}"/>
              </a:ext>
            </a:extLst>
          </p:cNvPr>
          <p:cNvSpPr/>
          <p:nvPr/>
        </p:nvSpPr>
        <p:spPr>
          <a:xfrm>
            <a:off x="5344821" y="7315199"/>
            <a:ext cx="492868" cy="24991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659317F-AB42-C048-9224-782A04B37B52}"/>
              </a:ext>
            </a:extLst>
          </p:cNvPr>
          <p:cNvSpPr/>
          <p:nvPr/>
        </p:nvSpPr>
        <p:spPr>
          <a:xfrm>
            <a:off x="6567810" y="8991261"/>
            <a:ext cx="492868" cy="8215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6172FED6-3CE1-474A-A188-1E71A82C53B9}"/>
              </a:ext>
            </a:extLst>
          </p:cNvPr>
          <p:cNvSpPr/>
          <p:nvPr/>
        </p:nvSpPr>
        <p:spPr>
          <a:xfrm>
            <a:off x="3878094" y="10153245"/>
            <a:ext cx="118918" cy="1237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56">
            <a:extLst>
              <a:ext uri="{FF2B5EF4-FFF2-40B4-BE49-F238E27FC236}">
                <a16:creationId xmlns:a16="http://schemas.microsoft.com/office/drawing/2014/main" id="{B917AEE0-7C70-DC40-B22E-8E076E96E854}"/>
              </a:ext>
            </a:extLst>
          </p:cNvPr>
          <p:cNvSpPr/>
          <p:nvPr/>
        </p:nvSpPr>
        <p:spPr>
          <a:xfrm flipH="1">
            <a:off x="3979172" y="10003725"/>
            <a:ext cx="2185299" cy="400110"/>
          </a:xfrm>
          <a:prstGeom prst="rect">
            <a:avLst/>
          </a:prstGeom>
        </p:spPr>
        <p:txBody>
          <a:bodyPr wrap="square">
            <a:spAutoFit/>
          </a:bodyPr>
          <a:lstStyle/>
          <a:p>
            <a:r>
              <a:rPr lang="en-US" sz="2000" dirty="0">
                <a:solidFill>
                  <a:srgbClr val="353E48"/>
                </a:solidFill>
                <a:latin typeface="Lato Medium" panose="020F0502020204030203" pitchFamily="34" charset="77"/>
                <a:ea typeface="Lato Light" panose="020F0502020204030203" pitchFamily="34" charset="0"/>
                <a:cs typeface="Lato Light" panose="020F0502020204030203" pitchFamily="34" charset="0"/>
              </a:rPr>
              <a:t>Business System</a:t>
            </a:r>
          </a:p>
        </p:txBody>
      </p:sp>
      <p:cxnSp>
        <p:nvCxnSpPr>
          <p:cNvPr id="68" name="Straight Connector 67">
            <a:extLst>
              <a:ext uri="{FF2B5EF4-FFF2-40B4-BE49-F238E27FC236}">
                <a16:creationId xmlns:a16="http://schemas.microsoft.com/office/drawing/2014/main" id="{907FD452-D2A9-F247-A98A-5C06005A455C}"/>
              </a:ext>
            </a:extLst>
          </p:cNvPr>
          <p:cNvCxnSpPr>
            <a:cxnSpLocks/>
          </p:cNvCxnSpPr>
          <p:nvPr/>
        </p:nvCxnSpPr>
        <p:spPr>
          <a:xfrm>
            <a:off x="17222261" y="6909880"/>
            <a:ext cx="488977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2314FF81-EAEA-B74A-AC6C-734E6D9EF638}"/>
              </a:ext>
            </a:extLst>
          </p:cNvPr>
          <p:cNvCxnSpPr>
            <a:cxnSpLocks/>
          </p:cNvCxnSpPr>
          <p:nvPr/>
        </p:nvCxnSpPr>
        <p:spPr>
          <a:xfrm>
            <a:off x="17222261" y="7315199"/>
            <a:ext cx="488977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FEC301E9-F7A9-EA41-AFD5-633D05E10310}"/>
              </a:ext>
            </a:extLst>
          </p:cNvPr>
          <p:cNvCxnSpPr>
            <a:cxnSpLocks/>
          </p:cNvCxnSpPr>
          <p:nvPr/>
        </p:nvCxnSpPr>
        <p:spPr>
          <a:xfrm>
            <a:off x="17222261" y="7739973"/>
            <a:ext cx="488977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848AA221-6DBE-694D-B336-88F31EBD5243}"/>
              </a:ext>
            </a:extLst>
          </p:cNvPr>
          <p:cNvCxnSpPr>
            <a:cxnSpLocks/>
          </p:cNvCxnSpPr>
          <p:nvPr/>
        </p:nvCxnSpPr>
        <p:spPr>
          <a:xfrm>
            <a:off x="17222261" y="8145292"/>
            <a:ext cx="488977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E92B6921-6FB3-DE46-A3A2-1AB3033F7427}"/>
              </a:ext>
            </a:extLst>
          </p:cNvPr>
          <p:cNvCxnSpPr>
            <a:cxnSpLocks/>
          </p:cNvCxnSpPr>
          <p:nvPr/>
        </p:nvCxnSpPr>
        <p:spPr>
          <a:xfrm>
            <a:off x="17222261" y="8576551"/>
            <a:ext cx="488977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07CFDBC3-6021-EF4B-BE81-0303C6F5A2CB}"/>
              </a:ext>
            </a:extLst>
          </p:cNvPr>
          <p:cNvCxnSpPr>
            <a:cxnSpLocks/>
          </p:cNvCxnSpPr>
          <p:nvPr/>
        </p:nvCxnSpPr>
        <p:spPr>
          <a:xfrm>
            <a:off x="17222261" y="8988355"/>
            <a:ext cx="488977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57E1D2B5-3D25-AF49-A12D-FF4FFBBED11E}"/>
              </a:ext>
            </a:extLst>
          </p:cNvPr>
          <p:cNvCxnSpPr>
            <a:cxnSpLocks/>
          </p:cNvCxnSpPr>
          <p:nvPr/>
        </p:nvCxnSpPr>
        <p:spPr>
          <a:xfrm>
            <a:off x="17222261" y="9400159"/>
            <a:ext cx="488977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B3F948CB-CAAB-0446-9B33-9B4B58544261}"/>
              </a:ext>
            </a:extLst>
          </p:cNvPr>
          <p:cNvCxnSpPr>
            <a:cxnSpLocks/>
          </p:cNvCxnSpPr>
          <p:nvPr/>
        </p:nvCxnSpPr>
        <p:spPr>
          <a:xfrm>
            <a:off x="17222261" y="9811963"/>
            <a:ext cx="488977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8" name="Rectangle 56">
            <a:extLst>
              <a:ext uri="{FF2B5EF4-FFF2-40B4-BE49-F238E27FC236}">
                <a16:creationId xmlns:a16="http://schemas.microsoft.com/office/drawing/2014/main" id="{1DD6AB73-03EF-5547-B60F-0503CB502093}"/>
              </a:ext>
            </a:extLst>
          </p:cNvPr>
          <p:cNvSpPr/>
          <p:nvPr/>
        </p:nvSpPr>
        <p:spPr>
          <a:xfrm flipH="1">
            <a:off x="16684953" y="9627297"/>
            <a:ext cx="428017" cy="369332"/>
          </a:xfrm>
          <a:prstGeom prst="rect">
            <a:avLst/>
          </a:prstGeom>
        </p:spPr>
        <p:txBody>
          <a:bodyPr wrap="square">
            <a:spAutoFit/>
          </a:bodyPr>
          <a:lstStyle/>
          <a:p>
            <a:pPr algn="r"/>
            <a:r>
              <a:rPr lang="en-US" sz="1800" dirty="0">
                <a:latin typeface="Lato Light" panose="020F0502020204030203" pitchFamily="34" charset="0"/>
                <a:ea typeface="Lato Light" panose="020F0502020204030203" pitchFamily="34" charset="0"/>
                <a:cs typeface="Lato Light" panose="020F0502020204030203" pitchFamily="34" charset="0"/>
              </a:rPr>
              <a:t>0</a:t>
            </a:r>
          </a:p>
        </p:txBody>
      </p:sp>
      <p:sp>
        <p:nvSpPr>
          <p:cNvPr id="89" name="Rectangle 56">
            <a:extLst>
              <a:ext uri="{FF2B5EF4-FFF2-40B4-BE49-F238E27FC236}">
                <a16:creationId xmlns:a16="http://schemas.microsoft.com/office/drawing/2014/main" id="{83444A48-74EA-EB4F-BB84-320FF54F12FA}"/>
              </a:ext>
            </a:extLst>
          </p:cNvPr>
          <p:cNvSpPr/>
          <p:nvPr/>
        </p:nvSpPr>
        <p:spPr>
          <a:xfrm flipH="1">
            <a:off x="16684952" y="9209008"/>
            <a:ext cx="428017" cy="369332"/>
          </a:xfrm>
          <a:prstGeom prst="rect">
            <a:avLst/>
          </a:prstGeom>
        </p:spPr>
        <p:txBody>
          <a:bodyPr wrap="square">
            <a:spAutoFit/>
          </a:bodyPr>
          <a:lstStyle/>
          <a:p>
            <a:pPr algn="r"/>
            <a:r>
              <a:rPr lang="en-US" sz="1800" dirty="0">
                <a:latin typeface="Lato Light" panose="020F0502020204030203" pitchFamily="34" charset="0"/>
                <a:ea typeface="Lato Light" panose="020F0502020204030203" pitchFamily="34" charset="0"/>
                <a:cs typeface="Lato Light" panose="020F0502020204030203" pitchFamily="34" charset="0"/>
              </a:rPr>
              <a:t>1</a:t>
            </a:r>
          </a:p>
        </p:txBody>
      </p:sp>
      <p:sp>
        <p:nvSpPr>
          <p:cNvPr id="90" name="Rectangle 56">
            <a:extLst>
              <a:ext uri="{FF2B5EF4-FFF2-40B4-BE49-F238E27FC236}">
                <a16:creationId xmlns:a16="http://schemas.microsoft.com/office/drawing/2014/main" id="{3561B8DE-9033-5B4E-89F3-6613479101CA}"/>
              </a:ext>
            </a:extLst>
          </p:cNvPr>
          <p:cNvSpPr/>
          <p:nvPr/>
        </p:nvSpPr>
        <p:spPr>
          <a:xfrm flipH="1">
            <a:off x="16684951" y="8790719"/>
            <a:ext cx="428017" cy="369332"/>
          </a:xfrm>
          <a:prstGeom prst="rect">
            <a:avLst/>
          </a:prstGeom>
        </p:spPr>
        <p:txBody>
          <a:bodyPr wrap="square">
            <a:spAutoFit/>
          </a:bodyPr>
          <a:lstStyle/>
          <a:p>
            <a:pPr algn="r"/>
            <a:r>
              <a:rPr lang="en-US" sz="1800" dirty="0">
                <a:latin typeface="Lato Light" panose="020F0502020204030203" pitchFamily="34" charset="0"/>
                <a:ea typeface="Lato Light" panose="020F0502020204030203" pitchFamily="34" charset="0"/>
                <a:cs typeface="Lato Light" panose="020F0502020204030203" pitchFamily="34" charset="0"/>
              </a:rPr>
              <a:t>2</a:t>
            </a:r>
          </a:p>
        </p:txBody>
      </p:sp>
      <p:sp>
        <p:nvSpPr>
          <p:cNvPr id="91" name="Rectangle 90">
            <a:extLst>
              <a:ext uri="{FF2B5EF4-FFF2-40B4-BE49-F238E27FC236}">
                <a16:creationId xmlns:a16="http://schemas.microsoft.com/office/drawing/2014/main" id="{02A49782-D703-F946-9164-1CE90A541DE5}"/>
              </a:ext>
            </a:extLst>
          </p:cNvPr>
          <p:cNvSpPr/>
          <p:nvPr/>
        </p:nvSpPr>
        <p:spPr>
          <a:xfrm flipH="1">
            <a:off x="16684950" y="8378915"/>
            <a:ext cx="428017" cy="369332"/>
          </a:xfrm>
          <a:prstGeom prst="rect">
            <a:avLst/>
          </a:prstGeom>
        </p:spPr>
        <p:txBody>
          <a:bodyPr wrap="square">
            <a:spAutoFit/>
          </a:bodyPr>
          <a:lstStyle/>
          <a:p>
            <a:pPr algn="r"/>
            <a:r>
              <a:rPr lang="en-US" sz="1800" dirty="0">
                <a:latin typeface="Lato Light" panose="020F0502020204030203" pitchFamily="34" charset="0"/>
                <a:ea typeface="Lato Light" panose="020F0502020204030203" pitchFamily="34" charset="0"/>
                <a:cs typeface="Lato Light" panose="020F0502020204030203" pitchFamily="34" charset="0"/>
              </a:rPr>
              <a:t>3</a:t>
            </a:r>
          </a:p>
        </p:txBody>
      </p:sp>
      <p:sp>
        <p:nvSpPr>
          <p:cNvPr id="92" name="Rectangle 56">
            <a:extLst>
              <a:ext uri="{FF2B5EF4-FFF2-40B4-BE49-F238E27FC236}">
                <a16:creationId xmlns:a16="http://schemas.microsoft.com/office/drawing/2014/main" id="{0E2651C6-061F-DA4D-B4E1-59217E7F64EE}"/>
              </a:ext>
            </a:extLst>
          </p:cNvPr>
          <p:cNvSpPr/>
          <p:nvPr/>
        </p:nvSpPr>
        <p:spPr>
          <a:xfrm flipH="1">
            <a:off x="16684949" y="7960626"/>
            <a:ext cx="428017" cy="369332"/>
          </a:xfrm>
          <a:prstGeom prst="rect">
            <a:avLst/>
          </a:prstGeom>
        </p:spPr>
        <p:txBody>
          <a:bodyPr wrap="square">
            <a:spAutoFit/>
          </a:bodyPr>
          <a:lstStyle/>
          <a:p>
            <a:pPr algn="r"/>
            <a:r>
              <a:rPr lang="en-US" sz="1800" dirty="0">
                <a:latin typeface="Lato Light" panose="020F0502020204030203" pitchFamily="34" charset="0"/>
                <a:ea typeface="Lato Light" panose="020F0502020204030203" pitchFamily="34" charset="0"/>
                <a:cs typeface="Lato Light" panose="020F0502020204030203" pitchFamily="34" charset="0"/>
              </a:rPr>
              <a:t>4</a:t>
            </a:r>
          </a:p>
        </p:txBody>
      </p:sp>
      <p:sp>
        <p:nvSpPr>
          <p:cNvPr id="93" name="Rectangle 56">
            <a:extLst>
              <a:ext uri="{FF2B5EF4-FFF2-40B4-BE49-F238E27FC236}">
                <a16:creationId xmlns:a16="http://schemas.microsoft.com/office/drawing/2014/main" id="{CADD8F39-C085-2D4F-8787-C648231551A7}"/>
              </a:ext>
            </a:extLst>
          </p:cNvPr>
          <p:cNvSpPr/>
          <p:nvPr/>
        </p:nvSpPr>
        <p:spPr>
          <a:xfrm flipH="1">
            <a:off x="16684948" y="7542337"/>
            <a:ext cx="428017" cy="369332"/>
          </a:xfrm>
          <a:prstGeom prst="rect">
            <a:avLst/>
          </a:prstGeom>
        </p:spPr>
        <p:txBody>
          <a:bodyPr wrap="square">
            <a:spAutoFit/>
          </a:bodyPr>
          <a:lstStyle/>
          <a:p>
            <a:pPr algn="r"/>
            <a:r>
              <a:rPr lang="en-US" sz="1800" dirty="0">
                <a:latin typeface="Lato Light" panose="020F0502020204030203" pitchFamily="34" charset="0"/>
                <a:ea typeface="Lato Light" panose="020F0502020204030203" pitchFamily="34" charset="0"/>
                <a:cs typeface="Lato Light" panose="020F0502020204030203" pitchFamily="34" charset="0"/>
              </a:rPr>
              <a:t>5</a:t>
            </a:r>
          </a:p>
        </p:txBody>
      </p:sp>
      <p:sp>
        <p:nvSpPr>
          <p:cNvPr id="94" name="Rectangle 56">
            <a:extLst>
              <a:ext uri="{FF2B5EF4-FFF2-40B4-BE49-F238E27FC236}">
                <a16:creationId xmlns:a16="http://schemas.microsoft.com/office/drawing/2014/main" id="{5294E8EE-06FE-B644-9224-FBA5C733FA09}"/>
              </a:ext>
            </a:extLst>
          </p:cNvPr>
          <p:cNvSpPr/>
          <p:nvPr/>
        </p:nvSpPr>
        <p:spPr>
          <a:xfrm flipH="1">
            <a:off x="16684947" y="7130533"/>
            <a:ext cx="428017" cy="369332"/>
          </a:xfrm>
          <a:prstGeom prst="rect">
            <a:avLst/>
          </a:prstGeom>
        </p:spPr>
        <p:txBody>
          <a:bodyPr wrap="square">
            <a:spAutoFit/>
          </a:bodyPr>
          <a:lstStyle/>
          <a:p>
            <a:pPr algn="r"/>
            <a:r>
              <a:rPr lang="en-US" sz="1800" dirty="0">
                <a:latin typeface="Lato Light" panose="020F0502020204030203" pitchFamily="34" charset="0"/>
                <a:ea typeface="Lato Light" panose="020F0502020204030203" pitchFamily="34" charset="0"/>
                <a:cs typeface="Lato Light" panose="020F0502020204030203" pitchFamily="34" charset="0"/>
              </a:rPr>
              <a:t>6</a:t>
            </a:r>
          </a:p>
        </p:txBody>
      </p:sp>
      <p:sp>
        <p:nvSpPr>
          <p:cNvPr id="95" name="Rectangle 56">
            <a:extLst>
              <a:ext uri="{FF2B5EF4-FFF2-40B4-BE49-F238E27FC236}">
                <a16:creationId xmlns:a16="http://schemas.microsoft.com/office/drawing/2014/main" id="{8587D69C-0928-904D-9BE7-1CB81F923DE3}"/>
              </a:ext>
            </a:extLst>
          </p:cNvPr>
          <p:cNvSpPr/>
          <p:nvPr/>
        </p:nvSpPr>
        <p:spPr>
          <a:xfrm flipH="1">
            <a:off x="16684946" y="6712244"/>
            <a:ext cx="428017" cy="369332"/>
          </a:xfrm>
          <a:prstGeom prst="rect">
            <a:avLst/>
          </a:prstGeom>
        </p:spPr>
        <p:txBody>
          <a:bodyPr wrap="square">
            <a:spAutoFit/>
          </a:bodyPr>
          <a:lstStyle/>
          <a:p>
            <a:pPr algn="r"/>
            <a:r>
              <a:rPr lang="en-US" sz="1800" dirty="0">
                <a:latin typeface="Lato Light" panose="020F0502020204030203" pitchFamily="34" charset="0"/>
                <a:ea typeface="Lato Light" panose="020F0502020204030203" pitchFamily="34" charset="0"/>
                <a:cs typeface="Lato Light" panose="020F0502020204030203" pitchFamily="34" charset="0"/>
              </a:rPr>
              <a:t>7</a:t>
            </a:r>
          </a:p>
        </p:txBody>
      </p:sp>
      <p:sp>
        <p:nvSpPr>
          <p:cNvPr id="96" name="Rectangle 95">
            <a:extLst>
              <a:ext uri="{FF2B5EF4-FFF2-40B4-BE49-F238E27FC236}">
                <a16:creationId xmlns:a16="http://schemas.microsoft.com/office/drawing/2014/main" id="{0FECF4EB-BBD6-6049-BF85-B0DA32BECCE7}"/>
              </a:ext>
            </a:extLst>
          </p:cNvPr>
          <p:cNvSpPr/>
          <p:nvPr/>
        </p:nvSpPr>
        <p:spPr>
          <a:xfrm>
            <a:off x="17591912" y="8145292"/>
            <a:ext cx="492868" cy="166667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C209D2C7-15AD-E64B-8864-DD7BFEF4482C}"/>
              </a:ext>
            </a:extLst>
          </p:cNvPr>
          <p:cNvSpPr/>
          <p:nvPr/>
        </p:nvSpPr>
        <p:spPr>
          <a:xfrm>
            <a:off x="18801931" y="8574199"/>
            <a:ext cx="492868" cy="12401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FCA50E09-9175-6D43-8E4D-689496150B02}"/>
              </a:ext>
            </a:extLst>
          </p:cNvPr>
          <p:cNvSpPr/>
          <p:nvPr/>
        </p:nvSpPr>
        <p:spPr>
          <a:xfrm>
            <a:off x="20024920" y="7315199"/>
            <a:ext cx="492868" cy="24991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99661DAD-6470-1E41-A5F3-CE89D74ABD6D}"/>
              </a:ext>
            </a:extLst>
          </p:cNvPr>
          <p:cNvSpPr/>
          <p:nvPr/>
        </p:nvSpPr>
        <p:spPr>
          <a:xfrm>
            <a:off x="21247909" y="8991261"/>
            <a:ext cx="492868" cy="82154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805FAA31-629E-2F4E-8585-3CD489DF3117}"/>
              </a:ext>
            </a:extLst>
          </p:cNvPr>
          <p:cNvSpPr/>
          <p:nvPr/>
        </p:nvSpPr>
        <p:spPr>
          <a:xfrm>
            <a:off x="18833190" y="10152433"/>
            <a:ext cx="118918" cy="12371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56">
            <a:extLst>
              <a:ext uri="{FF2B5EF4-FFF2-40B4-BE49-F238E27FC236}">
                <a16:creationId xmlns:a16="http://schemas.microsoft.com/office/drawing/2014/main" id="{F841F244-1F5B-3D40-82B5-452EF3F3D7F0}"/>
              </a:ext>
            </a:extLst>
          </p:cNvPr>
          <p:cNvSpPr/>
          <p:nvPr/>
        </p:nvSpPr>
        <p:spPr>
          <a:xfrm flipH="1">
            <a:off x="18926820" y="10000882"/>
            <a:ext cx="2185299" cy="400110"/>
          </a:xfrm>
          <a:prstGeom prst="rect">
            <a:avLst/>
          </a:prstGeom>
        </p:spPr>
        <p:txBody>
          <a:bodyPr wrap="square">
            <a:spAutoFit/>
          </a:bodyPr>
          <a:lstStyle/>
          <a:p>
            <a:r>
              <a:rPr lang="en-US" sz="2000" dirty="0">
                <a:solidFill>
                  <a:srgbClr val="353E48"/>
                </a:solidFill>
                <a:latin typeface="Lato Medium" panose="020F0502020204030203" pitchFamily="34" charset="77"/>
                <a:ea typeface="Lato Light" panose="020F0502020204030203" pitchFamily="34" charset="0"/>
                <a:cs typeface="Lato Light" panose="020F0502020204030203" pitchFamily="34" charset="0"/>
              </a:rPr>
              <a:t>Community</a:t>
            </a:r>
          </a:p>
        </p:txBody>
      </p:sp>
    </p:spTree>
    <p:extLst>
      <p:ext uri="{BB962C8B-B14F-4D97-AF65-F5344CB8AC3E}">
        <p14:creationId xmlns:p14="http://schemas.microsoft.com/office/powerpoint/2010/main" val="28566348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EF7CA9AF-7495-6B48-B8E8-E90C225D5BBD}"/>
              </a:ext>
            </a:extLst>
          </p:cNvPr>
          <p:cNvCxnSpPr>
            <a:cxnSpLocks/>
          </p:cNvCxnSpPr>
          <p:nvPr/>
        </p:nvCxnSpPr>
        <p:spPr>
          <a:xfrm>
            <a:off x="10487025" y="8924925"/>
            <a:ext cx="1203851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2137E60-6175-9944-84AE-E6537742783A}"/>
              </a:ext>
            </a:extLst>
          </p:cNvPr>
          <p:cNvCxnSpPr>
            <a:cxnSpLocks/>
          </p:cNvCxnSpPr>
          <p:nvPr/>
        </p:nvCxnSpPr>
        <p:spPr>
          <a:xfrm>
            <a:off x="10475214" y="9477375"/>
            <a:ext cx="1203851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1CCB208D-3950-DC43-853D-5817A01B64F5}"/>
              </a:ext>
            </a:extLst>
          </p:cNvPr>
          <p:cNvCxnSpPr>
            <a:cxnSpLocks/>
          </p:cNvCxnSpPr>
          <p:nvPr/>
        </p:nvCxnSpPr>
        <p:spPr>
          <a:xfrm>
            <a:off x="10463403" y="10020300"/>
            <a:ext cx="1203851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82E5F6E-2FD8-4842-B330-AE47DCDC6717}"/>
              </a:ext>
            </a:extLst>
          </p:cNvPr>
          <p:cNvCxnSpPr>
            <a:cxnSpLocks/>
          </p:cNvCxnSpPr>
          <p:nvPr/>
        </p:nvCxnSpPr>
        <p:spPr>
          <a:xfrm>
            <a:off x="10451592" y="10572750"/>
            <a:ext cx="1203851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4B3B7FD-ADE2-1348-AE67-E496C9FC90CC}"/>
              </a:ext>
            </a:extLst>
          </p:cNvPr>
          <p:cNvCxnSpPr>
            <a:cxnSpLocks/>
          </p:cNvCxnSpPr>
          <p:nvPr/>
        </p:nvCxnSpPr>
        <p:spPr>
          <a:xfrm>
            <a:off x="10439781" y="11125200"/>
            <a:ext cx="1203851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07E4C8A-E994-5540-944A-27B7EEADAA5C}"/>
              </a:ext>
            </a:extLst>
          </p:cNvPr>
          <p:cNvCxnSpPr>
            <a:cxnSpLocks/>
          </p:cNvCxnSpPr>
          <p:nvPr/>
        </p:nvCxnSpPr>
        <p:spPr>
          <a:xfrm>
            <a:off x="10427970" y="11668125"/>
            <a:ext cx="1203851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47969E5-4B11-BB44-8025-84CDB7A852B2}"/>
              </a:ext>
            </a:extLst>
          </p:cNvPr>
          <p:cNvCxnSpPr>
            <a:cxnSpLocks/>
          </p:cNvCxnSpPr>
          <p:nvPr/>
        </p:nvCxnSpPr>
        <p:spPr>
          <a:xfrm>
            <a:off x="10416159" y="12220575"/>
            <a:ext cx="1203851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E7AAB981-9A3E-E945-9CF6-D3C46BDAF4BE}"/>
              </a:ext>
            </a:extLst>
          </p:cNvPr>
          <p:cNvSpPr/>
          <p:nvPr/>
        </p:nvSpPr>
        <p:spPr>
          <a:xfrm>
            <a:off x="11154210" y="9477375"/>
            <a:ext cx="659692" cy="274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C80CAFD3-B122-8541-815F-C0D4AD4F5DBC}"/>
              </a:ext>
            </a:extLst>
          </p:cNvPr>
          <p:cNvSpPr/>
          <p:nvPr/>
        </p:nvSpPr>
        <p:spPr>
          <a:xfrm>
            <a:off x="13170348" y="10020299"/>
            <a:ext cx="659692" cy="22002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3C6C1CDF-E043-194D-AD99-E08442831C38}"/>
              </a:ext>
            </a:extLst>
          </p:cNvPr>
          <p:cNvSpPr/>
          <p:nvPr/>
        </p:nvSpPr>
        <p:spPr>
          <a:xfrm>
            <a:off x="15171095" y="10839237"/>
            <a:ext cx="659692" cy="13813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a:extLst>
              <a:ext uri="{FF2B5EF4-FFF2-40B4-BE49-F238E27FC236}">
                <a16:creationId xmlns:a16="http://schemas.microsoft.com/office/drawing/2014/main" id="{358CDAD8-1E79-7D49-9043-4B9527D61E7F}"/>
              </a:ext>
            </a:extLst>
          </p:cNvPr>
          <p:cNvSpPr/>
          <p:nvPr/>
        </p:nvSpPr>
        <p:spPr>
          <a:xfrm>
            <a:off x="17182606" y="10337122"/>
            <a:ext cx="659692" cy="18834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id="{1F1C37A6-DFA3-2A44-B7EA-ABFF2C374B17}"/>
              </a:ext>
            </a:extLst>
          </p:cNvPr>
          <p:cNvSpPr/>
          <p:nvPr/>
        </p:nvSpPr>
        <p:spPr>
          <a:xfrm>
            <a:off x="19194117" y="11129966"/>
            <a:ext cx="659692" cy="10953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id="{25EEAE8D-3D00-AA42-B692-823D085390BC}"/>
              </a:ext>
            </a:extLst>
          </p:cNvPr>
          <p:cNvSpPr/>
          <p:nvPr/>
        </p:nvSpPr>
        <p:spPr>
          <a:xfrm>
            <a:off x="21231552" y="10208279"/>
            <a:ext cx="659692" cy="201229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7" name="Group 86">
            <a:extLst>
              <a:ext uri="{FF2B5EF4-FFF2-40B4-BE49-F238E27FC236}">
                <a16:creationId xmlns:a16="http://schemas.microsoft.com/office/drawing/2014/main" id="{B355F7EB-6674-E046-AF04-21A58D036419}"/>
              </a:ext>
            </a:extLst>
          </p:cNvPr>
          <p:cNvGrpSpPr/>
          <p:nvPr/>
        </p:nvGrpSpPr>
        <p:grpSpPr>
          <a:xfrm>
            <a:off x="16330860" y="4458099"/>
            <a:ext cx="1104640" cy="1408550"/>
            <a:chOff x="9210466" y="8773455"/>
            <a:chExt cx="1040070" cy="1326216"/>
          </a:xfrm>
        </p:grpSpPr>
        <p:sp>
          <p:nvSpPr>
            <p:cNvPr id="92" name="Freeform 91">
              <a:extLst>
                <a:ext uri="{FF2B5EF4-FFF2-40B4-BE49-F238E27FC236}">
                  <a16:creationId xmlns:a16="http://schemas.microsoft.com/office/drawing/2014/main" id="{FC04FAE6-B2A7-1046-8CC5-F5DA2B8D1FAC}"/>
                </a:ext>
              </a:extLst>
            </p:cNvPr>
            <p:cNvSpPr>
              <a:spLocks noChangeArrowheads="1"/>
            </p:cNvSpPr>
            <p:nvPr/>
          </p:nvSpPr>
          <p:spPr bwMode="auto">
            <a:xfrm>
              <a:off x="9276633" y="8824115"/>
              <a:ext cx="901297" cy="1275556"/>
            </a:xfrm>
            <a:custGeom>
              <a:avLst/>
              <a:gdLst>
                <a:gd name="connsiteX0" fmla="*/ 1123372 w 2229916"/>
                <a:gd name="connsiteY0" fmla="*/ 0 h 3155880"/>
                <a:gd name="connsiteX1" fmla="*/ 2229916 w 2229916"/>
                <a:gd name="connsiteY1" fmla="*/ 1377144 h 3155880"/>
                <a:gd name="connsiteX2" fmla="*/ 1487699 w 2229916"/>
                <a:gd name="connsiteY2" fmla="*/ 2646173 h 3155880"/>
                <a:gd name="connsiteX3" fmla="*/ 1467661 w 2229916"/>
                <a:gd name="connsiteY3" fmla="*/ 2656066 h 3155880"/>
                <a:gd name="connsiteX4" fmla="*/ 1467661 w 2229916"/>
                <a:gd name="connsiteY4" fmla="*/ 2689362 h 3155880"/>
                <a:gd name="connsiteX5" fmla="*/ 1467661 w 2229916"/>
                <a:gd name="connsiteY5" fmla="*/ 2992496 h 3155880"/>
                <a:gd name="connsiteX6" fmla="*/ 1105942 w 2229916"/>
                <a:gd name="connsiteY6" fmla="*/ 3155880 h 3155880"/>
                <a:gd name="connsiteX7" fmla="*/ 780163 w 2229916"/>
                <a:gd name="connsiteY7" fmla="*/ 2992496 h 3155880"/>
                <a:gd name="connsiteX8" fmla="*/ 780163 w 2229916"/>
                <a:gd name="connsiteY8" fmla="*/ 2730899 h 3155880"/>
                <a:gd name="connsiteX9" fmla="*/ 780163 w 2229916"/>
                <a:gd name="connsiteY9" fmla="*/ 2653901 h 3155880"/>
                <a:gd name="connsiteX10" fmla="*/ 764494 w 2229916"/>
                <a:gd name="connsiteY10" fmla="*/ 2646173 h 3155880"/>
                <a:gd name="connsiteX11" fmla="*/ 0 w 2229916"/>
                <a:gd name="connsiteY11" fmla="*/ 1377144 h 3155880"/>
                <a:gd name="connsiteX12" fmla="*/ 1123372 w 2229916"/>
                <a:gd name="connsiteY12" fmla="*/ 0 h 315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29916" h="3155880">
                  <a:moveTo>
                    <a:pt x="1123372" y="0"/>
                  </a:moveTo>
                  <a:cubicBezTo>
                    <a:pt x="2157384" y="0"/>
                    <a:pt x="2229916" y="616381"/>
                    <a:pt x="2229916" y="1377144"/>
                  </a:cubicBezTo>
                  <a:cubicBezTo>
                    <a:pt x="2229916" y="1948152"/>
                    <a:pt x="1862724" y="2437291"/>
                    <a:pt x="1487699" y="2646173"/>
                  </a:cubicBezTo>
                  <a:lnTo>
                    <a:pt x="1467661" y="2656066"/>
                  </a:lnTo>
                  <a:lnTo>
                    <a:pt x="1467661" y="2689362"/>
                  </a:lnTo>
                  <a:cubicBezTo>
                    <a:pt x="1467661" y="2992496"/>
                    <a:pt x="1467661" y="2992496"/>
                    <a:pt x="1467661" y="2992496"/>
                  </a:cubicBezTo>
                  <a:cubicBezTo>
                    <a:pt x="1467661" y="2992496"/>
                    <a:pt x="1286801" y="3155880"/>
                    <a:pt x="1105942" y="3155880"/>
                  </a:cubicBezTo>
                  <a:cubicBezTo>
                    <a:pt x="888563" y="3155880"/>
                    <a:pt x="780163" y="2992496"/>
                    <a:pt x="780163" y="2992496"/>
                  </a:cubicBezTo>
                  <a:cubicBezTo>
                    <a:pt x="780163" y="2879373"/>
                    <a:pt x="780163" y="2794531"/>
                    <a:pt x="780163" y="2730899"/>
                  </a:cubicBezTo>
                  <a:lnTo>
                    <a:pt x="780163" y="2653901"/>
                  </a:lnTo>
                  <a:lnTo>
                    <a:pt x="764494" y="2646173"/>
                  </a:lnTo>
                  <a:cubicBezTo>
                    <a:pt x="387429" y="2437291"/>
                    <a:pt x="0" y="1948152"/>
                    <a:pt x="0" y="1377144"/>
                  </a:cubicBezTo>
                  <a:cubicBezTo>
                    <a:pt x="0" y="616381"/>
                    <a:pt x="54544" y="0"/>
                    <a:pt x="1123372" y="0"/>
                  </a:cubicBezTo>
                  <a:close/>
                </a:path>
              </a:pathLst>
            </a:custGeom>
            <a:solidFill>
              <a:schemeClr val="tx1">
                <a:lumMod val="20000"/>
                <a:lumOff val="80000"/>
              </a:schemeClr>
            </a:solidFill>
            <a:ln>
              <a:noFill/>
            </a:ln>
            <a:effectLst/>
          </p:spPr>
          <p:txBody>
            <a:bodyPr wrap="square" anchor="ctr">
              <a:noAutofit/>
            </a:bodyPr>
            <a:lstStyle/>
            <a:p>
              <a:endParaRPr lang="en-US" dirty="0"/>
            </a:p>
          </p:txBody>
        </p:sp>
        <p:sp>
          <p:nvSpPr>
            <p:cNvPr id="93" name="Freeform 9">
              <a:extLst>
                <a:ext uri="{FF2B5EF4-FFF2-40B4-BE49-F238E27FC236}">
                  <a16:creationId xmlns:a16="http://schemas.microsoft.com/office/drawing/2014/main" id="{20853F9F-E665-D043-B436-C7CD04A24D9D}"/>
                </a:ext>
              </a:extLst>
            </p:cNvPr>
            <p:cNvSpPr>
              <a:spLocks noChangeArrowheads="1"/>
            </p:cNvSpPr>
            <p:nvPr/>
          </p:nvSpPr>
          <p:spPr bwMode="auto">
            <a:xfrm>
              <a:off x="10096490" y="9359656"/>
              <a:ext cx="154046" cy="220214"/>
            </a:xfrm>
            <a:custGeom>
              <a:avLst/>
              <a:gdLst>
                <a:gd name="T0" fmla="*/ 594 w 657"/>
                <a:gd name="T1" fmla="*/ 532 h 939"/>
                <a:gd name="T2" fmla="*/ 594 w 657"/>
                <a:gd name="T3" fmla="*/ 532 h 939"/>
                <a:gd name="T4" fmla="*/ 219 w 657"/>
                <a:gd name="T5" fmla="*/ 907 h 939"/>
                <a:gd name="T6" fmla="*/ 62 w 657"/>
                <a:gd name="T7" fmla="*/ 407 h 939"/>
                <a:gd name="T8" fmla="*/ 437 w 657"/>
                <a:gd name="T9" fmla="*/ 32 h 939"/>
                <a:gd name="T10" fmla="*/ 594 w 657"/>
                <a:gd name="T11" fmla="*/ 532 h 939"/>
              </a:gdLst>
              <a:ahLst/>
              <a:cxnLst>
                <a:cxn ang="0">
                  <a:pos x="T0" y="T1"/>
                </a:cxn>
                <a:cxn ang="0">
                  <a:pos x="T2" y="T3"/>
                </a:cxn>
                <a:cxn ang="0">
                  <a:pos x="T4" y="T5"/>
                </a:cxn>
                <a:cxn ang="0">
                  <a:pos x="T6" y="T7"/>
                </a:cxn>
                <a:cxn ang="0">
                  <a:pos x="T8" y="T9"/>
                </a:cxn>
                <a:cxn ang="0">
                  <a:pos x="T10" y="T11"/>
                </a:cxn>
              </a:cxnLst>
              <a:rect l="0" t="0" r="r" b="b"/>
              <a:pathLst>
                <a:path w="657" h="939">
                  <a:moveTo>
                    <a:pt x="594" y="532"/>
                  </a:moveTo>
                  <a:lnTo>
                    <a:pt x="594" y="532"/>
                  </a:lnTo>
                  <a:cubicBezTo>
                    <a:pt x="531" y="782"/>
                    <a:pt x="375" y="938"/>
                    <a:pt x="219" y="907"/>
                  </a:cubicBezTo>
                  <a:cubicBezTo>
                    <a:pt x="62" y="875"/>
                    <a:pt x="0" y="657"/>
                    <a:pt x="62" y="407"/>
                  </a:cubicBezTo>
                  <a:cubicBezTo>
                    <a:pt x="125" y="157"/>
                    <a:pt x="281" y="0"/>
                    <a:pt x="437" y="32"/>
                  </a:cubicBezTo>
                  <a:cubicBezTo>
                    <a:pt x="562" y="63"/>
                    <a:pt x="656" y="282"/>
                    <a:pt x="594" y="532"/>
                  </a:cubicBezTo>
                </a:path>
              </a:pathLst>
            </a:custGeom>
            <a:solidFill>
              <a:schemeClr val="tx1">
                <a:lumMod val="20000"/>
                <a:lumOff val="80000"/>
              </a:schemeClr>
            </a:solidFill>
            <a:ln>
              <a:noFill/>
            </a:ln>
            <a:effectLst/>
          </p:spPr>
          <p:txBody>
            <a:bodyPr wrap="none" anchor="ctr"/>
            <a:lstStyle/>
            <a:p>
              <a:endParaRPr lang="en-US"/>
            </a:p>
          </p:txBody>
        </p:sp>
        <p:sp>
          <p:nvSpPr>
            <p:cNvPr id="94" name="Freeform 10">
              <a:extLst>
                <a:ext uri="{FF2B5EF4-FFF2-40B4-BE49-F238E27FC236}">
                  <a16:creationId xmlns:a16="http://schemas.microsoft.com/office/drawing/2014/main" id="{A05BF880-2208-EC4C-9AD7-77D9B8F3DFE0}"/>
                </a:ext>
              </a:extLst>
            </p:cNvPr>
            <p:cNvSpPr>
              <a:spLocks noChangeArrowheads="1"/>
            </p:cNvSpPr>
            <p:nvPr/>
          </p:nvSpPr>
          <p:spPr bwMode="auto">
            <a:xfrm>
              <a:off x="9210466" y="9359656"/>
              <a:ext cx="154046" cy="220214"/>
            </a:xfrm>
            <a:custGeom>
              <a:avLst/>
              <a:gdLst>
                <a:gd name="T0" fmla="*/ 62 w 657"/>
                <a:gd name="T1" fmla="*/ 532 h 939"/>
                <a:gd name="T2" fmla="*/ 62 w 657"/>
                <a:gd name="T3" fmla="*/ 532 h 939"/>
                <a:gd name="T4" fmla="*/ 437 w 657"/>
                <a:gd name="T5" fmla="*/ 907 h 939"/>
                <a:gd name="T6" fmla="*/ 593 w 657"/>
                <a:gd name="T7" fmla="*/ 407 h 939"/>
                <a:gd name="T8" fmla="*/ 218 w 657"/>
                <a:gd name="T9" fmla="*/ 32 h 939"/>
                <a:gd name="T10" fmla="*/ 62 w 657"/>
                <a:gd name="T11" fmla="*/ 532 h 939"/>
              </a:gdLst>
              <a:ahLst/>
              <a:cxnLst>
                <a:cxn ang="0">
                  <a:pos x="T0" y="T1"/>
                </a:cxn>
                <a:cxn ang="0">
                  <a:pos x="T2" y="T3"/>
                </a:cxn>
                <a:cxn ang="0">
                  <a:pos x="T4" y="T5"/>
                </a:cxn>
                <a:cxn ang="0">
                  <a:pos x="T6" y="T7"/>
                </a:cxn>
                <a:cxn ang="0">
                  <a:pos x="T8" y="T9"/>
                </a:cxn>
                <a:cxn ang="0">
                  <a:pos x="T10" y="T11"/>
                </a:cxn>
              </a:cxnLst>
              <a:rect l="0" t="0" r="r" b="b"/>
              <a:pathLst>
                <a:path w="657" h="939">
                  <a:moveTo>
                    <a:pt x="62" y="532"/>
                  </a:moveTo>
                  <a:lnTo>
                    <a:pt x="62" y="532"/>
                  </a:lnTo>
                  <a:cubicBezTo>
                    <a:pt x="125" y="782"/>
                    <a:pt x="281" y="938"/>
                    <a:pt x="437" y="907"/>
                  </a:cubicBezTo>
                  <a:cubicBezTo>
                    <a:pt x="562" y="875"/>
                    <a:pt x="656" y="657"/>
                    <a:pt x="593" y="407"/>
                  </a:cubicBezTo>
                  <a:cubicBezTo>
                    <a:pt x="531" y="157"/>
                    <a:pt x="375" y="0"/>
                    <a:pt x="218" y="32"/>
                  </a:cubicBezTo>
                  <a:cubicBezTo>
                    <a:pt x="62" y="63"/>
                    <a:pt x="0" y="282"/>
                    <a:pt x="62" y="532"/>
                  </a:cubicBezTo>
                </a:path>
              </a:pathLst>
            </a:custGeom>
            <a:solidFill>
              <a:schemeClr val="tx1">
                <a:lumMod val="20000"/>
                <a:lumOff val="80000"/>
              </a:schemeClr>
            </a:solidFill>
            <a:ln>
              <a:noFill/>
            </a:ln>
            <a:effectLst/>
          </p:spPr>
          <p:txBody>
            <a:bodyPr wrap="none" anchor="ctr"/>
            <a:lstStyle/>
            <a:p>
              <a:endParaRPr lang="en-US"/>
            </a:p>
          </p:txBody>
        </p:sp>
        <p:sp>
          <p:nvSpPr>
            <p:cNvPr id="95" name="Freeform 13">
              <a:extLst>
                <a:ext uri="{FF2B5EF4-FFF2-40B4-BE49-F238E27FC236}">
                  <a16:creationId xmlns:a16="http://schemas.microsoft.com/office/drawing/2014/main" id="{DB4811C4-6988-404D-BAE6-3C5B571C9DE2}"/>
                </a:ext>
              </a:extLst>
            </p:cNvPr>
            <p:cNvSpPr>
              <a:spLocks noChangeArrowheads="1"/>
            </p:cNvSpPr>
            <p:nvPr/>
          </p:nvSpPr>
          <p:spPr bwMode="auto">
            <a:xfrm>
              <a:off x="9276633" y="8824115"/>
              <a:ext cx="908769" cy="688555"/>
            </a:xfrm>
            <a:custGeom>
              <a:avLst/>
              <a:gdLst>
                <a:gd name="T0" fmla="*/ 2030 w 3875"/>
                <a:gd name="T1" fmla="*/ 0 h 2939"/>
                <a:gd name="T2" fmla="*/ 2030 w 3875"/>
                <a:gd name="T3" fmla="*/ 0 h 2939"/>
                <a:gd name="T4" fmla="*/ 1875 w 3875"/>
                <a:gd name="T5" fmla="*/ 0 h 2939"/>
                <a:gd name="T6" fmla="*/ 0 w 3875"/>
                <a:gd name="T7" fmla="*/ 2375 h 2939"/>
                <a:gd name="T8" fmla="*/ 94 w 3875"/>
                <a:gd name="T9" fmla="*/ 2875 h 2939"/>
                <a:gd name="T10" fmla="*/ 219 w 3875"/>
                <a:gd name="T11" fmla="*/ 2938 h 2939"/>
                <a:gd name="T12" fmla="*/ 406 w 3875"/>
                <a:gd name="T13" fmla="*/ 2375 h 2939"/>
                <a:gd name="T14" fmla="*/ 1936 w 3875"/>
                <a:gd name="T15" fmla="*/ 594 h 2939"/>
                <a:gd name="T16" fmla="*/ 3468 w 3875"/>
                <a:gd name="T17" fmla="*/ 2375 h 2939"/>
                <a:gd name="T18" fmla="*/ 3686 w 3875"/>
                <a:gd name="T19" fmla="*/ 2938 h 2939"/>
                <a:gd name="T20" fmla="*/ 3811 w 3875"/>
                <a:gd name="T21" fmla="*/ 2875 h 2939"/>
                <a:gd name="T22" fmla="*/ 3874 w 3875"/>
                <a:gd name="T23" fmla="*/ 2375 h 2939"/>
                <a:gd name="T24" fmla="*/ 2030 w 3875"/>
                <a:gd name="T25" fmla="*/ 0 h 29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75" h="2939">
                  <a:moveTo>
                    <a:pt x="2030" y="0"/>
                  </a:moveTo>
                  <a:lnTo>
                    <a:pt x="2030" y="0"/>
                  </a:lnTo>
                  <a:cubicBezTo>
                    <a:pt x="1875" y="0"/>
                    <a:pt x="1875" y="0"/>
                    <a:pt x="1875" y="0"/>
                  </a:cubicBezTo>
                  <a:cubicBezTo>
                    <a:pt x="219" y="31"/>
                    <a:pt x="0" y="813"/>
                    <a:pt x="0" y="2375"/>
                  </a:cubicBezTo>
                  <a:cubicBezTo>
                    <a:pt x="0" y="2531"/>
                    <a:pt x="62" y="2719"/>
                    <a:pt x="94" y="2875"/>
                  </a:cubicBezTo>
                  <a:cubicBezTo>
                    <a:pt x="125" y="2906"/>
                    <a:pt x="156" y="2906"/>
                    <a:pt x="219" y="2938"/>
                  </a:cubicBezTo>
                  <a:cubicBezTo>
                    <a:pt x="219" y="2938"/>
                    <a:pt x="500" y="2906"/>
                    <a:pt x="406" y="2375"/>
                  </a:cubicBezTo>
                  <a:cubicBezTo>
                    <a:pt x="344" y="1875"/>
                    <a:pt x="719" y="594"/>
                    <a:pt x="1936" y="594"/>
                  </a:cubicBezTo>
                  <a:cubicBezTo>
                    <a:pt x="2749" y="594"/>
                    <a:pt x="3468" y="1625"/>
                    <a:pt x="3468" y="2375"/>
                  </a:cubicBezTo>
                  <a:cubicBezTo>
                    <a:pt x="3468" y="2906"/>
                    <a:pt x="3686" y="2938"/>
                    <a:pt x="3686" y="2938"/>
                  </a:cubicBezTo>
                  <a:cubicBezTo>
                    <a:pt x="3718" y="2906"/>
                    <a:pt x="3749" y="2906"/>
                    <a:pt x="3811" y="2875"/>
                  </a:cubicBezTo>
                  <a:cubicBezTo>
                    <a:pt x="3843" y="2719"/>
                    <a:pt x="3874" y="2563"/>
                    <a:pt x="3874" y="2375"/>
                  </a:cubicBezTo>
                  <a:cubicBezTo>
                    <a:pt x="3874" y="813"/>
                    <a:pt x="3686" y="31"/>
                    <a:pt x="2030" y="0"/>
                  </a:cubicBezTo>
                </a:path>
              </a:pathLst>
            </a:custGeom>
            <a:solidFill>
              <a:schemeClr val="tx2"/>
            </a:solidFill>
            <a:ln>
              <a:noFill/>
            </a:ln>
            <a:effectLst/>
          </p:spPr>
          <p:txBody>
            <a:bodyPr wrap="none" anchor="ctr"/>
            <a:lstStyle/>
            <a:p>
              <a:endParaRPr lang="en-US" dirty="0"/>
            </a:p>
          </p:txBody>
        </p:sp>
        <p:sp>
          <p:nvSpPr>
            <p:cNvPr id="96" name="Freeform 14">
              <a:extLst>
                <a:ext uri="{FF2B5EF4-FFF2-40B4-BE49-F238E27FC236}">
                  <a16:creationId xmlns:a16="http://schemas.microsoft.com/office/drawing/2014/main" id="{66ECC450-83C5-E945-8B50-F9D90F952F60}"/>
                </a:ext>
              </a:extLst>
            </p:cNvPr>
            <p:cNvSpPr>
              <a:spLocks noChangeArrowheads="1"/>
            </p:cNvSpPr>
            <p:nvPr/>
          </p:nvSpPr>
          <p:spPr bwMode="auto">
            <a:xfrm>
              <a:off x="9276633" y="8773455"/>
              <a:ext cx="828127" cy="520034"/>
            </a:xfrm>
            <a:custGeom>
              <a:avLst/>
              <a:gdLst>
                <a:gd name="T0" fmla="*/ 3530 w 3531"/>
                <a:gd name="T1" fmla="*/ 1063 h 2220"/>
                <a:gd name="T2" fmla="*/ 3530 w 3531"/>
                <a:gd name="T3" fmla="*/ 1063 h 2220"/>
                <a:gd name="T4" fmla="*/ 94 w 3531"/>
                <a:gd name="T5" fmla="*/ 2219 h 2220"/>
                <a:gd name="T6" fmla="*/ 1062 w 3531"/>
                <a:gd name="T7" fmla="*/ 469 h 2220"/>
                <a:gd name="T8" fmla="*/ 3530 w 3531"/>
                <a:gd name="T9" fmla="*/ 1063 h 2220"/>
              </a:gdLst>
              <a:ahLst/>
              <a:cxnLst>
                <a:cxn ang="0">
                  <a:pos x="T0" y="T1"/>
                </a:cxn>
                <a:cxn ang="0">
                  <a:pos x="T2" y="T3"/>
                </a:cxn>
                <a:cxn ang="0">
                  <a:pos x="T4" y="T5"/>
                </a:cxn>
                <a:cxn ang="0">
                  <a:pos x="T6" y="T7"/>
                </a:cxn>
                <a:cxn ang="0">
                  <a:pos x="T8" y="T9"/>
                </a:cxn>
              </a:cxnLst>
              <a:rect l="0" t="0" r="r" b="b"/>
              <a:pathLst>
                <a:path w="3531" h="2220">
                  <a:moveTo>
                    <a:pt x="3530" y="1063"/>
                  </a:moveTo>
                  <a:lnTo>
                    <a:pt x="3530" y="1063"/>
                  </a:lnTo>
                  <a:cubicBezTo>
                    <a:pt x="3530" y="1063"/>
                    <a:pt x="2374" y="2219"/>
                    <a:pt x="94" y="2219"/>
                  </a:cubicBezTo>
                  <a:cubicBezTo>
                    <a:pt x="94" y="2219"/>
                    <a:pt x="0" y="938"/>
                    <a:pt x="1062" y="469"/>
                  </a:cubicBezTo>
                  <a:cubicBezTo>
                    <a:pt x="2155" y="0"/>
                    <a:pt x="3343" y="688"/>
                    <a:pt x="3530" y="1063"/>
                  </a:cubicBezTo>
                </a:path>
              </a:pathLst>
            </a:custGeom>
            <a:solidFill>
              <a:schemeClr val="tx2"/>
            </a:solidFill>
            <a:ln>
              <a:noFill/>
            </a:ln>
            <a:effectLst/>
          </p:spPr>
          <p:txBody>
            <a:bodyPr wrap="none" anchor="ctr"/>
            <a:lstStyle/>
            <a:p>
              <a:endParaRPr lang="en-US"/>
            </a:p>
          </p:txBody>
        </p:sp>
      </p:grpSp>
      <p:grpSp>
        <p:nvGrpSpPr>
          <p:cNvPr id="80" name="Group 79">
            <a:extLst>
              <a:ext uri="{FF2B5EF4-FFF2-40B4-BE49-F238E27FC236}">
                <a16:creationId xmlns:a16="http://schemas.microsoft.com/office/drawing/2014/main" id="{5BC6B672-2DB8-6D47-8E8C-B3F0BF1CEB9D}"/>
              </a:ext>
            </a:extLst>
          </p:cNvPr>
          <p:cNvGrpSpPr/>
          <p:nvPr/>
        </p:nvGrpSpPr>
        <p:grpSpPr>
          <a:xfrm>
            <a:off x="11641650" y="4458099"/>
            <a:ext cx="1104640" cy="1408550"/>
            <a:chOff x="9210466" y="8773455"/>
            <a:chExt cx="1040070" cy="1326216"/>
          </a:xfrm>
        </p:grpSpPr>
        <p:sp>
          <p:nvSpPr>
            <p:cNvPr id="82" name="Freeform 81">
              <a:extLst>
                <a:ext uri="{FF2B5EF4-FFF2-40B4-BE49-F238E27FC236}">
                  <a16:creationId xmlns:a16="http://schemas.microsoft.com/office/drawing/2014/main" id="{4B725705-6E58-A94F-A454-B8886DDCEA4E}"/>
                </a:ext>
              </a:extLst>
            </p:cNvPr>
            <p:cNvSpPr>
              <a:spLocks noChangeArrowheads="1"/>
            </p:cNvSpPr>
            <p:nvPr/>
          </p:nvSpPr>
          <p:spPr bwMode="auto">
            <a:xfrm>
              <a:off x="9276633" y="8824115"/>
              <a:ext cx="901297" cy="1275556"/>
            </a:xfrm>
            <a:custGeom>
              <a:avLst/>
              <a:gdLst>
                <a:gd name="connsiteX0" fmla="*/ 1123372 w 2229916"/>
                <a:gd name="connsiteY0" fmla="*/ 0 h 3155880"/>
                <a:gd name="connsiteX1" fmla="*/ 2229916 w 2229916"/>
                <a:gd name="connsiteY1" fmla="*/ 1377144 h 3155880"/>
                <a:gd name="connsiteX2" fmla="*/ 1487699 w 2229916"/>
                <a:gd name="connsiteY2" fmla="*/ 2646173 h 3155880"/>
                <a:gd name="connsiteX3" fmla="*/ 1467661 w 2229916"/>
                <a:gd name="connsiteY3" fmla="*/ 2656066 h 3155880"/>
                <a:gd name="connsiteX4" fmla="*/ 1467661 w 2229916"/>
                <a:gd name="connsiteY4" fmla="*/ 2689362 h 3155880"/>
                <a:gd name="connsiteX5" fmla="*/ 1467661 w 2229916"/>
                <a:gd name="connsiteY5" fmla="*/ 2992496 h 3155880"/>
                <a:gd name="connsiteX6" fmla="*/ 1105942 w 2229916"/>
                <a:gd name="connsiteY6" fmla="*/ 3155880 h 3155880"/>
                <a:gd name="connsiteX7" fmla="*/ 780163 w 2229916"/>
                <a:gd name="connsiteY7" fmla="*/ 2992496 h 3155880"/>
                <a:gd name="connsiteX8" fmla="*/ 780163 w 2229916"/>
                <a:gd name="connsiteY8" fmla="*/ 2730899 h 3155880"/>
                <a:gd name="connsiteX9" fmla="*/ 780163 w 2229916"/>
                <a:gd name="connsiteY9" fmla="*/ 2653901 h 3155880"/>
                <a:gd name="connsiteX10" fmla="*/ 764494 w 2229916"/>
                <a:gd name="connsiteY10" fmla="*/ 2646173 h 3155880"/>
                <a:gd name="connsiteX11" fmla="*/ 0 w 2229916"/>
                <a:gd name="connsiteY11" fmla="*/ 1377144 h 3155880"/>
                <a:gd name="connsiteX12" fmla="*/ 1123372 w 2229916"/>
                <a:gd name="connsiteY12" fmla="*/ 0 h 315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29916" h="3155880">
                  <a:moveTo>
                    <a:pt x="1123372" y="0"/>
                  </a:moveTo>
                  <a:cubicBezTo>
                    <a:pt x="2157384" y="0"/>
                    <a:pt x="2229916" y="616381"/>
                    <a:pt x="2229916" y="1377144"/>
                  </a:cubicBezTo>
                  <a:cubicBezTo>
                    <a:pt x="2229916" y="1948152"/>
                    <a:pt x="1862724" y="2437291"/>
                    <a:pt x="1487699" y="2646173"/>
                  </a:cubicBezTo>
                  <a:lnTo>
                    <a:pt x="1467661" y="2656066"/>
                  </a:lnTo>
                  <a:lnTo>
                    <a:pt x="1467661" y="2689362"/>
                  </a:lnTo>
                  <a:cubicBezTo>
                    <a:pt x="1467661" y="2992496"/>
                    <a:pt x="1467661" y="2992496"/>
                    <a:pt x="1467661" y="2992496"/>
                  </a:cubicBezTo>
                  <a:cubicBezTo>
                    <a:pt x="1467661" y="2992496"/>
                    <a:pt x="1286801" y="3155880"/>
                    <a:pt x="1105942" y="3155880"/>
                  </a:cubicBezTo>
                  <a:cubicBezTo>
                    <a:pt x="888563" y="3155880"/>
                    <a:pt x="780163" y="2992496"/>
                    <a:pt x="780163" y="2992496"/>
                  </a:cubicBezTo>
                  <a:cubicBezTo>
                    <a:pt x="780163" y="2879373"/>
                    <a:pt x="780163" y="2794531"/>
                    <a:pt x="780163" y="2730899"/>
                  </a:cubicBezTo>
                  <a:lnTo>
                    <a:pt x="780163" y="2653901"/>
                  </a:lnTo>
                  <a:lnTo>
                    <a:pt x="764494" y="2646173"/>
                  </a:lnTo>
                  <a:cubicBezTo>
                    <a:pt x="387429" y="2437291"/>
                    <a:pt x="0" y="1948152"/>
                    <a:pt x="0" y="1377144"/>
                  </a:cubicBezTo>
                  <a:cubicBezTo>
                    <a:pt x="0" y="616381"/>
                    <a:pt x="54544" y="0"/>
                    <a:pt x="1123372" y="0"/>
                  </a:cubicBezTo>
                  <a:close/>
                </a:path>
              </a:pathLst>
            </a:custGeom>
            <a:solidFill>
              <a:schemeClr val="tx1">
                <a:lumMod val="20000"/>
                <a:lumOff val="80000"/>
              </a:schemeClr>
            </a:solidFill>
            <a:ln>
              <a:noFill/>
            </a:ln>
            <a:effectLst/>
          </p:spPr>
          <p:txBody>
            <a:bodyPr wrap="square" anchor="ctr">
              <a:noAutofit/>
            </a:bodyPr>
            <a:lstStyle/>
            <a:p>
              <a:endParaRPr lang="en-US" dirty="0"/>
            </a:p>
          </p:txBody>
        </p:sp>
        <p:sp>
          <p:nvSpPr>
            <p:cNvPr id="83" name="Freeform 9">
              <a:extLst>
                <a:ext uri="{FF2B5EF4-FFF2-40B4-BE49-F238E27FC236}">
                  <a16:creationId xmlns:a16="http://schemas.microsoft.com/office/drawing/2014/main" id="{D8E679B2-5400-7746-A08E-1E65EFBC5D5B}"/>
                </a:ext>
              </a:extLst>
            </p:cNvPr>
            <p:cNvSpPr>
              <a:spLocks noChangeArrowheads="1"/>
            </p:cNvSpPr>
            <p:nvPr/>
          </p:nvSpPr>
          <p:spPr bwMode="auto">
            <a:xfrm>
              <a:off x="10096490" y="9359656"/>
              <a:ext cx="154046" cy="220214"/>
            </a:xfrm>
            <a:custGeom>
              <a:avLst/>
              <a:gdLst>
                <a:gd name="T0" fmla="*/ 594 w 657"/>
                <a:gd name="T1" fmla="*/ 532 h 939"/>
                <a:gd name="T2" fmla="*/ 594 w 657"/>
                <a:gd name="T3" fmla="*/ 532 h 939"/>
                <a:gd name="T4" fmla="*/ 219 w 657"/>
                <a:gd name="T5" fmla="*/ 907 h 939"/>
                <a:gd name="T6" fmla="*/ 62 w 657"/>
                <a:gd name="T7" fmla="*/ 407 h 939"/>
                <a:gd name="T8" fmla="*/ 437 w 657"/>
                <a:gd name="T9" fmla="*/ 32 h 939"/>
                <a:gd name="T10" fmla="*/ 594 w 657"/>
                <a:gd name="T11" fmla="*/ 532 h 939"/>
              </a:gdLst>
              <a:ahLst/>
              <a:cxnLst>
                <a:cxn ang="0">
                  <a:pos x="T0" y="T1"/>
                </a:cxn>
                <a:cxn ang="0">
                  <a:pos x="T2" y="T3"/>
                </a:cxn>
                <a:cxn ang="0">
                  <a:pos x="T4" y="T5"/>
                </a:cxn>
                <a:cxn ang="0">
                  <a:pos x="T6" y="T7"/>
                </a:cxn>
                <a:cxn ang="0">
                  <a:pos x="T8" y="T9"/>
                </a:cxn>
                <a:cxn ang="0">
                  <a:pos x="T10" y="T11"/>
                </a:cxn>
              </a:cxnLst>
              <a:rect l="0" t="0" r="r" b="b"/>
              <a:pathLst>
                <a:path w="657" h="939">
                  <a:moveTo>
                    <a:pt x="594" y="532"/>
                  </a:moveTo>
                  <a:lnTo>
                    <a:pt x="594" y="532"/>
                  </a:lnTo>
                  <a:cubicBezTo>
                    <a:pt x="531" y="782"/>
                    <a:pt x="375" y="938"/>
                    <a:pt x="219" y="907"/>
                  </a:cubicBezTo>
                  <a:cubicBezTo>
                    <a:pt x="62" y="875"/>
                    <a:pt x="0" y="657"/>
                    <a:pt x="62" y="407"/>
                  </a:cubicBezTo>
                  <a:cubicBezTo>
                    <a:pt x="125" y="157"/>
                    <a:pt x="281" y="0"/>
                    <a:pt x="437" y="32"/>
                  </a:cubicBezTo>
                  <a:cubicBezTo>
                    <a:pt x="562" y="63"/>
                    <a:pt x="656" y="282"/>
                    <a:pt x="594" y="532"/>
                  </a:cubicBezTo>
                </a:path>
              </a:pathLst>
            </a:custGeom>
            <a:solidFill>
              <a:schemeClr val="tx1">
                <a:lumMod val="20000"/>
                <a:lumOff val="80000"/>
              </a:schemeClr>
            </a:solidFill>
            <a:ln>
              <a:noFill/>
            </a:ln>
            <a:effectLst/>
          </p:spPr>
          <p:txBody>
            <a:bodyPr wrap="none" anchor="ctr"/>
            <a:lstStyle/>
            <a:p>
              <a:endParaRPr lang="en-US"/>
            </a:p>
          </p:txBody>
        </p:sp>
        <p:sp>
          <p:nvSpPr>
            <p:cNvPr id="84" name="Freeform 10">
              <a:extLst>
                <a:ext uri="{FF2B5EF4-FFF2-40B4-BE49-F238E27FC236}">
                  <a16:creationId xmlns:a16="http://schemas.microsoft.com/office/drawing/2014/main" id="{4932CDA5-BADE-784A-B43E-C3E8072FDCA4}"/>
                </a:ext>
              </a:extLst>
            </p:cNvPr>
            <p:cNvSpPr>
              <a:spLocks noChangeArrowheads="1"/>
            </p:cNvSpPr>
            <p:nvPr/>
          </p:nvSpPr>
          <p:spPr bwMode="auto">
            <a:xfrm>
              <a:off x="9210466" y="9359656"/>
              <a:ext cx="154046" cy="220214"/>
            </a:xfrm>
            <a:custGeom>
              <a:avLst/>
              <a:gdLst>
                <a:gd name="T0" fmla="*/ 62 w 657"/>
                <a:gd name="T1" fmla="*/ 532 h 939"/>
                <a:gd name="T2" fmla="*/ 62 w 657"/>
                <a:gd name="T3" fmla="*/ 532 h 939"/>
                <a:gd name="T4" fmla="*/ 437 w 657"/>
                <a:gd name="T5" fmla="*/ 907 h 939"/>
                <a:gd name="T6" fmla="*/ 593 w 657"/>
                <a:gd name="T7" fmla="*/ 407 h 939"/>
                <a:gd name="T8" fmla="*/ 218 w 657"/>
                <a:gd name="T9" fmla="*/ 32 h 939"/>
                <a:gd name="T10" fmla="*/ 62 w 657"/>
                <a:gd name="T11" fmla="*/ 532 h 939"/>
              </a:gdLst>
              <a:ahLst/>
              <a:cxnLst>
                <a:cxn ang="0">
                  <a:pos x="T0" y="T1"/>
                </a:cxn>
                <a:cxn ang="0">
                  <a:pos x="T2" y="T3"/>
                </a:cxn>
                <a:cxn ang="0">
                  <a:pos x="T4" y="T5"/>
                </a:cxn>
                <a:cxn ang="0">
                  <a:pos x="T6" y="T7"/>
                </a:cxn>
                <a:cxn ang="0">
                  <a:pos x="T8" y="T9"/>
                </a:cxn>
                <a:cxn ang="0">
                  <a:pos x="T10" y="T11"/>
                </a:cxn>
              </a:cxnLst>
              <a:rect l="0" t="0" r="r" b="b"/>
              <a:pathLst>
                <a:path w="657" h="939">
                  <a:moveTo>
                    <a:pt x="62" y="532"/>
                  </a:moveTo>
                  <a:lnTo>
                    <a:pt x="62" y="532"/>
                  </a:lnTo>
                  <a:cubicBezTo>
                    <a:pt x="125" y="782"/>
                    <a:pt x="281" y="938"/>
                    <a:pt x="437" y="907"/>
                  </a:cubicBezTo>
                  <a:cubicBezTo>
                    <a:pt x="562" y="875"/>
                    <a:pt x="656" y="657"/>
                    <a:pt x="593" y="407"/>
                  </a:cubicBezTo>
                  <a:cubicBezTo>
                    <a:pt x="531" y="157"/>
                    <a:pt x="375" y="0"/>
                    <a:pt x="218" y="32"/>
                  </a:cubicBezTo>
                  <a:cubicBezTo>
                    <a:pt x="62" y="63"/>
                    <a:pt x="0" y="282"/>
                    <a:pt x="62" y="532"/>
                  </a:cubicBezTo>
                </a:path>
              </a:pathLst>
            </a:custGeom>
            <a:solidFill>
              <a:schemeClr val="tx1">
                <a:lumMod val="20000"/>
                <a:lumOff val="80000"/>
              </a:schemeClr>
            </a:solidFill>
            <a:ln>
              <a:noFill/>
            </a:ln>
            <a:effectLst/>
          </p:spPr>
          <p:txBody>
            <a:bodyPr wrap="none" anchor="ctr"/>
            <a:lstStyle/>
            <a:p>
              <a:endParaRPr lang="en-US"/>
            </a:p>
          </p:txBody>
        </p:sp>
        <p:sp>
          <p:nvSpPr>
            <p:cNvPr id="85" name="Freeform 13">
              <a:extLst>
                <a:ext uri="{FF2B5EF4-FFF2-40B4-BE49-F238E27FC236}">
                  <a16:creationId xmlns:a16="http://schemas.microsoft.com/office/drawing/2014/main" id="{E3E2EB97-AFF8-CC4D-87C2-41A1D8DE7AF3}"/>
                </a:ext>
              </a:extLst>
            </p:cNvPr>
            <p:cNvSpPr>
              <a:spLocks noChangeArrowheads="1"/>
            </p:cNvSpPr>
            <p:nvPr/>
          </p:nvSpPr>
          <p:spPr bwMode="auto">
            <a:xfrm>
              <a:off x="9276633" y="8824115"/>
              <a:ext cx="908769" cy="688555"/>
            </a:xfrm>
            <a:custGeom>
              <a:avLst/>
              <a:gdLst>
                <a:gd name="T0" fmla="*/ 2030 w 3875"/>
                <a:gd name="T1" fmla="*/ 0 h 2939"/>
                <a:gd name="T2" fmla="*/ 2030 w 3875"/>
                <a:gd name="T3" fmla="*/ 0 h 2939"/>
                <a:gd name="T4" fmla="*/ 1875 w 3875"/>
                <a:gd name="T5" fmla="*/ 0 h 2939"/>
                <a:gd name="T6" fmla="*/ 0 w 3875"/>
                <a:gd name="T7" fmla="*/ 2375 h 2939"/>
                <a:gd name="T8" fmla="*/ 94 w 3875"/>
                <a:gd name="T9" fmla="*/ 2875 h 2939"/>
                <a:gd name="T10" fmla="*/ 219 w 3875"/>
                <a:gd name="T11" fmla="*/ 2938 h 2939"/>
                <a:gd name="T12" fmla="*/ 406 w 3875"/>
                <a:gd name="T13" fmla="*/ 2375 h 2939"/>
                <a:gd name="T14" fmla="*/ 1936 w 3875"/>
                <a:gd name="T15" fmla="*/ 594 h 2939"/>
                <a:gd name="T16" fmla="*/ 3468 w 3875"/>
                <a:gd name="T17" fmla="*/ 2375 h 2939"/>
                <a:gd name="T18" fmla="*/ 3686 w 3875"/>
                <a:gd name="T19" fmla="*/ 2938 h 2939"/>
                <a:gd name="T20" fmla="*/ 3811 w 3875"/>
                <a:gd name="T21" fmla="*/ 2875 h 2939"/>
                <a:gd name="T22" fmla="*/ 3874 w 3875"/>
                <a:gd name="T23" fmla="*/ 2375 h 2939"/>
                <a:gd name="T24" fmla="*/ 2030 w 3875"/>
                <a:gd name="T25" fmla="*/ 0 h 29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75" h="2939">
                  <a:moveTo>
                    <a:pt x="2030" y="0"/>
                  </a:moveTo>
                  <a:lnTo>
                    <a:pt x="2030" y="0"/>
                  </a:lnTo>
                  <a:cubicBezTo>
                    <a:pt x="1875" y="0"/>
                    <a:pt x="1875" y="0"/>
                    <a:pt x="1875" y="0"/>
                  </a:cubicBezTo>
                  <a:cubicBezTo>
                    <a:pt x="219" y="31"/>
                    <a:pt x="0" y="813"/>
                    <a:pt x="0" y="2375"/>
                  </a:cubicBezTo>
                  <a:cubicBezTo>
                    <a:pt x="0" y="2531"/>
                    <a:pt x="62" y="2719"/>
                    <a:pt x="94" y="2875"/>
                  </a:cubicBezTo>
                  <a:cubicBezTo>
                    <a:pt x="125" y="2906"/>
                    <a:pt x="156" y="2906"/>
                    <a:pt x="219" y="2938"/>
                  </a:cubicBezTo>
                  <a:cubicBezTo>
                    <a:pt x="219" y="2938"/>
                    <a:pt x="500" y="2906"/>
                    <a:pt x="406" y="2375"/>
                  </a:cubicBezTo>
                  <a:cubicBezTo>
                    <a:pt x="344" y="1875"/>
                    <a:pt x="719" y="594"/>
                    <a:pt x="1936" y="594"/>
                  </a:cubicBezTo>
                  <a:cubicBezTo>
                    <a:pt x="2749" y="594"/>
                    <a:pt x="3468" y="1625"/>
                    <a:pt x="3468" y="2375"/>
                  </a:cubicBezTo>
                  <a:cubicBezTo>
                    <a:pt x="3468" y="2906"/>
                    <a:pt x="3686" y="2938"/>
                    <a:pt x="3686" y="2938"/>
                  </a:cubicBezTo>
                  <a:cubicBezTo>
                    <a:pt x="3718" y="2906"/>
                    <a:pt x="3749" y="2906"/>
                    <a:pt x="3811" y="2875"/>
                  </a:cubicBezTo>
                  <a:cubicBezTo>
                    <a:pt x="3843" y="2719"/>
                    <a:pt x="3874" y="2563"/>
                    <a:pt x="3874" y="2375"/>
                  </a:cubicBezTo>
                  <a:cubicBezTo>
                    <a:pt x="3874" y="813"/>
                    <a:pt x="3686" y="31"/>
                    <a:pt x="2030" y="0"/>
                  </a:cubicBezTo>
                </a:path>
              </a:pathLst>
            </a:custGeom>
            <a:solidFill>
              <a:schemeClr val="tx2"/>
            </a:solidFill>
            <a:ln>
              <a:noFill/>
            </a:ln>
            <a:effectLst/>
          </p:spPr>
          <p:txBody>
            <a:bodyPr wrap="none" anchor="ctr"/>
            <a:lstStyle/>
            <a:p>
              <a:endParaRPr lang="en-US" dirty="0"/>
            </a:p>
          </p:txBody>
        </p:sp>
        <p:sp>
          <p:nvSpPr>
            <p:cNvPr id="86" name="Freeform 14">
              <a:extLst>
                <a:ext uri="{FF2B5EF4-FFF2-40B4-BE49-F238E27FC236}">
                  <a16:creationId xmlns:a16="http://schemas.microsoft.com/office/drawing/2014/main" id="{39F1DE34-AF10-8044-9676-27A6304E69AB}"/>
                </a:ext>
              </a:extLst>
            </p:cNvPr>
            <p:cNvSpPr>
              <a:spLocks noChangeArrowheads="1"/>
            </p:cNvSpPr>
            <p:nvPr/>
          </p:nvSpPr>
          <p:spPr bwMode="auto">
            <a:xfrm>
              <a:off x="9276633" y="8773455"/>
              <a:ext cx="828127" cy="520034"/>
            </a:xfrm>
            <a:custGeom>
              <a:avLst/>
              <a:gdLst>
                <a:gd name="T0" fmla="*/ 3530 w 3531"/>
                <a:gd name="T1" fmla="*/ 1063 h 2220"/>
                <a:gd name="T2" fmla="*/ 3530 w 3531"/>
                <a:gd name="T3" fmla="*/ 1063 h 2220"/>
                <a:gd name="T4" fmla="*/ 94 w 3531"/>
                <a:gd name="T5" fmla="*/ 2219 h 2220"/>
                <a:gd name="T6" fmla="*/ 1062 w 3531"/>
                <a:gd name="T7" fmla="*/ 469 h 2220"/>
                <a:gd name="T8" fmla="*/ 3530 w 3531"/>
                <a:gd name="T9" fmla="*/ 1063 h 2220"/>
              </a:gdLst>
              <a:ahLst/>
              <a:cxnLst>
                <a:cxn ang="0">
                  <a:pos x="T0" y="T1"/>
                </a:cxn>
                <a:cxn ang="0">
                  <a:pos x="T2" y="T3"/>
                </a:cxn>
                <a:cxn ang="0">
                  <a:pos x="T4" y="T5"/>
                </a:cxn>
                <a:cxn ang="0">
                  <a:pos x="T6" y="T7"/>
                </a:cxn>
                <a:cxn ang="0">
                  <a:pos x="T8" y="T9"/>
                </a:cxn>
              </a:cxnLst>
              <a:rect l="0" t="0" r="r" b="b"/>
              <a:pathLst>
                <a:path w="3531" h="2220">
                  <a:moveTo>
                    <a:pt x="3530" y="1063"/>
                  </a:moveTo>
                  <a:lnTo>
                    <a:pt x="3530" y="1063"/>
                  </a:lnTo>
                  <a:cubicBezTo>
                    <a:pt x="3530" y="1063"/>
                    <a:pt x="2374" y="2219"/>
                    <a:pt x="94" y="2219"/>
                  </a:cubicBezTo>
                  <a:cubicBezTo>
                    <a:pt x="94" y="2219"/>
                    <a:pt x="0" y="938"/>
                    <a:pt x="1062" y="469"/>
                  </a:cubicBezTo>
                  <a:cubicBezTo>
                    <a:pt x="2155" y="0"/>
                    <a:pt x="3343" y="688"/>
                    <a:pt x="3530" y="1063"/>
                  </a:cubicBezTo>
                </a:path>
              </a:pathLst>
            </a:custGeom>
            <a:solidFill>
              <a:schemeClr val="tx2"/>
            </a:solidFill>
            <a:ln>
              <a:noFill/>
            </a:ln>
            <a:effectLst/>
          </p:spPr>
          <p:txBody>
            <a:bodyPr wrap="none" anchor="ctr"/>
            <a:lstStyle/>
            <a:p>
              <a:endParaRPr lang="en-US"/>
            </a:p>
          </p:txBody>
        </p:sp>
      </p:grpSp>
      <p:grpSp>
        <p:nvGrpSpPr>
          <p:cNvPr id="49" name="Grupo 349">
            <a:extLst>
              <a:ext uri="{FF2B5EF4-FFF2-40B4-BE49-F238E27FC236}">
                <a16:creationId xmlns:a16="http://schemas.microsoft.com/office/drawing/2014/main" id="{36C83D52-B2E4-1245-B8E9-E24120B9A344}"/>
              </a:ext>
            </a:extLst>
          </p:cNvPr>
          <p:cNvGrpSpPr/>
          <p:nvPr/>
        </p:nvGrpSpPr>
        <p:grpSpPr>
          <a:xfrm>
            <a:off x="5001640" y="1022190"/>
            <a:ext cx="14374372" cy="2160074"/>
            <a:chOff x="5001640" y="861425"/>
            <a:chExt cx="14374372" cy="2160074"/>
          </a:xfrm>
        </p:grpSpPr>
        <p:sp>
          <p:nvSpPr>
            <p:cNvPr id="50" name="CuadroTexto 350">
              <a:extLst>
                <a:ext uri="{FF2B5EF4-FFF2-40B4-BE49-F238E27FC236}">
                  <a16:creationId xmlns:a16="http://schemas.microsoft.com/office/drawing/2014/main" id="{A8CF3433-E8F0-E443-A5B4-69DCB9737015}"/>
                </a:ext>
              </a:extLst>
            </p:cNvPr>
            <p:cNvSpPr txBox="1"/>
            <p:nvPr/>
          </p:nvSpPr>
          <p:spPr>
            <a:xfrm>
              <a:off x="8860110" y="861425"/>
              <a:ext cx="6657592" cy="1107996"/>
            </a:xfrm>
            <a:prstGeom prst="rect">
              <a:avLst/>
            </a:prstGeom>
            <a:noFill/>
          </p:spPr>
          <p:txBody>
            <a:bodyPr wrap="none" rtlCol="0">
              <a:spAutoFit/>
            </a:bodyPr>
            <a:lstStyle/>
            <a:p>
              <a:pPr algn="ctr"/>
              <a:r>
                <a:rPr lang="en-US" sz="6600" b="1" dirty="0">
                  <a:solidFill>
                    <a:schemeClr val="tx2"/>
                  </a:solidFill>
                  <a:latin typeface="Lato Heavy" charset="0"/>
                  <a:ea typeface="Lato Heavy" charset="0"/>
                  <a:cs typeface="Lato Heavy" charset="0"/>
                </a:rPr>
                <a:t>US Elections Day</a:t>
              </a:r>
            </a:p>
          </p:txBody>
        </p:sp>
        <p:sp>
          <p:nvSpPr>
            <p:cNvPr id="51" name="CuadroTexto 351">
              <a:extLst>
                <a:ext uri="{FF2B5EF4-FFF2-40B4-BE49-F238E27FC236}">
                  <a16:creationId xmlns:a16="http://schemas.microsoft.com/office/drawing/2014/main" id="{B9018FE2-B055-7844-A7AC-B381F9EB6B65}"/>
                </a:ext>
              </a:extLst>
            </p:cNvPr>
            <p:cNvSpPr txBox="1"/>
            <p:nvPr/>
          </p:nvSpPr>
          <p:spPr>
            <a:xfrm>
              <a:off x="5001640" y="2067392"/>
              <a:ext cx="14374372" cy="954107"/>
            </a:xfrm>
            <a:prstGeom prst="rect">
              <a:avLst/>
            </a:prstGeom>
            <a:noFill/>
          </p:spPr>
          <p:txBody>
            <a:bodyPr wrap="square" rtlCol="0">
              <a:spAutoFit/>
            </a:bodyPr>
            <a:lstStyle/>
            <a:p>
              <a:pPr algn="ctr"/>
              <a:r>
                <a:rPr lang="en-US" sz="2800"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sp>
        <p:nvSpPr>
          <p:cNvPr id="20" name="Oval 19">
            <a:extLst>
              <a:ext uri="{FF2B5EF4-FFF2-40B4-BE49-F238E27FC236}">
                <a16:creationId xmlns:a16="http://schemas.microsoft.com/office/drawing/2014/main" id="{BE692CF6-AF79-3641-8F1C-2B694B8E6CBF}"/>
              </a:ext>
            </a:extLst>
          </p:cNvPr>
          <p:cNvSpPr/>
          <p:nvPr/>
        </p:nvSpPr>
        <p:spPr>
          <a:xfrm>
            <a:off x="12914682" y="9384856"/>
            <a:ext cx="1210866" cy="1235874"/>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latin typeface="Lato" panose="020F0502020204030203" pitchFamily="34" charset="0"/>
                <a:ea typeface="Lato" panose="020F0502020204030203" pitchFamily="34" charset="0"/>
                <a:cs typeface="Lato" panose="020F0502020204030203" pitchFamily="34" charset="0"/>
              </a:rPr>
              <a:t>50K</a:t>
            </a:r>
          </a:p>
        </p:txBody>
      </p:sp>
      <p:sp>
        <p:nvSpPr>
          <p:cNvPr id="21" name="Oval 20">
            <a:extLst>
              <a:ext uri="{FF2B5EF4-FFF2-40B4-BE49-F238E27FC236}">
                <a16:creationId xmlns:a16="http://schemas.microsoft.com/office/drawing/2014/main" id="{A1E6BB02-DF71-F842-9FB7-61760FC33B9C}"/>
              </a:ext>
            </a:extLst>
          </p:cNvPr>
          <p:cNvSpPr/>
          <p:nvPr/>
        </p:nvSpPr>
        <p:spPr>
          <a:xfrm>
            <a:off x="14905226" y="10202531"/>
            <a:ext cx="1210866" cy="1235874"/>
          </a:xfrm>
          <a:prstGeom prst="ellipse">
            <a:avLst/>
          </a:pr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latin typeface="Lato" panose="020F0502020204030203" pitchFamily="34" charset="0"/>
                <a:ea typeface="Lato" panose="020F0502020204030203" pitchFamily="34" charset="0"/>
                <a:cs typeface="Lato" panose="020F0502020204030203" pitchFamily="34" charset="0"/>
              </a:rPr>
              <a:t>60K</a:t>
            </a:r>
          </a:p>
        </p:txBody>
      </p:sp>
      <p:sp>
        <p:nvSpPr>
          <p:cNvPr id="22" name="Oval 21">
            <a:extLst>
              <a:ext uri="{FF2B5EF4-FFF2-40B4-BE49-F238E27FC236}">
                <a16:creationId xmlns:a16="http://schemas.microsoft.com/office/drawing/2014/main" id="{17DFCC4F-2847-BA4B-B18B-A9E0608B7277}"/>
              </a:ext>
            </a:extLst>
          </p:cNvPr>
          <p:cNvSpPr/>
          <p:nvPr/>
        </p:nvSpPr>
        <p:spPr>
          <a:xfrm>
            <a:off x="18874937" y="10407864"/>
            <a:ext cx="1210866" cy="1235874"/>
          </a:xfrm>
          <a:prstGeom prst="ellipse">
            <a:avLst/>
          </a:prstGeom>
          <a:solidFill>
            <a:schemeClr val="accent3">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latin typeface="Lato" panose="020F0502020204030203" pitchFamily="34" charset="0"/>
                <a:ea typeface="Lato" panose="020F0502020204030203" pitchFamily="34" charset="0"/>
                <a:cs typeface="Lato" panose="020F0502020204030203" pitchFamily="34" charset="0"/>
              </a:rPr>
              <a:t>48K</a:t>
            </a:r>
          </a:p>
        </p:txBody>
      </p:sp>
      <p:sp>
        <p:nvSpPr>
          <p:cNvPr id="24" name="Rectangle 23">
            <a:extLst>
              <a:ext uri="{FF2B5EF4-FFF2-40B4-BE49-F238E27FC236}">
                <a16:creationId xmlns:a16="http://schemas.microsoft.com/office/drawing/2014/main" id="{1175A075-FD09-6D48-B7D6-7CF0BC3A55A4}"/>
              </a:ext>
            </a:extLst>
          </p:cNvPr>
          <p:cNvSpPr/>
          <p:nvPr/>
        </p:nvSpPr>
        <p:spPr>
          <a:xfrm>
            <a:off x="1694630" y="4119999"/>
            <a:ext cx="7406371" cy="8483164"/>
          </a:xfrm>
          <a:prstGeom prst="rect">
            <a:avLst/>
          </a:prstGeom>
          <a:solidFill>
            <a:schemeClr val="bg1">
              <a:lumMod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3C945CB0-2897-9C41-B3F0-EE0FF1C86015}"/>
              </a:ext>
            </a:extLst>
          </p:cNvPr>
          <p:cNvSpPr txBox="1"/>
          <p:nvPr/>
        </p:nvSpPr>
        <p:spPr>
          <a:xfrm>
            <a:off x="2717911" y="9889937"/>
            <a:ext cx="5617520" cy="1614673"/>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sp>
        <p:nvSpPr>
          <p:cNvPr id="27" name="Rectangle 26">
            <a:extLst>
              <a:ext uri="{FF2B5EF4-FFF2-40B4-BE49-F238E27FC236}">
                <a16:creationId xmlns:a16="http://schemas.microsoft.com/office/drawing/2014/main" id="{D1EFB823-B0C1-7E47-B21D-70A9FE78BC7A}"/>
              </a:ext>
            </a:extLst>
          </p:cNvPr>
          <p:cNvSpPr/>
          <p:nvPr/>
        </p:nvSpPr>
        <p:spPr>
          <a:xfrm>
            <a:off x="9965427" y="7465834"/>
            <a:ext cx="4356188" cy="646331"/>
          </a:xfrm>
          <a:prstGeom prst="rect">
            <a:avLst/>
          </a:prstGeom>
        </p:spPr>
        <p:txBody>
          <a:bodyPr wrap="square">
            <a:spAutoFit/>
          </a:bodyPr>
          <a:lstStyle/>
          <a:p>
            <a:pPr algn="ctr"/>
            <a:r>
              <a:rPr lang="en-US" dirty="0">
                <a:solidFill>
                  <a:schemeClr val="tx2"/>
                </a:solidFill>
                <a:latin typeface="Roboto Medium" panose="02000000000000000000" pitchFamily="2" charset="0"/>
                <a:ea typeface="Roboto Medium" panose="02000000000000000000" pitchFamily="2" charset="0"/>
                <a:cs typeface="Montserrat" charset="0"/>
              </a:rPr>
              <a:t>Business System</a:t>
            </a:r>
            <a:endParaRPr lang="en-US" sz="5400" dirty="0">
              <a:solidFill>
                <a:schemeClr val="tx2"/>
              </a:solidFill>
              <a:latin typeface="Roboto Medium" panose="02000000000000000000" pitchFamily="2" charset="0"/>
              <a:ea typeface="Roboto Medium" panose="02000000000000000000" pitchFamily="2" charset="0"/>
              <a:cs typeface="Montserrat" charset="0"/>
            </a:endParaRPr>
          </a:p>
        </p:txBody>
      </p:sp>
      <p:sp>
        <p:nvSpPr>
          <p:cNvPr id="28" name="TextBox 27">
            <a:extLst>
              <a:ext uri="{FF2B5EF4-FFF2-40B4-BE49-F238E27FC236}">
                <a16:creationId xmlns:a16="http://schemas.microsoft.com/office/drawing/2014/main" id="{0A76B177-49F3-7642-8615-144F0238219C}"/>
              </a:ext>
            </a:extLst>
          </p:cNvPr>
          <p:cNvSpPr txBox="1"/>
          <p:nvPr/>
        </p:nvSpPr>
        <p:spPr>
          <a:xfrm>
            <a:off x="2717911" y="5218551"/>
            <a:ext cx="5495557" cy="2800767"/>
          </a:xfrm>
          <a:prstGeom prst="rect">
            <a:avLst/>
          </a:prstGeom>
          <a:noFill/>
        </p:spPr>
        <p:txBody>
          <a:bodyPr wrap="square" rtlCol="0">
            <a:spAutoFit/>
          </a:bodyPr>
          <a:lstStyle/>
          <a:p>
            <a:r>
              <a:rPr lang="en-US" sz="4400" b="1" dirty="0">
                <a:solidFill>
                  <a:schemeClr val="tx2"/>
                </a:solidFill>
                <a:latin typeface="Lato" panose="020F0502020204030203" pitchFamily="34" charset="0"/>
                <a:ea typeface="Lato" panose="020F0502020204030203" pitchFamily="34" charset="0"/>
                <a:cs typeface="Lato" panose="020F0502020204030203" pitchFamily="34" charset="0"/>
              </a:rPr>
              <a:t>Business process of creating relationships and satisfying customers</a:t>
            </a:r>
          </a:p>
        </p:txBody>
      </p:sp>
      <p:sp>
        <p:nvSpPr>
          <p:cNvPr id="41" name="Freeform 3">
            <a:extLst>
              <a:ext uri="{FF2B5EF4-FFF2-40B4-BE49-F238E27FC236}">
                <a16:creationId xmlns:a16="http://schemas.microsoft.com/office/drawing/2014/main" id="{3274518C-0BBF-9A45-A84F-3F92BE9AC6AC}"/>
              </a:ext>
            </a:extLst>
          </p:cNvPr>
          <p:cNvSpPr>
            <a:spLocks noChangeArrowheads="1"/>
          </p:cNvSpPr>
          <p:nvPr/>
        </p:nvSpPr>
        <p:spPr bwMode="auto">
          <a:xfrm>
            <a:off x="12708016" y="5834014"/>
            <a:ext cx="346606" cy="1366291"/>
          </a:xfrm>
          <a:custGeom>
            <a:avLst/>
            <a:gdLst>
              <a:gd name="T0" fmla="*/ 1062 w 1063"/>
              <a:gd name="T1" fmla="*/ 4188 h 4189"/>
              <a:gd name="T2" fmla="*/ 1062 w 1063"/>
              <a:gd name="T3" fmla="*/ 4188 h 4189"/>
              <a:gd name="T4" fmla="*/ 1062 w 1063"/>
              <a:gd name="T5" fmla="*/ 1438 h 4189"/>
              <a:gd name="T6" fmla="*/ 0 w 1063"/>
              <a:gd name="T7" fmla="*/ 0 h 4189"/>
              <a:gd name="T8" fmla="*/ 0 w 1063"/>
              <a:gd name="T9" fmla="*/ 4188 h 4189"/>
              <a:gd name="T10" fmla="*/ 1062 w 1063"/>
              <a:gd name="T11" fmla="*/ 4188 h 4189"/>
            </a:gdLst>
            <a:ahLst/>
            <a:cxnLst>
              <a:cxn ang="0">
                <a:pos x="T0" y="T1"/>
              </a:cxn>
              <a:cxn ang="0">
                <a:pos x="T2" y="T3"/>
              </a:cxn>
              <a:cxn ang="0">
                <a:pos x="T4" y="T5"/>
              </a:cxn>
              <a:cxn ang="0">
                <a:pos x="T6" y="T7"/>
              </a:cxn>
              <a:cxn ang="0">
                <a:pos x="T8" y="T9"/>
              </a:cxn>
              <a:cxn ang="0">
                <a:pos x="T10" y="T11"/>
              </a:cxn>
            </a:cxnLst>
            <a:rect l="0" t="0" r="r" b="b"/>
            <a:pathLst>
              <a:path w="1063" h="4189">
                <a:moveTo>
                  <a:pt x="1062" y="4188"/>
                </a:moveTo>
                <a:lnTo>
                  <a:pt x="1062" y="4188"/>
                </a:lnTo>
                <a:cubicBezTo>
                  <a:pt x="1062" y="1438"/>
                  <a:pt x="1062" y="1438"/>
                  <a:pt x="1062" y="1438"/>
                </a:cubicBezTo>
                <a:cubicBezTo>
                  <a:pt x="1062" y="469"/>
                  <a:pt x="437" y="94"/>
                  <a:pt x="0" y="0"/>
                </a:cubicBezTo>
                <a:cubicBezTo>
                  <a:pt x="0" y="4188"/>
                  <a:pt x="0" y="4188"/>
                  <a:pt x="0" y="4188"/>
                </a:cubicBezTo>
                <a:lnTo>
                  <a:pt x="1062" y="4188"/>
                </a:lnTo>
              </a:path>
            </a:pathLst>
          </a:custGeom>
          <a:solidFill>
            <a:schemeClr val="tx2">
              <a:lumMod val="5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2" name="Freeform 4">
            <a:extLst>
              <a:ext uri="{FF2B5EF4-FFF2-40B4-BE49-F238E27FC236}">
                <a16:creationId xmlns:a16="http://schemas.microsoft.com/office/drawing/2014/main" id="{07EFA42E-467D-A740-ACDC-37E64B368EC7}"/>
              </a:ext>
            </a:extLst>
          </p:cNvPr>
          <p:cNvSpPr>
            <a:spLocks noChangeArrowheads="1"/>
          </p:cNvSpPr>
          <p:nvPr/>
        </p:nvSpPr>
        <p:spPr bwMode="auto">
          <a:xfrm>
            <a:off x="11323027" y="5834014"/>
            <a:ext cx="346607" cy="1366291"/>
          </a:xfrm>
          <a:custGeom>
            <a:avLst/>
            <a:gdLst>
              <a:gd name="T0" fmla="*/ 1062 w 1063"/>
              <a:gd name="T1" fmla="*/ 4188 h 4189"/>
              <a:gd name="T2" fmla="*/ 1062 w 1063"/>
              <a:gd name="T3" fmla="*/ 4188 h 4189"/>
              <a:gd name="T4" fmla="*/ 1062 w 1063"/>
              <a:gd name="T5" fmla="*/ 0 h 4189"/>
              <a:gd name="T6" fmla="*/ 0 w 1063"/>
              <a:gd name="T7" fmla="*/ 1438 h 4189"/>
              <a:gd name="T8" fmla="*/ 0 w 1063"/>
              <a:gd name="T9" fmla="*/ 4188 h 4189"/>
              <a:gd name="T10" fmla="*/ 1062 w 1063"/>
              <a:gd name="T11" fmla="*/ 4188 h 4189"/>
            </a:gdLst>
            <a:ahLst/>
            <a:cxnLst>
              <a:cxn ang="0">
                <a:pos x="T0" y="T1"/>
              </a:cxn>
              <a:cxn ang="0">
                <a:pos x="T2" y="T3"/>
              </a:cxn>
              <a:cxn ang="0">
                <a:pos x="T4" y="T5"/>
              </a:cxn>
              <a:cxn ang="0">
                <a:pos x="T6" y="T7"/>
              </a:cxn>
              <a:cxn ang="0">
                <a:pos x="T8" y="T9"/>
              </a:cxn>
              <a:cxn ang="0">
                <a:pos x="T10" y="T11"/>
              </a:cxn>
            </a:cxnLst>
            <a:rect l="0" t="0" r="r" b="b"/>
            <a:pathLst>
              <a:path w="1063" h="4189">
                <a:moveTo>
                  <a:pt x="1062" y="4188"/>
                </a:moveTo>
                <a:lnTo>
                  <a:pt x="1062" y="4188"/>
                </a:lnTo>
                <a:cubicBezTo>
                  <a:pt x="1062" y="0"/>
                  <a:pt x="1062" y="0"/>
                  <a:pt x="1062" y="0"/>
                </a:cubicBezTo>
                <a:cubicBezTo>
                  <a:pt x="625" y="94"/>
                  <a:pt x="0" y="469"/>
                  <a:pt x="0" y="1438"/>
                </a:cubicBezTo>
                <a:cubicBezTo>
                  <a:pt x="0" y="4188"/>
                  <a:pt x="0" y="4188"/>
                  <a:pt x="0" y="4188"/>
                </a:cubicBezTo>
                <a:lnTo>
                  <a:pt x="1062" y="4188"/>
                </a:lnTo>
              </a:path>
            </a:pathLst>
          </a:custGeom>
          <a:solidFill>
            <a:schemeClr val="tx2">
              <a:lumMod val="5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3" name="Freeform 5">
            <a:extLst>
              <a:ext uri="{FF2B5EF4-FFF2-40B4-BE49-F238E27FC236}">
                <a16:creationId xmlns:a16="http://schemas.microsoft.com/office/drawing/2014/main" id="{89EE0E23-9214-F14A-BF35-7F4AA45BF25F}"/>
              </a:ext>
            </a:extLst>
          </p:cNvPr>
          <p:cNvSpPr>
            <a:spLocks noChangeArrowheads="1"/>
          </p:cNvSpPr>
          <p:nvPr/>
        </p:nvSpPr>
        <p:spPr bwMode="auto">
          <a:xfrm>
            <a:off x="11974533" y="5713205"/>
            <a:ext cx="428584" cy="937707"/>
          </a:xfrm>
          <a:custGeom>
            <a:avLst/>
            <a:gdLst>
              <a:gd name="T0" fmla="*/ 656 w 1312"/>
              <a:gd name="T1" fmla="*/ 188 h 2875"/>
              <a:gd name="T2" fmla="*/ 656 w 1312"/>
              <a:gd name="T3" fmla="*/ 188 h 2875"/>
              <a:gd name="T4" fmla="*/ 0 w 1312"/>
              <a:gd name="T5" fmla="*/ 0 h 2875"/>
              <a:gd name="T6" fmla="*/ 656 w 1312"/>
              <a:gd name="T7" fmla="*/ 2874 h 2875"/>
              <a:gd name="T8" fmla="*/ 1311 w 1312"/>
              <a:gd name="T9" fmla="*/ 0 h 2875"/>
              <a:gd name="T10" fmla="*/ 656 w 1312"/>
              <a:gd name="T11" fmla="*/ 188 h 2875"/>
            </a:gdLst>
            <a:ahLst/>
            <a:cxnLst>
              <a:cxn ang="0">
                <a:pos x="T0" y="T1"/>
              </a:cxn>
              <a:cxn ang="0">
                <a:pos x="T2" y="T3"/>
              </a:cxn>
              <a:cxn ang="0">
                <a:pos x="T4" y="T5"/>
              </a:cxn>
              <a:cxn ang="0">
                <a:pos x="T6" y="T7"/>
              </a:cxn>
              <a:cxn ang="0">
                <a:pos x="T8" y="T9"/>
              </a:cxn>
              <a:cxn ang="0">
                <a:pos x="T10" y="T11"/>
              </a:cxn>
            </a:cxnLst>
            <a:rect l="0" t="0" r="r" b="b"/>
            <a:pathLst>
              <a:path w="1312" h="2875">
                <a:moveTo>
                  <a:pt x="656" y="188"/>
                </a:moveTo>
                <a:lnTo>
                  <a:pt x="656" y="188"/>
                </a:lnTo>
                <a:lnTo>
                  <a:pt x="0" y="0"/>
                </a:lnTo>
                <a:lnTo>
                  <a:pt x="656" y="2874"/>
                </a:lnTo>
                <a:lnTo>
                  <a:pt x="1311" y="0"/>
                </a:lnTo>
                <a:lnTo>
                  <a:pt x="656" y="188"/>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8" name="Freeform 15">
            <a:extLst>
              <a:ext uri="{FF2B5EF4-FFF2-40B4-BE49-F238E27FC236}">
                <a16:creationId xmlns:a16="http://schemas.microsoft.com/office/drawing/2014/main" id="{216D8100-2D91-7747-87C1-9394656988F5}"/>
              </a:ext>
            </a:extLst>
          </p:cNvPr>
          <p:cNvSpPr>
            <a:spLocks noChangeArrowheads="1"/>
          </p:cNvSpPr>
          <p:nvPr/>
        </p:nvSpPr>
        <p:spPr bwMode="auto">
          <a:xfrm>
            <a:off x="11557454" y="5713205"/>
            <a:ext cx="1264179" cy="1488538"/>
          </a:xfrm>
          <a:custGeom>
            <a:avLst/>
            <a:gdLst>
              <a:gd name="T0" fmla="*/ 0 w 3875"/>
              <a:gd name="T1" fmla="*/ 4562 h 4563"/>
              <a:gd name="T2" fmla="*/ 0 w 3875"/>
              <a:gd name="T3" fmla="*/ 4562 h 4563"/>
              <a:gd name="T4" fmla="*/ 3874 w 3875"/>
              <a:gd name="T5" fmla="*/ 4562 h 4563"/>
              <a:gd name="T6" fmla="*/ 3874 w 3875"/>
              <a:gd name="T7" fmla="*/ 905 h 4563"/>
              <a:gd name="T8" fmla="*/ 3311 w 3875"/>
              <a:gd name="T9" fmla="*/ 281 h 4563"/>
              <a:gd name="T10" fmla="*/ 2530 w 3875"/>
              <a:gd name="T11" fmla="*/ 0 h 4563"/>
              <a:gd name="T12" fmla="*/ 2530 w 3875"/>
              <a:gd name="T13" fmla="*/ 31 h 4563"/>
              <a:gd name="T14" fmla="*/ 1937 w 3875"/>
              <a:gd name="T15" fmla="*/ 2874 h 4563"/>
              <a:gd name="T16" fmla="*/ 1343 w 3875"/>
              <a:gd name="T17" fmla="*/ 0 h 4563"/>
              <a:gd name="T18" fmla="*/ 1343 w 3875"/>
              <a:gd name="T19" fmla="*/ 0 h 4563"/>
              <a:gd name="T20" fmla="*/ 562 w 3875"/>
              <a:gd name="T21" fmla="*/ 281 h 4563"/>
              <a:gd name="T22" fmla="*/ 0 w 3875"/>
              <a:gd name="T23" fmla="*/ 905 h 4563"/>
              <a:gd name="T24" fmla="*/ 0 w 3875"/>
              <a:gd name="T25" fmla="*/ 4562 h 4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75" h="4563">
                <a:moveTo>
                  <a:pt x="0" y="4562"/>
                </a:moveTo>
                <a:lnTo>
                  <a:pt x="0" y="4562"/>
                </a:lnTo>
                <a:cubicBezTo>
                  <a:pt x="3874" y="4562"/>
                  <a:pt x="3874" y="4562"/>
                  <a:pt x="3874" y="4562"/>
                </a:cubicBezTo>
                <a:cubicBezTo>
                  <a:pt x="3874" y="3843"/>
                  <a:pt x="3874" y="1312"/>
                  <a:pt x="3874" y="905"/>
                </a:cubicBezTo>
                <a:cubicBezTo>
                  <a:pt x="3874" y="437"/>
                  <a:pt x="3624" y="374"/>
                  <a:pt x="3311" y="281"/>
                </a:cubicBezTo>
                <a:cubicBezTo>
                  <a:pt x="3061" y="188"/>
                  <a:pt x="2530" y="0"/>
                  <a:pt x="2530" y="0"/>
                </a:cubicBezTo>
                <a:cubicBezTo>
                  <a:pt x="2530" y="31"/>
                  <a:pt x="2530" y="31"/>
                  <a:pt x="2530" y="31"/>
                </a:cubicBezTo>
                <a:cubicBezTo>
                  <a:pt x="1937" y="2874"/>
                  <a:pt x="1937" y="2874"/>
                  <a:pt x="1937" y="2874"/>
                </a:cubicBezTo>
                <a:cubicBezTo>
                  <a:pt x="1343" y="0"/>
                  <a:pt x="1343" y="0"/>
                  <a:pt x="1343" y="0"/>
                </a:cubicBezTo>
                <a:lnTo>
                  <a:pt x="1343" y="0"/>
                </a:lnTo>
                <a:cubicBezTo>
                  <a:pt x="1343" y="0"/>
                  <a:pt x="812" y="188"/>
                  <a:pt x="562" y="281"/>
                </a:cubicBezTo>
                <a:cubicBezTo>
                  <a:pt x="250" y="374"/>
                  <a:pt x="0" y="437"/>
                  <a:pt x="0" y="905"/>
                </a:cubicBezTo>
                <a:cubicBezTo>
                  <a:pt x="0" y="1312"/>
                  <a:pt x="0" y="4030"/>
                  <a:pt x="0" y="4562"/>
                </a:cubicBezTo>
              </a:path>
            </a:pathLst>
          </a:custGeom>
          <a:solidFill>
            <a:schemeClr val="tx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 name="Freeform 51">
            <a:extLst>
              <a:ext uri="{FF2B5EF4-FFF2-40B4-BE49-F238E27FC236}">
                <a16:creationId xmlns:a16="http://schemas.microsoft.com/office/drawing/2014/main" id="{4F5159C2-429F-114E-A51F-2CA6887BFE0B}"/>
              </a:ext>
            </a:extLst>
          </p:cNvPr>
          <p:cNvSpPr>
            <a:spLocks noChangeArrowheads="1"/>
          </p:cNvSpPr>
          <p:nvPr/>
        </p:nvSpPr>
        <p:spPr bwMode="auto">
          <a:xfrm>
            <a:off x="11974533" y="5671497"/>
            <a:ext cx="438326" cy="203898"/>
          </a:xfrm>
          <a:custGeom>
            <a:avLst/>
            <a:gdLst>
              <a:gd name="connsiteX0" fmla="*/ 779583 w 779583"/>
              <a:gd name="connsiteY0" fmla="*/ 0 h 362642"/>
              <a:gd name="connsiteX1" fmla="*/ 779583 w 779583"/>
              <a:gd name="connsiteY1" fmla="*/ 181902 h 362642"/>
              <a:gd name="connsiteX2" fmla="*/ 399034 w 779583"/>
              <a:gd name="connsiteY2" fmla="*/ 362642 h 362642"/>
              <a:gd name="connsiteX3" fmla="*/ 399034 w 779583"/>
              <a:gd name="connsiteY3" fmla="*/ 181902 h 362642"/>
              <a:gd name="connsiteX4" fmla="*/ 0 w 779583"/>
              <a:gd name="connsiteY4" fmla="*/ 0 h 362642"/>
              <a:gd name="connsiteX5" fmla="*/ 398453 w 779583"/>
              <a:gd name="connsiteY5" fmla="*/ 181902 h 362642"/>
              <a:gd name="connsiteX6" fmla="*/ 398453 w 779583"/>
              <a:gd name="connsiteY6" fmla="*/ 362642 h 362642"/>
              <a:gd name="connsiteX7" fmla="*/ 0 w 779583"/>
              <a:gd name="connsiteY7" fmla="*/ 181902 h 362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9583" h="362642">
                <a:moveTo>
                  <a:pt x="779583" y="0"/>
                </a:moveTo>
                <a:lnTo>
                  <a:pt x="779583" y="181902"/>
                </a:lnTo>
                <a:lnTo>
                  <a:pt x="399034" y="362642"/>
                </a:lnTo>
                <a:lnTo>
                  <a:pt x="399034" y="181902"/>
                </a:lnTo>
                <a:close/>
                <a:moveTo>
                  <a:pt x="0" y="0"/>
                </a:moveTo>
                <a:lnTo>
                  <a:pt x="398453" y="181902"/>
                </a:lnTo>
                <a:lnTo>
                  <a:pt x="398453" y="362642"/>
                </a:lnTo>
                <a:lnTo>
                  <a:pt x="0" y="181902"/>
                </a:lnTo>
                <a:close/>
              </a:path>
            </a:pathLst>
          </a:custGeom>
          <a:solidFill>
            <a:srgbClr val="EDEEF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oAutofit/>
          </a:bodyPr>
          <a:lstStyle/>
          <a:p>
            <a:endParaRPr lang="en-US"/>
          </a:p>
        </p:txBody>
      </p:sp>
      <p:sp>
        <p:nvSpPr>
          <p:cNvPr id="53" name="Freeform 52">
            <a:extLst>
              <a:ext uri="{FF2B5EF4-FFF2-40B4-BE49-F238E27FC236}">
                <a16:creationId xmlns:a16="http://schemas.microsoft.com/office/drawing/2014/main" id="{6CDBC550-0803-9745-B34F-52C7907C38EB}"/>
              </a:ext>
            </a:extLst>
          </p:cNvPr>
          <p:cNvSpPr>
            <a:spLocks noChangeArrowheads="1"/>
          </p:cNvSpPr>
          <p:nvPr/>
        </p:nvSpPr>
        <p:spPr bwMode="auto">
          <a:xfrm>
            <a:off x="12096780" y="5803811"/>
            <a:ext cx="193831" cy="846775"/>
          </a:xfrm>
          <a:custGeom>
            <a:avLst/>
            <a:gdLst>
              <a:gd name="connsiteX0" fmla="*/ 182021 w 344737"/>
              <a:gd name="connsiteY0" fmla="*/ 0 h 1506029"/>
              <a:gd name="connsiteX1" fmla="*/ 291021 w 344737"/>
              <a:gd name="connsiteY1" fmla="*/ 108422 h 1506029"/>
              <a:gd name="connsiteX2" fmla="*/ 289443 w 344737"/>
              <a:gd name="connsiteY2" fmla="*/ 109991 h 1506029"/>
              <a:gd name="connsiteX3" fmla="*/ 290091 w 344737"/>
              <a:gd name="connsiteY3" fmla="*/ 109991 h 1506029"/>
              <a:gd name="connsiteX4" fmla="*/ 344737 w 344737"/>
              <a:gd name="connsiteY4" fmla="*/ 726197 h 1506029"/>
              <a:gd name="connsiteX5" fmla="*/ 163358 w 344737"/>
              <a:gd name="connsiteY5" fmla="*/ 1506029 h 1506029"/>
              <a:gd name="connsiteX6" fmla="*/ 0 w 344737"/>
              <a:gd name="connsiteY6" fmla="*/ 798726 h 1506029"/>
              <a:gd name="connsiteX7" fmla="*/ 72668 w 344737"/>
              <a:gd name="connsiteY7" fmla="*/ 109991 h 1506029"/>
              <a:gd name="connsiteX8" fmla="*/ 75741 w 344737"/>
              <a:gd name="connsiteY8" fmla="*/ 109991 h 1506029"/>
              <a:gd name="connsiteX9" fmla="*/ 74180 w 344737"/>
              <a:gd name="connsiteY9" fmla="*/ 108422 h 1506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4737" h="1506029">
                <a:moveTo>
                  <a:pt x="182021" y="0"/>
                </a:moveTo>
                <a:lnTo>
                  <a:pt x="291021" y="108422"/>
                </a:lnTo>
                <a:lnTo>
                  <a:pt x="289443" y="109991"/>
                </a:lnTo>
                <a:lnTo>
                  <a:pt x="290091" y="109991"/>
                </a:lnTo>
                <a:lnTo>
                  <a:pt x="344737" y="726197"/>
                </a:lnTo>
                <a:lnTo>
                  <a:pt x="163358" y="1506029"/>
                </a:lnTo>
                <a:lnTo>
                  <a:pt x="0" y="798726"/>
                </a:lnTo>
                <a:lnTo>
                  <a:pt x="72668" y="109991"/>
                </a:lnTo>
                <a:lnTo>
                  <a:pt x="75741" y="109991"/>
                </a:lnTo>
                <a:lnTo>
                  <a:pt x="74180" y="108422"/>
                </a:lnTo>
                <a:close/>
              </a:path>
            </a:pathLst>
          </a:custGeom>
          <a:solidFill>
            <a:schemeClr val="accent1"/>
          </a:solidFill>
          <a:ln>
            <a:noFill/>
          </a:ln>
          <a:effectLst/>
        </p:spPr>
        <p:txBody>
          <a:bodyPr wrap="square" anchor="ctr">
            <a:noAutofit/>
          </a:bodyPr>
          <a:lstStyle/>
          <a:p>
            <a:endParaRPr lang="en-US"/>
          </a:p>
        </p:txBody>
      </p:sp>
      <p:sp>
        <p:nvSpPr>
          <p:cNvPr id="56" name="Freeform 3">
            <a:extLst>
              <a:ext uri="{FF2B5EF4-FFF2-40B4-BE49-F238E27FC236}">
                <a16:creationId xmlns:a16="http://schemas.microsoft.com/office/drawing/2014/main" id="{772C3F64-BB39-F048-9555-FCA4E54C2FA2}"/>
              </a:ext>
            </a:extLst>
          </p:cNvPr>
          <p:cNvSpPr>
            <a:spLocks noChangeArrowheads="1"/>
          </p:cNvSpPr>
          <p:nvPr/>
        </p:nvSpPr>
        <p:spPr bwMode="auto">
          <a:xfrm>
            <a:off x="17407900" y="5834014"/>
            <a:ext cx="346606" cy="1366291"/>
          </a:xfrm>
          <a:custGeom>
            <a:avLst/>
            <a:gdLst>
              <a:gd name="T0" fmla="*/ 1062 w 1063"/>
              <a:gd name="T1" fmla="*/ 4188 h 4189"/>
              <a:gd name="T2" fmla="*/ 1062 w 1063"/>
              <a:gd name="T3" fmla="*/ 4188 h 4189"/>
              <a:gd name="T4" fmla="*/ 1062 w 1063"/>
              <a:gd name="T5" fmla="*/ 1438 h 4189"/>
              <a:gd name="T6" fmla="*/ 0 w 1063"/>
              <a:gd name="T7" fmla="*/ 0 h 4189"/>
              <a:gd name="T8" fmla="*/ 0 w 1063"/>
              <a:gd name="T9" fmla="*/ 4188 h 4189"/>
              <a:gd name="T10" fmla="*/ 1062 w 1063"/>
              <a:gd name="T11" fmla="*/ 4188 h 4189"/>
            </a:gdLst>
            <a:ahLst/>
            <a:cxnLst>
              <a:cxn ang="0">
                <a:pos x="T0" y="T1"/>
              </a:cxn>
              <a:cxn ang="0">
                <a:pos x="T2" y="T3"/>
              </a:cxn>
              <a:cxn ang="0">
                <a:pos x="T4" y="T5"/>
              </a:cxn>
              <a:cxn ang="0">
                <a:pos x="T6" y="T7"/>
              </a:cxn>
              <a:cxn ang="0">
                <a:pos x="T8" y="T9"/>
              </a:cxn>
              <a:cxn ang="0">
                <a:pos x="T10" y="T11"/>
              </a:cxn>
            </a:cxnLst>
            <a:rect l="0" t="0" r="r" b="b"/>
            <a:pathLst>
              <a:path w="1063" h="4189">
                <a:moveTo>
                  <a:pt x="1062" y="4188"/>
                </a:moveTo>
                <a:lnTo>
                  <a:pt x="1062" y="4188"/>
                </a:lnTo>
                <a:cubicBezTo>
                  <a:pt x="1062" y="1438"/>
                  <a:pt x="1062" y="1438"/>
                  <a:pt x="1062" y="1438"/>
                </a:cubicBezTo>
                <a:cubicBezTo>
                  <a:pt x="1062" y="469"/>
                  <a:pt x="437" y="94"/>
                  <a:pt x="0" y="0"/>
                </a:cubicBezTo>
                <a:cubicBezTo>
                  <a:pt x="0" y="4188"/>
                  <a:pt x="0" y="4188"/>
                  <a:pt x="0" y="4188"/>
                </a:cubicBezTo>
                <a:lnTo>
                  <a:pt x="1062" y="4188"/>
                </a:lnTo>
              </a:path>
            </a:pathLst>
          </a:custGeom>
          <a:solidFill>
            <a:schemeClr val="tx2">
              <a:lumMod val="5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 name="Freeform 4">
            <a:extLst>
              <a:ext uri="{FF2B5EF4-FFF2-40B4-BE49-F238E27FC236}">
                <a16:creationId xmlns:a16="http://schemas.microsoft.com/office/drawing/2014/main" id="{925D5E39-DAC1-3541-B0F6-230FB80F968A}"/>
              </a:ext>
            </a:extLst>
          </p:cNvPr>
          <p:cNvSpPr>
            <a:spLocks noChangeArrowheads="1"/>
          </p:cNvSpPr>
          <p:nvPr/>
        </p:nvSpPr>
        <p:spPr bwMode="auto">
          <a:xfrm>
            <a:off x="16022911" y="5834014"/>
            <a:ext cx="346607" cy="1366291"/>
          </a:xfrm>
          <a:custGeom>
            <a:avLst/>
            <a:gdLst>
              <a:gd name="T0" fmla="*/ 1062 w 1063"/>
              <a:gd name="T1" fmla="*/ 4188 h 4189"/>
              <a:gd name="T2" fmla="*/ 1062 w 1063"/>
              <a:gd name="T3" fmla="*/ 4188 h 4189"/>
              <a:gd name="T4" fmla="*/ 1062 w 1063"/>
              <a:gd name="T5" fmla="*/ 0 h 4189"/>
              <a:gd name="T6" fmla="*/ 0 w 1063"/>
              <a:gd name="T7" fmla="*/ 1438 h 4189"/>
              <a:gd name="T8" fmla="*/ 0 w 1063"/>
              <a:gd name="T9" fmla="*/ 4188 h 4189"/>
              <a:gd name="T10" fmla="*/ 1062 w 1063"/>
              <a:gd name="T11" fmla="*/ 4188 h 4189"/>
            </a:gdLst>
            <a:ahLst/>
            <a:cxnLst>
              <a:cxn ang="0">
                <a:pos x="T0" y="T1"/>
              </a:cxn>
              <a:cxn ang="0">
                <a:pos x="T2" y="T3"/>
              </a:cxn>
              <a:cxn ang="0">
                <a:pos x="T4" y="T5"/>
              </a:cxn>
              <a:cxn ang="0">
                <a:pos x="T6" y="T7"/>
              </a:cxn>
              <a:cxn ang="0">
                <a:pos x="T8" y="T9"/>
              </a:cxn>
              <a:cxn ang="0">
                <a:pos x="T10" y="T11"/>
              </a:cxn>
            </a:cxnLst>
            <a:rect l="0" t="0" r="r" b="b"/>
            <a:pathLst>
              <a:path w="1063" h="4189">
                <a:moveTo>
                  <a:pt x="1062" y="4188"/>
                </a:moveTo>
                <a:lnTo>
                  <a:pt x="1062" y="4188"/>
                </a:lnTo>
                <a:cubicBezTo>
                  <a:pt x="1062" y="0"/>
                  <a:pt x="1062" y="0"/>
                  <a:pt x="1062" y="0"/>
                </a:cubicBezTo>
                <a:cubicBezTo>
                  <a:pt x="625" y="94"/>
                  <a:pt x="0" y="469"/>
                  <a:pt x="0" y="1438"/>
                </a:cubicBezTo>
                <a:cubicBezTo>
                  <a:pt x="0" y="4188"/>
                  <a:pt x="0" y="4188"/>
                  <a:pt x="0" y="4188"/>
                </a:cubicBezTo>
                <a:lnTo>
                  <a:pt x="1062" y="4188"/>
                </a:lnTo>
              </a:path>
            </a:pathLst>
          </a:custGeom>
          <a:solidFill>
            <a:schemeClr val="tx2">
              <a:lumMod val="5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8" name="Freeform 5">
            <a:extLst>
              <a:ext uri="{FF2B5EF4-FFF2-40B4-BE49-F238E27FC236}">
                <a16:creationId xmlns:a16="http://schemas.microsoft.com/office/drawing/2014/main" id="{5A4397AE-9280-C846-B3F6-9C846921857F}"/>
              </a:ext>
            </a:extLst>
          </p:cNvPr>
          <p:cNvSpPr>
            <a:spLocks noChangeArrowheads="1"/>
          </p:cNvSpPr>
          <p:nvPr/>
        </p:nvSpPr>
        <p:spPr bwMode="auto">
          <a:xfrm>
            <a:off x="16674417" y="5713205"/>
            <a:ext cx="428584" cy="937707"/>
          </a:xfrm>
          <a:custGeom>
            <a:avLst/>
            <a:gdLst>
              <a:gd name="T0" fmla="*/ 656 w 1312"/>
              <a:gd name="T1" fmla="*/ 188 h 2875"/>
              <a:gd name="T2" fmla="*/ 656 w 1312"/>
              <a:gd name="T3" fmla="*/ 188 h 2875"/>
              <a:gd name="T4" fmla="*/ 0 w 1312"/>
              <a:gd name="T5" fmla="*/ 0 h 2875"/>
              <a:gd name="T6" fmla="*/ 656 w 1312"/>
              <a:gd name="T7" fmla="*/ 2874 h 2875"/>
              <a:gd name="T8" fmla="*/ 1311 w 1312"/>
              <a:gd name="T9" fmla="*/ 0 h 2875"/>
              <a:gd name="T10" fmla="*/ 656 w 1312"/>
              <a:gd name="T11" fmla="*/ 188 h 2875"/>
            </a:gdLst>
            <a:ahLst/>
            <a:cxnLst>
              <a:cxn ang="0">
                <a:pos x="T0" y="T1"/>
              </a:cxn>
              <a:cxn ang="0">
                <a:pos x="T2" y="T3"/>
              </a:cxn>
              <a:cxn ang="0">
                <a:pos x="T4" y="T5"/>
              </a:cxn>
              <a:cxn ang="0">
                <a:pos x="T6" y="T7"/>
              </a:cxn>
              <a:cxn ang="0">
                <a:pos x="T8" y="T9"/>
              </a:cxn>
              <a:cxn ang="0">
                <a:pos x="T10" y="T11"/>
              </a:cxn>
            </a:cxnLst>
            <a:rect l="0" t="0" r="r" b="b"/>
            <a:pathLst>
              <a:path w="1312" h="2875">
                <a:moveTo>
                  <a:pt x="656" y="188"/>
                </a:moveTo>
                <a:lnTo>
                  <a:pt x="656" y="188"/>
                </a:lnTo>
                <a:lnTo>
                  <a:pt x="0" y="0"/>
                </a:lnTo>
                <a:lnTo>
                  <a:pt x="656" y="2874"/>
                </a:lnTo>
                <a:lnTo>
                  <a:pt x="1311" y="0"/>
                </a:lnTo>
                <a:lnTo>
                  <a:pt x="656" y="188"/>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3" name="Freeform 15">
            <a:extLst>
              <a:ext uri="{FF2B5EF4-FFF2-40B4-BE49-F238E27FC236}">
                <a16:creationId xmlns:a16="http://schemas.microsoft.com/office/drawing/2014/main" id="{B58C49DA-0A15-F04F-96AA-04DACB0FE286}"/>
              </a:ext>
            </a:extLst>
          </p:cNvPr>
          <p:cNvSpPr>
            <a:spLocks noChangeArrowheads="1"/>
          </p:cNvSpPr>
          <p:nvPr/>
        </p:nvSpPr>
        <p:spPr bwMode="auto">
          <a:xfrm>
            <a:off x="16257338" y="5713205"/>
            <a:ext cx="1264179" cy="1488538"/>
          </a:xfrm>
          <a:custGeom>
            <a:avLst/>
            <a:gdLst>
              <a:gd name="T0" fmla="*/ 0 w 3875"/>
              <a:gd name="T1" fmla="*/ 4562 h 4563"/>
              <a:gd name="T2" fmla="*/ 0 w 3875"/>
              <a:gd name="T3" fmla="*/ 4562 h 4563"/>
              <a:gd name="T4" fmla="*/ 3874 w 3875"/>
              <a:gd name="T5" fmla="*/ 4562 h 4563"/>
              <a:gd name="T6" fmla="*/ 3874 w 3875"/>
              <a:gd name="T7" fmla="*/ 905 h 4563"/>
              <a:gd name="T8" fmla="*/ 3311 w 3875"/>
              <a:gd name="T9" fmla="*/ 281 h 4563"/>
              <a:gd name="T10" fmla="*/ 2530 w 3875"/>
              <a:gd name="T11" fmla="*/ 0 h 4563"/>
              <a:gd name="T12" fmla="*/ 2530 w 3875"/>
              <a:gd name="T13" fmla="*/ 31 h 4563"/>
              <a:gd name="T14" fmla="*/ 1937 w 3875"/>
              <a:gd name="T15" fmla="*/ 2874 h 4563"/>
              <a:gd name="T16" fmla="*/ 1343 w 3875"/>
              <a:gd name="T17" fmla="*/ 0 h 4563"/>
              <a:gd name="T18" fmla="*/ 1343 w 3875"/>
              <a:gd name="T19" fmla="*/ 0 h 4563"/>
              <a:gd name="T20" fmla="*/ 562 w 3875"/>
              <a:gd name="T21" fmla="*/ 281 h 4563"/>
              <a:gd name="T22" fmla="*/ 0 w 3875"/>
              <a:gd name="T23" fmla="*/ 905 h 4563"/>
              <a:gd name="T24" fmla="*/ 0 w 3875"/>
              <a:gd name="T25" fmla="*/ 4562 h 4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75" h="4563">
                <a:moveTo>
                  <a:pt x="0" y="4562"/>
                </a:moveTo>
                <a:lnTo>
                  <a:pt x="0" y="4562"/>
                </a:lnTo>
                <a:cubicBezTo>
                  <a:pt x="3874" y="4562"/>
                  <a:pt x="3874" y="4562"/>
                  <a:pt x="3874" y="4562"/>
                </a:cubicBezTo>
                <a:cubicBezTo>
                  <a:pt x="3874" y="3843"/>
                  <a:pt x="3874" y="1312"/>
                  <a:pt x="3874" y="905"/>
                </a:cubicBezTo>
                <a:cubicBezTo>
                  <a:pt x="3874" y="437"/>
                  <a:pt x="3624" y="374"/>
                  <a:pt x="3311" y="281"/>
                </a:cubicBezTo>
                <a:cubicBezTo>
                  <a:pt x="3061" y="188"/>
                  <a:pt x="2530" y="0"/>
                  <a:pt x="2530" y="0"/>
                </a:cubicBezTo>
                <a:cubicBezTo>
                  <a:pt x="2530" y="31"/>
                  <a:pt x="2530" y="31"/>
                  <a:pt x="2530" y="31"/>
                </a:cubicBezTo>
                <a:cubicBezTo>
                  <a:pt x="1937" y="2874"/>
                  <a:pt x="1937" y="2874"/>
                  <a:pt x="1937" y="2874"/>
                </a:cubicBezTo>
                <a:cubicBezTo>
                  <a:pt x="1343" y="0"/>
                  <a:pt x="1343" y="0"/>
                  <a:pt x="1343" y="0"/>
                </a:cubicBezTo>
                <a:lnTo>
                  <a:pt x="1343" y="0"/>
                </a:lnTo>
                <a:cubicBezTo>
                  <a:pt x="1343" y="0"/>
                  <a:pt x="812" y="188"/>
                  <a:pt x="562" y="281"/>
                </a:cubicBezTo>
                <a:cubicBezTo>
                  <a:pt x="250" y="374"/>
                  <a:pt x="0" y="437"/>
                  <a:pt x="0" y="905"/>
                </a:cubicBezTo>
                <a:cubicBezTo>
                  <a:pt x="0" y="1312"/>
                  <a:pt x="0" y="4030"/>
                  <a:pt x="0" y="4562"/>
                </a:cubicBezTo>
              </a:path>
            </a:pathLst>
          </a:custGeom>
          <a:solidFill>
            <a:schemeClr val="tx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4" name="Freeform 63">
            <a:extLst>
              <a:ext uri="{FF2B5EF4-FFF2-40B4-BE49-F238E27FC236}">
                <a16:creationId xmlns:a16="http://schemas.microsoft.com/office/drawing/2014/main" id="{475BEF5C-E8C1-5247-BE87-CA45D1B21932}"/>
              </a:ext>
            </a:extLst>
          </p:cNvPr>
          <p:cNvSpPr>
            <a:spLocks noChangeArrowheads="1"/>
          </p:cNvSpPr>
          <p:nvPr/>
        </p:nvSpPr>
        <p:spPr bwMode="auto">
          <a:xfrm>
            <a:off x="16674417" y="5671497"/>
            <a:ext cx="438326" cy="203898"/>
          </a:xfrm>
          <a:custGeom>
            <a:avLst/>
            <a:gdLst>
              <a:gd name="connsiteX0" fmla="*/ 779583 w 779583"/>
              <a:gd name="connsiteY0" fmla="*/ 0 h 362642"/>
              <a:gd name="connsiteX1" fmla="*/ 779583 w 779583"/>
              <a:gd name="connsiteY1" fmla="*/ 181902 h 362642"/>
              <a:gd name="connsiteX2" fmla="*/ 399034 w 779583"/>
              <a:gd name="connsiteY2" fmla="*/ 362642 h 362642"/>
              <a:gd name="connsiteX3" fmla="*/ 399034 w 779583"/>
              <a:gd name="connsiteY3" fmla="*/ 181902 h 362642"/>
              <a:gd name="connsiteX4" fmla="*/ 0 w 779583"/>
              <a:gd name="connsiteY4" fmla="*/ 0 h 362642"/>
              <a:gd name="connsiteX5" fmla="*/ 398453 w 779583"/>
              <a:gd name="connsiteY5" fmla="*/ 181902 h 362642"/>
              <a:gd name="connsiteX6" fmla="*/ 398453 w 779583"/>
              <a:gd name="connsiteY6" fmla="*/ 362642 h 362642"/>
              <a:gd name="connsiteX7" fmla="*/ 0 w 779583"/>
              <a:gd name="connsiteY7" fmla="*/ 181902 h 362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9583" h="362642">
                <a:moveTo>
                  <a:pt x="779583" y="0"/>
                </a:moveTo>
                <a:lnTo>
                  <a:pt x="779583" y="181902"/>
                </a:lnTo>
                <a:lnTo>
                  <a:pt x="399034" y="362642"/>
                </a:lnTo>
                <a:lnTo>
                  <a:pt x="399034" y="181902"/>
                </a:lnTo>
                <a:close/>
                <a:moveTo>
                  <a:pt x="0" y="0"/>
                </a:moveTo>
                <a:lnTo>
                  <a:pt x="398453" y="181902"/>
                </a:lnTo>
                <a:lnTo>
                  <a:pt x="398453" y="362642"/>
                </a:lnTo>
                <a:lnTo>
                  <a:pt x="0" y="181902"/>
                </a:lnTo>
                <a:close/>
              </a:path>
            </a:pathLst>
          </a:custGeom>
          <a:solidFill>
            <a:srgbClr val="EDEEF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oAutofit/>
          </a:bodyPr>
          <a:lstStyle/>
          <a:p>
            <a:endParaRPr lang="en-US"/>
          </a:p>
        </p:txBody>
      </p:sp>
      <p:sp>
        <p:nvSpPr>
          <p:cNvPr id="65" name="Freeform 64">
            <a:extLst>
              <a:ext uri="{FF2B5EF4-FFF2-40B4-BE49-F238E27FC236}">
                <a16:creationId xmlns:a16="http://schemas.microsoft.com/office/drawing/2014/main" id="{AF72475C-E20E-0C48-B1FD-1207168E056C}"/>
              </a:ext>
            </a:extLst>
          </p:cNvPr>
          <p:cNvSpPr>
            <a:spLocks noChangeArrowheads="1"/>
          </p:cNvSpPr>
          <p:nvPr/>
        </p:nvSpPr>
        <p:spPr bwMode="auto">
          <a:xfrm>
            <a:off x="16796664" y="5803811"/>
            <a:ext cx="193831" cy="846775"/>
          </a:xfrm>
          <a:custGeom>
            <a:avLst/>
            <a:gdLst>
              <a:gd name="connsiteX0" fmla="*/ 182021 w 344737"/>
              <a:gd name="connsiteY0" fmla="*/ 0 h 1506029"/>
              <a:gd name="connsiteX1" fmla="*/ 291021 w 344737"/>
              <a:gd name="connsiteY1" fmla="*/ 108422 h 1506029"/>
              <a:gd name="connsiteX2" fmla="*/ 289443 w 344737"/>
              <a:gd name="connsiteY2" fmla="*/ 109991 h 1506029"/>
              <a:gd name="connsiteX3" fmla="*/ 290091 w 344737"/>
              <a:gd name="connsiteY3" fmla="*/ 109991 h 1506029"/>
              <a:gd name="connsiteX4" fmla="*/ 344737 w 344737"/>
              <a:gd name="connsiteY4" fmla="*/ 726197 h 1506029"/>
              <a:gd name="connsiteX5" fmla="*/ 163358 w 344737"/>
              <a:gd name="connsiteY5" fmla="*/ 1506029 h 1506029"/>
              <a:gd name="connsiteX6" fmla="*/ 0 w 344737"/>
              <a:gd name="connsiteY6" fmla="*/ 798726 h 1506029"/>
              <a:gd name="connsiteX7" fmla="*/ 72668 w 344737"/>
              <a:gd name="connsiteY7" fmla="*/ 109991 h 1506029"/>
              <a:gd name="connsiteX8" fmla="*/ 75741 w 344737"/>
              <a:gd name="connsiteY8" fmla="*/ 109991 h 1506029"/>
              <a:gd name="connsiteX9" fmla="*/ 74180 w 344737"/>
              <a:gd name="connsiteY9" fmla="*/ 108422 h 1506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4737" h="1506029">
                <a:moveTo>
                  <a:pt x="182021" y="0"/>
                </a:moveTo>
                <a:lnTo>
                  <a:pt x="291021" y="108422"/>
                </a:lnTo>
                <a:lnTo>
                  <a:pt x="289443" y="109991"/>
                </a:lnTo>
                <a:lnTo>
                  <a:pt x="290091" y="109991"/>
                </a:lnTo>
                <a:lnTo>
                  <a:pt x="344737" y="726197"/>
                </a:lnTo>
                <a:lnTo>
                  <a:pt x="163358" y="1506029"/>
                </a:lnTo>
                <a:lnTo>
                  <a:pt x="0" y="798726"/>
                </a:lnTo>
                <a:lnTo>
                  <a:pt x="72668" y="109991"/>
                </a:lnTo>
                <a:lnTo>
                  <a:pt x="75741" y="109991"/>
                </a:lnTo>
                <a:lnTo>
                  <a:pt x="74180" y="108422"/>
                </a:lnTo>
                <a:close/>
              </a:path>
            </a:pathLst>
          </a:custGeom>
          <a:solidFill>
            <a:schemeClr val="accent2"/>
          </a:solidFill>
          <a:ln>
            <a:noFill/>
          </a:ln>
          <a:effectLst/>
        </p:spPr>
        <p:txBody>
          <a:bodyPr wrap="square" anchor="ctr">
            <a:noAutofit/>
          </a:bodyPr>
          <a:lstStyle/>
          <a:p>
            <a:endParaRPr lang="en-US"/>
          </a:p>
        </p:txBody>
      </p:sp>
      <p:sp>
        <p:nvSpPr>
          <p:cNvPr id="68" name="Freeform 3">
            <a:extLst>
              <a:ext uri="{FF2B5EF4-FFF2-40B4-BE49-F238E27FC236}">
                <a16:creationId xmlns:a16="http://schemas.microsoft.com/office/drawing/2014/main" id="{F4F3F00A-CD40-5F43-BB65-979DFAB43E7B}"/>
              </a:ext>
            </a:extLst>
          </p:cNvPr>
          <p:cNvSpPr>
            <a:spLocks noChangeArrowheads="1"/>
          </p:cNvSpPr>
          <p:nvPr/>
        </p:nvSpPr>
        <p:spPr bwMode="auto">
          <a:xfrm>
            <a:off x="22178930" y="5834014"/>
            <a:ext cx="346606" cy="1366291"/>
          </a:xfrm>
          <a:custGeom>
            <a:avLst/>
            <a:gdLst>
              <a:gd name="T0" fmla="*/ 1062 w 1063"/>
              <a:gd name="T1" fmla="*/ 4188 h 4189"/>
              <a:gd name="T2" fmla="*/ 1062 w 1063"/>
              <a:gd name="T3" fmla="*/ 4188 h 4189"/>
              <a:gd name="T4" fmla="*/ 1062 w 1063"/>
              <a:gd name="T5" fmla="*/ 1438 h 4189"/>
              <a:gd name="T6" fmla="*/ 0 w 1063"/>
              <a:gd name="T7" fmla="*/ 0 h 4189"/>
              <a:gd name="T8" fmla="*/ 0 w 1063"/>
              <a:gd name="T9" fmla="*/ 4188 h 4189"/>
              <a:gd name="T10" fmla="*/ 1062 w 1063"/>
              <a:gd name="T11" fmla="*/ 4188 h 4189"/>
            </a:gdLst>
            <a:ahLst/>
            <a:cxnLst>
              <a:cxn ang="0">
                <a:pos x="T0" y="T1"/>
              </a:cxn>
              <a:cxn ang="0">
                <a:pos x="T2" y="T3"/>
              </a:cxn>
              <a:cxn ang="0">
                <a:pos x="T4" y="T5"/>
              </a:cxn>
              <a:cxn ang="0">
                <a:pos x="T6" y="T7"/>
              </a:cxn>
              <a:cxn ang="0">
                <a:pos x="T8" y="T9"/>
              </a:cxn>
              <a:cxn ang="0">
                <a:pos x="T10" y="T11"/>
              </a:cxn>
            </a:cxnLst>
            <a:rect l="0" t="0" r="r" b="b"/>
            <a:pathLst>
              <a:path w="1063" h="4189">
                <a:moveTo>
                  <a:pt x="1062" y="4188"/>
                </a:moveTo>
                <a:lnTo>
                  <a:pt x="1062" y="4188"/>
                </a:lnTo>
                <a:cubicBezTo>
                  <a:pt x="1062" y="1438"/>
                  <a:pt x="1062" y="1438"/>
                  <a:pt x="1062" y="1438"/>
                </a:cubicBezTo>
                <a:cubicBezTo>
                  <a:pt x="1062" y="469"/>
                  <a:pt x="437" y="94"/>
                  <a:pt x="0" y="0"/>
                </a:cubicBezTo>
                <a:cubicBezTo>
                  <a:pt x="0" y="4188"/>
                  <a:pt x="0" y="4188"/>
                  <a:pt x="0" y="4188"/>
                </a:cubicBezTo>
                <a:lnTo>
                  <a:pt x="1062" y="4188"/>
                </a:lnTo>
              </a:path>
            </a:pathLst>
          </a:custGeom>
          <a:solidFill>
            <a:schemeClr val="tx2">
              <a:lumMod val="5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9" name="Freeform 4">
            <a:extLst>
              <a:ext uri="{FF2B5EF4-FFF2-40B4-BE49-F238E27FC236}">
                <a16:creationId xmlns:a16="http://schemas.microsoft.com/office/drawing/2014/main" id="{63F3DEE0-F5B3-F74D-BE96-514B06FBA00A}"/>
              </a:ext>
            </a:extLst>
          </p:cNvPr>
          <p:cNvSpPr>
            <a:spLocks noChangeArrowheads="1"/>
          </p:cNvSpPr>
          <p:nvPr/>
        </p:nvSpPr>
        <p:spPr bwMode="auto">
          <a:xfrm>
            <a:off x="20793941" y="5834014"/>
            <a:ext cx="346607" cy="1366291"/>
          </a:xfrm>
          <a:custGeom>
            <a:avLst/>
            <a:gdLst>
              <a:gd name="T0" fmla="*/ 1062 w 1063"/>
              <a:gd name="T1" fmla="*/ 4188 h 4189"/>
              <a:gd name="T2" fmla="*/ 1062 w 1063"/>
              <a:gd name="T3" fmla="*/ 4188 h 4189"/>
              <a:gd name="T4" fmla="*/ 1062 w 1063"/>
              <a:gd name="T5" fmla="*/ 0 h 4189"/>
              <a:gd name="T6" fmla="*/ 0 w 1063"/>
              <a:gd name="T7" fmla="*/ 1438 h 4189"/>
              <a:gd name="T8" fmla="*/ 0 w 1063"/>
              <a:gd name="T9" fmla="*/ 4188 h 4189"/>
              <a:gd name="T10" fmla="*/ 1062 w 1063"/>
              <a:gd name="T11" fmla="*/ 4188 h 4189"/>
            </a:gdLst>
            <a:ahLst/>
            <a:cxnLst>
              <a:cxn ang="0">
                <a:pos x="T0" y="T1"/>
              </a:cxn>
              <a:cxn ang="0">
                <a:pos x="T2" y="T3"/>
              </a:cxn>
              <a:cxn ang="0">
                <a:pos x="T4" y="T5"/>
              </a:cxn>
              <a:cxn ang="0">
                <a:pos x="T6" y="T7"/>
              </a:cxn>
              <a:cxn ang="0">
                <a:pos x="T8" y="T9"/>
              </a:cxn>
              <a:cxn ang="0">
                <a:pos x="T10" y="T11"/>
              </a:cxn>
            </a:cxnLst>
            <a:rect l="0" t="0" r="r" b="b"/>
            <a:pathLst>
              <a:path w="1063" h="4189">
                <a:moveTo>
                  <a:pt x="1062" y="4188"/>
                </a:moveTo>
                <a:lnTo>
                  <a:pt x="1062" y="4188"/>
                </a:lnTo>
                <a:cubicBezTo>
                  <a:pt x="1062" y="0"/>
                  <a:pt x="1062" y="0"/>
                  <a:pt x="1062" y="0"/>
                </a:cubicBezTo>
                <a:cubicBezTo>
                  <a:pt x="625" y="94"/>
                  <a:pt x="0" y="469"/>
                  <a:pt x="0" y="1438"/>
                </a:cubicBezTo>
                <a:cubicBezTo>
                  <a:pt x="0" y="4188"/>
                  <a:pt x="0" y="4188"/>
                  <a:pt x="0" y="4188"/>
                </a:cubicBezTo>
                <a:lnTo>
                  <a:pt x="1062" y="4188"/>
                </a:lnTo>
              </a:path>
            </a:pathLst>
          </a:custGeom>
          <a:solidFill>
            <a:schemeClr val="tx2">
              <a:lumMod val="5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0" name="Freeform 5">
            <a:extLst>
              <a:ext uri="{FF2B5EF4-FFF2-40B4-BE49-F238E27FC236}">
                <a16:creationId xmlns:a16="http://schemas.microsoft.com/office/drawing/2014/main" id="{E5C407BD-C1EA-3445-B838-08DF0E8FFC64}"/>
              </a:ext>
            </a:extLst>
          </p:cNvPr>
          <p:cNvSpPr>
            <a:spLocks noChangeArrowheads="1"/>
          </p:cNvSpPr>
          <p:nvPr/>
        </p:nvSpPr>
        <p:spPr bwMode="auto">
          <a:xfrm>
            <a:off x="21445447" y="5713205"/>
            <a:ext cx="428584" cy="937707"/>
          </a:xfrm>
          <a:custGeom>
            <a:avLst/>
            <a:gdLst>
              <a:gd name="T0" fmla="*/ 656 w 1312"/>
              <a:gd name="T1" fmla="*/ 188 h 2875"/>
              <a:gd name="T2" fmla="*/ 656 w 1312"/>
              <a:gd name="T3" fmla="*/ 188 h 2875"/>
              <a:gd name="T4" fmla="*/ 0 w 1312"/>
              <a:gd name="T5" fmla="*/ 0 h 2875"/>
              <a:gd name="T6" fmla="*/ 656 w 1312"/>
              <a:gd name="T7" fmla="*/ 2874 h 2875"/>
              <a:gd name="T8" fmla="*/ 1311 w 1312"/>
              <a:gd name="T9" fmla="*/ 0 h 2875"/>
              <a:gd name="T10" fmla="*/ 656 w 1312"/>
              <a:gd name="T11" fmla="*/ 188 h 2875"/>
            </a:gdLst>
            <a:ahLst/>
            <a:cxnLst>
              <a:cxn ang="0">
                <a:pos x="T0" y="T1"/>
              </a:cxn>
              <a:cxn ang="0">
                <a:pos x="T2" y="T3"/>
              </a:cxn>
              <a:cxn ang="0">
                <a:pos x="T4" y="T5"/>
              </a:cxn>
              <a:cxn ang="0">
                <a:pos x="T6" y="T7"/>
              </a:cxn>
              <a:cxn ang="0">
                <a:pos x="T8" y="T9"/>
              </a:cxn>
              <a:cxn ang="0">
                <a:pos x="T10" y="T11"/>
              </a:cxn>
            </a:cxnLst>
            <a:rect l="0" t="0" r="r" b="b"/>
            <a:pathLst>
              <a:path w="1312" h="2875">
                <a:moveTo>
                  <a:pt x="656" y="188"/>
                </a:moveTo>
                <a:lnTo>
                  <a:pt x="656" y="188"/>
                </a:lnTo>
                <a:lnTo>
                  <a:pt x="0" y="0"/>
                </a:lnTo>
                <a:lnTo>
                  <a:pt x="656" y="2874"/>
                </a:lnTo>
                <a:lnTo>
                  <a:pt x="1311" y="0"/>
                </a:lnTo>
                <a:lnTo>
                  <a:pt x="656" y="188"/>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1" name="Freeform 15">
            <a:extLst>
              <a:ext uri="{FF2B5EF4-FFF2-40B4-BE49-F238E27FC236}">
                <a16:creationId xmlns:a16="http://schemas.microsoft.com/office/drawing/2014/main" id="{DC1F3973-540A-1D48-8CC2-298A83185A87}"/>
              </a:ext>
            </a:extLst>
          </p:cNvPr>
          <p:cNvSpPr>
            <a:spLocks noChangeArrowheads="1"/>
          </p:cNvSpPr>
          <p:nvPr/>
        </p:nvSpPr>
        <p:spPr bwMode="auto">
          <a:xfrm>
            <a:off x="21028368" y="5713205"/>
            <a:ext cx="1264179" cy="1488538"/>
          </a:xfrm>
          <a:custGeom>
            <a:avLst/>
            <a:gdLst>
              <a:gd name="T0" fmla="*/ 0 w 3875"/>
              <a:gd name="T1" fmla="*/ 4562 h 4563"/>
              <a:gd name="T2" fmla="*/ 0 w 3875"/>
              <a:gd name="T3" fmla="*/ 4562 h 4563"/>
              <a:gd name="T4" fmla="*/ 3874 w 3875"/>
              <a:gd name="T5" fmla="*/ 4562 h 4563"/>
              <a:gd name="T6" fmla="*/ 3874 w 3875"/>
              <a:gd name="T7" fmla="*/ 905 h 4563"/>
              <a:gd name="T8" fmla="*/ 3311 w 3875"/>
              <a:gd name="T9" fmla="*/ 281 h 4563"/>
              <a:gd name="T10" fmla="*/ 2530 w 3875"/>
              <a:gd name="T11" fmla="*/ 0 h 4563"/>
              <a:gd name="T12" fmla="*/ 2530 w 3875"/>
              <a:gd name="T13" fmla="*/ 31 h 4563"/>
              <a:gd name="T14" fmla="*/ 1937 w 3875"/>
              <a:gd name="T15" fmla="*/ 2874 h 4563"/>
              <a:gd name="T16" fmla="*/ 1343 w 3875"/>
              <a:gd name="T17" fmla="*/ 0 h 4563"/>
              <a:gd name="T18" fmla="*/ 1343 w 3875"/>
              <a:gd name="T19" fmla="*/ 0 h 4563"/>
              <a:gd name="T20" fmla="*/ 562 w 3875"/>
              <a:gd name="T21" fmla="*/ 281 h 4563"/>
              <a:gd name="T22" fmla="*/ 0 w 3875"/>
              <a:gd name="T23" fmla="*/ 905 h 4563"/>
              <a:gd name="T24" fmla="*/ 0 w 3875"/>
              <a:gd name="T25" fmla="*/ 4562 h 4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75" h="4563">
                <a:moveTo>
                  <a:pt x="0" y="4562"/>
                </a:moveTo>
                <a:lnTo>
                  <a:pt x="0" y="4562"/>
                </a:lnTo>
                <a:cubicBezTo>
                  <a:pt x="3874" y="4562"/>
                  <a:pt x="3874" y="4562"/>
                  <a:pt x="3874" y="4562"/>
                </a:cubicBezTo>
                <a:cubicBezTo>
                  <a:pt x="3874" y="3843"/>
                  <a:pt x="3874" y="1312"/>
                  <a:pt x="3874" y="905"/>
                </a:cubicBezTo>
                <a:cubicBezTo>
                  <a:pt x="3874" y="437"/>
                  <a:pt x="3624" y="374"/>
                  <a:pt x="3311" y="281"/>
                </a:cubicBezTo>
                <a:cubicBezTo>
                  <a:pt x="3061" y="188"/>
                  <a:pt x="2530" y="0"/>
                  <a:pt x="2530" y="0"/>
                </a:cubicBezTo>
                <a:cubicBezTo>
                  <a:pt x="2530" y="31"/>
                  <a:pt x="2530" y="31"/>
                  <a:pt x="2530" y="31"/>
                </a:cubicBezTo>
                <a:cubicBezTo>
                  <a:pt x="1937" y="2874"/>
                  <a:pt x="1937" y="2874"/>
                  <a:pt x="1937" y="2874"/>
                </a:cubicBezTo>
                <a:cubicBezTo>
                  <a:pt x="1343" y="0"/>
                  <a:pt x="1343" y="0"/>
                  <a:pt x="1343" y="0"/>
                </a:cubicBezTo>
                <a:lnTo>
                  <a:pt x="1343" y="0"/>
                </a:lnTo>
                <a:cubicBezTo>
                  <a:pt x="1343" y="0"/>
                  <a:pt x="812" y="188"/>
                  <a:pt x="562" y="281"/>
                </a:cubicBezTo>
                <a:cubicBezTo>
                  <a:pt x="250" y="374"/>
                  <a:pt x="0" y="437"/>
                  <a:pt x="0" y="905"/>
                </a:cubicBezTo>
                <a:cubicBezTo>
                  <a:pt x="0" y="1312"/>
                  <a:pt x="0" y="4030"/>
                  <a:pt x="0" y="4562"/>
                </a:cubicBezTo>
              </a:path>
            </a:pathLst>
          </a:custGeom>
          <a:solidFill>
            <a:schemeClr val="tx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8" name="Freeform 87">
            <a:extLst>
              <a:ext uri="{FF2B5EF4-FFF2-40B4-BE49-F238E27FC236}">
                <a16:creationId xmlns:a16="http://schemas.microsoft.com/office/drawing/2014/main" id="{677A5159-9A5E-F348-A350-773E6BACC897}"/>
              </a:ext>
            </a:extLst>
          </p:cNvPr>
          <p:cNvSpPr>
            <a:spLocks noChangeArrowheads="1"/>
          </p:cNvSpPr>
          <p:nvPr/>
        </p:nvSpPr>
        <p:spPr bwMode="auto">
          <a:xfrm>
            <a:off x="21445447" y="5671497"/>
            <a:ext cx="438326" cy="203898"/>
          </a:xfrm>
          <a:custGeom>
            <a:avLst/>
            <a:gdLst>
              <a:gd name="connsiteX0" fmla="*/ 779583 w 779583"/>
              <a:gd name="connsiteY0" fmla="*/ 0 h 362642"/>
              <a:gd name="connsiteX1" fmla="*/ 779583 w 779583"/>
              <a:gd name="connsiteY1" fmla="*/ 181902 h 362642"/>
              <a:gd name="connsiteX2" fmla="*/ 399034 w 779583"/>
              <a:gd name="connsiteY2" fmla="*/ 362642 h 362642"/>
              <a:gd name="connsiteX3" fmla="*/ 399034 w 779583"/>
              <a:gd name="connsiteY3" fmla="*/ 181902 h 362642"/>
              <a:gd name="connsiteX4" fmla="*/ 0 w 779583"/>
              <a:gd name="connsiteY4" fmla="*/ 0 h 362642"/>
              <a:gd name="connsiteX5" fmla="*/ 398453 w 779583"/>
              <a:gd name="connsiteY5" fmla="*/ 181902 h 362642"/>
              <a:gd name="connsiteX6" fmla="*/ 398453 w 779583"/>
              <a:gd name="connsiteY6" fmla="*/ 362642 h 362642"/>
              <a:gd name="connsiteX7" fmla="*/ 0 w 779583"/>
              <a:gd name="connsiteY7" fmla="*/ 181902 h 362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9583" h="362642">
                <a:moveTo>
                  <a:pt x="779583" y="0"/>
                </a:moveTo>
                <a:lnTo>
                  <a:pt x="779583" y="181902"/>
                </a:lnTo>
                <a:lnTo>
                  <a:pt x="399034" y="362642"/>
                </a:lnTo>
                <a:lnTo>
                  <a:pt x="399034" y="181902"/>
                </a:lnTo>
                <a:close/>
                <a:moveTo>
                  <a:pt x="0" y="0"/>
                </a:moveTo>
                <a:lnTo>
                  <a:pt x="398453" y="181902"/>
                </a:lnTo>
                <a:lnTo>
                  <a:pt x="398453" y="362642"/>
                </a:lnTo>
                <a:lnTo>
                  <a:pt x="0" y="181902"/>
                </a:lnTo>
                <a:close/>
              </a:path>
            </a:pathLst>
          </a:custGeom>
          <a:solidFill>
            <a:srgbClr val="EDEEF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oAutofit/>
          </a:bodyPr>
          <a:lstStyle/>
          <a:p>
            <a:endParaRPr lang="en-US"/>
          </a:p>
        </p:txBody>
      </p:sp>
      <p:sp>
        <p:nvSpPr>
          <p:cNvPr id="89" name="Freeform 88">
            <a:extLst>
              <a:ext uri="{FF2B5EF4-FFF2-40B4-BE49-F238E27FC236}">
                <a16:creationId xmlns:a16="http://schemas.microsoft.com/office/drawing/2014/main" id="{75CD22F6-6EF3-3B45-B46A-52895CA69DD2}"/>
              </a:ext>
            </a:extLst>
          </p:cNvPr>
          <p:cNvSpPr>
            <a:spLocks noChangeArrowheads="1"/>
          </p:cNvSpPr>
          <p:nvPr/>
        </p:nvSpPr>
        <p:spPr bwMode="auto">
          <a:xfrm>
            <a:off x="21567694" y="5803811"/>
            <a:ext cx="193831" cy="846775"/>
          </a:xfrm>
          <a:custGeom>
            <a:avLst/>
            <a:gdLst>
              <a:gd name="connsiteX0" fmla="*/ 182021 w 344737"/>
              <a:gd name="connsiteY0" fmla="*/ 0 h 1506029"/>
              <a:gd name="connsiteX1" fmla="*/ 291021 w 344737"/>
              <a:gd name="connsiteY1" fmla="*/ 108422 h 1506029"/>
              <a:gd name="connsiteX2" fmla="*/ 289443 w 344737"/>
              <a:gd name="connsiteY2" fmla="*/ 109991 h 1506029"/>
              <a:gd name="connsiteX3" fmla="*/ 290091 w 344737"/>
              <a:gd name="connsiteY3" fmla="*/ 109991 h 1506029"/>
              <a:gd name="connsiteX4" fmla="*/ 344737 w 344737"/>
              <a:gd name="connsiteY4" fmla="*/ 726197 h 1506029"/>
              <a:gd name="connsiteX5" fmla="*/ 163358 w 344737"/>
              <a:gd name="connsiteY5" fmla="*/ 1506029 h 1506029"/>
              <a:gd name="connsiteX6" fmla="*/ 0 w 344737"/>
              <a:gd name="connsiteY6" fmla="*/ 798726 h 1506029"/>
              <a:gd name="connsiteX7" fmla="*/ 72668 w 344737"/>
              <a:gd name="connsiteY7" fmla="*/ 109991 h 1506029"/>
              <a:gd name="connsiteX8" fmla="*/ 75741 w 344737"/>
              <a:gd name="connsiteY8" fmla="*/ 109991 h 1506029"/>
              <a:gd name="connsiteX9" fmla="*/ 74180 w 344737"/>
              <a:gd name="connsiteY9" fmla="*/ 108422 h 1506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4737" h="1506029">
                <a:moveTo>
                  <a:pt x="182021" y="0"/>
                </a:moveTo>
                <a:lnTo>
                  <a:pt x="291021" y="108422"/>
                </a:lnTo>
                <a:lnTo>
                  <a:pt x="289443" y="109991"/>
                </a:lnTo>
                <a:lnTo>
                  <a:pt x="290091" y="109991"/>
                </a:lnTo>
                <a:lnTo>
                  <a:pt x="344737" y="726197"/>
                </a:lnTo>
                <a:lnTo>
                  <a:pt x="163358" y="1506029"/>
                </a:lnTo>
                <a:lnTo>
                  <a:pt x="0" y="798726"/>
                </a:lnTo>
                <a:lnTo>
                  <a:pt x="72668" y="109991"/>
                </a:lnTo>
                <a:lnTo>
                  <a:pt x="75741" y="109991"/>
                </a:lnTo>
                <a:lnTo>
                  <a:pt x="74180" y="108422"/>
                </a:lnTo>
                <a:close/>
              </a:path>
            </a:pathLst>
          </a:custGeom>
          <a:solidFill>
            <a:schemeClr val="accent3"/>
          </a:solidFill>
          <a:ln>
            <a:noFill/>
          </a:ln>
          <a:effectLst/>
        </p:spPr>
        <p:txBody>
          <a:bodyPr wrap="square" anchor="ctr">
            <a:noAutofit/>
          </a:bodyPr>
          <a:lstStyle/>
          <a:p>
            <a:endParaRPr lang="en-US"/>
          </a:p>
        </p:txBody>
      </p:sp>
      <p:sp>
        <p:nvSpPr>
          <p:cNvPr id="90" name="Rectangle 89">
            <a:extLst>
              <a:ext uri="{FF2B5EF4-FFF2-40B4-BE49-F238E27FC236}">
                <a16:creationId xmlns:a16="http://schemas.microsoft.com/office/drawing/2014/main" id="{6125C0B2-82AB-1F41-84EC-608D559E895C}"/>
              </a:ext>
            </a:extLst>
          </p:cNvPr>
          <p:cNvSpPr/>
          <p:nvPr/>
        </p:nvSpPr>
        <p:spPr>
          <a:xfrm>
            <a:off x="14665311" y="7465834"/>
            <a:ext cx="4356188" cy="646331"/>
          </a:xfrm>
          <a:prstGeom prst="rect">
            <a:avLst/>
          </a:prstGeom>
        </p:spPr>
        <p:txBody>
          <a:bodyPr wrap="square">
            <a:spAutoFit/>
          </a:bodyPr>
          <a:lstStyle/>
          <a:p>
            <a:pPr algn="ctr"/>
            <a:r>
              <a:rPr lang="en-US" dirty="0">
                <a:solidFill>
                  <a:schemeClr val="tx2"/>
                </a:solidFill>
                <a:latin typeface="Roboto Medium" panose="02000000000000000000" pitchFamily="2" charset="0"/>
                <a:ea typeface="Roboto Medium" panose="02000000000000000000" pitchFamily="2" charset="0"/>
                <a:cs typeface="Montserrat" charset="0"/>
              </a:rPr>
              <a:t>Suppliers</a:t>
            </a:r>
            <a:endParaRPr lang="en-US" sz="5400" dirty="0">
              <a:solidFill>
                <a:schemeClr val="tx2"/>
              </a:solidFill>
              <a:latin typeface="Roboto Medium" panose="02000000000000000000" pitchFamily="2" charset="0"/>
              <a:ea typeface="Roboto Medium" panose="02000000000000000000" pitchFamily="2" charset="0"/>
              <a:cs typeface="Montserrat" charset="0"/>
            </a:endParaRPr>
          </a:p>
        </p:txBody>
      </p:sp>
      <p:sp>
        <p:nvSpPr>
          <p:cNvPr id="91" name="Rectangle 90">
            <a:extLst>
              <a:ext uri="{FF2B5EF4-FFF2-40B4-BE49-F238E27FC236}">
                <a16:creationId xmlns:a16="http://schemas.microsoft.com/office/drawing/2014/main" id="{21F82DF7-1177-0F49-A0C5-90ECC9E1FC28}"/>
              </a:ext>
            </a:extLst>
          </p:cNvPr>
          <p:cNvSpPr/>
          <p:nvPr/>
        </p:nvSpPr>
        <p:spPr>
          <a:xfrm>
            <a:off x="19481645" y="7465834"/>
            <a:ext cx="4356188" cy="646331"/>
          </a:xfrm>
          <a:prstGeom prst="rect">
            <a:avLst/>
          </a:prstGeom>
        </p:spPr>
        <p:txBody>
          <a:bodyPr wrap="square">
            <a:spAutoFit/>
          </a:bodyPr>
          <a:lstStyle/>
          <a:p>
            <a:pPr algn="ctr"/>
            <a:r>
              <a:rPr lang="en-US" dirty="0">
                <a:solidFill>
                  <a:schemeClr val="tx2"/>
                </a:solidFill>
                <a:latin typeface="Roboto Medium" panose="02000000000000000000" pitchFamily="2" charset="0"/>
                <a:ea typeface="Roboto Medium" panose="02000000000000000000" pitchFamily="2" charset="0"/>
                <a:cs typeface="Montserrat" charset="0"/>
              </a:rPr>
              <a:t>Community</a:t>
            </a:r>
            <a:endParaRPr lang="en-US" sz="5400" dirty="0">
              <a:solidFill>
                <a:schemeClr val="tx2"/>
              </a:solidFill>
              <a:latin typeface="Roboto Medium" panose="02000000000000000000" pitchFamily="2" charset="0"/>
              <a:ea typeface="Roboto Medium" panose="02000000000000000000" pitchFamily="2" charset="0"/>
              <a:cs typeface="Montserrat" charset="0"/>
            </a:endParaRPr>
          </a:p>
        </p:txBody>
      </p:sp>
      <p:grpSp>
        <p:nvGrpSpPr>
          <p:cNvPr id="97" name="Group 96">
            <a:extLst>
              <a:ext uri="{FF2B5EF4-FFF2-40B4-BE49-F238E27FC236}">
                <a16:creationId xmlns:a16="http://schemas.microsoft.com/office/drawing/2014/main" id="{7324E494-8248-E94D-9AE6-B2429A7BB2B5}"/>
              </a:ext>
            </a:extLst>
          </p:cNvPr>
          <p:cNvGrpSpPr/>
          <p:nvPr/>
        </p:nvGrpSpPr>
        <p:grpSpPr>
          <a:xfrm>
            <a:off x="21106060" y="4458099"/>
            <a:ext cx="1104640" cy="1408550"/>
            <a:chOff x="9210466" y="8773455"/>
            <a:chExt cx="1040070" cy="1326216"/>
          </a:xfrm>
        </p:grpSpPr>
        <p:sp>
          <p:nvSpPr>
            <p:cNvPr id="98" name="Freeform 97">
              <a:extLst>
                <a:ext uri="{FF2B5EF4-FFF2-40B4-BE49-F238E27FC236}">
                  <a16:creationId xmlns:a16="http://schemas.microsoft.com/office/drawing/2014/main" id="{226CA15E-11F9-7B49-9924-21C05C40FF2C}"/>
                </a:ext>
              </a:extLst>
            </p:cNvPr>
            <p:cNvSpPr>
              <a:spLocks noChangeArrowheads="1"/>
            </p:cNvSpPr>
            <p:nvPr/>
          </p:nvSpPr>
          <p:spPr bwMode="auto">
            <a:xfrm>
              <a:off x="9276633" y="8824115"/>
              <a:ext cx="901297" cy="1275556"/>
            </a:xfrm>
            <a:custGeom>
              <a:avLst/>
              <a:gdLst>
                <a:gd name="connsiteX0" fmla="*/ 1123372 w 2229916"/>
                <a:gd name="connsiteY0" fmla="*/ 0 h 3155880"/>
                <a:gd name="connsiteX1" fmla="*/ 2229916 w 2229916"/>
                <a:gd name="connsiteY1" fmla="*/ 1377144 h 3155880"/>
                <a:gd name="connsiteX2" fmla="*/ 1487699 w 2229916"/>
                <a:gd name="connsiteY2" fmla="*/ 2646173 h 3155880"/>
                <a:gd name="connsiteX3" fmla="*/ 1467661 w 2229916"/>
                <a:gd name="connsiteY3" fmla="*/ 2656066 h 3155880"/>
                <a:gd name="connsiteX4" fmla="*/ 1467661 w 2229916"/>
                <a:gd name="connsiteY4" fmla="*/ 2689362 h 3155880"/>
                <a:gd name="connsiteX5" fmla="*/ 1467661 w 2229916"/>
                <a:gd name="connsiteY5" fmla="*/ 2992496 h 3155880"/>
                <a:gd name="connsiteX6" fmla="*/ 1105942 w 2229916"/>
                <a:gd name="connsiteY6" fmla="*/ 3155880 h 3155880"/>
                <a:gd name="connsiteX7" fmla="*/ 780163 w 2229916"/>
                <a:gd name="connsiteY7" fmla="*/ 2992496 h 3155880"/>
                <a:gd name="connsiteX8" fmla="*/ 780163 w 2229916"/>
                <a:gd name="connsiteY8" fmla="*/ 2730899 h 3155880"/>
                <a:gd name="connsiteX9" fmla="*/ 780163 w 2229916"/>
                <a:gd name="connsiteY9" fmla="*/ 2653901 h 3155880"/>
                <a:gd name="connsiteX10" fmla="*/ 764494 w 2229916"/>
                <a:gd name="connsiteY10" fmla="*/ 2646173 h 3155880"/>
                <a:gd name="connsiteX11" fmla="*/ 0 w 2229916"/>
                <a:gd name="connsiteY11" fmla="*/ 1377144 h 3155880"/>
                <a:gd name="connsiteX12" fmla="*/ 1123372 w 2229916"/>
                <a:gd name="connsiteY12" fmla="*/ 0 h 315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29916" h="3155880">
                  <a:moveTo>
                    <a:pt x="1123372" y="0"/>
                  </a:moveTo>
                  <a:cubicBezTo>
                    <a:pt x="2157384" y="0"/>
                    <a:pt x="2229916" y="616381"/>
                    <a:pt x="2229916" y="1377144"/>
                  </a:cubicBezTo>
                  <a:cubicBezTo>
                    <a:pt x="2229916" y="1948152"/>
                    <a:pt x="1862724" y="2437291"/>
                    <a:pt x="1487699" y="2646173"/>
                  </a:cubicBezTo>
                  <a:lnTo>
                    <a:pt x="1467661" y="2656066"/>
                  </a:lnTo>
                  <a:lnTo>
                    <a:pt x="1467661" y="2689362"/>
                  </a:lnTo>
                  <a:cubicBezTo>
                    <a:pt x="1467661" y="2992496"/>
                    <a:pt x="1467661" y="2992496"/>
                    <a:pt x="1467661" y="2992496"/>
                  </a:cubicBezTo>
                  <a:cubicBezTo>
                    <a:pt x="1467661" y="2992496"/>
                    <a:pt x="1286801" y="3155880"/>
                    <a:pt x="1105942" y="3155880"/>
                  </a:cubicBezTo>
                  <a:cubicBezTo>
                    <a:pt x="888563" y="3155880"/>
                    <a:pt x="780163" y="2992496"/>
                    <a:pt x="780163" y="2992496"/>
                  </a:cubicBezTo>
                  <a:cubicBezTo>
                    <a:pt x="780163" y="2879373"/>
                    <a:pt x="780163" y="2794531"/>
                    <a:pt x="780163" y="2730899"/>
                  </a:cubicBezTo>
                  <a:lnTo>
                    <a:pt x="780163" y="2653901"/>
                  </a:lnTo>
                  <a:lnTo>
                    <a:pt x="764494" y="2646173"/>
                  </a:lnTo>
                  <a:cubicBezTo>
                    <a:pt x="387429" y="2437291"/>
                    <a:pt x="0" y="1948152"/>
                    <a:pt x="0" y="1377144"/>
                  </a:cubicBezTo>
                  <a:cubicBezTo>
                    <a:pt x="0" y="616381"/>
                    <a:pt x="54544" y="0"/>
                    <a:pt x="1123372" y="0"/>
                  </a:cubicBezTo>
                  <a:close/>
                </a:path>
              </a:pathLst>
            </a:custGeom>
            <a:solidFill>
              <a:schemeClr val="tx1">
                <a:lumMod val="20000"/>
                <a:lumOff val="80000"/>
              </a:schemeClr>
            </a:solidFill>
            <a:ln>
              <a:noFill/>
            </a:ln>
            <a:effectLst/>
          </p:spPr>
          <p:txBody>
            <a:bodyPr wrap="square" anchor="ctr">
              <a:noAutofit/>
            </a:bodyPr>
            <a:lstStyle/>
            <a:p>
              <a:endParaRPr lang="en-US" dirty="0"/>
            </a:p>
          </p:txBody>
        </p:sp>
        <p:sp>
          <p:nvSpPr>
            <p:cNvPr id="99" name="Freeform 9">
              <a:extLst>
                <a:ext uri="{FF2B5EF4-FFF2-40B4-BE49-F238E27FC236}">
                  <a16:creationId xmlns:a16="http://schemas.microsoft.com/office/drawing/2014/main" id="{E83198C8-B3BA-BA4A-BDAF-E7857667323B}"/>
                </a:ext>
              </a:extLst>
            </p:cNvPr>
            <p:cNvSpPr>
              <a:spLocks noChangeArrowheads="1"/>
            </p:cNvSpPr>
            <p:nvPr/>
          </p:nvSpPr>
          <p:spPr bwMode="auto">
            <a:xfrm>
              <a:off x="10096490" y="9359656"/>
              <a:ext cx="154046" cy="220214"/>
            </a:xfrm>
            <a:custGeom>
              <a:avLst/>
              <a:gdLst>
                <a:gd name="T0" fmla="*/ 594 w 657"/>
                <a:gd name="T1" fmla="*/ 532 h 939"/>
                <a:gd name="T2" fmla="*/ 594 w 657"/>
                <a:gd name="T3" fmla="*/ 532 h 939"/>
                <a:gd name="T4" fmla="*/ 219 w 657"/>
                <a:gd name="T5" fmla="*/ 907 h 939"/>
                <a:gd name="T6" fmla="*/ 62 w 657"/>
                <a:gd name="T7" fmla="*/ 407 h 939"/>
                <a:gd name="T8" fmla="*/ 437 w 657"/>
                <a:gd name="T9" fmla="*/ 32 h 939"/>
                <a:gd name="T10" fmla="*/ 594 w 657"/>
                <a:gd name="T11" fmla="*/ 532 h 939"/>
              </a:gdLst>
              <a:ahLst/>
              <a:cxnLst>
                <a:cxn ang="0">
                  <a:pos x="T0" y="T1"/>
                </a:cxn>
                <a:cxn ang="0">
                  <a:pos x="T2" y="T3"/>
                </a:cxn>
                <a:cxn ang="0">
                  <a:pos x="T4" y="T5"/>
                </a:cxn>
                <a:cxn ang="0">
                  <a:pos x="T6" y="T7"/>
                </a:cxn>
                <a:cxn ang="0">
                  <a:pos x="T8" y="T9"/>
                </a:cxn>
                <a:cxn ang="0">
                  <a:pos x="T10" y="T11"/>
                </a:cxn>
              </a:cxnLst>
              <a:rect l="0" t="0" r="r" b="b"/>
              <a:pathLst>
                <a:path w="657" h="939">
                  <a:moveTo>
                    <a:pt x="594" y="532"/>
                  </a:moveTo>
                  <a:lnTo>
                    <a:pt x="594" y="532"/>
                  </a:lnTo>
                  <a:cubicBezTo>
                    <a:pt x="531" y="782"/>
                    <a:pt x="375" y="938"/>
                    <a:pt x="219" y="907"/>
                  </a:cubicBezTo>
                  <a:cubicBezTo>
                    <a:pt x="62" y="875"/>
                    <a:pt x="0" y="657"/>
                    <a:pt x="62" y="407"/>
                  </a:cubicBezTo>
                  <a:cubicBezTo>
                    <a:pt x="125" y="157"/>
                    <a:pt x="281" y="0"/>
                    <a:pt x="437" y="32"/>
                  </a:cubicBezTo>
                  <a:cubicBezTo>
                    <a:pt x="562" y="63"/>
                    <a:pt x="656" y="282"/>
                    <a:pt x="594" y="532"/>
                  </a:cubicBezTo>
                </a:path>
              </a:pathLst>
            </a:custGeom>
            <a:solidFill>
              <a:schemeClr val="tx1">
                <a:lumMod val="20000"/>
                <a:lumOff val="80000"/>
              </a:schemeClr>
            </a:solidFill>
            <a:ln>
              <a:noFill/>
            </a:ln>
            <a:effectLst/>
          </p:spPr>
          <p:txBody>
            <a:bodyPr wrap="none" anchor="ctr"/>
            <a:lstStyle/>
            <a:p>
              <a:endParaRPr lang="en-US"/>
            </a:p>
          </p:txBody>
        </p:sp>
        <p:sp>
          <p:nvSpPr>
            <p:cNvPr id="100" name="Freeform 10">
              <a:extLst>
                <a:ext uri="{FF2B5EF4-FFF2-40B4-BE49-F238E27FC236}">
                  <a16:creationId xmlns:a16="http://schemas.microsoft.com/office/drawing/2014/main" id="{33580444-1CA4-CC4F-BBA7-F5BE4A330264}"/>
                </a:ext>
              </a:extLst>
            </p:cNvPr>
            <p:cNvSpPr>
              <a:spLocks noChangeArrowheads="1"/>
            </p:cNvSpPr>
            <p:nvPr/>
          </p:nvSpPr>
          <p:spPr bwMode="auto">
            <a:xfrm>
              <a:off x="9210466" y="9359656"/>
              <a:ext cx="154046" cy="220214"/>
            </a:xfrm>
            <a:custGeom>
              <a:avLst/>
              <a:gdLst>
                <a:gd name="T0" fmla="*/ 62 w 657"/>
                <a:gd name="T1" fmla="*/ 532 h 939"/>
                <a:gd name="T2" fmla="*/ 62 w 657"/>
                <a:gd name="T3" fmla="*/ 532 h 939"/>
                <a:gd name="T4" fmla="*/ 437 w 657"/>
                <a:gd name="T5" fmla="*/ 907 h 939"/>
                <a:gd name="T6" fmla="*/ 593 w 657"/>
                <a:gd name="T7" fmla="*/ 407 h 939"/>
                <a:gd name="T8" fmla="*/ 218 w 657"/>
                <a:gd name="T9" fmla="*/ 32 h 939"/>
                <a:gd name="T10" fmla="*/ 62 w 657"/>
                <a:gd name="T11" fmla="*/ 532 h 939"/>
              </a:gdLst>
              <a:ahLst/>
              <a:cxnLst>
                <a:cxn ang="0">
                  <a:pos x="T0" y="T1"/>
                </a:cxn>
                <a:cxn ang="0">
                  <a:pos x="T2" y="T3"/>
                </a:cxn>
                <a:cxn ang="0">
                  <a:pos x="T4" y="T5"/>
                </a:cxn>
                <a:cxn ang="0">
                  <a:pos x="T6" y="T7"/>
                </a:cxn>
                <a:cxn ang="0">
                  <a:pos x="T8" y="T9"/>
                </a:cxn>
                <a:cxn ang="0">
                  <a:pos x="T10" y="T11"/>
                </a:cxn>
              </a:cxnLst>
              <a:rect l="0" t="0" r="r" b="b"/>
              <a:pathLst>
                <a:path w="657" h="939">
                  <a:moveTo>
                    <a:pt x="62" y="532"/>
                  </a:moveTo>
                  <a:lnTo>
                    <a:pt x="62" y="532"/>
                  </a:lnTo>
                  <a:cubicBezTo>
                    <a:pt x="125" y="782"/>
                    <a:pt x="281" y="938"/>
                    <a:pt x="437" y="907"/>
                  </a:cubicBezTo>
                  <a:cubicBezTo>
                    <a:pt x="562" y="875"/>
                    <a:pt x="656" y="657"/>
                    <a:pt x="593" y="407"/>
                  </a:cubicBezTo>
                  <a:cubicBezTo>
                    <a:pt x="531" y="157"/>
                    <a:pt x="375" y="0"/>
                    <a:pt x="218" y="32"/>
                  </a:cubicBezTo>
                  <a:cubicBezTo>
                    <a:pt x="62" y="63"/>
                    <a:pt x="0" y="282"/>
                    <a:pt x="62" y="532"/>
                  </a:cubicBezTo>
                </a:path>
              </a:pathLst>
            </a:custGeom>
            <a:solidFill>
              <a:schemeClr val="tx1">
                <a:lumMod val="20000"/>
                <a:lumOff val="80000"/>
              </a:schemeClr>
            </a:solidFill>
            <a:ln>
              <a:noFill/>
            </a:ln>
            <a:effectLst/>
          </p:spPr>
          <p:txBody>
            <a:bodyPr wrap="none" anchor="ctr"/>
            <a:lstStyle/>
            <a:p>
              <a:endParaRPr lang="en-US"/>
            </a:p>
          </p:txBody>
        </p:sp>
        <p:sp>
          <p:nvSpPr>
            <p:cNvPr id="101" name="Freeform 13">
              <a:extLst>
                <a:ext uri="{FF2B5EF4-FFF2-40B4-BE49-F238E27FC236}">
                  <a16:creationId xmlns:a16="http://schemas.microsoft.com/office/drawing/2014/main" id="{6DD679A4-8575-FC45-9955-5BA6E6DAD7A8}"/>
                </a:ext>
              </a:extLst>
            </p:cNvPr>
            <p:cNvSpPr>
              <a:spLocks noChangeArrowheads="1"/>
            </p:cNvSpPr>
            <p:nvPr/>
          </p:nvSpPr>
          <p:spPr bwMode="auto">
            <a:xfrm>
              <a:off x="9276633" y="8824115"/>
              <a:ext cx="908769" cy="688555"/>
            </a:xfrm>
            <a:custGeom>
              <a:avLst/>
              <a:gdLst>
                <a:gd name="T0" fmla="*/ 2030 w 3875"/>
                <a:gd name="T1" fmla="*/ 0 h 2939"/>
                <a:gd name="T2" fmla="*/ 2030 w 3875"/>
                <a:gd name="T3" fmla="*/ 0 h 2939"/>
                <a:gd name="T4" fmla="*/ 1875 w 3875"/>
                <a:gd name="T5" fmla="*/ 0 h 2939"/>
                <a:gd name="T6" fmla="*/ 0 w 3875"/>
                <a:gd name="T7" fmla="*/ 2375 h 2939"/>
                <a:gd name="T8" fmla="*/ 94 w 3875"/>
                <a:gd name="T9" fmla="*/ 2875 h 2939"/>
                <a:gd name="T10" fmla="*/ 219 w 3875"/>
                <a:gd name="T11" fmla="*/ 2938 h 2939"/>
                <a:gd name="T12" fmla="*/ 406 w 3875"/>
                <a:gd name="T13" fmla="*/ 2375 h 2939"/>
                <a:gd name="T14" fmla="*/ 1936 w 3875"/>
                <a:gd name="T15" fmla="*/ 594 h 2939"/>
                <a:gd name="T16" fmla="*/ 3468 w 3875"/>
                <a:gd name="T17" fmla="*/ 2375 h 2939"/>
                <a:gd name="T18" fmla="*/ 3686 w 3875"/>
                <a:gd name="T19" fmla="*/ 2938 h 2939"/>
                <a:gd name="T20" fmla="*/ 3811 w 3875"/>
                <a:gd name="T21" fmla="*/ 2875 h 2939"/>
                <a:gd name="T22" fmla="*/ 3874 w 3875"/>
                <a:gd name="T23" fmla="*/ 2375 h 2939"/>
                <a:gd name="T24" fmla="*/ 2030 w 3875"/>
                <a:gd name="T25" fmla="*/ 0 h 29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75" h="2939">
                  <a:moveTo>
                    <a:pt x="2030" y="0"/>
                  </a:moveTo>
                  <a:lnTo>
                    <a:pt x="2030" y="0"/>
                  </a:lnTo>
                  <a:cubicBezTo>
                    <a:pt x="1875" y="0"/>
                    <a:pt x="1875" y="0"/>
                    <a:pt x="1875" y="0"/>
                  </a:cubicBezTo>
                  <a:cubicBezTo>
                    <a:pt x="219" y="31"/>
                    <a:pt x="0" y="813"/>
                    <a:pt x="0" y="2375"/>
                  </a:cubicBezTo>
                  <a:cubicBezTo>
                    <a:pt x="0" y="2531"/>
                    <a:pt x="62" y="2719"/>
                    <a:pt x="94" y="2875"/>
                  </a:cubicBezTo>
                  <a:cubicBezTo>
                    <a:pt x="125" y="2906"/>
                    <a:pt x="156" y="2906"/>
                    <a:pt x="219" y="2938"/>
                  </a:cubicBezTo>
                  <a:cubicBezTo>
                    <a:pt x="219" y="2938"/>
                    <a:pt x="500" y="2906"/>
                    <a:pt x="406" y="2375"/>
                  </a:cubicBezTo>
                  <a:cubicBezTo>
                    <a:pt x="344" y="1875"/>
                    <a:pt x="719" y="594"/>
                    <a:pt x="1936" y="594"/>
                  </a:cubicBezTo>
                  <a:cubicBezTo>
                    <a:pt x="2749" y="594"/>
                    <a:pt x="3468" y="1625"/>
                    <a:pt x="3468" y="2375"/>
                  </a:cubicBezTo>
                  <a:cubicBezTo>
                    <a:pt x="3468" y="2906"/>
                    <a:pt x="3686" y="2938"/>
                    <a:pt x="3686" y="2938"/>
                  </a:cubicBezTo>
                  <a:cubicBezTo>
                    <a:pt x="3718" y="2906"/>
                    <a:pt x="3749" y="2906"/>
                    <a:pt x="3811" y="2875"/>
                  </a:cubicBezTo>
                  <a:cubicBezTo>
                    <a:pt x="3843" y="2719"/>
                    <a:pt x="3874" y="2563"/>
                    <a:pt x="3874" y="2375"/>
                  </a:cubicBezTo>
                  <a:cubicBezTo>
                    <a:pt x="3874" y="813"/>
                    <a:pt x="3686" y="31"/>
                    <a:pt x="2030" y="0"/>
                  </a:cubicBezTo>
                </a:path>
              </a:pathLst>
            </a:custGeom>
            <a:solidFill>
              <a:schemeClr val="tx2"/>
            </a:solidFill>
            <a:ln>
              <a:noFill/>
            </a:ln>
            <a:effectLst/>
          </p:spPr>
          <p:txBody>
            <a:bodyPr wrap="none" anchor="ctr"/>
            <a:lstStyle/>
            <a:p>
              <a:endParaRPr lang="en-US" dirty="0"/>
            </a:p>
          </p:txBody>
        </p:sp>
        <p:sp>
          <p:nvSpPr>
            <p:cNvPr id="102" name="Freeform 14">
              <a:extLst>
                <a:ext uri="{FF2B5EF4-FFF2-40B4-BE49-F238E27FC236}">
                  <a16:creationId xmlns:a16="http://schemas.microsoft.com/office/drawing/2014/main" id="{3F8558D7-A3AD-9044-9F6B-9E306C89158D}"/>
                </a:ext>
              </a:extLst>
            </p:cNvPr>
            <p:cNvSpPr>
              <a:spLocks noChangeArrowheads="1"/>
            </p:cNvSpPr>
            <p:nvPr/>
          </p:nvSpPr>
          <p:spPr bwMode="auto">
            <a:xfrm>
              <a:off x="9276633" y="8773455"/>
              <a:ext cx="828127" cy="520034"/>
            </a:xfrm>
            <a:custGeom>
              <a:avLst/>
              <a:gdLst>
                <a:gd name="T0" fmla="*/ 3530 w 3531"/>
                <a:gd name="T1" fmla="*/ 1063 h 2220"/>
                <a:gd name="T2" fmla="*/ 3530 w 3531"/>
                <a:gd name="T3" fmla="*/ 1063 h 2220"/>
                <a:gd name="T4" fmla="*/ 94 w 3531"/>
                <a:gd name="T5" fmla="*/ 2219 h 2220"/>
                <a:gd name="T6" fmla="*/ 1062 w 3531"/>
                <a:gd name="T7" fmla="*/ 469 h 2220"/>
                <a:gd name="T8" fmla="*/ 3530 w 3531"/>
                <a:gd name="T9" fmla="*/ 1063 h 2220"/>
              </a:gdLst>
              <a:ahLst/>
              <a:cxnLst>
                <a:cxn ang="0">
                  <a:pos x="T0" y="T1"/>
                </a:cxn>
                <a:cxn ang="0">
                  <a:pos x="T2" y="T3"/>
                </a:cxn>
                <a:cxn ang="0">
                  <a:pos x="T4" y="T5"/>
                </a:cxn>
                <a:cxn ang="0">
                  <a:pos x="T6" y="T7"/>
                </a:cxn>
                <a:cxn ang="0">
                  <a:pos x="T8" y="T9"/>
                </a:cxn>
              </a:cxnLst>
              <a:rect l="0" t="0" r="r" b="b"/>
              <a:pathLst>
                <a:path w="3531" h="2220">
                  <a:moveTo>
                    <a:pt x="3530" y="1063"/>
                  </a:moveTo>
                  <a:lnTo>
                    <a:pt x="3530" y="1063"/>
                  </a:lnTo>
                  <a:cubicBezTo>
                    <a:pt x="3530" y="1063"/>
                    <a:pt x="2374" y="2219"/>
                    <a:pt x="94" y="2219"/>
                  </a:cubicBezTo>
                  <a:cubicBezTo>
                    <a:pt x="94" y="2219"/>
                    <a:pt x="0" y="938"/>
                    <a:pt x="1062" y="469"/>
                  </a:cubicBezTo>
                  <a:cubicBezTo>
                    <a:pt x="2155" y="0"/>
                    <a:pt x="3343" y="688"/>
                    <a:pt x="3530" y="1063"/>
                  </a:cubicBezTo>
                </a:path>
              </a:pathLst>
            </a:custGeom>
            <a:solidFill>
              <a:schemeClr val="tx2"/>
            </a:solidFill>
            <a:ln>
              <a:noFill/>
            </a:ln>
            <a:effectLst/>
          </p:spPr>
          <p:txBody>
            <a:bodyPr wrap="none" anchor="ctr"/>
            <a:lstStyle/>
            <a:p>
              <a:endParaRPr lang="en-US"/>
            </a:p>
          </p:txBody>
        </p:sp>
      </p:grpSp>
      <p:sp>
        <p:nvSpPr>
          <p:cNvPr id="67" name="TextBox 66">
            <a:extLst>
              <a:ext uri="{FF2B5EF4-FFF2-40B4-BE49-F238E27FC236}">
                <a16:creationId xmlns:a16="http://schemas.microsoft.com/office/drawing/2014/main" id="{D63B11C6-5309-0D4B-94AC-C4AE18B3DAB2}"/>
              </a:ext>
            </a:extLst>
          </p:cNvPr>
          <p:cNvSpPr txBox="1"/>
          <p:nvPr/>
        </p:nvSpPr>
        <p:spPr>
          <a:xfrm>
            <a:off x="9844357" y="8566108"/>
            <a:ext cx="526968" cy="530402"/>
          </a:xfrm>
          <a:prstGeom prst="rect">
            <a:avLst/>
          </a:prstGeom>
          <a:noFill/>
        </p:spPr>
        <p:txBody>
          <a:bodyPr wrap="square" rtlCol="0">
            <a:spAutoFit/>
          </a:bodyPr>
          <a:lstStyle/>
          <a:p>
            <a:pPr algn="r">
              <a:lnSpc>
                <a:spcPts val="4080"/>
              </a:lnSpc>
            </a:pPr>
            <a:r>
              <a:rPr lang="en-US" sz="1600" dirty="0">
                <a:latin typeface="Lato Light" panose="020F0502020204030203" pitchFamily="34" charset="0"/>
                <a:ea typeface="Lato Light" panose="020F0502020204030203" pitchFamily="34" charset="0"/>
                <a:cs typeface="Lato Light" panose="020F0502020204030203" pitchFamily="34" charset="0"/>
              </a:rPr>
              <a:t>60</a:t>
            </a:r>
          </a:p>
        </p:txBody>
      </p:sp>
      <p:sp>
        <p:nvSpPr>
          <p:cNvPr id="71" name="TextBox 70">
            <a:extLst>
              <a:ext uri="{FF2B5EF4-FFF2-40B4-BE49-F238E27FC236}">
                <a16:creationId xmlns:a16="http://schemas.microsoft.com/office/drawing/2014/main" id="{C5C0369B-43CA-6E4E-A7F7-1EE48C126C92}"/>
              </a:ext>
            </a:extLst>
          </p:cNvPr>
          <p:cNvSpPr txBox="1"/>
          <p:nvPr/>
        </p:nvSpPr>
        <p:spPr>
          <a:xfrm>
            <a:off x="9844357" y="9111452"/>
            <a:ext cx="526968" cy="530402"/>
          </a:xfrm>
          <a:prstGeom prst="rect">
            <a:avLst/>
          </a:prstGeom>
          <a:noFill/>
        </p:spPr>
        <p:txBody>
          <a:bodyPr wrap="square" rtlCol="0">
            <a:spAutoFit/>
          </a:bodyPr>
          <a:lstStyle/>
          <a:p>
            <a:pPr algn="r">
              <a:lnSpc>
                <a:spcPts val="4080"/>
              </a:lnSpc>
            </a:pPr>
            <a:r>
              <a:rPr lang="en-US" sz="1600" dirty="0">
                <a:latin typeface="Lato Light" panose="020F0502020204030203" pitchFamily="34" charset="0"/>
                <a:ea typeface="Lato Light" panose="020F0502020204030203" pitchFamily="34" charset="0"/>
                <a:cs typeface="Lato Light" panose="020F0502020204030203" pitchFamily="34" charset="0"/>
              </a:rPr>
              <a:t>50</a:t>
            </a:r>
          </a:p>
        </p:txBody>
      </p:sp>
      <p:sp>
        <p:nvSpPr>
          <p:cNvPr id="72" name="TextBox 71">
            <a:extLst>
              <a:ext uri="{FF2B5EF4-FFF2-40B4-BE49-F238E27FC236}">
                <a16:creationId xmlns:a16="http://schemas.microsoft.com/office/drawing/2014/main" id="{8A4E2405-7149-064B-9EF8-CAAD89351CB6}"/>
              </a:ext>
            </a:extLst>
          </p:cNvPr>
          <p:cNvSpPr txBox="1"/>
          <p:nvPr/>
        </p:nvSpPr>
        <p:spPr>
          <a:xfrm>
            <a:off x="9844357" y="9656796"/>
            <a:ext cx="526968" cy="530402"/>
          </a:xfrm>
          <a:prstGeom prst="rect">
            <a:avLst/>
          </a:prstGeom>
          <a:noFill/>
        </p:spPr>
        <p:txBody>
          <a:bodyPr wrap="square" rtlCol="0">
            <a:spAutoFit/>
          </a:bodyPr>
          <a:lstStyle/>
          <a:p>
            <a:pPr algn="r">
              <a:lnSpc>
                <a:spcPts val="4080"/>
              </a:lnSpc>
            </a:pPr>
            <a:r>
              <a:rPr lang="en-US" sz="1600" dirty="0">
                <a:latin typeface="Lato Light" panose="020F0502020204030203" pitchFamily="34" charset="0"/>
                <a:ea typeface="Lato Light" panose="020F0502020204030203" pitchFamily="34" charset="0"/>
                <a:cs typeface="Lato Light" panose="020F0502020204030203" pitchFamily="34" charset="0"/>
              </a:rPr>
              <a:t>40</a:t>
            </a:r>
          </a:p>
        </p:txBody>
      </p:sp>
      <p:sp>
        <p:nvSpPr>
          <p:cNvPr id="73" name="TextBox 72">
            <a:extLst>
              <a:ext uri="{FF2B5EF4-FFF2-40B4-BE49-F238E27FC236}">
                <a16:creationId xmlns:a16="http://schemas.microsoft.com/office/drawing/2014/main" id="{95BC00E0-B393-CC42-837F-9F95822EC8F7}"/>
              </a:ext>
            </a:extLst>
          </p:cNvPr>
          <p:cNvSpPr txBox="1"/>
          <p:nvPr/>
        </p:nvSpPr>
        <p:spPr>
          <a:xfrm>
            <a:off x="9844357" y="10208277"/>
            <a:ext cx="526968" cy="530402"/>
          </a:xfrm>
          <a:prstGeom prst="rect">
            <a:avLst/>
          </a:prstGeom>
          <a:noFill/>
        </p:spPr>
        <p:txBody>
          <a:bodyPr wrap="square" rtlCol="0">
            <a:spAutoFit/>
          </a:bodyPr>
          <a:lstStyle/>
          <a:p>
            <a:pPr algn="r">
              <a:lnSpc>
                <a:spcPts val="4080"/>
              </a:lnSpc>
            </a:pPr>
            <a:r>
              <a:rPr lang="en-US" sz="1600" dirty="0">
                <a:latin typeface="Lato Light" panose="020F0502020204030203" pitchFamily="34" charset="0"/>
                <a:ea typeface="Lato Light" panose="020F0502020204030203" pitchFamily="34" charset="0"/>
                <a:cs typeface="Lato Light" panose="020F0502020204030203" pitchFamily="34" charset="0"/>
              </a:rPr>
              <a:t>30</a:t>
            </a:r>
          </a:p>
        </p:txBody>
      </p:sp>
      <p:sp>
        <p:nvSpPr>
          <p:cNvPr id="74" name="TextBox 73">
            <a:extLst>
              <a:ext uri="{FF2B5EF4-FFF2-40B4-BE49-F238E27FC236}">
                <a16:creationId xmlns:a16="http://schemas.microsoft.com/office/drawing/2014/main" id="{0DFCFCAA-CB4F-DA4E-BAED-33D805170460}"/>
              </a:ext>
            </a:extLst>
          </p:cNvPr>
          <p:cNvSpPr txBox="1"/>
          <p:nvPr/>
        </p:nvSpPr>
        <p:spPr>
          <a:xfrm>
            <a:off x="9844357" y="10759758"/>
            <a:ext cx="526968" cy="530402"/>
          </a:xfrm>
          <a:prstGeom prst="rect">
            <a:avLst/>
          </a:prstGeom>
          <a:noFill/>
        </p:spPr>
        <p:txBody>
          <a:bodyPr wrap="square" rtlCol="0">
            <a:spAutoFit/>
          </a:bodyPr>
          <a:lstStyle/>
          <a:p>
            <a:pPr algn="r">
              <a:lnSpc>
                <a:spcPts val="4080"/>
              </a:lnSpc>
            </a:pPr>
            <a:r>
              <a:rPr lang="en-US" sz="1600" dirty="0">
                <a:latin typeface="Lato Light" panose="020F0502020204030203" pitchFamily="34" charset="0"/>
                <a:ea typeface="Lato Light" panose="020F0502020204030203" pitchFamily="34" charset="0"/>
                <a:cs typeface="Lato Light" panose="020F0502020204030203" pitchFamily="34" charset="0"/>
              </a:rPr>
              <a:t>20</a:t>
            </a:r>
          </a:p>
        </p:txBody>
      </p:sp>
      <p:sp>
        <p:nvSpPr>
          <p:cNvPr id="75" name="TextBox 74">
            <a:extLst>
              <a:ext uri="{FF2B5EF4-FFF2-40B4-BE49-F238E27FC236}">
                <a16:creationId xmlns:a16="http://schemas.microsoft.com/office/drawing/2014/main" id="{588C7295-230A-9A48-9A4D-96B32F2F26B3}"/>
              </a:ext>
            </a:extLst>
          </p:cNvPr>
          <p:cNvSpPr txBox="1"/>
          <p:nvPr/>
        </p:nvSpPr>
        <p:spPr>
          <a:xfrm>
            <a:off x="9844357" y="11311239"/>
            <a:ext cx="526968" cy="530402"/>
          </a:xfrm>
          <a:prstGeom prst="rect">
            <a:avLst/>
          </a:prstGeom>
          <a:noFill/>
        </p:spPr>
        <p:txBody>
          <a:bodyPr wrap="square" rtlCol="0">
            <a:spAutoFit/>
          </a:bodyPr>
          <a:lstStyle/>
          <a:p>
            <a:pPr algn="r">
              <a:lnSpc>
                <a:spcPts val="4080"/>
              </a:lnSpc>
            </a:pPr>
            <a:r>
              <a:rPr lang="en-US" sz="1600" dirty="0">
                <a:latin typeface="Lato Light" panose="020F0502020204030203" pitchFamily="34" charset="0"/>
                <a:ea typeface="Lato Light" panose="020F0502020204030203" pitchFamily="34" charset="0"/>
                <a:cs typeface="Lato Light" panose="020F0502020204030203" pitchFamily="34" charset="0"/>
              </a:rPr>
              <a:t>10</a:t>
            </a:r>
          </a:p>
        </p:txBody>
      </p:sp>
      <p:sp>
        <p:nvSpPr>
          <p:cNvPr id="76" name="TextBox 75">
            <a:extLst>
              <a:ext uri="{FF2B5EF4-FFF2-40B4-BE49-F238E27FC236}">
                <a16:creationId xmlns:a16="http://schemas.microsoft.com/office/drawing/2014/main" id="{B58E6B0D-B1A7-6E47-BDCC-5F6237ECFB9C}"/>
              </a:ext>
            </a:extLst>
          </p:cNvPr>
          <p:cNvSpPr txBox="1"/>
          <p:nvPr/>
        </p:nvSpPr>
        <p:spPr>
          <a:xfrm>
            <a:off x="9844357" y="11856583"/>
            <a:ext cx="526968" cy="530402"/>
          </a:xfrm>
          <a:prstGeom prst="rect">
            <a:avLst/>
          </a:prstGeom>
          <a:noFill/>
        </p:spPr>
        <p:txBody>
          <a:bodyPr wrap="square" rtlCol="0">
            <a:spAutoFit/>
          </a:bodyPr>
          <a:lstStyle/>
          <a:p>
            <a:pPr algn="r">
              <a:lnSpc>
                <a:spcPts val="4080"/>
              </a:lnSpc>
            </a:pPr>
            <a:r>
              <a:rPr lang="en-US" sz="1600" dirty="0">
                <a:latin typeface="Lato Light" panose="020F0502020204030203" pitchFamily="34" charset="0"/>
                <a:ea typeface="Lato Light" panose="020F0502020204030203" pitchFamily="34" charset="0"/>
                <a:cs typeface="Lato Light" panose="020F0502020204030203" pitchFamily="34" charset="0"/>
              </a:rPr>
              <a:t>0</a:t>
            </a:r>
          </a:p>
        </p:txBody>
      </p:sp>
      <p:sp>
        <p:nvSpPr>
          <p:cNvPr id="77" name="TextBox 76">
            <a:extLst>
              <a:ext uri="{FF2B5EF4-FFF2-40B4-BE49-F238E27FC236}">
                <a16:creationId xmlns:a16="http://schemas.microsoft.com/office/drawing/2014/main" id="{376D5AAE-AABF-5142-9190-01AA56881814}"/>
              </a:ext>
            </a:extLst>
          </p:cNvPr>
          <p:cNvSpPr txBox="1"/>
          <p:nvPr/>
        </p:nvSpPr>
        <p:spPr>
          <a:xfrm>
            <a:off x="11214435" y="12127921"/>
            <a:ext cx="526968" cy="530402"/>
          </a:xfrm>
          <a:prstGeom prst="rect">
            <a:avLst/>
          </a:prstGeom>
          <a:noFill/>
        </p:spPr>
        <p:txBody>
          <a:bodyPr wrap="square" rtlCol="0" anchor="t">
            <a:spAutoFit/>
          </a:bodyPr>
          <a:lstStyle/>
          <a:p>
            <a:pPr algn="ctr">
              <a:lnSpc>
                <a:spcPts val="4080"/>
              </a:lnSpc>
            </a:pPr>
            <a:r>
              <a:rPr lang="en-US" sz="1600" dirty="0">
                <a:latin typeface="Lato Light" panose="020F0502020204030203" pitchFamily="34" charset="0"/>
                <a:ea typeface="Lato Light" panose="020F0502020204030203" pitchFamily="34" charset="0"/>
                <a:cs typeface="Lato Light" panose="020F0502020204030203" pitchFamily="34" charset="0"/>
              </a:rPr>
              <a:t>A</a:t>
            </a:r>
          </a:p>
        </p:txBody>
      </p:sp>
      <p:sp>
        <p:nvSpPr>
          <p:cNvPr id="78" name="TextBox 77">
            <a:extLst>
              <a:ext uri="{FF2B5EF4-FFF2-40B4-BE49-F238E27FC236}">
                <a16:creationId xmlns:a16="http://schemas.microsoft.com/office/drawing/2014/main" id="{2FC953C9-EC4A-494C-B358-2237BFDE6F1B}"/>
              </a:ext>
            </a:extLst>
          </p:cNvPr>
          <p:cNvSpPr txBox="1"/>
          <p:nvPr/>
        </p:nvSpPr>
        <p:spPr>
          <a:xfrm>
            <a:off x="13232083" y="12121784"/>
            <a:ext cx="526968" cy="530402"/>
          </a:xfrm>
          <a:prstGeom prst="rect">
            <a:avLst/>
          </a:prstGeom>
          <a:noFill/>
        </p:spPr>
        <p:txBody>
          <a:bodyPr wrap="square" rtlCol="0" anchor="t">
            <a:spAutoFit/>
          </a:bodyPr>
          <a:lstStyle/>
          <a:p>
            <a:pPr algn="ctr">
              <a:lnSpc>
                <a:spcPts val="4080"/>
              </a:lnSpc>
            </a:pPr>
            <a:r>
              <a:rPr lang="en-US" sz="1600" dirty="0">
                <a:latin typeface="Lato Light" panose="020F0502020204030203" pitchFamily="34" charset="0"/>
                <a:ea typeface="Lato Light" panose="020F0502020204030203" pitchFamily="34" charset="0"/>
                <a:cs typeface="Lato Light" panose="020F0502020204030203" pitchFamily="34" charset="0"/>
              </a:rPr>
              <a:t>B</a:t>
            </a:r>
          </a:p>
        </p:txBody>
      </p:sp>
      <p:sp>
        <p:nvSpPr>
          <p:cNvPr id="79" name="TextBox 78">
            <a:extLst>
              <a:ext uri="{FF2B5EF4-FFF2-40B4-BE49-F238E27FC236}">
                <a16:creationId xmlns:a16="http://schemas.microsoft.com/office/drawing/2014/main" id="{A206697E-18FB-6C45-8546-0483B6A82309}"/>
              </a:ext>
            </a:extLst>
          </p:cNvPr>
          <p:cNvSpPr txBox="1"/>
          <p:nvPr/>
        </p:nvSpPr>
        <p:spPr>
          <a:xfrm>
            <a:off x="15237457" y="12115647"/>
            <a:ext cx="526968" cy="530402"/>
          </a:xfrm>
          <a:prstGeom prst="rect">
            <a:avLst/>
          </a:prstGeom>
          <a:noFill/>
        </p:spPr>
        <p:txBody>
          <a:bodyPr wrap="square" rtlCol="0" anchor="t">
            <a:spAutoFit/>
          </a:bodyPr>
          <a:lstStyle/>
          <a:p>
            <a:pPr algn="ctr">
              <a:lnSpc>
                <a:spcPts val="4080"/>
              </a:lnSpc>
            </a:pPr>
            <a:r>
              <a:rPr lang="en-US" sz="1600" dirty="0">
                <a:latin typeface="Lato Light" panose="020F0502020204030203" pitchFamily="34" charset="0"/>
                <a:ea typeface="Lato Light" panose="020F0502020204030203" pitchFamily="34" charset="0"/>
                <a:cs typeface="Lato Light" panose="020F0502020204030203" pitchFamily="34" charset="0"/>
              </a:rPr>
              <a:t>C</a:t>
            </a:r>
          </a:p>
        </p:txBody>
      </p:sp>
      <p:sp>
        <p:nvSpPr>
          <p:cNvPr id="103" name="TextBox 102">
            <a:extLst>
              <a:ext uri="{FF2B5EF4-FFF2-40B4-BE49-F238E27FC236}">
                <a16:creationId xmlns:a16="http://schemas.microsoft.com/office/drawing/2014/main" id="{A9913FE9-9D3B-2040-A857-BF85353CA990}"/>
              </a:ext>
            </a:extLst>
          </p:cNvPr>
          <p:cNvSpPr txBox="1"/>
          <p:nvPr/>
        </p:nvSpPr>
        <p:spPr>
          <a:xfrm>
            <a:off x="17248968" y="12109510"/>
            <a:ext cx="526968" cy="530402"/>
          </a:xfrm>
          <a:prstGeom prst="rect">
            <a:avLst/>
          </a:prstGeom>
          <a:noFill/>
        </p:spPr>
        <p:txBody>
          <a:bodyPr wrap="square" rtlCol="0" anchor="t">
            <a:spAutoFit/>
          </a:bodyPr>
          <a:lstStyle/>
          <a:p>
            <a:pPr algn="ctr">
              <a:lnSpc>
                <a:spcPts val="4080"/>
              </a:lnSpc>
            </a:pPr>
            <a:r>
              <a:rPr lang="en-US" sz="1600" dirty="0">
                <a:latin typeface="Lato Light" panose="020F0502020204030203" pitchFamily="34" charset="0"/>
                <a:ea typeface="Lato Light" panose="020F0502020204030203" pitchFamily="34" charset="0"/>
                <a:cs typeface="Lato Light" panose="020F0502020204030203" pitchFamily="34" charset="0"/>
              </a:rPr>
              <a:t>D</a:t>
            </a:r>
          </a:p>
        </p:txBody>
      </p:sp>
      <p:sp>
        <p:nvSpPr>
          <p:cNvPr id="104" name="TextBox 103">
            <a:extLst>
              <a:ext uri="{FF2B5EF4-FFF2-40B4-BE49-F238E27FC236}">
                <a16:creationId xmlns:a16="http://schemas.microsoft.com/office/drawing/2014/main" id="{6B6D9EC3-138C-6847-AA86-F9D3DC9114FB}"/>
              </a:ext>
            </a:extLst>
          </p:cNvPr>
          <p:cNvSpPr txBox="1"/>
          <p:nvPr/>
        </p:nvSpPr>
        <p:spPr>
          <a:xfrm>
            <a:off x="19260479" y="12103373"/>
            <a:ext cx="526968" cy="530402"/>
          </a:xfrm>
          <a:prstGeom prst="rect">
            <a:avLst/>
          </a:prstGeom>
          <a:noFill/>
        </p:spPr>
        <p:txBody>
          <a:bodyPr wrap="square" rtlCol="0" anchor="t">
            <a:spAutoFit/>
          </a:bodyPr>
          <a:lstStyle/>
          <a:p>
            <a:pPr algn="ctr">
              <a:lnSpc>
                <a:spcPts val="4080"/>
              </a:lnSpc>
            </a:pPr>
            <a:r>
              <a:rPr lang="en-US" sz="1600" dirty="0">
                <a:latin typeface="Lato Light" panose="020F0502020204030203" pitchFamily="34" charset="0"/>
                <a:ea typeface="Lato Light" panose="020F0502020204030203" pitchFamily="34" charset="0"/>
                <a:cs typeface="Lato Light" panose="020F0502020204030203" pitchFamily="34" charset="0"/>
              </a:rPr>
              <a:t>E</a:t>
            </a:r>
          </a:p>
        </p:txBody>
      </p:sp>
      <p:sp>
        <p:nvSpPr>
          <p:cNvPr id="105" name="TextBox 104">
            <a:extLst>
              <a:ext uri="{FF2B5EF4-FFF2-40B4-BE49-F238E27FC236}">
                <a16:creationId xmlns:a16="http://schemas.microsoft.com/office/drawing/2014/main" id="{322CA509-0B66-C643-9D42-87BB24AA336C}"/>
              </a:ext>
            </a:extLst>
          </p:cNvPr>
          <p:cNvSpPr txBox="1"/>
          <p:nvPr/>
        </p:nvSpPr>
        <p:spPr>
          <a:xfrm>
            <a:off x="21278127" y="12097236"/>
            <a:ext cx="526968" cy="530402"/>
          </a:xfrm>
          <a:prstGeom prst="rect">
            <a:avLst/>
          </a:prstGeom>
          <a:noFill/>
        </p:spPr>
        <p:txBody>
          <a:bodyPr wrap="square" rtlCol="0" anchor="t">
            <a:spAutoFit/>
          </a:bodyPr>
          <a:lstStyle/>
          <a:p>
            <a:pPr algn="ctr">
              <a:lnSpc>
                <a:spcPts val="4080"/>
              </a:lnSpc>
            </a:pPr>
            <a:r>
              <a:rPr lang="en-US" sz="1600" dirty="0">
                <a:latin typeface="Lato Light" panose="020F0502020204030203" pitchFamily="34" charset="0"/>
                <a:ea typeface="Lato Light" panose="020F0502020204030203" pitchFamily="34" charset="0"/>
                <a:cs typeface="Lato Light" panose="020F0502020204030203" pitchFamily="34" charset="0"/>
              </a:rPr>
              <a:t>F</a:t>
            </a:r>
          </a:p>
        </p:txBody>
      </p:sp>
    </p:spTree>
    <p:extLst>
      <p:ext uri="{BB962C8B-B14F-4D97-AF65-F5344CB8AC3E}">
        <p14:creationId xmlns:p14="http://schemas.microsoft.com/office/powerpoint/2010/main" val="4049737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C646A9AA-BD52-7844-8E60-1841EB037799}"/>
              </a:ext>
            </a:extLst>
          </p:cNvPr>
          <p:cNvSpPr/>
          <p:nvPr/>
        </p:nvSpPr>
        <p:spPr>
          <a:xfrm>
            <a:off x="1676316" y="3778337"/>
            <a:ext cx="13568335" cy="6748652"/>
          </a:xfrm>
          <a:prstGeom prst="rect">
            <a:avLst/>
          </a:prstGeom>
          <a:solidFill>
            <a:srgbClr val="F0F3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53AD919-DF4F-F04E-8B05-B8E87D874914}"/>
              </a:ext>
            </a:extLst>
          </p:cNvPr>
          <p:cNvSpPr/>
          <p:nvPr/>
        </p:nvSpPr>
        <p:spPr>
          <a:xfrm>
            <a:off x="15292273" y="3783991"/>
            <a:ext cx="7406360" cy="6748652"/>
          </a:xfrm>
          <a:prstGeom prst="rect">
            <a:avLst/>
          </a:prstGeom>
          <a:solidFill>
            <a:srgbClr val="F0F3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6EE23595-0BB4-D04F-B184-A68B3F285C3F}"/>
              </a:ext>
            </a:extLst>
          </p:cNvPr>
          <p:cNvGrpSpPr/>
          <p:nvPr/>
        </p:nvGrpSpPr>
        <p:grpSpPr>
          <a:xfrm>
            <a:off x="16824852" y="4988051"/>
            <a:ext cx="4341203" cy="4340531"/>
            <a:chOff x="1367433" y="668654"/>
            <a:chExt cx="4341203" cy="4340531"/>
          </a:xfrm>
        </p:grpSpPr>
        <p:grpSp>
          <p:nvGrpSpPr>
            <p:cNvPr id="19" name="Group 18">
              <a:extLst>
                <a:ext uri="{FF2B5EF4-FFF2-40B4-BE49-F238E27FC236}">
                  <a16:creationId xmlns:a16="http://schemas.microsoft.com/office/drawing/2014/main" id="{02EB4D7D-B346-1840-8DCA-7E72D92D6B7C}"/>
                </a:ext>
              </a:extLst>
            </p:cNvPr>
            <p:cNvGrpSpPr/>
            <p:nvPr/>
          </p:nvGrpSpPr>
          <p:grpSpPr>
            <a:xfrm>
              <a:off x="1367433" y="668654"/>
              <a:ext cx="4341203" cy="4340531"/>
              <a:chOff x="2193790" y="1600361"/>
              <a:chExt cx="3232419" cy="3231919"/>
            </a:xfrm>
          </p:grpSpPr>
          <p:sp>
            <p:nvSpPr>
              <p:cNvPr id="20" name="Shape 978">
                <a:extLst>
                  <a:ext uri="{FF2B5EF4-FFF2-40B4-BE49-F238E27FC236}">
                    <a16:creationId xmlns:a16="http://schemas.microsoft.com/office/drawing/2014/main" id="{CA3F4D57-4638-104E-A962-5B2B332CA491}"/>
                  </a:ext>
                </a:extLst>
              </p:cNvPr>
              <p:cNvSpPr/>
              <p:nvPr/>
            </p:nvSpPr>
            <p:spPr>
              <a:xfrm>
                <a:off x="2273625" y="1685994"/>
                <a:ext cx="2932750" cy="2932747"/>
              </a:xfrm>
              <a:prstGeom prst="ellipse">
                <a:avLst/>
              </a:prstGeom>
              <a:solidFill>
                <a:schemeClr val="lt2"/>
              </a:solidFill>
              <a:ln>
                <a:noFill/>
              </a:ln>
            </p:spPr>
            <p:txBody>
              <a:bodyPr lIns="45695" tIns="22841" rIns="45695" bIns="22841" anchor="ctr" anchorCtr="0">
                <a:noAutofit/>
              </a:bodyPr>
              <a:lstStyle/>
              <a:p>
                <a:pPr algn="ctr"/>
                <a:endParaRPr sz="900" b="1">
                  <a:solidFill>
                    <a:schemeClr val="lt1"/>
                  </a:solidFill>
                  <a:latin typeface="Lato" panose="020F0502020204030203" pitchFamily="34" charset="0"/>
                  <a:ea typeface="Lato" panose="020F0502020204030203" pitchFamily="34" charset="0"/>
                  <a:cs typeface="Lato" panose="020F0502020204030203" pitchFamily="34" charset="0"/>
                  <a:sym typeface="Calibri"/>
                </a:endParaRPr>
              </a:p>
            </p:txBody>
          </p:sp>
          <p:sp>
            <p:nvSpPr>
              <p:cNvPr id="21" name="Shape 493">
                <a:extLst>
                  <a:ext uri="{FF2B5EF4-FFF2-40B4-BE49-F238E27FC236}">
                    <a16:creationId xmlns:a16="http://schemas.microsoft.com/office/drawing/2014/main" id="{F4978878-4868-1C48-9CC4-1B811D1EC2C7}"/>
                  </a:ext>
                </a:extLst>
              </p:cNvPr>
              <p:cNvSpPr/>
              <p:nvPr/>
            </p:nvSpPr>
            <p:spPr>
              <a:xfrm>
                <a:off x="2195800" y="1608778"/>
                <a:ext cx="3223503" cy="3223502"/>
              </a:xfrm>
              <a:prstGeom prst="ellipse">
                <a:avLst/>
              </a:prstGeom>
              <a:solidFill>
                <a:schemeClr val="accent4"/>
              </a:solidFill>
              <a:ln w="571500" cap="flat" cmpd="sng">
                <a:solidFill>
                  <a:schemeClr val="accent4"/>
                </a:solidFill>
                <a:prstDash val="solid"/>
                <a:round/>
                <a:headEnd type="none" w="med" len="med"/>
                <a:tailEnd type="none" w="med" len="med"/>
              </a:ln>
            </p:spPr>
            <p:txBody>
              <a:bodyPr lIns="45695" tIns="22841" rIns="45695" bIns="22841" anchor="ctr" anchorCtr="0">
                <a:noAutofit/>
              </a:bodyPr>
              <a:lstStyle/>
              <a:p>
                <a:pPr algn="ctr"/>
                <a:endParaRPr sz="900" b="1">
                  <a:solidFill>
                    <a:schemeClr val="lt1"/>
                  </a:solidFill>
                  <a:latin typeface="Lato" panose="020F0502020204030203" pitchFamily="34" charset="0"/>
                  <a:ea typeface="Lato" panose="020F0502020204030203" pitchFamily="34" charset="0"/>
                  <a:cs typeface="Lato" panose="020F0502020204030203" pitchFamily="34" charset="0"/>
                  <a:sym typeface="Calibri"/>
                </a:endParaRPr>
              </a:p>
            </p:txBody>
          </p:sp>
          <p:sp>
            <p:nvSpPr>
              <p:cNvPr id="22" name="Shape 515">
                <a:extLst>
                  <a:ext uri="{FF2B5EF4-FFF2-40B4-BE49-F238E27FC236}">
                    <a16:creationId xmlns:a16="http://schemas.microsoft.com/office/drawing/2014/main" id="{AE173027-049D-F641-960B-233C9AC764D2}"/>
                  </a:ext>
                </a:extLst>
              </p:cNvPr>
              <p:cNvSpPr/>
              <p:nvPr/>
            </p:nvSpPr>
            <p:spPr>
              <a:xfrm>
                <a:off x="2195800" y="1603433"/>
                <a:ext cx="3223503" cy="3223502"/>
              </a:xfrm>
              <a:prstGeom prst="arc">
                <a:avLst>
                  <a:gd name="adj1" fmla="val 16258165"/>
                  <a:gd name="adj2" fmla="val 7274883"/>
                </a:avLst>
              </a:prstGeom>
              <a:solidFill>
                <a:schemeClr val="tx2"/>
              </a:solidFill>
              <a:ln w="571500" cap="flat" cmpd="sng">
                <a:solidFill>
                  <a:schemeClr val="tx2"/>
                </a:solidFill>
                <a:prstDash val="solid"/>
                <a:round/>
                <a:headEnd type="none" w="med" len="med"/>
                <a:tailEnd type="none" w="med" len="med"/>
              </a:ln>
            </p:spPr>
            <p:txBody>
              <a:bodyPr lIns="45695" tIns="22841" rIns="45695" bIns="22841" anchor="ctr" anchorCtr="0">
                <a:noAutofit/>
              </a:bodyPr>
              <a:lstStyle/>
              <a:p>
                <a:pPr algn="ctr"/>
                <a:endParaRPr sz="900" b="1">
                  <a:solidFill>
                    <a:schemeClr val="dk1"/>
                  </a:solidFill>
                  <a:latin typeface="Lato" panose="020F0502020204030203" pitchFamily="34" charset="0"/>
                  <a:ea typeface="Lato" panose="020F0502020204030203" pitchFamily="34" charset="0"/>
                  <a:cs typeface="Lato" panose="020F0502020204030203" pitchFamily="34" charset="0"/>
                  <a:sym typeface="Calibri"/>
                </a:endParaRPr>
              </a:p>
            </p:txBody>
          </p:sp>
          <p:sp>
            <p:nvSpPr>
              <p:cNvPr id="23" name="Shape 515">
                <a:extLst>
                  <a:ext uri="{FF2B5EF4-FFF2-40B4-BE49-F238E27FC236}">
                    <a16:creationId xmlns:a16="http://schemas.microsoft.com/office/drawing/2014/main" id="{935EA117-2B24-A04B-BEBE-421F268FDA5D}"/>
                  </a:ext>
                </a:extLst>
              </p:cNvPr>
              <p:cNvSpPr/>
              <p:nvPr/>
            </p:nvSpPr>
            <p:spPr>
              <a:xfrm>
                <a:off x="2193790" y="1600361"/>
                <a:ext cx="3223502" cy="3223502"/>
              </a:xfrm>
              <a:prstGeom prst="arc">
                <a:avLst>
                  <a:gd name="adj1" fmla="val 7271306"/>
                  <a:gd name="adj2" fmla="val 12262978"/>
                </a:avLst>
              </a:prstGeom>
              <a:solidFill>
                <a:schemeClr val="accent1"/>
              </a:solidFill>
              <a:ln w="571500" cap="flat" cmpd="sng">
                <a:solidFill>
                  <a:schemeClr val="accent1"/>
                </a:solidFill>
                <a:prstDash val="solid"/>
                <a:round/>
                <a:headEnd type="none" w="med" len="med"/>
                <a:tailEnd type="none" w="med" len="med"/>
              </a:ln>
            </p:spPr>
            <p:txBody>
              <a:bodyPr lIns="45695" tIns="22841" rIns="45695" bIns="22841" anchor="ctr" anchorCtr="0">
                <a:noAutofit/>
              </a:bodyPr>
              <a:lstStyle/>
              <a:p>
                <a:pPr algn="ctr"/>
                <a:endParaRPr sz="900" b="1">
                  <a:solidFill>
                    <a:schemeClr val="dk1"/>
                  </a:solidFill>
                  <a:latin typeface="Lato" panose="020F0502020204030203" pitchFamily="34" charset="0"/>
                  <a:ea typeface="Lato" panose="020F0502020204030203" pitchFamily="34" charset="0"/>
                  <a:cs typeface="Lato" panose="020F0502020204030203" pitchFamily="34" charset="0"/>
                  <a:sym typeface="Calibri"/>
                </a:endParaRPr>
              </a:p>
            </p:txBody>
          </p:sp>
          <p:sp>
            <p:nvSpPr>
              <p:cNvPr id="24" name="Shape 515">
                <a:extLst>
                  <a:ext uri="{FF2B5EF4-FFF2-40B4-BE49-F238E27FC236}">
                    <a16:creationId xmlns:a16="http://schemas.microsoft.com/office/drawing/2014/main" id="{1794FC44-EA93-734C-B9FD-D967F93E2078}"/>
                  </a:ext>
                </a:extLst>
              </p:cNvPr>
              <p:cNvSpPr/>
              <p:nvPr/>
            </p:nvSpPr>
            <p:spPr>
              <a:xfrm>
                <a:off x="2202707" y="1603678"/>
                <a:ext cx="3223502" cy="3223502"/>
              </a:xfrm>
              <a:prstGeom prst="arc">
                <a:avLst>
                  <a:gd name="adj1" fmla="val 12216050"/>
                  <a:gd name="adj2" fmla="val 16202019"/>
                </a:avLst>
              </a:prstGeom>
              <a:solidFill>
                <a:schemeClr val="accent2"/>
              </a:solidFill>
              <a:ln w="571500" cap="flat" cmpd="sng">
                <a:solidFill>
                  <a:schemeClr val="accent2"/>
                </a:solidFill>
                <a:prstDash val="solid"/>
                <a:round/>
                <a:headEnd type="none" w="med" len="med"/>
                <a:tailEnd type="none" w="med" len="med"/>
              </a:ln>
            </p:spPr>
            <p:txBody>
              <a:bodyPr lIns="45695" tIns="22841" rIns="45695" bIns="22841" anchor="ctr" anchorCtr="0">
                <a:noAutofit/>
              </a:bodyPr>
              <a:lstStyle/>
              <a:p>
                <a:pPr algn="ctr"/>
                <a:endParaRPr sz="900" b="1">
                  <a:solidFill>
                    <a:schemeClr val="dk1"/>
                  </a:solidFill>
                  <a:latin typeface="Lato" panose="020F0502020204030203" pitchFamily="34" charset="0"/>
                  <a:ea typeface="Lato" panose="020F0502020204030203" pitchFamily="34" charset="0"/>
                  <a:cs typeface="Lato" panose="020F0502020204030203" pitchFamily="34" charset="0"/>
                  <a:sym typeface="Calibri"/>
                </a:endParaRPr>
              </a:p>
            </p:txBody>
          </p:sp>
        </p:grpSp>
        <p:sp>
          <p:nvSpPr>
            <p:cNvPr id="3" name="Oval 2">
              <a:extLst>
                <a:ext uri="{FF2B5EF4-FFF2-40B4-BE49-F238E27FC236}">
                  <a16:creationId xmlns:a16="http://schemas.microsoft.com/office/drawing/2014/main" id="{CDE69C7A-0272-B748-BE97-98F71062524E}"/>
                </a:ext>
              </a:extLst>
            </p:cNvPr>
            <p:cNvSpPr/>
            <p:nvPr/>
          </p:nvSpPr>
          <p:spPr>
            <a:xfrm>
              <a:off x="1722317" y="1011562"/>
              <a:ext cx="3643409" cy="3643409"/>
            </a:xfrm>
            <a:prstGeom prst="ellipse">
              <a:avLst/>
            </a:prstGeom>
            <a:solidFill>
              <a:srgbClr val="F0F3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9" name="Grupo 349">
            <a:extLst>
              <a:ext uri="{FF2B5EF4-FFF2-40B4-BE49-F238E27FC236}">
                <a16:creationId xmlns:a16="http://schemas.microsoft.com/office/drawing/2014/main" id="{36C83D52-B2E4-1245-B8E9-E24120B9A344}"/>
              </a:ext>
            </a:extLst>
          </p:cNvPr>
          <p:cNvGrpSpPr/>
          <p:nvPr/>
        </p:nvGrpSpPr>
        <p:grpSpPr>
          <a:xfrm>
            <a:off x="5001640" y="1022190"/>
            <a:ext cx="14374372" cy="2160074"/>
            <a:chOff x="5001640" y="861425"/>
            <a:chExt cx="14374372" cy="2160074"/>
          </a:xfrm>
        </p:grpSpPr>
        <p:sp>
          <p:nvSpPr>
            <p:cNvPr id="50" name="CuadroTexto 350">
              <a:extLst>
                <a:ext uri="{FF2B5EF4-FFF2-40B4-BE49-F238E27FC236}">
                  <a16:creationId xmlns:a16="http://schemas.microsoft.com/office/drawing/2014/main" id="{A8CF3433-E8F0-E443-A5B4-69DCB9737015}"/>
                </a:ext>
              </a:extLst>
            </p:cNvPr>
            <p:cNvSpPr txBox="1"/>
            <p:nvPr/>
          </p:nvSpPr>
          <p:spPr>
            <a:xfrm>
              <a:off x="8860110" y="861425"/>
              <a:ext cx="6657592" cy="1107996"/>
            </a:xfrm>
            <a:prstGeom prst="rect">
              <a:avLst/>
            </a:prstGeom>
            <a:noFill/>
          </p:spPr>
          <p:txBody>
            <a:bodyPr wrap="none" rtlCol="0">
              <a:spAutoFit/>
            </a:bodyPr>
            <a:lstStyle/>
            <a:p>
              <a:pPr algn="ctr"/>
              <a:r>
                <a:rPr lang="en-US" sz="6600" b="1" dirty="0">
                  <a:solidFill>
                    <a:schemeClr val="tx2"/>
                  </a:solidFill>
                  <a:latin typeface="Lato Heavy" charset="0"/>
                  <a:ea typeface="Lato Heavy" charset="0"/>
                  <a:cs typeface="Lato Heavy" charset="0"/>
                </a:rPr>
                <a:t>US Elections Day</a:t>
              </a:r>
            </a:p>
          </p:txBody>
        </p:sp>
        <p:sp>
          <p:nvSpPr>
            <p:cNvPr id="51" name="CuadroTexto 351">
              <a:extLst>
                <a:ext uri="{FF2B5EF4-FFF2-40B4-BE49-F238E27FC236}">
                  <a16:creationId xmlns:a16="http://schemas.microsoft.com/office/drawing/2014/main" id="{B9018FE2-B055-7844-A7AC-B381F9EB6B65}"/>
                </a:ext>
              </a:extLst>
            </p:cNvPr>
            <p:cNvSpPr txBox="1"/>
            <p:nvPr/>
          </p:nvSpPr>
          <p:spPr>
            <a:xfrm>
              <a:off x="5001640" y="2067392"/>
              <a:ext cx="14374372" cy="954107"/>
            </a:xfrm>
            <a:prstGeom prst="rect">
              <a:avLst/>
            </a:prstGeom>
            <a:noFill/>
          </p:spPr>
          <p:txBody>
            <a:bodyPr wrap="square" rtlCol="0">
              <a:spAutoFit/>
            </a:bodyPr>
            <a:lstStyle/>
            <a:p>
              <a:pPr algn="ctr"/>
              <a:r>
                <a:rPr lang="en-US" sz="2800"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grpSp>
        <p:nvGrpSpPr>
          <p:cNvPr id="2" name="Group 1">
            <a:extLst>
              <a:ext uri="{FF2B5EF4-FFF2-40B4-BE49-F238E27FC236}">
                <a16:creationId xmlns:a16="http://schemas.microsoft.com/office/drawing/2014/main" id="{6AC43460-FFC6-6E4C-A056-3B2C3653F71A}"/>
              </a:ext>
            </a:extLst>
          </p:cNvPr>
          <p:cNvGrpSpPr/>
          <p:nvPr/>
        </p:nvGrpSpPr>
        <p:grpSpPr>
          <a:xfrm>
            <a:off x="1770457" y="11248289"/>
            <a:ext cx="6107450" cy="1384995"/>
            <a:chOff x="1770457" y="11248289"/>
            <a:chExt cx="6107450" cy="1384995"/>
          </a:xfrm>
        </p:grpSpPr>
        <p:sp>
          <p:nvSpPr>
            <p:cNvPr id="92" name="Freeform 91">
              <a:extLst>
                <a:ext uri="{FF2B5EF4-FFF2-40B4-BE49-F238E27FC236}">
                  <a16:creationId xmlns:a16="http://schemas.microsoft.com/office/drawing/2014/main" id="{3674A9AC-F35D-1848-BD7D-12EB7E9F33DB}"/>
                </a:ext>
              </a:extLst>
            </p:cNvPr>
            <p:cNvSpPr/>
            <p:nvPr/>
          </p:nvSpPr>
          <p:spPr>
            <a:xfrm>
              <a:off x="1770457" y="11271530"/>
              <a:ext cx="1080587" cy="1338514"/>
            </a:xfrm>
            <a:custGeom>
              <a:avLst/>
              <a:gdLst>
                <a:gd name="connsiteX0" fmla="*/ 941665 w 3805555"/>
                <a:gd name="connsiteY0" fmla="*/ 3163064 h 4713910"/>
                <a:gd name="connsiteX1" fmla="*/ 943885 w 3805555"/>
                <a:gd name="connsiteY1" fmla="*/ 3164231 h 4713910"/>
                <a:gd name="connsiteX2" fmla="*/ 1968436 w 3805555"/>
                <a:gd name="connsiteY2" fmla="*/ 3702839 h 4713910"/>
                <a:gd name="connsiteX3" fmla="*/ 2117786 w 3805555"/>
                <a:gd name="connsiteY3" fmla="*/ 3781352 h 4713910"/>
                <a:gd name="connsiteX4" fmla="*/ 2117786 w 3805555"/>
                <a:gd name="connsiteY4" fmla="*/ 3780765 h 4713910"/>
                <a:gd name="connsiteX5" fmla="*/ 2115683 w 3805555"/>
                <a:gd name="connsiteY5" fmla="*/ 3779660 h 4713910"/>
                <a:gd name="connsiteX6" fmla="*/ 1016568 w 3805555"/>
                <a:gd name="connsiteY6" fmla="*/ 3202403 h 4713910"/>
                <a:gd name="connsiteX7" fmla="*/ 2301193 w 3805555"/>
                <a:gd name="connsiteY7" fmla="*/ 726263 h 4713910"/>
                <a:gd name="connsiteX8" fmla="*/ 2301089 w 3805555"/>
                <a:gd name="connsiteY8" fmla="*/ 726273 h 4713910"/>
                <a:gd name="connsiteX9" fmla="*/ 2270509 w 3805555"/>
                <a:gd name="connsiteY9" fmla="*/ 727043 h 4713910"/>
                <a:gd name="connsiteX10" fmla="*/ 2263985 w 3805555"/>
                <a:gd name="connsiteY10" fmla="*/ 729737 h 4713910"/>
                <a:gd name="connsiteX11" fmla="*/ 2254340 w 3805555"/>
                <a:gd name="connsiteY11" fmla="*/ 730637 h 4713910"/>
                <a:gd name="connsiteX12" fmla="*/ 2205080 w 3805555"/>
                <a:gd name="connsiteY12" fmla="*/ 754014 h 4713910"/>
                <a:gd name="connsiteX13" fmla="*/ 2176266 w 3805555"/>
                <a:gd name="connsiteY13" fmla="*/ 769555 h 4713910"/>
                <a:gd name="connsiteX14" fmla="*/ 2154718 w 3805555"/>
                <a:gd name="connsiteY14" fmla="*/ 774368 h 4713910"/>
                <a:gd name="connsiteX15" fmla="*/ 2154778 w 3805555"/>
                <a:gd name="connsiteY15" fmla="*/ 774380 h 4713910"/>
                <a:gd name="connsiteX16" fmla="*/ 2205208 w 3805555"/>
                <a:gd name="connsiteY16" fmla="*/ 754010 h 4713910"/>
                <a:gd name="connsiteX17" fmla="*/ 2263985 w 3805555"/>
                <a:gd name="connsiteY17" fmla="*/ 729737 h 4713910"/>
                <a:gd name="connsiteX18" fmla="*/ 2301089 w 3805555"/>
                <a:gd name="connsiteY18" fmla="*/ 726273 h 4713910"/>
                <a:gd name="connsiteX19" fmla="*/ 2301217 w 3805555"/>
                <a:gd name="connsiteY19" fmla="*/ 726270 h 4713910"/>
                <a:gd name="connsiteX20" fmla="*/ 1929023 w 3805555"/>
                <a:gd name="connsiteY20" fmla="*/ 0 h 4713910"/>
                <a:gd name="connsiteX21" fmla="*/ 2117786 w 3805555"/>
                <a:gd name="connsiteY21" fmla="*/ 1886 h 4713910"/>
                <a:gd name="connsiteX22" fmla="*/ 2117786 w 3805555"/>
                <a:gd name="connsiteY22" fmla="*/ 1619 h 4713910"/>
                <a:gd name="connsiteX23" fmla="*/ 2501350 w 3805555"/>
                <a:gd name="connsiteY23" fmla="*/ 57059 h 4713910"/>
                <a:gd name="connsiteX24" fmla="*/ 3458937 w 3805555"/>
                <a:gd name="connsiteY24" fmla="*/ 458336 h 4713910"/>
                <a:gd name="connsiteX25" fmla="*/ 3390161 w 3805555"/>
                <a:gd name="connsiteY25" fmla="*/ 505855 h 4713910"/>
                <a:gd name="connsiteX26" fmla="*/ 3379580 w 3805555"/>
                <a:gd name="connsiteY26" fmla="*/ 548095 h 4713910"/>
                <a:gd name="connsiteX27" fmla="*/ 3474809 w 3805555"/>
                <a:gd name="connsiteY27" fmla="*/ 653695 h 4713910"/>
                <a:gd name="connsiteX28" fmla="*/ 3347836 w 3805555"/>
                <a:gd name="connsiteY28" fmla="*/ 616735 h 4713910"/>
                <a:gd name="connsiteX29" fmla="*/ 3400742 w 3805555"/>
                <a:gd name="connsiteY29" fmla="*/ 727614 h 4713910"/>
                <a:gd name="connsiteX30" fmla="*/ 3215573 w 3805555"/>
                <a:gd name="connsiteY30" fmla="*/ 806814 h 4713910"/>
                <a:gd name="connsiteX31" fmla="*/ 3464228 w 3805555"/>
                <a:gd name="connsiteY31" fmla="*/ 1503770 h 4713910"/>
                <a:gd name="connsiteX32" fmla="*/ 3439305 w 3805555"/>
                <a:gd name="connsiteY32" fmla="*/ 1709813 h 4713910"/>
                <a:gd name="connsiteX33" fmla="*/ 3437910 w 3805555"/>
                <a:gd name="connsiteY33" fmla="*/ 1753042 h 4713910"/>
                <a:gd name="connsiteX34" fmla="*/ 3442969 w 3805555"/>
                <a:gd name="connsiteY34" fmla="*/ 1808711 h 4713910"/>
                <a:gd name="connsiteX35" fmla="*/ 3532592 w 3805555"/>
                <a:gd name="connsiteY35" fmla="*/ 1942838 h 4713910"/>
                <a:gd name="connsiteX36" fmla="*/ 3797042 w 3805555"/>
                <a:gd name="connsiteY36" fmla="*/ 2228184 h 4713910"/>
                <a:gd name="connsiteX37" fmla="*/ 3675396 w 3805555"/>
                <a:gd name="connsiteY37" fmla="*/ 2370857 h 4713910"/>
                <a:gd name="connsiteX38" fmla="*/ 3585482 w 3805555"/>
                <a:gd name="connsiteY38" fmla="*/ 2524099 h 4713910"/>
                <a:gd name="connsiteX39" fmla="*/ 3511436 w 3805555"/>
                <a:gd name="connsiteY39" fmla="*/ 2703761 h 4713910"/>
                <a:gd name="connsiteX40" fmla="*/ 3511436 w 3805555"/>
                <a:gd name="connsiteY40" fmla="*/ 2878139 h 4713910"/>
                <a:gd name="connsiteX41" fmla="*/ 3484991 w 3805555"/>
                <a:gd name="connsiteY41" fmla="*/ 3063085 h 4713910"/>
                <a:gd name="connsiteX42" fmla="*/ 3315744 w 3805555"/>
                <a:gd name="connsiteY42" fmla="*/ 3422410 h 4713910"/>
                <a:gd name="connsiteX43" fmla="*/ 2691642 w 3805555"/>
                <a:gd name="connsiteY43" fmla="*/ 3459400 h 4713910"/>
                <a:gd name="connsiteX44" fmla="*/ 2654619 w 3805555"/>
                <a:gd name="connsiteY44" fmla="*/ 3617926 h 4713910"/>
                <a:gd name="connsiteX45" fmla="*/ 2525039 w 3805555"/>
                <a:gd name="connsiteY45" fmla="*/ 4016882 h 4713910"/>
                <a:gd name="connsiteX46" fmla="*/ 2524977 w 3805555"/>
                <a:gd name="connsiteY46" fmla="*/ 4016852 h 4713910"/>
                <a:gd name="connsiteX47" fmla="*/ 2476165 w 3805555"/>
                <a:gd name="connsiteY47" fmla="*/ 4125041 h 4713910"/>
                <a:gd name="connsiteX48" fmla="*/ 2390273 w 3805555"/>
                <a:gd name="connsiteY48" fmla="*/ 4304463 h 4713910"/>
                <a:gd name="connsiteX49" fmla="*/ 2633531 w 3805555"/>
                <a:gd name="connsiteY49" fmla="*/ 4713910 h 4713910"/>
                <a:gd name="connsiteX50" fmla="*/ 0 w 3805555"/>
                <a:gd name="connsiteY50" fmla="*/ 4713910 h 4713910"/>
                <a:gd name="connsiteX51" fmla="*/ 682179 w 3805555"/>
                <a:gd name="connsiteY51" fmla="*/ 3739162 h 4713910"/>
                <a:gd name="connsiteX52" fmla="*/ 840826 w 3805555"/>
                <a:gd name="connsiteY52" fmla="*/ 3110463 h 4713910"/>
                <a:gd name="connsiteX53" fmla="*/ 882098 w 3805555"/>
                <a:gd name="connsiteY53" fmla="*/ 3133866 h 4713910"/>
                <a:gd name="connsiteX54" fmla="*/ 906724 w 3805555"/>
                <a:gd name="connsiteY54" fmla="*/ 3144713 h 4713910"/>
                <a:gd name="connsiteX55" fmla="*/ 906519 w 3805555"/>
                <a:gd name="connsiteY55" fmla="*/ 3144605 h 4713910"/>
                <a:gd name="connsiteX56" fmla="*/ 977928 w 3805555"/>
                <a:gd name="connsiteY56" fmla="*/ 3136686 h 4713910"/>
                <a:gd name="connsiteX57" fmla="*/ 983218 w 3805555"/>
                <a:gd name="connsiteY57" fmla="*/ 3036375 h 4713910"/>
                <a:gd name="connsiteX58" fmla="*/ 977928 w 3805555"/>
                <a:gd name="connsiteY58" fmla="*/ 2846311 h 4713910"/>
                <a:gd name="connsiteX59" fmla="*/ 597821 w 3805555"/>
                <a:gd name="connsiteY59" fmla="*/ 1965231 h 4713910"/>
                <a:gd name="connsiteX60" fmla="*/ 551403 w 3805555"/>
                <a:gd name="connsiteY60" fmla="*/ 1756839 h 4713910"/>
                <a:gd name="connsiteX61" fmla="*/ 550442 w 3805555"/>
                <a:gd name="connsiteY61" fmla="*/ 1756839 h 4713910"/>
                <a:gd name="connsiteX62" fmla="*/ 524008 w 3805555"/>
                <a:gd name="connsiteY62" fmla="*/ 1408488 h 4713910"/>
                <a:gd name="connsiteX63" fmla="*/ 1929023 w 3805555"/>
                <a:gd name="connsiteY63" fmla="*/ 0 h 4713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3805555" h="4713910">
                  <a:moveTo>
                    <a:pt x="941665" y="3163064"/>
                  </a:moveTo>
                  <a:lnTo>
                    <a:pt x="943885" y="3164231"/>
                  </a:lnTo>
                  <a:cubicBezTo>
                    <a:pt x="1020109" y="3204303"/>
                    <a:pt x="1253543" y="3327019"/>
                    <a:pt x="1968436" y="3702839"/>
                  </a:cubicBezTo>
                  <a:lnTo>
                    <a:pt x="2117786" y="3781352"/>
                  </a:lnTo>
                  <a:lnTo>
                    <a:pt x="2117786" y="3780765"/>
                  </a:lnTo>
                  <a:lnTo>
                    <a:pt x="2115683" y="3779660"/>
                  </a:lnTo>
                  <a:cubicBezTo>
                    <a:pt x="2100627" y="3771753"/>
                    <a:pt x="1980176" y="3708492"/>
                    <a:pt x="1016568" y="3202403"/>
                  </a:cubicBezTo>
                  <a:close/>
                  <a:moveTo>
                    <a:pt x="2301193" y="726263"/>
                  </a:moveTo>
                  <a:lnTo>
                    <a:pt x="2301089" y="726273"/>
                  </a:lnTo>
                  <a:lnTo>
                    <a:pt x="2270509" y="727043"/>
                  </a:lnTo>
                  <a:lnTo>
                    <a:pt x="2263985" y="729737"/>
                  </a:lnTo>
                  <a:lnTo>
                    <a:pt x="2254340" y="730637"/>
                  </a:lnTo>
                  <a:cubicBezTo>
                    <a:pt x="2238094" y="735297"/>
                    <a:pt x="2221447" y="743125"/>
                    <a:pt x="2205080" y="754014"/>
                  </a:cubicBezTo>
                  <a:cubicBezTo>
                    <a:pt x="2194168" y="761274"/>
                    <a:pt x="2184620" y="766306"/>
                    <a:pt x="2176266" y="769555"/>
                  </a:cubicBezTo>
                  <a:lnTo>
                    <a:pt x="2154718" y="774368"/>
                  </a:lnTo>
                  <a:lnTo>
                    <a:pt x="2154778" y="774380"/>
                  </a:lnTo>
                  <a:cubicBezTo>
                    <a:pt x="2167045" y="774132"/>
                    <a:pt x="2183400" y="768525"/>
                    <a:pt x="2205208" y="754010"/>
                  </a:cubicBezTo>
                  <a:lnTo>
                    <a:pt x="2263985" y="729737"/>
                  </a:lnTo>
                  <a:lnTo>
                    <a:pt x="2301089" y="726273"/>
                  </a:lnTo>
                  <a:lnTo>
                    <a:pt x="2301217" y="726270"/>
                  </a:lnTo>
                  <a:close/>
                  <a:moveTo>
                    <a:pt x="1929023" y="0"/>
                  </a:moveTo>
                  <a:lnTo>
                    <a:pt x="2117786" y="1886"/>
                  </a:lnTo>
                  <a:lnTo>
                    <a:pt x="2117786" y="1619"/>
                  </a:lnTo>
                  <a:cubicBezTo>
                    <a:pt x="2239468" y="6899"/>
                    <a:pt x="2366441" y="25379"/>
                    <a:pt x="2501350" y="57059"/>
                  </a:cubicBezTo>
                  <a:cubicBezTo>
                    <a:pt x="2501350" y="57059"/>
                    <a:pt x="3294931" y="294657"/>
                    <a:pt x="3458937" y="458336"/>
                  </a:cubicBezTo>
                  <a:cubicBezTo>
                    <a:pt x="3458937" y="458336"/>
                    <a:pt x="3310803" y="479456"/>
                    <a:pt x="3390161" y="505855"/>
                  </a:cubicBezTo>
                  <a:cubicBezTo>
                    <a:pt x="3469519" y="532255"/>
                    <a:pt x="3379580" y="548095"/>
                    <a:pt x="3379580" y="548095"/>
                  </a:cubicBezTo>
                  <a:cubicBezTo>
                    <a:pt x="3379580" y="548095"/>
                    <a:pt x="3474809" y="622015"/>
                    <a:pt x="3474809" y="653695"/>
                  </a:cubicBezTo>
                  <a:cubicBezTo>
                    <a:pt x="3474809" y="685374"/>
                    <a:pt x="3342545" y="563936"/>
                    <a:pt x="3347836" y="616735"/>
                  </a:cubicBezTo>
                  <a:cubicBezTo>
                    <a:pt x="3353127" y="669535"/>
                    <a:pt x="3416614" y="727614"/>
                    <a:pt x="3400742" y="727614"/>
                  </a:cubicBezTo>
                  <a:cubicBezTo>
                    <a:pt x="3384870" y="727614"/>
                    <a:pt x="3273769" y="706495"/>
                    <a:pt x="3215573" y="806814"/>
                  </a:cubicBezTo>
                  <a:cubicBezTo>
                    <a:pt x="3215573" y="806814"/>
                    <a:pt x="3511843" y="1186972"/>
                    <a:pt x="3464228" y="1503770"/>
                  </a:cubicBezTo>
                  <a:cubicBezTo>
                    <a:pt x="3450340" y="1592870"/>
                    <a:pt x="3442405" y="1658209"/>
                    <a:pt x="3439305" y="1709813"/>
                  </a:cubicBezTo>
                  <a:lnTo>
                    <a:pt x="3437910" y="1753042"/>
                  </a:lnTo>
                  <a:lnTo>
                    <a:pt x="3442969" y="1808711"/>
                  </a:lnTo>
                  <a:cubicBezTo>
                    <a:pt x="3454250" y="1861594"/>
                    <a:pt x="3483008" y="1893298"/>
                    <a:pt x="3532592" y="1942838"/>
                  </a:cubicBezTo>
                  <a:cubicBezTo>
                    <a:pt x="3638372" y="2048522"/>
                    <a:pt x="3775886" y="2191194"/>
                    <a:pt x="3797042" y="2228184"/>
                  </a:cubicBezTo>
                  <a:cubicBezTo>
                    <a:pt x="3818198" y="2265173"/>
                    <a:pt x="3807620" y="2333868"/>
                    <a:pt x="3675396" y="2370857"/>
                  </a:cubicBezTo>
                  <a:cubicBezTo>
                    <a:pt x="3543171" y="2407847"/>
                    <a:pt x="3522015" y="2434268"/>
                    <a:pt x="3585482" y="2524099"/>
                  </a:cubicBezTo>
                  <a:cubicBezTo>
                    <a:pt x="3648950" y="2613930"/>
                    <a:pt x="3588127" y="2693193"/>
                    <a:pt x="3511436" y="2703761"/>
                  </a:cubicBezTo>
                  <a:cubicBezTo>
                    <a:pt x="3511436" y="2703761"/>
                    <a:pt x="3556393" y="2830582"/>
                    <a:pt x="3511436" y="2878139"/>
                  </a:cubicBezTo>
                  <a:cubicBezTo>
                    <a:pt x="3463835" y="2925696"/>
                    <a:pt x="3410945" y="2967971"/>
                    <a:pt x="3484991" y="3063085"/>
                  </a:cubicBezTo>
                  <a:cubicBezTo>
                    <a:pt x="3559038" y="3158201"/>
                    <a:pt x="3490281" y="3359000"/>
                    <a:pt x="3315744" y="3422410"/>
                  </a:cubicBezTo>
                  <a:cubicBezTo>
                    <a:pt x="3141206" y="3485821"/>
                    <a:pt x="2723376" y="3443548"/>
                    <a:pt x="2691642" y="3459400"/>
                  </a:cubicBezTo>
                  <a:cubicBezTo>
                    <a:pt x="2659908" y="3475252"/>
                    <a:pt x="2628174" y="3512241"/>
                    <a:pt x="2654619" y="3617926"/>
                  </a:cubicBezTo>
                  <a:cubicBezTo>
                    <a:pt x="2667842" y="3673409"/>
                    <a:pt x="2596441" y="3853072"/>
                    <a:pt x="2525039" y="4016882"/>
                  </a:cubicBezTo>
                  <a:lnTo>
                    <a:pt x="2524977" y="4016852"/>
                  </a:lnTo>
                  <a:lnTo>
                    <a:pt x="2476165" y="4125041"/>
                  </a:lnTo>
                  <a:cubicBezTo>
                    <a:pt x="2428944" y="4227197"/>
                    <a:pt x="2390273" y="4304463"/>
                    <a:pt x="2390273" y="4304463"/>
                  </a:cubicBezTo>
                  <a:cubicBezTo>
                    <a:pt x="2390273" y="4304463"/>
                    <a:pt x="2390273" y="4304463"/>
                    <a:pt x="2633531" y="4713910"/>
                  </a:cubicBezTo>
                  <a:lnTo>
                    <a:pt x="0" y="4713910"/>
                  </a:lnTo>
                  <a:cubicBezTo>
                    <a:pt x="0" y="4713910"/>
                    <a:pt x="79323" y="4161817"/>
                    <a:pt x="682179" y="3739162"/>
                  </a:cubicBezTo>
                  <a:cubicBezTo>
                    <a:pt x="682179" y="3739162"/>
                    <a:pt x="671603" y="3348206"/>
                    <a:pt x="840826" y="3110463"/>
                  </a:cubicBezTo>
                  <a:cubicBezTo>
                    <a:pt x="840826" y="3110463"/>
                    <a:pt x="858673" y="3122350"/>
                    <a:pt x="882098" y="3133866"/>
                  </a:cubicBezTo>
                  <a:lnTo>
                    <a:pt x="906724" y="3144713"/>
                  </a:lnTo>
                  <a:lnTo>
                    <a:pt x="906519" y="3144605"/>
                  </a:lnTo>
                  <a:cubicBezTo>
                    <a:pt x="932967" y="3152525"/>
                    <a:pt x="959414" y="3155164"/>
                    <a:pt x="977928" y="3136686"/>
                  </a:cubicBezTo>
                  <a:cubicBezTo>
                    <a:pt x="1020245" y="3094450"/>
                    <a:pt x="999086" y="3062772"/>
                    <a:pt x="983218" y="3036375"/>
                  </a:cubicBezTo>
                  <a:cubicBezTo>
                    <a:pt x="967349" y="3009977"/>
                    <a:pt x="946191" y="2930784"/>
                    <a:pt x="977928" y="2846311"/>
                  </a:cubicBezTo>
                  <a:cubicBezTo>
                    <a:pt x="1001070" y="2783947"/>
                    <a:pt x="732623" y="2450758"/>
                    <a:pt x="597821" y="1965231"/>
                  </a:cubicBezTo>
                  <a:lnTo>
                    <a:pt x="551403" y="1756839"/>
                  </a:lnTo>
                  <a:lnTo>
                    <a:pt x="550442" y="1756839"/>
                  </a:lnTo>
                  <a:cubicBezTo>
                    <a:pt x="531939" y="1646000"/>
                    <a:pt x="521365" y="1529883"/>
                    <a:pt x="524008" y="1408488"/>
                  </a:cubicBezTo>
                  <a:cubicBezTo>
                    <a:pt x="536399" y="752856"/>
                    <a:pt x="1013450" y="36917"/>
                    <a:pt x="192902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56">
              <a:extLst>
                <a:ext uri="{FF2B5EF4-FFF2-40B4-BE49-F238E27FC236}">
                  <a16:creationId xmlns:a16="http://schemas.microsoft.com/office/drawing/2014/main" id="{D4E4635F-86D6-6349-8B94-C61B96F64FB1}"/>
                </a:ext>
              </a:extLst>
            </p:cNvPr>
            <p:cNvSpPr/>
            <p:nvPr/>
          </p:nvSpPr>
          <p:spPr>
            <a:xfrm flipH="1">
              <a:off x="3240936" y="11248289"/>
              <a:ext cx="4636971" cy="1384995"/>
            </a:xfrm>
            <a:prstGeom prst="rect">
              <a:avLst/>
            </a:prstGeom>
          </p:spPr>
          <p:txBody>
            <a:bodyPr wrap="square">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Promotions only work as well as the marketing, to get your company’s.</a:t>
              </a:r>
            </a:p>
          </p:txBody>
        </p:sp>
      </p:grpSp>
      <p:grpSp>
        <p:nvGrpSpPr>
          <p:cNvPr id="94" name="Group 93">
            <a:extLst>
              <a:ext uri="{FF2B5EF4-FFF2-40B4-BE49-F238E27FC236}">
                <a16:creationId xmlns:a16="http://schemas.microsoft.com/office/drawing/2014/main" id="{FB7E2CD6-8120-FB44-AEFC-B35FBC78FCC3}"/>
              </a:ext>
            </a:extLst>
          </p:cNvPr>
          <p:cNvGrpSpPr/>
          <p:nvPr/>
        </p:nvGrpSpPr>
        <p:grpSpPr>
          <a:xfrm>
            <a:off x="9135100" y="11248289"/>
            <a:ext cx="6107450" cy="1384995"/>
            <a:chOff x="1770457" y="11248289"/>
            <a:chExt cx="6107450" cy="1384995"/>
          </a:xfrm>
        </p:grpSpPr>
        <p:sp>
          <p:nvSpPr>
            <p:cNvPr id="95" name="Freeform 94">
              <a:extLst>
                <a:ext uri="{FF2B5EF4-FFF2-40B4-BE49-F238E27FC236}">
                  <a16:creationId xmlns:a16="http://schemas.microsoft.com/office/drawing/2014/main" id="{86DDF4B0-710B-4449-A81C-D28A36838039}"/>
                </a:ext>
              </a:extLst>
            </p:cNvPr>
            <p:cNvSpPr/>
            <p:nvPr/>
          </p:nvSpPr>
          <p:spPr>
            <a:xfrm>
              <a:off x="1770457" y="11271530"/>
              <a:ext cx="1080587" cy="1338514"/>
            </a:xfrm>
            <a:custGeom>
              <a:avLst/>
              <a:gdLst>
                <a:gd name="connsiteX0" fmla="*/ 941665 w 3805555"/>
                <a:gd name="connsiteY0" fmla="*/ 3163064 h 4713910"/>
                <a:gd name="connsiteX1" fmla="*/ 943885 w 3805555"/>
                <a:gd name="connsiteY1" fmla="*/ 3164231 h 4713910"/>
                <a:gd name="connsiteX2" fmla="*/ 1968436 w 3805555"/>
                <a:gd name="connsiteY2" fmla="*/ 3702839 h 4713910"/>
                <a:gd name="connsiteX3" fmla="*/ 2117786 w 3805555"/>
                <a:gd name="connsiteY3" fmla="*/ 3781352 h 4713910"/>
                <a:gd name="connsiteX4" fmla="*/ 2117786 w 3805555"/>
                <a:gd name="connsiteY4" fmla="*/ 3780765 h 4713910"/>
                <a:gd name="connsiteX5" fmla="*/ 2115683 w 3805555"/>
                <a:gd name="connsiteY5" fmla="*/ 3779660 h 4713910"/>
                <a:gd name="connsiteX6" fmla="*/ 1016568 w 3805555"/>
                <a:gd name="connsiteY6" fmla="*/ 3202403 h 4713910"/>
                <a:gd name="connsiteX7" fmla="*/ 2301193 w 3805555"/>
                <a:gd name="connsiteY7" fmla="*/ 726263 h 4713910"/>
                <a:gd name="connsiteX8" fmla="*/ 2301089 w 3805555"/>
                <a:gd name="connsiteY8" fmla="*/ 726273 h 4713910"/>
                <a:gd name="connsiteX9" fmla="*/ 2270509 w 3805555"/>
                <a:gd name="connsiteY9" fmla="*/ 727043 h 4713910"/>
                <a:gd name="connsiteX10" fmla="*/ 2263985 w 3805555"/>
                <a:gd name="connsiteY10" fmla="*/ 729737 h 4713910"/>
                <a:gd name="connsiteX11" fmla="*/ 2254340 w 3805555"/>
                <a:gd name="connsiteY11" fmla="*/ 730637 h 4713910"/>
                <a:gd name="connsiteX12" fmla="*/ 2205080 w 3805555"/>
                <a:gd name="connsiteY12" fmla="*/ 754014 h 4713910"/>
                <a:gd name="connsiteX13" fmla="*/ 2176266 w 3805555"/>
                <a:gd name="connsiteY13" fmla="*/ 769555 h 4713910"/>
                <a:gd name="connsiteX14" fmla="*/ 2154718 w 3805555"/>
                <a:gd name="connsiteY14" fmla="*/ 774368 h 4713910"/>
                <a:gd name="connsiteX15" fmla="*/ 2154778 w 3805555"/>
                <a:gd name="connsiteY15" fmla="*/ 774380 h 4713910"/>
                <a:gd name="connsiteX16" fmla="*/ 2205208 w 3805555"/>
                <a:gd name="connsiteY16" fmla="*/ 754010 h 4713910"/>
                <a:gd name="connsiteX17" fmla="*/ 2263985 w 3805555"/>
                <a:gd name="connsiteY17" fmla="*/ 729737 h 4713910"/>
                <a:gd name="connsiteX18" fmla="*/ 2301089 w 3805555"/>
                <a:gd name="connsiteY18" fmla="*/ 726273 h 4713910"/>
                <a:gd name="connsiteX19" fmla="*/ 2301217 w 3805555"/>
                <a:gd name="connsiteY19" fmla="*/ 726270 h 4713910"/>
                <a:gd name="connsiteX20" fmla="*/ 1929023 w 3805555"/>
                <a:gd name="connsiteY20" fmla="*/ 0 h 4713910"/>
                <a:gd name="connsiteX21" fmla="*/ 2117786 w 3805555"/>
                <a:gd name="connsiteY21" fmla="*/ 1886 h 4713910"/>
                <a:gd name="connsiteX22" fmla="*/ 2117786 w 3805555"/>
                <a:gd name="connsiteY22" fmla="*/ 1619 h 4713910"/>
                <a:gd name="connsiteX23" fmla="*/ 2501350 w 3805555"/>
                <a:gd name="connsiteY23" fmla="*/ 57059 h 4713910"/>
                <a:gd name="connsiteX24" fmla="*/ 3458937 w 3805555"/>
                <a:gd name="connsiteY24" fmla="*/ 458336 h 4713910"/>
                <a:gd name="connsiteX25" fmla="*/ 3390161 w 3805555"/>
                <a:gd name="connsiteY25" fmla="*/ 505855 h 4713910"/>
                <a:gd name="connsiteX26" fmla="*/ 3379580 w 3805555"/>
                <a:gd name="connsiteY26" fmla="*/ 548095 h 4713910"/>
                <a:gd name="connsiteX27" fmla="*/ 3474809 w 3805555"/>
                <a:gd name="connsiteY27" fmla="*/ 653695 h 4713910"/>
                <a:gd name="connsiteX28" fmla="*/ 3347836 w 3805555"/>
                <a:gd name="connsiteY28" fmla="*/ 616735 h 4713910"/>
                <a:gd name="connsiteX29" fmla="*/ 3400742 w 3805555"/>
                <a:gd name="connsiteY29" fmla="*/ 727614 h 4713910"/>
                <a:gd name="connsiteX30" fmla="*/ 3215573 w 3805555"/>
                <a:gd name="connsiteY30" fmla="*/ 806814 h 4713910"/>
                <a:gd name="connsiteX31" fmla="*/ 3464228 w 3805555"/>
                <a:gd name="connsiteY31" fmla="*/ 1503770 h 4713910"/>
                <a:gd name="connsiteX32" fmla="*/ 3439305 w 3805555"/>
                <a:gd name="connsiteY32" fmla="*/ 1709813 h 4713910"/>
                <a:gd name="connsiteX33" fmla="*/ 3437910 w 3805555"/>
                <a:gd name="connsiteY33" fmla="*/ 1753042 h 4713910"/>
                <a:gd name="connsiteX34" fmla="*/ 3442969 w 3805555"/>
                <a:gd name="connsiteY34" fmla="*/ 1808711 h 4713910"/>
                <a:gd name="connsiteX35" fmla="*/ 3532592 w 3805555"/>
                <a:gd name="connsiteY35" fmla="*/ 1942838 h 4713910"/>
                <a:gd name="connsiteX36" fmla="*/ 3797042 w 3805555"/>
                <a:gd name="connsiteY36" fmla="*/ 2228184 h 4713910"/>
                <a:gd name="connsiteX37" fmla="*/ 3675396 w 3805555"/>
                <a:gd name="connsiteY37" fmla="*/ 2370857 h 4713910"/>
                <a:gd name="connsiteX38" fmla="*/ 3585482 w 3805555"/>
                <a:gd name="connsiteY38" fmla="*/ 2524099 h 4713910"/>
                <a:gd name="connsiteX39" fmla="*/ 3511436 w 3805555"/>
                <a:gd name="connsiteY39" fmla="*/ 2703761 h 4713910"/>
                <a:gd name="connsiteX40" fmla="*/ 3511436 w 3805555"/>
                <a:gd name="connsiteY40" fmla="*/ 2878139 h 4713910"/>
                <a:gd name="connsiteX41" fmla="*/ 3484991 w 3805555"/>
                <a:gd name="connsiteY41" fmla="*/ 3063085 h 4713910"/>
                <a:gd name="connsiteX42" fmla="*/ 3315744 w 3805555"/>
                <a:gd name="connsiteY42" fmla="*/ 3422410 h 4713910"/>
                <a:gd name="connsiteX43" fmla="*/ 2691642 w 3805555"/>
                <a:gd name="connsiteY43" fmla="*/ 3459400 h 4713910"/>
                <a:gd name="connsiteX44" fmla="*/ 2654619 w 3805555"/>
                <a:gd name="connsiteY44" fmla="*/ 3617926 h 4713910"/>
                <a:gd name="connsiteX45" fmla="*/ 2525039 w 3805555"/>
                <a:gd name="connsiteY45" fmla="*/ 4016882 h 4713910"/>
                <a:gd name="connsiteX46" fmla="*/ 2524977 w 3805555"/>
                <a:gd name="connsiteY46" fmla="*/ 4016852 h 4713910"/>
                <a:gd name="connsiteX47" fmla="*/ 2476165 w 3805555"/>
                <a:gd name="connsiteY47" fmla="*/ 4125041 h 4713910"/>
                <a:gd name="connsiteX48" fmla="*/ 2390273 w 3805555"/>
                <a:gd name="connsiteY48" fmla="*/ 4304463 h 4713910"/>
                <a:gd name="connsiteX49" fmla="*/ 2633531 w 3805555"/>
                <a:gd name="connsiteY49" fmla="*/ 4713910 h 4713910"/>
                <a:gd name="connsiteX50" fmla="*/ 0 w 3805555"/>
                <a:gd name="connsiteY50" fmla="*/ 4713910 h 4713910"/>
                <a:gd name="connsiteX51" fmla="*/ 682179 w 3805555"/>
                <a:gd name="connsiteY51" fmla="*/ 3739162 h 4713910"/>
                <a:gd name="connsiteX52" fmla="*/ 840826 w 3805555"/>
                <a:gd name="connsiteY52" fmla="*/ 3110463 h 4713910"/>
                <a:gd name="connsiteX53" fmla="*/ 882098 w 3805555"/>
                <a:gd name="connsiteY53" fmla="*/ 3133866 h 4713910"/>
                <a:gd name="connsiteX54" fmla="*/ 906724 w 3805555"/>
                <a:gd name="connsiteY54" fmla="*/ 3144713 h 4713910"/>
                <a:gd name="connsiteX55" fmla="*/ 906519 w 3805555"/>
                <a:gd name="connsiteY55" fmla="*/ 3144605 h 4713910"/>
                <a:gd name="connsiteX56" fmla="*/ 977928 w 3805555"/>
                <a:gd name="connsiteY56" fmla="*/ 3136686 h 4713910"/>
                <a:gd name="connsiteX57" fmla="*/ 983218 w 3805555"/>
                <a:gd name="connsiteY57" fmla="*/ 3036375 h 4713910"/>
                <a:gd name="connsiteX58" fmla="*/ 977928 w 3805555"/>
                <a:gd name="connsiteY58" fmla="*/ 2846311 h 4713910"/>
                <a:gd name="connsiteX59" fmla="*/ 597821 w 3805555"/>
                <a:gd name="connsiteY59" fmla="*/ 1965231 h 4713910"/>
                <a:gd name="connsiteX60" fmla="*/ 551403 w 3805555"/>
                <a:gd name="connsiteY60" fmla="*/ 1756839 h 4713910"/>
                <a:gd name="connsiteX61" fmla="*/ 550442 w 3805555"/>
                <a:gd name="connsiteY61" fmla="*/ 1756839 h 4713910"/>
                <a:gd name="connsiteX62" fmla="*/ 524008 w 3805555"/>
                <a:gd name="connsiteY62" fmla="*/ 1408488 h 4713910"/>
                <a:gd name="connsiteX63" fmla="*/ 1929023 w 3805555"/>
                <a:gd name="connsiteY63" fmla="*/ 0 h 4713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3805555" h="4713910">
                  <a:moveTo>
                    <a:pt x="941665" y="3163064"/>
                  </a:moveTo>
                  <a:lnTo>
                    <a:pt x="943885" y="3164231"/>
                  </a:lnTo>
                  <a:cubicBezTo>
                    <a:pt x="1020109" y="3204303"/>
                    <a:pt x="1253543" y="3327019"/>
                    <a:pt x="1968436" y="3702839"/>
                  </a:cubicBezTo>
                  <a:lnTo>
                    <a:pt x="2117786" y="3781352"/>
                  </a:lnTo>
                  <a:lnTo>
                    <a:pt x="2117786" y="3780765"/>
                  </a:lnTo>
                  <a:lnTo>
                    <a:pt x="2115683" y="3779660"/>
                  </a:lnTo>
                  <a:cubicBezTo>
                    <a:pt x="2100627" y="3771753"/>
                    <a:pt x="1980176" y="3708492"/>
                    <a:pt x="1016568" y="3202403"/>
                  </a:cubicBezTo>
                  <a:close/>
                  <a:moveTo>
                    <a:pt x="2301193" y="726263"/>
                  </a:moveTo>
                  <a:lnTo>
                    <a:pt x="2301089" y="726273"/>
                  </a:lnTo>
                  <a:lnTo>
                    <a:pt x="2270509" y="727043"/>
                  </a:lnTo>
                  <a:lnTo>
                    <a:pt x="2263985" y="729737"/>
                  </a:lnTo>
                  <a:lnTo>
                    <a:pt x="2254340" y="730637"/>
                  </a:lnTo>
                  <a:cubicBezTo>
                    <a:pt x="2238094" y="735297"/>
                    <a:pt x="2221447" y="743125"/>
                    <a:pt x="2205080" y="754014"/>
                  </a:cubicBezTo>
                  <a:cubicBezTo>
                    <a:pt x="2194168" y="761274"/>
                    <a:pt x="2184620" y="766306"/>
                    <a:pt x="2176266" y="769555"/>
                  </a:cubicBezTo>
                  <a:lnTo>
                    <a:pt x="2154718" y="774368"/>
                  </a:lnTo>
                  <a:lnTo>
                    <a:pt x="2154778" y="774380"/>
                  </a:lnTo>
                  <a:cubicBezTo>
                    <a:pt x="2167045" y="774132"/>
                    <a:pt x="2183400" y="768525"/>
                    <a:pt x="2205208" y="754010"/>
                  </a:cubicBezTo>
                  <a:lnTo>
                    <a:pt x="2263985" y="729737"/>
                  </a:lnTo>
                  <a:lnTo>
                    <a:pt x="2301089" y="726273"/>
                  </a:lnTo>
                  <a:lnTo>
                    <a:pt x="2301217" y="726270"/>
                  </a:lnTo>
                  <a:close/>
                  <a:moveTo>
                    <a:pt x="1929023" y="0"/>
                  </a:moveTo>
                  <a:lnTo>
                    <a:pt x="2117786" y="1886"/>
                  </a:lnTo>
                  <a:lnTo>
                    <a:pt x="2117786" y="1619"/>
                  </a:lnTo>
                  <a:cubicBezTo>
                    <a:pt x="2239468" y="6899"/>
                    <a:pt x="2366441" y="25379"/>
                    <a:pt x="2501350" y="57059"/>
                  </a:cubicBezTo>
                  <a:cubicBezTo>
                    <a:pt x="2501350" y="57059"/>
                    <a:pt x="3294931" y="294657"/>
                    <a:pt x="3458937" y="458336"/>
                  </a:cubicBezTo>
                  <a:cubicBezTo>
                    <a:pt x="3458937" y="458336"/>
                    <a:pt x="3310803" y="479456"/>
                    <a:pt x="3390161" y="505855"/>
                  </a:cubicBezTo>
                  <a:cubicBezTo>
                    <a:pt x="3469519" y="532255"/>
                    <a:pt x="3379580" y="548095"/>
                    <a:pt x="3379580" y="548095"/>
                  </a:cubicBezTo>
                  <a:cubicBezTo>
                    <a:pt x="3379580" y="548095"/>
                    <a:pt x="3474809" y="622015"/>
                    <a:pt x="3474809" y="653695"/>
                  </a:cubicBezTo>
                  <a:cubicBezTo>
                    <a:pt x="3474809" y="685374"/>
                    <a:pt x="3342545" y="563936"/>
                    <a:pt x="3347836" y="616735"/>
                  </a:cubicBezTo>
                  <a:cubicBezTo>
                    <a:pt x="3353127" y="669535"/>
                    <a:pt x="3416614" y="727614"/>
                    <a:pt x="3400742" y="727614"/>
                  </a:cubicBezTo>
                  <a:cubicBezTo>
                    <a:pt x="3384870" y="727614"/>
                    <a:pt x="3273769" y="706495"/>
                    <a:pt x="3215573" y="806814"/>
                  </a:cubicBezTo>
                  <a:cubicBezTo>
                    <a:pt x="3215573" y="806814"/>
                    <a:pt x="3511843" y="1186972"/>
                    <a:pt x="3464228" y="1503770"/>
                  </a:cubicBezTo>
                  <a:cubicBezTo>
                    <a:pt x="3450340" y="1592870"/>
                    <a:pt x="3442405" y="1658209"/>
                    <a:pt x="3439305" y="1709813"/>
                  </a:cubicBezTo>
                  <a:lnTo>
                    <a:pt x="3437910" y="1753042"/>
                  </a:lnTo>
                  <a:lnTo>
                    <a:pt x="3442969" y="1808711"/>
                  </a:lnTo>
                  <a:cubicBezTo>
                    <a:pt x="3454250" y="1861594"/>
                    <a:pt x="3483008" y="1893298"/>
                    <a:pt x="3532592" y="1942838"/>
                  </a:cubicBezTo>
                  <a:cubicBezTo>
                    <a:pt x="3638372" y="2048522"/>
                    <a:pt x="3775886" y="2191194"/>
                    <a:pt x="3797042" y="2228184"/>
                  </a:cubicBezTo>
                  <a:cubicBezTo>
                    <a:pt x="3818198" y="2265173"/>
                    <a:pt x="3807620" y="2333868"/>
                    <a:pt x="3675396" y="2370857"/>
                  </a:cubicBezTo>
                  <a:cubicBezTo>
                    <a:pt x="3543171" y="2407847"/>
                    <a:pt x="3522015" y="2434268"/>
                    <a:pt x="3585482" y="2524099"/>
                  </a:cubicBezTo>
                  <a:cubicBezTo>
                    <a:pt x="3648950" y="2613930"/>
                    <a:pt x="3588127" y="2693193"/>
                    <a:pt x="3511436" y="2703761"/>
                  </a:cubicBezTo>
                  <a:cubicBezTo>
                    <a:pt x="3511436" y="2703761"/>
                    <a:pt x="3556393" y="2830582"/>
                    <a:pt x="3511436" y="2878139"/>
                  </a:cubicBezTo>
                  <a:cubicBezTo>
                    <a:pt x="3463835" y="2925696"/>
                    <a:pt x="3410945" y="2967971"/>
                    <a:pt x="3484991" y="3063085"/>
                  </a:cubicBezTo>
                  <a:cubicBezTo>
                    <a:pt x="3559038" y="3158201"/>
                    <a:pt x="3490281" y="3359000"/>
                    <a:pt x="3315744" y="3422410"/>
                  </a:cubicBezTo>
                  <a:cubicBezTo>
                    <a:pt x="3141206" y="3485821"/>
                    <a:pt x="2723376" y="3443548"/>
                    <a:pt x="2691642" y="3459400"/>
                  </a:cubicBezTo>
                  <a:cubicBezTo>
                    <a:pt x="2659908" y="3475252"/>
                    <a:pt x="2628174" y="3512241"/>
                    <a:pt x="2654619" y="3617926"/>
                  </a:cubicBezTo>
                  <a:cubicBezTo>
                    <a:pt x="2667842" y="3673409"/>
                    <a:pt x="2596441" y="3853072"/>
                    <a:pt x="2525039" y="4016882"/>
                  </a:cubicBezTo>
                  <a:lnTo>
                    <a:pt x="2524977" y="4016852"/>
                  </a:lnTo>
                  <a:lnTo>
                    <a:pt x="2476165" y="4125041"/>
                  </a:lnTo>
                  <a:cubicBezTo>
                    <a:pt x="2428944" y="4227197"/>
                    <a:pt x="2390273" y="4304463"/>
                    <a:pt x="2390273" y="4304463"/>
                  </a:cubicBezTo>
                  <a:cubicBezTo>
                    <a:pt x="2390273" y="4304463"/>
                    <a:pt x="2390273" y="4304463"/>
                    <a:pt x="2633531" y="4713910"/>
                  </a:cubicBezTo>
                  <a:lnTo>
                    <a:pt x="0" y="4713910"/>
                  </a:lnTo>
                  <a:cubicBezTo>
                    <a:pt x="0" y="4713910"/>
                    <a:pt x="79323" y="4161817"/>
                    <a:pt x="682179" y="3739162"/>
                  </a:cubicBezTo>
                  <a:cubicBezTo>
                    <a:pt x="682179" y="3739162"/>
                    <a:pt x="671603" y="3348206"/>
                    <a:pt x="840826" y="3110463"/>
                  </a:cubicBezTo>
                  <a:cubicBezTo>
                    <a:pt x="840826" y="3110463"/>
                    <a:pt x="858673" y="3122350"/>
                    <a:pt x="882098" y="3133866"/>
                  </a:cubicBezTo>
                  <a:lnTo>
                    <a:pt x="906724" y="3144713"/>
                  </a:lnTo>
                  <a:lnTo>
                    <a:pt x="906519" y="3144605"/>
                  </a:lnTo>
                  <a:cubicBezTo>
                    <a:pt x="932967" y="3152525"/>
                    <a:pt x="959414" y="3155164"/>
                    <a:pt x="977928" y="3136686"/>
                  </a:cubicBezTo>
                  <a:cubicBezTo>
                    <a:pt x="1020245" y="3094450"/>
                    <a:pt x="999086" y="3062772"/>
                    <a:pt x="983218" y="3036375"/>
                  </a:cubicBezTo>
                  <a:cubicBezTo>
                    <a:pt x="967349" y="3009977"/>
                    <a:pt x="946191" y="2930784"/>
                    <a:pt x="977928" y="2846311"/>
                  </a:cubicBezTo>
                  <a:cubicBezTo>
                    <a:pt x="1001070" y="2783947"/>
                    <a:pt x="732623" y="2450758"/>
                    <a:pt x="597821" y="1965231"/>
                  </a:cubicBezTo>
                  <a:lnTo>
                    <a:pt x="551403" y="1756839"/>
                  </a:lnTo>
                  <a:lnTo>
                    <a:pt x="550442" y="1756839"/>
                  </a:lnTo>
                  <a:cubicBezTo>
                    <a:pt x="531939" y="1646000"/>
                    <a:pt x="521365" y="1529883"/>
                    <a:pt x="524008" y="1408488"/>
                  </a:cubicBezTo>
                  <a:cubicBezTo>
                    <a:pt x="536399" y="752856"/>
                    <a:pt x="1013450" y="36917"/>
                    <a:pt x="1929023"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56">
              <a:extLst>
                <a:ext uri="{FF2B5EF4-FFF2-40B4-BE49-F238E27FC236}">
                  <a16:creationId xmlns:a16="http://schemas.microsoft.com/office/drawing/2014/main" id="{72F19B10-ABF8-7741-83C3-B772B4944C2A}"/>
                </a:ext>
              </a:extLst>
            </p:cNvPr>
            <p:cNvSpPr/>
            <p:nvPr/>
          </p:nvSpPr>
          <p:spPr>
            <a:xfrm flipH="1">
              <a:off x="3240936" y="11248289"/>
              <a:ext cx="4636971" cy="1384995"/>
            </a:xfrm>
            <a:prstGeom prst="rect">
              <a:avLst/>
            </a:prstGeom>
          </p:spPr>
          <p:txBody>
            <a:bodyPr wrap="square">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Promotions only work as well as the marketing, to get your company’s.</a:t>
              </a:r>
            </a:p>
          </p:txBody>
        </p:sp>
      </p:grpSp>
      <p:grpSp>
        <p:nvGrpSpPr>
          <p:cNvPr id="97" name="Group 96">
            <a:extLst>
              <a:ext uri="{FF2B5EF4-FFF2-40B4-BE49-F238E27FC236}">
                <a16:creationId xmlns:a16="http://schemas.microsoft.com/office/drawing/2014/main" id="{1606C603-F70C-8B47-87D7-E4C1088CFF00}"/>
              </a:ext>
            </a:extLst>
          </p:cNvPr>
          <p:cNvGrpSpPr/>
          <p:nvPr/>
        </p:nvGrpSpPr>
        <p:grpSpPr>
          <a:xfrm>
            <a:off x="16499743" y="11248289"/>
            <a:ext cx="6107450" cy="1384995"/>
            <a:chOff x="1770457" y="11248289"/>
            <a:chExt cx="6107450" cy="1384995"/>
          </a:xfrm>
        </p:grpSpPr>
        <p:sp>
          <p:nvSpPr>
            <p:cNvPr id="98" name="Freeform 97">
              <a:extLst>
                <a:ext uri="{FF2B5EF4-FFF2-40B4-BE49-F238E27FC236}">
                  <a16:creationId xmlns:a16="http://schemas.microsoft.com/office/drawing/2014/main" id="{CF48BD1F-8D96-4D43-A499-CBD560232D6D}"/>
                </a:ext>
              </a:extLst>
            </p:cNvPr>
            <p:cNvSpPr/>
            <p:nvPr/>
          </p:nvSpPr>
          <p:spPr>
            <a:xfrm>
              <a:off x="1770457" y="11271530"/>
              <a:ext cx="1080587" cy="1338514"/>
            </a:xfrm>
            <a:custGeom>
              <a:avLst/>
              <a:gdLst>
                <a:gd name="connsiteX0" fmla="*/ 941665 w 3805555"/>
                <a:gd name="connsiteY0" fmla="*/ 3163064 h 4713910"/>
                <a:gd name="connsiteX1" fmla="*/ 943885 w 3805555"/>
                <a:gd name="connsiteY1" fmla="*/ 3164231 h 4713910"/>
                <a:gd name="connsiteX2" fmla="*/ 1968436 w 3805555"/>
                <a:gd name="connsiteY2" fmla="*/ 3702839 h 4713910"/>
                <a:gd name="connsiteX3" fmla="*/ 2117786 w 3805555"/>
                <a:gd name="connsiteY3" fmla="*/ 3781352 h 4713910"/>
                <a:gd name="connsiteX4" fmla="*/ 2117786 w 3805555"/>
                <a:gd name="connsiteY4" fmla="*/ 3780765 h 4713910"/>
                <a:gd name="connsiteX5" fmla="*/ 2115683 w 3805555"/>
                <a:gd name="connsiteY5" fmla="*/ 3779660 h 4713910"/>
                <a:gd name="connsiteX6" fmla="*/ 1016568 w 3805555"/>
                <a:gd name="connsiteY6" fmla="*/ 3202403 h 4713910"/>
                <a:gd name="connsiteX7" fmla="*/ 2301193 w 3805555"/>
                <a:gd name="connsiteY7" fmla="*/ 726263 h 4713910"/>
                <a:gd name="connsiteX8" fmla="*/ 2301089 w 3805555"/>
                <a:gd name="connsiteY8" fmla="*/ 726273 h 4713910"/>
                <a:gd name="connsiteX9" fmla="*/ 2270509 w 3805555"/>
                <a:gd name="connsiteY9" fmla="*/ 727043 h 4713910"/>
                <a:gd name="connsiteX10" fmla="*/ 2263985 w 3805555"/>
                <a:gd name="connsiteY10" fmla="*/ 729737 h 4713910"/>
                <a:gd name="connsiteX11" fmla="*/ 2254340 w 3805555"/>
                <a:gd name="connsiteY11" fmla="*/ 730637 h 4713910"/>
                <a:gd name="connsiteX12" fmla="*/ 2205080 w 3805555"/>
                <a:gd name="connsiteY12" fmla="*/ 754014 h 4713910"/>
                <a:gd name="connsiteX13" fmla="*/ 2176266 w 3805555"/>
                <a:gd name="connsiteY13" fmla="*/ 769555 h 4713910"/>
                <a:gd name="connsiteX14" fmla="*/ 2154718 w 3805555"/>
                <a:gd name="connsiteY14" fmla="*/ 774368 h 4713910"/>
                <a:gd name="connsiteX15" fmla="*/ 2154778 w 3805555"/>
                <a:gd name="connsiteY15" fmla="*/ 774380 h 4713910"/>
                <a:gd name="connsiteX16" fmla="*/ 2205208 w 3805555"/>
                <a:gd name="connsiteY16" fmla="*/ 754010 h 4713910"/>
                <a:gd name="connsiteX17" fmla="*/ 2263985 w 3805555"/>
                <a:gd name="connsiteY17" fmla="*/ 729737 h 4713910"/>
                <a:gd name="connsiteX18" fmla="*/ 2301089 w 3805555"/>
                <a:gd name="connsiteY18" fmla="*/ 726273 h 4713910"/>
                <a:gd name="connsiteX19" fmla="*/ 2301217 w 3805555"/>
                <a:gd name="connsiteY19" fmla="*/ 726270 h 4713910"/>
                <a:gd name="connsiteX20" fmla="*/ 1929023 w 3805555"/>
                <a:gd name="connsiteY20" fmla="*/ 0 h 4713910"/>
                <a:gd name="connsiteX21" fmla="*/ 2117786 w 3805555"/>
                <a:gd name="connsiteY21" fmla="*/ 1886 h 4713910"/>
                <a:gd name="connsiteX22" fmla="*/ 2117786 w 3805555"/>
                <a:gd name="connsiteY22" fmla="*/ 1619 h 4713910"/>
                <a:gd name="connsiteX23" fmla="*/ 2501350 w 3805555"/>
                <a:gd name="connsiteY23" fmla="*/ 57059 h 4713910"/>
                <a:gd name="connsiteX24" fmla="*/ 3458937 w 3805555"/>
                <a:gd name="connsiteY24" fmla="*/ 458336 h 4713910"/>
                <a:gd name="connsiteX25" fmla="*/ 3390161 w 3805555"/>
                <a:gd name="connsiteY25" fmla="*/ 505855 h 4713910"/>
                <a:gd name="connsiteX26" fmla="*/ 3379580 w 3805555"/>
                <a:gd name="connsiteY26" fmla="*/ 548095 h 4713910"/>
                <a:gd name="connsiteX27" fmla="*/ 3474809 w 3805555"/>
                <a:gd name="connsiteY27" fmla="*/ 653695 h 4713910"/>
                <a:gd name="connsiteX28" fmla="*/ 3347836 w 3805555"/>
                <a:gd name="connsiteY28" fmla="*/ 616735 h 4713910"/>
                <a:gd name="connsiteX29" fmla="*/ 3400742 w 3805555"/>
                <a:gd name="connsiteY29" fmla="*/ 727614 h 4713910"/>
                <a:gd name="connsiteX30" fmla="*/ 3215573 w 3805555"/>
                <a:gd name="connsiteY30" fmla="*/ 806814 h 4713910"/>
                <a:gd name="connsiteX31" fmla="*/ 3464228 w 3805555"/>
                <a:gd name="connsiteY31" fmla="*/ 1503770 h 4713910"/>
                <a:gd name="connsiteX32" fmla="*/ 3439305 w 3805555"/>
                <a:gd name="connsiteY32" fmla="*/ 1709813 h 4713910"/>
                <a:gd name="connsiteX33" fmla="*/ 3437910 w 3805555"/>
                <a:gd name="connsiteY33" fmla="*/ 1753042 h 4713910"/>
                <a:gd name="connsiteX34" fmla="*/ 3442969 w 3805555"/>
                <a:gd name="connsiteY34" fmla="*/ 1808711 h 4713910"/>
                <a:gd name="connsiteX35" fmla="*/ 3532592 w 3805555"/>
                <a:gd name="connsiteY35" fmla="*/ 1942838 h 4713910"/>
                <a:gd name="connsiteX36" fmla="*/ 3797042 w 3805555"/>
                <a:gd name="connsiteY36" fmla="*/ 2228184 h 4713910"/>
                <a:gd name="connsiteX37" fmla="*/ 3675396 w 3805555"/>
                <a:gd name="connsiteY37" fmla="*/ 2370857 h 4713910"/>
                <a:gd name="connsiteX38" fmla="*/ 3585482 w 3805555"/>
                <a:gd name="connsiteY38" fmla="*/ 2524099 h 4713910"/>
                <a:gd name="connsiteX39" fmla="*/ 3511436 w 3805555"/>
                <a:gd name="connsiteY39" fmla="*/ 2703761 h 4713910"/>
                <a:gd name="connsiteX40" fmla="*/ 3511436 w 3805555"/>
                <a:gd name="connsiteY40" fmla="*/ 2878139 h 4713910"/>
                <a:gd name="connsiteX41" fmla="*/ 3484991 w 3805555"/>
                <a:gd name="connsiteY41" fmla="*/ 3063085 h 4713910"/>
                <a:gd name="connsiteX42" fmla="*/ 3315744 w 3805555"/>
                <a:gd name="connsiteY42" fmla="*/ 3422410 h 4713910"/>
                <a:gd name="connsiteX43" fmla="*/ 2691642 w 3805555"/>
                <a:gd name="connsiteY43" fmla="*/ 3459400 h 4713910"/>
                <a:gd name="connsiteX44" fmla="*/ 2654619 w 3805555"/>
                <a:gd name="connsiteY44" fmla="*/ 3617926 h 4713910"/>
                <a:gd name="connsiteX45" fmla="*/ 2525039 w 3805555"/>
                <a:gd name="connsiteY45" fmla="*/ 4016882 h 4713910"/>
                <a:gd name="connsiteX46" fmla="*/ 2524977 w 3805555"/>
                <a:gd name="connsiteY46" fmla="*/ 4016852 h 4713910"/>
                <a:gd name="connsiteX47" fmla="*/ 2476165 w 3805555"/>
                <a:gd name="connsiteY47" fmla="*/ 4125041 h 4713910"/>
                <a:gd name="connsiteX48" fmla="*/ 2390273 w 3805555"/>
                <a:gd name="connsiteY48" fmla="*/ 4304463 h 4713910"/>
                <a:gd name="connsiteX49" fmla="*/ 2633531 w 3805555"/>
                <a:gd name="connsiteY49" fmla="*/ 4713910 h 4713910"/>
                <a:gd name="connsiteX50" fmla="*/ 0 w 3805555"/>
                <a:gd name="connsiteY50" fmla="*/ 4713910 h 4713910"/>
                <a:gd name="connsiteX51" fmla="*/ 682179 w 3805555"/>
                <a:gd name="connsiteY51" fmla="*/ 3739162 h 4713910"/>
                <a:gd name="connsiteX52" fmla="*/ 840826 w 3805555"/>
                <a:gd name="connsiteY52" fmla="*/ 3110463 h 4713910"/>
                <a:gd name="connsiteX53" fmla="*/ 882098 w 3805555"/>
                <a:gd name="connsiteY53" fmla="*/ 3133866 h 4713910"/>
                <a:gd name="connsiteX54" fmla="*/ 906724 w 3805555"/>
                <a:gd name="connsiteY54" fmla="*/ 3144713 h 4713910"/>
                <a:gd name="connsiteX55" fmla="*/ 906519 w 3805555"/>
                <a:gd name="connsiteY55" fmla="*/ 3144605 h 4713910"/>
                <a:gd name="connsiteX56" fmla="*/ 977928 w 3805555"/>
                <a:gd name="connsiteY56" fmla="*/ 3136686 h 4713910"/>
                <a:gd name="connsiteX57" fmla="*/ 983218 w 3805555"/>
                <a:gd name="connsiteY57" fmla="*/ 3036375 h 4713910"/>
                <a:gd name="connsiteX58" fmla="*/ 977928 w 3805555"/>
                <a:gd name="connsiteY58" fmla="*/ 2846311 h 4713910"/>
                <a:gd name="connsiteX59" fmla="*/ 597821 w 3805555"/>
                <a:gd name="connsiteY59" fmla="*/ 1965231 h 4713910"/>
                <a:gd name="connsiteX60" fmla="*/ 551403 w 3805555"/>
                <a:gd name="connsiteY60" fmla="*/ 1756839 h 4713910"/>
                <a:gd name="connsiteX61" fmla="*/ 550442 w 3805555"/>
                <a:gd name="connsiteY61" fmla="*/ 1756839 h 4713910"/>
                <a:gd name="connsiteX62" fmla="*/ 524008 w 3805555"/>
                <a:gd name="connsiteY62" fmla="*/ 1408488 h 4713910"/>
                <a:gd name="connsiteX63" fmla="*/ 1929023 w 3805555"/>
                <a:gd name="connsiteY63" fmla="*/ 0 h 4713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3805555" h="4713910">
                  <a:moveTo>
                    <a:pt x="941665" y="3163064"/>
                  </a:moveTo>
                  <a:lnTo>
                    <a:pt x="943885" y="3164231"/>
                  </a:lnTo>
                  <a:cubicBezTo>
                    <a:pt x="1020109" y="3204303"/>
                    <a:pt x="1253543" y="3327019"/>
                    <a:pt x="1968436" y="3702839"/>
                  </a:cubicBezTo>
                  <a:lnTo>
                    <a:pt x="2117786" y="3781352"/>
                  </a:lnTo>
                  <a:lnTo>
                    <a:pt x="2117786" y="3780765"/>
                  </a:lnTo>
                  <a:lnTo>
                    <a:pt x="2115683" y="3779660"/>
                  </a:lnTo>
                  <a:cubicBezTo>
                    <a:pt x="2100627" y="3771753"/>
                    <a:pt x="1980176" y="3708492"/>
                    <a:pt x="1016568" y="3202403"/>
                  </a:cubicBezTo>
                  <a:close/>
                  <a:moveTo>
                    <a:pt x="2301193" y="726263"/>
                  </a:moveTo>
                  <a:lnTo>
                    <a:pt x="2301089" y="726273"/>
                  </a:lnTo>
                  <a:lnTo>
                    <a:pt x="2270509" y="727043"/>
                  </a:lnTo>
                  <a:lnTo>
                    <a:pt x="2263985" y="729737"/>
                  </a:lnTo>
                  <a:lnTo>
                    <a:pt x="2254340" y="730637"/>
                  </a:lnTo>
                  <a:cubicBezTo>
                    <a:pt x="2238094" y="735297"/>
                    <a:pt x="2221447" y="743125"/>
                    <a:pt x="2205080" y="754014"/>
                  </a:cubicBezTo>
                  <a:cubicBezTo>
                    <a:pt x="2194168" y="761274"/>
                    <a:pt x="2184620" y="766306"/>
                    <a:pt x="2176266" y="769555"/>
                  </a:cubicBezTo>
                  <a:lnTo>
                    <a:pt x="2154718" y="774368"/>
                  </a:lnTo>
                  <a:lnTo>
                    <a:pt x="2154778" y="774380"/>
                  </a:lnTo>
                  <a:cubicBezTo>
                    <a:pt x="2167045" y="774132"/>
                    <a:pt x="2183400" y="768525"/>
                    <a:pt x="2205208" y="754010"/>
                  </a:cubicBezTo>
                  <a:lnTo>
                    <a:pt x="2263985" y="729737"/>
                  </a:lnTo>
                  <a:lnTo>
                    <a:pt x="2301089" y="726273"/>
                  </a:lnTo>
                  <a:lnTo>
                    <a:pt x="2301217" y="726270"/>
                  </a:lnTo>
                  <a:close/>
                  <a:moveTo>
                    <a:pt x="1929023" y="0"/>
                  </a:moveTo>
                  <a:lnTo>
                    <a:pt x="2117786" y="1886"/>
                  </a:lnTo>
                  <a:lnTo>
                    <a:pt x="2117786" y="1619"/>
                  </a:lnTo>
                  <a:cubicBezTo>
                    <a:pt x="2239468" y="6899"/>
                    <a:pt x="2366441" y="25379"/>
                    <a:pt x="2501350" y="57059"/>
                  </a:cubicBezTo>
                  <a:cubicBezTo>
                    <a:pt x="2501350" y="57059"/>
                    <a:pt x="3294931" y="294657"/>
                    <a:pt x="3458937" y="458336"/>
                  </a:cubicBezTo>
                  <a:cubicBezTo>
                    <a:pt x="3458937" y="458336"/>
                    <a:pt x="3310803" y="479456"/>
                    <a:pt x="3390161" y="505855"/>
                  </a:cubicBezTo>
                  <a:cubicBezTo>
                    <a:pt x="3469519" y="532255"/>
                    <a:pt x="3379580" y="548095"/>
                    <a:pt x="3379580" y="548095"/>
                  </a:cubicBezTo>
                  <a:cubicBezTo>
                    <a:pt x="3379580" y="548095"/>
                    <a:pt x="3474809" y="622015"/>
                    <a:pt x="3474809" y="653695"/>
                  </a:cubicBezTo>
                  <a:cubicBezTo>
                    <a:pt x="3474809" y="685374"/>
                    <a:pt x="3342545" y="563936"/>
                    <a:pt x="3347836" y="616735"/>
                  </a:cubicBezTo>
                  <a:cubicBezTo>
                    <a:pt x="3353127" y="669535"/>
                    <a:pt x="3416614" y="727614"/>
                    <a:pt x="3400742" y="727614"/>
                  </a:cubicBezTo>
                  <a:cubicBezTo>
                    <a:pt x="3384870" y="727614"/>
                    <a:pt x="3273769" y="706495"/>
                    <a:pt x="3215573" y="806814"/>
                  </a:cubicBezTo>
                  <a:cubicBezTo>
                    <a:pt x="3215573" y="806814"/>
                    <a:pt x="3511843" y="1186972"/>
                    <a:pt x="3464228" y="1503770"/>
                  </a:cubicBezTo>
                  <a:cubicBezTo>
                    <a:pt x="3450340" y="1592870"/>
                    <a:pt x="3442405" y="1658209"/>
                    <a:pt x="3439305" y="1709813"/>
                  </a:cubicBezTo>
                  <a:lnTo>
                    <a:pt x="3437910" y="1753042"/>
                  </a:lnTo>
                  <a:lnTo>
                    <a:pt x="3442969" y="1808711"/>
                  </a:lnTo>
                  <a:cubicBezTo>
                    <a:pt x="3454250" y="1861594"/>
                    <a:pt x="3483008" y="1893298"/>
                    <a:pt x="3532592" y="1942838"/>
                  </a:cubicBezTo>
                  <a:cubicBezTo>
                    <a:pt x="3638372" y="2048522"/>
                    <a:pt x="3775886" y="2191194"/>
                    <a:pt x="3797042" y="2228184"/>
                  </a:cubicBezTo>
                  <a:cubicBezTo>
                    <a:pt x="3818198" y="2265173"/>
                    <a:pt x="3807620" y="2333868"/>
                    <a:pt x="3675396" y="2370857"/>
                  </a:cubicBezTo>
                  <a:cubicBezTo>
                    <a:pt x="3543171" y="2407847"/>
                    <a:pt x="3522015" y="2434268"/>
                    <a:pt x="3585482" y="2524099"/>
                  </a:cubicBezTo>
                  <a:cubicBezTo>
                    <a:pt x="3648950" y="2613930"/>
                    <a:pt x="3588127" y="2693193"/>
                    <a:pt x="3511436" y="2703761"/>
                  </a:cubicBezTo>
                  <a:cubicBezTo>
                    <a:pt x="3511436" y="2703761"/>
                    <a:pt x="3556393" y="2830582"/>
                    <a:pt x="3511436" y="2878139"/>
                  </a:cubicBezTo>
                  <a:cubicBezTo>
                    <a:pt x="3463835" y="2925696"/>
                    <a:pt x="3410945" y="2967971"/>
                    <a:pt x="3484991" y="3063085"/>
                  </a:cubicBezTo>
                  <a:cubicBezTo>
                    <a:pt x="3559038" y="3158201"/>
                    <a:pt x="3490281" y="3359000"/>
                    <a:pt x="3315744" y="3422410"/>
                  </a:cubicBezTo>
                  <a:cubicBezTo>
                    <a:pt x="3141206" y="3485821"/>
                    <a:pt x="2723376" y="3443548"/>
                    <a:pt x="2691642" y="3459400"/>
                  </a:cubicBezTo>
                  <a:cubicBezTo>
                    <a:pt x="2659908" y="3475252"/>
                    <a:pt x="2628174" y="3512241"/>
                    <a:pt x="2654619" y="3617926"/>
                  </a:cubicBezTo>
                  <a:cubicBezTo>
                    <a:pt x="2667842" y="3673409"/>
                    <a:pt x="2596441" y="3853072"/>
                    <a:pt x="2525039" y="4016882"/>
                  </a:cubicBezTo>
                  <a:lnTo>
                    <a:pt x="2524977" y="4016852"/>
                  </a:lnTo>
                  <a:lnTo>
                    <a:pt x="2476165" y="4125041"/>
                  </a:lnTo>
                  <a:cubicBezTo>
                    <a:pt x="2428944" y="4227197"/>
                    <a:pt x="2390273" y="4304463"/>
                    <a:pt x="2390273" y="4304463"/>
                  </a:cubicBezTo>
                  <a:cubicBezTo>
                    <a:pt x="2390273" y="4304463"/>
                    <a:pt x="2390273" y="4304463"/>
                    <a:pt x="2633531" y="4713910"/>
                  </a:cubicBezTo>
                  <a:lnTo>
                    <a:pt x="0" y="4713910"/>
                  </a:lnTo>
                  <a:cubicBezTo>
                    <a:pt x="0" y="4713910"/>
                    <a:pt x="79323" y="4161817"/>
                    <a:pt x="682179" y="3739162"/>
                  </a:cubicBezTo>
                  <a:cubicBezTo>
                    <a:pt x="682179" y="3739162"/>
                    <a:pt x="671603" y="3348206"/>
                    <a:pt x="840826" y="3110463"/>
                  </a:cubicBezTo>
                  <a:cubicBezTo>
                    <a:pt x="840826" y="3110463"/>
                    <a:pt x="858673" y="3122350"/>
                    <a:pt x="882098" y="3133866"/>
                  </a:cubicBezTo>
                  <a:lnTo>
                    <a:pt x="906724" y="3144713"/>
                  </a:lnTo>
                  <a:lnTo>
                    <a:pt x="906519" y="3144605"/>
                  </a:lnTo>
                  <a:cubicBezTo>
                    <a:pt x="932967" y="3152525"/>
                    <a:pt x="959414" y="3155164"/>
                    <a:pt x="977928" y="3136686"/>
                  </a:cubicBezTo>
                  <a:cubicBezTo>
                    <a:pt x="1020245" y="3094450"/>
                    <a:pt x="999086" y="3062772"/>
                    <a:pt x="983218" y="3036375"/>
                  </a:cubicBezTo>
                  <a:cubicBezTo>
                    <a:pt x="967349" y="3009977"/>
                    <a:pt x="946191" y="2930784"/>
                    <a:pt x="977928" y="2846311"/>
                  </a:cubicBezTo>
                  <a:cubicBezTo>
                    <a:pt x="1001070" y="2783947"/>
                    <a:pt x="732623" y="2450758"/>
                    <a:pt x="597821" y="1965231"/>
                  </a:cubicBezTo>
                  <a:lnTo>
                    <a:pt x="551403" y="1756839"/>
                  </a:lnTo>
                  <a:lnTo>
                    <a:pt x="550442" y="1756839"/>
                  </a:lnTo>
                  <a:cubicBezTo>
                    <a:pt x="531939" y="1646000"/>
                    <a:pt x="521365" y="1529883"/>
                    <a:pt x="524008" y="1408488"/>
                  </a:cubicBezTo>
                  <a:cubicBezTo>
                    <a:pt x="536399" y="752856"/>
                    <a:pt x="1013450" y="36917"/>
                    <a:pt x="192902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56">
              <a:extLst>
                <a:ext uri="{FF2B5EF4-FFF2-40B4-BE49-F238E27FC236}">
                  <a16:creationId xmlns:a16="http://schemas.microsoft.com/office/drawing/2014/main" id="{61C0956C-DD33-DC40-94A4-943F3334AA7C}"/>
                </a:ext>
              </a:extLst>
            </p:cNvPr>
            <p:cNvSpPr/>
            <p:nvPr/>
          </p:nvSpPr>
          <p:spPr>
            <a:xfrm flipH="1">
              <a:off x="3240936" y="11248289"/>
              <a:ext cx="4636971" cy="1384995"/>
            </a:xfrm>
            <a:prstGeom prst="rect">
              <a:avLst/>
            </a:prstGeom>
          </p:spPr>
          <p:txBody>
            <a:bodyPr wrap="square">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Promotions only work as well as the marketing, to get your company’s.</a:t>
              </a:r>
            </a:p>
          </p:txBody>
        </p:sp>
      </p:grpSp>
      <p:grpSp>
        <p:nvGrpSpPr>
          <p:cNvPr id="16" name="Group 15">
            <a:extLst>
              <a:ext uri="{FF2B5EF4-FFF2-40B4-BE49-F238E27FC236}">
                <a16:creationId xmlns:a16="http://schemas.microsoft.com/office/drawing/2014/main" id="{8FDA86EA-A365-3847-A0BD-33D27698BC32}"/>
              </a:ext>
            </a:extLst>
          </p:cNvPr>
          <p:cNvGrpSpPr/>
          <p:nvPr/>
        </p:nvGrpSpPr>
        <p:grpSpPr>
          <a:xfrm>
            <a:off x="17313779" y="6050321"/>
            <a:ext cx="3363350" cy="2215992"/>
            <a:chOff x="16171779" y="7236180"/>
            <a:chExt cx="3363350" cy="2215992"/>
          </a:xfrm>
        </p:grpSpPr>
        <p:sp>
          <p:nvSpPr>
            <p:cNvPr id="17" name="Rectangle 16">
              <a:extLst>
                <a:ext uri="{FF2B5EF4-FFF2-40B4-BE49-F238E27FC236}">
                  <a16:creationId xmlns:a16="http://schemas.microsoft.com/office/drawing/2014/main" id="{CDE17F79-DDB7-A843-AFCC-29466E755DC0}"/>
                </a:ext>
              </a:extLst>
            </p:cNvPr>
            <p:cNvSpPr/>
            <p:nvPr/>
          </p:nvSpPr>
          <p:spPr>
            <a:xfrm>
              <a:off x="16171779" y="7236180"/>
              <a:ext cx="3363350" cy="1015663"/>
            </a:xfrm>
            <a:prstGeom prst="rect">
              <a:avLst/>
            </a:prstGeom>
          </p:spPr>
          <p:txBody>
            <a:bodyPr wrap="square">
              <a:spAutoFit/>
            </a:bodyPr>
            <a:lstStyle/>
            <a:p>
              <a:pPr algn="ctr"/>
              <a:r>
                <a:rPr lang="en-US" sz="6000" b="1" dirty="0">
                  <a:solidFill>
                    <a:schemeClr val="tx2"/>
                  </a:solidFill>
                  <a:latin typeface="Lato" panose="020F0502020204030203" pitchFamily="34" charset="0"/>
                  <a:ea typeface="Lato" panose="020F0502020204030203" pitchFamily="34" charset="0"/>
                  <a:cs typeface="Lato" panose="020F0502020204030203" pitchFamily="34" charset="0"/>
                </a:rPr>
                <a:t>2020</a:t>
              </a:r>
              <a:endParaRPr lang="en-US" sz="8800" b="1" dirty="0">
                <a:solidFill>
                  <a:schemeClr val="tx2"/>
                </a:solidFill>
                <a:latin typeface="Lato" panose="020F0502020204030203" pitchFamily="34" charset="0"/>
                <a:ea typeface="Lato" panose="020F0502020204030203" pitchFamily="34" charset="0"/>
                <a:cs typeface="Lato" panose="020F0502020204030203" pitchFamily="34" charset="0"/>
              </a:endParaRPr>
            </a:p>
          </p:txBody>
        </p:sp>
        <p:sp>
          <p:nvSpPr>
            <p:cNvPr id="18" name="TextBox 17">
              <a:extLst>
                <a:ext uri="{FF2B5EF4-FFF2-40B4-BE49-F238E27FC236}">
                  <a16:creationId xmlns:a16="http://schemas.microsoft.com/office/drawing/2014/main" id="{DF907230-A93F-FF43-A614-796B655559FE}"/>
                </a:ext>
              </a:extLst>
            </p:cNvPr>
            <p:cNvSpPr txBox="1"/>
            <p:nvPr/>
          </p:nvSpPr>
          <p:spPr>
            <a:xfrm>
              <a:off x="16330664" y="8251843"/>
              <a:ext cx="3045580" cy="1200329"/>
            </a:xfrm>
            <a:prstGeom prst="rect">
              <a:avLst/>
            </a:prstGeom>
            <a:noFill/>
          </p:spPr>
          <p:txBody>
            <a:bodyPr wrap="square" rtlCol="0">
              <a:spAutoFit/>
            </a:bodyPr>
            <a:lstStyle/>
            <a:p>
              <a:pPr algn="ctr"/>
              <a:r>
                <a:rPr lang="en-US" sz="2400" dirty="0">
                  <a:latin typeface="Lato Light" panose="020F0502020204030203" pitchFamily="34" charset="0"/>
                  <a:ea typeface="Lato Light" panose="020F0502020204030203" pitchFamily="34" charset="0"/>
                  <a:cs typeface="Lato Light" panose="020F0502020204030203" pitchFamily="34" charset="0"/>
                </a:rPr>
                <a:t>There are people who have a significant number.</a:t>
              </a:r>
            </a:p>
          </p:txBody>
        </p:sp>
      </p:grpSp>
      <p:sp>
        <p:nvSpPr>
          <p:cNvPr id="29" name="Rectangle 56">
            <a:extLst>
              <a:ext uri="{FF2B5EF4-FFF2-40B4-BE49-F238E27FC236}">
                <a16:creationId xmlns:a16="http://schemas.microsoft.com/office/drawing/2014/main" id="{E4E3908F-B902-594F-BC56-27F51C37BE3E}"/>
              </a:ext>
            </a:extLst>
          </p:cNvPr>
          <p:cNvSpPr/>
          <p:nvPr/>
        </p:nvSpPr>
        <p:spPr>
          <a:xfrm flipH="1">
            <a:off x="3507186" y="9429276"/>
            <a:ext cx="1291316" cy="369332"/>
          </a:xfrm>
          <a:prstGeom prst="rect">
            <a:avLst/>
          </a:prstGeom>
        </p:spPr>
        <p:txBody>
          <a:bodyPr wrap="square">
            <a:spAutoFit/>
          </a:bodyPr>
          <a:lstStyle/>
          <a:p>
            <a:pPr algn="ctr"/>
            <a:r>
              <a:rPr lang="en-US" sz="1800" dirty="0">
                <a:latin typeface="Lato Light" panose="020F0502020204030203" pitchFamily="34" charset="0"/>
                <a:ea typeface="Lato Light" panose="020F0502020204030203" pitchFamily="34" charset="0"/>
                <a:cs typeface="Lato Light" panose="020F0502020204030203" pitchFamily="34" charset="0"/>
              </a:rPr>
              <a:t>Apr</a:t>
            </a:r>
          </a:p>
        </p:txBody>
      </p:sp>
      <p:sp>
        <p:nvSpPr>
          <p:cNvPr id="30" name="Rectangle 56">
            <a:extLst>
              <a:ext uri="{FF2B5EF4-FFF2-40B4-BE49-F238E27FC236}">
                <a16:creationId xmlns:a16="http://schemas.microsoft.com/office/drawing/2014/main" id="{53D76786-B37B-4247-93D2-4A2DBB3D44D2}"/>
              </a:ext>
            </a:extLst>
          </p:cNvPr>
          <p:cNvSpPr/>
          <p:nvPr/>
        </p:nvSpPr>
        <p:spPr>
          <a:xfrm flipH="1">
            <a:off x="6506726" y="9429276"/>
            <a:ext cx="1291316" cy="369332"/>
          </a:xfrm>
          <a:prstGeom prst="rect">
            <a:avLst/>
          </a:prstGeom>
        </p:spPr>
        <p:txBody>
          <a:bodyPr wrap="square">
            <a:spAutoFit/>
          </a:bodyPr>
          <a:lstStyle/>
          <a:p>
            <a:pPr algn="ctr"/>
            <a:r>
              <a:rPr lang="en-US" sz="1800" dirty="0">
                <a:latin typeface="Lato Light" panose="020F0502020204030203" pitchFamily="34" charset="0"/>
                <a:ea typeface="Lato Light" panose="020F0502020204030203" pitchFamily="34" charset="0"/>
                <a:cs typeface="Lato Light" panose="020F0502020204030203" pitchFamily="34" charset="0"/>
              </a:rPr>
              <a:t>May</a:t>
            </a:r>
          </a:p>
        </p:txBody>
      </p:sp>
      <p:sp>
        <p:nvSpPr>
          <p:cNvPr id="31" name="Rectangle 56">
            <a:extLst>
              <a:ext uri="{FF2B5EF4-FFF2-40B4-BE49-F238E27FC236}">
                <a16:creationId xmlns:a16="http://schemas.microsoft.com/office/drawing/2014/main" id="{1303C450-4EC5-7941-A28E-B78511D84FE7}"/>
              </a:ext>
            </a:extLst>
          </p:cNvPr>
          <p:cNvSpPr/>
          <p:nvPr/>
        </p:nvSpPr>
        <p:spPr>
          <a:xfrm flipH="1">
            <a:off x="9506266" y="9429276"/>
            <a:ext cx="1291316" cy="369332"/>
          </a:xfrm>
          <a:prstGeom prst="rect">
            <a:avLst/>
          </a:prstGeom>
        </p:spPr>
        <p:txBody>
          <a:bodyPr wrap="square">
            <a:spAutoFit/>
          </a:bodyPr>
          <a:lstStyle/>
          <a:p>
            <a:pPr algn="ctr"/>
            <a:r>
              <a:rPr lang="en-US" sz="1800" dirty="0">
                <a:latin typeface="Lato Light" panose="020F0502020204030203" pitchFamily="34" charset="0"/>
                <a:ea typeface="Lato Light" panose="020F0502020204030203" pitchFamily="34" charset="0"/>
                <a:cs typeface="Lato Light" panose="020F0502020204030203" pitchFamily="34" charset="0"/>
              </a:rPr>
              <a:t>Jun</a:t>
            </a:r>
          </a:p>
        </p:txBody>
      </p:sp>
      <p:sp>
        <p:nvSpPr>
          <p:cNvPr id="32" name="Rectangle 56">
            <a:extLst>
              <a:ext uri="{FF2B5EF4-FFF2-40B4-BE49-F238E27FC236}">
                <a16:creationId xmlns:a16="http://schemas.microsoft.com/office/drawing/2014/main" id="{65AD9D33-F259-454A-8AD0-9D7F9E9FF40C}"/>
              </a:ext>
            </a:extLst>
          </p:cNvPr>
          <p:cNvSpPr/>
          <p:nvPr/>
        </p:nvSpPr>
        <p:spPr>
          <a:xfrm flipH="1">
            <a:off x="12505806" y="9429276"/>
            <a:ext cx="1291316" cy="369332"/>
          </a:xfrm>
          <a:prstGeom prst="rect">
            <a:avLst/>
          </a:prstGeom>
        </p:spPr>
        <p:txBody>
          <a:bodyPr wrap="square">
            <a:spAutoFit/>
          </a:bodyPr>
          <a:lstStyle/>
          <a:p>
            <a:pPr algn="ctr"/>
            <a:r>
              <a:rPr lang="en-US" sz="1800" dirty="0">
                <a:latin typeface="Lato Light" panose="020F0502020204030203" pitchFamily="34" charset="0"/>
                <a:ea typeface="Lato Light" panose="020F0502020204030203" pitchFamily="34" charset="0"/>
                <a:cs typeface="Lato Light" panose="020F0502020204030203" pitchFamily="34" charset="0"/>
              </a:rPr>
              <a:t>Jul</a:t>
            </a:r>
          </a:p>
        </p:txBody>
      </p:sp>
      <p:sp>
        <p:nvSpPr>
          <p:cNvPr id="33" name="Rectangle 56">
            <a:extLst>
              <a:ext uri="{FF2B5EF4-FFF2-40B4-BE49-F238E27FC236}">
                <a16:creationId xmlns:a16="http://schemas.microsoft.com/office/drawing/2014/main" id="{0D8C07A4-1E55-C743-8580-CA0FB8F3E75F}"/>
              </a:ext>
            </a:extLst>
          </p:cNvPr>
          <p:cNvSpPr/>
          <p:nvPr/>
        </p:nvSpPr>
        <p:spPr>
          <a:xfrm flipH="1">
            <a:off x="1932989" y="9132612"/>
            <a:ext cx="593632" cy="369332"/>
          </a:xfrm>
          <a:prstGeom prst="rect">
            <a:avLst/>
          </a:prstGeom>
        </p:spPr>
        <p:txBody>
          <a:bodyPr wrap="square">
            <a:spAutoFit/>
          </a:bodyPr>
          <a:lstStyle/>
          <a:p>
            <a:pPr algn="r"/>
            <a:r>
              <a:rPr lang="en-US" sz="1800" dirty="0">
                <a:latin typeface="Lato Light" panose="020F0502020204030203" pitchFamily="34" charset="0"/>
                <a:ea typeface="Lato Light" panose="020F0502020204030203" pitchFamily="34" charset="0"/>
                <a:cs typeface="Lato Light" panose="020F0502020204030203" pitchFamily="34" charset="0"/>
              </a:rPr>
              <a:t>0</a:t>
            </a:r>
          </a:p>
        </p:txBody>
      </p:sp>
      <p:sp>
        <p:nvSpPr>
          <p:cNvPr id="34" name="Rectangle 56">
            <a:extLst>
              <a:ext uri="{FF2B5EF4-FFF2-40B4-BE49-F238E27FC236}">
                <a16:creationId xmlns:a16="http://schemas.microsoft.com/office/drawing/2014/main" id="{42F72365-3E88-9F41-82DF-5380B7032C8F}"/>
              </a:ext>
            </a:extLst>
          </p:cNvPr>
          <p:cNvSpPr/>
          <p:nvPr/>
        </p:nvSpPr>
        <p:spPr>
          <a:xfrm flipH="1">
            <a:off x="1932989" y="8385336"/>
            <a:ext cx="593632" cy="369332"/>
          </a:xfrm>
          <a:prstGeom prst="rect">
            <a:avLst/>
          </a:prstGeom>
        </p:spPr>
        <p:txBody>
          <a:bodyPr wrap="square">
            <a:spAutoFit/>
          </a:bodyPr>
          <a:lstStyle/>
          <a:p>
            <a:pPr algn="r"/>
            <a:r>
              <a:rPr lang="en-US" sz="1800" dirty="0">
                <a:latin typeface="Lato Light" panose="020F0502020204030203" pitchFamily="34" charset="0"/>
                <a:ea typeface="Lato Light" panose="020F0502020204030203" pitchFamily="34" charset="0"/>
                <a:cs typeface="Lato Light" panose="020F0502020204030203" pitchFamily="34" charset="0"/>
              </a:rPr>
              <a:t>1</a:t>
            </a:r>
          </a:p>
        </p:txBody>
      </p:sp>
      <p:sp>
        <p:nvSpPr>
          <p:cNvPr id="35" name="Rectangle 56">
            <a:extLst>
              <a:ext uri="{FF2B5EF4-FFF2-40B4-BE49-F238E27FC236}">
                <a16:creationId xmlns:a16="http://schemas.microsoft.com/office/drawing/2014/main" id="{1505A4C4-274F-B546-90B3-CE041897D1BF}"/>
              </a:ext>
            </a:extLst>
          </p:cNvPr>
          <p:cNvSpPr/>
          <p:nvPr/>
        </p:nvSpPr>
        <p:spPr>
          <a:xfrm flipH="1">
            <a:off x="1932989" y="7629671"/>
            <a:ext cx="593632" cy="369332"/>
          </a:xfrm>
          <a:prstGeom prst="rect">
            <a:avLst/>
          </a:prstGeom>
        </p:spPr>
        <p:txBody>
          <a:bodyPr wrap="square">
            <a:spAutoFit/>
          </a:bodyPr>
          <a:lstStyle/>
          <a:p>
            <a:pPr algn="r"/>
            <a:r>
              <a:rPr lang="en-US" sz="1800" dirty="0">
                <a:latin typeface="Lato Light" panose="020F0502020204030203" pitchFamily="34" charset="0"/>
                <a:ea typeface="Lato Light" panose="020F0502020204030203" pitchFamily="34" charset="0"/>
                <a:cs typeface="Lato Light" panose="020F0502020204030203" pitchFamily="34" charset="0"/>
              </a:rPr>
              <a:t>2</a:t>
            </a:r>
          </a:p>
        </p:txBody>
      </p:sp>
      <p:sp>
        <p:nvSpPr>
          <p:cNvPr id="36" name="Rectangle 56">
            <a:extLst>
              <a:ext uri="{FF2B5EF4-FFF2-40B4-BE49-F238E27FC236}">
                <a16:creationId xmlns:a16="http://schemas.microsoft.com/office/drawing/2014/main" id="{F468D818-9D70-0644-B3E8-7B3D07141585}"/>
              </a:ext>
            </a:extLst>
          </p:cNvPr>
          <p:cNvSpPr/>
          <p:nvPr/>
        </p:nvSpPr>
        <p:spPr>
          <a:xfrm flipH="1">
            <a:off x="1932989" y="6865617"/>
            <a:ext cx="593632" cy="369332"/>
          </a:xfrm>
          <a:prstGeom prst="rect">
            <a:avLst/>
          </a:prstGeom>
        </p:spPr>
        <p:txBody>
          <a:bodyPr wrap="square">
            <a:spAutoFit/>
          </a:bodyPr>
          <a:lstStyle/>
          <a:p>
            <a:pPr algn="r"/>
            <a:r>
              <a:rPr lang="en-US" sz="1800" dirty="0">
                <a:latin typeface="Lato Light" panose="020F0502020204030203" pitchFamily="34" charset="0"/>
                <a:ea typeface="Lato Light" panose="020F0502020204030203" pitchFamily="34" charset="0"/>
                <a:cs typeface="Lato Light" panose="020F0502020204030203" pitchFamily="34" charset="0"/>
              </a:rPr>
              <a:t>3</a:t>
            </a:r>
          </a:p>
        </p:txBody>
      </p:sp>
      <p:sp>
        <p:nvSpPr>
          <p:cNvPr id="37" name="Rectangle 56">
            <a:extLst>
              <a:ext uri="{FF2B5EF4-FFF2-40B4-BE49-F238E27FC236}">
                <a16:creationId xmlns:a16="http://schemas.microsoft.com/office/drawing/2014/main" id="{104DE0EC-D462-FE4A-988B-18735269E4FF}"/>
              </a:ext>
            </a:extLst>
          </p:cNvPr>
          <p:cNvSpPr/>
          <p:nvPr/>
        </p:nvSpPr>
        <p:spPr>
          <a:xfrm flipH="1">
            <a:off x="1932989" y="6109952"/>
            <a:ext cx="593632" cy="369332"/>
          </a:xfrm>
          <a:prstGeom prst="rect">
            <a:avLst/>
          </a:prstGeom>
        </p:spPr>
        <p:txBody>
          <a:bodyPr wrap="square">
            <a:spAutoFit/>
          </a:bodyPr>
          <a:lstStyle/>
          <a:p>
            <a:pPr algn="r"/>
            <a:r>
              <a:rPr lang="en-US" sz="1800" dirty="0">
                <a:latin typeface="Lato Light" panose="020F0502020204030203" pitchFamily="34" charset="0"/>
                <a:ea typeface="Lato Light" panose="020F0502020204030203" pitchFamily="34" charset="0"/>
                <a:cs typeface="Lato Light" panose="020F0502020204030203" pitchFamily="34" charset="0"/>
              </a:rPr>
              <a:t>4</a:t>
            </a:r>
          </a:p>
        </p:txBody>
      </p:sp>
      <p:sp>
        <p:nvSpPr>
          <p:cNvPr id="38" name="Rectangle 56">
            <a:extLst>
              <a:ext uri="{FF2B5EF4-FFF2-40B4-BE49-F238E27FC236}">
                <a16:creationId xmlns:a16="http://schemas.microsoft.com/office/drawing/2014/main" id="{CB2A1D54-D991-6944-9AC2-F5B99D63147E}"/>
              </a:ext>
            </a:extLst>
          </p:cNvPr>
          <p:cNvSpPr/>
          <p:nvPr/>
        </p:nvSpPr>
        <p:spPr>
          <a:xfrm flipH="1">
            <a:off x="1932989" y="5354287"/>
            <a:ext cx="593632" cy="369332"/>
          </a:xfrm>
          <a:prstGeom prst="rect">
            <a:avLst/>
          </a:prstGeom>
        </p:spPr>
        <p:txBody>
          <a:bodyPr wrap="square">
            <a:spAutoFit/>
          </a:bodyPr>
          <a:lstStyle/>
          <a:p>
            <a:pPr algn="r"/>
            <a:r>
              <a:rPr lang="en-US" sz="1800" dirty="0">
                <a:latin typeface="Lato Light" panose="020F0502020204030203" pitchFamily="34" charset="0"/>
                <a:ea typeface="Lato Light" panose="020F0502020204030203" pitchFamily="34" charset="0"/>
                <a:cs typeface="Lato Light" panose="020F0502020204030203" pitchFamily="34" charset="0"/>
              </a:rPr>
              <a:t>5</a:t>
            </a:r>
          </a:p>
        </p:txBody>
      </p:sp>
      <p:sp>
        <p:nvSpPr>
          <p:cNvPr id="39" name="Rectangle 56">
            <a:extLst>
              <a:ext uri="{FF2B5EF4-FFF2-40B4-BE49-F238E27FC236}">
                <a16:creationId xmlns:a16="http://schemas.microsoft.com/office/drawing/2014/main" id="{81F93FBB-1611-0D4D-9FED-E0A232D9DFB9}"/>
              </a:ext>
            </a:extLst>
          </p:cNvPr>
          <p:cNvSpPr/>
          <p:nvPr/>
        </p:nvSpPr>
        <p:spPr>
          <a:xfrm flipH="1">
            <a:off x="1932989" y="4598622"/>
            <a:ext cx="593632" cy="369332"/>
          </a:xfrm>
          <a:prstGeom prst="rect">
            <a:avLst/>
          </a:prstGeom>
        </p:spPr>
        <p:txBody>
          <a:bodyPr wrap="square">
            <a:spAutoFit/>
          </a:bodyPr>
          <a:lstStyle/>
          <a:p>
            <a:pPr algn="r"/>
            <a:r>
              <a:rPr lang="en-US" sz="1800" dirty="0">
                <a:latin typeface="Lato Light" panose="020F0502020204030203" pitchFamily="34" charset="0"/>
                <a:ea typeface="Lato Light" panose="020F0502020204030203" pitchFamily="34" charset="0"/>
                <a:cs typeface="Lato Light" panose="020F0502020204030203" pitchFamily="34" charset="0"/>
              </a:rPr>
              <a:t>6</a:t>
            </a:r>
          </a:p>
        </p:txBody>
      </p:sp>
      <p:cxnSp>
        <p:nvCxnSpPr>
          <p:cNvPr id="7" name="Straight Connector 6">
            <a:extLst>
              <a:ext uri="{FF2B5EF4-FFF2-40B4-BE49-F238E27FC236}">
                <a16:creationId xmlns:a16="http://schemas.microsoft.com/office/drawing/2014/main" id="{38C4B167-3DB9-4E47-A568-2BDE73BAB68A}"/>
              </a:ext>
            </a:extLst>
          </p:cNvPr>
          <p:cNvCxnSpPr>
            <a:cxnSpLocks/>
          </p:cNvCxnSpPr>
          <p:nvPr/>
        </p:nvCxnSpPr>
        <p:spPr>
          <a:xfrm>
            <a:off x="2638697" y="4783288"/>
            <a:ext cx="1195686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C52B427-894D-1749-8A8D-C4C80C6B03DD}"/>
              </a:ext>
            </a:extLst>
          </p:cNvPr>
          <p:cNvCxnSpPr>
            <a:cxnSpLocks/>
          </p:cNvCxnSpPr>
          <p:nvPr/>
        </p:nvCxnSpPr>
        <p:spPr>
          <a:xfrm>
            <a:off x="2638697" y="5538953"/>
            <a:ext cx="1195686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F4FACFD-7A4C-634D-ADB2-E48957A40208}"/>
              </a:ext>
            </a:extLst>
          </p:cNvPr>
          <p:cNvCxnSpPr>
            <a:cxnSpLocks/>
          </p:cNvCxnSpPr>
          <p:nvPr/>
        </p:nvCxnSpPr>
        <p:spPr>
          <a:xfrm>
            <a:off x="2638697" y="6294618"/>
            <a:ext cx="1195686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F8CC35B-59C8-9341-ABDC-97E055C87B4B}"/>
              </a:ext>
            </a:extLst>
          </p:cNvPr>
          <p:cNvCxnSpPr>
            <a:cxnSpLocks/>
          </p:cNvCxnSpPr>
          <p:nvPr/>
        </p:nvCxnSpPr>
        <p:spPr>
          <a:xfrm>
            <a:off x="2638697" y="7050283"/>
            <a:ext cx="1195686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9340224-AE41-2B4F-A8AC-FF84A0979732}"/>
              </a:ext>
            </a:extLst>
          </p:cNvPr>
          <p:cNvCxnSpPr>
            <a:cxnSpLocks/>
          </p:cNvCxnSpPr>
          <p:nvPr/>
        </p:nvCxnSpPr>
        <p:spPr>
          <a:xfrm>
            <a:off x="2638697" y="7805948"/>
            <a:ext cx="1195686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CB5307BA-3431-444B-B2A5-54803B95790D}"/>
              </a:ext>
            </a:extLst>
          </p:cNvPr>
          <p:cNvCxnSpPr>
            <a:cxnSpLocks/>
          </p:cNvCxnSpPr>
          <p:nvPr/>
        </p:nvCxnSpPr>
        <p:spPr>
          <a:xfrm>
            <a:off x="2638697" y="8561613"/>
            <a:ext cx="1195686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64BDCC9-4F2E-8645-9D15-B5B4B959F550}"/>
              </a:ext>
            </a:extLst>
          </p:cNvPr>
          <p:cNvCxnSpPr>
            <a:cxnSpLocks/>
          </p:cNvCxnSpPr>
          <p:nvPr/>
        </p:nvCxnSpPr>
        <p:spPr>
          <a:xfrm>
            <a:off x="2638697" y="9317278"/>
            <a:ext cx="1195686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0C311AFB-1AD0-3142-A0D6-3BDC08647A27}"/>
              </a:ext>
            </a:extLst>
          </p:cNvPr>
          <p:cNvSpPr/>
          <p:nvPr/>
        </p:nvSpPr>
        <p:spPr>
          <a:xfrm>
            <a:off x="3220870" y="6118498"/>
            <a:ext cx="506399" cy="32016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A957C479-584C-EF49-B472-E6349C8750F1}"/>
              </a:ext>
            </a:extLst>
          </p:cNvPr>
          <p:cNvSpPr/>
          <p:nvPr/>
        </p:nvSpPr>
        <p:spPr>
          <a:xfrm>
            <a:off x="3899644" y="7506788"/>
            <a:ext cx="506399" cy="18217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CAEC31C6-6FD2-5E40-9C36-DD789D7648EF}"/>
              </a:ext>
            </a:extLst>
          </p:cNvPr>
          <p:cNvSpPr/>
          <p:nvPr/>
        </p:nvSpPr>
        <p:spPr>
          <a:xfrm>
            <a:off x="4564928" y="7810221"/>
            <a:ext cx="506399" cy="151050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55945C79-E44B-F040-868D-A5CE74EF993D}"/>
              </a:ext>
            </a:extLst>
          </p:cNvPr>
          <p:cNvSpPr/>
          <p:nvPr/>
        </p:nvSpPr>
        <p:spPr>
          <a:xfrm>
            <a:off x="6225893" y="7495367"/>
            <a:ext cx="506399" cy="18217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F0D74382-3F5A-324D-A22F-7E7C0A8DA76D}"/>
              </a:ext>
            </a:extLst>
          </p:cNvPr>
          <p:cNvSpPr/>
          <p:nvPr/>
        </p:nvSpPr>
        <p:spPr>
          <a:xfrm>
            <a:off x="6904667" y="6054594"/>
            <a:ext cx="506399" cy="32667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4FE20412-0441-6947-B144-2F290881FA14}"/>
              </a:ext>
            </a:extLst>
          </p:cNvPr>
          <p:cNvSpPr/>
          <p:nvPr/>
        </p:nvSpPr>
        <p:spPr>
          <a:xfrm>
            <a:off x="7569951" y="7818767"/>
            <a:ext cx="506399" cy="14989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97BAFE9B-36A9-7241-BB7C-779DF5FB317B}"/>
              </a:ext>
            </a:extLst>
          </p:cNvPr>
          <p:cNvSpPr/>
          <p:nvPr/>
        </p:nvSpPr>
        <p:spPr>
          <a:xfrm>
            <a:off x="9230916" y="6687863"/>
            <a:ext cx="506399" cy="26292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2DB412A0-69CA-1047-BD20-9DA30E2161AA}"/>
              </a:ext>
            </a:extLst>
          </p:cNvPr>
          <p:cNvSpPr/>
          <p:nvPr/>
        </p:nvSpPr>
        <p:spPr>
          <a:xfrm>
            <a:off x="9909690" y="8003276"/>
            <a:ext cx="506399" cy="13180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F4CC0AD2-CDBD-3242-84D0-C68E5B6272C4}"/>
              </a:ext>
            </a:extLst>
          </p:cNvPr>
          <p:cNvSpPr/>
          <p:nvPr/>
        </p:nvSpPr>
        <p:spPr>
          <a:xfrm>
            <a:off x="10574974" y="7075479"/>
            <a:ext cx="506399" cy="224224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E2803939-B17F-9446-9780-EBD6E5310D50}"/>
              </a:ext>
            </a:extLst>
          </p:cNvPr>
          <p:cNvSpPr/>
          <p:nvPr/>
        </p:nvSpPr>
        <p:spPr>
          <a:xfrm>
            <a:off x="12235939" y="5939087"/>
            <a:ext cx="506399" cy="33810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27E6F6DC-43FB-F240-B6EB-6554DEF77E65}"/>
              </a:ext>
            </a:extLst>
          </p:cNvPr>
          <p:cNvSpPr/>
          <p:nvPr/>
        </p:nvSpPr>
        <p:spPr>
          <a:xfrm>
            <a:off x="12914713" y="7234950"/>
            <a:ext cx="506399" cy="20936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6DD5B922-3803-7F41-B934-812023F3C19E}"/>
              </a:ext>
            </a:extLst>
          </p:cNvPr>
          <p:cNvSpPr/>
          <p:nvPr/>
        </p:nvSpPr>
        <p:spPr>
          <a:xfrm>
            <a:off x="13579997" y="5555603"/>
            <a:ext cx="506399" cy="376512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43814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 name="Group 88">
            <a:extLst>
              <a:ext uri="{FF2B5EF4-FFF2-40B4-BE49-F238E27FC236}">
                <a16:creationId xmlns:a16="http://schemas.microsoft.com/office/drawing/2014/main" id="{28161FC3-1D3E-2049-92F1-32E5E4D3EBC1}"/>
              </a:ext>
            </a:extLst>
          </p:cNvPr>
          <p:cNvGrpSpPr/>
          <p:nvPr/>
        </p:nvGrpSpPr>
        <p:grpSpPr>
          <a:xfrm>
            <a:off x="18259050" y="4645834"/>
            <a:ext cx="2907009" cy="2907758"/>
            <a:chOff x="3783688" y="4425130"/>
            <a:chExt cx="2144610" cy="2145163"/>
          </a:xfrm>
        </p:grpSpPr>
        <p:grpSp>
          <p:nvGrpSpPr>
            <p:cNvPr id="90" name="Group 89">
              <a:extLst>
                <a:ext uri="{FF2B5EF4-FFF2-40B4-BE49-F238E27FC236}">
                  <a16:creationId xmlns:a16="http://schemas.microsoft.com/office/drawing/2014/main" id="{20E61F45-E412-CC4E-B595-A8937CEA9904}"/>
                </a:ext>
              </a:extLst>
            </p:cNvPr>
            <p:cNvGrpSpPr/>
            <p:nvPr/>
          </p:nvGrpSpPr>
          <p:grpSpPr>
            <a:xfrm>
              <a:off x="3783688" y="4425130"/>
              <a:ext cx="2144610" cy="2145163"/>
              <a:chOff x="6352505" y="2864938"/>
              <a:chExt cx="2603621" cy="2604292"/>
            </a:xfrm>
          </p:grpSpPr>
          <p:sp>
            <p:nvSpPr>
              <p:cNvPr id="92" name="원형 4">
                <a:extLst>
                  <a:ext uri="{FF2B5EF4-FFF2-40B4-BE49-F238E27FC236}">
                    <a16:creationId xmlns:a16="http://schemas.microsoft.com/office/drawing/2014/main" id="{6DEAB4CF-AED0-7844-B2A6-313860314896}"/>
                  </a:ext>
                </a:extLst>
              </p:cNvPr>
              <p:cNvSpPr>
                <a:spLocks/>
              </p:cNvSpPr>
              <p:nvPr/>
            </p:nvSpPr>
            <p:spPr>
              <a:xfrm>
                <a:off x="6352505" y="2864938"/>
                <a:ext cx="2603621" cy="2604292"/>
              </a:xfrm>
              <a:prstGeom prst="pie">
                <a:avLst>
                  <a:gd name="adj1" fmla="val 16196407"/>
                  <a:gd name="adj2" fmla="val 16192462"/>
                </a:avLst>
              </a:prstGeom>
              <a:solidFill>
                <a:srgbClr val="F0F3F1"/>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b="1" dirty="0">
                  <a:solidFill>
                    <a:schemeClr val="tx1"/>
                  </a:solidFill>
                  <a:latin typeface="Lato" panose="020F0502020204030203" pitchFamily="34" charset="0"/>
                  <a:cs typeface="Lato" panose="020F0502020204030203" pitchFamily="34" charset="0"/>
                </a:endParaRPr>
              </a:p>
            </p:txBody>
          </p:sp>
          <p:sp>
            <p:nvSpPr>
              <p:cNvPr id="93" name="원형 4">
                <a:extLst>
                  <a:ext uri="{FF2B5EF4-FFF2-40B4-BE49-F238E27FC236}">
                    <a16:creationId xmlns:a16="http://schemas.microsoft.com/office/drawing/2014/main" id="{93B3E69A-BE90-0043-9DD4-82503E938A0D}"/>
                  </a:ext>
                </a:extLst>
              </p:cNvPr>
              <p:cNvSpPr>
                <a:spLocks/>
              </p:cNvSpPr>
              <p:nvPr/>
            </p:nvSpPr>
            <p:spPr>
              <a:xfrm>
                <a:off x="6352505" y="2864938"/>
                <a:ext cx="2603621" cy="2604292"/>
              </a:xfrm>
              <a:prstGeom prst="pie">
                <a:avLst>
                  <a:gd name="adj1" fmla="val 16166205"/>
                  <a:gd name="adj2" fmla="val 830584"/>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sz="900" b="1" dirty="0">
                  <a:solidFill>
                    <a:schemeClr val="tx1"/>
                  </a:solidFill>
                  <a:latin typeface="Lato" panose="020F0502020204030203" pitchFamily="34" charset="0"/>
                  <a:cs typeface="Lato" panose="020F0502020204030203" pitchFamily="34" charset="0"/>
                </a:endParaRPr>
              </a:p>
            </p:txBody>
          </p:sp>
        </p:grpSp>
        <p:sp>
          <p:nvSpPr>
            <p:cNvPr id="91" name="Oval 90">
              <a:extLst>
                <a:ext uri="{FF2B5EF4-FFF2-40B4-BE49-F238E27FC236}">
                  <a16:creationId xmlns:a16="http://schemas.microsoft.com/office/drawing/2014/main" id="{751680D3-0A86-2B43-9D3F-9B6F44460C49}"/>
                </a:ext>
              </a:extLst>
            </p:cNvPr>
            <p:cNvSpPr/>
            <p:nvPr/>
          </p:nvSpPr>
          <p:spPr>
            <a:xfrm>
              <a:off x="4030508" y="4672226"/>
              <a:ext cx="1650970" cy="16509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4" name="Group 83">
            <a:extLst>
              <a:ext uri="{FF2B5EF4-FFF2-40B4-BE49-F238E27FC236}">
                <a16:creationId xmlns:a16="http://schemas.microsoft.com/office/drawing/2014/main" id="{F2C76A93-6CE7-0B48-B851-6647FD5DBA9B}"/>
              </a:ext>
            </a:extLst>
          </p:cNvPr>
          <p:cNvGrpSpPr/>
          <p:nvPr/>
        </p:nvGrpSpPr>
        <p:grpSpPr>
          <a:xfrm>
            <a:off x="13217053" y="4647958"/>
            <a:ext cx="2907009" cy="2907758"/>
            <a:chOff x="3783688" y="4425130"/>
            <a:chExt cx="2144610" cy="2145163"/>
          </a:xfrm>
        </p:grpSpPr>
        <p:grpSp>
          <p:nvGrpSpPr>
            <p:cNvPr id="85" name="Group 84">
              <a:extLst>
                <a:ext uri="{FF2B5EF4-FFF2-40B4-BE49-F238E27FC236}">
                  <a16:creationId xmlns:a16="http://schemas.microsoft.com/office/drawing/2014/main" id="{6BD57C85-841E-8A42-A1E3-BCD6E1A219DA}"/>
                </a:ext>
              </a:extLst>
            </p:cNvPr>
            <p:cNvGrpSpPr/>
            <p:nvPr/>
          </p:nvGrpSpPr>
          <p:grpSpPr>
            <a:xfrm>
              <a:off x="3783688" y="4425130"/>
              <a:ext cx="2144610" cy="2145163"/>
              <a:chOff x="6352505" y="2864938"/>
              <a:chExt cx="2603621" cy="2604292"/>
            </a:xfrm>
          </p:grpSpPr>
          <p:sp>
            <p:nvSpPr>
              <p:cNvPr id="87" name="원형 4">
                <a:extLst>
                  <a:ext uri="{FF2B5EF4-FFF2-40B4-BE49-F238E27FC236}">
                    <a16:creationId xmlns:a16="http://schemas.microsoft.com/office/drawing/2014/main" id="{29D56EEE-8FE8-304E-BF05-79A3D64CE819}"/>
                  </a:ext>
                </a:extLst>
              </p:cNvPr>
              <p:cNvSpPr>
                <a:spLocks/>
              </p:cNvSpPr>
              <p:nvPr/>
            </p:nvSpPr>
            <p:spPr>
              <a:xfrm>
                <a:off x="6352505" y="2864938"/>
                <a:ext cx="2603621" cy="2604292"/>
              </a:xfrm>
              <a:prstGeom prst="pie">
                <a:avLst>
                  <a:gd name="adj1" fmla="val 16196407"/>
                  <a:gd name="adj2" fmla="val 16192462"/>
                </a:avLst>
              </a:prstGeom>
              <a:solidFill>
                <a:srgbClr val="F0F3F1"/>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b="1" dirty="0">
                  <a:solidFill>
                    <a:schemeClr val="tx1"/>
                  </a:solidFill>
                  <a:latin typeface="Lato" panose="020F0502020204030203" pitchFamily="34" charset="0"/>
                  <a:cs typeface="Lato" panose="020F0502020204030203" pitchFamily="34" charset="0"/>
                </a:endParaRPr>
              </a:p>
            </p:txBody>
          </p:sp>
          <p:sp>
            <p:nvSpPr>
              <p:cNvPr id="88" name="원형 4">
                <a:extLst>
                  <a:ext uri="{FF2B5EF4-FFF2-40B4-BE49-F238E27FC236}">
                    <a16:creationId xmlns:a16="http://schemas.microsoft.com/office/drawing/2014/main" id="{A671ECD1-48A0-2541-941B-6A764A050117}"/>
                  </a:ext>
                </a:extLst>
              </p:cNvPr>
              <p:cNvSpPr>
                <a:spLocks/>
              </p:cNvSpPr>
              <p:nvPr/>
            </p:nvSpPr>
            <p:spPr>
              <a:xfrm>
                <a:off x="6352505" y="2864938"/>
                <a:ext cx="2603621" cy="2604292"/>
              </a:xfrm>
              <a:prstGeom prst="pie">
                <a:avLst>
                  <a:gd name="adj1" fmla="val 16166205"/>
                  <a:gd name="adj2" fmla="val 830584"/>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sz="900" b="1" dirty="0">
                  <a:solidFill>
                    <a:schemeClr val="tx1"/>
                  </a:solidFill>
                  <a:latin typeface="Lato" panose="020F0502020204030203" pitchFamily="34" charset="0"/>
                  <a:cs typeface="Lato" panose="020F0502020204030203" pitchFamily="34" charset="0"/>
                </a:endParaRPr>
              </a:p>
            </p:txBody>
          </p:sp>
        </p:grpSp>
        <p:sp>
          <p:nvSpPr>
            <p:cNvPr id="86" name="Oval 85">
              <a:extLst>
                <a:ext uri="{FF2B5EF4-FFF2-40B4-BE49-F238E27FC236}">
                  <a16:creationId xmlns:a16="http://schemas.microsoft.com/office/drawing/2014/main" id="{A65A0E9C-C599-AA44-94AF-D0B0D54F7956}"/>
                </a:ext>
              </a:extLst>
            </p:cNvPr>
            <p:cNvSpPr/>
            <p:nvPr/>
          </p:nvSpPr>
          <p:spPr>
            <a:xfrm>
              <a:off x="4030508" y="4672226"/>
              <a:ext cx="1650970" cy="16509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73">
            <a:extLst>
              <a:ext uri="{FF2B5EF4-FFF2-40B4-BE49-F238E27FC236}">
                <a16:creationId xmlns:a16="http://schemas.microsoft.com/office/drawing/2014/main" id="{408592DE-7985-9949-8B27-37C082E17D37}"/>
              </a:ext>
            </a:extLst>
          </p:cNvPr>
          <p:cNvGrpSpPr/>
          <p:nvPr/>
        </p:nvGrpSpPr>
        <p:grpSpPr>
          <a:xfrm>
            <a:off x="8273776" y="4647958"/>
            <a:ext cx="2907009" cy="2907758"/>
            <a:chOff x="3783688" y="4425130"/>
            <a:chExt cx="2144610" cy="2145163"/>
          </a:xfrm>
        </p:grpSpPr>
        <p:grpSp>
          <p:nvGrpSpPr>
            <p:cNvPr id="75" name="Group 74">
              <a:extLst>
                <a:ext uri="{FF2B5EF4-FFF2-40B4-BE49-F238E27FC236}">
                  <a16:creationId xmlns:a16="http://schemas.microsoft.com/office/drawing/2014/main" id="{640FFA67-8E61-5E42-B5BD-4040D1E458F6}"/>
                </a:ext>
              </a:extLst>
            </p:cNvPr>
            <p:cNvGrpSpPr/>
            <p:nvPr/>
          </p:nvGrpSpPr>
          <p:grpSpPr>
            <a:xfrm>
              <a:off x="3783688" y="4425130"/>
              <a:ext cx="2144610" cy="2145163"/>
              <a:chOff x="6352505" y="2864938"/>
              <a:chExt cx="2603621" cy="2604292"/>
            </a:xfrm>
          </p:grpSpPr>
          <p:sp>
            <p:nvSpPr>
              <p:cNvPr id="77" name="원형 4">
                <a:extLst>
                  <a:ext uri="{FF2B5EF4-FFF2-40B4-BE49-F238E27FC236}">
                    <a16:creationId xmlns:a16="http://schemas.microsoft.com/office/drawing/2014/main" id="{E637B80C-DBDB-CC4B-81BB-9A171E508E63}"/>
                  </a:ext>
                </a:extLst>
              </p:cNvPr>
              <p:cNvSpPr>
                <a:spLocks/>
              </p:cNvSpPr>
              <p:nvPr/>
            </p:nvSpPr>
            <p:spPr>
              <a:xfrm>
                <a:off x="6352505" y="2864938"/>
                <a:ext cx="2603621" cy="2604292"/>
              </a:xfrm>
              <a:prstGeom prst="pie">
                <a:avLst>
                  <a:gd name="adj1" fmla="val 16196407"/>
                  <a:gd name="adj2" fmla="val 16192462"/>
                </a:avLst>
              </a:prstGeom>
              <a:solidFill>
                <a:srgbClr val="F0F3F1"/>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b="1" dirty="0">
                  <a:solidFill>
                    <a:schemeClr val="tx1"/>
                  </a:solidFill>
                  <a:latin typeface="Lato" panose="020F0502020204030203" pitchFamily="34" charset="0"/>
                  <a:cs typeface="Lato" panose="020F0502020204030203" pitchFamily="34" charset="0"/>
                </a:endParaRPr>
              </a:p>
            </p:txBody>
          </p:sp>
          <p:sp>
            <p:nvSpPr>
              <p:cNvPr id="83" name="원형 4">
                <a:extLst>
                  <a:ext uri="{FF2B5EF4-FFF2-40B4-BE49-F238E27FC236}">
                    <a16:creationId xmlns:a16="http://schemas.microsoft.com/office/drawing/2014/main" id="{5DB2B80E-4AED-C144-8C0E-AB146843A4F9}"/>
                  </a:ext>
                </a:extLst>
              </p:cNvPr>
              <p:cNvSpPr>
                <a:spLocks/>
              </p:cNvSpPr>
              <p:nvPr/>
            </p:nvSpPr>
            <p:spPr>
              <a:xfrm>
                <a:off x="6352505" y="2864938"/>
                <a:ext cx="2603621" cy="2604292"/>
              </a:xfrm>
              <a:prstGeom prst="pie">
                <a:avLst>
                  <a:gd name="adj1" fmla="val 16166205"/>
                  <a:gd name="adj2" fmla="val 3014797"/>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sz="900" b="1" dirty="0">
                  <a:solidFill>
                    <a:schemeClr val="tx1"/>
                  </a:solidFill>
                  <a:latin typeface="Lato" panose="020F0502020204030203" pitchFamily="34" charset="0"/>
                  <a:cs typeface="Lato" panose="020F0502020204030203" pitchFamily="34" charset="0"/>
                </a:endParaRPr>
              </a:p>
            </p:txBody>
          </p:sp>
        </p:grpSp>
        <p:sp>
          <p:nvSpPr>
            <p:cNvPr id="76" name="Oval 75">
              <a:extLst>
                <a:ext uri="{FF2B5EF4-FFF2-40B4-BE49-F238E27FC236}">
                  <a16:creationId xmlns:a16="http://schemas.microsoft.com/office/drawing/2014/main" id="{3ACC7A8D-704B-DA48-8644-72E376028A9C}"/>
                </a:ext>
              </a:extLst>
            </p:cNvPr>
            <p:cNvSpPr/>
            <p:nvPr/>
          </p:nvSpPr>
          <p:spPr>
            <a:xfrm>
              <a:off x="4030508" y="4672226"/>
              <a:ext cx="1650970" cy="16509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9" name="Group 68">
            <a:extLst>
              <a:ext uri="{FF2B5EF4-FFF2-40B4-BE49-F238E27FC236}">
                <a16:creationId xmlns:a16="http://schemas.microsoft.com/office/drawing/2014/main" id="{99CF6DBB-3E54-7343-B6BA-0D3C92C2417D}"/>
              </a:ext>
            </a:extLst>
          </p:cNvPr>
          <p:cNvGrpSpPr/>
          <p:nvPr/>
        </p:nvGrpSpPr>
        <p:grpSpPr>
          <a:xfrm>
            <a:off x="3211591" y="4639342"/>
            <a:ext cx="2907009" cy="2907758"/>
            <a:chOff x="3783688" y="4425130"/>
            <a:chExt cx="2144610" cy="2145163"/>
          </a:xfrm>
        </p:grpSpPr>
        <p:grpSp>
          <p:nvGrpSpPr>
            <p:cNvPr id="70" name="Group 69">
              <a:extLst>
                <a:ext uri="{FF2B5EF4-FFF2-40B4-BE49-F238E27FC236}">
                  <a16:creationId xmlns:a16="http://schemas.microsoft.com/office/drawing/2014/main" id="{72A750FC-922A-E548-B13F-21B5FD899E52}"/>
                </a:ext>
              </a:extLst>
            </p:cNvPr>
            <p:cNvGrpSpPr/>
            <p:nvPr/>
          </p:nvGrpSpPr>
          <p:grpSpPr>
            <a:xfrm>
              <a:off x="3783688" y="4425130"/>
              <a:ext cx="2144610" cy="2145163"/>
              <a:chOff x="6352505" y="2864938"/>
              <a:chExt cx="2603621" cy="2604292"/>
            </a:xfrm>
          </p:grpSpPr>
          <p:sp>
            <p:nvSpPr>
              <p:cNvPr id="72" name="원형 4">
                <a:extLst>
                  <a:ext uri="{FF2B5EF4-FFF2-40B4-BE49-F238E27FC236}">
                    <a16:creationId xmlns:a16="http://schemas.microsoft.com/office/drawing/2014/main" id="{43CE344C-18E1-F84E-9C08-A5BDACE6FD1D}"/>
                  </a:ext>
                </a:extLst>
              </p:cNvPr>
              <p:cNvSpPr>
                <a:spLocks/>
              </p:cNvSpPr>
              <p:nvPr/>
            </p:nvSpPr>
            <p:spPr>
              <a:xfrm>
                <a:off x="6352505" y="2864938"/>
                <a:ext cx="2603621" cy="2604292"/>
              </a:xfrm>
              <a:prstGeom prst="pie">
                <a:avLst>
                  <a:gd name="adj1" fmla="val 16196407"/>
                  <a:gd name="adj2" fmla="val 16192462"/>
                </a:avLst>
              </a:prstGeom>
              <a:solidFill>
                <a:srgbClr val="F0F3F1"/>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b="1" dirty="0">
                  <a:solidFill>
                    <a:schemeClr val="tx1"/>
                  </a:solidFill>
                  <a:latin typeface="Lato" panose="020F0502020204030203" pitchFamily="34" charset="0"/>
                  <a:cs typeface="Lato" panose="020F0502020204030203" pitchFamily="34" charset="0"/>
                </a:endParaRPr>
              </a:p>
            </p:txBody>
          </p:sp>
          <p:sp>
            <p:nvSpPr>
              <p:cNvPr id="73" name="원형 4">
                <a:extLst>
                  <a:ext uri="{FF2B5EF4-FFF2-40B4-BE49-F238E27FC236}">
                    <a16:creationId xmlns:a16="http://schemas.microsoft.com/office/drawing/2014/main" id="{7313CACB-1817-0F47-ACFD-1DA1327CF9BC}"/>
                  </a:ext>
                </a:extLst>
              </p:cNvPr>
              <p:cNvSpPr>
                <a:spLocks/>
              </p:cNvSpPr>
              <p:nvPr/>
            </p:nvSpPr>
            <p:spPr>
              <a:xfrm>
                <a:off x="6352505" y="2864938"/>
                <a:ext cx="2603621" cy="2604292"/>
              </a:xfrm>
              <a:prstGeom prst="pie">
                <a:avLst>
                  <a:gd name="adj1" fmla="val 16166205"/>
                  <a:gd name="adj2" fmla="val 754480"/>
                </a:avLst>
              </a:prstGeom>
              <a:solidFill>
                <a:schemeClr val="accent1"/>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b="1" dirty="0">
                  <a:solidFill>
                    <a:schemeClr val="tx1"/>
                  </a:solidFill>
                  <a:latin typeface="Lato" panose="020F0502020204030203" pitchFamily="34" charset="0"/>
                  <a:cs typeface="Lato" panose="020F0502020204030203" pitchFamily="34" charset="0"/>
                </a:endParaRPr>
              </a:p>
            </p:txBody>
          </p:sp>
        </p:grpSp>
        <p:sp>
          <p:nvSpPr>
            <p:cNvPr id="71" name="Oval 70">
              <a:extLst>
                <a:ext uri="{FF2B5EF4-FFF2-40B4-BE49-F238E27FC236}">
                  <a16:creationId xmlns:a16="http://schemas.microsoft.com/office/drawing/2014/main" id="{85F4E970-C441-1E48-B90F-2617C448EC2F}"/>
                </a:ext>
              </a:extLst>
            </p:cNvPr>
            <p:cNvSpPr/>
            <p:nvPr/>
          </p:nvSpPr>
          <p:spPr>
            <a:xfrm>
              <a:off x="4030508" y="4672226"/>
              <a:ext cx="1650970" cy="16509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9" name="Grupo 349">
            <a:extLst>
              <a:ext uri="{FF2B5EF4-FFF2-40B4-BE49-F238E27FC236}">
                <a16:creationId xmlns:a16="http://schemas.microsoft.com/office/drawing/2014/main" id="{36C83D52-B2E4-1245-B8E9-E24120B9A344}"/>
              </a:ext>
            </a:extLst>
          </p:cNvPr>
          <p:cNvGrpSpPr/>
          <p:nvPr/>
        </p:nvGrpSpPr>
        <p:grpSpPr>
          <a:xfrm>
            <a:off x="5001640" y="1022190"/>
            <a:ext cx="14374372" cy="2160074"/>
            <a:chOff x="5001640" y="861425"/>
            <a:chExt cx="14374372" cy="2160074"/>
          </a:xfrm>
        </p:grpSpPr>
        <p:sp>
          <p:nvSpPr>
            <p:cNvPr id="50" name="CuadroTexto 350">
              <a:extLst>
                <a:ext uri="{FF2B5EF4-FFF2-40B4-BE49-F238E27FC236}">
                  <a16:creationId xmlns:a16="http://schemas.microsoft.com/office/drawing/2014/main" id="{A8CF3433-E8F0-E443-A5B4-69DCB9737015}"/>
                </a:ext>
              </a:extLst>
            </p:cNvPr>
            <p:cNvSpPr txBox="1"/>
            <p:nvPr/>
          </p:nvSpPr>
          <p:spPr>
            <a:xfrm>
              <a:off x="8860110" y="861425"/>
              <a:ext cx="6657592" cy="1107996"/>
            </a:xfrm>
            <a:prstGeom prst="rect">
              <a:avLst/>
            </a:prstGeom>
            <a:noFill/>
          </p:spPr>
          <p:txBody>
            <a:bodyPr wrap="none" rtlCol="0">
              <a:spAutoFit/>
            </a:bodyPr>
            <a:lstStyle/>
            <a:p>
              <a:pPr algn="ctr"/>
              <a:r>
                <a:rPr lang="en-US" sz="6600" b="1" dirty="0">
                  <a:solidFill>
                    <a:schemeClr val="tx2"/>
                  </a:solidFill>
                  <a:latin typeface="Lato Heavy" charset="0"/>
                  <a:ea typeface="Lato Heavy" charset="0"/>
                  <a:cs typeface="Lato Heavy" charset="0"/>
                </a:rPr>
                <a:t>US Elections Day</a:t>
              </a:r>
            </a:p>
          </p:txBody>
        </p:sp>
        <p:sp>
          <p:nvSpPr>
            <p:cNvPr id="51" name="CuadroTexto 351">
              <a:extLst>
                <a:ext uri="{FF2B5EF4-FFF2-40B4-BE49-F238E27FC236}">
                  <a16:creationId xmlns:a16="http://schemas.microsoft.com/office/drawing/2014/main" id="{B9018FE2-B055-7844-A7AC-B381F9EB6B65}"/>
                </a:ext>
              </a:extLst>
            </p:cNvPr>
            <p:cNvSpPr txBox="1"/>
            <p:nvPr/>
          </p:nvSpPr>
          <p:spPr>
            <a:xfrm>
              <a:off x="5001640" y="2067392"/>
              <a:ext cx="14374372" cy="954107"/>
            </a:xfrm>
            <a:prstGeom prst="rect">
              <a:avLst/>
            </a:prstGeom>
            <a:noFill/>
          </p:spPr>
          <p:txBody>
            <a:bodyPr wrap="square" rtlCol="0">
              <a:spAutoFit/>
            </a:bodyPr>
            <a:lstStyle/>
            <a:p>
              <a:pPr algn="ctr"/>
              <a:r>
                <a:rPr lang="en-US" sz="2800"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sp>
        <p:nvSpPr>
          <p:cNvPr id="20" name="Shape 385">
            <a:extLst>
              <a:ext uri="{FF2B5EF4-FFF2-40B4-BE49-F238E27FC236}">
                <a16:creationId xmlns:a16="http://schemas.microsoft.com/office/drawing/2014/main" id="{C7D91D47-CFEB-004E-B83D-43F9D8128699}"/>
              </a:ext>
            </a:extLst>
          </p:cNvPr>
          <p:cNvSpPr>
            <a:spLocks noChangeArrowheads="1"/>
          </p:cNvSpPr>
          <p:nvPr/>
        </p:nvSpPr>
        <p:spPr bwMode="auto">
          <a:xfrm>
            <a:off x="2748488" y="4184253"/>
            <a:ext cx="3836970" cy="3836808"/>
          </a:xfrm>
          <a:prstGeom prst="ellipse">
            <a:avLst/>
          </a:prstGeom>
          <a:noFill/>
          <a:ln w="63500">
            <a:solidFill>
              <a:schemeClr val="accent1"/>
            </a:solidFill>
            <a:miter lim="400000"/>
            <a:headEnd/>
            <a:tailEnd/>
          </a:ln>
          <a:extLst>
            <a:ext uri="{909E8E84-426E-40DD-AFC4-6F175D3DCCD1}">
              <a14:hiddenFill xmlns:a14="http://schemas.microsoft.com/office/drawing/2010/main">
                <a:solidFill>
                  <a:srgbClr val="FFFFFF"/>
                </a:solidFill>
              </a14:hiddenFill>
            </a:ext>
          </a:extLst>
        </p:spPr>
        <p:txBody>
          <a:bodyPr lIns="50800" tIns="50800" rIns="50800" bIns="50800" anchor="ctr"/>
          <a:lstStyle>
            <a:lvl1pPr>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1pPr>
            <a:lvl2pPr marL="742950" indent="-285750">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2pPr>
            <a:lvl3pPr marL="1143000" indent="-228600">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3pPr>
            <a:lvl4pPr marL="1600200" indent="-228600">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4pPr>
            <a:lvl5pPr marL="2057400" indent="-228600">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5pPr>
            <a:lvl6pPr marL="2514600" indent="-228600" defTabSz="825500" eaLnBrk="0" fontAlgn="base" hangingPunct="0">
              <a:spcBef>
                <a:spcPct val="0"/>
              </a:spcBef>
              <a:spcAft>
                <a:spcPct val="0"/>
              </a:spcAft>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6pPr>
            <a:lvl7pPr marL="2971800" indent="-228600" defTabSz="825500" eaLnBrk="0" fontAlgn="base" hangingPunct="0">
              <a:spcBef>
                <a:spcPct val="0"/>
              </a:spcBef>
              <a:spcAft>
                <a:spcPct val="0"/>
              </a:spcAft>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7pPr>
            <a:lvl8pPr marL="3429000" indent="-228600" defTabSz="825500" eaLnBrk="0" fontAlgn="base" hangingPunct="0">
              <a:spcBef>
                <a:spcPct val="0"/>
              </a:spcBef>
              <a:spcAft>
                <a:spcPct val="0"/>
              </a:spcAft>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8pPr>
            <a:lvl9pPr marL="3886200" indent="-228600" defTabSz="825500" eaLnBrk="0" fontAlgn="base" hangingPunct="0">
              <a:spcBef>
                <a:spcPct val="0"/>
              </a:spcBef>
              <a:spcAft>
                <a:spcPct val="0"/>
              </a:spcAft>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9pPr>
          </a:lstStyle>
          <a:p>
            <a:pPr algn="ctr" eaLnBrk="1"/>
            <a:endParaRPr lang="en-US" altLang="en-US" sz="3200">
              <a:solidFill>
                <a:srgbClr val="FFFFFF"/>
              </a:solidFill>
            </a:endParaRPr>
          </a:p>
        </p:txBody>
      </p:sp>
      <p:sp>
        <p:nvSpPr>
          <p:cNvPr id="21" name="Shape 386">
            <a:extLst>
              <a:ext uri="{FF2B5EF4-FFF2-40B4-BE49-F238E27FC236}">
                <a16:creationId xmlns:a16="http://schemas.microsoft.com/office/drawing/2014/main" id="{B3CABCEA-740A-1A45-AEAC-A34F6CE1BA3C}"/>
              </a:ext>
            </a:extLst>
          </p:cNvPr>
          <p:cNvSpPr>
            <a:spLocks noChangeShapeType="1"/>
          </p:cNvSpPr>
          <p:nvPr/>
        </p:nvSpPr>
        <p:spPr bwMode="auto">
          <a:xfrm flipV="1">
            <a:off x="4665096" y="8017391"/>
            <a:ext cx="0" cy="503985"/>
          </a:xfrm>
          <a:prstGeom prst="line">
            <a:avLst/>
          </a:prstGeom>
          <a:noFill/>
          <a:ln w="63500">
            <a:solidFill>
              <a:schemeClr val="accent1"/>
            </a:solidFill>
            <a:miter lim="400000"/>
            <a:headEnd/>
            <a:tailEnd/>
          </a:ln>
          <a:extLst>
            <a:ext uri="{909E8E84-426E-40DD-AFC4-6F175D3DCCD1}">
              <a14:hiddenFill xmlns:a14="http://schemas.microsoft.com/office/drawing/2010/main">
                <a:noFill/>
              </a14:hiddenFill>
            </a:ext>
          </a:extLst>
        </p:spPr>
        <p:txBody>
          <a:bodyPr lIns="50800" tIns="50800" rIns="50800" bIns="50800" anchor="ctr"/>
          <a:lstStyle/>
          <a:p>
            <a:endParaRPr lang="en-US"/>
          </a:p>
        </p:txBody>
      </p:sp>
      <p:sp>
        <p:nvSpPr>
          <p:cNvPr id="22" name="Shape 387">
            <a:extLst>
              <a:ext uri="{FF2B5EF4-FFF2-40B4-BE49-F238E27FC236}">
                <a16:creationId xmlns:a16="http://schemas.microsoft.com/office/drawing/2014/main" id="{DE9283AB-60A7-674B-8885-19168F9EA8AC}"/>
              </a:ext>
            </a:extLst>
          </p:cNvPr>
          <p:cNvSpPr>
            <a:spLocks noChangeShapeType="1"/>
          </p:cNvSpPr>
          <p:nvPr/>
        </p:nvSpPr>
        <p:spPr bwMode="auto">
          <a:xfrm>
            <a:off x="2420660" y="10796164"/>
            <a:ext cx="4492626" cy="1"/>
          </a:xfrm>
          <a:prstGeom prst="line">
            <a:avLst/>
          </a:prstGeom>
          <a:noFill/>
          <a:ln w="63500">
            <a:solidFill>
              <a:schemeClr val="accent1"/>
            </a:solidFill>
            <a:miter lim="400000"/>
            <a:headEnd/>
            <a:tailEnd/>
          </a:ln>
          <a:extLst>
            <a:ext uri="{909E8E84-426E-40DD-AFC4-6F175D3DCCD1}">
              <a14:hiddenFill xmlns:a14="http://schemas.microsoft.com/office/drawing/2010/main">
                <a:noFill/>
              </a14:hiddenFill>
            </a:ext>
          </a:extLst>
        </p:spPr>
        <p:txBody>
          <a:bodyPr lIns="50800" tIns="50800" rIns="50800" bIns="50800" anchor="ctr"/>
          <a:lstStyle/>
          <a:p>
            <a:endParaRPr lang="en-US"/>
          </a:p>
        </p:txBody>
      </p:sp>
      <p:sp>
        <p:nvSpPr>
          <p:cNvPr id="23" name="Shape 388">
            <a:extLst>
              <a:ext uri="{FF2B5EF4-FFF2-40B4-BE49-F238E27FC236}">
                <a16:creationId xmlns:a16="http://schemas.microsoft.com/office/drawing/2014/main" id="{A1E649B9-F6CC-0546-B98F-00B12B3AC800}"/>
              </a:ext>
            </a:extLst>
          </p:cNvPr>
          <p:cNvSpPr>
            <a:spLocks noChangeArrowheads="1"/>
          </p:cNvSpPr>
          <p:nvPr/>
        </p:nvSpPr>
        <p:spPr bwMode="auto">
          <a:xfrm>
            <a:off x="3776195" y="8524736"/>
            <a:ext cx="1801214" cy="1801137"/>
          </a:xfrm>
          <a:prstGeom prst="ellipse">
            <a:avLst/>
          </a:prstGeom>
          <a:noFill/>
          <a:ln w="63500">
            <a:solidFill>
              <a:schemeClr val="accent1"/>
            </a:solidFill>
            <a:miter lim="400000"/>
            <a:headEnd/>
            <a:tailEnd/>
          </a:ln>
          <a:extLst>
            <a:ext uri="{909E8E84-426E-40DD-AFC4-6F175D3DCCD1}">
              <a14:hiddenFill xmlns:a14="http://schemas.microsoft.com/office/drawing/2010/main">
                <a:solidFill>
                  <a:srgbClr val="FFFFFF"/>
                </a:solidFill>
              </a14:hiddenFill>
            </a:ext>
          </a:extLst>
        </p:spPr>
        <p:txBody>
          <a:bodyPr lIns="50800" tIns="50800" rIns="50800" bIns="50800" anchor="ctr"/>
          <a:lstStyle>
            <a:lvl1pPr>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1pPr>
            <a:lvl2pPr marL="742950" indent="-285750">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2pPr>
            <a:lvl3pPr marL="1143000" indent="-228600">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3pPr>
            <a:lvl4pPr marL="1600200" indent="-228600">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4pPr>
            <a:lvl5pPr marL="2057400" indent="-228600">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5pPr>
            <a:lvl6pPr marL="2514600" indent="-228600" defTabSz="825500" eaLnBrk="0" fontAlgn="base" hangingPunct="0">
              <a:spcBef>
                <a:spcPct val="0"/>
              </a:spcBef>
              <a:spcAft>
                <a:spcPct val="0"/>
              </a:spcAft>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6pPr>
            <a:lvl7pPr marL="2971800" indent="-228600" defTabSz="825500" eaLnBrk="0" fontAlgn="base" hangingPunct="0">
              <a:spcBef>
                <a:spcPct val="0"/>
              </a:spcBef>
              <a:spcAft>
                <a:spcPct val="0"/>
              </a:spcAft>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7pPr>
            <a:lvl8pPr marL="3429000" indent="-228600" defTabSz="825500" eaLnBrk="0" fontAlgn="base" hangingPunct="0">
              <a:spcBef>
                <a:spcPct val="0"/>
              </a:spcBef>
              <a:spcAft>
                <a:spcPct val="0"/>
              </a:spcAft>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8pPr>
            <a:lvl9pPr marL="3886200" indent="-228600" defTabSz="825500" eaLnBrk="0" fontAlgn="base" hangingPunct="0">
              <a:spcBef>
                <a:spcPct val="0"/>
              </a:spcBef>
              <a:spcAft>
                <a:spcPct val="0"/>
              </a:spcAft>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9pPr>
          </a:lstStyle>
          <a:p>
            <a:pPr algn="ctr" eaLnBrk="1"/>
            <a:endParaRPr lang="en-US" altLang="en-US" sz="3200">
              <a:solidFill>
                <a:srgbClr val="FFFFFF"/>
              </a:solidFill>
            </a:endParaRPr>
          </a:p>
        </p:txBody>
      </p:sp>
      <p:sp>
        <p:nvSpPr>
          <p:cNvPr id="24" name="Rectangle 23">
            <a:extLst>
              <a:ext uri="{FF2B5EF4-FFF2-40B4-BE49-F238E27FC236}">
                <a16:creationId xmlns:a16="http://schemas.microsoft.com/office/drawing/2014/main" id="{FC2F4298-17D8-7946-936D-79C499B2ECE6}"/>
              </a:ext>
            </a:extLst>
          </p:cNvPr>
          <p:cNvSpPr/>
          <p:nvPr/>
        </p:nvSpPr>
        <p:spPr>
          <a:xfrm flipH="1">
            <a:off x="3063998" y="10943290"/>
            <a:ext cx="3259254" cy="646331"/>
          </a:xfrm>
          <a:prstGeom prst="rect">
            <a:avLst/>
          </a:prstGeom>
        </p:spPr>
        <p:txBody>
          <a:bodyPr wrap="square">
            <a:spAutoFit/>
          </a:bodyPr>
          <a:lstStyle/>
          <a:p>
            <a:pPr algn="ctr"/>
            <a:r>
              <a:rPr lang="en-US" dirty="0">
                <a:solidFill>
                  <a:schemeClr val="tx2"/>
                </a:solidFill>
                <a:latin typeface="Roboto Medium" panose="02000000000000000000" pitchFamily="2" charset="0"/>
                <a:ea typeface="Roboto Medium" panose="02000000000000000000" pitchFamily="2" charset="0"/>
                <a:cs typeface="Poppins" pitchFamily="2" charset="77"/>
              </a:rPr>
              <a:t>Desire</a:t>
            </a:r>
            <a:endParaRPr lang="en-US" sz="5400" dirty="0">
              <a:solidFill>
                <a:schemeClr val="tx2"/>
              </a:solidFill>
              <a:latin typeface="Roboto Medium" panose="02000000000000000000" pitchFamily="2" charset="0"/>
              <a:ea typeface="Roboto Medium" panose="02000000000000000000" pitchFamily="2" charset="0"/>
              <a:cs typeface="Poppins" pitchFamily="2" charset="77"/>
            </a:endParaRPr>
          </a:p>
        </p:txBody>
      </p:sp>
      <p:sp>
        <p:nvSpPr>
          <p:cNvPr id="26" name="TextBox 25">
            <a:extLst>
              <a:ext uri="{FF2B5EF4-FFF2-40B4-BE49-F238E27FC236}">
                <a16:creationId xmlns:a16="http://schemas.microsoft.com/office/drawing/2014/main" id="{2EF7E63B-9F10-3E4E-9434-5E9338485BCB}"/>
              </a:ext>
            </a:extLst>
          </p:cNvPr>
          <p:cNvSpPr txBox="1"/>
          <p:nvPr/>
        </p:nvSpPr>
        <p:spPr>
          <a:xfrm flipH="1">
            <a:off x="2416906" y="11589621"/>
            <a:ext cx="4496380" cy="1384995"/>
          </a:xfrm>
          <a:prstGeom prst="rect">
            <a:avLst/>
          </a:prstGeom>
          <a:noFill/>
        </p:spPr>
        <p:txBody>
          <a:bodyPr wrap="square" rtlCol="0">
            <a:spAutoFit/>
          </a:bodyPr>
          <a:lstStyle/>
          <a:p>
            <a:pPr algn="ct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27" name="Shape 386">
            <a:extLst>
              <a:ext uri="{FF2B5EF4-FFF2-40B4-BE49-F238E27FC236}">
                <a16:creationId xmlns:a16="http://schemas.microsoft.com/office/drawing/2014/main" id="{4E4AE3F6-EDF0-914B-9314-61FE0748BE07}"/>
              </a:ext>
            </a:extLst>
          </p:cNvPr>
          <p:cNvSpPr>
            <a:spLocks noChangeShapeType="1"/>
          </p:cNvSpPr>
          <p:nvPr/>
        </p:nvSpPr>
        <p:spPr bwMode="auto">
          <a:xfrm flipV="1">
            <a:off x="4665096" y="10303391"/>
            <a:ext cx="0" cy="503985"/>
          </a:xfrm>
          <a:prstGeom prst="line">
            <a:avLst/>
          </a:prstGeom>
          <a:noFill/>
          <a:ln w="63500">
            <a:solidFill>
              <a:schemeClr val="accent1"/>
            </a:solidFill>
            <a:miter lim="400000"/>
            <a:headEnd/>
            <a:tailEnd/>
          </a:ln>
          <a:extLst>
            <a:ext uri="{909E8E84-426E-40DD-AFC4-6F175D3DCCD1}">
              <a14:hiddenFill xmlns:a14="http://schemas.microsoft.com/office/drawing/2010/main">
                <a:noFill/>
              </a14:hiddenFill>
            </a:ext>
          </a:extLst>
        </p:spPr>
        <p:txBody>
          <a:bodyPr lIns="50800" tIns="50800" rIns="50800" bIns="50800" anchor="ctr"/>
          <a:lstStyle/>
          <a:p>
            <a:endParaRPr lang="en-US"/>
          </a:p>
        </p:txBody>
      </p:sp>
      <p:sp>
        <p:nvSpPr>
          <p:cNvPr id="29" name="Shape 385">
            <a:extLst>
              <a:ext uri="{FF2B5EF4-FFF2-40B4-BE49-F238E27FC236}">
                <a16:creationId xmlns:a16="http://schemas.microsoft.com/office/drawing/2014/main" id="{5D1964BC-D4D6-FD4B-8D03-F88FA6725284}"/>
              </a:ext>
            </a:extLst>
          </p:cNvPr>
          <p:cNvSpPr>
            <a:spLocks noChangeArrowheads="1"/>
          </p:cNvSpPr>
          <p:nvPr/>
        </p:nvSpPr>
        <p:spPr bwMode="auto">
          <a:xfrm>
            <a:off x="7802187" y="4184253"/>
            <a:ext cx="3836970" cy="3836808"/>
          </a:xfrm>
          <a:prstGeom prst="ellipse">
            <a:avLst/>
          </a:prstGeom>
          <a:noFill/>
          <a:ln w="63500">
            <a:solidFill>
              <a:schemeClr val="accent2"/>
            </a:solidFill>
            <a:miter lim="400000"/>
            <a:headEnd/>
            <a:tailEnd/>
          </a:ln>
          <a:extLst>
            <a:ext uri="{909E8E84-426E-40DD-AFC4-6F175D3DCCD1}">
              <a14:hiddenFill xmlns:a14="http://schemas.microsoft.com/office/drawing/2010/main">
                <a:solidFill>
                  <a:srgbClr val="FFFFFF"/>
                </a:solidFill>
              </a14:hiddenFill>
            </a:ext>
          </a:extLst>
        </p:spPr>
        <p:txBody>
          <a:bodyPr lIns="50800" tIns="50800" rIns="50800" bIns="50800" anchor="ctr"/>
          <a:lstStyle>
            <a:lvl1pPr>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1pPr>
            <a:lvl2pPr marL="742950" indent="-285750">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2pPr>
            <a:lvl3pPr marL="1143000" indent="-228600">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3pPr>
            <a:lvl4pPr marL="1600200" indent="-228600">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4pPr>
            <a:lvl5pPr marL="2057400" indent="-228600">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5pPr>
            <a:lvl6pPr marL="2514600" indent="-228600" defTabSz="825500" eaLnBrk="0" fontAlgn="base" hangingPunct="0">
              <a:spcBef>
                <a:spcPct val="0"/>
              </a:spcBef>
              <a:spcAft>
                <a:spcPct val="0"/>
              </a:spcAft>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6pPr>
            <a:lvl7pPr marL="2971800" indent="-228600" defTabSz="825500" eaLnBrk="0" fontAlgn="base" hangingPunct="0">
              <a:spcBef>
                <a:spcPct val="0"/>
              </a:spcBef>
              <a:spcAft>
                <a:spcPct val="0"/>
              </a:spcAft>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7pPr>
            <a:lvl8pPr marL="3429000" indent="-228600" defTabSz="825500" eaLnBrk="0" fontAlgn="base" hangingPunct="0">
              <a:spcBef>
                <a:spcPct val="0"/>
              </a:spcBef>
              <a:spcAft>
                <a:spcPct val="0"/>
              </a:spcAft>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8pPr>
            <a:lvl9pPr marL="3886200" indent="-228600" defTabSz="825500" eaLnBrk="0" fontAlgn="base" hangingPunct="0">
              <a:spcBef>
                <a:spcPct val="0"/>
              </a:spcBef>
              <a:spcAft>
                <a:spcPct val="0"/>
              </a:spcAft>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9pPr>
          </a:lstStyle>
          <a:p>
            <a:pPr algn="ctr" eaLnBrk="1"/>
            <a:endParaRPr lang="en-US" altLang="en-US" sz="3200">
              <a:solidFill>
                <a:srgbClr val="FFFFFF"/>
              </a:solidFill>
            </a:endParaRPr>
          </a:p>
        </p:txBody>
      </p:sp>
      <p:sp>
        <p:nvSpPr>
          <p:cNvPr id="30" name="Shape 386">
            <a:extLst>
              <a:ext uri="{FF2B5EF4-FFF2-40B4-BE49-F238E27FC236}">
                <a16:creationId xmlns:a16="http://schemas.microsoft.com/office/drawing/2014/main" id="{AB341D44-2E5C-D546-BF4E-AA7CCCECFD5F}"/>
              </a:ext>
            </a:extLst>
          </p:cNvPr>
          <p:cNvSpPr>
            <a:spLocks noChangeShapeType="1"/>
          </p:cNvSpPr>
          <p:nvPr/>
        </p:nvSpPr>
        <p:spPr bwMode="auto">
          <a:xfrm flipV="1">
            <a:off x="9718795" y="8017391"/>
            <a:ext cx="0" cy="503985"/>
          </a:xfrm>
          <a:prstGeom prst="line">
            <a:avLst/>
          </a:prstGeom>
          <a:noFill/>
          <a:ln w="63500">
            <a:solidFill>
              <a:schemeClr val="accent2"/>
            </a:solidFill>
            <a:miter lim="400000"/>
            <a:headEnd/>
            <a:tailEnd/>
          </a:ln>
          <a:extLst>
            <a:ext uri="{909E8E84-426E-40DD-AFC4-6F175D3DCCD1}">
              <a14:hiddenFill xmlns:a14="http://schemas.microsoft.com/office/drawing/2010/main">
                <a:noFill/>
              </a14:hiddenFill>
            </a:ext>
          </a:extLst>
        </p:spPr>
        <p:txBody>
          <a:bodyPr lIns="50800" tIns="50800" rIns="50800" bIns="50800" anchor="ctr"/>
          <a:lstStyle/>
          <a:p>
            <a:endParaRPr lang="en-US"/>
          </a:p>
        </p:txBody>
      </p:sp>
      <p:sp>
        <p:nvSpPr>
          <p:cNvPr id="31" name="Shape 387">
            <a:extLst>
              <a:ext uri="{FF2B5EF4-FFF2-40B4-BE49-F238E27FC236}">
                <a16:creationId xmlns:a16="http://schemas.microsoft.com/office/drawing/2014/main" id="{DAF57592-EA19-8F44-9687-40F201A3E349}"/>
              </a:ext>
            </a:extLst>
          </p:cNvPr>
          <p:cNvSpPr>
            <a:spLocks noChangeShapeType="1"/>
          </p:cNvSpPr>
          <p:nvPr/>
        </p:nvSpPr>
        <p:spPr bwMode="auto">
          <a:xfrm>
            <a:off x="7474359" y="10796164"/>
            <a:ext cx="4492626" cy="1"/>
          </a:xfrm>
          <a:prstGeom prst="line">
            <a:avLst/>
          </a:prstGeom>
          <a:noFill/>
          <a:ln w="63500">
            <a:solidFill>
              <a:schemeClr val="accent2"/>
            </a:solidFill>
            <a:miter lim="400000"/>
            <a:headEnd/>
            <a:tailEnd/>
          </a:ln>
          <a:extLst>
            <a:ext uri="{909E8E84-426E-40DD-AFC4-6F175D3DCCD1}">
              <a14:hiddenFill xmlns:a14="http://schemas.microsoft.com/office/drawing/2010/main">
                <a:noFill/>
              </a14:hiddenFill>
            </a:ext>
          </a:extLst>
        </p:spPr>
        <p:txBody>
          <a:bodyPr lIns="50800" tIns="50800" rIns="50800" bIns="50800" anchor="ctr"/>
          <a:lstStyle/>
          <a:p>
            <a:endParaRPr lang="en-US"/>
          </a:p>
        </p:txBody>
      </p:sp>
      <p:sp>
        <p:nvSpPr>
          <p:cNvPr id="32" name="Shape 388">
            <a:extLst>
              <a:ext uri="{FF2B5EF4-FFF2-40B4-BE49-F238E27FC236}">
                <a16:creationId xmlns:a16="http://schemas.microsoft.com/office/drawing/2014/main" id="{F0711B9B-EB8B-C34C-852E-F4E5E3B659AB}"/>
              </a:ext>
            </a:extLst>
          </p:cNvPr>
          <p:cNvSpPr>
            <a:spLocks noChangeArrowheads="1"/>
          </p:cNvSpPr>
          <p:nvPr/>
        </p:nvSpPr>
        <p:spPr bwMode="auto">
          <a:xfrm>
            <a:off x="8829894" y="8524736"/>
            <a:ext cx="1801214" cy="1801137"/>
          </a:xfrm>
          <a:prstGeom prst="ellipse">
            <a:avLst/>
          </a:prstGeom>
          <a:noFill/>
          <a:ln w="63500">
            <a:solidFill>
              <a:schemeClr val="accent2"/>
            </a:solidFill>
            <a:miter lim="400000"/>
            <a:headEnd/>
            <a:tailEnd/>
          </a:ln>
          <a:extLst>
            <a:ext uri="{909E8E84-426E-40DD-AFC4-6F175D3DCCD1}">
              <a14:hiddenFill xmlns:a14="http://schemas.microsoft.com/office/drawing/2010/main">
                <a:solidFill>
                  <a:srgbClr val="FFFFFF"/>
                </a:solidFill>
              </a14:hiddenFill>
            </a:ext>
          </a:extLst>
        </p:spPr>
        <p:txBody>
          <a:bodyPr lIns="50800" tIns="50800" rIns="50800" bIns="50800" anchor="ctr"/>
          <a:lstStyle>
            <a:lvl1pPr>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1pPr>
            <a:lvl2pPr marL="742950" indent="-285750">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2pPr>
            <a:lvl3pPr marL="1143000" indent="-228600">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3pPr>
            <a:lvl4pPr marL="1600200" indent="-228600">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4pPr>
            <a:lvl5pPr marL="2057400" indent="-228600">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5pPr>
            <a:lvl6pPr marL="2514600" indent="-228600" defTabSz="825500" eaLnBrk="0" fontAlgn="base" hangingPunct="0">
              <a:spcBef>
                <a:spcPct val="0"/>
              </a:spcBef>
              <a:spcAft>
                <a:spcPct val="0"/>
              </a:spcAft>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6pPr>
            <a:lvl7pPr marL="2971800" indent="-228600" defTabSz="825500" eaLnBrk="0" fontAlgn="base" hangingPunct="0">
              <a:spcBef>
                <a:spcPct val="0"/>
              </a:spcBef>
              <a:spcAft>
                <a:spcPct val="0"/>
              </a:spcAft>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7pPr>
            <a:lvl8pPr marL="3429000" indent="-228600" defTabSz="825500" eaLnBrk="0" fontAlgn="base" hangingPunct="0">
              <a:spcBef>
                <a:spcPct val="0"/>
              </a:spcBef>
              <a:spcAft>
                <a:spcPct val="0"/>
              </a:spcAft>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8pPr>
            <a:lvl9pPr marL="3886200" indent="-228600" defTabSz="825500" eaLnBrk="0" fontAlgn="base" hangingPunct="0">
              <a:spcBef>
                <a:spcPct val="0"/>
              </a:spcBef>
              <a:spcAft>
                <a:spcPct val="0"/>
              </a:spcAft>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9pPr>
          </a:lstStyle>
          <a:p>
            <a:pPr algn="ctr" eaLnBrk="1"/>
            <a:endParaRPr lang="en-US" altLang="en-US" sz="3200">
              <a:solidFill>
                <a:srgbClr val="FFFFFF"/>
              </a:solidFill>
            </a:endParaRPr>
          </a:p>
        </p:txBody>
      </p:sp>
      <p:sp>
        <p:nvSpPr>
          <p:cNvPr id="33" name="Rectangle 32">
            <a:extLst>
              <a:ext uri="{FF2B5EF4-FFF2-40B4-BE49-F238E27FC236}">
                <a16:creationId xmlns:a16="http://schemas.microsoft.com/office/drawing/2014/main" id="{EC277B9E-CD28-B143-85DA-EA91D03DC68F}"/>
              </a:ext>
            </a:extLst>
          </p:cNvPr>
          <p:cNvSpPr/>
          <p:nvPr/>
        </p:nvSpPr>
        <p:spPr>
          <a:xfrm flipH="1">
            <a:off x="8117697" y="10943290"/>
            <a:ext cx="3259254" cy="646331"/>
          </a:xfrm>
          <a:prstGeom prst="rect">
            <a:avLst/>
          </a:prstGeom>
        </p:spPr>
        <p:txBody>
          <a:bodyPr wrap="square">
            <a:spAutoFit/>
          </a:bodyPr>
          <a:lstStyle/>
          <a:p>
            <a:pPr algn="ctr"/>
            <a:r>
              <a:rPr lang="en-US" dirty="0">
                <a:solidFill>
                  <a:schemeClr val="tx2"/>
                </a:solidFill>
                <a:latin typeface="Roboto Medium" panose="02000000000000000000" pitchFamily="2" charset="0"/>
                <a:ea typeface="Roboto Medium" panose="02000000000000000000" pitchFamily="2" charset="0"/>
                <a:cs typeface="Montserrat" charset="0"/>
              </a:rPr>
              <a:t>Awareness</a:t>
            </a:r>
            <a:endParaRPr lang="en-US" sz="5400" dirty="0">
              <a:solidFill>
                <a:schemeClr val="tx2"/>
              </a:solidFill>
              <a:latin typeface="Roboto Medium" panose="02000000000000000000" pitchFamily="2" charset="0"/>
              <a:ea typeface="Roboto Medium" panose="02000000000000000000" pitchFamily="2" charset="0"/>
              <a:cs typeface="Poppins" pitchFamily="2" charset="77"/>
            </a:endParaRPr>
          </a:p>
        </p:txBody>
      </p:sp>
      <p:sp>
        <p:nvSpPr>
          <p:cNvPr id="35" name="TextBox 34">
            <a:extLst>
              <a:ext uri="{FF2B5EF4-FFF2-40B4-BE49-F238E27FC236}">
                <a16:creationId xmlns:a16="http://schemas.microsoft.com/office/drawing/2014/main" id="{8951632B-E28B-174E-8BC8-39313CECD65C}"/>
              </a:ext>
            </a:extLst>
          </p:cNvPr>
          <p:cNvSpPr txBox="1"/>
          <p:nvPr/>
        </p:nvSpPr>
        <p:spPr>
          <a:xfrm flipH="1">
            <a:off x="7470605" y="11589621"/>
            <a:ext cx="4496380" cy="1384995"/>
          </a:xfrm>
          <a:prstGeom prst="rect">
            <a:avLst/>
          </a:prstGeom>
          <a:noFill/>
        </p:spPr>
        <p:txBody>
          <a:bodyPr wrap="square" rtlCol="0">
            <a:spAutoFit/>
          </a:bodyPr>
          <a:lstStyle/>
          <a:p>
            <a:pPr algn="ct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36" name="Shape 386">
            <a:extLst>
              <a:ext uri="{FF2B5EF4-FFF2-40B4-BE49-F238E27FC236}">
                <a16:creationId xmlns:a16="http://schemas.microsoft.com/office/drawing/2014/main" id="{6E4F725A-0EFC-6342-AA1B-37A8F1084778}"/>
              </a:ext>
            </a:extLst>
          </p:cNvPr>
          <p:cNvSpPr>
            <a:spLocks noChangeShapeType="1"/>
          </p:cNvSpPr>
          <p:nvPr/>
        </p:nvSpPr>
        <p:spPr bwMode="auto">
          <a:xfrm flipV="1">
            <a:off x="9718795" y="10303391"/>
            <a:ext cx="0" cy="503985"/>
          </a:xfrm>
          <a:prstGeom prst="line">
            <a:avLst/>
          </a:prstGeom>
          <a:noFill/>
          <a:ln w="63500">
            <a:solidFill>
              <a:schemeClr val="accent2"/>
            </a:solidFill>
            <a:miter lim="400000"/>
            <a:headEnd/>
            <a:tailEnd/>
          </a:ln>
          <a:extLst>
            <a:ext uri="{909E8E84-426E-40DD-AFC4-6F175D3DCCD1}">
              <a14:hiddenFill xmlns:a14="http://schemas.microsoft.com/office/drawing/2010/main">
                <a:noFill/>
              </a14:hiddenFill>
            </a:ext>
          </a:extLst>
        </p:spPr>
        <p:txBody>
          <a:bodyPr lIns="50800" tIns="50800" rIns="50800" bIns="50800" anchor="ctr"/>
          <a:lstStyle/>
          <a:p>
            <a:endParaRPr lang="en-US"/>
          </a:p>
        </p:txBody>
      </p:sp>
      <p:sp>
        <p:nvSpPr>
          <p:cNvPr id="38" name="Shape 385">
            <a:extLst>
              <a:ext uri="{FF2B5EF4-FFF2-40B4-BE49-F238E27FC236}">
                <a16:creationId xmlns:a16="http://schemas.microsoft.com/office/drawing/2014/main" id="{DF0B115B-EFB6-9B47-9823-6945273E02C7}"/>
              </a:ext>
            </a:extLst>
          </p:cNvPr>
          <p:cNvSpPr>
            <a:spLocks noChangeArrowheads="1"/>
          </p:cNvSpPr>
          <p:nvPr/>
        </p:nvSpPr>
        <p:spPr bwMode="auto">
          <a:xfrm>
            <a:off x="12742246" y="4184253"/>
            <a:ext cx="3836970" cy="3836808"/>
          </a:xfrm>
          <a:prstGeom prst="ellipse">
            <a:avLst/>
          </a:prstGeom>
          <a:noFill/>
          <a:ln w="63500">
            <a:solidFill>
              <a:schemeClr val="accent3"/>
            </a:solidFill>
            <a:miter lim="400000"/>
            <a:headEnd/>
            <a:tailEnd/>
          </a:ln>
          <a:extLst>
            <a:ext uri="{909E8E84-426E-40DD-AFC4-6F175D3DCCD1}">
              <a14:hiddenFill xmlns:a14="http://schemas.microsoft.com/office/drawing/2010/main">
                <a:solidFill>
                  <a:srgbClr val="FFFFFF"/>
                </a:solidFill>
              </a14:hiddenFill>
            </a:ext>
          </a:extLst>
        </p:spPr>
        <p:txBody>
          <a:bodyPr lIns="50800" tIns="50800" rIns="50800" bIns="50800" anchor="ctr"/>
          <a:lstStyle>
            <a:lvl1pPr>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1pPr>
            <a:lvl2pPr marL="742950" indent="-285750">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2pPr>
            <a:lvl3pPr marL="1143000" indent="-228600">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3pPr>
            <a:lvl4pPr marL="1600200" indent="-228600">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4pPr>
            <a:lvl5pPr marL="2057400" indent="-228600">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5pPr>
            <a:lvl6pPr marL="2514600" indent="-228600" defTabSz="825500" eaLnBrk="0" fontAlgn="base" hangingPunct="0">
              <a:spcBef>
                <a:spcPct val="0"/>
              </a:spcBef>
              <a:spcAft>
                <a:spcPct val="0"/>
              </a:spcAft>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6pPr>
            <a:lvl7pPr marL="2971800" indent="-228600" defTabSz="825500" eaLnBrk="0" fontAlgn="base" hangingPunct="0">
              <a:spcBef>
                <a:spcPct val="0"/>
              </a:spcBef>
              <a:spcAft>
                <a:spcPct val="0"/>
              </a:spcAft>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7pPr>
            <a:lvl8pPr marL="3429000" indent="-228600" defTabSz="825500" eaLnBrk="0" fontAlgn="base" hangingPunct="0">
              <a:spcBef>
                <a:spcPct val="0"/>
              </a:spcBef>
              <a:spcAft>
                <a:spcPct val="0"/>
              </a:spcAft>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8pPr>
            <a:lvl9pPr marL="3886200" indent="-228600" defTabSz="825500" eaLnBrk="0" fontAlgn="base" hangingPunct="0">
              <a:spcBef>
                <a:spcPct val="0"/>
              </a:spcBef>
              <a:spcAft>
                <a:spcPct val="0"/>
              </a:spcAft>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9pPr>
          </a:lstStyle>
          <a:p>
            <a:pPr algn="ctr" eaLnBrk="1"/>
            <a:endParaRPr lang="en-US" altLang="en-US" sz="3200">
              <a:solidFill>
                <a:srgbClr val="FFFFFF"/>
              </a:solidFill>
            </a:endParaRPr>
          </a:p>
        </p:txBody>
      </p:sp>
      <p:sp>
        <p:nvSpPr>
          <p:cNvPr id="39" name="Shape 386">
            <a:extLst>
              <a:ext uri="{FF2B5EF4-FFF2-40B4-BE49-F238E27FC236}">
                <a16:creationId xmlns:a16="http://schemas.microsoft.com/office/drawing/2014/main" id="{5EA526B0-CF75-3449-B062-3B65704D18CF}"/>
              </a:ext>
            </a:extLst>
          </p:cNvPr>
          <p:cNvSpPr>
            <a:spLocks noChangeShapeType="1"/>
          </p:cNvSpPr>
          <p:nvPr/>
        </p:nvSpPr>
        <p:spPr bwMode="auto">
          <a:xfrm flipV="1">
            <a:off x="14658854" y="8017391"/>
            <a:ext cx="0" cy="503985"/>
          </a:xfrm>
          <a:prstGeom prst="line">
            <a:avLst/>
          </a:prstGeom>
          <a:noFill/>
          <a:ln w="63500">
            <a:solidFill>
              <a:schemeClr val="accent3"/>
            </a:solidFill>
            <a:miter lim="400000"/>
            <a:headEnd/>
            <a:tailEnd/>
          </a:ln>
          <a:extLst>
            <a:ext uri="{909E8E84-426E-40DD-AFC4-6F175D3DCCD1}">
              <a14:hiddenFill xmlns:a14="http://schemas.microsoft.com/office/drawing/2010/main">
                <a:noFill/>
              </a14:hiddenFill>
            </a:ext>
          </a:extLst>
        </p:spPr>
        <p:txBody>
          <a:bodyPr lIns="50800" tIns="50800" rIns="50800" bIns="50800" anchor="ctr"/>
          <a:lstStyle/>
          <a:p>
            <a:endParaRPr lang="en-US"/>
          </a:p>
        </p:txBody>
      </p:sp>
      <p:sp>
        <p:nvSpPr>
          <p:cNvPr id="40" name="Shape 387">
            <a:extLst>
              <a:ext uri="{FF2B5EF4-FFF2-40B4-BE49-F238E27FC236}">
                <a16:creationId xmlns:a16="http://schemas.microsoft.com/office/drawing/2014/main" id="{EE131279-F21A-AA46-A53A-E4ABB7A210C7}"/>
              </a:ext>
            </a:extLst>
          </p:cNvPr>
          <p:cNvSpPr>
            <a:spLocks noChangeShapeType="1"/>
          </p:cNvSpPr>
          <p:nvPr/>
        </p:nvSpPr>
        <p:spPr bwMode="auto">
          <a:xfrm>
            <a:off x="12414418" y="10796164"/>
            <a:ext cx="4492626" cy="1"/>
          </a:xfrm>
          <a:prstGeom prst="line">
            <a:avLst/>
          </a:prstGeom>
          <a:noFill/>
          <a:ln w="63500">
            <a:solidFill>
              <a:schemeClr val="accent3"/>
            </a:solidFill>
            <a:miter lim="400000"/>
            <a:headEnd/>
            <a:tailEnd/>
          </a:ln>
          <a:extLst>
            <a:ext uri="{909E8E84-426E-40DD-AFC4-6F175D3DCCD1}">
              <a14:hiddenFill xmlns:a14="http://schemas.microsoft.com/office/drawing/2010/main">
                <a:noFill/>
              </a14:hiddenFill>
            </a:ext>
          </a:extLst>
        </p:spPr>
        <p:txBody>
          <a:bodyPr lIns="50800" tIns="50800" rIns="50800" bIns="50800" anchor="ctr"/>
          <a:lstStyle/>
          <a:p>
            <a:endParaRPr lang="en-US"/>
          </a:p>
        </p:txBody>
      </p:sp>
      <p:sp>
        <p:nvSpPr>
          <p:cNvPr id="41" name="Shape 388">
            <a:extLst>
              <a:ext uri="{FF2B5EF4-FFF2-40B4-BE49-F238E27FC236}">
                <a16:creationId xmlns:a16="http://schemas.microsoft.com/office/drawing/2014/main" id="{E20E6AEF-F58D-1E4E-A1BA-7F1A65BE72CA}"/>
              </a:ext>
            </a:extLst>
          </p:cNvPr>
          <p:cNvSpPr>
            <a:spLocks noChangeArrowheads="1"/>
          </p:cNvSpPr>
          <p:nvPr/>
        </p:nvSpPr>
        <p:spPr bwMode="auto">
          <a:xfrm>
            <a:off x="13769953" y="8524736"/>
            <a:ext cx="1801214" cy="1801137"/>
          </a:xfrm>
          <a:prstGeom prst="ellipse">
            <a:avLst/>
          </a:prstGeom>
          <a:noFill/>
          <a:ln w="63500">
            <a:solidFill>
              <a:schemeClr val="accent3"/>
            </a:solidFill>
            <a:miter lim="400000"/>
            <a:headEnd/>
            <a:tailEnd/>
          </a:ln>
          <a:extLst>
            <a:ext uri="{909E8E84-426E-40DD-AFC4-6F175D3DCCD1}">
              <a14:hiddenFill xmlns:a14="http://schemas.microsoft.com/office/drawing/2010/main">
                <a:solidFill>
                  <a:srgbClr val="FFFFFF"/>
                </a:solidFill>
              </a14:hiddenFill>
            </a:ext>
          </a:extLst>
        </p:spPr>
        <p:txBody>
          <a:bodyPr lIns="50800" tIns="50800" rIns="50800" bIns="50800" anchor="ctr"/>
          <a:lstStyle>
            <a:lvl1pPr>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1pPr>
            <a:lvl2pPr marL="742950" indent="-285750">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2pPr>
            <a:lvl3pPr marL="1143000" indent="-228600">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3pPr>
            <a:lvl4pPr marL="1600200" indent="-228600">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4pPr>
            <a:lvl5pPr marL="2057400" indent="-228600">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5pPr>
            <a:lvl6pPr marL="2514600" indent="-228600" defTabSz="825500" eaLnBrk="0" fontAlgn="base" hangingPunct="0">
              <a:spcBef>
                <a:spcPct val="0"/>
              </a:spcBef>
              <a:spcAft>
                <a:spcPct val="0"/>
              </a:spcAft>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6pPr>
            <a:lvl7pPr marL="2971800" indent="-228600" defTabSz="825500" eaLnBrk="0" fontAlgn="base" hangingPunct="0">
              <a:spcBef>
                <a:spcPct val="0"/>
              </a:spcBef>
              <a:spcAft>
                <a:spcPct val="0"/>
              </a:spcAft>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7pPr>
            <a:lvl8pPr marL="3429000" indent="-228600" defTabSz="825500" eaLnBrk="0" fontAlgn="base" hangingPunct="0">
              <a:spcBef>
                <a:spcPct val="0"/>
              </a:spcBef>
              <a:spcAft>
                <a:spcPct val="0"/>
              </a:spcAft>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8pPr>
            <a:lvl9pPr marL="3886200" indent="-228600" defTabSz="825500" eaLnBrk="0" fontAlgn="base" hangingPunct="0">
              <a:spcBef>
                <a:spcPct val="0"/>
              </a:spcBef>
              <a:spcAft>
                <a:spcPct val="0"/>
              </a:spcAft>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9pPr>
          </a:lstStyle>
          <a:p>
            <a:pPr algn="ctr" eaLnBrk="1"/>
            <a:endParaRPr lang="en-US" altLang="en-US" sz="3200">
              <a:solidFill>
                <a:srgbClr val="FFFFFF"/>
              </a:solidFill>
            </a:endParaRPr>
          </a:p>
        </p:txBody>
      </p:sp>
      <p:sp>
        <p:nvSpPr>
          <p:cNvPr id="42" name="Rectangle 41">
            <a:extLst>
              <a:ext uri="{FF2B5EF4-FFF2-40B4-BE49-F238E27FC236}">
                <a16:creationId xmlns:a16="http://schemas.microsoft.com/office/drawing/2014/main" id="{1B8332AC-B8D4-2B44-8BD9-74AF79414A7D}"/>
              </a:ext>
            </a:extLst>
          </p:cNvPr>
          <p:cNvSpPr/>
          <p:nvPr/>
        </p:nvSpPr>
        <p:spPr>
          <a:xfrm flipH="1">
            <a:off x="13057756" y="10943290"/>
            <a:ext cx="3259254" cy="646331"/>
          </a:xfrm>
          <a:prstGeom prst="rect">
            <a:avLst/>
          </a:prstGeom>
        </p:spPr>
        <p:txBody>
          <a:bodyPr wrap="square">
            <a:spAutoFit/>
          </a:bodyPr>
          <a:lstStyle/>
          <a:p>
            <a:pPr algn="ctr"/>
            <a:r>
              <a:rPr lang="en-US" dirty="0">
                <a:solidFill>
                  <a:schemeClr val="tx2"/>
                </a:solidFill>
                <a:latin typeface="Roboto Medium" panose="02000000000000000000" pitchFamily="2" charset="0"/>
                <a:ea typeface="Roboto Medium" panose="02000000000000000000" pitchFamily="2" charset="0"/>
                <a:cs typeface="Poppins" pitchFamily="2" charset="77"/>
              </a:rPr>
              <a:t>Knowledge</a:t>
            </a:r>
            <a:endParaRPr lang="en-US" sz="5400" dirty="0">
              <a:solidFill>
                <a:schemeClr val="tx2"/>
              </a:solidFill>
              <a:latin typeface="Roboto Medium" panose="02000000000000000000" pitchFamily="2" charset="0"/>
              <a:ea typeface="Roboto Medium" panose="02000000000000000000" pitchFamily="2" charset="0"/>
              <a:cs typeface="Poppins" pitchFamily="2" charset="77"/>
            </a:endParaRPr>
          </a:p>
        </p:txBody>
      </p:sp>
      <p:sp>
        <p:nvSpPr>
          <p:cNvPr id="44" name="TextBox 43">
            <a:extLst>
              <a:ext uri="{FF2B5EF4-FFF2-40B4-BE49-F238E27FC236}">
                <a16:creationId xmlns:a16="http://schemas.microsoft.com/office/drawing/2014/main" id="{B9CD0C86-78DB-BD43-9A1C-05B7B7D18D59}"/>
              </a:ext>
            </a:extLst>
          </p:cNvPr>
          <p:cNvSpPr txBox="1"/>
          <p:nvPr/>
        </p:nvSpPr>
        <p:spPr>
          <a:xfrm flipH="1">
            <a:off x="12410664" y="11597002"/>
            <a:ext cx="4496380" cy="1384995"/>
          </a:xfrm>
          <a:prstGeom prst="rect">
            <a:avLst/>
          </a:prstGeom>
          <a:noFill/>
        </p:spPr>
        <p:txBody>
          <a:bodyPr wrap="square" rtlCol="0">
            <a:spAutoFit/>
          </a:bodyPr>
          <a:lstStyle/>
          <a:p>
            <a:pPr algn="ct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45" name="Shape 386">
            <a:extLst>
              <a:ext uri="{FF2B5EF4-FFF2-40B4-BE49-F238E27FC236}">
                <a16:creationId xmlns:a16="http://schemas.microsoft.com/office/drawing/2014/main" id="{22952C60-B1D5-964D-8C1A-12EA5E50107C}"/>
              </a:ext>
            </a:extLst>
          </p:cNvPr>
          <p:cNvSpPr>
            <a:spLocks noChangeShapeType="1"/>
          </p:cNvSpPr>
          <p:nvPr/>
        </p:nvSpPr>
        <p:spPr bwMode="auto">
          <a:xfrm flipV="1">
            <a:off x="14658854" y="10303391"/>
            <a:ext cx="0" cy="503985"/>
          </a:xfrm>
          <a:prstGeom prst="line">
            <a:avLst/>
          </a:prstGeom>
          <a:noFill/>
          <a:ln w="63500">
            <a:solidFill>
              <a:schemeClr val="accent3"/>
            </a:solidFill>
            <a:miter lim="400000"/>
            <a:headEnd/>
            <a:tailEnd/>
          </a:ln>
          <a:extLst>
            <a:ext uri="{909E8E84-426E-40DD-AFC4-6F175D3DCCD1}">
              <a14:hiddenFill xmlns:a14="http://schemas.microsoft.com/office/drawing/2010/main">
                <a:noFill/>
              </a14:hiddenFill>
            </a:ext>
          </a:extLst>
        </p:spPr>
        <p:txBody>
          <a:bodyPr lIns="50800" tIns="50800" rIns="50800" bIns="50800" anchor="ctr"/>
          <a:lstStyle/>
          <a:p>
            <a:endParaRPr lang="en-US"/>
          </a:p>
        </p:txBody>
      </p:sp>
      <p:sp>
        <p:nvSpPr>
          <p:cNvPr id="47" name="Shape 385">
            <a:extLst>
              <a:ext uri="{FF2B5EF4-FFF2-40B4-BE49-F238E27FC236}">
                <a16:creationId xmlns:a16="http://schemas.microsoft.com/office/drawing/2014/main" id="{A719CC25-CBE1-8247-9EB8-A296754BA681}"/>
              </a:ext>
            </a:extLst>
          </p:cNvPr>
          <p:cNvSpPr>
            <a:spLocks noChangeArrowheads="1"/>
          </p:cNvSpPr>
          <p:nvPr/>
        </p:nvSpPr>
        <p:spPr bwMode="auto">
          <a:xfrm>
            <a:off x="17795945" y="4184253"/>
            <a:ext cx="3836970" cy="3836808"/>
          </a:xfrm>
          <a:prstGeom prst="ellipse">
            <a:avLst/>
          </a:prstGeom>
          <a:noFill/>
          <a:ln w="63500">
            <a:solidFill>
              <a:schemeClr val="accent4"/>
            </a:solidFill>
            <a:miter lim="400000"/>
            <a:headEnd/>
            <a:tailEnd/>
          </a:ln>
          <a:extLst>
            <a:ext uri="{909E8E84-426E-40DD-AFC4-6F175D3DCCD1}">
              <a14:hiddenFill xmlns:a14="http://schemas.microsoft.com/office/drawing/2010/main">
                <a:solidFill>
                  <a:srgbClr val="FFFFFF"/>
                </a:solidFill>
              </a14:hiddenFill>
            </a:ext>
          </a:extLst>
        </p:spPr>
        <p:txBody>
          <a:bodyPr lIns="50800" tIns="50800" rIns="50800" bIns="50800" anchor="ctr"/>
          <a:lstStyle>
            <a:lvl1pPr>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1pPr>
            <a:lvl2pPr marL="742950" indent="-285750">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2pPr>
            <a:lvl3pPr marL="1143000" indent="-228600">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3pPr>
            <a:lvl4pPr marL="1600200" indent="-228600">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4pPr>
            <a:lvl5pPr marL="2057400" indent="-228600">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5pPr>
            <a:lvl6pPr marL="2514600" indent="-228600" defTabSz="825500" eaLnBrk="0" fontAlgn="base" hangingPunct="0">
              <a:spcBef>
                <a:spcPct val="0"/>
              </a:spcBef>
              <a:spcAft>
                <a:spcPct val="0"/>
              </a:spcAft>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6pPr>
            <a:lvl7pPr marL="2971800" indent="-228600" defTabSz="825500" eaLnBrk="0" fontAlgn="base" hangingPunct="0">
              <a:spcBef>
                <a:spcPct val="0"/>
              </a:spcBef>
              <a:spcAft>
                <a:spcPct val="0"/>
              </a:spcAft>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7pPr>
            <a:lvl8pPr marL="3429000" indent="-228600" defTabSz="825500" eaLnBrk="0" fontAlgn="base" hangingPunct="0">
              <a:spcBef>
                <a:spcPct val="0"/>
              </a:spcBef>
              <a:spcAft>
                <a:spcPct val="0"/>
              </a:spcAft>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8pPr>
            <a:lvl9pPr marL="3886200" indent="-228600" defTabSz="825500" eaLnBrk="0" fontAlgn="base" hangingPunct="0">
              <a:spcBef>
                <a:spcPct val="0"/>
              </a:spcBef>
              <a:spcAft>
                <a:spcPct val="0"/>
              </a:spcAft>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9pPr>
          </a:lstStyle>
          <a:p>
            <a:pPr algn="ctr" eaLnBrk="1"/>
            <a:endParaRPr lang="en-US" altLang="en-US" sz="3200">
              <a:solidFill>
                <a:srgbClr val="FFFFFF"/>
              </a:solidFill>
            </a:endParaRPr>
          </a:p>
        </p:txBody>
      </p:sp>
      <p:sp>
        <p:nvSpPr>
          <p:cNvPr id="48" name="Shape 386">
            <a:extLst>
              <a:ext uri="{FF2B5EF4-FFF2-40B4-BE49-F238E27FC236}">
                <a16:creationId xmlns:a16="http://schemas.microsoft.com/office/drawing/2014/main" id="{05D4845D-D709-8E4F-BC3C-0B7122806CC1}"/>
              </a:ext>
            </a:extLst>
          </p:cNvPr>
          <p:cNvSpPr>
            <a:spLocks noChangeShapeType="1"/>
          </p:cNvSpPr>
          <p:nvPr/>
        </p:nvSpPr>
        <p:spPr bwMode="auto">
          <a:xfrm flipV="1">
            <a:off x="19712553" y="8017391"/>
            <a:ext cx="0" cy="503985"/>
          </a:xfrm>
          <a:prstGeom prst="line">
            <a:avLst/>
          </a:prstGeom>
          <a:noFill/>
          <a:ln w="63500">
            <a:solidFill>
              <a:schemeClr val="accent4"/>
            </a:solidFill>
            <a:miter lim="400000"/>
            <a:headEnd/>
            <a:tailEnd/>
          </a:ln>
          <a:extLst>
            <a:ext uri="{909E8E84-426E-40DD-AFC4-6F175D3DCCD1}">
              <a14:hiddenFill xmlns:a14="http://schemas.microsoft.com/office/drawing/2010/main">
                <a:noFill/>
              </a14:hiddenFill>
            </a:ext>
          </a:extLst>
        </p:spPr>
        <p:txBody>
          <a:bodyPr lIns="50800" tIns="50800" rIns="50800" bIns="50800" anchor="ctr"/>
          <a:lstStyle/>
          <a:p>
            <a:endParaRPr lang="en-US"/>
          </a:p>
        </p:txBody>
      </p:sp>
      <p:sp>
        <p:nvSpPr>
          <p:cNvPr id="52" name="Shape 387">
            <a:extLst>
              <a:ext uri="{FF2B5EF4-FFF2-40B4-BE49-F238E27FC236}">
                <a16:creationId xmlns:a16="http://schemas.microsoft.com/office/drawing/2014/main" id="{D539FEF6-0D5F-FD45-B6A6-ABBF715772BA}"/>
              </a:ext>
            </a:extLst>
          </p:cNvPr>
          <p:cNvSpPr>
            <a:spLocks noChangeShapeType="1"/>
          </p:cNvSpPr>
          <p:nvPr/>
        </p:nvSpPr>
        <p:spPr bwMode="auto">
          <a:xfrm>
            <a:off x="17468117" y="10796164"/>
            <a:ext cx="4492626" cy="1"/>
          </a:xfrm>
          <a:prstGeom prst="line">
            <a:avLst/>
          </a:prstGeom>
          <a:noFill/>
          <a:ln w="63500">
            <a:solidFill>
              <a:schemeClr val="accent4"/>
            </a:solidFill>
            <a:miter lim="400000"/>
            <a:headEnd/>
            <a:tailEnd/>
          </a:ln>
          <a:extLst>
            <a:ext uri="{909E8E84-426E-40DD-AFC4-6F175D3DCCD1}">
              <a14:hiddenFill xmlns:a14="http://schemas.microsoft.com/office/drawing/2010/main">
                <a:noFill/>
              </a14:hiddenFill>
            </a:ext>
          </a:extLst>
        </p:spPr>
        <p:txBody>
          <a:bodyPr lIns="50800" tIns="50800" rIns="50800" bIns="50800" anchor="ctr"/>
          <a:lstStyle/>
          <a:p>
            <a:endParaRPr lang="en-US"/>
          </a:p>
        </p:txBody>
      </p:sp>
      <p:sp>
        <p:nvSpPr>
          <p:cNvPr id="53" name="Shape 388">
            <a:extLst>
              <a:ext uri="{FF2B5EF4-FFF2-40B4-BE49-F238E27FC236}">
                <a16:creationId xmlns:a16="http://schemas.microsoft.com/office/drawing/2014/main" id="{E3853472-1BE3-1D45-9414-9F73FBA483E6}"/>
              </a:ext>
            </a:extLst>
          </p:cNvPr>
          <p:cNvSpPr>
            <a:spLocks noChangeArrowheads="1"/>
          </p:cNvSpPr>
          <p:nvPr/>
        </p:nvSpPr>
        <p:spPr bwMode="auto">
          <a:xfrm>
            <a:off x="18823652" y="8524736"/>
            <a:ext cx="1801214" cy="1801137"/>
          </a:xfrm>
          <a:prstGeom prst="ellipse">
            <a:avLst/>
          </a:prstGeom>
          <a:noFill/>
          <a:ln w="63500">
            <a:solidFill>
              <a:schemeClr val="accent4"/>
            </a:solidFill>
            <a:miter lim="400000"/>
            <a:headEnd/>
            <a:tailEnd/>
          </a:ln>
          <a:extLst>
            <a:ext uri="{909E8E84-426E-40DD-AFC4-6F175D3DCCD1}">
              <a14:hiddenFill xmlns:a14="http://schemas.microsoft.com/office/drawing/2010/main">
                <a:solidFill>
                  <a:srgbClr val="FFFFFF"/>
                </a:solidFill>
              </a14:hiddenFill>
            </a:ext>
          </a:extLst>
        </p:spPr>
        <p:txBody>
          <a:bodyPr lIns="50800" tIns="50800" rIns="50800" bIns="50800" anchor="ctr"/>
          <a:lstStyle>
            <a:lvl1pPr>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1pPr>
            <a:lvl2pPr marL="742950" indent="-285750">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2pPr>
            <a:lvl3pPr marL="1143000" indent="-228600">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3pPr>
            <a:lvl4pPr marL="1600200" indent="-228600">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4pPr>
            <a:lvl5pPr marL="2057400" indent="-228600">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5pPr>
            <a:lvl6pPr marL="2514600" indent="-228600" defTabSz="825500" eaLnBrk="0" fontAlgn="base" hangingPunct="0">
              <a:spcBef>
                <a:spcPct val="0"/>
              </a:spcBef>
              <a:spcAft>
                <a:spcPct val="0"/>
              </a:spcAft>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6pPr>
            <a:lvl7pPr marL="2971800" indent="-228600" defTabSz="825500" eaLnBrk="0" fontAlgn="base" hangingPunct="0">
              <a:spcBef>
                <a:spcPct val="0"/>
              </a:spcBef>
              <a:spcAft>
                <a:spcPct val="0"/>
              </a:spcAft>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7pPr>
            <a:lvl8pPr marL="3429000" indent="-228600" defTabSz="825500" eaLnBrk="0" fontAlgn="base" hangingPunct="0">
              <a:spcBef>
                <a:spcPct val="0"/>
              </a:spcBef>
              <a:spcAft>
                <a:spcPct val="0"/>
              </a:spcAft>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8pPr>
            <a:lvl9pPr marL="3886200" indent="-228600" defTabSz="825500" eaLnBrk="0" fontAlgn="base" hangingPunct="0">
              <a:spcBef>
                <a:spcPct val="0"/>
              </a:spcBef>
              <a:spcAft>
                <a:spcPct val="0"/>
              </a:spcAft>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9pPr>
          </a:lstStyle>
          <a:p>
            <a:pPr algn="ctr" eaLnBrk="1"/>
            <a:endParaRPr lang="en-US" altLang="en-US" sz="3200">
              <a:solidFill>
                <a:srgbClr val="FFFFFF"/>
              </a:solidFill>
            </a:endParaRPr>
          </a:p>
        </p:txBody>
      </p:sp>
      <p:sp>
        <p:nvSpPr>
          <p:cNvPr id="54" name="Rectangle 53">
            <a:extLst>
              <a:ext uri="{FF2B5EF4-FFF2-40B4-BE49-F238E27FC236}">
                <a16:creationId xmlns:a16="http://schemas.microsoft.com/office/drawing/2014/main" id="{4679A994-37E3-834F-A700-EA680DF4E193}"/>
              </a:ext>
            </a:extLst>
          </p:cNvPr>
          <p:cNvSpPr/>
          <p:nvPr/>
        </p:nvSpPr>
        <p:spPr>
          <a:xfrm flipH="1">
            <a:off x="18111455" y="10943290"/>
            <a:ext cx="3259254" cy="646331"/>
          </a:xfrm>
          <a:prstGeom prst="rect">
            <a:avLst/>
          </a:prstGeom>
        </p:spPr>
        <p:txBody>
          <a:bodyPr wrap="square">
            <a:spAutoFit/>
          </a:bodyPr>
          <a:lstStyle/>
          <a:p>
            <a:pPr algn="ctr"/>
            <a:r>
              <a:rPr lang="en-US" dirty="0">
                <a:solidFill>
                  <a:schemeClr val="tx2"/>
                </a:solidFill>
                <a:latin typeface="Roboto Medium" panose="02000000000000000000" pitchFamily="2" charset="0"/>
                <a:ea typeface="Roboto Medium" panose="02000000000000000000" pitchFamily="2" charset="0"/>
                <a:cs typeface="Poppins" pitchFamily="2" charset="77"/>
              </a:rPr>
              <a:t>Action</a:t>
            </a:r>
            <a:endParaRPr lang="en-US" sz="5400" dirty="0">
              <a:solidFill>
                <a:schemeClr val="tx2"/>
              </a:solidFill>
              <a:latin typeface="Roboto Medium" panose="02000000000000000000" pitchFamily="2" charset="0"/>
              <a:ea typeface="Roboto Medium" panose="02000000000000000000" pitchFamily="2" charset="0"/>
              <a:cs typeface="Poppins" pitchFamily="2" charset="77"/>
            </a:endParaRPr>
          </a:p>
        </p:txBody>
      </p:sp>
      <p:sp>
        <p:nvSpPr>
          <p:cNvPr id="56" name="TextBox 55">
            <a:extLst>
              <a:ext uri="{FF2B5EF4-FFF2-40B4-BE49-F238E27FC236}">
                <a16:creationId xmlns:a16="http://schemas.microsoft.com/office/drawing/2014/main" id="{62150F20-45FC-4D4C-AD3E-1CED4E5DC807}"/>
              </a:ext>
            </a:extLst>
          </p:cNvPr>
          <p:cNvSpPr txBox="1"/>
          <p:nvPr/>
        </p:nvSpPr>
        <p:spPr>
          <a:xfrm flipH="1">
            <a:off x="17464363" y="11589621"/>
            <a:ext cx="4496380" cy="1384995"/>
          </a:xfrm>
          <a:prstGeom prst="rect">
            <a:avLst/>
          </a:prstGeom>
          <a:noFill/>
        </p:spPr>
        <p:txBody>
          <a:bodyPr wrap="square" rtlCol="0">
            <a:spAutoFit/>
          </a:bodyPr>
          <a:lstStyle/>
          <a:p>
            <a:pPr algn="ct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57" name="Shape 386">
            <a:extLst>
              <a:ext uri="{FF2B5EF4-FFF2-40B4-BE49-F238E27FC236}">
                <a16:creationId xmlns:a16="http://schemas.microsoft.com/office/drawing/2014/main" id="{4C999912-EB5A-B24D-9E91-847DE6F300EC}"/>
              </a:ext>
            </a:extLst>
          </p:cNvPr>
          <p:cNvSpPr>
            <a:spLocks noChangeShapeType="1"/>
          </p:cNvSpPr>
          <p:nvPr/>
        </p:nvSpPr>
        <p:spPr bwMode="auto">
          <a:xfrm flipV="1">
            <a:off x="19712553" y="10303391"/>
            <a:ext cx="0" cy="503985"/>
          </a:xfrm>
          <a:prstGeom prst="line">
            <a:avLst/>
          </a:prstGeom>
          <a:noFill/>
          <a:ln w="63500">
            <a:solidFill>
              <a:schemeClr val="accent4"/>
            </a:solidFill>
            <a:miter lim="400000"/>
            <a:headEnd/>
            <a:tailEnd/>
          </a:ln>
          <a:extLst>
            <a:ext uri="{909E8E84-426E-40DD-AFC4-6F175D3DCCD1}">
              <a14:hiddenFill xmlns:a14="http://schemas.microsoft.com/office/drawing/2010/main">
                <a:noFill/>
              </a14:hiddenFill>
            </a:ext>
          </a:extLst>
        </p:spPr>
        <p:txBody>
          <a:bodyPr lIns="50800" tIns="50800" rIns="50800" bIns="50800" anchor="ctr"/>
          <a:lstStyle/>
          <a:p>
            <a:endParaRPr lang="en-US"/>
          </a:p>
        </p:txBody>
      </p:sp>
      <p:sp>
        <p:nvSpPr>
          <p:cNvPr id="59" name="TextBox 58">
            <a:extLst>
              <a:ext uri="{FF2B5EF4-FFF2-40B4-BE49-F238E27FC236}">
                <a16:creationId xmlns:a16="http://schemas.microsoft.com/office/drawing/2014/main" id="{E9E0D9A3-0E5B-CE46-9CE5-8B74FC4A5375}"/>
              </a:ext>
            </a:extLst>
          </p:cNvPr>
          <p:cNvSpPr txBox="1"/>
          <p:nvPr/>
        </p:nvSpPr>
        <p:spPr>
          <a:xfrm>
            <a:off x="3386033" y="5605334"/>
            <a:ext cx="2545477" cy="915239"/>
          </a:xfrm>
          <a:prstGeom prst="rect">
            <a:avLst/>
          </a:prstGeom>
          <a:noFill/>
        </p:spPr>
        <p:txBody>
          <a:bodyPr wrap="square" rtlCol="0">
            <a:spAutoFit/>
          </a:bodyPr>
          <a:lstStyle/>
          <a:p>
            <a:pPr algn="ctr"/>
            <a:r>
              <a:rPr lang="en-US" sz="6000" dirty="0">
                <a:solidFill>
                  <a:schemeClr val="tx2"/>
                </a:solidFill>
                <a:latin typeface="Roboto Medium" panose="02000000000000000000" pitchFamily="2" charset="0"/>
                <a:ea typeface="Roboto Medium" panose="02000000000000000000" pitchFamily="2" charset="0"/>
                <a:cs typeface="Arial" panose="020B0604020202020204" pitchFamily="34" charset="0"/>
              </a:rPr>
              <a:t>25%</a:t>
            </a:r>
          </a:p>
        </p:txBody>
      </p:sp>
      <p:sp>
        <p:nvSpPr>
          <p:cNvPr id="61" name="TextBox 60">
            <a:extLst>
              <a:ext uri="{FF2B5EF4-FFF2-40B4-BE49-F238E27FC236}">
                <a16:creationId xmlns:a16="http://schemas.microsoft.com/office/drawing/2014/main" id="{4269152C-7965-7442-8951-4BA6947303EB}"/>
              </a:ext>
            </a:extLst>
          </p:cNvPr>
          <p:cNvSpPr txBox="1"/>
          <p:nvPr/>
        </p:nvSpPr>
        <p:spPr>
          <a:xfrm>
            <a:off x="8446056" y="5605334"/>
            <a:ext cx="2545477" cy="915239"/>
          </a:xfrm>
          <a:prstGeom prst="rect">
            <a:avLst/>
          </a:prstGeom>
          <a:noFill/>
        </p:spPr>
        <p:txBody>
          <a:bodyPr wrap="square" rtlCol="0">
            <a:spAutoFit/>
          </a:bodyPr>
          <a:lstStyle/>
          <a:p>
            <a:pPr algn="ctr"/>
            <a:r>
              <a:rPr lang="en-US" sz="6000" dirty="0">
                <a:solidFill>
                  <a:schemeClr val="tx2"/>
                </a:solidFill>
                <a:latin typeface="Roboto Medium" panose="02000000000000000000" pitchFamily="2" charset="0"/>
                <a:ea typeface="Roboto Medium" panose="02000000000000000000" pitchFamily="2" charset="0"/>
                <a:cs typeface="Arial" panose="020B0604020202020204" pitchFamily="34" charset="0"/>
              </a:rPr>
              <a:t>40%</a:t>
            </a:r>
          </a:p>
        </p:txBody>
      </p:sp>
      <p:sp>
        <p:nvSpPr>
          <p:cNvPr id="63" name="TextBox 62">
            <a:extLst>
              <a:ext uri="{FF2B5EF4-FFF2-40B4-BE49-F238E27FC236}">
                <a16:creationId xmlns:a16="http://schemas.microsoft.com/office/drawing/2014/main" id="{E19090D8-29B8-F04D-8871-85B557CA5351}"/>
              </a:ext>
            </a:extLst>
          </p:cNvPr>
          <p:cNvSpPr txBox="1"/>
          <p:nvPr/>
        </p:nvSpPr>
        <p:spPr>
          <a:xfrm>
            <a:off x="13397820" y="5605334"/>
            <a:ext cx="2545477" cy="915239"/>
          </a:xfrm>
          <a:prstGeom prst="rect">
            <a:avLst/>
          </a:prstGeom>
          <a:noFill/>
        </p:spPr>
        <p:txBody>
          <a:bodyPr wrap="square" rtlCol="0">
            <a:spAutoFit/>
          </a:bodyPr>
          <a:lstStyle/>
          <a:p>
            <a:pPr algn="ctr"/>
            <a:r>
              <a:rPr lang="en-US" sz="6000" dirty="0">
                <a:solidFill>
                  <a:schemeClr val="tx2"/>
                </a:solidFill>
                <a:latin typeface="Roboto Medium" panose="02000000000000000000" pitchFamily="2" charset="0"/>
                <a:ea typeface="Roboto Medium" panose="02000000000000000000" pitchFamily="2" charset="0"/>
                <a:cs typeface="Arial" panose="020B0604020202020204" pitchFamily="34" charset="0"/>
              </a:rPr>
              <a:t>25%</a:t>
            </a:r>
          </a:p>
        </p:txBody>
      </p:sp>
      <p:sp>
        <p:nvSpPr>
          <p:cNvPr id="68" name="TextBox 67">
            <a:extLst>
              <a:ext uri="{FF2B5EF4-FFF2-40B4-BE49-F238E27FC236}">
                <a16:creationId xmlns:a16="http://schemas.microsoft.com/office/drawing/2014/main" id="{98CC85E0-832C-4343-B9D4-C12491454F1C}"/>
              </a:ext>
            </a:extLst>
          </p:cNvPr>
          <p:cNvSpPr txBox="1"/>
          <p:nvPr/>
        </p:nvSpPr>
        <p:spPr>
          <a:xfrm>
            <a:off x="18439813" y="5605334"/>
            <a:ext cx="2545477" cy="915239"/>
          </a:xfrm>
          <a:prstGeom prst="rect">
            <a:avLst/>
          </a:prstGeom>
          <a:noFill/>
        </p:spPr>
        <p:txBody>
          <a:bodyPr wrap="square" rtlCol="0">
            <a:spAutoFit/>
          </a:bodyPr>
          <a:lstStyle/>
          <a:p>
            <a:pPr algn="ctr"/>
            <a:r>
              <a:rPr lang="en-US" sz="6000" dirty="0">
                <a:solidFill>
                  <a:schemeClr val="tx2"/>
                </a:solidFill>
                <a:latin typeface="Roboto Medium" panose="02000000000000000000" pitchFamily="2" charset="0"/>
                <a:ea typeface="Roboto Medium" panose="02000000000000000000" pitchFamily="2" charset="0"/>
                <a:cs typeface="Arial" panose="020B0604020202020204" pitchFamily="34" charset="0"/>
              </a:rPr>
              <a:t>25%</a:t>
            </a:r>
          </a:p>
        </p:txBody>
      </p:sp>
      <p:grpSp>
        <p:nvGrpSpPr>
          <p:cNvPr id="13" name="Group 12">
            <a:extLst>
              <a:ext uri="{FF2B5EF4-FFF2-40B4-BE49-F238E27FC236}">
                <a16:creationId xmlns:a16="http://schemas.microsoft.com/office/drawing/2014/main" id="{A744617B-4454-724F-83B3-D3CA80ED06A2}"/>
              </a:ext>
            </a:extLst>
          </p:cNvPr>
          <p:cNvGrpSpPr/>
          <p:nvPr/>
        </p:nvGrpSpPr>
        <p:grpSpPr>
          <a:xfrm>
            <a:off x="9210466" y="8773455"/>
            <a:ext cx="1040070" cy="1326216"/>
            <a:chOff x="9210466" y="8773455"/>
            <a:chExt cx="1040070" cy="1326216"/>
          </a:xfrm>
        </p:grpSpPr>
        <p:sp>
          <p:nvSpPr>
            <p:cNvPr id="78" name="Freeform 77">
              <a:extLst>
                <a:ext uri="{FF2B5EF4-FFF2-40B4-BE49-F238E27FC236}">
                  <a16:creationId xmlns:a16="http://schemas.microsoft.com/office/drawing/2014/main" id="{CE8D6CB5-1945-4B44-AC89-56AC5B29D568}"/>
                </a:ext>
              </a:extLst>
            </p:cNvPr>
            <p:cNvSpPr>
              <a:spLocks noChangeArrowheads="1"/>
            </p:cNvSpPr>
            <p:nvPr/>
          </p:nvSpPr>
          <p:spPr bwMode="auto">
            <a:xfrm>
              <a:off x="9276633" y="8824115"/>
              <a:ext cx="901297" cy="1275556"/>
            </a:xfrm>
            <a:custGeom>
              <a:avLst/>
              <a:gdLst>
                <a:gd name="connsiteX0" fmla="*/ 1123372 w 2229916"/>
                <a:gd name="connsiteY0" fmla="*/ 0 h 3155880"/>
                <a:gd name="connsiteX1" fmla="*/ 2229916 w 2229916"/>
                <a:gd name="connsiteY1" fmla="*/ 1377144 h 3155880"/>
                <a:gd name="connsiteX2" fmla="*/ 1487699 w 2229916"/>
                <a:gd name="connsiteY2" fmla="*/ 2646173 h 3155880"/>
                <a:gd name="connsiteX3" fmla="*/ 1467661 w 2229916"/>
                <a:gd name="connsiteY3" fmla="*/ 2656066 h 3155880"/>
                <a:gd name="connsiteX4" fmla="*/ 1467661 w 2229916"/>
                <a:gd name="connsiteY4" fmla="*/ 2689362 h 3155880"/>
                <a:gd name="connsiteX5" fmla="*/ 1467661 w 2229916"/>
                <a:gd name="connsiteY5" fmla="*/ 2992496 h 3155880"/>
                <a:gd name="connsiteX6" fmla="*/ 1105942 w 2229916"/>
                <a:gd name="connsiteY6" fmla="*/ 3155880 h 3155880"/>
                <a:gd name="connsiteX7" fmla="*/ 780163 w 2229916"/>
                <a:gd name="connsiteY7" fmla="*/ 2992496 h 3155880"/>
                <a:gd name="connsiteX8" fmla="*/ 780163 w 2229916"/>
                <a:gd name="connsiteY8" fmla="*/ 2730899 h 3155880"/>
                <a:gd name="connsiteX9" fmla="*/ 780163 w 2229916"/>
                <a:gd name="connsiteY9" fmla="*/ 2653901 h 3155880"/>
                <a:gd name="connsiteX10" fmla="*/ 764494 w 2229916"/>
                <a:gd name="connsiteY10" fmla="*/ 2646173 h 3155880"/>
                <a:gd name="connsiteX11" fmla="*/ 0 w 2229916"/>
                <a:gd name="connsiteY11" fmla="*/ 1377144 h 3155880"/>
                <a:gd name="connsiteX12" fmla="*/ 1123372 w 2229916"/>
                <a:gd name="connsiteY12" fmla="*/ 0 h 315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29916" h="3155880">
                  <a:moveTo>
                    <a:pt x="1123372" y="0"/>
                  </a:moveTo>
                  <a:cubicBezTo>
                    <a:pt x="2157384" y="0"/>
                    <a:pt x="2229916" y="616381"/>
                    <a:pt x="2229916" y="1377144"/>
                  </a:cubicBezTo>
                  <a:cubicBezTo>
                    <a:pt x="2229916" y="1948152"/>
                    <a:pt x="1862724" y="2437291"/>
                    <a:pt x="1487699" y="2646173"/>
                  </a:cubicBezTo>
                  <a:lnTo>
                    <a:pt x="1467661" y="2656066"/>
                  </a:lnTo>
                  <a:lnTo>
                    <a:pt x="1467661" y="2689362"/>
                  </a:lnTo>
                  <a:cubicBezTo>
                    <a:pt x="1467661" y="2992496"/>
                    <a:pt x="1467661" y="2992496"/>
                    <a:pt x="1467661" y="2992496"/>
                  </a:cubicBezTo>
                  <a:cubicBezTo>
                    <a:pt x="1467661" y="2992496"/>
                    <a:pt x="1286801" y="3155880"/>
                    <a:pt x="1105942" y="3155880"/>
                  </a:cubicBezTo>
                  <a:cubicBezTo>
                    <a:pt x="888563" y="3155880"/>
                    <a:pt x="780163" y="2992496"/>
                    <a:pt x="780163" y="2992496"/>
                  </a:cubicBezTo>
                  <a:cubicBezTo>
                    <a:pt x="780163" y="2879373"/>
                    <a:pt x="780163" y="2794531"/>
                    <a:pt x="780163" y="2730899"/>
                  </a:cubicBezTo>
                  <a:lnTo>
                    <a:pt x="780163" y="2653901"/>
                  </a:lnTo>
                  <a:lnTo>
                    <a:pt x="764494" y="2646173"/>
                  </a:lnTo>
                  <a:cubicBezTo>
                    <a:pt x="387429" y="2437291"/>
                    <a:pt x="0" y="1948152"/>
                    <a:pt x="0" y="1377144"/>
                  </a:cubicBezTo>
                  <a:cubicBezTo>
                    <a:pt x="0" y="616381"/>
                    <a:pt x="54544" y="0"/>
                    <a:pt x="1123372" y="0"/>
                  </a:cubicBezTo>
                  <a:close/>
                </a:path>
              </a:pathLst>
            </a:custGeom>
            <a:solidFill>
              <a:schemeClr val="tx1">
                <a:lumMod val="20000"/>
                <a:lumOff val="80000"/>
              </a:schemeClr>
            </a:solidFill>
            <a:ln>
              <a:noFill/>
            </a:ln>
            <a:effectLst/>
          </p:spPr>
          <p:txBody>
            <a:bodyPr wrap="square" anchor="ctr">
              <a:noAutofit/>
            </a:bodyPr>
            <a:lstStyle/>
            <a:p>
              <a:endParaRPr lang="en-US" dirty="0"/>
            </a:p>
          </p:txBody>
        </p:sp>
        <p:sp>
          <p:nvSpPr>
            <p:cNvPr id="79" name="Freeform 9">
              <a:extLst>
                <a:ext uri="{FF2B5EF4-FFF2-40B4-BE49-F238E27FC236}">
                  <a16:creationId xmlns:a16="http://schemas.microsoft.com/office/drawing/2014/main" id="{79A85C15-2F40-9A4E-A59F-D873A14CC047}"/>
                </a:ext>
              </a:extLst>
            </p:cNvPr>
            <p:cNvSpPr>
              <a:spLocks noChangeArrowheads="1"/>
            </p:cNvSpPr>
            <p:nvPr/>
          </p:nvSpPr>
          <p:spPr bwMode="auto">
            <a:xfrm>
              <a:off x="10096490" y="9359656"/>
              <a:ext cx="154046" cy="220214"/>
            </a:xfrm>
            <a:custGeom>
              <a:avLst/>
              <a:gdLst>
                <a:gd name="T0" fmla="*/ 594 w 657"/>
                <a:gd name="T1" fmla="*/ 532 h 939"/>
                <a:gd name="T2" fmla="*/ 594 w 657"/>
                <a:gd name="T3" fmla="*/ 532 h 939"/>
                <a:gd name="T4" fmla="*/ 219 w 657"/>
                <a:gd name="T5" fmla="*/ 907 h 939"/>
                <a:gd name="T6" fmla="*/ 62 w 657"/>
                <a:gd name="T7" fmla="*/ 407 h 939"/>
                <a:gd name="T8" fmla="*/ 437 w 657"/>
                <a:gd name="T9" fmla="*/ 32 h 939"/>
                <a:gd name="T10" fmla="*/ 594 w 657"/>
                <a:gd name="T11" fmla="*/ 532 h 939"/>
              </a:gdLst>
              <a:ahLst/>
              <a:cxnLst>
                <a:cxn ang="0">
                  <a:pos x="T0" y="T1"/>
                </a:cxn>
                <a:cxn ang="0">
                  <a:pos x="T2" y="T3"/>
                </a:cxn>
                <a:cxn ang="0">
                  <a:pos x="T4" y="T5"/>
                </a:cxn>
                <a:cxn ang="0">
                  <a:pos x="T6" y="T7"/>
                </a:cxn>
                <a:cxn ang="0">
                  <a:pos x="T8" y="T9"/>
                </a:cxn>
                <a:cxn ang="0">
                  <a:pos x="T10" y="T11"/>
                </a:cxn>
              </a:cxnLst>
              <a:rect l="0" t="0" r="r" b="b"/>
              <a:pathLst>
                <a:path w="657" h="939">
                  <a:moveTo>
                    <a:pt x="594" y="532"/>
                  </a:moveTo>
                  <a:lnTo>
                    <a:pt x="594" y="532"/>
                  </a:lnTo>
                  <a:cubicBezTo>
                    <a:pt x="531" y="782"/>
                    <a:pt x="375" y="938"/>
                    <a:pt x="219" y="907"/>
                  </a:cubicBezTo>
                  <a:cubicBezTo>
                    <a:pt x="62" y="875"/>
                    <a:pt x="0" y="657"/>
                    <a:pt x="62" y="407"/>
                  </a:cubicBezTo>
                  <a:cubicBezTo>
                    <a:pt x="125" y="157"/>
                    <a:pt x="281" y="0"/>
                    <a:pt x="437" y="32"/>
                  </a:cubicBezTo>
                  <a:cubicBezTo>
                    <a:pt x="562" y="63"/>
                    <a:pt x="656" y="282"/>
                    <a:pt x="594" y="532"/>
                  </a:cubicBezTo>
                </a:path>
              </a:pathLst>
            </a:custGeom>
            <a:solidFill>
              <a:schemeClr val="tx1">
                <a:lumMod val="20000"/>
                <a:lumOff val="80000"/>
              </a:schemeClr>
            </a:solidFill>
            <a:ln>
              <a:noFill/>
            </a:ln>
            <a:effectLst/>
          </p:spPr>
          <p:txBody>
            <a:bodyPr wrap="none" anchor="ctr"/>
            <a:lstStyle/>
            <a:p>
              <a:endParaRPr lang="en-US"/>
            </a:p>
          </p:txBody>
        </p:sp>
        <p:sp>
          <p:nvSpPr>
            <p:cNvPr id="80" name="Freeform 10">
              <a:extLst>
                <a:ext uri="{FF2B5EF4-FFF2-40B4-BE49-F238E27FC236}">
                  <a16:creationId xmlns:a16="http://schemas.microsoft.com/office/drawing/2014/main" id="{FA7A2F8D-B9DC-8B47-BC11-2C835F1033F8}"/>
                </a:ext>
              </a:extLst>
            </p:cNvPr>
            <p:cNvSpPr>
              <a:spLocks noChangeArrowheads="1"/>
            </p:cNvSpPr>
            <p:nvPr/>
          </p:nvSpPr>
          <p:spPr bwMode="auto">
            <a:xfrm>
              <a:off x="9210466" y="9359656"/>
              <a:ext cx="154046" cy="220214"/>
            </a:xfrm>
            <a:custGeom>
              <a:avLst/>
              <a:gdLst>
                <a:gd name="T0" fmla="*/ 62 w 657"/>
                <a:gd name="T1" fmla="*/ 532 h 939"/>
                <a:gd name="T2" fmla="*/ 62 w 657"/>
                <a:gd name="T3" fmla="*/ 532 h 939"/>
                <a:gd name="T4" fmla="*/ 437 w 657"/>
                <a:gd name="T5" fmla="*/ 907 h 939"/>
                <a:gd name="T6" fmla="*/ 593 w 657"/>
                <a:gd name="T7" fmla="*/ 407 h 939"/>
                <a:gd name="T8" fmla="*/ 218 w 657"/>
                <a:gd name="T9" fmla="*/ 32 h 939"/>
                <a:gd name="T10" fmla="*/ 62 w 657"/>
                <a:gd name="T11" fmla="*/ 532 h 939"/>
              </a:gdLst>
              <a:ahLst/>
              <a:cxnLst>
                <a:cxn ang="0">
                  <a:pos x="T0" y="T1"/>
                </a:cxn>
                <a:cxn ang="0">
                  <a:pos x="T2" y="T3"/>
                </a:cxn>
                <a:cxn ang="0">
                  <a:pos x="T4" y="T5"/>
                </a:cxn>
                <a:cxn ang="0">
                  <a:pos x="T6" y="T7"/>
                </a:cxn>
                <a:cxn ang="0">
                  <a:pos x="T8" y="T9"/>
                </a:cxn>
                <a:cxn ang="0">
                  <a:pos x="T10" y="T11"/>
                </a:cxn>
              </a:cxnLst>
              <a:rect l="0" t="0" r="r" b="b"/>
              <a:pathLst>
                <a:path w="657" h="939">
                  <a:moveTo>
                    <a:pt x="62" y="532"/>
                  </a:moveTo>
                  <a:lnTo>
                    <a:pt x="62" y="532"/>
                  </a:lnTo>
                  <a:cubicBezTo>
                    <a:pt x="125" y="782"/>
                    <a:pt x="281" y="938"/>
                    <a:pt x="437" y="907"/>
                  </a:cubicBezTo>
                  <a:cubicBezTo>
                    <a:pt x="562" y="875"/>
                    <a:pt x="656" y="657"/>
                    <a:pt x="593" y="407"/>
                  </a:cubicBezTo>
                  <a:cubicBezTo>
                    <a:pt x="531" y="157"/>
                    <a:pt x="375" y="0"/>
                    <a:pt x="218" y="32"/>
                  </a:cubicBezTo>
                  <a:cubicBezTo>
                    <a:pt x="62" y="63"/>
                    <a:pt x="0" y="282"/>
                    <a:pt x="62" y="532"/>
                  </a:cubicBezTo>
                </a:path>
              </a:pathLst>
            </a:custGeom>
            <a:solidFill>
              <a:schemeClr val="tx1">
                <a:lumMod val="20000"/>
                <a:lumOff val="80000"/>
              </a:schemeClr>
            </a:solidFill>
            <a:ln>
              <a:noFill/>
            </a:ln>
            <a:effectLst/>
          </p:spPr>
          <p:txBody>
            <a:bodyPr wrap="none" anchor="ctr"/>
            <a:lstStyle/>
            <a:p>
              <a:endParaRPr lang="en-US"/>
            </a:p>
          </p:txBody>
        </p:sp>
        <p:sp>
          <p:nvSpPr>
            <p:cNvPr id="81" name="Freeform 13">
              <a:extLst>
                <a:ext uri="{FF2B5EF4-FFF2-40B4-BE49-F238E27FC236}">
                  <a16:creationId xmlns:a16="http://schemas.microsoft.com/office/drawing/2014/main" id="{63A7F5CD-8AC9-F94D-A533-ECD31539F065}"/>
                </a:ext>
              </a:extLst>
            </p:cNvPr>
            <p:cNvSpPr>
              <a:spLocks noChangeArrowheads="1"/>
            </p:cNvSpPr>
            <p:nvPr/>
          </p:nvSpPr>
          <p:spPr bwMode="auto">
            <a:xfrm>
              <a:off x="9276633" y="8824115"/>
              <a:ext cx="908769" cy="688555"/>
            </a:xfrm>
            <a:custGeom>
              <a:avLst/>
              <a:gdLst>
                <a:gd name="T0" fmla="*/ 2030 w 3875"/>
                <a:gd name="T1" fmla="*/ 0 h 2939"/>
                <a:gd name="T2" fmla="*/ 2030 w 3875"/>
                <a:gd name="T3" fmla="*/ 0 h 2939"/>
                <a:gd name="T4" fmla="*/ 1875 w 3875"/>
                <a:gd name="T5" fmla="*/ 0 h 2939"/>
                <a:gd name="T6" fmla="*/ 0 w 3875"/>
                <a:gd name="T7" fmla="*/ 2375 h 2939"/>
                <a:gd name="T8" fmla="*/ 94 w 3875"/>
                <a:gd name="T9" fmla="*/ 2875 h 2939"/>
                <a:gd name="T10" fmla="*/ 219 w 3875"/>
                <a:gd name="T11" fmla="*/ 2938 h 2939"/>
                <a:gd name="T12" fmla="*/ 406 w 3875"/>
                <a:gd name="T13" fmla="*/ 2375 h 2939"/>
                <a:gd name="T14" fmla="*/ 1936 w 3875"/>
                <a:gd name="T15" fmla="*/ 594 h 2939"/>
                <a:gd name="T16" fmla="*/ 3468 w 3875"/>
                <a:gd name="T17" fmla="*/ 2375 h 2939"/>
                <a:gd name="T18" fmla="*/ 3686 w 3875"/>
                <a:gd name="T19" fmla="*/ 2938 h 2939"/>
                <a:gd name="T20" fmla="*/ 3811 w 3875"/>
                <a:gd name="T21" fmla="*/ 2875 h 2939"/>
                <a:gd name="T22" fmla="*/ 3874 w 3875"/>
                <a:gd name="T23" fmla="*/ 2375 h 2939"/>
                <a:gd name="T24" fmla="*/ 2030 w 3875"/>
                <a:gd name="T25" fmla="*/ 0 h 29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75" h="2939">
                  <a:moveTo>
                    <a:pt x="2030" y="0"/>
                  </a:moveTo>
                  <a:lnTo>
                    <a:pt x="2030" y="0"/>
                  </a:lnTo>
                  <a:cubicBezTo>
                    <a:pt x="1875" y="0"/>
                    <a:pt x="1875" y="0"/>
                    <a:pt x="1875" y="0"/>
                  </a:cubicBezTo>
                  <a:cubicBezTo>
                    <a:pt x="219" y="31"/>
                    <a:pt x="0" y="813"/>
                    <a:pt x="0" y="2375"/>
                  </a:cubicBezTo>
                  <a:cubicBezTo>
                    <a:pt x="0" y="2531"/>
                    <a:pt x="62" y="2719"/>
                    <a:pt x="94" y="2875"/>
                  </a:cubicBezTo>
                  <a:cubicBezTo>
                    <a:pt x="125" y="2906"/>
                    <a:pt x="156" y="2906"/>
                    <a:pt x="219" y="2938"/>
                  </a:cubicBezTo>
                  <a:cubicBezTo>
                    <a:pt x="219" y="2938"/>
                    <a:pt x="500" y="2906"/>
                    <a:pt x="406" y="2375"/>
                  </a:cubicBezTo>
                  <a:cubicBezTo>
                    <a:pt x="344" y="1875"/>
                    <a:pt x="719" y="594"/>
                    <a:pt x="1936" y="594"/>
                  </a:cubicBezTo>
                  <a:cubicBezTo>
                    <a:pt x="2749" y="594"/>
                    <a:pt x="3468" y="1625"/>
                    <a:pt x="3468" y="2375"/>
                  </a:cubicBezTo>
                  <a:cubicBezTo>
                    <a:pt x="3468" y="2906"/>
                    <a:pt x="3686" y="2938"/>
                    <a:pt x="3686" y="2938"/>
                  </a:cubicBezTo>
                  <a:cubicBezTo>
                    <a:pt x="3718" y="2906"/>
                    <a:pt x="3749" y="2906"/>
                    <a:pt x="3811" y="2875"/>
                  </a:cubicBezTo>
                  <a:cubicBezTo>
                    <a:pt x="3843" y="2719"/>
                    <a:pt x="3874" y="2563"/>
                    <a:pt x="3874" y="2375"/>
                  </a:cubicBezTo>
                  <a:cubicBezTo>
                    <a:pt x="3874" y="813"/>
                    <a:pt x="3686" y="31"/>
                    <a:pt x="2030" y="0"/>
                  </a:cubicBezTo>
                </a:path>
              </a:pathLst>
            </a:custGeom>
            <a:solidFill>
              <a:schemeClr val="tx2"/>
            </a:solidFill>
            <a:ln>
              <a:noFill/>
            </a:ln>
            <a:effectLst/>
          </p:spPr>
          <p:txBody>
            <a:bodyPr wrap="none" anchor="ctr"/>
            <a:lstStyle/>
            <a:p>
              <a:endParaRPr lang="en-US" dirty="0"/>
            </a:p>
          </p:txBody>
        </p:sp>
        <p:sp>
          <p:nvSpPr>
            <p:cNvPr id="82" name="Freeform 14">
              <a:extLst>
                <a:ext uri="{FF2B5EF4-FFF2-40B4-BE49-F238E27FC236}">
                  <a16:creationId xmlns:a16="http://schemas.microsoft.com/office/drawing/2014/main" id="{5243FEB6-6786-C442-BD31-39252F0A2DB0}"/>
                </a:ext>
              </a:extLst>
            </p:cNvPr>
            <p:cNvSpPr>
              <a:spLocks noChangeArrowheads="1"/>
            </p:cNvSpPr>
            <p:nvPr/>
          </p:nvSpPr>
          <p:spPr bwMode="auto">
            <a:xfrm>
              <a:off x="9276633" y="8773455"/>
              <a:ext cx="828127" cy="520034"/>
            </a:xfrm>
            <a:custGeom>
              <a:avLst/>
              <a:gdLst>
                <a:gd name="T0" fmla="*/ 3530 w 3531"/>
                <a:gd name="T1" fmla="*/ 1063 h 2220"/>
                <a:gd name="T2" fmla="*/ 3530 w 3531"/>
                <a:gd name="T3" fmla="*/ 1063 h 2220"/>
                <a:gd name="T4" fmla="*/ 94 w 3531"/>
                <a:gd name="T5" fmla="*/ 2219 h 2220"/>
                <a:gd name="T6" fmla="*/ 1062 w 3531"/>
                <a:gd name="T7" fmla="*/ 469 h 2220"/>
                <a:gd name="T8" fmla="*/ 3530 w 3531"/>
                <a:gd name="T9" fmla="*/ 1063 h 2220"/>
              </a:gdLst>
              <a:ahLst/>
              <a:cxnLst>
                <a:cxn ang="0">
                  <a:pos x="T0" y="T1"/>
                </a:cxn>
                <a:cxn ang="0">
                  <a:pos x="T2" y="T3"/>
                </a:cxn>
                <a:cxn ang="0">
                  <a:pos x="T4" y="T5"/>
                </a:cxn>
                <a:cxn ang="0">
                  <a:pos x="T6" y="T7"/>
                </a:cxn>
                <a:cxn ang="0">
                  <a:pos x="T8" y="T9"/>
                </a:cxn>
              </a:cxnLst>
              <a:rect l="0" t="0" r="r" b="b"/>
              <a:pathLst>
                <a:path w="3531" h="2220">
                  <a:moveTo>
                    <a:pt x="3530" y="1063"/>
                  </a:moveTo>
                  <a:lnTo>
                    <a:pt x="3530" y="1063"/>
                  </a:lnTo>
                  <a:cubicBezTo>
                    <a:pt x="3530" y="1063"/>
                    <a:pt x="2374" y="2219"/>
                    <a:pt x="94" y="2219"/>
                  </a:cubicBezTo>
                  <a:cubicBezTo>
                    <a:pt x="94" y="2219"/>
                    <a:pt x="0" y="938"/>
                    <a:pt x="1062" y="469"/>
                  </a:cubicBezTo>
                  <a:cubicBezTo>
                    <a:pt x="2155" y="0"/>
                    <a:pt x="3343" y="688"/>
                    <a:pt x="3530" y="1063"/>
                  </a:cubicBezTo>
                </a:path>
              </a:pathLst>
            </a:custGeom>
            <a:solidFill>
              <a:schemeClr val="tx2"/>
            </a:solidFill>
            <a:ln>
              <a:noFill/>
            </a:ln>
            <a:effectLst/>
          </p:spPr>
          <p:txBody>
            <a:bodyPr wrap="none" anchor="ctr"/>
            <a:lstStyle/>
            <a:p>
              <a:endParaRPr lang="en-US"/>
            </a:p>
          </p:txBody>
        </p:sp>
      </p:grpSp>
      <p:sp>
        <p:nvSpPr>
          <p:cNvPr id="110" name="Freeform 109">
            <a:extLst>
              <a:ext uri="{FF2B5EF4-FFF2-40B4-BE49-F238E27FC236}">
                <a16:creationId xmlns:a16="http://schemas.microsoft.com/office/drawing/2014/main" id="{142A31B9-AB30-A243-A5F9-C408E76AA39C}"/>
              </a:ext>
            </a:extLst>
          </p:cNvPr>
          <p:cNvSpPr>
            <a:spLocks noChangeArrowheads="1"/>
          </p:cNvSpPr>
          <p:nvPr/>
        </p:nvSpPr>
        <p:spPr bwMode="auto">
          <a:xfrm>
            <a:off x="19258683" y="8824115"/>
            <a:ext cx="901297" cy="1275556"/>
          </a:xfrm>
          <a:custGeom>
            <a:avLst/>
            <a:gdLst>
              <a:gd name="connsiteX0" fmla="*/ 1123372 w 2229916"/>
              <a:gd name="connsiteY0" fmla="*/ 0 h 3155880"/>
              <a:gd name="connsiteX1" fmla="*/ 2229916 w 2229916"/>
              <a:gd name="connsiteY1" fmla="*/ 1377144 h 3155880"/>
              <a:gd name="connsiteX2" fmla="*/ 1487699 w 2229916"/>
              <a:gd name="connsiteY2" fmla="*/ 2646173 h 3155880"/>
              <a:gd name="connsiteX3" fmla="*/ 1467661 w 2229916"/>
              <a:gd name="connsiteY3" fmla="*/ 2656066 h 3155880"/>
              <a:gd name="connsiteX4" fmla="*/ 1467661 w 2229916"/>
              <a:gd name="connsiteY4" fmla="*/ 2689362 h 3155880"/>
              <a:gd name="connsiteX5" fmla="*/ 1467661 w 2229916"/>
              <a:gd name="connsiteY5" fmla="*/ 2992496 h 3155880"/>
              <a:gd name="connsiteX6" fmla="*/ 1105942 w 2229916"/>
              <a:gd name="connsiteY6" fmla="*/ 3155880 h 3155880"/>
              <a:gd name="connsiteX7" fmla="*/ 780163 w 2229916"/>
              <a:gd name="connsiteY7" fmla="*/ 2992496 h 3155880"/>
              <a:gd name="connsiteX8" fmla="*/ 780163 w 2229916"/>
              <a:gd name="connsiteY8" fmla="*/ 2730899 h 3155880"/>
              <a:gd name="connsiteX9" fmla="*/ 780163 w 2229916"/>
              <a:gd name="connsiteY9" fmla="*/ 2653901 h 3155880"/>
              <a:gd name="connsiteX10" fmla="*/ 764494 w 2229916"/>
              <a:gd name="connsiteY10" fmla="*/ 2646173 h 3155880"/>
              <a:gd name="connsiteX11" fmla="*/ 0 w 2229916"/>
              <a:gd name="connsiteY11" fmla="*/ 1377144 h 3155880"/>
              <a:gd name="connsiteX12" fmla="*/ 1123372 w 2229916"/>
              <a:gd name="connsiteY12" fmla="*/ 0 h 315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29916" h="3155880">
                <a:moveTo>
                  <a:pt x="1123372" y="0"/>
                </a:moveTo>
                <a:cubicBezTo>
                  <a:pt x="2157384" y="0"/>
                  <a:pt x="2229916" y="616381"/>
                  <a:pt x="2229916" y="1377144"/>
                </a:cubicBezTo>
                <a:cubicBezTo>
                  <a:pt x="2229916" y="1948152"/>
                  <a:pt x="1862724" y="2437291"/>
                  <a:pt x="1487699" y="2646173"/>
                </a:cubicBezTo>
                <a:lnTo>
                  <a:pt x="1467661" y="2656066"/>
                </a:lnTo>
                <a:lnTo>
                  <a:pt x="1467661" y="2689362"/>
                </a:lnTo>
                <a:cubicBezTo>
                  <a:pt x="1467661" y="2992496"/>
                  <a:pt x="1467661" y="2992496"/>
                  <a:pt x="1467661" y="2992496"/>
                </a:cubicBezTo>
                <a:cubicBezTo>
                  <a:pt x="1467661" y="2992496"/>
                  <a:pt x="1286801" y="3155880"/>
                  <a:pt x="1105942" y="3155880"/>
                </a:cubicBezTo>
                <a:cubicBezTo>
                  <a:pt x="888563" y="3155880"/>
                  <a:pt x="780163" y="2992496"/>
                  <a:pt x="780163" y="2992496"/>
                </a:cubicBezTo>
                <a:cubicBezTo>
                  <a:pt x="780163" y="2879373"/>
                  <a:pt x="780163" y="2794531"/>
                  <a:pt x="780163" y="2730899"/>
                </a:cubicBezTo>
                <a:lnTo>
                  <a:pt x="780163" y="2653901"/>
                </a:lnTo>
                <a:lnTo>
                  <a:pt x="764494" y="2646173"/>
                </a:lnTo>
                <a:cubicBezTo>
                  <a:pt x="387429" y="2437291"/>
                  <a:pt x="0" y="1948152"/>
                  <a:pt x="0" y="1377144"/>
                </a:cubicBezTo>
                <a:cubicBezTo>
                  <a:pt x="0" y="616381"/>
                  <a:pt x="54544" y="0"/>
                  <a:pt x="1123372" y="0"/>
                </a:cubicBezTo>
                <a:close/>
              </a:path>
            </a:pathLst>
          </a:custGeom>
          <a:solidFill>
            <a:schemeClr val="tx1">
              <a:lumMod val="20000"/>
              <a:lumOff val="80000"/>
            </a:schemeClr>
          </a:solidFill>
          <a:ln>
            <a:noFill/>
          </a:ln>
          <a:effectLst/>
        </p:spPr>
        <p:txBody>
          <a:bodyPr wrap="square" anchor="ctr">
            <a:noAutofit/>
          </a:bodyPr>
          <a:lstStyle/>
          <a:p>
            <a:endParaRPr lang="en-US" dirty="0"/>
          </a:p>
        </p:txBody>
      </p:sp>
      <p:sp>
        <p:nvSpPr>
          <p:cNvPr id="111" name="Freeform 9">
            <a:extLst>
              <a:ext uri="{FF2B5EF4-FFF2-40B4-BE49-F238E27FC236}">
                <a16:creationId xmlns:a16="http://schemas.microsoft.com/office/drawing/2014/main" id="{E5FE2D70-09C1-9C49-ABAA-ADD327583C73}"/>
              </a:ext>
            </a:extLst>
          </p:cNvPr>
          <p:cNvSpPr>
            <a:spLocks noChangeArrowheads="1"/>
          </p:cNvSpPr>
          <p:nvPr/>
        </p:nvSpPr>
        <p:spPr bwMode="auto">
          <a:xfrm>
            <a:off x="20078540" y="9359656"/>
            <a:ext cx="154046" cy="220214"/>
          </a:xfrm>
          <a:custGeom>
            <a:avLst/>
            <a:gdLst>
              <a:gd name="T0" fmla="*/ 594 w 657"/>
              <a:gd name="T1" fmla="*/ 532 h 939"/>
              <a:gd name="T2" fmla="*/ 594 w 657"/>
              <a:gd name="T3" fmla="*/ 532 h 939"/>
              <a:gd name="T4" fmla="*/ 219 w 657"/>
              <a:gd name="T5" fmla="*/ 907 h 939"/>
              <a:gd name="T6" fmla="*/ 62 w 657"/>
              <a:gd name="T7" fmla="*/ 407 h 939"/>
              <a:gd name="T8" fmla="*/ 437 w 657"/>
              <a:gd name="T9" fmla="*/ 32 h 939"/>
              <a:gd name="T10" fmla="*/ 594 w 657"/>
              <a:gd name="T11" fmla="*/ 532 h 939"/>
            </a:gdLst>
            <a:ahLst/>
            <a:cxnLst>
              <a:cxn ang="0">
                <a:pos x="T0" y="T1"/>
              </a:cxn>
              <a:cxn ang="0">
                <a:pos x="T2" y="T3"/>
              </a:cxn>
              <a:cxn ang="0">
                <a:pos x="T4" y="T5"/>
              </a:cxn>
              <a:cxn ang="0">
                <a:pos x="T6" y="T7"/>
              </a:cxn>
              <a:cxn ang="0">
                <a:pos x="T8" y="T9"/>
              </a:cxn>
              <a:cxn ang="0">
                <a:pos x="T10" y="T11"/>
              </a:cxn>
            </a:cxnLst>
            <a:rect l="0" t="0" r="r" b="b"/>
            <a:pathLst>
              <a:path w="657" h="939">
                <a:moveTo>
                  <a:pt x="594" y="532"/>
                </a:moveTo>
                <a:lnTo>
                  <a:pt x="594" y="532"/>
                </a:lnTo>
                <a:cubicBezTo>
                  <a:pt x="531" y="782"/>
                  <a:pt x="375" y="938"/>
                  <a:pt x="219" y="907"/>
                </a:cubicBezTo>
                <a:cubicBezTo>
                  <a:pt x="62" y="875"/>
                  <a:pt x="0" y="657"/>
                  <a:pt x="62" y="407"/>
                </a:cubicBezTo>
                <a:cubicBezTo>
                  <a:pt x="125" y="157"/>
                  <a:pt x="281" y="0"/>
                  <a:pt x="437" y="32"/>
                </a:cubicBezTo>
                <a:cubicBezTo>
                  <a:pt x="562" y="63"/>
                  <a:pt x="656" y="282"/>
                  <a:pt x="594" y="532"/>
                </a:cubicBezTo>
              </a:path>
            </a:pathLst>
          </a:custGeom>
          <a:solidFill>
            <a:schemeClr val="tx1">
              <a:lumMod val="20000"/>
              <a:lumOff val="80000"/>
            </a:schemeClr>
          </a:solidFill>
          <a:ln>
            <a:noFill/>
          </a:ln>
          <a:effectLst/>
        </p:spPr>
        <p:txBody>
          <a:bodyPr wrap="none" anchor="ctr"/>
          <a:lstStyle/>
          <a:p>
            <a:endParaRPr lang="en-US"/>
          </a:p>
        </p:txBody>
      </p:sp>
      <p:sp>
        <p:nvSpPr>
          <p:cNvPr id="112" name="Freeform 10">
            <a:extLst>
              <a:ext uri="{FF2B5EF4-FFF2-40B4-BE49-F238E27FC236}">
                <a16:creationId xmlns:a16="http://schemas.microsoft.com/office/drawing/2014/main" id="{D8243E23-BE94-9D45-B797-04D5EABC7CC7}"/>
              </a:ext>
            </a:extLst>
          </p:cNvPr>
          <p:cNvSpPr>
            <a:spLocks noChangeArrowheads="1"/>
          </p:cNvSpPr>
          <p:nvPr/>
        </p:nvSpPr>
        <p:spPr bwMode="auto">
          <a:xfrm>
            <a:off x="19192516" y="9359656"/>
            <a:ext cx="154046" cy="220214"/>
          </a:xfrm>
          <a:custGeom>
            <a:avLst/>
            <a:gdLst>
              <a:gd name="T0" fmla="*/ 62 w 657"/>
              <a:gd name="T1" fmla="*/ 532 h 939"/>
              <a:gd name="T2" fmla="*/ 62 w 657"/>
              <a:gd name="T3" fmla="*/ 532 h 939"/>
              <a:gd name="T4" fmla="*/ 437 w 657"/>
              <a:gd name="T5" fmla="*/ 907 h 939"/>
              <a:gd name="T6" fmla="*/ 593 w 657"/>
              <a:gd name="T7" fmla="*/ 407 h 939"/>
              <a:gd name="T8" fmla="*/ 218 w 657"/>
              <a:gd name="T9" fmla="*/ 32 h 939"/>
              <a:gd name="T10" fmla="*/ 62 w 657"/>
              <a:gd name="T11" fmla="*/ 532 h 939"/>
            </a:gdLst>
            <a:ahLst/>
            <a:cxnLst>
              <a:cxn ang="0">
                <a:pos x="T0" y="T1"/>
              </a:cxn>
              <a:cxn ang="0">
                <a:pos x="T2" y="T3"/>
              </a:cxn>
              <a:cxn ang="0">
                <a:pos x="T4" y="T5"/>
              </a:cxn>
              <a:cxn ang="0">
                <a:pos x="T6" y="T7"/>
              </a:cxn>
              <a:cxn ang="0">
                <a:pos x="T8" y="T9"/>
              </a:cxn>
              <a:cxn ang="0">
                <a:pos x="T10" y="T11"/>
              </a:cxn>
            </a:cxnLst>
            <a:rect l="0" t="0" r="r" b="b"/>
            <a:pathLst>
              <a:path w="657" h="939">
                <a:moveTo>
                  <a:pt x="62" y="532"/>
                </a:moveTo>
                <a:lnTo>
                  <a:pt x="62" y="532"/>
                </a:lnTo>
                <a:cubicBezTo>
                  <a:pt x="125" y="782"/>
                  <a:pt x="281" y="938"/>
                  <a:pt x="437" y="907"/>
                </a:cubicBezTo>
                <a:cubicBezTo>
                  <a:pt x="562" y="875"/>
                  <a:pt x="656" y="657"/>
                  <a:pt x="593" y="407"/>
                </a:cubicBezTo>
                <a:cubicBezTo>
                  <a:pt x="531" y="157"/>
                  <a:pt x="375" y="0"/>
                  <a:pt x="218" y="32"/>
                </a:cubicBezTo>
                <a:cubicBezTo>
                  <a:pt x="62" y="63"/>
                  <a:pt x="0" y="282"/>
                  <a:pt x="62" y="532"/>
                </a:cubicBezTo>
              </a:path>
            </a:pathLst>
          </a:custGeom>
          <a:solidFill>
            <a:schemeClr val="tx1">
              <a:lumMod val="20000"/>
              <a:lumOff val="80000"/>
            </a:schemeClr>
          </a:solidFill>
          <a:ln>
            <a:noFill/>
          </a:ln>
          <a:effectLst/>
        </p:spPr>
        <p:txBody>
          <a:bodyPr wrap="none" anchor="ctr"/>
          <a:lstStyle/>
          <a:p>
            <a:endParaRPr lang="en-US"/>
          </a:p>
        </p:txBody>
      </p:sp>
      <p:sp>
        <p:nvSpPr>
          <p:cNvPr id="113" name="Freeform 13">
            <a:extLst>
              <a:ext uri="{FF2B5EF4-FFF2-40B4-BE49-F238E27FC236}">
                <a16:creationId xmlns:a16="http://schemas.microsoft.com/office/drawing/2014/main" id="{6DA4F12F-AB04-0D48-8D0D-64E910050D38}"/>
              </a:ext>
            </a:extLst>
          </p:cNvPr>
          <p:cNvSpPr>
            <a:spLocks noChangeArrowheads="1"/>
          </p:cNvSpPr>
          <p:nvPr/>
        </p:nvSpPr>
        <p:spPr bwMode="auto">
          <a:xfrm>
            <a:off x="19258683" y="8824115"/>
            <a:ext cx="908769" cy="688555"/>
          </a:xfrm>
          <a:custGeom>
            <a:avLst/>
            <a:gdLst>
              <a:gd name="T0" fmla="*/ 2030 w 3875"/>
              <a:gd name="T1" fmla="*/ 0 h 2939"/>
              <a:gd name="T2" fmla="*/ 2030 w 3875"/>
              <a:gd name="T3" fmla="*/ 0 h 2939"/>
              <a:gd name="T4" fmla="*/ 1875 w 3875"/>
              <a:gd name="T5" fmla="*/ 0 h 2939"/>
              <a:gd name="T6" fmla="*/ 0 w 3875"/>
              <a:gd name="T7" fmla="*/ 2375 h 2939"/>
              <a:gd name="T8" fmla="*/ 94 w 3875"/>
              <a:gd name="T9" fmla="*/ 2875 h 2939"/>
              <a:gd name="T10" fmla="*/ 219 w 3875"/>
              <a:gd name="T11" fmla="*/ 2938 h 2939"/>
              <a:gd name="T12" fmla="*/ 406 w 3875"/>
              <a:gd name="T13" fmla="*/ 2375 h 2939"/>
              <a:gd name="T14" fmla="*/ 1936 w 3875"/>
              <a:gd name="T15" fmla="*/ 594 h 2939"/>
              <a:gd name="T16" fmla="*/ 3468 w 3875"/>
              <a:gd name="T17" fmla="*/ 2375 h 2939"/>
              <a:gd name="T18" fmla="*/ 3686 w 3875"/>
              <a:gd name="T19" fmla="*/ 2938 h 2939"/>
              <a:gd name="T20" fmla="*/ 3811 w 3875"/>
              <a:gd name="T21" fmla="*/ 2875 h 2939"/>
              <a:gd name="T22" fmla="*/ 3874 w 3875"/>
              <a:gd name="T23" fmla="*/ 2375 h 2939"/>
              <a:gd name="T24" fmla="*/ 2030 w 3875"/>
              <a:gd name="T25" fmla="*/ 0 h 29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75" h="2939">
                <a:moveTo>
                  <a:pt x="2030" y="0"/>
                </a:moveTo>
                <a:lnTo>
                  <a:pt x="2030" y="0"/>
                </a:lnTo>
                <a:cubicBezTo>
                  <a:pt x="1875" y="0"/>
                  <a:pt x="1875" y="0"/>
                  <a:pt x="1875" y="0"/>
                </a:cubicBezTo>
                <a:cubicBezTo>
                  <a:pt x="219" y="31"/>
                  <a:pt x="0" y="813"/>
                  <a:pt x="0" y="2375"/>
                </a:cubicBezTo>
                <a:cubicBezTo>
                  <a:pt x="0" y="2531"/>
                  <a:pt x="62" y="2719"/>
                  <a:pt x="94" y="2875"/>
                </a:cubicBezTo>
                <a:cubicBezTo>
                  <a:pt x="125" y="2906"/>
                  <a:pt x="156" y="2906"/>
                  <a:pt x="219" y="2938"/>
                </a:cubicBezTo>
                <a:cubicBezTo>
                  <a:pt x="219" y="2938"/>
                  <a:pt x="500" y="2906"/>
                  <a:pt x="406" y="2375"/>
                </a:cubicBezTo>
                <a:cubicBezTo>
                  <a:pt x="344" y="1875"/>
                  <a:pt x="719" y="594"/>
                  <a:pt x="1936" y="594"/>
                </a:cubicBezTo>
                <a:cubicBezTo>
                  <a:pt x="2749" y="594"/>
                  <a:pt x="3468" y="1625"/>
                  <a:pt x="3468" y="2375"/>
                </a:cubicBezTo>
                <a:cubicBezTo>
                  <a:pt x="3468" y="2906"/>
                  <a:pt x="3686" y="2938"/>
                  <a:pt x="3686" y="2938"/>
                </a:cubicBezTo>
                <a:cubicBezTo>
                  <a:pt x="3718" y="2906"/>
                  <a:pt x="3749" y="2906"/>
                  <a:pt x="3811" y="2875"/>
                </a:cubicBezTo>
                <a:cubicBezTo>
                  <a:pt x="3843" y="2719"/>
                  <a:pt x="3874" y="2563"/>
                  <a:pt x="3874" y="2375"/>
                </a:cubicBezTo>
                <a:cubicBezTo>
                  <a:pt x="3874" y="813"/>
                  <a:pt x="3686" y="31"/>
                  <a:pt x="2030" y="0"/>
                </a:cubicBezTo>
              </a:path>
            </a:pathLst>
          </a:custGeom>
          <a:solidFill>
            <a:schemeClr val="tx2"/>
          </a:solidFill>
          <a:ln>
            <a:noFill/>
          </a:ln>
          <a:effectLst/>
        </p:spPr>
        <p:txBody>
          <a:bodyPr wrap="none" anchor="ctr"/>
          <a:lstStyle/>
          <a:p>
            <a:endParaRPr lang="en-US" dirty="0"/>
          </a:p>
        </p:txBody>
      </p:sp>
      <p:sp>
        <p:nvSpPr>
          <p:cNvPr id="114" name="Freeform 14">
            <a:extLst>
              <a:ext uri="{FF2B5EF4-FFF2-40B4-BE49-F238E27FC236}">
                <a16:creationId xmlns:a16="http://schemas.microsoft.com/office/drawing/2014/main" id="{468E746F-360A-5545-8649-32F08982608F}"/>
              </a:ext>
            </a:extLst>
          </p:cNvPr>
          <p:cNvSpPr>
            <a:spLocks noChangeArrowheads="1"/>
          </p:cNvSpPr>
          <p:nvPr/>
        </p:nvSpPr>
        <p:spPr bwMode="auto">
          <a:xfrm>
            <a:off x="19258683" y="8773455"/>
            <a:ext cx="828127" cy="520034"/>
          </a:xfrm>
          <a:custGeom>
            <a:avLst/>
            <a:gdLst>
              <a:gd name="T0" fmla="*/ 3530 w 3531"/>
              <a:gd name="T1" fmla="*/ 1063 h 2220"/>
              <a:gd name="T2" fmla="*/ 3530 w 3531"/>
              <a:gd name="T3" fmla="*/ 1063 h 2220"/>
              <a:gd name="T4" fmla="*/ 94 w 3531"/>
              <a:gd name="T5" fmla="*/ 2219 h 2220"/>
              <a:gd name="T6" fmla="*/ 1062 w 3531"/>
              <a:gd name="T7" fmla="*/ 469 h 2220"/>
              <a:gd name="T8" fmla="*/ 3530 w 3531"/>
              <a:gd name="T9" fmla="*/ 1063 h 2220"/>
            </a:gdLst>
            <a:ahLst/>
            <a:cxnLst>
              <a:cxn ang="0">
                <a:pos x="T0" y="T1"/>
              </a:cxn>
              <a:cxn ang="0">
                <a:pos x="T2" y="T3"/>
              </a:cxn>
              <a:cxn ang="0">
                <a:pos x="T4" y="T5"/>
              </a:cxn>
              <a:cxn ang="0">
                <a:pos x="T6" y="T7"/>
              </a:cxn>
              <a:cxn ang="0">
                <a:pos x="T8" y="T9"/>
              </a:cxn>
            </a:cxnLst>
            <a:rect l="0" t="0" r="r" b="b"/>
            <a:pathLst>
              <a:path w="3531" h="2220">
                <a:moveTo>
                  <a:pt x="3530" y="1063"/>
                </a:moveTo>
                <a:lnTo>
                  <a:pt x="3530" y="1063"/>
                </a:lnTo>
                <a:cubicBezTo>
                  <a:pt x="3530" y="1063"/>
                  <a:pt x="2374" y="2219"/>
                  <a:pt x="94" y="2219"/>
                </a:cubicBezTo>
                <a:cubicBezTo>
                  <a:pt x="94" y="2219"/>
                  <a:pt x="0" y="938"/>
                  <a:pt x="1062" y="469"/>
                </a:cubicBezTo>
                <a:cubicBezTo>
                  <a:pt x="2155" y="0"/>
                  <a:pt x="3343" y="688"/>
                  <a:pt x="3530" y="1063"/>
                </a:cubicBezTo>
              </a:path>
            </a:pathLst>
          </a:custGeom>
          <a:solidFill>
            <a:schemeClr val="tx2"/>
          </a:solidFill>
          <a:ln>
            <a:noFill/>
          </a:ln>
          <a:effectLst/>
        </p:spPr>
        <p:txBody>
          <a:bodyPr wrap="none" anchor="ctr"/>
          <a:lstStyle/>
          <a:p>
            <a:endParaRPr lang="en-US"/>
          </a:p>
        </p:txBody>
      </p:sp>
      <p:grpSp>
        <p:nvGrpSpPr>
          <p:cNvPr id="115" name="Group 114">
            <a:extLst>
              <a:ext uri="{FF2B5EF4-FFF2-40B4-BE49-F238E27FC236}">
                <a16:creationId xmlns:a16="http://schemas.microsoft.com/office/drawing/2014/main" id="{43FC5F74-C4B3-6C45-803C-AE88E77D7C24}"/>
              </a:ext>
            </a:extLst>
          </p:cNvPr>
          <p:cNvGrpSpPr/>
          <p:nvPr/>
        </p:nvGrpSpPr>
        <p:grpSpPr>
          <a:xfrm>
            <a:off x="4139702" y="8773455"/>
            <a:ext cx="1040070" cy="1326216"/>
            <a:chOff x="9210466" y="8773455"/>
            <a:chExt cx="1040070" cy="1326216"/>
          </a:xfrm>
        </p:grpSpPr>
        <p:sp>
          <p:nvSpPr>
            <p:cNvPr id="116" name="Freeform 115">
              <a:extLst>
                <a:ext uri="{FF2B5EF4-FFF2-40B4-BE49-F238E27FC236}">
                  <a16:creationId xmlns:a16="http://schemas.microsoft.com/office/drawing/2014/main" id="{1926819A-E576-0148-91FF-57FF57EDA55A}"/>
                </a:ext>
              </a:extLst>
            </p:cNvPr>
            <p:cNvSpPr>
              <a:spLocks noChangeArrowheads="1"/>
            </p:cNvSpPr>
            <p:nvPr/>
          </p:nvSpPr>
          <p:spPr bwMode="auto">
            <a:xfrm>
              <a:off x="9276633" y="8824115"/>
              <a:ext cx="901297" cy="1275556"/>
            </a:xfrm>
            <a:custGeom>
              <a:avLst/>
              <a:gdLst>
                <a:gd name="connsiteX0" fmla="*/ 1123372 w 2229916"/>
                <a:gd name="connsiteY0" fmla="*/ 0 h 3155880"/>
                <a:gd name="connsiteX1" fmla="*/ 2229916 w 2229916"/>
                <a:gd name="connsiteY1" fmla="*/ 1377144 h 3155880"/>
                <a:gd name="connsiteX2" fmla="*/ 1487699 w 2229916"/>
                <a:gd name="connsiteY2" fmla="*/ 2646173 h 3155880"/>
                <a:gd name="connsiteX3" fmla="*/ 1467661 w 2229916"/>
                <a:gd name="connsiteY3" fmla="*/ 2656066 h 3155880"/>
                <a:gd name="connsiteX4" fmla="*/ 1467661 w 2229916"/>
                <a:gd name="connsiteY4" fmla="*/ 2689362 h 3155880"/>
                <a:gd name="connsiteX5" fmla="*/ 1467661 w 2229916"/>
                <a:gd name="connsiteY5" fmla="*/ 2992496 h 3155880"/>
                <a:gd name="connsiteX6" fmla="*/ 1105942 w 2229916"/>
                <a:gd name="connsiteY6" fmla="*/ 3155880 h 3155880"/>
                <a:gd name="connsiteX7" fmla="*/ 780163 w 2229916"/>
                <a:gd name="connsiteY7" fmla="*/ 2992496 h 3155880"/>
                <a:gd name="connsiteX8" fmla="*/ 780163 w 2229916"/>
                <a:gd name="connsiteY8" fmla="*/ 2730899 h 3155880"/>
                <a:gd name="connsiteX9" fmla="*/ 780163 w 2229916"/>
                <a:gd name="connsiteY9" fmla="*/ 2653901 h 3155880"/>
                <a:gd name="connsiteX10" fmla="*/ 764494 w 2229916"/>
                <a:gd name="connsiteY10" fmla="*/ 2646173 h 3155880"/>
                <a:gd name="connsiteX11" fmla="*/ 0 w 2229916"/>
                <a:gd name="connsiteY11" fmla="*/ 1377144 h 3155880"/>
                <a:gd name="connsiteX12" fmla="*/ 1123372 w 2229916"/>
                <a:gd name="connsiteY12" fmla="*/ 0 h 315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29916" h="3155880">
                  <a:moveTo>
                    <a:pt x="1123372" y="0"/>
                  </a:moveTo>
                  <a:cubicBezTo>
                    <a:pt x="2157384" y="0"/>
                    <a:pt x="2229916" y="616381"/>
                    <a:pt x="2229916" y="1377144"/>
                  </a:cubicBezTo>
                  <a:cubicBezTo>
                    <a:pt x="2229916" y="1948152"/>
                    <a:pt x="1862724" y="2437291"/>
                    <a:pt x="1487699" y="2646173"/>
                  </a:cubicBezTo>
                  <a:lnTo>
                    <a:pt x="1467661" y="2656066"/>
                  </a:lnTo>
                  <a:lnTo>
                    <a:pt x="1467661" y="2689362"/>
                  </a:lnTo>
                  <a:cubicBezTo>
                    <a:pt x="1467661" y="2992496"/>
                    <a:pt x="1467661" y="2992496"/>
                    <a:pt x="1467661" y="2992496"/>
                  </a:cubicBezTo>
                  <a:cubicBezTo>
                    <a:pt x="1467661" y="2992496"/>
                    <a:pt x="1286801" y="3155880"/>
                    <a:pt x="1105942" y="3155880"/>
                  </a:cubicBezTo>
                  <a:cubicBezTo>
                    <a:pt x="888563" y="3155880"/>
                    <a:pt x="780163" y="2992496"/>
                    <a:pt x="780163" y="2992496"/>
                  </a:cubicBezTo>
                  <a:cubicBezTo>
                    <a:pt x="780163" y="2879373"/>
                    <a:pt x="780163" y="2794531"/>
                    <a:pt x="780163" y="2730899"/>
                  </a:cubicBezTo>
                  <a:lnTo>
                    <a:pt x="780163" y="2653901"/>
                  </a:lnTo>
                  <a:lnTo>
                    <a:pt x="764494" y="2646173"/>
                  </a:lnTo>
                  <a:cubicBezTo>
                    <a:pt x="387429" y="2437291"/>
                    <a:pt x="0" y="1948152"/>
                    <a:pt x="0" y="1377144"/>
                  </a:cubicBezTo>
                  <a:cubicBezTo>
                    <a:pt x="0" y="616381"/>
                    <a:pt x="54544" y="0"/>
                    <a:pt x="1123372" y="0"/>
                  </a:cubicBezTo>
                  <a:close/>
                </a:path>
              </a:pathLst>
            </a:custGeom>
            <a:solidFill>
              <a:schemeClr val="tx1">
                <a:lumMod val="20000"/>
                <a:lumOff val="80000"/>
              </a:schemeClr>
            </a:solidFill>
            <a:ln>
              <a:noFill/>
            </a:ln>
            <a:effectLst/>
          </p:spPr>
          <p:txBody>
            <a:bodyPr wrap="square" anchor="ctr">
              <a:noAutofit/>
            </a:bodyPr>
            <a:lstStyle/>
            <a:p>
              <a:endParaRPr lang="en-US" dirty="0"/>
            </a:p>
          </p:txBody>
        </p:sp>
        <p:sp>
          <p:nvSpPr>
            <p:cNvPr id="117" name="Freeform 9">
              <a:extLst>
                <a:ext uri="{FF2B5EF4-FFF2-40B4-BE49-F238E27FC236}">
                  <a16:creationId xmlns:a16="http://schemas.microsoft.com/office/drawing/2014/main" id="{BAFDFF47-4DCB-534A-AD7E-089B3CDE2857}"/>
                </a:ext>
              </a:extLst>
            </p:cNvPr>
            <p:cNvSpPr>
              <a:spLocks noChangeArrowheads="1"/>
            </p:cNvSpPr>
            <p:nvPr/>
          </p:nvSpPr>
          <p:spPr bwMode="auto">
            <a:xfrm>
              <a:off x="10096490" y="9359656"/>
              <a:ext cx="154046" cy="220214"/>
            </a:xfrm>
            <a:custGeom>
              <a:avLst/>
              <a:gdLst>
                <a:gd name="T0" fmla="*/ 594 w 657"/>
                <a:gd name="T1" fmla="*/ 532 h 939"/>
                <a:gd name="T2" fmla="*/ 594 w 657"/>
                <a:gd name="T3" fmla="*/ 532 h 939"/>
                <a:gd name="T4" fmla="*/ 219 w 657"/>
                <a:gd name="T5" fmla="*/ 907 h 939"/>
                <a:gd name="T6" fmla="*/ 62 w 657"/>
                <a:gd name="T7" fmla="*/ 407 h 939"/>
                <a:gd name="T8" fmla="*/ 437 w 657"/>
                <a:gd name="T9" fmla="*/ 32 h 939"/>
                <a:gd name="T10" fmla="*/ 594 w 657"/>
                <a:gd name="T11" fmla="*/ 532 h 939"/>
              </a:gdLst>
              <a:ahLst/>
              <a:cxnLst>
                <a:cxn ang="0">
                  <a:pos x="T0" y="T1"/>
                </a:cxn>
                <a:cxn ang="0">
                  <a:pos x="T2" y="T3"/>
                </a:cxn>
                <a:cxn ang="0">
                  <a:pos x="T4" y="T5"/>
                </a:cxn>
                <a:cxn ang="0">
                  <a:pos x="T6" y="T7"/>
                </a:cxn>
                <a:cxn ang="0">
                  <a:pos x="T8" y="T9"/>
                </a:cxn>
                <a:cxn ang="0">
                  <a:pos x="T10" y="T11"/>
                </a:cxn>
              </a:cxnLst>
              <a:rect l="0" t="0" r="r" b="b"/>
              <a:pathLst>
                <a:path w="657" h="939">
                  <a:moveTo>
                    <a:pt x="594" y="532"/>
                  </a:moveTo>
                  <a:lnTo>
                    <a:pt x="594" y="532"/>
                  </a:lnTo>
                  <a:cubicBezTo>
                    <a:pt x="531" y="782"/>
                    <a:pt x="375" y="938"/>
                    <a:pt x="219" y="907"/>
                  </a:cubicBezTo>
                  <a:cubicBezTo>
                    <a:pt x="62" y="875"/>
                    <a:pt x="0" y="657"/>
                    <a:pt x="62" y="407"/>
                  </a:cubicBezTo>
                  <a:cubicBezTo>
                    <a:pt x="125" y="157"/>
                    <a:pt x="281" y="0"/>
                    <a:pt x="437" y="32"/>
                  </a:cubicBezTo>
                  <a:cubicBezTo>
                    <a:pt x="562" y="63"/>
                    <a:pt x="656" y="282"/>
                    <a:pt x="594" y="532"/>
                  </a:cubicBezTo>
                </a:path>
              </a:pathLst>
            </a:custGeom>
            <a:solidFill>
              <a:schemeClr val="tx1">
                <a:lumMod val="20000"/>
                <a:lumOff val="80000"/>
              </a:schemeClr>
            </a:solidFill>
            <a:ln>
              <a:noFill/>
            </a:ln>
            <a:effectLst/>
          </p:spPr>
          <p:txBody>
            <a:bodyPr wrap="none" anchor="ctr"/>
            <a:lstStyle/>
            <a:p>
              <a:endParaRPr lang="en-US"/>
            </a:p>
          </p:txBody>
        </p:sp>
        <p:sp>
          <p:nvSpPr>
            <p:cNvPr id="118" name="Freeform 10">
              <a:extLst>
                <a:ext uri="{FF2B5EF4-FFF2-40B4-BE49-F238E27FC236}">
                  <a16:creationId xmlns:a16="http://schemas.microsoft.com/office/drawing/2014/main" id="{E59861CB-52CC-1544-BC20-A9D890D5E12D}"/>
                </a:ext>
              </a:extLst>
            </p:cNvPr>
            <p:cNvSpPr>
              <a:spLocks noChangeArrowheads="1"/>
            </p:cNvSpPr>
            <p:nvPr/>
          </p:nvSpPr>
          <p:spPr bwMode="auto">
            <a:xfrm>
              <a:off x="9210466" y="9359656"/>
              <a:ext cx="154046" cy="220214"/>
            </a:xfrm>
            <a:custGeom>
              <a:avLst/>
              <a:gdLst>
                <a:gd name="T0" fmla="*/ 62 w 657"/>
                <a:gd name="T1" fmla="*/ 532 h 939"/>
                <a:gd name="T2" fmla="*/ 62 w 657"/>
                <a:gd name="T3" fmla="*/ 532 h 939"/>
                <a:gd name="T4" fmla="*/ 437 w 657"/>
                <a:gd name="T5" fmla="*/ 907 h 939"/>
                <a:gd name="T6" fmla="*/ 593 w 657"/>
                <a:gd name="T7" fmla="*/ 407 h 939"/>
                <a:gd name="T8" fmla="*/ 218 w 657"/>
                <a:gd name="T9" fmla="*/ 32 h 939"/>
                <a:gd name="T10" fmla="*/ 62 w 657"/>
                <a:gd name="T11" fmla="*/ 532 h 939"/>
              </a:gdLst>
              <a:ahLst/>
              <a:cxnLst>
                <a:cxn ang="0">
                  <a:pos x="T0" y="T1"/>
                </a:cxn>
                <a:cxn ang="0">
                  <a:pos x="T2" y="T3"/>
                </a:cxn>
                <a:cxn ang="0">
                  <a:pos x="T4" y="T5"/>
                </a:cxn>
                <a:cxn ang="0">
                  <a:pos x="T6" y="T7"/>
                </a:cxn>
                <a:cxn ang="0">
                  <a:pos x="T8" y="T9"/>
                </a:cxn>
                <a:cxn ang="0">
                  <a:pos x="T10" y="T11"/>
                </a:cxn>
              </a:cxnLst>
              <a:rect l="0" t="0" r="r" b="b"/>
              <a:pathLst>
                <a:path w="657" h="939">
                  <a:moveTo>
                    <a:pt x="62" y="532"/>
                  </a:moveTo>
                  <a:lnTo>
                    <a:pt x="62" y="532"/>
                  </a:lnTo>
                  <a:cubicBezTo>
                    <a:pt x="125" y="782"/>
                    <a:pt x="281" y="938"/>
                    <a:pt x="437" y="907"/>
                  </a:cubicBezTo>
                  <a:cubicBezTo>
                    <a:pt x="562" y="875"/>
                    <a:pt x="656" y="657"/>
                    <a:pt x="593" y="407"/>
                  </a:cubicBezTo>
                  <a:cubicBezTo>
                    <a:pt x="531" y="157"/>
                    <a:pt x="375" y="0"/>
                    <a:pt x="218" y="32"/>
                  </a:cubicBezTo>
                  <a:cubicBezTo>
                    <a:pt x="62" y="63"/>
                    <a:pt x="0" y="282"/>
                    <a:pt x="62" y="532"/>
                  </a:cubicBezTo>
                </a:path>
              </a:pathLst>
            </a:custGeom>
            <a:solidFill>
              <a:schemeClr val="tx1">
                <a:lumMod val="20000"/>
                <a:lumOff val="80000"/>
              </a:schemeClr>
            </a:solidFill>
            <a:ln>
              <a:noFill/>
            </a:ln>
            <a:effectLst/>
          </p:spPr>
          <p:txBody>
            <a:bodyPr wrap="none" anchor="ctr"/>
            <a:lstStyle/>
            <a:p>
              <a:endParaRPr lang="en-US"/>
            </a:p>
          </p:txBody>
        </p:sp>
        <p:sp>
          <p:nvSpPr>
            <p:cNvPr id="119" name="Freeform 13">
              <a:extLst>
                <a:ext uri="{FF2B5EF4-FFF2-40B4-BE49-F238E27FC236}">
                  <a16:creationId xmlns:a16="http://schemas.microsoft.com/office/drawing/2014/main" id="{E95B3A1B-9585-9C47-A125-CC81E3DBF3F9}"/>
                </a:ext>
              </a:extLst>
            </p:cNvPr>
            <p:cNvSpPr>
              <a:spLocks noChangeArrowheads="1"/>
            </p:cNvSpPr>
            <p:nvPr/>
          </p:nvSpPr>
          <p:spPr bwMode="auto">
            <a:xfrm>
              <a:off x="9276633" y="8824115"/>
              <a:ext cx="908769" cy="688555"/>
            </a:xfrm>
            <a:custGeom>
              <a:avLst/>
              <a:gdLst>
                <a:gd name="T0" fmla="*/ 2030 w 3875"/>
                <a:gd name="T1" fmla="*/ 0 h 2939"/>
                <a:gd name="T2" fmla="*/ 2030 w 3875"/>
                <a:gd name="T3" fmla="*/ 0 h 2939"/>
                <a:gd name="T4" fmla="*/ 1875 w 3875"/>
                <a:gd name="T5" fmla="*/ 0 h 2939"/>
                <a:gd name="T6" fmla="*/ 0 w 3875"/>
                <a:gd name="T7" fmla="*/ 2375 h 2939"/>
                <a:gd name="T8" fmla="*/ 94 w 3875"/>
                <a:gd name="T9" fmla="*/ 2875 h 2939"/>
                <a:gd name="T10" fmla="*/ 219 w 3875"/>
                <a:gd name="T11" fmla="*/ 2938 h 2939"/>
                <a:gd name="T12" fmla="*/ 406 w 3875"/>
                <a:gd name="T13" fmla="*/ 2375 h 2939"/>
                <a:gd name="T14" fmla="*/ 1936 w 3875"/>
                <a:gd name="T15" fmla="*/ 594 h 2939"/>
                <a:gd name="T16" fmla="*/ 3468 w 3875"/>
                <a:gd name="T17" fmla="*/ 2375 h 2939"/>
                <a:gd name="T18" fmla="*/ 3686 w 3875"/>
                <a:gd name="T19" fmla="*/ 2938 h 2939"/>
                <a:gd name="T20" fmla="*/ 3811 w 3875"/>
                <a:gd name="T21" fmla="*/ 2875 h 2939"/>
                <a:gd name="T22" fmla="*/ 3874 w 3875"/>
                <a:gd name="T23" fmla="*/ 2375 h 2939"/>
                <a:gd name="T24" fmla="*/ 2030 w 3875"/>
                <a:gd name="T25" fmla="*/ 0 h 29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75" h="2939">
                  <a:moveTo>
                    <a:pt x="2030" y="0"/>
                  </a:moveTo>
                  <a:lnTo>
                    <a:pt x="2030" y="0"/>
                  </a:lnTo>
                  <a:cubicBezTo>
                    <a:pt x="1875" y="0"/>
                    <a:pt x="1875" y="0"/>
                    <a:pt x="1875" y="0"/>
                  </a:cubicBezTo>
                  <a:cubicBezTo>
                    <a:pt x="219" y="31"/>
                    <a:pt x="0" y="813"/>
                    <a:pt x="0" y="2375"/>
                  </a:cubicBezTo>
                  <a:cubicBezTo>
                    <a:pt x="0" y="2531"/>
                    <a:pt x="62" y="2719"/>
                    <a:pt x="94" y="2875"/>
                  </a:cubicBezTo>
                  <a:cubicBezTo>
                    <a:pt x="125" y="2906"/>
                    <a:pt x="156" y="2906"/>
                    <a:pt x="219" y="2938"/>
                  </a:cubicBezTo>
                  <a:cubicBezTo>
                    <a:pt x="219" y="2938"/>
                    <a:pt x="500" y="2906"/>
                    <a:pt x="406" y="2375"/>
                  </a:cubicBezTo>
                  <a:cubicBezTo>
                    <a:pt x="344" y="1875"/>
                    <a:pt x="719" y="594"/>
                    <a:pt x="1936" y="594"/>
                  </a:cubicBezTo>
                  <a:cubicBezTo>
                    <a:pt x="2749" y="594"/>
                    <a:pt x="3468" y="1625"/>
                    <a:pt x="3468" y="2375"/>
                  </a:cubicBezTo>
                  <a:cubicBezTo>
                    <a:pt x="3468" y="2906"/>
                    <a:pt x="3686" y="2938"/>
                    <a:pt x="3686" y="2938"/>
                  </a:cubicBezTo>
                  <a:cubicBezTo>
                    <a:pt x="3718" y="2906"/>
                    <a:pt x="3749" y="2906"/>
                    <a:pt x="3811" y="2875"/>
                  </a:cubicBezTo>
                  <a:cubicBezTo>
                    <a:pt x="3843" y="2719"/>
                    <a:pt x="3874" y="2563"/>
                    <a:pt x="3874" y="2375"/>
                  </a:cubicBezTo>
                  <a:cubicBezTo>
                    <a:pt x="3874" y="813"/>
                    <a:pt x="3686" y="31"/>
                    <a:pt x="2030" y="0"/>
                  </a:cubicBezTo>
                </a:path>
              </a:pathLst>
            </a:custGeom>
            <a:solidFill>
              <a:schemeClr val="tx2"/>
            </a:solidFill>
            <a:ln>
              <a:noFill/>
            </a:ln>
            <a:effectLst/>
          </p:spPr>
          <p:txBody>
            <a:bodyPr wrap="none" anchor="ctr"/>
            <a:lstStyle/>
            <a:p>
              <a:endParaRPr lang="en-US" dirty="0"/>
            </a:p>
          </p:txBody>
        </p:sp>
        <p:sp>
          <p:nvSpPr>
            <p:cNvPr id="120" name="Freeform 14">
              <a:extLst>
                <a:ext uri="{FF2B5EF4-FFF2-40B4-BE49-F238E27FC236}">
                  <a16:creationId xmlns:a16="http://schemas.microsoft.com/office/drawing/2014/main" id="{D001778C-EE1B-A040-99F0-BDFFE1007323}"/>
                </a:ext>
              </a:extLst>
            </p:cNvPr>
            <p:cNvSpPr>
              <a:spLocks noChangeArrowheads="1"/>
            </p:cNvSpPr>
            <p:nvPr/>
          </p:nvSpPr>
          <p:spPr bwMode="auto">
            <a:xfrm>
              <a:off x="9276633" y="8773455"/>
              <a:ext cx="828127" cy="520034"/>
            </a:xfrm>
            <a:custGeom>
              <a:avLst/>
              <a:gdLst>
                <a:gd name="T0" fmla="*/ 3530 w 3531"/>
                <a:gd name="T1" fmla="*/ 1063 h 2220"/>
                <a:gd name="T2" fmla="*/ 3530 w 3531"/>
                <a:gd name="T3" fmla="*/ 1063 h 2220"/>
                <a:gd name="T4" fmla="*/ 94 w 3531"/>
                <a:gd name="T5" fmla="*/ 2219 h 2220"/>
                <a:gd name="T6" fmla="*/ 1062 w 3531"/>
                <a:gd name="T7" fmla="*/ 469 h 2220"/>
                <a:gd name="T8" fmla="*/ 3530 w 3531"/>
                <a:gd name="T9" fmla="*/ 1063 h 2220"/>
              </a:gdLst>
              <a:ahLst/>
              <a:cxnLst>
                <a:cxn ang="0">
                  <a:pos x="T0" y="T1"/>
                </a:cxn>
                <a:cxn ang="0">
                  <a:pos x="T2" y="T3"/>
                </a:cxn>
                <a:cxn ang="0">
                  <a:pos x="T4" y="T5"/>
                </a:cxn>
                <a:cxn ang="0">
                  <a:pos x="T6" y="T7"/>
                </a:cxn>
                <a:cxn ang="0">
                  <a:pos x="T8" y="T9"/>
                </a:cxn>
              </a:cxnLst>
              <a:rect l="0" t="0" r="r" b="b"/>
              <a:pathLst>
                <a:path w="3531" h="2220">
                  <a:moveTo>
                    <a:pt x="3530" y="1063"/>
                  </a:moveTo>
                  <a:lnTo>
                    <a:pt x="3530" y="1063"/>
                  </a:lnTo>
                  <a:cubicBezTo>
                    <a:pt x="3530" y="1063"/>
                    <a:pt x="2374" y="2219"/>
                    <a:pt x="94" y="2219"/>
                  </a:cubicBezTo>
                  <a:cubicBezTo>
                    <a:pt x="94" y="2219"/>
                    <a:pt x="0" y="938"/>
                    <a:pt x="1062" y="469"/>
                  </a:cubicBezTo>
                  <a:cubicBezTo>
                    <a:pt x="2155" y="0"/>
                    <a:pt x="3343" y="688"/>
                    <a:pt x="3530" y="1063"/>
                  </a:cubicBezTo>
                </a:path>
              </a:pathLst>
            </a:custGeom>
            <a:solidFill>
              <a:schemeClr val="tx2"/>
            </a:solidFill>
            <a:ln>
              <a:noFill/>
            </a:ln>
            <a:effectLst/>
          </p:spPr>
          <p:txBody>
            <a:bodyPr wrap="none" anchor="ctr"/>
            <a:lstStyle/>
            <a:p>
              <a:endParaRPr lang="en-US"/>
            </a:p>
          </p:txBody>
        </p:sp>
      </p:grpSp>
      <p:grpSp>
        <p:nvGrpSpPr>
          <p:cNvPr id="121" name="Group 120">
            <a:extLst>
              <a:ext uri="{FF2B5EF4-FFF2-40B4-BE49-F238E27FC236}">
                <a16:creationId xmlns:a16="http://schemas.microsoft.com/office/drawing/2014/main" id="{E1BF72B4-87F0-064C-BB9D-41F67828084D}"/>
              </a:ext>
            </a:extLst>
          </p:cNvPr>
          <p:cNvGrpSpPr/>
          <p:nvPr/>
        </p:nvGrpSpPr>
        <p:grpSpPr>
          <a:xfrm>
            <a:off x="14142684" y="8773455"/>
            <a:ext cx="1040070" cy="1326216"/>
            <a:chOff x="9210466" y="8773455"/>
            <a:chExt cx="1040070" cy="1326216"/>
          </a:xfrm>
        </p:grpSpPr>
        <p:sp>
          <p:nvSpPr>
            <p:cNvPr id="122" name="Freeform 121">
              <a:extLst>
                <a:ext uri="{FF2B5EF4-FFF2-40B4-BE49-F238E27FC236}">
                  <a16:creationId xmlns:a16="http://schemas.microsoft.com/office/drawing/2014/main" id="{FC7C5CD4-AE3D-254A-91D9-0F071A098FF2}"/>
                </a:ext>
              </a:extLst>
            </p:cNvPr>
            <p:cNvSpPr>
              <a:spLocks noChangeArrowheads="1"/>
            </p:cNvSpPr>
            <p:nvPr/>
          </p:nvSpPr>
          <p:spPr bwMode="auto">
            <a:xfrm>
              <a:off x="9276633" y="8824115"/>
              <a:ext cx="901297" cy="1275556"/>
            </a:xfrm>
            <a:custGeom>
              <a:avLst/>
              <a:gdLst>
                <a:gd name="connsiteX0" fmla="*/ 1123372 w 2229916"/>
                <a:gd name="connsiteY0" fmla="*/ 0 h 3155880"/>
                <a:gd name="connsiteX1" fmla="*/ 2229916 w 2229916"/>
                <a:gd name="connsiteY1" fmla="*/ 1377144 h 3155880"/>
                <a:gd name="connsiteX2" fmla="*/ 1487699 w 2229916"/>
                <a:gd name="connsiteY2" fmla="*/ 2646173 h 3155880"/>
                <a:gd name="connsiteX3" fmla="*/ 1467661 w 2229916"/>
                <a:gd name="connsiteY3" fmla="*/ 2656066 h 3155880"/>
                <a:gd name="connsiteX4" fmla="*/ 1467661 w 2229916"/>
                <a:gd name="connsiteY4" fmla="*/ 2689362 h 3155880"/>
                <a:gd name="connsiteX5" fmla="*/ 1467661 w 2229916"/>
                <a:gd name="connsiteY5" fmla="*/ 2992496 h 3155880"/>
                <a:gd name="connsiteX6" fmla="*/ 1105942 w 2229916"/>
                <a:gd name="connsiteY6" fmla="*/ 3155880 h 3155880"/>
                <a:gd name="connsiteX7" fmla="*/ 780163 w 2229916"/>
                <a:gd name="connsiteY7" fmla="*/ 2992496 h 3155880"/>
                <a:gd name="connsiteX8" fmla="*/ 780163 w 2229916"/>
                <a:gd name="connsiteY8" fmla="*/ 2730899 h 3155880"/>
                <a:gd name="connsiteX9" fmla="*/ 780163 w 2229916"/>
                <a:gd name="connsiteY9" fmla="*/ 2653901 h 3155880"/>
                <a:gd name="connsiteX10" fmla="*/ 764494 w 2229916"/>
                <a:gd name="connsiteY10" fmla="*/ 2646173 h 3155880"/>
                <a:gd name="connsiteX11" fmla="*/ 0 w 2229916"/>
                <a:gd name="connsiteY11" fmla="*/ 1377144 h 3155880"/>
                <a:gd name="connsiteX12" fmla="*/ 1123372 w 2229916"/>
                <a:gd name="connsiteY12" fmla="*/ 0 h 315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29916" h="3155880">
                  <a:moveTo>
                    <a:pt x="1123372" y="0"/>
                  </a:moveTo>
                  <a:cubicBezTo>
                    <a:pt x="2157384" y="0"/>
                    <a:pt x="2229916" y="616381"/>
                    <a:pt x="2229916" y="1377144"/>
                  </a:cubicBezTo>
                  <a:cubicBezTo>
                    <a:pt x="2229916" y="1948152"/>
                    <a:pt x="1862724" y="2437291"/>
                    <a:pt x="1487699" y="2646173"/>
                  </a:cubicBezTo>
                  <a:lnTo>
                    <a:pt x="1467661" y="2656066"/>
                  </a:lnTo>
                  <a:lnTo>
                    <a:pt x="1467661" y="2689362"/>
                  </a:lnTo>
                  <a:cubicBezTo>
                    <a:pt x="1467661" y="2992496"/>
                    <a:pt x="1467661" y="2992496"/>
                    <a:pt x="1467661" y="2992496"/>
                  </a:cubicBezTo>
                  <a:cubicBezTo>
                    <a:pt x="1467661" y="2992496"/>
                    <a:pt x="1286801" y="3155880"/>
                    <a:pt x="1105942" y="3155880"/>
                  </a:cubicBezTo>
                  <a:cubicBezTo>
                    <a:pt x="888563" y="3155880"/>
                    <a:pt x="780163" y="2992496"/>
                    <a:pt x="780163" y="2992496"/>
                  </a:cubicBezTo>
                  <a:cubicBezTo>
                    <a:pt x="780163" y="2879373"/>
                    <a:pt x="780163" y="2794531"/>
                    <a:pt x="780163" y="2730899"/>
                  </a:cubicBezTo>
                  <a:lnTo>
                    <a:pt x="780163" y="2653901"/>
                  </a:lnTo>
                  <a:lnTo>
                    <a:pt x="764494" y="2646173"/>
                  </a:lnTo>
                  <a:cubicBezTo>
                    <a:pt x="387429" y="2437291"/>
                    <a:pt x="0" y="1948152"/>
                    <a:pt x="0" y="1377144"/>
                  </a:cubicBezTo>
                  <a:cubicBezTo>
                    <a:pt x="0" y="616381"/>
                    <a:pt x="54544" y="0"/>
                    <a:pt x="1123372" y="0"/>
                  </a:cubicBezTo>
                  <a:close/>
                </a:path>
              </a:pathLst>
            </a:custGeom>
            <a:solidFill>
              <a:schemeClr val="tx1">
                <a:lumMod val="20000"/>
                <a:lumOff val="80000"/>
              </a:schemeClr>
            </a:solidFill>
            <a:ln>
              <a:noFill/>
            </a:ln>
            <a:effectLst/>
          </p:spPr>
          <p:txBody>
            <a:bodyPr wrap="square" anchor="ctr">
              <a:noAutofit/>
            </a:bodyPr>
            <a:lstStyle/>
            <a:p>
              <a:endParaRPr lang="en-US" dirty="0"/>
            </a:p>
          </p:txBody>
        </p:sp>
        <p:sp>
          <p:nvSpPr>
            <p:cNvPr id="123" name="Freeform 9">
              <a:extLst>
                <a:ext uri="{FF2B5EF4-FFF2-40B4-BE49-F238E27FC236}">
                  <a16:creationId xmlns:a16="http://schemas.microsoft.com/office/drawing/2014/main" id="{7BFFF2DB-0139-784E-8D93-311D6EDA57B9}"/>
                </a:ext>
              </a:extLst>
            </p:cNvPr>
            <p:cNvSpPr>
              <a:spLocks noChangeArrowheads="1"/>
            </p:cNvSpPr>
            <p:nvPr/>
          </p:nvSpPr>
          <p:spPr bwMode="auto">
            <a:xfrm>
              <a:off x="10096490" y="9359656"/>
              <a:ext cx="154046" cy="220214"/>
            </a:xfrm>
            <a:custGeom>
              <a:avLst/>
              <a:gdLst>
                <a:gd name="T0" fmla="*/ 594 w 657"/>
                <a:gd name="T1" fmla="*/ 532 h 939"/>
                <a:gd name="T2" fmla="*/ 594 w 657"/>
                <a:gd name="T3" fmla="*/ 532 h 939"/>
                <a:gd name="T4" fmla="*/ 219 w 657"/>
                <a:gd name="T5" fmla="*/ 907 h 939"/>
                <a:gd name="T6" fmla="*/ 62 w 657"/>
                <a:gd name="T7" fmla="*/ 407 h 939"/>
                <a:gd name="T8" fmla="*/ 437 w 657"/>
                <a:gd name="T9" fmla="*/ 32 h 939"/>
                <a:gd name="T10" fmla="*/ 594 w 657"/>
                <a:gd name="T11" fmla="*/ 532 h 939"/>
              </a:gdLst>
              <a:ahLst/>
              <a:cxnLst>
                <a:cxn ang="0">
                  <a:pos x="T0" y="T1"/>
                </a:cxn>
                <a:cxn ang="0">
                  <a:pos x="T2" y="T3"/>
                </a:cxn>
                <a:cxn ang="0">
                  <a:pos x="T4" y="T5"/>
                </a:cxn>
                <a:cxn ang="0">
                  <a:pos x="T6" y="T7"/>
                </a:cxn>
                <a:cxn ang="0">
                  <a:pos x="T8" y="T9"/>
                </a:cxn>
                <a:cxn ang="0">
                  <a:pos x="T10" y="T11"/>
                </a:cxn>
              </a:cxnLst>
              <a:rect l="0" t="0" r="r" b="b"/>
              <a:pathLst>
                <a:path w="657" h="939">
                  <a:moveTo>
                    <a:pt x="594" y="532"/>
                  </a:moveTo>
                  <a:lnTo>
                    <a:pt x="594" y="532"/>
                  </a:lnTo>
                  <a:cubicBezTo>
                    <a:pt x="531" y="782"/>
                    <a:pt x="375" y="938"/>
                    <a:pt x="219" y="907"/>
                  </a:cubicBezTo>
                  <a:cubicBezTo>
                    <a:pt x="62" y="875"/>
                    <a:pt x="0" y="657"/>
                    <a:pt x="62" y="407"/>
                  </a:cubicBezTo>
                  <a:cubicBezTo>
                    <a:pt x="125" y="157"/>
                    <a:pt x="281" y="0"/>
                    <a:pt x="437" y="32"/>
                  </a:cubicBezTo>
                  <a:cubicBezTo>
                    <a:pt x="562" y="63"/>
                    <a:pt x="656" y="282"/>
                    <a:pt x="594" y="532"/>
                  </a:cubicBezTo>
                </a:path>
              </a:pathLst>
            </a:custGeom>
            <a:solidFill>
              <a:schemeClr val="tx1">
                <a:lumMod val="20000"/>
                <a:lumOff val="80000"/>
              </a:schemeClr>
            </a:solidFill>
            <a:ln>
              <a:noFill/>
            </a:ln>
            <a:effectLst/>
          </p:spPr>
          <p:txBody>
            <a:bodyPr wrap="none" anchor="ctr"/>
            <a:lstStyle/>
            <a:p>
              <a:endParaRPr lang="en-US"/>
            </a:p>
          </p:txBody>
        </p:sp>
        <p:sp>
          <p:nvSpPr>
            <p:cNvPr id="124" name="Freeform 10">
              <a:extLst>
                <a:ext uri="{FF2B5EF4-FFF2-40B4-BE49-F238E27FC236}">
                  <a16:creationId xmlns:a16="http://schemas.microsoft.com/office/drawing/2014/main" id="{CFA020D2-FEE7-C944-91A2-3D344076B4E5}"/>
                </a:ext>
              </a:extLst>
            </p:cNvPr>
            <p:cNvSpPr>
              <a:spLocks noChangeArrowheads="1"/>
            </p:cNvSpPr>
            <p:nvPr/>
          </p:nvSpPr>
          <p:spPr bwMode="auto">
            <a:xfrm>
              <a:off x="9210466" y="9359656"/>
              <a:ext cx="154046" cy="220214"/>
            </a:xfrm>
            <a:custGeom>
              <a:avLst/>
              <a:gdLst>
                <a:gd name="T0" fmla="*/ 62 w 657"/>
                <a:gd name="T1" fmla="*/ 532 h 939"/>
                <a:gd name="T2" fmla="*/ 62 w 657"/>
                <a:gd name="T3" fmla="*/ 532 h 939"/>
                <a:gd name="T4" fmla="*/ 437 w 657"/>
                <a:gd name="T5" fmla="*/ 907 h 939"/>
                <a:gd name="T6" fmla="*/ 593 w 657"/>
                <a:gd name="T7" fmla="*/ 407 h 939"/>
                <a:gd name="T8" fmla="*/ 218 w 657"/>
                <a:gd name="T9" fmla="*/ 32 h 939"/>
                <a:gd name="T10" fmla="*/ 62 w 657"/>
                <a:gd name="T11" fmla="*/ 532 h 939"/>
              </a:gdLst>
              <a:ahLst/>
              <a:cxnLst>
                <a:cxn ang="0">
                  <a:pos x="T0" y="T1"/>
                </a:cxn>
                <a:cxn ang="0">
                  <a:pos x="T2" y="T3"/>
                </a:cxn>
                <a:cxn ang="0">
                  <a:pos x="T4" y="T5"/>
                </a:cxn>
                <a:cxn ang="0">
                  <a:pos x="T6" y="T7"/>
                </a:cxn>
                <a:cxn ang="0">
                  <a:pos x="T8" y="T9"/>
                </a:cxn>
                <a:cxn ang="0">
                  <a:pos x="T10" y="T11"/>
                </a:cxn>
              </a:cxnLst>
              <a:rect l="0" t="0" r="r" b="b"/>
              <a:pathLst>
                <a:path w="657" h="939">
                  <a:moveTo>
                    <a:pt x="62" y="532"/>
                  </a:moveTo>
                  <a:lnTo>
                    <a:pt x="62" y="532"/>
                  </a:lnTo>
                  <a:cubicBezTo>
                    <a:pt x="125" y="782"/>
                    <a:pt x="281" y="938"/>
                    <a:pt x="437" y="907"/>
                  </a:cubicBezTo>
                  <a:cubicBezTo>
                    <a:pt x="562" y="875"/>
                    <a:pt x="656" y="657"/>
                    <a:pt x="593" y="407"/>
                  </a:cubicBezTo>
                  <a:cubicBezTo>
                    <a:pt x="531" y="157"/>
                    <a:pt x="375" y="0"/>
                    <a:pt x="218" y="32"/>
                  </a:cubicBezTo>
                  <a:cubicBezTo>
                    <a:pt x="62" y="63"/>
                    <a:pt x="0" y="282"/>
                    <a:pt x="62" y="532"/>
                  </a:cubicBezTo>
                </a:path>
              </a:pathLst>
            </a:custGeom>
            <a:solidFill>
              <a:schemeClr val="tx1">
                <a:lumMod val="20000"/>
                <a:lumOff val="80000"/>
              </a:schemeClr>
            </a:solidFill>
            <a:ln>
              <a:noFill/>
            </a:ln>
            <a:effectLst/>
          </p:spPr>
          <p:txBody>
            <a:bodyPr wrap="none" anchor="ctr"/>
            <a:lstStyle/>
            <a:p>
              <a:endParaRPr lang="en-US"/>
            </a:p>
          </p:txBody>
        </p:sp>
        <p:sp>
          <p:nvSpPr>
            <p:cNvPr id="125" name="Freeform 13">
              <a:extLst>
                <a:ext uri="{FF2B5EF4-FFF2-40B4-BE49-F238E27FC236}">
                  <a16:creationId xmlns:a16="http://schemas.microsoft.com/office/drawing/2014/main" id="{8427DEC5-E2CE-2C48-9625-112A576AAEC1}"/>
                </a:ext>
              </a:extLst>
            </p:cNvPr>
            <p:cNvSpPr>
              <a:spLocks noChangeArrowheads="1"/>
            </p:cNvSpPr>
            <p:nvPr/>
          </p:nvSpPr>
          <p:spPr bwMode="auto">
            <a:xfrm>
              <a:off x="9276633" y="8824115"/>
              <a:ext cx="908769" cy="688555"/>
            </a:xfrm>
            <a:custGeom>
              <a:avLst/>
              <a:gdLst>
                <a:gd name="T0" fmla="*/ 2030 w 3875"/>
                <a:gd name="T1" fmla="*/ 0 h 2939"/>
                <a:gd name="T2" fmla="*/ 2030 w 3875"/>
                <a:gd name="T3" fmla="*/ 0 h 2939"/>
                <a:gd name="T4" fmla="*/ 1875 w 3875"/>
                <a:gd name="T5" fmla="*/ 0 h 2939"/>
                <a:gd name="T6" fmla="*/ 0 w 3875"/>
                <a:gd name="T7" fmla="*/ 2375 h 2939"/>
                <a:gd name="T8" fmla="*/ 94 w 3875"/>
                <a:gd name="T9" fmla="*/ 2875 h 2939"/>
                <a:gd name="T10" fmla="*/ 219 w 3875"/>
                <a:gd name="T11" fmla="*/ 2938 h 2939"/>
                <a:gd name="T12" fmla="*/ 406 w 3875"/>
                <a:gd name="T13" fmla="*/ 2375 h 2939"/>
                <a:gd name="T14" fmla="*/ 1936 w 3875"/>
                <a:gd name="T15" fmla="*/ 594 h 2939"/>
                <a:gd name="T16" fmla="*/ 3468 w 3875"/>
                <a:gd name="T17" fmla="*/ 2375 h 2939"/>
                <a:gd name="T18" fmla="*/ 3686 w 3875"/>
                <a:gd name="T19" fmla="*/ 2938 h 2939"/>
                <a:gd name="T20" fmla="*/ 3811 w 3875"/>
                <a:gd name="T21" fmla="*/ 2875 h 2939"/>
                <a:gd name="T22" fmla="*/ 3874 w 3875"/>
                <a:gd name="T23" fmla="*/ 2375 h 2939"/>
                <a:gd name="T24" fmla="*/ 2030 w 3875"/>
                <a:gd name="T25" fmla="*/ 0 h 29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75" h="2939">
                  <a:moveTo>
                    <a:pt x="2030" y="0"/>
                  </a:moveTo>
                  <a:lnTo>
                    <a:pt x="2030" y="0"/>
                  </a:lnTo>
                  <a:cubicBezTo>
                    <a:pt x="1875" y="0"/>
                    <a:pt x="1875" y="0"/>
                    <a:pt x="1875" y="0"/>
                  </a:cubicBezTo>
                  <a:cubicBezTo>
                    <a:pt x="219" y="31"/>
                    <a:pt x="0" y="813"/>
                    <a:pt x="0" y="2375"/>
                  </a:cubicBezTo>
                  <a:cubicBezTo>
                    <a:pt x="0" y="2531"/>
                    <a:pt x="62" y="2719"/>
                    <a:pt x="94" y="2875"/>
                  </a:cubicBezTo>
                  <a:cubicBezTo>
                    <a:pt x="125" y="2906"/>
                    <a:pt x="156" y="2906"/>
                    <a:pt x="219" y="2938"/>
                  </a:cubicBezTo>
                  <a:cubicBezTo>
                    <a:pt x="219" y="2938"/>
                    <a:pt x="500" y="2906"/>
                    <a:pt x="406" y="2375"/>
                  </a:cubicBezTo>
                  <a:cubicBezTo>
                    <a:pt x="344" y="1875"/>
                    <a:pt x="719" y="594"/>
                    <a:pt x="1936" y="594"/>
                  </a:cubicBezTo>
                  <a:cubicBezTo>
                    <a:pt x="2749" y="594"/>
                    <a:pt x="3468" y="1625"/>
                    <a:pt x="3468" y="2375"/>
                  </a:cubicBezTo>
                  <a:cubicBezTo>
                    <a:pt x="3468" y="2906"/>
                    <a:pt x="3686" y="2938"/>
                    <a:pt x="3686" y="2938"/>
                  </a:cubicBezTo>
                  <a:cubicBezTo>
                    <a:pt x="3718" y="2906"/>
                    <a:pt x="3749" y="2906"/>
                    <a:pt x="3811" y="2875"/>
                  </a:cubicBezTo>
                  <a:cubicBezTo>
                    <a:pt x="3843" y="2719"/>
                    <a:pt x="3874" y="2563"/>
                    <a:pt x="3874" y="2375"/>
                  </a:cubicBezTo>
                  <a:cubicBezTo>
                    <a:pt x="3874" y="813"/>
                    <a:pt x="3686" y="31"/>
                    <a:pt x="2030" y="0"/>
                  </a:cubicBezTo>
                </a:path>
              </a:pathLst>
            </a:custGeom>
            <a:solidFill>
              <a:schemeClr val="tx2"/>
            </a:solidFill>
            <a:ln>
              <a:noFill/>
            </a:ln>
            <a:effectLst/>
          </p:spPr>
          <p:txBody>
            <a:bodyPr wrap="none" anchor="ctr"/>
            <a:lstStyle/>
            <a:p>
              <a:endParaRPr lang="en-US" dirty="0"/>
            </a:p>
          </p:txBody>
        </p:sp>
        <p:sp>
          <p:nvSpPr>
            <p:cNvPr id="126" name="Freeform 14">
              <a:extLst>
                <a:ext uri="{FF2B5EF4-FFF2-40B4-BE49-F238E27FC236}">
                  <a16:creationId xmlns:a16="http://schemas.microsoft.com/office/drawing/2014/main" id="{8A490E20-3754-714D-BF29-13D2E9048357}"/>
                </a:ext>
              </a:extLst>
            </p:cNvPr>
            <p:cNvSpPr>
              <a:spLocks noChangeArrowheads="1"/>
            </p:cNvSpPr>
            <p:nvPr/>
          </p:nvSpPr>
          <p:spPr bwMode="auto">
            <a:xfrm>
              <a:off x="9276633" y="8773455"/>
              <a:ext cx="828127" cy="520034"/>
            </a:xfrm>
            <a:custGeom>
              <a:avLst/>
              <a:gdLst>
                <a:gd name="T0" fmla="*/ 3530 w 3531"/>
                <a:gd name="T1" fmla="*/ 1063 h 2220"/>
                <a:gd name="T2" fmla="*/ 3530 w 3531"/>
                <a:gd name="T3" fmla="*/ 1063 h 2220"/>
                <a:gd name="T4" fmla="*/ 94 w 3531"/>
                <a:gd name="T5" fmla="*/ 2219 h 2220"/>
                <a:gd name="T6" fmla="*/ 1062 w 3531"/>
                <a:gd name="T7" fmla="*/ 469 h 2220"/>
                <a:gd name="T8" fmla="*/ 3530 w 3531"/>
                <a:gd name="T9" fmla="*/ 1063 h 2220"/>
              </a:gdLst>
              <a:ahLst/>
              <a:cxnLst>
                <a:cxn ang="0">
                  <a:pos x="T0" y="T1"/>
                </a:cxn>
                <a:cxn ang="0">
                  <a:pos x="T2" y="T3"/>
                </a:cxn>
                <a:cxn ang="0">
                  <a:pos x="T4" y="T5"/>
                </a:cxn>
                <a:cxn ang="0">
                  <a:pos x="T6" y="T7"/>
                </a:cxn>
                <a:cxn ang="0">
                  <a:pos x="T8" y="T9"/>
                </a:cxn>
              </a:cxnLst>
              <a:rect l="0" t="0" r="r" b="b"/>
              <a:pathLst>
                <a:path w="3531" h="2220">
                  <a:moveTo>
                    <a:pt x="3530" y="1063"/>
                  </a:moveTo>
                  <a:lnTo>
                    <a:pt x="3530" y="1063"/>
                  </a:lnTo>
                  <a:cubicBezTo>
                    <a:pt x="3530" y="1063"/>
                    <a:pt x="2374" y="2219"/>
                    <a:pt x="94" y="2219"/>
                  </a:cubicBezTo>
                  <a:cubicBezTo>
                    <a:pt x="94" y="2219"/>
                    <a:pt x="0" y="938"/>
                    <a:pt x="1062" y="469"/>
                  </a:cubicBezTo>
                  <a:cubicBezTo>
                    <a:pt x="2155" y="0"/>
                    <a:pt x="3343" y="688"/>
                    <a:pt x="3530" y="1063"/>
                  </a:cubicBezTo>
                </a:path>
              </a:pathLst>
            </a:custGeom>
            <a:solidFill>
              <a:schemeClr val="tx2"/>
            </a:solidFill>
            <a:ln>
              <a:noFill/>
            </a:ln>
            <a:effectLst/>
          </p:spPr>
          <p:txBody>
            <a:bodyPr wrap="none" anchor="ctr"/>
            <a:lstStyle/>
            <a:p>
              <a:endParaRPr lang="en-US"/>
            </a:p>
          </p:txBody>
        </p:sp>
      </p:grpSp>
    </p:spTree>
    <p:extLst>
      <p:ext uri="{BB962C8B-B14F-4D97-AF65-F5344CB8AC3E}">
        <p14:creationId xmlns:p14="http://schemas.microsoft.com/office/powerpoint/2010/main" val="14422414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98A4CFF0-4A5D-5B4A-8758-D0C1A206F283}"/>
              </a:ext>
            </a:extLst>
          </p:cNvPr>
          <p:cNvGrpSpPr/>
          <p:nvPr/>
        </p:nvGrpSpPr>
        <p:grpSpPr>
          <a:xfrm>
            <a:off x="2550752" y="5724806"/>
            <a:ext cx="5324623" cy="5323799"/>
            <a:chOff x="2193790" y="1600361"/>
            <a:chExt cx="3232419" cy="3231919"/>
          </a:xfrm>
        </p:grpSpPr>
        <p:sp>
          <p:nvSpPr>
            <p:cNvPr id="19" name="Shape 978">
              <a:extLst>
                <a:ext uri="{FF2B5EF4-FFF2-40B4-BE49-F238E27FC236}">
                  <a16:creationId xmlns:a16="http://schemas.microsoft.com/office/drawing/2014/main" id="{52B7032E-5605-084D-AFEC-7E8EBCAD85F7}"/>
                </a:ext>
              </a:extLst>
            </p:cNvPr>
            <p:cNvSpPr/>
            <p:nvPr/>
          </p:nvSpPr>
          <p:spPr>
            <a:xfrm>
              <a:off x="2273625" y="1685994"/>
              <a:ext cx="2932750" cy="2932747"/>
            </a:xfrm>
            <a:prstGeom prst="ellipse">
              <a:avLst/>
            </a:prstGeom>
            <a:solidFill>
              <a:schemeClr val="lt2"/>
            </a:solidFill>
            <a:ln>
              <a:noFill/>
            </a:ln>
          </p:spPr>
          <p:txBody>
            <a:bodyPr lIns="45695" tIns="22841" rIns="45695" bIns="22841" anchor="ctr" anchorCtr="0">
              <a:noAutofit/>
            </a:bodyPr>
            <a:lstStyle/>
            <a:p>
              <a:pPr algn="ctr"/>
              <a:endParaRPr sz="900" b="1">
                <a:solidFill>
                  <a:schemeClr val="lt1"/>
                </a:solidFill>
                <a:latin typeface="Lato" panose="020F0502020204030203" pitchFamily="34" charset="0"/>
                <a:ea typeface="Lato" panose="020F0502020204030203" pitchFamily="34" charset="0"/>
                <a:cs typeface="Lato" panose="020F0502020204030203" pitchFamily="34" charset="0"/>
                <a:sym typeface="Calibri"/>
              </a:endParaRPr>
            </a:p>
          </p:txBody>
        </p:sp>
        <p:sp>
          <p:nvSpPr>
            <p:cNvPr id="20" name="Shape 493">
              <a:extLst>
                <a:ext uri="{FF2B5EF4-FFF2-40B4-BE49-F238E27FC236}">
                  <a16:creationId xmlns:a16="http://schemas.microsoft.com/office/drawing/2014/main" id="{13138273-F9A9-D248-9F53-9C3109BE365A}"/>
                </a:ext>
              </a:extLst>
            </p:cNvPr>
            <p:cNvSpPr/>
            <p:nvPr/>
          </p:nvSpPr>
          <p:spPr>
            <a:xfrm>
              <a:off x="2195800" y="1608778"/>
              <a:ext cx="3223503" cy="3223502"/>
            </a:xfrm>
            <a:prstGeom prst="ellipse">
              <a:avLst/>
            </a:prstGeom>
            <a:solidFill>
              <a:schemeClr val="accent4"/>
            </a:solidFill>
            <a:ln w="571500" cap="flat" cmpd="sng">
              <a:solidFill>
                <a:schemeClr val="accent4"/>
              </a:solidFill>
              <a:prstDash val="solid"/>
              <a:round/>
              <a:headEnd type="none" w="med" len="med"/>
              <a:tailEnd type="none" w="med" len="med"/>
            </a:ln>
          </p:spPr>
          <p:txBody>
            <a:bodyPr lIns="45695" tIns="22841" rIns="45695" bIns="22841" anchor="ctr" anchorCtr="0">
              <a:noAutofit/>
            </a:bodyPr>
            <a:lstStyle/>
            <a:p>
              <a:pPr algn="ctr"/>
              <a:endParaRPr sz="900" b="1">
                <a:solidFill>
                  <a:schemeClr val="lt1"/>
                </a:solidFill>
                <a:latin typeface="Lato" panose="020F0502020204030203" pitchFamily="34" charset="0"/>
                <a:ea typeface="Lato" panose="020F0502020204030203" pitchFamily="34" charset="0"/>
                <a:cs typeface="Lato" panose="020F0502020204030203" pitchFamily="34" charset="0"/>
                <a:sym typeface="Calibri"/>
              </a:endParaRPr>
            </a:p>
          </p:txBody>
        </p:sp>
        <p:sp>
          <p:nvSpPr>
            <p:cNvPr id="21" name="Shape 515">
              <a:extLst>
                <a:ext uri="{FF2B5EF4-FFF2-40B4-BE49-F238E27FC236}">
                  <a16:creationId xmlns:a16="http://schemas.microsoft.com/office/drawing/2014/main" id="{6E369FD1-F08A-D14B-8466-A55310EE237F}"/>
                </a:ext>
              </a:extLst>
            </p:cNvPr>
            <p:cNvSpPr/>
            <p:nvPr/>
          </p:nvSpPr>
          <p:spPr>
            <a:xfrm>
              <a:off x="2195800" y="1603433"/>
              <a:ext cx="3223503" cy="3223502"/>
            </a:xfrm>
            <a:prstGeom prst="arc">
              <a:avLst>
                <a:gd name="adj1" fmla="val 16258165"/>
                <a:gd name="adj2" fmla="val 6635653"/>
              </a:avLst>
            </a:prstGeom>
            <a:solidFill>
              <a:schemeClr val="accent1"/>
            </a:solidFill>
            <a:ln w="571500" cap="flat" cmpd="sng">
              <a:solidFill>
                <a:schemeClr val="accent1"/>
              </a:solidFill>
              <a:prstDash val="solid"/>
              <a:round/>
              <a:headEnd type="none" w="med" len="med"/>
              <a:tailEnd type="none" w="med" len="med"/>
            </a:ln>
          </p:spPr>
          <p:txBody>
            <a:bodyPr lIns="45695" tIns="22841" rIns="45695" bIns="22841" anchor="ctr" anchorCtr="0">
              <a:noAutofit/>
            </a:bodyPr>
            <a:lstStyle/>
            <a:p>
              <a:pPr algn="ctr"/>
              <a:endParaRPr sz="900" b="1">
                <a:solidFill>
                  <a:schemeClr val="dk1"/>
                </a:solidFill>
                <a:latin typeface="Lato" panose="020F0502020204030203" pitchFamily="34" charset="0"/>
                <a:ea typeface="Lato" panose="020F0502020204030203" pitchFamily="34" charset="0"/>
                <a:cs typeface="Lato" panose="020F0502020204030203" pitchFamily="34" charset="0"/>
                <a:sym typeface="Calibri"/>
              </a:endParaRPr>
            </a:p>
          </p:txBody>
        </p:sp>
        <p:sp>
          <p:nvSpPr>
            <p:cNvPr id="22" name="Shape 515">
              <a:extLst>
                <a:ext uri="{FF2B5EF4-FFF2-40B4-BE49-F238E27FC236}">
                  <a16:creationId xmlns:a16="http://schemas.microsoft.com/office/drawing/2014/main" id="{176A6B0C-0A67-2949-BDC0-A44D8C12CEB8}"/>
                </a:ext>
              </a:extLst>
            </p:cNvPr>
            <p:cNvSpPr/>
            <p:nvPr/>
          </p:nvSpPr>
          <p:spPr>
            <a:xfrm>
              <a:off x="2193790" y="1600361"/>
              <a:ext cx="3223502" cy="3223502"/>
            </a:xfrm>
            <a:prstGeom prst="arc">
              <a:avLst>
                <a:gd name="adj1" fmla="val 6628228"/>
                <a:gd name="adj2" fmla="val 12554028"/>
              </a:avLst>
            </a:prstGeom>
            <a:solidFill>
              <a:schemeClr val="accent2"/>
            </a:solidFill>
            <a:ln w="571500" cap="flat" cmpd="sng">
              <a:solidFill>
                <a:schemeClr val="accent2"/>
              </a:solidFill>
              <a:prstDash val="solid"/>
              <a:round/>
              <a:headEnd type="none" w="med" len="med"/>
              <a:tailEnd type="none" w="med" len="med"/>
            </a:ln>
          </p:spPr>
          <p:txBody>
            <a:bodyPr lIns="45695" tIns="22841" rIns="45695" bIns="22841" anchor="ctr" anchorCtr="0">
              <a:noAutofit/>
            </a:bodyPr>
            <a:lstStyle/>
            <a:p>
              <a:pPr algn="ctr"/>
              <a:endParaRPr sz="900" b="1">
                <a:solidFill>
                  <a:schemeClr val="dk1"/>
                </a:solidFill>
                <a:latin typeface="Lato" panose="020F0502020204030203" pitchFamily="34" charset="0"/>
                <a:ea typeface="Lato" panose="020F0502020204030203" pitchFamily="34" charset="0"/>
                <a:cs typeface="Lato" panose="020F0502020204030203" pitchFamily="34" charset="0"/>
                <a:sym typeface="Calibri"/>
              </a:endParaRPr>
            </a:p>
          </p:txBody>
        </p:sp>
        <p:sp>
          <p:nvSpPr>
            <p:cNvPr id="23" name="Shape 515">
              <a:extLst>
                <a:ext uri="{FF2B5EF4-FFF2-40B4-BE49-F238E27FC236}">
                  <a16:creationId xmlns:a16="http://schemas.microsoft.com/office/drawing/2014/main" id="{B5821AEC-CABD-1040-9E0F-7739BB1D3D3E}"/>
                </a:ext>
              </a:extLst>
            </p:cNvPr>
            <p:cNvSpPr/>
            <p:nvPr/>
          </p:nvSpPr>
          <p:spPr>
            <a:xfrm>
              <a:off x="2202707" y="1603678"/>
              <a:ext cx="3223502" cy="3223502"/>
            </a:xfrm>
            <a:prstGeom prst="arc">
              <a:avLst>
                <a:gd name="adj1" fmla="val 12555249"/>
                <a:gd name="adj2" fmla="val 14689293"/>
              </a:avLst>
            </a:prstGeom>
            <a:solidFill>
              <a:schemeClr val="accent3"/>
            </a:solidFill>
            <a:ln w="571500" cap="flat" cmpd="sng">
              <a:solidFill>
                <a:schemeClr val="accent3"/>
              </a:solidFill>
              <a:prstDash val="solid"/>
              <a:round/>
              <a:headEnd type="none" w="med" len="med"/>
              <a:tailEnd type="none" w="med" len="med"/>
            </a:ln>
          </p:spPr>
          <p:txBody>
            <a:bodyPr lIns="45695" tIns="22841" rIns="45695" bIns="22841" anchor="ctr" anchorCtr="0">
              <a:noAutofit/>
            </a:bodyPr>
            <a:lstStyle/>
            <a:p>
              <a:pPr algn="ctr"/>
              <a:endParaRPr sz="900" b="1">
                <a:solidFill>
                  <a:schemeClr val="dk1"/>
                </a:solidFill>
                <a:latin typeface="Lato" panose="020F0502020204030203" pitchFamily="34" charset="0"/>
                <a:ea typeface="Lato" panose="020F0502020204030203" pitchFamily="34" charset="0"/>
                <a:cs typeface="Lato" panose="020F0502020204030203" pitchFamily="34" charset="0"/>
                <a:sym typeface="Calibri"/>
              </a:endParaRPr>
            </a:p>
          </p:txBody>
        </p:sp>
      </p:grpSp>
      <p:grpSp>
        <p:nvGrpSpPr>
          <p:cNvPr id="49" name="Grupo 349">
            <a:extLst>
              <a:ext uri="{FF2B5EF4-FFF2-40B4-BE49-F238E27FC236}">
                <a16:creationId xmlns:a16="http://schemas.microsoft.com/office/drawing/2014/main" id="{36C83D52-B2E4-1245-B8E9-E24120B9A344}"/>
              </a:ext>
            </a:extLst>
          </p:cNvPr>
          <p:cNvGrpSpPr/>
          <p:nvPr/>
        </p:nvGrpSpPr>
        <p:grpSpPr>
          <a:xfrm>
            <a:off x="5001640" y="1022190"/>
            <a:ext cx="14374372" cy="2160074"/>
            <a:chOff x="5001640" y="861425"/>
            <a:chExt cx="14374372" cy="2160074"/>
          </a:xfrm>
        </p:grpSpPr>
        <p:sp>
          <p:nvSpPr>
            <p:cNvPr id="50" name="CuadroTexto 350">
              <a:extLst>
                <a:ext uri="{FF2B5EF4-FFF2-40B4-BE49-F238E27FC236}">
                  <a16:creationId xmlns:a16="http://schemas.microsoft.com/office/drawing/2014/main" id="{A8CF3433-E8F0-E443-A5B4-69DCB9737015}"/>
                </a:ext>
              </a:extLst>
            </p:cNvPr>
            <p:cNvSpPr txBox="1"/>
            <p:nvPr/>
          </p:nvSpPr>
          <p:spPr>
            <a:xfrm>
              <a:off x="8860110" y="861425"/>
              <a:ext cx="6657592" cy="1107996"/>
            </a:xfrm>
            <a:prstGeom prst="rect">
              <a:avLst/>
            </a:prstGeom>
            <a:noFill/>
          </p:spPr>
          <p:txBody>
            <a:bodyPr wrap="none" rtlCol="0">
              <a:spAutoFit/>
            </a:bodyPr>
            <a:lstStyle/>
            <a:p>
              <a:pPr algn="ctr"/>
              <a:r>
                <a:rPr lang="en-US" sz="6600" b="1" dirty="0">
                  <a:solidFill>
                    <a:schemeClr val="tx2"/>
                  </a:solidFill>
                  <a:latin typeface="Lato Heavy" charset="0"/>
                  <a:ea typeface="Lato Heavy" charset="0"/>
                  <a:cs typeface="Lato Heavy" charset="0"/>
                </a:rPr>
                <a:t>US Elections Day</a:t>
              </a:r>
            </a:p>
          </p:txBody>
        </p:sp>
        <p:sp>
          <p:nvSpPr>
            <p:cNvPr id="51" name="CuadroTexto 351">
              <a:extLst>
                <a:ext uri="{FF2B5EF4-FFF2-40B4-BE49-F238E27FC236}">
                  <a16:creationId xmlns:a16="http://schemas.microsoft.com/office/drawing/2014/main" id="{B9018FE2-B055-7844-A7AC-B381F9EB6B65}"/>
                </a:ext>
              </a:extLst>
            </p:cNvPr>
            <p:cNvSpPr txBox="1"/>
            <p:nvPr/>
          </p:nvSpPr>
          <p:spPr>
            <a:xfrm>
              <a:off x="5001640" y="2067392"/>
              <a:ext cx="14374372" cy="954107"/>
            </a:xfrm>
            <a:prstGeom prst="rect">
              <a:avLst/>
            </a:prstGeom>
            <a:noFill/>
          </p:spPr>
          <p:txBody>
            <a:bodyPr wrap="square" rtlCol="0">
              <a:spAutoFit/>
            </a:bodyPr>
            <a:lstStyle/>
            <a:p>
              <a:pPr algn="ctr"/>
              <a:r>
                <a:rPr lang="en-US" sz="2800"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sp>
        <p:nvSpPr>
          <p:cNvPr id="85" name="CuadroTexto 395">
            <a:extLst>
              <a:ext uri="{FF2B5EF4-FFF2-40B4-BE49-F238E27FC236}">
                <a16:creationId xmlns:a16="http://schemas.microsoft.com/office/drawing/2014/main" id="{ED4E4884-A0DE-7F4B-84CA-ABA52469E37C}"/>
              </a:ext>
            </a:extLst>
          </p:cNvPr>
          <p:cNvSpPr txBox="1"/>
          <p:nvPr/>
        </p:nvSpPr>
        <p:spPr>
          <a:xfrm>
            <a:off x="12487661" y="5847059"/>
            <a:ext cx="4565148" cy="584775"/>
          </a:xfrm>
          <a:prstGeom prst="rect">
            <a:avLst/>
          </a:prstGeom>
          <a:noFill/>
        </p:spPr>
        <p:txBody>
          <a:bodyPr wrap="square" rtlCol="0">
            <a:spAutoFit/>
          </a:bodyPr>
          <a:lstStyle/>
          <a:p>
            <a:r>
              <a:rPr lang="en-US" sz="3200" dirty="0">
                <a:solidFill>
                  <a:schemeClr val="tx2"/>
                </a:solidFill>
                <a:latin typeface="Roboto Medium" panose="02000000000000000000" pitchFamily="2" charset="0"/>
                <a:ea typeface="Roboto Medium" panose="02000000000000000000" pitchFamily="2" charset="0"/>
                <a:cs typeface="Lato Semibold" panose="020F0502020204030203" pitchFamily="34" charset="0"/>
              </a:rPr>
              <a:t>Business System</a:t>
            </a:r>
          </a:p>
        </p:txBody>
      </p:sp>
      <p:sp>
        <p:nvSpPr>
          <p:cNvPr id="86" name="Rectangle 56">
            <a:extLst>
              <a:ext uri="{FF2B5EF4-FFF2-40B4-BE49-F238E27FC236}">
                <a16:creationId xmlns:a16="http://schemas.microsoft.com/office/drawing/2014/main" id="{E5635873-9CE9-F04F-8D47-B888CA2A9B91}"/>
              </a:ext>
            </a:extLst>
          </p:cNvPr>
          <p:cNvSpPr/>
          <p:nvPr/>
        </p:nvSpPr>
        <p:spPr>
          <a:xfrm>
            <a:off x="12487661" y="6431834"/>
            <a:ext cx="3823677" cy="1200329"/>
          </a:xfrm>
          <a:prstGeom prst="rect">
            <a:avLst/>
          </a:prstGeom>
        </p:spPr>
        <p:txBody>
          <a:bodyPr wrap="square">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a:t>
            </a:r>
          </a:p>
        </p:txBody>
      </p:sp>
      <p:sp>
        <p:nvSpPr>
          <p:cNvPr id="87" name="CuadroTexto 395">
            <a:extLst>
              <a:ext uri="{FF2B5EF4-FFF2-40B4-BE49-F238E27FC236}">
                <a16:creationId xmlns:a16="http://schemas.microsoft.com/office/drawing/2014/main" id="{B59DD079-F236-2A42-912F-1EF72EF19BCA}"/>
              </a:ext>
            </a:extLst>
          </p:cNvPr>
          <p:cNvSpPr txBox="1"/>
          <p:nvPr/>
        </p:nvSpPr>
        <p:spPr>
          <a:xfrm>
            <a:off x="12487661" y="9263501"/>
            <a:ext cx="4565148" cy="584775"/>
          </a:xfrm>
          <a:prstGeom prst="rect">
            <a:avLst/>
          </a:prstGeom>
          <a:noFill/>
        </p:spPr>
        <p:txBody>
          <a:bodyPr wrap="square" rtlCol="0">
            <a:spAutoFit/>
          </a:bodyPr>
          <a:lstStyle/>
          <a:p>
            <a:r>
              <a:rPr lang="en-US" sz="3200" dirty="0">
                <a:solidFill>
                  <a:schemeClr val="tx2"/>
                </a:solidFill>
                <a:latin typeface="Roboto Medium" panose="02000000000000000000" pitchFamily="2" charset="0"/>
                <a:ea typeface="Roboto Medium" panose="02000000000000000000" pitchFamily="2" charset="0"/>
                <a:cs typeface="Lato Semibold" panose="020F0502020204030203" pitchFamily="34" charset="0"/>
              </a:rPr>
              <a:t>Community</a:t>
            </a:r>
          </a:p>
        </p:txBody>
      </p:sp>
      <p:sp>
        <p:nvSpPr>
          <p:cNvPr id="88" name="Rectangle 56">
            <a:extLst>
              <a:ext uri="{FF2B5EF4-FFF2-40B4-BE49-F238E27FC236}">
                <a16:creationId xmlns:a16="http://schemas.microsoft.com/office/drawing/2014/main" id="{8AADFEEE-B65A-2B42-A056-0C25FE7E741B}"/>
              </a:ext>
            </a:extLst>
          </p:cNvPr>
          <p:cNvSpPr/>
          <p:nvPr/>
        </p:nvSpPr>
        <p:spPr>
          <a:xfrm>
            <a:off x="12487661" y="9848276"/>
            <a:ext cx="3823677" cy="1200329"/>
          </a:xfrm>
          <a:prstGeom prst="rect">
            <a:avLst/>
          </a:prstGeom>
        </p:spPr>
        <p:txBody>
          <a:bodyPr wrap="square">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a:t>
            </a:r>
          </a:p>
        </p:txBody>
      </p:sp>
      <p:sp>
        <p:nvSpPr>
          <p:cNvPr id="92" name="CuadroTexto 395">
            <a:extLst>
              <a:ext uri="{FF2B5EF4-FFF2-40B4-BE49-F238E27FC236}">
                <a16:creationId xmlns:a16="http://schemas.microsoft.com/office/drawing/2014/main" id="{D26DEFF0-430D-3F48-8668-729CDFFA4CD5}"/>
              </a:ext>
            </a:extLst>
          </p:cNvPr>
          <p:cNvSpPr txBox="1"/>
          <p:nvPr/>
        </p:nvSpPr>
        <p:spPr>
          <a:xfrm>
            <a:off x="18821543" y="5827876"/>
            <a:ext cx="4565148" cy="584775"/>
          </a:xfrm>
          <a:prstGeom prst="rect">
            <a:avLst/>
          </a:prstGeom>
          <a:noFill/>
        </p:spPr>
        <p:txBody>
          <a:bodyPr wrap="square" rtlCol="0">
            <a:spAutoFit/>
          </a:bodyPr>
          <a:lstStyle/>
          <a:p>
            <a:r>
              <a:rPr lang="en-US" sz="3200" dirty="0">
                <a:solidFill>
                  <a:schemeClr val="tx2"/>
                </a:solidFill>
                <a:latin typeface="Roboto Medium" panose="02000000000000000000" pitchFamily="2" charset="0"/>
                <a:ea typeface="Roboto Medium" panose="02000000000000000000" pitchFamily="2" charset="0"/>
                <a:cs typeface="Lato Semibold" panose="020F0502020204030203" pitchFamily="34" charset="0"/>
              </a:rPr>
              <a:t>Suppliers</a:t>
            </a:r>
          </a:p>
        </p:txBody>
      </p:sp>
      <p:sp>
        <p:nvSpPr>
          <p:cNvPr id="93" name="Rectangle 92">
            <a:extLst>
              <a:ext uri="{FF2B5EF4-FFF2-40B4-BE49-F238E27FC236}">
                <a16:creationId xmlns:a16="http://schemas.microsoft.com/office/drawing/2014/main" id="{3C6D0F5A-5265-7F40-A0C6-9A9D9E257683}"/>
              </a:ext>
            </a:extLst>
          </p:cNvPr>
          <p:cNvSpPr/>
          <p:nvPr/>
        </p:nvSpPr>
        <p:spPr>
          <a:xfrm>
            <a:off x="18821543" y="6431834"/>
            <a:ext cx="3823677" cy="1200329"/>
          </a:xfrm>
          <a:prstGeom prst="rect">
            <a:avLst/>
          </a:prstGeom>
        </p:spPr>
        <p:txBody>
          <a:bodyPr wrap="square">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a:t>
            </a:r>
          </a:p>
        </p:txBody>
      </p:sp>
      <p:sp>
        <p:nvSpPr>
          <p:cNvPr id="94" name="CuadroTexto 395">
            <a:extLst>
              <a:ext uri="{FF2B5EF4-FFF2-40B4-BE49-F238E27FC236}">
                <a16:creationId xmlns:a16="http://schemas.microsoft.com/office/drawing/2014/main" id="{5186470E-EE3C-324B-B05F-A573D61E2B92}"/>
              </a:ext>
            </a:extLst>
          </p:cNvPr>
          <p:cNvSpPr txBox="1"/>
          <p:nvPr/>
        </p:nvSpPr>
        <p:spPr>
          <a:xfrm>
            <a:off x="18821543" y="9263501"/>
            <a:ext cx="4565148" cy="584775"/>
          </a:xfrm>
          <a:prstGeom prst="rect">
            <a:avLst/>
          </a:prstGeom>
          <a:noFill/>
        </p:spPr>
        <p:txBody>
          <a:bodyPr wrap="square" rtlCol="0">
            <a:spAutoFit/>
          </a:bodyPr>
          <a:lstStyle/>
          <a:p>
            <a:r>
              <a:rPr lang="en-US" sz="3200" dirty="0">
                <a:solidFill>
                  <a:schemeClr val="tx2"/>
                </a:solidFill>
                <a:latin typeface="Roboto Medium" panose="02000000000000000000" pitchFamily="2" charset="0"/>
                <a:ea typeface="Roboto Medium" panose="02000000000000000000" pitchFamily="2" charset="0"/>
                <a:cs typeface="Lato Semibold" panose="020F0502020204030203" pitchFamily="34" charset="0"/>
              </a:rPr>
              <a:t>Competitors</a:t>
            </a:r>
          </a:p>
        </p:txBody>
      </p:sp>
      <p:sp>
        <p:nvSpPr>
          <p:cNvPr id="95" name="Rectangle 56">
            <a:extLst>
              <a:ext uri="{FF2B5EF4-FFF2-40B4-BE49-F238E27FC236}">
                <a16:creationId xmlns:a16="http://schemas.microsoft.com/office/drawing/2014/main" id="{45AB2B96-AD37-0D4A-8A29-124B87A9825C}"/>
              </a:ext>
            </a:extLst>
          </p:cNvPr>
          <p:cNvSpPr/>
          <p:nvPr/>
        </p:nvSpPr>
        <p:spPr>
          <a:xfrm>
            <a:off x="18821543" y="9848276"/>
            <a:ext cx="3823677" cy="1200329"/>
          </a:xfrm>
          <a:prstGeom prst="rect">
            <a:avLst/>
          </a:prstGeom>
        </p:spPr>
        <p:txBody>
          <a:bodyPr wrap="square">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a:t>
            </a:r>
          </a:p>
        </p:txBody>
      </p:sp>
      <p:sp>
        <p:nvSpPr>
          <p:cNvPr id="113" name="Freeform 7">
            <a:extLst>
              <a:ext uri="{FF2B5EF4-FFF2-40B4-BE49-F238E27FC236}">
                <a16:creationId xmlns:a16="http://schemas.microsoft.com/office/drawing/2014/main" id="{B3A37A1B-CF5F-D94B-86AF-49A0AFC24EB9}"/>
              </a:ext>
            </a:extLst>
          </p:cNvPr>
          <p:cNvSpPr>
            <a:spLocks/>
          </p:cNvSpPr>
          <p:nvPr/>
        </p:nvSpPr>
        <p:spPr bwMode="auto">
          <a:xfrm>
            <a:off x="10284008" y="5847059"/>
            <a:ext cx="1833072" cy="1809207"/>
          </a:xfrm>
          <a:custGeom>
            <a:avLst/>
            <a:gdLst>
              <a:gd name="T0" fmla="*/ 450 w 452"/>
              <a:gd name="T1" fmla="*/ 234 h 446"/>
              <a:gd name="T2" fmla="*/ 446 w 452"/>
              <a:gd name="T3" fmla="*/ 215 h 446"/>
              <a:gd name="T4" fmla="*/ 435 w 452"/>
              <a:gd name="T5" fmla="*/ 131 h 446"/>
              <a:gd name="T6" fmla="*/ 417 w 452"/>
              <a:gd name="T7" fmla="*/ 128 h 446"/>
              <a:gd name="T8" fmla="*/ 398 w 452"/>
              <a:gd name="T9" fmla="*/ 117 h 446"/>
              <a:gd name="T10" fmla="*/ 378 w 452"/>
              <a:gd name="T11" fmla="*/ 116 h 446"/>
              <a:gd name="T12" fmla="*/ 365 w 452"/>
              <a:gd name="T13" fmla="*/ 118 h 446"/>
              <a:gd name="T14" fmla="*/ 352 w 452"/>
              <a:gd name="T15" fmla="*/ 122 h 446"/>
              <a:gd name="T16" fmla="*/ 332 w 452"/>
              <a:gd name="T17" fmla="*/ 118 h 446"/>
              <a:gd name="T18" fmla="*/ 325 w 452"/>
              <a:gd name="T19" fmla="*/ 116 h 446"/>
              <a:gd name="T20" fmla="*/ 310 w 452"/>
              <a:gd name="T21" fmla="*/ 112 h 446"/>
              <a:gd name="T22" fmla="*/ 301 w 452"/>
              <a:gd name="T23" fmla="*/ 111 h 446"/>
              <a:gd name="T24" fmla="*/ 284 w 452"/>
              <a:gd name="T25" fmla="*/ 107 h 446"/>
              <a:gd name="T26" fmla="*/ 269 w 452"/>
              <a:gd name="T27" fmla="*/ 101 h 446"/>
              <a:gd name="T28" fmla="*/ 253 w 452"/>
              <a:gd name="T29" fmla="*/ 93 h 446"/>
              <a:gd name="T30" fmla="*/ 242 w 452"/>
              <a:gd name="T31" fmla="*/ 90 h 446"/>
              <a:gd name="T32" fmla="*/ 125 w 452"/>
              <a:gd name="T33" fmla="*/ 182 h 446"/>
              <a:gd name="T34" fmla="*/ 2 w 452"/>
              <a:gd name="T35" fmla="*/ 183 h 446"/>
              <a:gd name="T36" fmla="*/ 13 w 452"/>
              <a:gd name="T37" fmla="*/ 197 h 446"/>
              <a:gd name="T38" fmla="*/ 22 w 452"/>
              <a:gd name="T39" fmla="*/ 205 h 446"/>
              <a:gd name="T40" fmla="*/ 41 w 452"/>
              <a:gd name="T41" fmla="*/ 224 h 446"/>
              <a:gd name="T42" fmla="*/ 55 w 452"/>
              <a:gd name="T43" fmla="*/ 238 h 446"/>
              <a:gd name="T44" fmla="*/ 59 w 452"/>
              <a:gd name="T45" fmla="*/ 259 h 446"/>
              <a:gd name="T46" fmla="*/ 66 w 452"/>
              <a:gd name="T47" fmla="*/ 278 h 446"/>
              <a:gd name="T48" fmla="*/ 74 w 452"/>
              <a:gd name="T49" fmla="*/ 286 h 446"/>
              <a:gd name="T50" fmla="*/ 88 w 452"/>
              <a:gd name="T51" fmla="*/ 296 h 446"/>
              <a:gd name="T52" fmla="*/ 109 w 452"/>
              <a:gd name="T53" fmla="*/ 307 h 446"/>
              <a:gd name="T54" fmla="*/ 120 w 452"/>
              <a:gd name="T55" fmla="*/ 298 h 446"/>
              <a:gd name="T56" fmla="*/ 127 w 452"/>
              <a:gd name="T57" fmla="*/ 283 h 446"/>
              <a:gd name="T58" fmla="*/ 148 w 452"/>
              <a:gd name="T59" fmla="*/ 275 h 446"/>
              <a:gd name="T60" fmla="*/ 170 w 452"/>
              <a:gd name="T61" fmla="*/ 279 h 446"/>
              <a:gd name="T62" fmla="*/ 183 w 452"/>
              <a:gd name="T63" fmla="*/ 292 h 446"/>
              <a:gd name="T64" fmla="*/ 200 w 452"/>
              <a:gd name="T65" fmla="*/ 320 h 446"/>
              <a:gd name="T66" fmla="*/ 210 w 452"/>
              <a:gd name="T67" fmla="*/ 343 h 446"/>
              <a:gd name="T68" fmla="*/ 235 w 452"/>
              <a:gd name="T69" fmla="*/ 372 h 446"/>
              <a:gd name="T70" fmla="*/ 237 w 452"/>
              <a:gd name="T71" fmla="*/ 388 h 446"/>
              <a:gd name="T72" fmla="*/ 249 w 452"/>
              <a:gd name="T73" fmla="*/ 416 h 446"/>
              <a:gd name="T74" fmla="*/ 273 w 452"/>
              <a:gd name="T75" fmla="*/ 427 h 446"/>
              <a:gd name="T76" fmla="*/ 291 w 452"/>
              <a:gd name="T77" fmla="*/ 438 h 446"/>
              <a:gd name="T78" fmla="*/ 305 w 452"/>
              <a:gd name="T79" fmla="*/ 442 h 446"/>
              <a:gd name="T80" fmla="*/ 321 w 452"/>
              <a:gd name="T81" fmla="*/ 441 h 446"/>
              <a:gd name="T82" fmla="*/ 317 w 452"/>
              <a:gd name="T83" fmla="*/ 425 h 446"/>
              <a:gd name="T84" fmla="*/ 308 w 452"/>
              <a:gd name="T85" fmla="*/ 404 h 446"/>
              <a:gd name="T86" fmla="*/ 318 w 452"/>
              <a:gd name="T87" fmla="*/ 370 h 446"/>
              <a:gd name="T88" fmla="*/ 311 w 452"/>
              <a:gd name="T89" fmla="*/ 361 h 446"/>
              <a:gd name="T90" fmla="*/ 326 w 452"/>
              <a:gd name="T91" fmla="*/ 355 h 446"/>
              <a:gd name="T92" fmla="*/ 324 w 452"/>
              <a:gd name="T93" fmla="*/ 350 h 446"/>
              <a:gd name="T94" fmla="*/ 338 w 452"/>
              <a:gd name="T95" fmla="*/ 350 h 446"/>
              <a:gd name="T96" fmla="*/ 336 w 452"/>
              <a:gd name="T97" fmla="*/ 345 h 446"/>
              <a:gd name="T98" fmla="*/ 347 w 452"/>
              <a:gd name="T99" fmla="*/ 342 h 446"/>
              <a:gd name="T100" fmla="*/ 346 w 452"/>
              <a:gd name="T101" fmla="*/ 331 h 446"/>
              <a:gd name="T102" fmla="*/ 357 w 452"/>
              <a:gd name="T103" fmla="*/ 329 h 446"/>
              <a:gd name="T104" fmla="*/ 367 w 452"/>
              <a:gd name="T105" fmla="*/ 329 h 446"/>
              <a:gd name="T106" fmla="*/ 395 w 452"/>
              <a:gd name="T107" fmla="*/ 314 h 446"/>
              <a:gd name="T108" fmla="*/ 403 w 452"/>
              <a:gd name="T109" fmla="*/ 305 h 446"/>
              <a:gd name="T110" fmla="*/ 403 w 452"/>
              <a:gd name="T111" fmla="*/ 296 h 446"/>
              <a:gd name="T112" fmla="*/ 410 w 452"/>
              <a:gd name="T113" fmla="*/ 286 h 446"/>
              <a:gd name="T114" fmla="*/ 412 w 452"/>
              <a:gd name="T115" fmla="*/ 299 h 446"/>
              <a:gd name="T116" fmla="*/ 439 w 452"/>
              <a:gd name="T117" fmla="*/ 288 h 446"/>
              <a:gd name="T118" fmla="*/ 447 w 452"/>
              <a:gd name="T119" fmla="*/ 268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52" h="446">
                <a:moveTo>
                  <a:pt x="446" y="253"/>
                </a:moveTo>
                <a:lnTo>
                  <a:pt x="448" y="245"/>
                </a:lnTo>
                <a:lnTo>
                  <a:pt x="452" y="240"/>
                </a:lnTo>
                <a:lnTo>
                  <a:pt x="450" y="234"/>
                </a:lnTo>
                <a:lnTo>
                  <a:pt x="448" y="226"/>
                </a:lnTo>
                <a:lnTo>
                  <a:pt x="447" y="223"/>
                </a:lnTo>
                <a:lnTo>
                  <a:pt x="447" y="217"/>
                </a:lnTo>
                <a:lnTo>
                  <a:pt x="446" y="215"/>
                </a:lnTo>
                <a:lnTo>
                  <a:pt x="442" y="206"/>
                </a:lnTo>
                <a:lnTo>
                  <a:pt x="442" y="204"/>
                </a:lnTo>
                <a:lnTo>
                  <a:pt x="435" y="198"/>
                </a:lnTo>
                <a:lnTo>
                  <a:pt x="435" y="131"/>
                </a:lnTo>
                <a:lnTo>
                  <a:pt x="425" y="130"/>
                </a:lnTo>
                <a:lnTo>
                  <a:pt x="423" y="132"/>
                </a:lnTo>
                <a:lnTo>
                  <a:pt x="420" y="131"/>
                </a:lnTo>
                <a:lnTo>
                  <a:pt x="417" y="128"/>
                </a:lnTo>
                <a:lnTo>
                  <a:pt x="413" y="126"/>
                </a:lnTo>
                <a:lnTo>
                  <a:pt x="408" y="126"/>
                </a:lnTo>
                <a:lnTo>
                  <a:pt x="402" y="122"/>
                </a:lnTo>
                <a:lnTo>
                  <a:pt x="398" y="117"/>
                </a:lnTo>
                <a:lnTo>
                  <a:pt x="393" y="116"/>
                </a:lnTo>
                <a:lnTo>
                  <a:pt x="385" y="118"/>
                </a:lnTo>
                <a:lnTo>
                  <a:pt x="383" y="117"/>
                </a:lnTo>
                <a:lnTo>
                  <a:pt x="378" y="116"/>
                </a:lnTo>
                <a:lnTo>
                  <a:pt x="374" y="119"/>
                </a:lnTo>
                <a:lnTo>
                  <a:pt x="372" y="120"/>
                </a:lnTo>
                <a:lnTo>
                  <a:pt x="369" y="118"/>
                </a:lnTo>
                <a:lnTo>
                  <a:pt x="365" y="118"/>
                </a:lnTo>
                <a:lnTo>
                  <a:pt x="363" y="121"/>
                </a:lnTo>
                <a:lnTo>
                  <a:pt x="358" y="124"/>
                </a:lnTo>
                <a:lnTo>
                  <a:pt x="354" y="125"/>
                </a:lnTo>
                <a:lnTo>
                  <a:pt x="352" y="122"/>
                </a:lnTo>
                <a:lnTo>
                  <a:pt x="349" y="119"/>
                </a:lnTo>
                <a:lnTo>
                  <a:pt x="341" y="120"/>
                </a:lnTo>
                <a:lnTo>
                  <a:pt x="336" y="117"/>
                </a:lnTo>
                <a:lnTo>
                  <a:pt x="332" y="118"/>
                </a:lnTo>
                <a:lnTo>
                  <a:pt x="330" y="122"/>
                </a:lnTo>
                <a:lnTo>
                  <a:pt x="328" y="123"/>
                </a:lnTo>
                <a:lnTo>
                  <a:pt x="327" y="118"/>
                </a:lnTo>
                <a:lnTo>
                  <a:pt x="325" y="116"/>
                </a:lnTo>
                <a:lnTo>
                  <a:pt x="319" y="120"/>
                </a:lnTo>
                <a:lnTo>
                  <a:pt x="318" y="116"/>
                </a:lnTo>
                <a:lnTo>
                  <a:pt x="312" y="112"/>
                </a:lnTo>
                <a:lnTo>
                  <a:pt x="310" y="112"/>
                </a:lnTo>
                <a:lnTo>
                  <a:pt x="308" y="115"/>
                </a:lnTo>
                <a:lnTo>
                  <a:pt x="305" y="117"/>
                </a:lnTo>
                <a:lnTo>
                  <a:pt x="302" y="116"/>
                </a:lnTo>
                <a:lnTo>
                  <a:pt x="301" y="111"/>
                </a:lnTo>
                <a:lnTo>
                  <a:pt x="298" y="111"/>
                </a:lnTo>
                <a:lnTo>
                  <a:pt x="295" y="105"/>
                </a:lnTo>
                <a:lnTo>
                  <a:pt x="287" y="105"/>
                </a:lnTo>
                <a:lnTo>
                  <a:pt x="284" y="107"/>
                </a:lnTo>
                <a:lnTo>
                  <a:pt x="281" y="104"/>
                </a:lnTo>
                <a:lnTo>
                  <a:pt x="280" y="104"/>
                </a:lnTo>
                <a:lnTo>
                  <a:pt x="275" y="105"/>
                </a:lnTo>
                <a:lnTo>
                  <a:pt x="269" y="101"/>
                </a:lnTo>
                <a:lnTo>
                  <a:pt x="261" y="101"/>
                </a:lnTo>
                <a:lnTo>
                  <a:pt x="259" y="94"/>
                </a:lnTo>
                <a:lnTo>
                  <a:pt x="255" y="92"/>
                </a:lnTo>
                <a:lnTo>
                  <a:pt x="253" y="93"/>
                </a:lnTo>
                <a:lnTo>
                  <a:pt x="250" y="92"/>
                </a:lnTo>
                <a:lnTo>
                  <a:pt x="247" y="93"/>
                </a:lnTo>
                <a:lnTo>
                  <a:pt x="244" y="93"/>
                </a:lnTo>
                <a:lnTo>
                  <a:pt x="242" y="90"/>
                </a:lnTo>
                <a:lnTo>
                  <a:pt x="235" y="83"/>
                </a:lnTo>
                <a:lnTo>
                  <a:pt x="239" y="6"/>
                </a:lnTo>
                <a:lnTo>
                  <a:pt x="139" y="0"/>
                </a:lnTo>
                <a:lnTo>
                  <a:pt x="125" y="182"/>
                </a:lnTo>
                <a:lnTo>
                  <a:pt x="6" y="171"/>
                </a:lnTo>
                <a:lnTo>
                  <a:pt x="5" y="180"/>
                </a:lnTo>
                <a:lnTo>
                  <a:pt x="0" y="180"/>
                </a:lnTo>
                <a:lnTo>
                  <a:pt x="2" y="183"/>
                </a:lnTo>
                <a:lnTo>
                  <a:pt x="7" y="186"/>
                </a:lnTo>
                <a:lnTo>
                  <a:pt x="10" y="190"/>
                </a:lnTo>
                <a:lnTo>
                  <a:pt x="11" y="193"/>
                </a:lnTo>
                <a:lnTo>
                  <a:pt x="13" y="197"/>
                </a:lnTo>
                <a:lnTo>
                  <a:pt x="15" y="198"/>
                </a:lnTo>
                <a:lnTo>
                  <a:pt x="18" y="200"/>
                </a:lnTo>
                <a:lnTo>
                  <a:pt x="21" y="202"/>
                </a:lnTo>
                <a:lnTo>
                  <a:pt x="22" y="205"/>
                </a:lnTo>
                <a:lnTo>
                  <a:pt x="26" y="210"/>
                </a:lnTo>
                <a:lnTo>
                  <a:pt x="30" y="213"/>
                </a:lnTo>
                <a:lnTo>
                  <a:pt x="38" y="224"/>
                </a:lnTo>
                <a:lnTo>
                  <a:pt x="41" y="224"/>
                </a:lnTo>
                <a:lnTo>
                  <a:pt x="44" y="227"/>
                </a:lnTo>
                <a:lnTo>
                  <a:pt x="48" y="230"/>
                </a:lnTo>
                <a:lnTo>
                  <a:pt x="53" y="234"/>
                </a:lnTo>
                <a:lnTo>
                  <a:pt x="55" y="238"/>
                </a:lnTo>
                <a:lnTo>
                  <a:pt x="55" y="245"/>
                </a:lnTo>
                <a:lnTo>
                  <a:pt x="59" y="251"/>
                </a:lnTo>
                <a:lnTo>
                  <a:pt x="60" y="255"/>
                </a:lnTo>
                <a:lnTo>
                  <a:pt x="59" y="259"/>
                </a:lnTo>
                <a:lnTo>
                  <a:pt x="59" y="264"/>
                </a:lnTo>
                <a:lnTo>
                  <a:pt x="60" y="270"/>
                </a:lnTo>
                <a:lnTo>
                  <a:pt x="65" y="275"/>
                </a:lnTo>
                <a:lnTo>
                  <a:pt x="66" y="278"/>
                </a:lnTo>
                <a:lnTo>
                  <a:pt x="67" y="279"/>
                </a:lnTo>
                <a:lnTo>
                  <a:pt x="69" y="281"/>
                </a:lnTo>
                <a:lnTo>
                  <a:pt x="71" y="283"/>
                </a:lnTo>
                <a:lnTo>
                  <a:pt x="74" y="286"/>
                </a:lnTo>
                <a:lnTo>
                  <a:pt x="78" y="289"/>
                </a:lnTo>
                <a:lnTo>
                  <a:pt x="81" y="292"/>
                </a:lnTo>
                <a:lnTo>
                  <a:pt x="84" y="293"/>
                </a:lnTo>
                <a:lnTo>
                  <a:pt x="88" y="296"/>
                </a:lnTo>
                <a:lnTo>
                  <a:pt x="94" y="299"/>
                </a:lnTo>
                <a:lnTo>
                  <a:pt x="101" y="304"/>
                </a:lnTo>
                <a:lnTo>
                  <a:pt x="104" y="305"/>
                </a:lnTo>
                <a:lnTo>
                  <a:pt x="109" y="307"/>
                </a:lnTo>
                <a:lnTo>
                  <a:pt x="113" y="307"/>
                </a:lnTo>
                <a:lnTo>
                  <a:pt x="115" y="303"/>
                </a:lnTo>
                <a:lnTo>
                  <a:pt x="118" y="300"/>
                </a:lnTo>
                <a:lnTo>
                  <a:pt x="120" y="298"/>
                </a:lnTo>
                <a:lnTo>
                  <a:pt x="123" y="297"/>
                </a:lnTo>
                <a:lnTo>
                  <a:pt x="123" y="292"/>
                </a:lnTo>
                <a:lnTo>
                  <a:pt x="125" y="288"/>
                </a:lnTo>
                <a:lnTo>
                  <a:pt x="127" y="283"/>
                </a:lnTo>
                <a:lnTo>
                  <a:pt x="132" y="277"/>
                </a:lnTo>
                <a:lnTo>
                  <a:pt x="139" y="276"/>
                </a:lnTo>
                <a:lnTo>
                  <a:pt x="143" y="275"/>
                </a:lnTo>
                <a:lnTo>
                  <a:pt x="148" y="275"/>
                </a:lnTo>
                <a:lnTo>
                  <a:pt x="153" y="277"/>
                </a:lnTo>
                <a:lnTo>
                  <a:pt x="159" y="278"/>
                </a:lnTo>
                <a:lnTo>
                  <a:pt x="162" y="278"/>
                </a:lnTo>
                <a:lnTo>
                  <a:pt x="170" y="279"/>
                </a:lnTo>
                <a:lnTo>
                  <a:pt x="173" y="281"/>
                </a:lnTo>
                <a:lnTo>
                  <a:pt x="176" y="287"/>
                </a:lnTo>
                <a:lnTo>
                  <a:pt x="178" y="287"/>
                </a:lnTo>
                <a:lnTo>
                  <a:pt x="183" y="292"/>
                </a:lnTo>
                <a:lnTo>
                  <a:pt x="187" y="294"/>
                </a:lnTo>
                <a:lnTo>
                  <a:pt x="190" y="300"/>
                </a:lnTo>
                <a:lnTo>
                  <a:pt x="196" y="308"/>
                </a:lnTo>
                <a:lnTo>
                  <a:pt x="200" y="320"/>
                </a:lnTo>
                <a:lnTo>
                  <a:pt x="203" y="324"/>
                </a:lnTo>
                <a:lnTo>
                  <a:pt x="207" y="332"/>
                </a:lnTo>
                <a:lnTo>
                  <a:pt x="207" y="335"/>
                </a:lnTo>
                <a:lnTo>
                  <a:pt x="210" y="343"/>
                </a:lnTo>
                <a:lnTo>
                  <a:pt x="218" y="350"/>
                </a:lnTo>
                <a:lnTo>
                  <a:pt x="220" y="358"/>
                </a:lnTo>
                <a:lnTo>
                  <a:pt x="230" y="370"/>
                </a:lnTo>
                <a:lnTo>
                  <a:pt x="235" y="372"/>
                </a:lnTo>
                <a:lnTo>
                  <a:pt x="234" y="381"/>
                </a:lnTo>
                <a:lnTo>
                  <a:pt x="232" y="383"/>
                </a:lnTo>
                <a:lnTo>
                  <a:pt x="234" y="385"/>
                </a:lnTo>
                <a:lnTo>
                  <a:pt x="237" y="388"/>
                </a:lnTo>
                <a:lnTo>
                  <a:pt x="237" y="394"/>
                </a:lnTo>
                <a:lnTo>
                  <a:pt x="243" y="405"/>
                </a:lnTo>
                <a:lnTo>
                  <a:pt x="246" y="411"/>
                </a:lnTo>
                <a:lnTo>
                  <a:pt x="249" y="416"/>
                </a:lnTo>
                <a:lnTo>
                  <a:pt x="251" y="421"/>
                </a:lnTo>
                <a:lnTo>
                  <a:pt x="259" y="422"/>
                </a:lnTo>
                <a:lnTo>
                  <a:pt x="264" y="427"/>
                </a:lnTo>
                <a:lnTo>
                  <a:pt x="273" y="427"/>
                </a:lnTo>
                <a:lnTo>
                  <a:pt x="280" y="434"/>
                </a:lnTo>
                <a:lnTo>
                  <a:pt x="284" y="434"/>
                </a:lnTo>
                <a:lnTo>
                  <a:pt x="286" y="437"/>
                </a:lnTo>
                <a:lnTo>
                  <a:pt x="291" y="438"/>
                </a:lnTo>
                <a:lnTo>
                  <a:pt x="292" y="436"/>
                </a:lnTo>
                <a:lnTo>
                  <a:pt x="302" y="438"/>
                </a:lnTo>
                <a:lnTo>
                  <a:pt x="302" y="439"/>
                </a:lnTo>
                <a:lnTo>
                  <a:pt x="305" y="442"/>
                </a:lnTo>
                <a:lnTo>
                  <a:pt x="310" y="446"/>
                </a:lnTo>
                <a:lnTo>
                  <a:pt x="313" y="444"/>
                </a:lnTo>
                <a:lnTo>
                  <a:pt x="314" y="442"/>
                </a:lnTo>
                <a:lnTo>
                  <a:pt x="321" y="441"/>
                </a:lnTo>
                <a:lnTo>
                  <a:pt x="319" y="436"/>
                </a:lnTo>
                <a:lnTo>
                  <a:pt x="319" y="433"/>
                </a:lnTo>
                <a:lnTo>
                  <a:pt x="318" y="429"/>
                </a:lnTo>
                <a:lnTo>
                  <a:pt x="317" y="425"/>
                </a:lnTo>
                <a:lnTo>
                  <a:pt x="314" y="423"/>
                </a:lnTo>
                <a:lnTo>
                  <a:pt x="312" y="417"/>
                </a:lnTo>
                <a:lnTo>
                  <a:pt x="311" y="411"/>
                </a:lnTo>
                <a:lnTo>
                  <a:pt x="308" y="404"/>
                </a:lnTo>
                <a:lnTo>
                  <a:pt x="308" y="398"/>
                </a:lnTo>
                <a:lnTo>
                  <a:pt x="311" y="389"/>
                </a:lnTo>
                <a:lnTo>
                  <a:pt x="314" y="380"/>
                </a:lnTo>
                <a:lnTo>
                  <a:pt x="318" y="370"/>
                </a:lnTo>
                <a:lnTo>
                  <a:pt x="317" y="368"/>
                </a:lnTo>
                <a:lnTo>
                  <a:pt x="314" y="366"/>
                </a:lnTo>
                <a:lnTo>
                  <a:pt x="311" y="363"/>
                </a:lnTo>
                <a:lnTo>
                  <a:pt x="311" y="361"/>
                </a:lnTo>
                <a:lnTo>
                  <a:pt x="313" y="362"/>
                </a:lnTo>
                <a:lnTo>
                  <a:pt x="322" y="361"/>
                </a:lnTo>
                <a:lnTo>
                  <a:pt x="323" y="361"/>
                </a:lnTo>
                <a:lnTo>
                  <a:pt x="326" y="355"/>
                </a:lnTo>
                <a:lnTo>
                  <a:pt x="323" y="355"/>
                </a:lnTo>
                <a:lnTo>
                  <a:pt x="322" y="353"/>
                </a:lnTo>
                <a:lnTo>
                  <a:pt x="322" y="351"/>
                </a:lnTo>
                <a:lnTo>
                  <a:pt x="324" y="350"/>
                </a:lnTo>
                <a:lnTo>
                  <a:pt x="328" y="350"/>
                </a:lnTo>
                <a:lnTo>
                  <a:pt x="333" y="350"/>
                </a:lnTo>
                <a:lnTo>
                  <a:pt x="335" y="351"/>
                </a:lnTo>
                <a:lnTo>
                  <a:pt x="338" y="350"/>
                </a:lnTo>
                <a:lnTo>
                  <a:pt x="343" y="346"/>
                </a:lnTo>
                <a:lnTo>
                  <a:pt x="341" y="346"/>
                </a:lnTo>
                <a:lnTo>
                  <a:pt x="337" y="349"/>
                </a:lnTo>
                <a:lnTo>
                  <a:pt x="336" y="345"/>
                </a:lnTo>
                <a:lnTo>
                  <a:pt x="338" y="339"/>
                </a:lnTo>
                <a:lnTo>
                  <a:pt x="340" y="341"/>
                </a:lnTo>
                <a:lnTo>
                  <a:pt x="342" y="342"/>
                </a:lnTo>
                <a:lnTo>
                  <a:pt x="347" y="342"/>
                </a:lnTo>
                <a:lnTo>
                  <a:pt x="349" y="340"/>
                </a:lnTo>
                <a:lnTo>
                  <a:pt x="348" y="336"/>
                </a:lnTo>
                <a:lnTo>
                  <a:pt x="345" y="332"/>
                </a:lnTo>
                <a:lnTo>
                  <a:pt x="346" y="331"/>
                </a:lnTo>
                <a:lnTo>
                  <a:pt x="349" y="331"/>
                </a:lnTo>
                <a:lnTo>
                  <a:pt x="352" y="329"/>
                </a:lnTo>
                <a:lnTo>
                  <a:pt x="354" y="331"/>
                </a:lnTo>
                <a:lnTo>
                  <a:pt x="357" y="329"/>
                </a:lnTo>
                <a:lnTo>
                  <a:pt x="358" y="331"/>
                </a:lnTo>
                <a:lnTo>
                  <a:pt x="361" y="333"/>
                </a:lnTo>
                <a:lnTo>
                  <a:pt x="364" y="331"/>
                </a:lnTo>
                <a:lnTo>
                  <a:pt x="367" y="329"/>
                </a:lnTo>
                <a:lnTo>
                  <a:pt x="374" y="327"/>
                </a:lnTo>
                <a:lnTo>
                  <a:pt x="381" y="326"/>
                </a:lnTo>
                <a:lnTo>
                  <a:pt x="392" y="320"/>
                </a:lnTo>
                <a:lnTo>
                  <a:pt x="395" y="314"/>
                </a:lnTo>
                <a:lnTo>
                  <a:pt x="396" y="309"/>
                </a:lnTo>
                <a:lnTo>
                  <a:pt x="399" y="307"/>
                </a:lnTo>
                <a:lnTo>
                  <a:pt x="402" y="306"/>
                </a:lnTo>
                <a:lnTo>
                  <a:pt x="403" y="305"/>
                </a:lnTo>
                <a:lnTo>
                  <a:pt x="406" y="303"/>
                </a:lnTo>
                <a:lnTo>
                  <a:pt x="405" y="300"/>
                </a:lnTo>
                <a:lnTo>
                  <a:pt x="404" y="297"/>
                </a:lnTo>
                <a:lnTo>
                  <a:pt x="403" y="296"/>
                </a:lnTo>
                <a:lnTo>
                  <a:pt x="402" y="294"/>
                </a:lnTo>
                <a:lnTo>
                  <a:pt x="403" y="291"/>
                </a:lnTo>
                <a:lnTo>
                  <a:pt x="407" y="288"/>
                </a:lnTo>
                <a:lnTo>
                  <a:pt x="410" y="286"/>
                </a:lnTo>
                <a:lnTo>
                  <a:pt x="412" y="286"/>
                </a:lnTo>
                <a:lnTo>
                  <a:pt x="412" y="289"/>
                </a:lnTo>
                <a:lnTo>
                  <a:pt x="412" y="293"/>
                </a:lnTo>
                <a:lnTo>
                  <a:pt x="412" y="299"/>
                </a:lnTo>
                <a:lnTo>
                  <a:pt x="413" y="300"/>
                </a:lnTo>
                <a:lnTo>
                  <a:pt x="419" y="295"/>
                </a:lnTo>
                <a:lnTo>
                  <a:pt x="424" y="294"/>
                </a:lnTo>
                <a:lnTo>
                  <a:pt x="439" y="288"/>
                </a:lnTo>
                <a:lnTo>
                  <a:pt x="441" y="287"/>
                </a:lnTo>
                <a:lnTo>
                  <a:pt x="444" y="282"/>
                </a:lnTo>
                <a:lnTo>
                  <a:pt x="447" y="272"/>
                </a:lnTo>
                <a:lnTo>
                  <a:pt x="447" y="268"/>
                </a:lnTo>
                <a:lnTo>
                  <a:pt x="444" y="261"/>
                </a:lnTo>
                <a:lnTo>
                  <a:pt x="446" y="256"/>
                </a:lnTo>
                <a:lnTo>
                  <a:pt x="446" y="253"/>
                </a:lnTo>
                <a:close/>
              </a:path>
            </a:pathLst>
          </a:custGeom>
          <a:solidFill>
            <a:schemeClr val="accent1"/>
          </a:solidFill>
          <a:ln w="6350" cap="flat">
            <a:solidFill>
              <a:schemeClr val="bg1"/>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4" name="Freeform 9">
            <a:extLst>
              <a:ext uri="{FF2B5EF4-FFF2-40B4-BE49-F238E27FC236}">
                <a16:creationId xmlns:a16="http://schemas.microsoft.com/office/drawing/2014/main" id="{54AA348E-205D-CB4D-BB3A-3FCE2B339C1D}"/>
              </a:ext>
            </a:extLst>
          </p:cNvPr>
          <p:cNvSpPr>
            <a:spLocks/>
          </p:cNvSpPr>
          <p:nvPr/>
        </p:nvSpPr>
        <p:spPr bwMode="auto">
          <a:xfrm>
            <a:off x="17423390" y="5944122"/>
            <a:ext cx="1042253" cy="1805151"/>
          </a:xfrm>
          <a:custGeom>
            <a:avLst/>
            <a:gdLst>
              <a:gd name="T0" fmla="*/ 229 w 257"/>
              <a:gd name="T1" fmla="*/ 433 h 445"/>
              <a:gd name="T2" fmla="*/ 231 w 257"/>
              <a:gd name="T3" fmla="*/ 420 h 445"/>
              <a:gd name="T4" fmla="*/ 239 w 257"/>
              <a:gd name="T5" fmla="*/ 409 h 445"/>
              <a:gd name="T6" fmla="*/ 255 w 257"/>
              <a:gd name="T7" fmla="*/ 388 h 445"/>
              <a:gd name="T8" fmla="*/ 251 w 257"/>
              <a:gd name="T9" fmla="*/ 379 h 445"/>
              <a:gd name="T10" fmla="*/ 247 w 257"/>
              <a:gd name="T11" fmla="*/ 358 h 445"/>
              <a:gd name="T12" fmla="*/ 118 w 257"/>
              <a:gd name="T13" fmla="*/ 158 h 445"/>
              <a:gd name="T14" fmla="*/ 113 w 257"/>
              <a:gd name="T15" fmla="*/ 153 h 445"/>
              <a:gd name="T16" fmla="*/ 117 w 257"/>
              <a:gd name="T17" fmla="*/ 146 h 445"/>
              <a:gd name="T18" fmla="*/ 26 w 257"/>
              <a:gd name="T19" fmla="*/ 0 h 445"/>
              <a:gd name="T20" fmla="*/ 23 w 257"/>
              <a:gd name="T21" fmla="*/ 9 h 445"/>
              <a:gd name="T22" fmla="*/ 22 w 257"/>
              <a:gd name="T23" fmla="*/ 25 h 445"/>
              <a:gd name="T24" fmla="*/ 17 w 257"/>
              <a:gd name="T25" fmla="*/ 34 h 445"/>
              <a:gd name="T26" fmla="*/ 7 w 257"/>
              <a:gd name="T27" fmla="*/ 50 h 445"/>
              <a:gd name="T28" fmla="*/ 0 w 257"/>
              <a:gd name="T29" fmla="*/ 62 h 445"/>
              <a:gd name="T30" fmla="*/ 3 w 257"/>
              <a:gd name="T31" fmla="*/ 75 h 445"/>
              <a:gd name="T32" fmla="*/ 9 w 257"/>
              <a:gd name="T33" fmla="*/ 90 h 445"/>
              <a:gd name="T34" fmla="*/ 5 w 257"/>
              <a:gd name="T35" fmla="*/ 110 h 445"/>
              <a:gd name="T36" fmla="*/ 2 w 257"/>
              <a:gd name="T37" fmla="*/ 122 h 445"/>
              <a:gd name="T38" fmla="*/ 11 w 257"/>
              <a:gd name="T39" fmla="*/ 145 h 445"/>
              <a:gd name="T40" fmla="*/ 17 w 257"/>
              <a:gd name="T41" fmla="*/ 161 h 445"/>
              <a:gd name="T42" fmla="*/ 14 w 257"/>
              <a:gd name="T43" fmla="*/ 169 h 445"/>
              <a:gd name="T44" fmla="*/ 23 w 257"/>
              <a:gd name="T45" fmla="*/ 176 h 445"/>
              <a:gd name="T46" fmla="*/ 29 w 257"/>
              <a:gd name="T47" fmla="*/ 175 h 445"/>
              <a:gd name="T48" fmla="*/ 37 w 257"/>
              <a:gd name="T49" fmla="*/ 172 h 445"/>
              <a:gd name="T50" fmla="*/ 51 w 257"/>
              <a:gd name="T51" fmla="*/ 177 h 445"/>
              <a:gd name="T52" fmla="*/ 49 w 257"/>
              <a:gd name="T53" fmla="*/ 179 h 445"/>
              <a:gd name="T54" fmla="*/ 40 w 257"/>
              <a:gd name="T55" fmla="*/ 176 h 445"/>
              <a:gd name="T56" fmla="*/ 33 w 257"/>
              <a:gd name="T57" fmla="*/ 175 h 445"/>
              <a:gd name="T58" fmla="*/ 35 w 257"/>
              <a:gd name="T59" fmla="*/ 187 h 445"/>
              <a:gd name="T60" fmla="*/ 30 w 257"/>
              <a:gd name="T61" fmla="*/ 192 h 445"/>
              <a:gd name="T62" fmla="*/ 29 w 257"/>
              <a:gd name="T63" fmla="*/ 185 h 445"/>
              <a:gd name="T64" fmla="*/ 24 w 257"/>
              <a:gd name="T65" fmla="*/ 187 h 445"/>
              <a:gd name="T66" fmla="*/ 23 w 257"/>
              <a:gd name="T67" fmla="*/ 204 h 445"/>
              <a:gd name="T68" fmla="*/ 30 w 257"/>
              <a:gd name="T69" fmla="*/ 217 h 445"/>
              <a:gd name="T70" fmla="*/ 35 w 257"/>
              <a:gd name="T71" fmla="*/ 229 h 445"/>
              <a:gd name="T72" fmla="*/ 28 w 257"/>
              <a:gd name="T73" fmla="*/ 234 h 445"/>
              <a:gd name="T74" fmla="*/ 34 w 257"/>
              <a:gd name="T75" fmla="*/ 255 h 445"/>
              <a:gd name="T76" fmla="*/ 42 w 257"/>
              <a:gd name="T77" fmla="*/ 275 h 445"/>
              <a:gd name="T78" fmla="*/ 50 w 257"/>
              <a:gd name="T79" fmla="*/ 288 h 445"/>
              <a:gd name="T80" fmla="*/ 50 w 257"/>
              <a:gd name="T81" fmla="*/ 298 h 445"/>
              <a:gd name="T82" fmla="*/ 53 w 257"/>
              <a:gd name="T83" fmla="*/ 307 h 445"/>
              <a:gd name="T84" fmla="*/ 50 w 257"/>
              <a:gd name="T85" fmla="*/ 327 h 445"/>
              <a:gd name="T86" fmla="*/ 73 w 257"/>
              <a:gd name="T87" fmla="*/ 339 h 445"/>
              <a:gd name="T88" fmla="*/ 91 w 257"/>
              <a:gd name="T89" fmla="*/ 355 h 445"/>
              <a:gd name="T90" fmla="*/ 112 w 257"/>
              <a:gd name="T91" fmla="*/ 374 h 445"/>
              <a:gd name="T92" fmla="*/ 128 w 257"/>
              <a:gd name="T93" fmla="*/ 388 h 445"/>
              <a:gd name="T94" fmla="*/ 143 w 257"/>
              <a:gd name="T95" fmla="*/ 414 h 445"/>
              <a:gd name="T96" fmla="*/ 143 w 257"/>
              <a:gd name="T97" fmla="*/ 434 h 445"/>
              <a:gd name="T98" fmla="*/ 226 w 257"/>
              <a:gd name="T99" fmla="*/ 444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7" h="445">
                <a:moveTo>
                  <a:pt x="233" y="441"/>
                </a:moveTo>
                <a:lnTo>
                  <a:pt x="234" y="438"/>
                </a:lnTo>
                <a:lnTo>
                  <a:pt x="229" y="433"/>
                </a:lnTo>
                <a:lnTo>
                  <a:pt x="230" y="429"/>
                </a:lnTo>
                <a:lnTo>
                  <a:pt x="229" y="423"/>
                </a:lnTo>
                <a:lnTo>
                  <a:pt x="231" y="420"/>
                </a:lnTo>
                <a:lnTo>
                  <a:pt x="233" y="419"/>
                </a:lnTo>
                <a:lnTo>
                  <a:pt x="236" y="416"/>
                </a:lnTo>
                <a:lnTo>
                  <a:pt x="239" y="409"/>
                </a:lnTo>
                <a:lnTo>
                  <a:pt x="242" y="398"/>
                </a:lnTo>
                <a:lnTo>
                  <a:pt x="250" y="392"/>
                </a:lnTo>
                <a:lnTo>
                  <a:pt x="255" y="388"/>
                </a:lnTo>
                <a:lnTo>
                  <a:pt x="257" y="387"/>
                </a:lnTo>
                <a:lnTo>
                  <a:pt x="253" y="382"/>
                </a:lnTo>
                <a:lnTo>
                  <a:pt x="251" y="379"/>
                </a:lnTo>
                <a:lnTo>
                  <a:pt x="250" y="372"/>
                </a:lnTo>
                <a:lnTo>
                  <a:pt x="247" y="364"/>
                </a:lnTo>
                <a:lnTo>
                  <a:pt x="247" y="358"/>
                </a:lnTo>
                <a:lnTo>
                  <a:pt x="248" y="354"/>
                </a:lnTo>
                <a:lnTo>
                  <a:pt x="248" y="353"/>
                </a:lnTo>
                <a:lnTo>
                  <a:pt x="118" y="158"/>
                </a:lnTo>
                <a:lnTo>
                  <a:pt x="115" y="156"/>
                </a:lnTo>
                <a:lnTo>
                  <a:pt x="114" y="155"/>
                </a:lnTo>
                <a:lnTo>
                  <a:pt x="113" y="153"/>
                </a:lnTo>
                <a:lnTo>
                  <a:pt x="112" y="150"/>
                </a:lnTo>
                <a:lnTo>
                  <a:pt x="113" y="147"/>
                </a:lnTo>
                <a:lnTo>
                  <a:pt x="117" y="146"/>
                </a:lnTo>
                <a:lnTo>
                  <a:pt x="119" y="145"/>
                </a:lnTo>
                <a:lnTo>
                  <a:pt x="148" y="35"/>
                </a:lnTo>
                <a:lnTo>
                  <a:pt x="26" y="0"/>
                </a:lnTo>
                <a:lnTo>
                  <a:pt x="25" y="4"/>
                </a:lnTo>
                <a:lnTo>
                  <a:pt x="23" y="5"/>
                </a:lnTo>
                <a:lnTo>
                  <a:pt x="23" y="9"/>
                </a:lnTo>
                <a:lnTo>
                  <a:pt x="23" y="12"/>
                </a:lnTo>
                <a:lnTo>
                  <a:pt x="23" y="21"/>
                </a:lnTo>
                <a:lnTo>
                  <a:pt x="22" y="25"/>
                </a:lnTo>
                <a:lnTo>
                  <a:pt x="19" y="30"/>
                </a:lnTo>
                <a:lnTo>
                  <a:pt x="17" y="33"/>
                </a:lnTo>
                <a:lnTo>
                  <a:pt x="17" y="34"/>
                </a:lnTo>
                <a:lnTo>
                  <a:pt x="17" y="40"/>
                </a:lnTo>
                <a:lnTo>
                  <a:pt x="13" y="45"/>
                </a:lnTo>
                <a:lnTo>
                  <a:pt x="7" y="50"/>
                </a:lnTo>
                <a:lnTo>
                  <a:pt x="2" y="55"/>
                </a:lnTo>
                <a:lnTo>
                  <a:pt x="1" y="57"/>
                </a:lnTo>
                <a:lnTo>
                  <a:pt x="0" y="62"/>
                </a:lnTo>
                <a:lnTo>
                  <a:pt x="0" y="66"/>
                </a:lnTo>
                <a:lnTo>
                  <a:pt x="1" y="71"/>
                </a:lnTo>
                <a:lnTo>
                  <a:pt x="3" y="75"/>
                </a:lnTo>
                <a:lnTo>
                  <a:pt x="7" y="81"/>
                </a:lnTo>
                <a:lnTo>
                  <a:pt x="8" y="85"/>
                </a:lnTo>
                <a:lnTo>
                  <a:pt x="9" y="90"/>
                </a:lnTo>
                <a:lnTo>
                  <a:pt x="9" y="98"/>
                </a:lnTo>
                <a:lnTo>
                  <a:pt x="6" y="104"/>
                </a:lnTo>
                <a:lnTo>
                  <a:pt x="5" y="110"/>
                </a:lnTo>
                <a:lnTo>
                  <a:pt x="5" y="117"/>
                </a:lnTo>
                <a:lnTo>
                  <a:pt x="4" y="120"/>
                </a:lnTo>
                <a:lnTo>
                  <a:pt x="2" y="122"/>
                </a:lnTo>
                <a:lnTo>
                  <a:pt x="3" y="126"/>
                </a:lnTo>
                <a:lnTo>
                  <a:pt x="7" y="133"/>
                </a:lnTo>
                <a:lnTo>
                  <a:pt x="11" y="145"/>
                </a:lnTo>
                <a:lnTo>
                  <a:pt x="15" y="153"/>
                </a:lnTo>
                <a:lnTo>
                  <a:pt x="17" y="156"/>
                </a:lnTo>
                <a:lnTo>
                  <a:pt x="17" y="161"/>
                </a:lnTo>
                <a:lnTo>
                  <a:pt x="16" y="164"/>
                </a:lnTo>
                <a:lnTo>
                  <a:pt x="14" y="166"/>
                </a:lnTo>
                <a:lnTo>
                  <a:pt x="14" y="169"/>
                </a:lnTo>
                <a:lnTo>
                  <a:pt x="18" y="169"/>
                </a:lnTo>
                <a:lnTo>
                  <a:pt x="20" y="172"/>
                </a:lnTo>
                <a:lnTo>
                  <a:pt x="23" y="176"/>
                </a:lnTo>
                <a:lnTo>
                  <a:pt x="24" y="178"/>
                </a:lnTo>
                <a:lnTo>
                  <a:pt x="27" y="179"/>
                </a:lnTo>
                <a:lnTo>
                  <a:pt x="29" y="175"/>
                </a:lnTo>
                <a:lnTo>
                  <a:pt x="29" y="170"/>
                </a:lnTo>
                <a:lnTo>
                  <a:pt x="34" y="169"/>
                </a:lnTo>
                <a:lnTo>
                  <a:pt x="37" y="172"/>
                </a:lnTo>
                <a:lnTo>
                  <a:pt x="44" y="172"/>
                </a:lnTo>
                <a:lnTo>
                  <a:pt x="48" y="176"/>
                </a:lnTo>
                <a:lnTo>
                  <a:pt x="51" y="177"/>
                </a:lnTo>
                <a:lnTo>
                  <a:pt x="53" y="178"/>
                </a:lnTo>
                <a:lnTo>
                  <a:pt x="51" y="180"/>
                </a:lnTo>
                <a:lnTo>
                  <a:pt x="49" y="179"/>
                </a:lnTo>
                <a:lnTo>
                  <a:pt x="45" y="177"/>
                </a:lnTo>
                <a:lnTo>
                  <a:pt x="44" y="177"/>
                </a:lnTo>
                <a:lnTo>
                  <a:pt x="40" y="176"/>
                </a:lnTo>
                <a:lnTo>
                  <a:pt x="38" y="175"/>
                </a:lnTo>
                <a:lnTo>
                  <a:pt x="35" y="174"/>
                </a:lnTo>
                <a:lnTo>
                  <a:pt x="33" y="175"/>
                </a:lnTo>
                <a:lnTo>
                  <a:pt x="33" y="177"/>
                </a:lnTo>
                <a:lnTo>
                  <a:pt x="33" y="184"/>
                </a:lnTo>
                <a:lnTo>
                  <a:pt x="35" y="187"/>
                </a:lnTo>
                <a:lnTo>
                  <a:pt x="34" y="194"/>
                </a:lnTo>
                <a:lnTo>
                  <a:pt x="33" y="194"/>
                </a:lnTo>
                <a:lnTo>
                  <a:pt x="30" y="192"/>
                </a:lnTo>
                <a:lnTo>
                  <a:pt x="29" y="190"/>
                </a:lnTo>
                <a:lnTo>
                  <a:pt x="29" y="186"/>
                </a:lnTo>
                <a:lnTo>
                  <a:pt x="29" y="185"/>
                </a:lnTo>
                <a:lnTo>
                  <a:pt x="28" y="184"/>
                </a:lnTo>
                <a:lnTo>
                  <a:pt x="25" y="183"/>
                </a:lnTo>
                <a:lnTo>
                  <a:pt x="24" y="187"/>
                </a:lnTo>
                <a:lnTo>
                  <a:pt x="23" y="189"/>
                </a:lnTo>
                <a:lnTo>
                  <a:pt x="23" y="195"/>
                </a:lnTo>
                <a:lnTo>
                  <a:pt x="23" y="204"/>
                </a:lnTo>
                <a:lnTo>
                  <a:pt x="23" y="209"/>
                </a:lnTo>
                <a:lnTo>
                  <a:pt x="26" y="214"/>
                </a:lnTo>
                <a:lnTo>
                  <a:pt x="30" y="217"/>
                </a:lnTo>
                <a:lnTo>
                  <a:pt x="34" y="220"/>
                </a:lnTo>
                <a:lnTo>
                  <a:pt x="35" y="225"/>
                </a:lnTo>
                <a:lnTo>
                  <a:pt x="35" y="229"/>
                </a:lnTo>
                <a:lnTo>
                  <a:pt x="34" y="233"/>
                </a:lnTo>
                <a:lnTo>
                  <a:pt x="31" y="234"/>
                </a:lnTo>
                <a:lnTo>
                  <a:pt x="28" y="234"/>
                </a:lnTo>
                <a:lnTo>
                  <a:pt x="28" y="244"/>
                </a:lnTo>
                <a:lnTo>
                  <a:pt x="29" y="247"/>
                </a:lnTo>
                <a:lnTo>
                  <a:pt x="34" y="255"/>
                </a:lnTo>
                <a:lnTo>
                  <a:pt x="35" y="261"/>
                </a:lnTo>
                <a:lnTo>
                  <a:pt x="40" y="268"/>
                </a:lnTo>
                <a:lnTo>
                  <a:pt x="42" y="275"/>
                </a:lnTo>
                <a:lnTo>
                  <a:pt x="45" y="280"/>
                </a:lnTo>
                <a:lnTo>
                  <a:pt x="48" y="287"/>
                </a:lnTo>
                <a:lnTo>
                  <a:pt x="50" y="288"/>
                </a:lnTo>
                <a:lnTo>
                  <a:pt x="50" y="293"/>
                </a:lnTo>
                <a:lnTo>
                  <a:pt x="50" y="296"/>
                </a:lnTo>
                <a:lnTo>
                  <a:pt x="50" y="298"/>
                </a:lnTo>
                <a:lnTo>
                  <a:pt x="52" y="300"/>
                </a:lnTo>
                <a:lnTo>
                  <a:pt x="53" y="303"/>
                </a:lnTo>
                <a:lnTo>
                  <a:pt x="53" y="307"/>
                </a:lnTo>
                <a:lnTo>
                  <a:pt x="52" y="316"/>
                </a:lnTo>
                <a:lnTo>
                  <a:pt x="51" y="322"/>
                </a:lnTo>
                <a:lnTo>
                  <a:pt x="50" y="327"/>
                </a:lnTo>
                <a:lnTo>
                  <a:pt x="59" y="332"/>
                </a:lnTo>
                <a:lnTo>
                  <a:pt x="67" y="335"/>
                </a:lnTo>
                <a:lnTo>
                  <a:pt x="73" y="339"/>
                </a:lnTo>
                <a:lnTo>
                  <a:pt x="82" y="342"/>
                </a:lnTo>
                <a:lnTo>
                  <a:pt x="85" y="345"/>
                </a:lnTo>
                <a:lnTo>
                  <a:pt x="91" y="355"/>
                </a:lnTo>
                <a:lnTo>
                  <a:pt x="99" y="362"/>
                </a:lnTo>
                <a:lnTo>
                  <a:pt x="111" y="365"/>
                </a:lnTo>
                <a:lnTo>
                  <a:pt x="112" y="374"/>
                </a:lnTo>
                <a:lnTo>
                  <a:pt x="114" y="378"/>
                </a:lnTo>
                <a:lnTo>
                  <a:pt x="121" y="380"/>
                </a:lnTo>
                <a:lnTo>
                  <a:pt x="128" y="388"/>
                </a:lnTo>
                <a:lnTo>
                  <a:pt x="136" y="400"/>
                </a:lnTo>
                <a:lnTo>
                  <a:pt x="140" y="405"/>
                </a:lnTo>
                <a:lnTo>
                  <a:pt x="143" y="414"/>
                </a:lnTo>
                <a:lnTo>
                  <a:pt x="140" y="422"/>
                </a:lnTo>
                <a:lnTo>
                  <a:pt x="140" y="427"/>
                </a:lnTo>
                <a:lnTo>
                  <a:pt x="143" y="434"/>
                </a:lnTo>
                <a:lnTo>
                  <a:pt x="147" y="435"/>
                </a:lnTo>
                <a:lnTo>
                  <a:pt x="225" y="445"/>
                </a:lnTo>
                <a:lnTo>
                  <a:pt x="226" y="444"/>
                </a:lnTo>
                <a:lnTo>
                  <a:pt x="233" y="441"/>
                </a:lnTo>
                <a:close/>
              </a:path>
            </a:pathLst>
          </a:custGeom>
          <a:solidFill>
            <a:schemeClr val="accent2"/>
          </a:solidFill>
          <a:ln w="6350" cap="flat">
            <a:solidFill>
              <a:schemeClr val="bg1"/>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5" name="Freeform 21">
            <a:extLst>
              <a:ext uri="{FF2B5EF4-FFF2-40B4-BE49-F238E27FC236}">
                <a16:creationId xmlns:a16="http://schemas.microsoft.com/office/drawing/2014/main" id="{EA418B61-FD7D-BC47-A9DA-3FAB48001445}"/>
              </a:ext>
            </a:extLst>
          </p:cNvPr>
          <p:cNvSpPr>
            <a:spLocks/>
          </p:cNvSpPr>
          <p:nvPr/>
        </p:nvSpPr>
        <p:spPr bwMode="auto">
          <a:xfrm>
            <a:off x="10774721" y="9555888"/>
            <a:ext cx="1342359" cy="868095"/>
          </a:xfrm>
          <a:custGeom>
            <a:avLst/>
            <a:gdLst>
              <a:gd name="T0" fmla="*/ 184 w 391"/>
              <a:gd name="T1" fmla="*/ 33 h 252"/>
              <a:gd name="T2" fmla="*/ 9 w 391"/>
              <a:gd name="T3" fmla="*/ 10 h 252"/>
              <a:gd name="T4" fmla="*/ 4 w 391"/>
              <a:gd name="T5" fmla="*/ 28 h 252"/>
              <a:gd name="T6" fmla="*/ 0 w 391"/>
              <a:gd name="T7" fmla="*/ 51 h 252"/>
              <a:gd name="T8" fmla="*/ 2 w 391"/>
              <a:gd name="T9" fmla="*/ 56 h 252"/>
              <a:gd name="T10" fmla="*/ 4 w 391"/>
              <a:gd name="T11" fmla="*/ 64 h 252"/>
              <a:gd name="T12" fmla="*/ 7 w 391"/>
              <a:gd name="T13" fmla="*/ 71 h 252"/>
              <a:gd name="T14" fmla="*/ 11 w 391"/>
              <a:gd name="T15" fmla="*/ 80 h 252"/>
              <a:gd name="T16" fmla="*/ 17 w 391"/>
              <a:gd name="T17" fmla="*/ 93 h 252"/>
              <a:gd name="T18" fmla="*/ 25 w 391"/>
              <a:gd name="T19" fmla="*/ 103 h 252"/>
              <a:gd name="T20" fmla="*/ 28 w 391"/>
              <a:gd name="T21" fmla="*/ 116 h 252"/>
              <a:gd name="T22" fmla="*/ 31 w 391"/>
              <a:gd name="T23" fmla="*/ 121 h 252"/>
              <a:gd name="T24" fmla="*/ 40 w 391"/>
              <a:gd name="T25" fmla="*/ 127 h 252"/>
              <a:gd name="T26" fmla="*/ 34 w 391"/>
              <a:gd name="T27" fmla="*/ 139 h 252"/>
              <a:gd name="T28" fmla="*/ 30 w 391"/>
              <a:gd name="T29" fmla="*/ 152 h 252"/>
              <a:gd name="T30" fmla="*/ 31 w 391"/>
              <a:gd name="T31" fmla="*/ 160 h 252"/>
              <a:gd name="T32" fmla="*/ 25 w 391"/>
              <a:gd name="T33" fmla="*/ 164 h 252"/>
              <a:gd name="T34" fmla="*/ 24 w 391"/>
              <a:gd name="T35" fmla="*/ 173 h 252"/>
              <a:gd name="T36" fmla="*/ 28 w 391"/>
              <a:gd name="T37" fmla="*/ 178 h 252"/>
              <a:gd name="T38" fmla="*/ 33 w 391"/>
              <a:gd name="T39" fmla="*/ 175 h 252"/>
              <a:gd name="T40" fmla="*/ 38 w 391"/>
              <a:gd name="T41" fmla="*/ 174 h 252"/>
              <a:gd name="T42" fmla="*/ 44 w 391"/>
              <a:gd name="T43" fmla="*/ 171 h 252"/>
              <a:gd name="T44" fmla="*/ 47 w 391"/>
              <a:gd name="T45" fmla="*/ 179 h 252"/>
              <a:gd name="T46" fmla="*/ 48 w 391"/>
              <a:gd name="T47" fmla="*/ 193 h 252"/>
              <a:gd name="T48" fmla="*/ 52 w 391"/>
              <a:gd name="T49" fmla="*/ 200 h 252"/>
              <a:gd name="T50" fmla="*/ 52 w 391"/>
              <a:gd name="T51" fmla="*/ 210 h 252"/>
              <a:gd name="T52" fmla="*/ 54 w 391"/>
              <a:gd name="T53" fmla="*/ 215 h 252"/>
              <a:gd name="T54" fmla="*/ 63 w 391"/>
              <a:gd name="T55" fmla="*/ 218 h 252"/>
              <a:gd name="T56" fmla="*/ 65 w 391"/>
              <a:gd name="T57" fmla="*/ 230 h 252"/>
              <a:gd name="T58" fmla="*/ 65 w 391"/>
              <a:gd name="T59" fmla="*/ 237 h 252"/>
              <a:gd name="T60" fmla="*/ 71 w 391"/>
              <a:gd name="T61" fmla="*/ 241 h 252"/>
              <a:gd name="T62" fmla="*/ 72 w 391"/>
              <a:gd name="T63" fmla="*/ 236 h 252"/>
              <a:gd name="T64" fmla="*/ 77 w 391"/>
              <a:gd name="T65" fmla="*/ 236 h 252"/>
              <a:gd name="T66" fmla="*/ 87 w 391"/>
              <a:gd name="T67" fmla="*/ 241 h 252"/>
              <a:gd name="T68" fmla="*/ 88 w 391"/>
              <a:gd name="T69" fmla="*/ 237 h 252"/>
              <a:gd name="T70" fmla="*/ 100 w 391"/>
              <a:gd name="T71" fmla="*/ 238 h 252"/>
              <a:gd name="T72" fmla="*/ 115 w 391"/>
              <a:gd name="T73" fmla="*/ 241 h 252"/>
              <a:gd name="T74" fmla="*/ 117 w 391"/>
              <a:gd name="T75" fmla="*/ 233 h 252"/>
              <a:gd name="T76" fmla="*/ 124 w 391"/>
              <a:gd name="T77" fmla="*/ 236 h 252"/>
              <a:gd name="T78" fmla="*/ 127 w 391"/>
              <a:gd name="T79" fmla="*/ 243 h 252"/>
              <a:gd name="T80" fmla="*/ 129 w 391"/>
              <a:gd name="T81" fmla="*/ 246 h 252"/>
              <a:gd name="T82" fmla="*/ 136 w 391"/>
              <a:gd name="T83" fmla="*/ 221 h 252"/>
              <a:gd name="T84" fmla="*/ 373 w 391"/>
              <a:gd name="T85" fmla="*/ 252 h 252"/>
              <a:gd name="T86" fmla="*/ 391 w 391"/>
              <a:gd name="T87" fmla="*/ 6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91" h="252">
                <a:moveTo>
                  <a:pt x="391" y="60"/>
                </a:moveTo>
                <a:cubicBezTo>
                  <a:pt x="391" y="60"/>
                  <a:pt x="243" y="42"/>
                  <a:pt x="184" y="33"/>
                </a:cubicBezTo>
                <a:cubicBezTo>
                  <a:pt x="112" y="22"/>
                  <a:pt x="11" y="0"/>
                  <a:pt x="11" y="0"/>
                </a:cubicBezTo>
                <a:cubicBezTo>
                  <a:pt x="9" y="10"/>
                  <a:pt x="9" y="10"/>
                  <a:pt x="9" y="10"/>
                </a:cubicBezTo>
                <a:cubicBezTo>
                  <a:pt x="7" y="17"/>
                  <a:pt x="7" y="17"/>
                  <a:pt x="7" y="17"/>
                </a:cubicBezTo>
                <a:cubicBezTo>
                  <a:pt x="4" y="28"/>
                  <a:pt x="4" y="28"/>
                  <a:pt x="4" y="28"/>
                </a:cubicBezTo>
                <a:cubicBezTo>
                  <a:pt x="1" y="40"/>
                  <a:pt x="1" y="40"/>
                  <a:pt x="1" y="40"/>
                </a:cubicBezTo>
                <a:cubicBezTo>
                  <a:pt x="0" y="51"/>
                  <a:pt x="0" y="51"/>
                  <a:pt x="0" y="51"/>
                </a:cubicBezTo>
                <a:cubicBezTo>
                  <a:pt x="0" y="54"/>
                  <a:pt x="0" y="54"/>
                  <a:pt x="0" y="54"/>
                </a:cubicBezTo>
                <a:cubicBezTo>
                  <a:pt x="2" y="56"/>
                  <a:pt x="2" y="56"/>
                  <a:pt x="2" y="56"/>
                </a:cubicBezTo>
                <a:cubicBezTo>
                  <a:pt x="4" y="61"/>
                  <a:pt x="4" y="61"/>
                  <a:pt x="4" y="61"/>
                </a:cubicBezTo>
                <a:cubicBezTo>
                  <a:pt x="4" y="64"/>
                  <a:pt x="4" y="64"/>
                  <a:pt x="4" y="64"/>
                </a:cubicBezTo>
                <a:cubicBezTo>
                  <a:pt x="4" y="68"/>
                  <a:pt x="4" y="68"/>
                  <a:pt x="4" y="68"/>
                </a:cubicBezTo>
                <a:cubicBezTo>
                  <a:pt x="7" y="71"/>
                  <a:pt x="7" y="71"/>
                  <a:pt x="7" y="71"/>
                </a:cubicBezTo>
                <a:cubicBezTo>
                  <a:pt x="7" y="74"/>
                  <a:pt x="7" y="74"/>
                  <a:pt x="7" y="74"/>
                </a:cubicBezTo>
                <a:cubicBezTo>
                  <a:pt x="11" y="80"/>
                  <a:pt x="11" y="80"/>
                  <a:pt x="11" y="80"/>
                </a:cubicBezTo>
                <a:cubicBezTo>
                  <a:pt x="12" y="85"/>
                  <a:pt x="12" y="85"/>
                  <a:pt x="12" y="85"/>
                </a:cubicBezTo>
                <a:cubicBezTo>
                  <a:pt x="17" y="93"/>
                  <a:pt x="17" y="93"/>
                  <a:pt x="17" y="93"/>
                </a:cubicBezTo>
                <a:cubicBezTo>
                  <a:pt x="22" y="98"/>
                  <a:pt x="22" y="98"/>
                  <a:pt x="22" y="98"/>
                </a:cubicBezTo>
                <a:cubicBezTo>
                  <a:pt x="25" y="103"/>
                  <a:pt x="25" y="103"/>
                  <a:pt x="25" y="103"/>
                </a:cubicBezTo>
                <a:cubicBezTo>
                  <a:pt x="26" y="110"/>
                  <a:pt x="26" y="110"/>
                  <a:pt x="26" y="110"/>
                </a:cubicBezTo>
                <a:cubicBezTo>
                  <a:pt x="28" y="116"/>
                  <a:pt x="28" y="116"/>
                  <a:pt x="28" y="116"/>
                </a:cubicBezTo>
                <a:cubicBezTo>
                  <a:pt x="31" y="120"/>
                  <a:pt x="31" y="120"/>
                  <a:pt x="31" y="120"/>
                </a:cubicBezTo>
                <a:cubicBezTo>
                  <a:pt x="31" y="121"/>
                  <a:pt x="31" y="121"/>
                  <a:pt x="31" y="121"/>
                </a:cubicBezTo>
                <a:cubicBezTo>
                  <a:pt x="40" y="123"/>
                  <a:pt x="40" y="123"/>
                  <a:pt x="40" y="123"/>
                </a:cubicBezTo>
                <a:cubicBezTo>
                  <a:pt x="40" y="127"/>
                  <a:pt x="40" y="127"/>
                  <a:pt x="40" y="127"/>
                </a:cubicBezTo>
                <a:cubicBezTo>
                  <a:pt x="37" y="133"/>
                  <a:pt x="37" y="133"/>
                  <a:pt x="37" y="133"/>
                </a:cubicBezTo>
                <a:cubicBezTo>
                  <a:pt x="34" y="139"/>
                  <a:pt x="34" y="139"/>
                  <a:pt x="34" y="139"/>
                </a:cubicBezTo>
                <a:cubicBezTo>
                  <a:pt x="31" y="146"/>
                  <a:pt x="31" y="146"/>
                  <a:pt x="31" y="146"/>
                </a:cubicBezTo>
                <a:cubicBezTo>
                  <a:pt x="30" y="152"/>
                  <a:pt x="30" y="152"/>
                  <a:pt x="30" y="152"/>
                </a:cubicBezTo>
                <a:cubicBezTo>
                  <a:pt x="32" y="158"/>
                  <a:pt x="32" y="158"/>
                  <a:pt x="32" y="158"/>
                </a:cubicBezTo>
                <a:cubicBezTo>
                  <a:pt x="31" y="160"/>
                  <a:pt x="31" y="160"/>
                  <a:pt x="31" y="160"/>
                </a:cubicBezTo>
                <a:cubicBezTo>
                  <a:pt x="28" y="160"/>
                  <a:pt x="28" y="160"/>
                  <a:pt x="28" y="160"/>
                </a:cubicBezTo>
                <a:cubicBezTo>
                  <a:pt x="25" y="164"/>
                  <a:pt x="25" y="164"/>
                  <a:pt x="25" y="164"/>
                </a:cubicBezTo>
                <a:cubicBezTo>
                  <a:pt x="22" y="171"/>
                  <a:pt x="22" y="171"/>
                  <a:pt x="22" y="171"/>
                </a:cubicBezTo>
                <a:cubicBezTo>
                  <a:pt x="24" y="173"/>
                  <a:pt x="24" y="173"/>
                  <a:pt x="24" y="173"/>
                </a:cubicBezTo>
                <a:cubicBezTo>
                  <a:pt x="28" y="175"/>
                  <a:pt x="28" y="175"/>
                  <a:pt x="28" y="175"/>
                </a:cubicBezTo>
                <a:cubicBezTo>
                  <a:pt x="28" y="178"/>
                  <a:pt x="28" y="178"/>
                  <a:pt x="28" y="178"/>
                </a:cubicBezTo>
                <a:cubicBezTo>
                  <a:pt x="30" y="178"/>
                  <a:pt x="30" y="178"/>
                  <a:pt x="30" y="178"/>
                </a:cubicBezTo>
                <a:cubicBezTo>
                  <a:pt x="33" y="175"/>
                  <a:pt x="33" y="175"/>
                  <a:pt x="33" y="175"/>
                </a:cubicBezTo>
                <a:cubicBezTo>
                  <a:pt x="36" y="174"/>
                  <a:pt x="36" y="174"/>
                  <a:pt x="36" y="174"/>
                </a:cubicBezTo>
                <a:cubicBezTo>
                  <a:pt x="38" y="174"/>
                  <a:pt x="38" y="174"/>
                  <a:pt x="38" y="174"/>
                </a:cubicBezTo>
                <a:cubicBezTo>
                  <a:pt x="42" y="171"/>
                  <a:pt x="42" y="171"/>
                  <a:pt x="42" y="171"/>
                </a:cubicBezTo>
                <a:cubicBezTo>
                  <a:pt x="44" y="171"/>
                  <a:pt x="44" y="171"/>
                  <a:pt x="44" y="171"/>
                </a:cubicBezTo>
                <a:cubicBezTo>
                  <a:pt x="45" y="175"/>
                  <a:pt x="45" y="175"/>
                  <a:pt x="45" y="175"/>
                </a:cubicBezTo>
                <a:cubicBezTo>
                  <a:pt x="47" y="179"/>
                  <a:pt x="47" y="179"/>
                  <a:pt x="47" y="179"/>
                </a:cubicBezTo>
                <a:cubicBezTo>
                  <a:pt x="48" y="187"/>
                  <a:pt x="48" y="187"/>
                  <a:pt x="48" y="187"/>
                </a:cubicBezTo>
                <a:cubicBezTo>
                  <a:pt x="48" y="193"/>
                  <a:pt x="48" y="193"/>
                  <a:pt x="48" y="193"/>
                </a:cubicBezTo>
                <a:cubicBezTo>
                  <a:pt x="48" y="196"/>
                  <a:pt x="48" y="196"/>
                  <a:pt x="48" y="196"/>
                </a:cubicBezTo>
                <a:cubicBezTo>
                  <a:pt x="52" y="200"/>
                  <a:pt x="52" y="200"/>
                  <a:pt x="52" y="200"/>
                </a:cubicBezTo>
                <a:cubicBezTo>
                  <a:pt x="52" y="205"/>
                  <a:pt x="52" y="205"/>
                  <a:pt x="52" y="205"/>
                </a:cubicBezTo>
                <a:cubicBezTo>
                  <a:pt x="52" y="210"/>
                  <a:pt x="52" y="210"/>
                  <a:pt x="52" y="210"/>
                </a:cubicBezTo>
                <a:cubicBezTo>
                  <a:pt x="52" y="212"/>
                  <a:pt x="52" y="212"/>
                  <a:pt x="52" y="212"/>
                </a:cubicBezTo>
                <a:cubicBezTo>
                  <a:pt x="54" y="215"/>
                  <a:pt x="54" y="215"/>
                  <a:pt x="54" y="215"/>
                </a:cubicBezTo>
                <a:cubicBezTo>
                  <a:pt x="59" y="218"/>
                  <a:pt x="59" y="218"/>
                  <a:pt x="59" y="218"/>
                </a:cubicBezTo>
                <a:cubicBezTo>
                  <a:pt x="63" y="218"/>
                  <a:pt x="63" y="218"/>
                  <a:pt x="63" y="218"/>
                </a:cubicBezTo>
                <a:cubicBezTo>
                  <a:pt x="63" y="224"/>
                  <a:pt x="63" y="224"/>
                  <a:pt x="63" y="224"/>
                </a:cubicBezTo>
                <a:cubicBezTo>
                  <a:pt x="65" y="230"/>
                  <a:pt x="65" y="230"/>
                  <a:pt x="65" y="230"/>
                </a:cubicBezTo>
                <a:cubicBezTo>
                  <a:pt x="65" y="234"/>
                  <a:pt x="65" y="234"/>
                  <a:pt x="65" y="234"/>
                </a:cubicBezTo>
                <a:cubicBezTo>
                  <a:pt x="65" y="237"/>
                  <a:pt x="65" y="237"/>
                  <a:pt x="65" y="237"/>
                </a:cubicBezTo>
                <a:cubicBezTo>
                  <a:pt x="67" y="241"/>
                  <a:pt x="67" y="241"/>
                  <a:pt x="67" y="241"/>
                </a:cubicBezTo>
                <a:cubicBezTo>
                  <a:pt x="71" y="241"/>
                  <a:pt x="71" y="241"/>
                  <a:pt x="71" y="241"/>
                </a:cubicBezTo>
                <a:cubicBezTo>
                  <a:pt x="71" y="239"/>
                  <a:pt x="71" y="239"/>
                  <a:pt x="71" y="239"/>
                </a:cubicBezTo>
                <a:cubicBezTo>
                  <a:pt x="72" y="236"/>
                  <a:pt x="72" y="236"/>
                  <a:pt x="72" y="236"/>
                </a:cubicBezTo>
                <a:cubicBezTo>
                  <a:pt x="74" y="236"/>
                  <a:pt x="74" y="236"/>
                  <a:pt x="74" y="236"/>
                </a:cubicBezTo>
                <a:cubicBezTo>
                  <a:pt x="77" y="236"/>
                  <a:pt x="77" y="236"/>
                  <a:pt x="77" y="236"/>
                </a:cubicBezTo>
                <a:cubicBezTo>
                  <a:pt x="82" y="239"/>
                  <a:pt x="82" y="239"/>
                  <a:pt x="82" y="239"/>
                </a:cubicBezTo>
                <a:cubicBezTo>
                  <a:pt x="87" y="241"/>
                  <a:pt x="87" y="241"/>
                  <a:pt x="87" y="241"/>
                </a:cubicBezTo>
                <a:cubicBezTo>
                  <a:pt x="87" y="239"/>
                  <a:pt x="87" y="239"/>
                  <a:pt x="87" y="239"/>
                </a:cubicBezTo>
                <a:cubicBezTo>
                  <a:pt x="88" y="237"/>
                  <a:pt x="88" y="237"/>
                  <a:pt x="88" y="237"/>
                </a:cubicBezTo>
                <a:cubicBezTo>
                  <a:pt x="92" y="237"/>
                  <a:pt x="92" y="237"/>
                  <a:pt x="92" y="237"/>
                </a:cubicBezTo>
                <a:cubicBezTo>
                  <a:pt x="100" y="238"/>
                  <a:pt x="100" y="238"/>
                  <a:pt x="100" y="238"/>
                </a:cubicBezTo>
                <a:cubicBezTo>
                  <a:pt x="105" y="240"/>
                  <a:pt x="105" y="240"/>
                  <a:pt x="105" y="240"/>
                </a:cubicBezTo>
                <a:cubicBezTo>
                  <a:pt x="115" y="241"/>
                  <a:pt x="115" y="241"/>
                  <a:pt x="115" y="241"/>
                </a:cubicBezTo>
                <a:cubicBezTo>
                  <a:pt x="116" y="238"/>
                  <a:pt x="116" y="238"/>
                  <a:pt x="116" y="238"/>
                </a:cubicBezTo>
                <a:cubicBezTo>
                  <a:pt x="117" y="233"/>
                  <a:pt x="117" y="233"/>
                  <a:pt x="117" y="233"/>
                </a:cubicBezTo>
                <a:cubicBezTo>
                  <a:pt x="121" y="233"/>
                  <a:pt x="121" y="233"/>
                  <a:pt x="121" y="233"/>
                </a:cubicBezTo>
                <a:cubicBezTo>
                  <a:pt x="124" y="236"/>
                  <a:pt x="124" y="236"/>
                  <a:pt x="124" y="236"/>
                </a:cubicBezTo>
                <a:cubicBezTo>
                  <a:pt x="126" y="239"/>
                  <a:pt x="126" y="239"/>
                  <a:pt x="126" y="239"/>
                </a:cubicBezTo>
                <a:cubicBezTo>
                  <a:pt x="127" y="243"/>
                  <a:pt x="127" y="243"/>
                  <a:pt x="127" y="243"/>
                </a:cubicBezTo>
                <a:cubicBezTo>
                  <a:pt x="127" y="244"/>
                  <a:pt x="127" y="244"/>
                  <a:pt x="127" y="244"/>
                </a:cubicBezTo>
                <a:cubicBezTo>
                  <a:pt x="129" y="246"/>
                  <a:pt x="129" y="246"/>
                  <a:pt x="129" y="246"/>
                </a:cubicBezTo>
                <a:cubicBezTo>
                  <a:pt x="131" y="248"/>
                  <a:pt x="131" y="248"/>
                  <a:pt x="131" y="248"/>
                </a:cubicBezTo>
                <a:cubicBezTo>
                  <a:pt x="136" y="221"/>
                  <a:pt x="136" y="221"/>
                  <a:pt x="136" y="221"/>
                </a:cubicBezTo>
                <a:cubicBezTo>
                  <a:pt x="372" y="252"/>
                  <a:pt x="372" y="252"/>
                  <a:pt x="372" y="252"/>
                </a:cubicBezTo>
                <a:cubicBezTo>
                  <a:pt x="373" y="252"/>
                  <a:pt x="373" y="252"/>
                  <a:pt x="373" y="252"/>
                </a:cubicBezTo>
                <a:cubicBezTo>
                  <a:pt x="377" y="207"/>
                  <a:pt x="377" y="207"/>
                  <a:pt x="377" y="207"/>
                </a:cubicBezTo>
                <a:lnTo>
                  <a:pt x="391" y="60"/>
                </a:lnTo>
                <a:close/>
              </a:path>
            </a:pathLst>
          </a:custGeom>
          <a:solidFill>
            <a:schemeClr val="accent3"/>
          </a:solidFill>
          <a:ln w="6350" cap="flat">
            <a:solidFill>
              <a:schemeClr val="bg1"/>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6" name="Freeform 33">
            <a:extLst>
              <a:ext uri="{FF2B5EF4-FFF2-40B4-BE49-F238E27FC236}">
                <a16:creationId xmlns:a16="http://schemas.microsoft.com/office/drawing/2014/main" id="{30A79EB4-CD36-B74D-9D39-481DE520EE3D}"/>
              </a:ext>
            </a:extLst>
          </p:cNvPr>
          <p:cNvSpPr>
            <a:spLocks/>
          </p:cNvSpPr>
          <p:nvPr/>
        </p:nvSpPr>
        <p:spPr bwMode="auto">
          <a:xfrm>
            <a:off x="16934042" y="9393042"/>
            <a:ext cx="1531601" cy="1200329"/>
          </a:xfrm>
          <a:custGeom>
            <a:avLst/>
            <a:gdLst>
              <a:gd name="T0" fmla="*/ 200 w 291"/>
              <a:gd name="T1" fmla="*/ 0 h 228"/>
              <a:gd name="T2" fmla="*/ 211 w 291"/>
              <a:gd name="T3" fmla="*/ 10 h 228"/>
              <a:gd name="T4" fmla="*/ 223 w 291"/>
              <a:gd name="T5" fmla="*/ 30 h 228"/>
              <a:gd name="T6" fmla="*/ 241 w 291"/>
              <a:gd name="T7" fmla="*/ 62 h 228"/>
              <a:gd name="T8" fmla="*/ 259 w 291"/>
              <a:gd name="T9" fmla="*/ 84 h 228"/>
              <a:gd name="T10" fmla="*/ 256 w 291"/>
              <a:gd name="T11" fmla="*/ 86 h 228"/>
              <a:gd name="T12" fmla="*/ 268 w 291"/>
              <a:gd name="T13" fmla="*/ 116 h 228"/>
              <a:gd name="T14" fmla="*/ 286 w 291"/>
              <a:gd name="T15" fmla="*/ 144 h 228"/>
              <a:gd name="T16" fmla="*/ 291 w 291"/>
              <a:gd name="T17" fmla="*/ 176 h 228"/>
              <a:gd name="T18" fmla="*/ 288 w 291"/>
              <a:gd name="T19" fmla="*/ 196 h 228"/>
              <a:gd name="T20" fmla="*/ 287 w 291"/>
              <a:gd name="T21" fmla="*/ 211 h 228"/>
              <a:gd name="T22" fmla="*/ 280 w 291"/>
              <a:gd name="T23" fmla="*/ 227 h 228"/>
              <a:gd name="T24" fmla="*/ 281 w 291"/>
              <a:gd name="T25" fmla="*/ 222 h 228"/>
              <a:gd name="T26" fmla="*/ 274 w 291"/>
              <a:gd name="T27" fmla="*/ 221 h 228"/>
              <a:gd name="T28" fmla="*/ 264 w 291"/>
              <a:gd name="T29" fmla="*/ 222 h 228"/>
              <a:gd name="T30" fmla="*/ 255 w 291"/>
              <a:gd name="T31" fmla="*/ 222 h 228"/>
              <a:gd name="T32" fmla="*/ 255 w 291"/>
              <a:gd name="T33" fmla="*/ 217 h 228"/>
              <a:gd name="T34" fmla="*/ 263 w 291"/>
              <a:gd name="T35" fmla="*/ 216 h 228"/>
              <a:gd name="T36" fmla="*/ 253 w 291"/>
              <a:gd name="T37" fmla="*/ 212 h 228"/>
              <a:gd name="T38" fmla="*/ 245 w 291"/>
              <a:gd name="T39" fmla="*/ 200 h 228"/>
              <a:gd name="T40" fmla="*/ 233 w 291"/>
              <a:gd name="T41" fmla="*/ 193 h 228"/>
              <a:gd name="T42" fmla="*/ 223 w 291"/>
              <a:gd name="T43" fmla="*/ 177 h 228"/>
              <a:gd name="T44" fmla="*/ 216 w 291"/>
              <a:gd name="T45" fmla="*/ 169 h 228"/>
              <a:gd name="T46" fmla="*/ 215 w 291"/>
              <a:gd name="T47" fmla="*/ 161 h 228"/>
              <a:gd name="T48" fmla="*/ 209 w 291"/>
              <a:gd name="T49" fmla="*/ 158 h 228"/>
              <a:gd name="T50" fmla="*/ 205 w 291"/>
              <a:gd name="T51" fmla="*/ 161 h 228"/>
              <a:gd name="T52" fmla="*/ 194 w 291"/>
              <a:gd name="T53" fmla="*/ 147 h 228"/>
              <a:gd name="T54" fmla="*/ 192 w 291"/>
              <a:gd name="T55" fmla="*/ 140 h 228"/>
              <a:gd name="T56" fmla="*/ 194 w 291"/>
              <a:gd name="T57" fmla="*/ 130 h 228"/>
              <a:gd name="T58" fmla="*/ 194 w 291"/>
              <a:gd name="T59" fmla="*/ 121 h 228"/>
              <a:gd name="T60" fmla="*/ 191 w 291"/>
              <a:gd name="T61" fmla="*/ 122 h 228"/>
              <a:gd name="T62" fmla="*/ 187 w 291"/>
              <a:gd name="T63" fmla="*/ 119 h 228"/>
              <a:gd name="T64" fmla="*/ 189 w 291"/>
              <a:gd name="T65" fmla="*/ 127 h 228"/>
              <a:gd name="T66" fmla="*/ 186 w 291"/>
              <a:gd name="T67" fmla="*/ 129 h 228"/>
              <a:gd name="T68" fmla="*/ 180 w 291"/>
              <a:gd name="T69" fmla="*/ 120 h 228"/>
              <a:gd name="T70" fmla="*/ 182 w 291"/>
              <a:gd name="T71" fmla="*/ 106 h 228"/>
              <a:gd name="T72" fmla="*/ 182 w 291"/>
              <a:gd name="T73" fmla="*/ 86 h 228"/>
              <a:gd name="T74" fmla="*/ 174 w 291"/>
              <a:gd name="T75" fmla="*/ 72 h 228"/>
              <a:gd name="T76" fmla="*/ 163 w 291"/>
              <a:gd name="T77" fmla="*/ 67 h 228"/>
              <a:gd name="T78" fmla="*/ 152 w 291"/>
              <a:gd name="T79" fmla="*/ 60 h 228"/>
              <a:gd name="T80" fmla="*/ 143 w 291"/>
              <a:gd name="T81" fmla="*/ 48 h 228"/>
              <a:gd name="T82" fmla="*/ 130 w 291"/>
              <a:gd name="T83" fmla="*/ 39 h 228"/>
              <a:gd name="T84" fmla="*/ 117 w 291"/>
              <a:gd name="T85" fmla="*/ 39 h 228"/>
              <a:gd name="T86" fmla="*/ 116 w 291"/>
              <a:gd name="T87" fmla="*/ 47 h 228"/>
              <a:gd name="T88" fmla="*/ 107 w 291"/>
              <a:gd name="T89" fmla="*/ 49 h 228"/>
              <a:gd name="T90" fmla="*/ 83 w 291"/>
              <a:gd name="T91" fmla="*/ 59 h 228"/>
              <a:gd name="T92" fmla="*/ 77 w 291"/>
              <a:gd name="T93" fmla="*/ 49 h 228"/>
              <a:gd name="T94" fmla="*/ 77 w 291"/>
              <a:gd name="T95" fmla="*/ 43 h 228"/>
              <a:gd name="T96" fmla="*/ 72 w 291"/>
              <a:gd name="T97" fmla="*/ 39 h 228"/>
              <a:gd name="T98" fmla="*/ 72 w 291"/>
              <a:gd name="T99" fmla="*/ 35 h 228"/>
              <a:gd name="T100" fmla="*/ 69 w 291"/>
              <a:gd name="T101" fmla="*/ 38 h 228"/>
              <a:gd name="T102" fmla="*/ 64 w 291"/>
              <a:gd name="T103" fmla="*/ 39 h 228"/>
              <a:gd name="T104" fmla="*/ 65 w 291"/>
              <a:gd name="T105" fmla="*/ 43 h 228"/>
              <a:gd name="T106" fmla="*/ 53 w 291"/>
              <a:gd name="T107" fmla="*/ 37 h 228"/>
              <a:gd name="T108" fmla="*/ 39 w 291"/>
              <a:gd name="T109" fmla="*/ 33 h 228"/>
              <a:gd name="T110" fmla="*/ 19 w 291"/>
              <a:gd name="T111" fmla="*/ 35 h 228"/>
              <a:gd name="T112" fmla="*/ 7 w 291"/>
              <a:gd name="T113" fmla="*/ 32 h 228"/>
              <a:gd name="T114" fmla="*/ 0 w 291"/>
              <a:gd name="T115" fmla="*/ 20 h 228"/>
              <a:gd name="T116" fmla="*/ 10 w 291"/>
              <a:gd name="T117" fmla="*/ 14 h 228"/>
              <a:gd name="T118" fmla="*/ 98 w 291"/>
              <a:gd name="T119" fmla="*/ 16 h 228"/>
              <a:gd name="T120" fmla="*/ 197 w 291"/>
              <a:gd name="T121"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1" h="228">
                <a:moveTo>
                  <a:pt x="194" y="0"/>
                </a:moveTo>
                <a:lnTo>
                  <a:pt x="194" y="0"/>
                </a:lnTo>
                <a:lnTo>
                  <a:pt x="200" y="0"/>
                </a:lnTo>
                <a:lnTo>
                  <a:pt x="209" y="2"/>
                </a:lnTo>
                <a:lnTo>
                  <a:pt x="210" y="7"/>
                </a:lnTo>
                <a:lnTo>
                  <a:pt x="211" y="10"/>
                </a:lnTo>
                <a:lnTo>
                  <a:pt x="215" y="12"/>
                </a:lnTo>
                <a:lnTo>
                  <a:pt x="218" y="17"/>
                </a:lnTo>
                <a:lnTo>
                  <a:pt x="223" y="30"/>
                </a:lnTo>
                <a:lnTo>
                  <a:pt x="229" y="40"/>
                </a:lnTo>
                <a:lnTo>
                  <a:pt x="237" y="55"/>
                </a:lnTo>
                <a:lnTo>
                  <a:pt x="241" y="62"/>
                </a:lnTo>
                <a:lnTo>
                  <a:pt x="251" y="77"/>
                </a:lnTo>
                <a:lnTo>
                  <a:pt x="256" y="81"/>
                </a:lnTo>
                <a:lnTo>
                  <a:pt x="259" y="84"/>
                </a:lnTo>
                <a:lnTo>
                  <a:pt x="259" y="87"/>
                </a:lnTo>
                <a:lnTo>
                  <a:pt x="259" y="96"/>
                </a:lnTo>
                <a:lnTo>
                  <a:pt x="256" y="86"/>
                </a:lnTo>
                <a:lnTo>
                  <a:pt x="255" y="96"/>
                </a:lnTo>
                <a:lnTo>
                  <a:pt x="261" y="106"/>
                </a:lnTo>
                <a:lnTo>
                  <a:pt x="268" y="116"/>
                </a:lnTo>
                <a:lnTo>
                  <a:pt x="275" y="129"/>
                </a:lnTo>
                <a:lnTo>
                  <a:pt x="280" y="137"/>
                </a:lnTo>
                <a:lnTo>
                  <a:pt x="286" y="144"/>
                </a:lnTo>
                <a:lnTo>
                  <a:pt x="289" y="153"/>
                </a:lnTo>
                <a:lnTo>
                  <a:pt x="291" y="168"/>
                </a:lnTo>
                <a:lnTo>
                  <a:pt x="291" y="176"/>
                </a:lnTo>
                <a:lnTo>
                  <a:pt x="291" y="185"/>
                </a:lnTo>
                <a:lnTo>
                  <a:pt x="291" y="193"/>
                </a:lnTo>
                <a:lnTo>
                  <a:pt x="288" y="196"/>
                </a:lnTo>
                <a:lnTo>
                  <a:pt x="286" y="200"/>
                </a:lnTo>
                <a:lnTo>
                  <a:pt x="286" y="205"/>
                </a:lnTo>
                <a:lnTo>
                  <a:pt x="287" y="211"/>
                </a:lnTo>
                <a:lnTo>
                  <a:pt x="286" y="218"/>
                </a:lnTo>
                <a:lnTo>
                  <a:pt x="283" y="225"/>
                </a:lnTo>
                <a:lnTo>
                  <a:pt x="280" y="227"/>
                </a:lnTo>
                <a:lnTo>
                  <a:pt x="277" y="228"/>
                </a:lnTo>
                <a:lnTo>
                  <a:pt x="279" y="224"/>
                </a:lnTo>
                <a:lnTo>
                  <a:pt x="281" y="222"/>
                </a:lnTo>
                <a:lnTo>
                  <a:pt x="281" y="217"/>
                </a:lnTo>
                <a:lnTo>
                  <a:pt x="280" y="217"/>
                </a:lnTo>
                <a:lnTo>
                  <a:pt x="274" y="221"/>
                </a:lnTo>
                <a:lnTo>
                  <a:pt x="270" y="222"/>
                </a:lnTo>
                <a:lnTo>
                  <a:pt x="267" y="221"/>
                </a:lnTo>
                <a:lnTo>
                  <a:pt x="264" y="222"/>
                </a:lnTo>
                <a:lnTo>
                  <a:pt x="261" y="224"/>
                </a:lnTo>
                <a:lnTo>
                  <a:pt x="259" y="223"/>
                </a:lnTo>
                <a:lnTo>
                  <a:pt x="255" y="222"/>
                </a:lnTo>
                <a:lnTo>
                  <a:pt x="253" y="219"/>
                </a:lnTo>
                <a:lnTo>
                  <a:pt x="254" y="217"/>
                </a:lnTo>
                <a:lnTo>
                  <a:pt x="255" y="217"/>
                </a:lnTo>
                <a:lnTo>
                  <a:pt x="262" y="218"/>
                </a:lnTo>
                <a:lnTo>
                  <a:pt x="264" y="217"/>
                </a:lnTo>
                <a:lnTo>
                  <a:pt x="263" y="216"/>
                </a:lnTo>
                <a:lnTo>
                  <a:pt x="260" y="214"/>
                </a:lnTo>
                <a:lnTo>
                  <a:pt x="256" y="215"/>
                </a:lnTo>
                <a:lnTo>
                  <a:pt x="253" y="212"/>
                </a:lnTo>
                <a:lnTo>
                  <a:pt x="250" y="207"/>
                </a:lnTo>
                <a:lnTo>
                  <a:pt x="246" y="203"/>
                </a:lnTo>
                <a:lnTo>
                  <a:pt x="245" y="200"/>
                </a:lnTo>
                <a:lnTo>
                  <a:pt x="242" y="196"/>
                </a:lnTo>
                <a:lnTo>
                  <a:pt x="237" y="195"/>
                </a:lnTo>
                <a:lnTo>
                  <a:pt x="233" y="193"/>
                </a:lnTo>
                <a:lnTo>
                  <a:pt x="229" y="192"/>
                </a:lnTo>
                <a:lnTo>
                  <a:pt x="225" y="181"/>
                </a:lnTo>
                <a:lnTo>
                  <a:pt x="223" y="177"/>
                </a:lnTo>
                <a:lnTo>
                  <a:pt x="220" y="174"/>
                </a:lnTo>
                <a:lnTo>
                  <a:pt x="219" y="172"/>
                </a:lnTo>
                <a:lnTo>
                  <a:pt x="216" y="169"/>
                </a:lnTo>
                <a:lnTo>
                  <a:pt x="213" y="167"/>
                </a:lnTo>
                <a:lnTo>
                  <a:pt x="214" y="163"/>
                </a:lnTo>
                <a:lnTo>
                  <a:pt x="215" y="161"/>
                </a:lnTo>
                <a:lnTo>
                  <a:pt x="212" y="155"/>
                </a:lnTo>
                <a:lnTo>
                  <a:pt x="209" y="156"/>
                </a:lnTo>
                <a:lnTo>
                  <a:pt x="209" y="158"/>
                </a:lnTo>
                <a:lnTo>
                  <a:pt x="209" y="163"/>
                </a:lnTo>
                <a:lnTo>
                  <a:pt x="207" y="163"/>
                </a:lnTo>
                <a:lnTo>
                  <a:pt x="205" y="161"/>
                </a:lnTo>
                <a:lnTo>
                  <a:pt x="202" y="158"/>
                </a:lnTo>
                <a:lnTo>
                  <a:pt x="197" y="150"/>
                </a:lnTo>
                <a:lnTo>
                  <a:pt x="194" y="147"/>
                </a:lnTo>
                <a:lnTo>
                  <a:pt x="193" y="146"/>
                </a:lnTo>
                <a:lnTo>
                  <a:pt x="194" y="144"/>
                </a:lnTo>
                <a:lnTo>
                  <a:pt x="192" y="140"/>
                </a:lnTo>
                <a:lnTo>
                  <a:pt x="189" y="139"/>
                </a:lnTo>
                <a:lnTo>
                  <a:pt x="192" y="133"/>
                </a:lnTo>
                <a:lnTo>
                  <a:pt x="194" y="130"/>
                </a:lnTo>
                <a:lnTo>
                  <a:pt x="195" y="127"/>
                </a:lnTo>
                <a:lnTo>
                  <a:pt x="196" y="124"/>
                </a:lnTo>
                <a:lnTo>
                  <a:pt x="194" y="121"/>
                </a:lnTo>
                <a:lnTo>
                  <a:pt x="193" y="125"/>
                </a:lnTo>
                <a:lnTo>
                  <a:pt x="191" y="124"/>
                </a:lnTo>
                <a:lnTo>
                  <a:pt x="191" y="122"/>
                </a:lnTo>
                <a:lnTo>
                  <a:pt x="188" y="118"/>
                </a:lnTo>
                <a:lnTo>
                  <a:pt x="187" y="118"/>
                </a:lnTo>
                <a:lnTo>
                  <a:pt x="187" y="119"/>
                </a:lnTo>
                <a:lnTo>
                  <a:pt x="188" y="121"/>
                </a:lnTo>
                <a:lnTo>
                  <a:pt x="189" y="124"/>
                </a:lnTo>
                <a:lnTo>
                  <a:pt x="189" y="127"/>
                </a:lnTo>
                <a:lnTo>
                  <a:pt x="189" y="128"/>
                </a:lnTo>
                <a:lnTo>
                  <a:pt x="187" y="130"/>
                </a:lnTo>
                <a:lnTo>
                  <a:pt x="186" y="129"/>
                </a:lnTo>
                <a:lnTo>
                  <a:pt x="184" y="127"/>
                </a:lnTo>
                <a:lnTo>
                  <a:pt x="181" y="122"/>
                </a:lnTo>
                <a:lnTo>
                  <a:pt x="180" y="120"/>
                </a:lnTo>
                <a:lnTo>
                  <a:pt x="180" y="116"/>
                </a:lnTo>
                <a:lnTo>
                  <a:pt x="180" y="110"/>
                </a:lnTo>
                <a:lnTo>
                  <a:pt x="182" y="106"/>
                </a:lnTo>
                <a:lnTo>
                  <a:pt x="183" y="98"/>
                </a:lnTo>
                <a:lnTo>
                  <a:pt x="183" y="93"/>
                </a:lnTo>
                <a:lnTo>
                  <a:pt x="182" y="86"/>
                </a:lnTo>
                <a:lnTo>
                  <a:pt x="180" y="79"/>
                </a:lnTo>
                <a:lnTo>
                  <a:pt x="177" y="77"/>
                </a:lnTo>
                <a:lnTo>
                  <a:pt x="174" y="72"/>
                </a:lnTo>
                <a:lnTo>
                  <a:pt x="168" y="71"/>
                </a:lnTo>
                <a:lnTo>
                  <a:pt x="165" y="71"/>
                </a:lnTo>
                <a:lnTo>
                  <a:pt x="163" y="67"/>
                </a:lnTo>
                <a:lnTo>
                  <a:pt x="160" y="66"/>
                </a:lnTo>
                <a:lnTo>
                  <a:pt x="156" y="61"/>
                </a:lnTo>
                <a:lnTo>
                  <a:pt x="152" y="60"/>
                </a:lnTo>
                <a:lnTo>
                  <a:pt x="151" y="55"/>
                </a:lnTo>
                <a:lnTo>
                  <a:pt x="149" y="53"/>
                </a:lnTo>
                <a:lnTo>
                  <a:pt x="143" y="48"/>
                </a:lnTo>
                <a:lnTo>
                  <a:pt x="138" y="44"/>
                </a:lnTo>
                <a:lnTo>
                  <a:pt x="134" y="42"/>
                </a:lnTo>
                <a:lnTo>
                  <a:pt x="130" y="39"/>
                </a:lnTo>
                <a:lnTo>
                  <a:pt x="127" y="38"/>
                </a:lnTo>
                <a:lnTo>
                  <a:pt x="122" y="38"/>
                </a:lnTo>
                <a:lnTo>
                  <a:pt x="117" y="39"/>
                </a:lnTo>
                <a:lnTo>
                  <a:pt x="116" y="42"/>
                </a:lnTo>
                <a:lnTo>
                  <a:pt x="117" y="45"/>
                </a:lnTo>
                <a:lnTo>
                  <a:pt x="116" y="47"/>
                </a:lnTo>
                <a:lnTo>
                  <a:pt x="114" y="47"/>
                </a:lnTo>
                <a:lnTo>
                  <a:pt x="112" y="45"/>
                </a:lnTo>
                <a:lnTo>
                  <a:pt x="107" y="49"/>
                </a:lnTo>
                <a:lnTo>
                  <a:pt x="101" y="54"/>
                </a:lnTo>
                <a:lnTo>
                  <a:pt x="94" y="56"/>
                </a:lnTo>
                <a:lnTo>
                  <a:pt x="83" y="59"/>
                </a:lnTo>
                <a:lnTo>
                  <a:pt x="83" y="53"/>
                </a:lnTo>
                <a:lnTo>
                  <a:pt x="80" y="50"/>
                </a:lnTo>
                <a:lnTo>
                  <a:pt x="77" y="49"/>
                </a:lnTo>
                <a:lnTo>
                  <a:pt x="72" y="46"/>
                </a:lnTo>
                <a:lnTo>
                  <a:pt x="76" y="44"/>
                </a:lnTo>
                <a:lnTo>
                  <a:pt x="77" y="43"/>
                </a:lnTo>
                <a:lnTo>
                  <a:pt x="70" y="42"/>
                </a:lnTo>
                <a:lnTo>
                  <a:pt x="70" y="39"/>
                </a:lnTo>
                <a:lnTo>
                  <a:pt x="72" y="39"/>
                </a:lnTo>
                <a:lnTo>
                  <a:pt x="73" y="37"/>
                </a:lnTo>
                <a:lnTo>
                  <a:pt x="73" y="35"/>
                </a:lnTo>
                <a:lnTo>
                  <a:pt x="72" y="35"/>
                </a:lnTo>
                <a:lnTo>
                  <a:pt x="70" y="36"/>
                </a:lnTo>
                <a:lnTo>
                  <a:pt x="70" y="37"/>
                </a:lnTo>
                <a:lnTo>
                  <a:pt x="69" y="38"/>
                </a:lnTo>
                <a:lnTo>
                  <a:pt x="67" y="36"/>
                </a:lnTo>
                <a:lnTo>
                  <a:pt x="62" y="36"/>
                </a:lnTo>
                <a:lnTo>
                  <a:pt x="64" y="39"/>
                </a:lnTo>
                <a:lnTo>
                  <a:pt x="65" y="39"/>
                </a:lnTo>
                <a:lnTo>
                  <a:pt x="66" y="43"/>
                </a:lnTo>
                <a:lnTo>
                  <a:pt x="65" y="43"/>
                </a:lnTo>
                <a:lnTo>
                  <a:pt x="61" y="41"/>
                </a:lnTo>
                <a:lnTo>
                  <a:pt x="57" y="38"/>
                </a:lnTo>
                <a:lnTo>
                  <a:pt x="53" y="37"/>
                </a:lnTo>
                <a:lnTo>
                  <a:pt x="44" y="37"/>
                </a:lnTo>
                <a:lnTo>
                  <a:pt x="41" y="35"/>
                </a:lnTo>
                <a:lnTo>
                  <a:pt x="39" y="33"/>
                </a:lnTo>
                <a:lnTo>
                  <a:pt x="36" y="33"/>
                </a:lnTo>
                <a:lnTo>
                  <a:pt x="26" y="35"/>
                </a:lnTo>
                <a:lnTo>
                  <a:pt x="19" y="35"/>
                </a:lnTo>
                <a:lnTo>
                  <a:pt x="14" y="38"/>
                </a:lnTo>
                <a:lnTo>
                  <a:pt x="11" y="39"/>
                </a:lnTo>
                <a:lnTo>
                  <a:pt x="7" y="32"/>
                </a:lnTo>
                <a:lnTo>
                  <a:pt x="6" y="27"/>
                </a:lnTo>
                <a:lnTo>
                  <a:pt x="2" y="22"/>
                </a:lnTo>
                <a:lnTo>
                  <a:pt x="0" y="20"/>
                </a:lnTo>
                <a:lnTo>
                  <a:pt x="0" y="17"/>
                </a:lnTo>
                <a:lnTo>
                  <a:pt x="3" y="16"/>
                </a:lnTo>
                <a:lnTo>
                  <a:pt x="10" y="14"/>
                </a:lnTo>
                <a:lnTo>
                  <a:pt x="18" y="12"/>
                </a:lnTo>
                <a:lnTo>
                  <a:pt x="93" y="6"/>
                </a:lnTo>
                <a:lnTo>
                  <a:pt x="98" y="16"/>
                </a:lnTo>
                <a:lnTo>
                  <a:pt x="189" y="11"/>
                </a:lnTo>
                <a:lnTo>
                  <a:pt x="190" y="19"/>
                </a:lnTo>
                <a:lnTo>
                  <a:pt x="197" y="19"/>
                </a:lnTo>
                <a:lnTo>
                  <a:pt x="194" y="0"/>
                </a:lnTo>
                <a:close/>
              </a:path>
            </a:pathLst>
          </a:custGeom>
          <a:solidFill>
            <a:schemeClr val="accent4"/>
          </a:solidFill>
          <a:ln w="6350" cap="flat">
            <a:solidFill>
              <a:schemeClr val="bg1"/>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4" name="Rectangle 56">
            <a:extLst>
              <a:ext uri="{FF2B5EF4-FFF2-40B4-BE49-F238E27FC236}">
                <a16:creationId xmlns:a16="http://schemas.microsoft.com/office/drawing/2014/main" id="{B4B6F9EC-7675-904D-B184-1BCCE4872E38}"/>
              </a:ext>
            </a:extLst>
          </p:cNvPr>
          <p:cNvSpPr/>
          <p:nvPr/>
        </p:nvSpPr>
        <p:spPr>
          <a:xfrm>
            <a:off x="7202055" y="8875119"/>
            <a:ext cx="922732" cy="369332"/>
          </a:xfrm>
          <a:prstGeom prst="rect">
            <a:avLst/>
          </a:prstGeom>
        </p:spPr>
        <p:txBody>
          <a:bodyPr wrap="square">
            <a:spAutoFit/>
          </a:bodyPr>
          <a:lstStyle/>
          <a:p>
            <a:pPr algn="ctr"/>
            <a:r>
              <a:rPr lang="en-US" sz="1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58%</a:t>
            </a:r>
          </a:p>
        </p:txBody>
      </p:sp>
      <p:sp>
        <p:nvSpPr>
          <p:cNvPr id="25" name="Rectangle 56">
            <a:extLst>
              <a:ext uri="{FF2B5EF4-FFF2-40B4-BE49-F238E27FC236}">
                <a16:creationId xmlns:a16="http://schemas.microsoft.com/office/drawing/2014/main" id="{8C0FB0D1-CFF4-3244-96C6-2CF6FB2150D3}"/>
              </a:ext>
            </a:extLst>
          </p:cNvPr>
          <p:cNvSpPr/>
          <p:nvPr/>
        </p:nvSpPr>
        <p:spPr>
          <a:xfrm>
            <a:off x="2329129" y="8979894"/>
            <a:ext cx="922732" cy="369332"/>
          </a:xfrm>
          <a:prstGeom prst="rect">
            <a:avLst/>
          </a:prstGeom>
        </p:spPr>
        <p:txBody>
          <a:bodyPr wrap="square">
            <a:spAutoFit/>
          </a:bodyPr>
          <a:lstStyle/>
          <a:p>
            <a:pPr algn="ctr"/>
            <a:r>
              <a:rPr lang="en-US" sz="1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23%</a:t>
            </a:r>
          </a:p>
        </p:txBody>
      </p:sp>
      <p:sp>
        <p:nvSpPr>
          <p:cNvPr id="26" name="Rectangle 56">
            <a:extLst>
              <a:ext uri="{FF2B5EF4-FFF2-40B4-BE49-F238E27FC236}">
                <a16:creationId xmlns:a16="http://schemas.microsoft.com/office/drawing/2014/main" id="{C4320D9E-5C04-894E-AE53-2772A7E92192}"/>
              </a:ext>
            </a:extLst>
          </p:cNvPr>
          <p:cNvSpPr/>
          <p:nvPr/>
        </p:nvSpPr>
        <p:spPr>
          <a:xfrm>
            <a:off x="2814904" y="6503394"/>
            <a:ext cx="922732" cy="369332"/>
          </a:xfrm>
          <a:prstGeom prst="rect">
            <a:avLst/>
          </a:prstGeom>
        </p:spPr>
        <p:txBody>
          <a:bodyPr wrap="square">
            <a:spAutoFit/>
          </a:bodyPr>
          <a:lstStyle/>
          <a:p>
            <a:pPr algn="ctr"/>
            <a:r>
              <a:rPr lang="en-US" sz="1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10%</a:t>
            </a:r>
          </a:p>
        </p:txBody>
      </p:sp>
      <p:sp>
        <p:nvSpPr>
          <p:cNvPr id="27" name="Rectangle 56">
            <a:extLst>
              <a:ext uri="{FF2B5EF4-FFF2-40B4-BE49-F238E27FC236}">
                <a16:creationId xmlns:a16="http://schemas.microsoft.com/office/drawing/2014/main" id="{E566788B-B48B-EA41-A2FF-5BD09637BF35}"/>
              </a:ext>
            </a:extLst>
          </p:cNvPr>
          <p:cNvSpPr/>
          <p:nvPr/>
        </p:nvSpPr>
        <p:spPr>
          <a:xfrm>
            <a:off x="4043629" y="5646144"/>
            <a:ext cx="922732" cy="369332"/>
          </a:xfrm>
          <a:prstGeom prst="rect">
            <a:avLst/>
          </a:prstGeom>
        </p:spPr>
        <p:txBody>
          <a:bodyPr wrap="square">
            <a:spAutoFit/>
          </a:bodyPr>
          <a:lstStyle/>
          <a:p>
            <a:pPr algn="ctr"/>
            <a:r>
              <a:rPr lang="en-US" sz="1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9%</a:t>
            </a:r>
          </a:p>
        </p:txBody>
      </p:sp>
      <p:sp>
        <p:nvSpPr>
          <p:cNvPr id="2" name="Rectangle 1">
            <a:extLst>
              <a:ext uri="{FF2B5EF4-FFF2-40B4-BE49-F238E27FC236}">
                <a16:creationId xmlns:a16="http://schemas.microsoft.com/office/drawing/2014/main" id="{4B121EF6-E5EE-F842-8F71-46A0380CCEF6}"/>
              </a:ext>
            </a:extLst>
          </p:cNvPr>
          <p:cNvSpPr/>
          <p:nvPr/>
        </p:nvSpPr>
        <p:spPr>
          <a:xfrm>
            <a:off x="3686175" y="11572874"/>
            <a:ext cx="180975" cy="180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6E69092-4BF8-B346-BBCA-868A1D6A2E3E}"/>
              </a:ext>
            </a:extLst>
          </p:cNvPr>
          <p:cNvSpPr/>
          <p:nvPr/>
        </p:nvSpPr>
        <p:spPr>
          <a:xfrm>
            <a:off x="4495470" y="11572874"/>
            <a:ext cx="180975" cy="1809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60EBA40F-6A57-2640-81FD-878F3B0F7C85}"/>
              </a:ext>
            </a:extLst>
          </p:cNvPr>
          <p:cNvSpPr/>
          <p:nvPr/>
        </p:nvSpPr>
        <p:spPr>
          <a:xfrm>
            <a:off x="5342865" y="11572874"/>
            <a:ext cx="180975" cy="18097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081BF566-2A7D-4445-9A2B-DB96C5916AB1}"/>
              </a:ext>
            </a:extLst>
          </p:cNvPr>
          <p:cNvSpPr/>
          <p:nvPr/>
        </p:nvSpPr>
        <p:spPr>
          <a:xfrm>
            <a:off x="6228360" y="11572874"/>
            <a:ext cx="180975" cy="18097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56">
            <a:extLst>
              <a:ext uri="{FF2B5EF4-FFF2-40B4-BE49-F238E27FC236}">
                <a16:creationId xmlns:a16="http://schemas.microsoft.com/office/drawing/2014/main" id="{7B2D7EB2-7909-614E-8E24-E625021795A1}"/>
              </a:ext>
            </a:extLst>
          </p:cNvPr>
          <p:cNvSpPr/>
          <p:nvPr/>
        </p:nvSpPr>
        <p:spPr>
          <a:xfrm>
            <a:off x="3658133" y="11430610"/>
            <a:ext cx="922732" cy="461665"/>
          </a:xfrm>
          <a:prstGeom prst="rect">
            <a:avLst/>
          </a:prstGeom>
        </p:spPr>
        <p:txBody>
          <a:bodyPr wrap="square">
            <a:spAutoFit/>
          </a:bodyPr>
          <a:lstStyle/>
          <a:p>
            <a:pPr algn="ctr"/>
            <a:r>
              <a:rPr lang="en-US" sz="2400" dirty="0">
                <a:latin typeface="Lato Light" panose="020F0502020204030203" pitchFamily="34" charset="0"/>
                <a:ea typeface="Lato Light" panose="020F0502020204030203" pitchFamily="34" charset="0"/>
                <a:cs typeface="Lato Light" panose="020F0502020204030203" pitchFamily="34" charset="0"/>
              </a:rPr>
              <a:t>TX</a:t>
            </a:r>
          </a:p>
        </p:txBody>
      </p:sp>
      <p:sp>
        <p:nvSpPr>
          <p:cNvPr id="33" name="Rectangle 56">
            <a:extLst>
              <a:ext uri="{FF2B5EF4-FFF2-40B4-BE49-F238E27FC236}">
                <a16:creationId xmlns:a16="http://schemas.microsoft.com/office/drawing/2014/main" id="{1743D5E1-4BAA-FA42-8B91-B28036564AE2}"/>
              </a:ext>
            </a:extLst>
          </p:cNvPr>
          <p:cNvSpPr/>
          <p:nvPr/>
        </p:nvSpPr>
        <p:spPr>
          <a:xfrm>
            <a:off x="4485818" y="11430610"/>
            <a:ext cx="922732" cy="461665"/>
          </a:xfrm>
          <a:prstGeom prst="rect">
            <a:avLst/>
          </a:prstGeom>
        </p:spPr>
        <p:txBody>
          <a:bodyPr wrap="square">
            <a:spAutoFit/>
          </a:bodyPr>
          <a:lstStyle/>
          <a:p>
            <a:pPr algn="ctr"/>
            <a:r>
              <a:rPr lang="en-US" sz="2400" dirty="0">
                <a:latin typeface="Lato Light" panose="020F0502020204030203" pitchFamily="34" charset="0"/>
                <a:ea typeface="Lato Light" panose="020F0502020204030203" pitchFamily="34" charset="0"/>
                <a:cs typeface="Lato Light" panose="020F0502020204030203" pitchFamily="34" charset="0"/>
              </a:rPr>
              <a:t>CA</a:t>
            </a:r>
          </a:p>
        </p:txBody>
      </p:sp>
      <p:sp>
        <p:nvSpPr>
          <p:cNvPr id="34" name="Rectangle 56">
            <a:extLst>
              <a:ext uri="{FF2B5EF4-FFF2-40B4-BE49-F238E27FC236}">
                <a16:creationId xmlns:a16="http://schemas.microsoft.com/office/drawing/2014/main" id="{E7AF32C1-6E15-7D42-927D-C827A6566076}"/>
              </a:ext>
            </a:extLst>
          </p:cNvPr>
          <p:cNvSpPr/>
          <p:nvPr/>
        </p:nvSpPr>
        <p:spPr>
          <a:xfrm>
            <a:off x="5361128" y="11430610"/>
            <a:ext cx="922732" cy="461665"/>
          </a:xfrm>
          <a:prstGeom prst="rect">
            <a:avLst/>
          </a:prstGeom>
        </p:spPr>
        <p:txBody>
          <a:bodyPr wrap="square">
            <a:spAutoFit/>
          </a:bodyPr>
          <a:lstStyle/>
          <a:p>
            <a:pPr algn="ctr"/>
            <a:r>
              <a:rPr lang="en-US" sz="2400" dirty="0">
                <a:latin typeface="Lato Light" panose="020F0502020204030203" pitchFamily="34" charset="0"/>
                <a:ea typeface="Lato Light" panose="020F0502020204030203" pitchFamily="34" charset="0"/>
                <a:cs typeface="Lato Light" panose="020F0502020204030203" pitchFamily="34" charset="0"/>
              </a:rPr>
              <a:t>MT</a:t>
            </a:r>
          </a:p>
        </p:txBody>
      </p:sp>
      <p:sp>
        <p:nvSpPr>
          <p:cNvPr id="35" name="Rectangle 56">
            <a:extLst>
              <a:ext uri="{FF2B5EF4-FFF2-40B4-BE49-F238E27FC236}">
                <a16:creationId xmlns:a16="http://schemas.microsoft.com/office/drawing/2014/main" id="{D880C74E-2D3E-6040-98B8-FE2719583D36}"/>
              </a:ext>
            </a:extLst>
          </p:cNvPr>
          <p:cNvSpPr/>
          <p:nvPr/>
        </p:nvSpPr>
        <p:spPr>
          <a:xfrm>
            <a:off x="6198338" y="11430610"/>
            <a:ext cx="922732" cy="461665"/>
          </a:xfrm>
          <a:prstGeom prst="rect">
            <a:avLst/>
          </a:prstGeom>
        </p:spPr>
        <p:txBody>
          <a:bodyPr wrap="square">
            <a:spAutoFit/>
          </a:bodyPr>
          <a:lstStyle/>
          <a:p>
            <a:pPr algn="ctr"/>
            <a:r>
              <a:rPr lang="en-US" sz="2400" dirty="0">
                <a:latin typeface="Lato Light" panose="020F0502020204030203" pitchFamily="34" charset="0"/>
                <a:ea typeface="Lato Light" panose="020F0502020204030203" pitchFamily="34" charset="0"/>
                <a:cs typeface="Lato Light" panose="020F0502020204030203" pitchFamily="34" charset="0"/>
              </a:rPr>
              <a:t>FL</a:t>
            </a:r>
          </a:p>
        </p:txBody>
      </p:sp>
    </p:spTree>
    <p:extLst>
      <p:ext uri="{BB962C8B-B14F-4D97-AF65-F5344CB8AC3E}">
        <p14:creationId xmlns:p14="http://schemas.microsoft.com/office/powerpoint/2010/main" val="1397860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Group 67">
            <a:extLst>
              <a:ext uri="{FF2B5EF4-FFF2-40B4-BE49-F238E27FC236}">
                <a16:creationId xmlns:a16="http://schemas.microsoft.com/office/drawing/2014/main" id="{219A3538-F0D6-9E42-9DAC-AA3AAB486655}"/>
              </a:ext>
            </a:extLst>
          </p:cNvPr>
          <p:cNvGrpSpPr/>
          <p:nvPr/>
        </p:nvGrpSpPr>
        <p:grpSpPr>
          <a:xfrm>
            <a:off x="16536819" y="9164187"/>
            <a:ext cx="2144610" cy="2145163"/>
            <a:chOff x="3783688" y="4425130"/>
            <a:chExt cx="2144610" cy="2145163"/>
          </a:xfrm>
        </p:grpSpPr>
        <p:grpSp>
          <p:nvGrpSpPr>
            <p:cNvPr id="69" name="Group 68">
              <a:extLst>
                <a:ext uri="{FF2B5EF4-FFF2-40B4-BE49-F238E27FC236}">
                  <a16:creationId xmlns:a16="http://schemas.microsoft.com/office/drawing/2014/main" id="{8A9E90C6-CE76-5844-BF8A-098942D15A7F}"/>
                </a:ext>
              </a:extLst>
            </p:cNvPr>
            <p:cNvGrpSpPr/>
            <p:nvPr/>
          </p:nvGrpSpPr>
          <p:grpSpPr>
            <a:xfrm>
              <a:off x="3783688" y="4425130"/>
              <a:ext cx="2144610" cy="2145163"/>
              <a:chOff x="6352505" y="2864938"/>
              <a:chExt cx="2603621" cy="2604292"/>
            </a:xfrm>
          </p:grpSpPr>
          <p:sp>
            <p:nvSpPr>
              <p:cNvPr id="71" name="원형 4">
                <a:extLst>
                  <a:ext uri="{FF2B5EF4-FFF2-40B4-BE49-F238E27FC236}">
                    <a16:creationId xmlns:a16="http://schemas.microsoft.com/office/drawing/2014/main" id="{774AD8CE-EF97-6942-91A9-1A6536BE1056}"/>
                  </a:ext>
                </a:extLst>
              </p:cNvPr>
              <p:cNvSpPr>
                <a:spLocks/>
              </p:cNvSpPr>
              <p:nvPr/>
            </p:nvSpPr>
            <p:spPr>
              <a:xfrm>
                <a:off x="6352505" y="2864938"/>
                <a:ext cx="2603621" cy="2604292"/>
              </a:xfrm>
              <a:prstGeom prst="pie">
                <a:avLst>
                  <a:gd name="adj1" fmla="val 16196407"/>
                  <a:gd name="adj2" fmla="val 16192462"/>
                </a:avLst>
              </a:prstGeom>
              <a:solidFill>
                <a:srgbClr val="F0F3F1"/>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b="1" dirty="0">
                  <a:solidFill>
                    <a:schemeClr val="tx1"/>
                  </a:solidFill>
                  <a:latin typeface="Lato" panose="020F0502020204030203" pitchFamily="34" charset="0"/>
                  <a:cs typeface="Lato" panose="020F0502020204030203" pitchFamily="34" charset="0"/>
                </a:endParaRPr>
              </a:p>
            </p:txBody>
          </p:sp>
          <p:sp>
            <p:nvSpPr>
              <p:cNvPr id="72" name="원형 4">
                <a:extLst>
                  <a:ext uri="{FF2B5EF4-FFF2-40B4-BE49-F238E27FC236}">
                    <a16:creationId xmlns:a16="http://schemas.microsoft.com/office/drawing/2014/main" id="{1E022CA3-A27A-534E-8A6E-8478D85E2072}"/>
                  </a:ext>
                </a:extLst>
              </p:cNvPr>
              <p:cNvSpPr>
                <a:spLocks/>
              </p:cNvSpPr>
              <p:nvPr/>
            </p:nvSpPr>
            <p:spPr>
              <a:xfrm>
                <a:off x="6352505" y="2864938"/>
                <a:ext cx="2603621" cy="2604292"/>
              </a:xfrm>
              <a:prstGeom prst="pie">
                <a:avLst>
                  <a:gd name="adj1" fmla="val 16166205"/>
                  <a:gd name="adj2" fmla="val 6772460"/>
                </a:avLst>
              </a:prstGeom>
              <a:solidFill>
                <a:schemeClr val="accent1"/>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b="1" dirty="0">
                  <a:solidFill>
                    <a:schemeClr val="tx1"/>
                  </a:solidFill>
                  <a:latin typeface="Lato" panose="020F0502020204030203" pitchFamily="34" charset="0"/>
                  <a:cs typeface="Lato" panose="020F0502020204030203" pitchFamily="34" charset="0"/>
                </a:endParaRPr>
              </a:p>
            </p:txBody>
          </p:sp>
        </p:grpSp>
        <p:sp>
          <p:nvSpPr>
            <p:cNvPr id="70" name="Oval 69">
              <a:extLst>
                <a:ext uri="{FF2B5EF4-FFF2-40B4-BE49-F238E27FC236}">
                  <a16:creationId xmlns:a16="http://schemas.microsoft.com/office/drawing/2014/main" id="{A9C4AE6A-4265-A744-AC8A-640799C5643E}"/>
                </a:ext>
              </a:extLst>
            </p:cNvPr>
            <p:cNvSpPr/>
            <p:nvPr/>
          </p:nvSpPr>
          <p:spPr>
            <a:xfrm>
              <a:off x="4030508" y="4672226"/>
              <a:ext cx="1650970" cy="16509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3" name="Group 62">
            <a:extLst>
              <a:ext uri="{FF2B5EF4-FFF2-40B4-BE49-F238E27FC236}">
                <a16:creationId xmlns:a16="http://schemas.microsoft.com/office/drawing/2014/main" id="{36DDB66A-24EB-A84C-A75F-65B60095C0B0}"/>
              </a:ext>
            </a:extLst>
          </p:cNvPr>
          <p:cNvGrpSpPr/>
          <p:nvPr/>
        </p:nvGrpSpPr>
        <p:grpSpPr>
          <a:xfrm>
            <a:off x="16536819" y="6095244"/>
            <a:ext cx="2144610" cy="2145163"/>
            <a:chOff x="3783688" y="4425130"/>
            <a:chExt cx="2144610" cy="2145163"/>
          </a:xfrm>
        </p:grpSpPr>
        <p:grpSp>
          <p:nvGrpSpPr>
            <p:cNvPr id="64" name="Group 63">
              <a:extLst>
                <a:ext uri="{FF2B5EF4-FFF2-40B4-BE49-F238E27FC236}">
                  <a16:creationId xmlns:a16="http://schemas.microsoft.com/office/drawing/2014/main" id="{5284E050-7CCC-DB4A-B1FE-266AF1ED3F4A}"/>
                </a:ext>
              </a:extLst>
            </p:cNvPr>
            <p:cNvGrpSpPr/>
            <p:nvPr/>
          </p:nvGrpSpPr>
          <p:grpSpPr>
            <a:xfrm>
              <a:off x="3783688" y="4425130"/>
              <a:ext cx="2144610" cy="2145163"/>
              <a:chOff x="6352505" y="2864938"/>
              <a:chExt cx="2603621" cy="2604292"/>
            </a:xfrm>
          </p:grpSpPr>
          <p:sp>
            <p:nvSpPr>
              <p:cNvPr id="66" name="원형 4">
                <a:extLst>
                  <a:ext uri="{FF2B5EF4-FFF2-40B4-BE49-F238E27FC236}">
                    <a16:creationId xmlns:a16="http://schemas.microsoft.com/office/drawing/2014/main" id="{AB14E6A7-4780-E347-9FA7-9145EFFDD22D}"/>
                  </a:ext>
                </a:extLst>
              </p:cNvPr>
              <p:cNvSpPr>
                <a:spLocks/>
              </p:cNvSpPr>
              <p:nvPr/>
            </p:nvSpPr>
            <p:spPr>
              <a:xfrm>
                <a:off x="6352505" y="2864938"/>
                <a:ext cx="2603621" cy="2604292"/>
              </a:xfrm>
              <a:prstGeom prst="pie">
                <a:avLst>
                  <a:gd name="adj1" fmla="val 16196407"/>
                  <a:gd name="adj2" fmla="val 16192462"/>
                </a:avLst>
              </a:prstGeom>
              <a:solidFill>
                <a:srgbClr val="F0F3F1"/>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b="1" dirty="0">
                  <a:solidFill>
                    <a:schemeClr val="tx1"/>
                  </a:solidFill>
                  <a:latin typeface="Lato" panose="020F0502020204030203" pitchFamily="34" charset="0"/>
                  <a:cs typeface="Lato" panose="020F0502020204030203" pitchFamily="34" charset="0"/>
                </a:endParaRPr>
              </a:p>
            </p:txBody>
          </p:sp>
          <p:sp>
            <p:nvSpPr>
              <p:cNvPr id="67" name="원형 4">
                <a:extLst>
                  <a:ext uri="{FF2B5EF4-FFF2-40B4-BE49-F238E27FC236}">
                    <a16:creationId xmlns:a16="http://schemas.microsoft.com/office/drawing/2014/main" id="{B92E4348-256E-6A4D-A656-A32C485C5443}"/>
                  </a:ext>
                </a:extLst>
              </p:cNvPr>
              <p:cNvSpPr>
                <a:spLocks/>
              </p:cNvSpPr>
              <p:nvPr/>
            </p:nvSpPr>
            <p:spPr>
              <a:xfrm>
                <a:off x="6352505" y="2864938"/>
                <a:ext cx="2603621" cy="2604292"/>
              </a:xfrm>
              <a:prstGeom prst="pie">
                <a:avLst>
                  <a:gd name="adj1" fmla="val 16166205"/>
                  <a:gd name="adj2" fmla="val 6772460"/>
                </a:avLst>
              </a:prstGeom>
              <a:solidFill>
                <a:schemeClr val="accent1"/>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b="1" dirty="0">
                  <a:solidFill>
                    <a:schemeClr val="tx1"/>
                  </a:solidFill>
                  <a:latin typeface="Lato" panose="020F0502020204030203" pitchFamily="34" charset="0"/>
                  <a:cs typeface="Lato" panose="020F0502020204030203" pitchFamily="34" charset="0"/>
                </a:endParaRPr>
              </a:p>
            </p:txBody>
          </p:sp>
        </p:grpSp>
        <p:sp>
          <p:nvSpPr>
            <p:cNvPr id="65" name="Oval 64">
              <a:extLst>
                <a:ext uri="{FF2B5EF4-FFF2-40B4-BE49-F238E27FC236}">
                  <a16:creationId xmlns:a16="http://schemas.microsoft.com/office/drawing/2014/main" id="{91CE2026-B71C-1845-86A8-73ECCE48AE2F}"/>
                </a:ext>
              </a:extLst>
            </p:cNvPr>
            <p:cNvSpPr/>
            <p:nvPr/>
          </p:nvSpPr>
          <p:spPr>
            <a:xfrm>
              <a:off x="4030508" y="4672226"/>
              <a:ext cx="1650970" cy="16509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8" name="Group 57">
            <a:extLst>
              <a:ext uri="{FF2B5EF4-FFF2-40B4-BE49-F238E27FC236}">
                <a16:creationId xmlns:a16="http://schemas.microsoft.com/office/drawing/2014/main" id="{011DDCA3-F8DE-E24A-972C-3A053F5C585D}"/>
              </a:ext>
            </a:extLst>
          </p:cNvPr>
          <p:cNvGrpSpPr/>
          <p:nvPr/>
        </p:nvGrpSpPr>
        <p:grpSpPr>
          <a:xfrm>
            <a:off x="5764935" y="9164188"/>
            <a:ext cx="2144610" cy="2145163"/>
            <a:chOff x="3783688" y="4425130"/>
            <a:chExt cx="2144610" cy="2145163"/>
          </a:xfrm>
        </p:grpSpPr>
        <p:grpSp>
          <p:nvGrpSpPr>
            <p:cNvPr id="59" name="Group 58">
              <a:extLst>
                <a:ext uri="{FF2B5EF4-FFF2-40B4-BE49-F238E27FC236}">
                  <a16:creationId xmlns:a16="http://schemas.microsoft.com/office/drawing/2014/main" id="{B65CC137-305E-B149-9C29-3C2E96B4E062}"/>
                </a:ext>
              </a:extLst>
            </p:cNvPr>
            <p:cNvGrpSpPr/>
            <p:nvPr/>
          </p:nvGrpSpPr>
          <p:grpSpPr>
            <a:xfrm>
              <a:off x="3783688" y="4425130"/>
              <a:ext cx="2144610" cy="2145163"/>
              <a:chOff x="6352505" y="2864938"/>
              <a:chExt cx="2603621" cy="2604292"/>
            </a:xfrm>
          </p:grpSpPr>
          <p:sp>
            <p:nvSpPr>
              <p:cNvPr id="61" name="원형 4">
                <a:extLst>
                  <a:ext uri="{FF2B5EF4-FFF2-40B4-BE49-F238E27FC236}">
                    <a16:creationId xmlns:a16="http://schemas.microsoft.com/office/drawing/2014/main" id="{7D787591-E66E-294B-9ECB-785A272BC732}"/>
                  </a:ext>
                </a:extLst>
              </p:cNvPr>
              <p:cNvSpPr>
                <a:spLocks/>
              </p:cNvSpPr>
              <p:nvPr/>
            </p:nvSpPr>
            <p:spPr>
              <a:xfrm>
                <a:off x="6352505" y="2864938"/>
                <a:ext cx="2603621" cy="2604292"/>
              </a:xfrm>
              <a:prstGeom prst="pie">
                <a:avLst>
                  <a:gd name="adj1" fmla="val 16196407"/>
                  <a:gd name="adj2" fmla="val 16192462"/>
                </a:avLst>
              </a:prstGeom>
              <a:solidFill>
                <a:srgbClr val="F0F3F1"/>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b="1" dirty="0">
                  <a:solidFill>
                    <a:schemeClr val="tx1"/>
                  </a:solidFill>
                  <a:latin typeface="Lato" panose="020F0502020204030203" pitchFamily="34" charset="0"/>
                  <a:cs typeface="Lato" panose="020F0502020204030203" pitchFamily="34" charset="0"/>
                </a:endParaRPr>
              </a:p>
            </p:txBody>
          </p:sp>
          <p:sp>
            <p:nvSpPr>
              <p:cNvPr id="62" name="원형 4">
                <a:extLst>
                  <a:ext uri="{FF2B5EF4-FFF2-40B4-BE49-F238E27FC236}">
                    <a16:creationId xmlns:a16="http://schemas.microsoft.com/office/drawing/2014/main" id="{3CCD7FA5-E11B-7F49-B3EA-31AD9DF4CBF0}"/>
                  </a:ext>
                </a:extLst>
              </p:cNvPr>
              <p:cNvSpPr>
                <a:spLocks/>
              </p:cNvSpPr>
              <p:nvPr/>
            </p:nvSpPr>
            <p:spPr>
              <a:xfrm>
                <a:off x="6352505" y="2864938"/>
                <a:ext cx="2603621" cy="2604292"/>
              </a:xfrm>
              <a:prstGeom prst="pie">
                <a:avLst>
                  <a:gd name="adj1" fmla="val 16166205"/>
                  <a:gd name="adj2" fmla="val 6772460"/>
                </a:avLst>
              </a:prstGeom>
              <a:solidFill>
                <a:schemeClr val="accent1"/>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b="1" dirty="0">
                  <a:solidFill>
                    <a:schemeClr val="tx1"/>
                  </a:solidFill>
                  <a:latin typeface="Lato" panose="020F0502020204030203" pitchFamily="34" charset="0"/>
                  <a:cs typeface="Lato" panose="020F0502020204030203" pitchFamily="34" charset="0"/>
                </a:endParaRPr>
              </a:p>
            </p:txBody>
          </p:sp>
        </p:grpSp>
        <p:sp>
          <p:nvSpPr>
            <p:cNvPr id="60" name="Oval 59">
              <a:extLst>
                <a:ext uri="{FF2B5EF4-FFF2-40B4-BE49-F238E27FC236}">
                  <a16:creationId xmlns:a16="http://schemas.microsoft.com/office/drawing/2014/main" id="{97EA1B7B-E878-5B43-A08E-CC454F3BA55F}"/>
                </a:ext>
              </a:extLst>
            </p:cNvPr>
            <p:cNvSpPr/>
            <p:nvPr/>
          </p:nvSpPr>
          <p:spPr>
            <a:xfrm>
              <a:off x="4030508" y="4672226"/>
              <a:ext cx="1650970" cy="16509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 name="Group 2">
            <a:extLst>
              <a:ext uri="{FF2B5EF4-FFF2-40B4-BE49-F238E27FC236}">
                <a16:creationId xmlns:a16="http://schemas.microsoft.com/office/drawing/2014/main" id="{0797A7E5-B239-BA4D-9A36-6E74F4B8CB8A}"/>
              </a:ext>
            </a:extLst>
          </p:cNvPr>
          <p:cNvGrpSpPr/>
          <p:nvPr/>
        </p:nvGrpSpPr>
        <p:grpSpPr>
          <a:xfrm>
            <a:off x="5764935" y="6095245"/>
            <a:ext cx="2144610" cy="2145163"/>
            <a:chOff x="3783688" y="4425130"/>
            <a:chExt cx="2144610" cy="2145163"/>
          </a:xfrm>
        </p:grpSpPr>
        <p:grpSp>
          <p:nvGrpSpPr>
            <p:cNvPr id="47" name="Group 46">
              <a:extLst>
                <a:ext uri="{FF2B5EF4-FFF2-40B4-BE49-F238E27FC236}">
                  <a16:creationId xmlns:a16="http://schemas.microsoft.com/office/drawing/2014/main" id="{0B7336D5-49A9-B444-85F0-5042524BAEA2}"/>
                </a:ext>
              </a:extLst>
            </p:cNvPr>
            <p:cNvGrpSpPr/>
            <p:nvPr/>
          </p:nvGrpSpPr>
          <p:grpSpPr>
            <a:xfrm>
              <a:off x="3783688" y="4425130"/>
              <a:ext cx="2144610" cy="2145163"/>
              <a:chOff x="6352505" y="2864938"/>
              <a:chExt cx="2603621" cy="2604292"/>
            </a:xfrm>
          </p:grpSpPr>
          <p:sp>
            <p:nvSpPr>
              <p:cNvPr id="48" name="원형 4">
                <a:extLst>
                  <a:ext uri="{FF2B5EF4-FFF2-40B4-BE49-F238E27FC236}">
                    <a16:creationId xmlns:a16="http://schemas.microsoft.com/office/drawing/2014/main" id="{0A49216A-F26E-9C48-84E8-A562B63D2940}"/>
                  </a:ext>
                </a:extLst>
              </p:cNvPr>
              <p:cNvSpPr>
                <a:spLocks/>
              </p:cNvSpPr>
              <p:nvPr/>
            </p:nvSpPr>
            <p:spPr>
              <a:xfrm>
                <a:off x="6352505" y="2864938"/>
                <a:ext cx="2603621" cy="2604292"/>
              </a:xfrm>
              <a:prstGeom prst="pie">
                <a:avLst>
                  <a:gd name="adj1" fmla="val 16196407"/>
                  <a:gd name="adj2" fmla="val 16192462"/>
                </a:avLst>
              </a:prstGeom>
              <a:solidFill>
                <a:srgbClr val="F0F3F1"/>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b="1" dirty="0">
                  <a:solidFill>
                    <a:schemeClr val="tx1"/>
                  </a:solidFill>
                  <a:latin typeface="Lato" panose="020F0502020204030203" pitchFamily="34" charset="0"/>
                  <a:cs typeface="Lato" panose="020F0502020204030203" pitchFamily="34" charset="0"/>
                </a:endParaRPr>
              </a:p>
            </p:txBody>
          </p:sp>
          <p:sp>
            <p:nvSpPr>
              <p:cNvPr id="52" name="원형 4">
                <a:extLst>
                  <a:ext uri="{FF2B5EF4-FFF2-40B4-BE49-F238E27FC236}">
                    <a16:creationId xmlns:a16="http://schemas.microsoft.com/office/drawing/2014/main" id="{640BB6F6-389F-344A-8C72-EFA9F658732D}"/>
                  </a:ext>
                </a:extLst>
              </p:cNvPr>
              <p:cNvSpPr>
                <a:spLocks/>
              </p:cNvSpPr>
              <p:nvPr/>
            </p:nvSpPr>
            <p:spPr>
              <a:xfrm>
                <a:off x="6352505" y="2864938"/>
                <a:ext cx="2603621" cy="2604292"/>
              </a:xfrm>
              <a:prstGeom prst="pie">
                <a:avLst>
                  <a:gd name="adj1" fmla="val 16166205"/>
                  <a:gd name="adj2" fmla="val 6772460"/>
                </a:avLst>
              </a:prstGeom>
              <a:solidFill>
                <a:schemeClr val="accent1"/>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b="1" dirty="0">
                  <a:solidFill>
                    <a:schemeClr val="tx1"/>
                  </a:solidFill>
                  <a:latin typeface="Lato" panose="020F0502020204030203" pitchFamily="34" charset="0"/>
                  <a:cs typeface="Lato" panose="020F0502020204030203" pitchFamily="34" charset="0"/>
                </a:endParaRPr>
              </a:p>
            </p:txBody>
          </p:sp>
        </p:grpSp>
        <p:sp>
          <p:nvSpPr>
            <p:cNvPr id="2" name="Oval 1">
              <a:extLst>
                <a:ext uri="{FF2B5EF4-FFF2-40B4-BE49-F238E27FC236}">
                  <a16:creationId xmlns:a16="http://schemas.microsoft.com/office/drawing/2014/main" id="{0CC111DC-E65C-3843-845A-DC9C71C0E01C}"/>
                </a:ext>
              </a:extLst>
            </p:cNvPr>
            <p:cNvSpPr/>
            <p:nvPr/>
          </p:nvSpPr>
          <p:spPr>
            <a:xfrm>
              <a:off x="4030508" y="4672226"/>
              <a:ext cx="1650970" cy="16509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9" name="Grupo 349">
            <a:extLst>
              <a:ext uri="{FF2B5EF4-FFF2-40B4-BE49-F238E27FC236}">
                <a16:creationId xmlns:a16="http://schemas.microsoft.com/office/drawing/2014/main" id="{36C83D52-B2E4-1245-B8E9-E24120B9A344}"/>
              </a:ext>
            </a:extLst>
          </p:cNvPr>
          <p:cNvGrpSpPr/>
          <p:nvPr/>
        </p:nvGrpSpPr>
        <p:grpSpPr>
          <a:xfrm>
            <a:off x="5001640" y="1022190"/>
            <a:ext cx="14374372" cy="2160074"/>
            <a:chOff x="5001640" y="861425"/>
            <a:chExt cx="14374372" cy="2160074"/>
          </a:xfrm>
        </p:grpSpPr>
        <p:sp>
          <p:nvSpPr>
            <p:cNvPr id="50" name="CuadroTexto 350">
              <a:extLst>
                <a:ext uri="{FF2B5EF4-FFF2-40B4-BE49-F238E27FC236}">
                  <a16:creationId xmlns:a16="http://schemas.microsoft.com/office/drawing/2014/main" id="{A8CF3433-E8F0-E443-A5B4-69DCB9737015}"/>
                </a:ext>
              </a:extLst>
            </p:cNvPr>
            <p:cNvSpPr txBox="1"/>
            <p:nvPr/>
          </p:nvSpPr>
          <p:spPr>
            <a:xfrm>
              <a:off x="8860110" y="861425"/>
              <a:ext cx="6657592" cy="1107996"/>
            </a:xfrm>
            <a:prstGeom prst="rect">
              <a:avLst/>
            </a:prstGeom>
            <a:noFill/>
          </p:spPr>
          <p:txBody>
            <a:bodyPr wrap="none" rtlCol="0">
              <a:spAutoFit/>
            </a:bodyPr>
            <a:lstStyle/>
            <a:p>
              <a:pPr algn="ctr"/>
              <a:r>
                <a:rPr lang="en-US" sz="6600" b="1" dirty="0">
                  <a:solidFill>
                    <a:schemeClr val="tx2"/>
                  </a:solidFill>
                  <a:latin typeface="Lato Heavy" charset="0"/>
                  <a:ea typeface="Lato Heavy" charset="0"/>
                  <a:cs typeface="Lato Heavy" charset="0"/>
                </a:rPr>
                <a:t>US Elections Day</a:t>
              </a:r>
            </a:p>
          </p:txBody>
        </p:sp>
        <p:sp>
          <p:nvSpPr>
            <p:cNvPr id="51" name="CuadroTexto 351">
              <a:extLst>
                <a:ext uri="{FF2B5EF4-FFF2-40B4-BE49-F238E27FC236}">
                  <a16:creationId xmlns:a16="http://schemas.microsoft.com/office/drawing/2014/main" id="{B9018FE2-B055-7844-A7AC-B381F9EB6B65}"/>
                </a:ext>
              </a:extLst>
            </p:cNvPr>
            <p:cNvSpPr txBox="1"/>
            <p:nvPr/>
          </p:nvSpPr>
          <p:spPr>
            <a:xfrm>
              <a:off x="5001640" y="2067392"/>
              <a:ext cx="14374372" cy="954107"/>
            </a:xfrm>
            <a:prstGeom prst="rect">
              <a:avLst/>
            </a:prstGeom>
            <a:noFill/>
          </p:spPr>
          <p:txBody>
            <a:bodyPr wrap="square" rtlCol="0">
              <a:spAutoFit/>
            </a:bodyPr>
            <a:lstStyle/>
            <a:p>
              <a:pPr algn="ctr"/>
              <a:r>
                <a:rPr lang="en-US" sz="2800"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grpSp>
        <p:nvGrpSpPr>
          <p:cNvPr id="119" name="Group 118">
            <a:extLst>
              <a:ext uri="{FF2B5EF4-FFF2-40B4-BE49-F238E27FC236}">
                <a16:creationId xmlns:a16="http://schemas.microsoft.com/office/drawing/2014/main" id="{B4B87543-AB43-BA47-9CD2-AA949B197745}"/>
              </a:ext>
            </a:extLst>
          </p:cNvPr>
          <p:cNvGrpSpPr/>
          <p:nvPr/>
        </p:nvGrpSpPr>
        <p:grpSpPr>
          <a:xfrm>
            <a:off x="16830609" y="6188926"/>
            <a:ext cx="6450539" cy="1974893"/>
            <a:chOff x="16881409" y="4201347"/>
            <a:chExt cx="6450539" cy="1974893"/>
          </a:xfrm>
        </p:grpSpPr>
        <p:sp>
          <p:nvSpPr>
            <p:cNvPr id="132" name="TextBox 131">
              <a:extLst>
                <a:ext uri="{FF2B5EF4-FFF2-40B4-BE49-F238E27FC236}">
                  <a16:creationId xmlns:a16="http://schemas.microsoft.com/office/drawing/2014/main" id="{464D2A9D-CA1F-924A-8879-044DB63AB6A5}"/>
                </a:ext>
              </a:extLst>
            </p:cNvPr>
            <p:cNvSpPr txBox="1"/>
            <p:nvPr/>
          </p:nvSpPr>
          <p:spPr>
            <a:xfrm>
              <a:off x="16881409" y="4845138"/>
              <a:ext cx="1557030" cy="707886"/>
            </a:xfrm>
            <a:prstGeom prst="rect">
              <a:avLst/>
            </a:prstGeom>
            <a:noFill/>
            <a:ln>
              <a:noFill/>
            </a:ln>
          </p:spPr>
          <p:txBody>
            <a:bodyPr wrap="square" rtlCol="0">
              <a:spAutoFit/>
            </a:bodyPr>
            <a:lstStyle/>
            <a:p>
              <a:pPr algn="ctr"/>
              <a:r>
                <a:rPr lang="en-US" sz="4000" b="1" dirty="0">
                  <a:solidFill>
                    <a:schemeClr val="tx2"/>
                  </a:solidFill>
                  <a:latin typeface="Lato" panose="020F0502020204030203" pitchFamily="34" charset="0"/>
                  <a:ea typeface="Lato" panose="020F0502020204030203" pitchFamily="34" charset="0"/>
                  <a:cs typeface="Lato" panose="020F0502020204030203" pitchFamily="34" charset="0"/>
                </a:rPr>
                <a:t>80%</a:t>
              </a:r>
            </a:p>
          </p:txBody>
        </p:sp>
        <p:grpSp>
          <p:nvGrpSpPr>
            <p:cNvPr id="128" name="Group 127">
              <a:extLst>
                <a:ext uri="{FF2B5EF4-FFF2-40B4-BE49-F238E27FC236}">
                  <a16:creationId xmlns:a16="http://schemas.microsoft.com/office/drawing/2014/main" id="{7CBC37A7-9585-B143-9AEA-5C03F9710B13}"/>
                </a:ext>
              </a:extLst>
            </p:cNvPr>
            <p:cNvGrpSpPr/>
            <p:nvPr/>
          </p:nvGrpSpPr>
          <p:grpSpPr>
            <a:xfrm flipH="1">
              <a:off x="18975818" y="4201347"/>
              <a:ext cx="4356130" cy="1974893"/>
              <a:chOff x="2928166" y="8655781"/>
              <a:chExt cx="4356130" cy="1974893"/>
            </a:xfrm>
          </p:grpSpPr>
          <p:sp>
            <p:nvSpPr>
              <p:cNvPr id="129" name="CuadroTexto 395">
                <a:extLst>
                  <a:ext uri="{FF2B5EF4-FFF2-40B4-BE49-F238E27FC236}">
                    <a16:creationId xmlns:a16="http://schemas.microsoft.com/office/drawing/2014/main" id="{259D9BAF-DA8D-A945-AB9A-C4885CEAA0EB}"/>
                  </a:ext>
                </a:extLst>
              </p:cNvPr>
              <p:cNvSpPr txBox="1"/>
              <p:nvPr/>
            </p:nvSpPr>
            <p:spPr>
              <a:xfrm>
                <a:off x="3682873" y="8655781"/>
                <a:ext cx="3589307" cy="584775"/>
              </a:xfrm>
              <a:prstGeom prst="rect">
                <a:avLst/>
              </a:prstGeom>
              <a:noFill/>
            </p:spPr>
            <p:txBody>
              <a:bodyPr wrap="square" rtlCol="0">
                <a:spAutoFit/>
              </a:bodyPr>
              <a:lstStyle/>
              <a:p>
                <a:r>
                  <a:rPr lang="en-US" sz="3200"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Community</a:t>
                </a:r>
              </a:p>
            </p:txBody>
          </p:sp>
          <p:sp>
            <p:nvSpPr>
              <p:cNvPr id="130" name="Rectangle 56">
                <a:extLst>
                  <a:ext uri="{FF2B5EF4-FFF2-40B4-BE49-F238E27FC236}">
                    <a16:creationId xmlns:a16="http://schemas.microsoft.com/office/drawing/2014/main" id="{0D63B3CA-EF32-334D-9B18-595C12CE37B9}"/>
                  </a:ext>
                </a:extLst>
              </p:cNvPr>
              <p:cNvSpPr/>
              <p:nvPr/>
            </p:nvSpPr>
            <p:spPr>
              <a:xfrm>
                <a:off x="2928166" y="9245679"/>
                <a:ext cx="4356130" cy="1384995"/>
              </a:xfrm>
              <a:prstGeom prst="rect">
                <a:avLst/>
              </a:prstGeom>
            </p:spPr>
            <p:txBody>
              <a:bodyPr wrap="square">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a:t>
                </a:r>
              </a:p>
            </p:txBody>
          </p:sp>
        </p:grpSp>
      </p:grpSp>
      <p:grpSp>
        <p:nvGrpSpPr>
          <p:cNvPr id="120" name="Group 119">
            <a:extLst>
              <a:ext uri="{FF2B5EF4-FFF2-40B4-BE49-F238E27FC236}">
                <a16:creationId xmlns:a16="http://schemas.microsoft.com/office/drawing/2014/main" id="{4C6BEBCF-3D1E-2F4E-9157-CF51C324022A}"/>
              </a:ext>
            </a:extLst>
          </p:cNvPr>
          <p:cNvGrpSpPr/>
          <p:nvPr/>
        </p:nvGrpSpPr>
        <p:grpSpPr>
          <a:xfrm>
            <a:off x="16830609" y="9249323"/>
            <a:ext cx="6450539" cy="1974893"/>
            <a:chOff x="16881409" y="4201347"/>
            <a:chExt cx="6450539" cy="1974893"/>
          </a:xfrm>
        </p:grpSpPr>
        <p:sp>
          <p:nvSpPr>
            <p:cNvPr id="126" name="TextBox 125">
              <a:extLst>
                <a:ext uri="{FF2B5EF4-FFF2-40B4-BE49-F238E27FC236}">
                  <a16:creationId xmlns:a16="http://schemas.microsoft.com/office/drawing/2014/main" id="{0B487C53-7DAA-9349-AB62-E47B664AD275}"/>
                </a:ext>
              </a:extLst>
            </p:cNvPr>
            <p:cNvSpPr txBox="1"/>
            <p:nvPr/>
          </p:nvSpPr>
          <p:spPr>
            <a:xfrm>
              <a:off x="16881409" y="4845138"/>
              <a:ext cx="1557030" cy="707886"/>
            </a:xfrm>
            <a:prstGeom prst="rect">
              <a:avLst/>
            </a:prstGeom>
            <a:noFill/>
            <a:ln>
              <a:noFill/>
            </a:ln>
          </p:spPr>
          <p:txBody>
            <a:bodyPr wrap="square" rtlCol="0">
              <a:spAutoFit/>
            </a:bodyPr>
            <a:lstStyle/>
            <a:p>
              <a:pPr algn="ctr"/>
              <a:r>
                <a:rPr lang="en-US" sz="4000" b="1" dirty="0">
                  <a:solidFill>
                    <a:schemeClr val="tx2"/>
                  </a:solidFill>
                  <a:latin typeface="Lato" panose="020F0502020204030203" pitchFamily="34" charset="0"/>
                  <a:ea typeface="Lato" panose="020F0502020204030203" pitchFamily="34" charset="0"/>
                  <a:cs typeface="Lato" panose="020F0502020204030203" pitchFamily="34" charset="0"/>
                </a:rPr>
                <a:t>7%</a:t>
              </a:r>
            </a:p>
          </p:txBody>
        </p:sp>
        <p:grpSp>
          <p:nvGrpSpPr>
            <p:cNvPr id="122" name="Group 121">
              <a:extLst>
                <a:ext uri="{FF2B5EF4-FFF2-40B4-BE49-F238E27FC236}">
                  <a16:creationId xmlns:a16="http://schemas.microsoft.com/office/drawing/2014/main" id="{95B86422-69E2-A545-A460-B255A5C7FEEE}"/>
                </a:ext>
              </a:extLst>
            </p:cNvPr>
            <p:cNvGrpSpPr/>
            <p:nvPr/>
          </p:nvGrpSpPr>
          <p:grpSpPr>
            <a:xfrm flipH="1">
              <a:off x="18975818" y="4201347"/>
              <a:ext cx="4356130" cy="1974893"/>
              <a:chOff x="2928166" y="8655781"/>
              <a:chExt cx="4356130" cy="1974893"/>
            </a:xfrm>
          </p:grpSpPr>
          <p:sp>
            <p:nvSpPr>
              <p:cNvPr id="123" name="CuadroTexto 395">
                <a:extLst>
                  <a:ext uri="{FF2B5EF4-FFF2-40B4-BE49-F238E27FC236}">
                    <a16:creationId xmlns:a16="http://schemas.microsoft.com/office/drawing/2014/main" id="{C877747F-73DE-BC49-B161-9E4120B16B33}"/>
                  </a:ext>
                </a:extLst>
              </p:cNvPr>
              <p:cNvSpPr txBox="1"/>
              <p:nvPr/>
            </p:nvSpPr>
            <p:spPr>
              <a:xfrm>
                <a:off x="3682873" y="8655781"/>
                <a:ext cx="3589307" cy="584775"/>
              </a:xfrm>
              <a:prstGeom prst="rect">
                <a:avLst/>
              </a:prstGeom>
              <a:noFill/>
            </p:spPr>
            <p:txBody>
              <a:bodyPr wrap="square" rtlCol="0">
                <a:spAutoFit/>
              </a:bodyPr>
              <a:lstStyle/>
              <a:p>
                <a:r>
                  <a:rPr lang="en-US" sz="3200"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Competitors</a:t>
                </a:r>
              </a:p>
            </p:txBody>
          </p:sp>
          <p:sp>
            <p:nvSpPr>
              <p:cNvPr id="124" name="Rectangle 56">
                <a:extLst>
                  <a:ext uri="{FF2B5EF4-FFF2-40B4-BE49-F238E27FC236}">
                    <a16:creationId xmlns:a16="http://schemas.microsoft.com/office/drawing/2014/main" id="{3F152660-54BA-BA4C-9A6B-9D63981FFA0C}"/>
                  </a:ext>
                </a:extLst>
              </p:cNvPr>
              <p:cNvSpPr/>
              <p:nvPr/>
            </p:nvSpPr>
            <p:spPr>
              <a:xfrm>
                <a:off x="2928166" y="9245679"/>
                <a:ext cx="4356130" cy="1384995"/>
              </a:xfrm>
              <a:prstGeom prst="rect">
                <a:avLst/>
              </a:prstGeom>
            </p:spPr>
            <p:txBody>
              <a:bodyPr wrap="square">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a:t>
                </a:r>
              </a:p>
            </p:txBody>
          </p:sp>
        </p:grpSp>
      </p:grpSp>
      <p:sp>
        <p:nvSpPr>
          <p:cNvPr id="118" name="TextBox 117">
            <a:extLst>
              <a:ext uri="{FF2B5EF4-FFF2-40B4-BE49-F238E27FC236}">
                <a16:creationId xmlns:a16="http://schemas.microsoft.com/office/drawing/2014/main" id="{DEA19ABF-4377-204E-99DD-5F2F0A0F2BFD}"/>
              </a:ext>
            </a:extLst>
          </p:cNvPr>
          <p:cNvSpPr txBox="1"/>
          <p:nvPr/>
        </p:nvSpPr>
        <p:spPr>
          <a:xfrm>
            <a:off x="6050179" y="6832717"/>
            <a:ext cx="1557030" cy="707886"/>
          </a:xfrm>
          <a:prstGeom prst="rect">
            <a:avLst/>
          </a:prstGeom>
          <a:noFill/>
          <a:ln>
            <a:noFill/>
          </a:ln>
        </p:spPr>
        <p:txBody>
          <a:bodyPr wrap="square" rtlCol="0">
            <a:spAutoFit/>
          </a:bodyPr>
          <a:lstStyle/>
          <a:p>
            <a:pPr algn="ctr"/>
            <a:r>
              <a:rPr lang="en-US" sz="4000" b="1" dirty="0">
                <a:solidFill>
                  <a:schemeClr val="tx2"/>
                </a:solidFill>
                <a:latin typeface="Lato" panose="020F0502020204030203" pitchFamily="34" charset="0"/>
                <a:ea typeface="Lato" panose="020F0502020204030203" pitchFamily="34" charset="0"/>
                <a:cs typeface="Lato" panose="020F0502020204030203" pitchFamily="34" charset="0"/>
              </a:rPr>
              <a:t>25%</a:t>
            </a:r>
          </a:p>
        </p:txBody>
      </p:sp>
      <p:grpSp>
        <p:nvGrpSpPr>
          <p:cNvPr id="108" name="Group 107">
            <a:extLst>
              <a:ext uri="{FF2B5EF4-FFF2-40B4-BE49-F238E27FC236}">
                <a16:creationId xmlns:a16="http://schemas.microsoft.com/office/drawing/2014/main" id="{A5A5EFCC-2E5B-3848-8AC6-DB7EBDDC9019}"/>
              </a:ext>
            </a:extLst>
          </p:cNvPr>
          <p:cNvGrpSpPr/>
          <p:nvPr/>
        </p:nvGrpSpPr>
        <p:grpSpPr>
          <a:xfrm>
            <a:off x="1131175" y="6188926"/>
            <a:ext cx="4356130" cy="1974893"/>
            <a:chOff x="2928166" y="8655781"/>
            <a:chExt cx="4356130" cy="1974893"/>
          </a:xfrm>
        </p:grpSpPr>
        <p:sp>
          <p:nvSpPr>
            <p:cNvPr id="115" name="CuadroTexto 395">
              <a:extLst>
                <a:ext uri="{FF2B5EF4-FFF2-40B4-BE49-F238E27FC236}">
                  <a16:creationId xmlns:a16="http://schemas.microsoft.com/office/drawing/2014/main" id="{72EA1E1A-20D4-E84E-8A73-BD308306D2A2}"/>
                </a:ext>
              </a:extLst>
            </p:cNvPr>
            <p:cNvSpPr txBox="1"/>
            <p:nvPr/>
          </p:nvSpPr>
          <p:spPr>
            <a:xfrm>
              <a:off x="3682873" y="8655781"/>
              <a:ext cx="3589307" cy="584775"/>
            </a:xfrm>
            <a:prstGeom prst="rect">
              <a:avLst/>
            </a:prstGeom>
            <a:noFill/>
          </p:spPr>
          <p:txBody>
            <a:bodyPr wrap="square" rtlCol="0">
              <a:spAutoFit/>
            </a:bodyPr>
            <a:lstStyle/>
            <a:p>
              <a:pPr algn="r"/>
              <a:r>
                <a:rPr lang="en-US" sz="3200"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Business System</a:t>
              </a:r>
            </a:p>
          </p:txBody>
        </p:sp>
        <p:sp>
          <p:nvSpPr>
            <p:cNvPr id="116" name="Rectangle 56">
              <a:extLst>
                <a:ext uri="{FF2B5EF4-FFF2-40B4-BE49-F238E27FC236}">
                  <a16:creationId xmlns:a16="http://schemas.microsoft.com/office/drawing/2014/main" id="{C8F7EFB2-4206-F74F-8B10-908B6C197DDF}"/>
                </a:ext>
              </a:extLst>
            </p:cNvPr>
            <p:cNvSpPr/>
            <p:nvPr/>
          </p:nvSpPr>
          <p:spPr>
            <a:xfrm>
              <a:off x="2928166" y="9245679"/>
              <a:ext cx="4356130" cy="1384995"/>
            </a:xfrm>
            <a:prstGeom prst="rect">
              <a:avLst/>
            </a:prstGeom>
          </p:spPr>
          <p:txBody>
            <a:bodyPr wrap="square">
              <a:spAutoFit/>
            </a:bodyPr>
            <a:lstStyle/>
            <a:p>
              <a:pPr algn="r"/>
              <a:r>
                <a:rPr lang="en-US" sz="2800"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a:t>
              </a:r>
            </a:p>
          </p:txBody>
        </p:sp>
      </p:grpSp>
      <p:sp>
        <p:nvSpPr>
          <p:cNvPr id="114" name="TextBox 113">
            <a:extLst>
              <a:ext uri="{FF2B5EF4-FFF2-40B4-BE49-F238E27FC236}">
                <a16:creationId xmlns:a16="http://schemas.microsoft.com/office/drawing/2014/main" id="{7EEE605D-ADF7-C549-BA30-7B86382484F9}"/>
              </a:ext>
            </a:extLst>
          </p:cNvPr>
          <p:cNvSpPr txBox="1"/>
          <p:nvPr/>
        </p:nvSpPr>
        <p:spPr>
          <a:xfrm>
            <a:off x="6050179" y="9893114"/>
            <a:ext cx="1557030" cy="707886"/>
          </a:xfrm>
          <a:prstGeom prst="rect">
            <a:avLst/>
          </a:prstGeom>
          <a:noFill/>
          <a:ln>
            <a:noFill/>
          </a:ln>
        </p:spPr>
        <p:txBody>
          <a:bodyPr wrap="square" rtlCol="0">
            <a:spAutoFit/>
          </a:bodyPr>
          <a:lstStyle/>
          <a:p>
            <a:pPr algn="ctr"/>
            <a:r>
              <a:rPr lang="en-US" sz="4000" b="1" dirty="0">
                <a:solidFill>
                  <a:schemeClr val="tx2"/>
                </a:solidFill>
                <a:latin typeface="Lato" panose="020F0502020204030203" pitchFamily="34" charset="0"/>
                <a:ea typeface="Lato" panose="020F0502020204030203" pitchFamily="34" charset="0"/>
                <a:cs typeface="Lato" panose="020F0502020204030203" pitchFamily="34" charset="0"/>
              </a:rPr>
              <a:t>60%</a:t>
            </a:r>
          </a:p>
        </p:txBody>
      </p:sp>
      <p:grpSp>
        <p:nvGrpSpPr>
          <p:cNvPr id="110" name="Group 109">
            <a:extLst>
              <a:ext uri="{FF2B5EF4-FFF2-40B4-BE49-F238E27FC236}">
                <a16:creationId xmlns:a16="http://schemas.microsoft.com/office/drawing/2014/main" id="{CDE4C61F-DC27-2A49-97C5-040C20E889E2}"/>
              </a:ext>
            </a:extLst>
          </p:cNvPr>
          <p:cNvGrpSpPr/>
          <p:nvPr/>
        </p:nvGrpSpPr>
        <p:grpSpPr>
          <a:xfrm>
            <a:off x="1131175" y="9249323"/>
            <a:ext cx="4356130" cy="1974893"/>
            <a:chOff x="2928166" y="8655781"/>
            <a:chExt cx="4356130" cy="1974893"/>
          </a:xfrm>
        </p:grpSpPr>
        <p:sp>
          <p:nvSpPr>
            <p:cNvPr id="111" name="CuadroTexto 395">
              <a:extLst>
                <a:ext uri="{FF2B5EF4-FFF2-40B4-BE49-F238E27FC236}">
                  <a16:creationId xmlns:a16="http://schemas.microsoft.com/office/drawing/2014/main" id="{E77414B4-68A6-3446-95B6-512AB9178F4E}"/>
                </a:ext>
              </a:extLst>
            </p:cNvPr>
            <p:cNvSpPr txBox="1"/>
            <p:nvPr/>
          </p:nvSpPr>
          <p:spPr>
            <a:xfrm>
              <a:off x="3682873" y="8655781"/>
              <a:ext cx="3589307" cy="584775"/>
            </a:xfrm>
            <a:prstGeom prst="rect">
              <a:avLst/>
            </a:prstGeom>
            <a:noFill/>
          </p:spPr>
          <p:txBody>
            <a:bodyPr wrap="square" rtlCol="0">
              <a:spAutoFit/>
            </a:bodyPr>
            <a:lstStyle/>
            <a:p>
              <a:pPr algn="r"/>
              <a:r>
                <a:rPr lang="en-US" sz="3200"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Suppliers</a:t>
              </a:r>
            </a:p>
          </p:txBody>
        </p:sp>
        <p:sp>
          <p:nvSpPr>
            <p:cNvPr id="112" name="Rectangle 56">
              <a:extLst>
                <a:ext uri="{FF2B5EF4-FFF2-40B4-BE49-F238E27FC236}">
                  <a16:creationId xmlns:a16="http://schemas.microsoft.com/office/drawing/2014/main" id="{F7C50291-E7D8-3D4F-AA80-FCE29C02885D}"/>
                </a:ext>
              </a:extLst>
            </p:cNvPr>
            <p:cNvSpPr/>
            <p:nvPr/>
          </p:nvSpPr>
          <p:spPr>
            <a:xfrm>
              <a:off x="2928166" y="9245679"/>
              <a:ext cx="4356130" cy="1384995"/>
            </a:xfrm>
            <a:prstGeom prst="rect">
              <a:avLst/>
            </a:prstGeom>
          </p:spPr>
          <p:txBody>
            <a:bodyPr wrap="square">
              <a:spAutoFit/>
            </a:bodyPr>
            <a:lstStyle/>
            <a:p>
              <a:pPr algn="r"/>
              <a:r>
                <a:rPr lang="en-US" sz="2800"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a:t>
              </a:r>
            </a:p>
          </p:txBody>
        </p:sp>
      </p:grpSp>
      <p:sp>
        <p:nvSpPr>
          <p:cNvPr id="158" name="Rectangle 157">
            <a:extLst>
              <a:ext uri="{FF2B5EF4-FFF2-40B4-BE49-F238E27FC236}">
                <a16:creationId xmlns:a16="http://schemas.microsoft.com/office/drawing/2014/main" id="{503834A6-D444-274D-87DF-7DAA0BCA83F3}"/>
              </a:ext>
            </a:extLst>
          </p:cNvPr>
          <p:cNvSpPr/>
          <p:nvPr/>
        </p:nvSpPr>
        <p:spPr>
          <a:xfrm>
            <a:off x="9458202" y="5119627"/>
            <a:ext cx="5461245" cy="737927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TextBox 158">
            <a:extLst>
              <a:ext uri="{FF2B5EF4-FFF2-40B4-BE49-F238E27FC236}">
                <a16:creationId xmlns:a16="http://schemas.microsoft.com/office/drawing/2014/main" id="{75FDE62A-2A83-1647-B8F5-C46697C293AA}"/>
              </a:ext>
            </a:extLst>
          </p:cNvPr>
          <p:cNvSpPr txBox="1"/>
          <p:nvPr/>
        </p:nvSpPr>
        <p:spPr>
          <a:xfrm>
            <a:off x="10792855" y="9014145"/>
            <a:ext cx="2730304" cy="1015663"/>
          </a:xfrm>
          <a:prstGeom prst="rect">
            <a:avLst/>
          </a:prstGeom>
          <a:noFill/>
        </p:spPr>
        <p:txBody>
          <a:bodyPr wrap="square" rtlCol="0">
            <a:spAutoFit/>
          </a:bodyPr>
          <a:lstStyle/>
          <a:p>
            <a:pPr algn="ctr"/>
            <a:r>
              <a:rPr lang="en-US" sz="6000" b="1" dirty="0">
                <a:solidFill>
                  <a:schemeClr val="tx2"/>
                </a:solidFill>
                <a:latin typeface="Lato" panose="020F0502020204030203" pitchFamily="34" charset="0"/>
                <a:ea typeface="Lato" panose="020F0502020204030203" pitchFamily="34" charset="0"/>
                <a:cs typeface="Lato" panose="020F0502020204030203" pitchFamily="34" charset="0"/>
              </a:rPr>
              <a:t>1.7%</a:t>
            </a:r>
            <a:endParaRPr lang="en-US" sz="8800" b="1" dirty="0">
              <a:solidFill>
                <a:schemeClr val="tx2"/>
              </a:solidFill>
              <a:latin typeface="Lato" panose="020F0502020204030203" pitchFamily="34" charset="0"/>
              <a:ea typeface="Lato" panose="020F0502020204030203" pitchFamily="34" charset="0"/>
              <a:cs typeface="Lato" panose="020F0502020204030203" pitchFamily="34" charset="0"/>
            </a:endParaRPr>
          </a:p>
        </p:txBody>
      </p:sp>
      <p:sp>
        <p:nvSpPr>
          <p:cNvPr id="160" name="TextBox 159">
            <a:extLst>
              <a:ext uri="{FF2B5EF4-FFF2-40B4-BE49-F238E27FC236}">
                <a16:creationId xmlns:a16="http://schemas.microsoft.com/office/drawing/2014/main" id="{12755448-EF03-BC4E-8B4A-EFD28313F5E7}"/>
              </a:ext>
            </a:extLst>
          </p:cNvPr>
          <p:cNvSpPr txBox="1"/>
          <p:nvPr/>
        </p:nvSpPr>
        <p:spPr>
          <a:xfrm>
            <a:off x="9855221" y="10131102"/>
            <a:ext cx="4667208" cy="1685205"/>
          </a:xfrm>
          <a:prstGeom prst="rect">
            <a:avLst/>
          </a:prstGeom>
          <a:noFill/>
        </p:spPr>
        <p:txBody>
          <a:bodyPr wrap="square" rtlCol="0">
            <a:spAutoFit/>
          </a:bodyPr>
          <a:lstStyle/>
          <a:p>
            <a:pPr marL="457200" indent="-457200" algn="ctr">
              <a:lnSpc>
                <a:spcPts val="4299"/>
              </a:lnSpc>
              <a:buFont typeface="Arial" panose="020B0604020202020204" pitchFamily="34" charset="0"/>
              <a:buChar char="•"/>
            </a:pPr>
            <a:r>
              <a:rPr lang="en-US" sz="2800" dirty="0">
                <a:latin typeface="Lato Light" panose="020F0502020204030203" pitchFamily="34" charset="0"/>
                <a:ea typeface="Lato Light" panose="020F0502020204030203" pitchFamily="34" charset="0"/>
                <a:cs typeface="Lato Light" panose="020F0502020204030203" pitchFamily="34" charset="0"/>
              </a:rPr>
              <a:t>Service being offered.</a:t>
            </a:r>
          </a:p>
          <a:p>
            <a:pPr marL="457200" indent="-457200" algn="ctr">
              <a:lnSpc>
                <a:spcPts val="4299"/>
              </a:lnSpc>
              <a:buFont typeface="Arial" panose="020B0604020202020204" pitchFamily="34" charset="0"/>
              <a:buChar char="•"/>
            </a:pPr>
            <a:r>
              <a:rPr lang="en-US" sz="2800" dirty="0">
                <a:latin typeface="Lato Light" panose="020F0502020204030203" pitchFamily="34" charset="0"/>
                <a:ea typeface="Lato Light" panose="020F0502020204030203" pitchFamily="34" charset="0"/>
                <a:cs typeface="Lato Light" panose="020F0502020204030203" pitchFamily="34" charset="0"/>
              </a:rPr>
              <a:t>Ideally, a product should. </a:t>
            </a:r>
          </a:p>
          <a:p>
            <a:pPr marL="457200" indent="-457200" algn="ctr">
              <a:lnSpc>
                <a:spcPts val="4299"/>
              </a:lnSpc>
              <a:buFont typeface="Arial" panose="020B0604020202020204" pitchFamily="34" charset="0"/>
              <a:buChar char="•"/>
            </a:pPr>
            <a:r>
              <a:rPr lang="en-US" sz="2800" dirty="0">
                <a:latin typeface="Lato Light" panose="020F0502020204030203" pitchFamily="34" charset="0"/>
                <a:ea typeface="Lato Light" panose="020F0502020204030203" pitchFamily="34" charset="0"/>
                <a:cs typeface="Lato Light" panose="020F0502020204030203" pitchFamily="34" charset="0"/>
              </a:rPr>
              <a:t>Consumer demand</a:t>
            </a:r>
          </a:p>
        </p:txBody>
      </p:sp>
      <p:sp>
        <p:nvSpPr>
          <p:cNvPr id="161" name="TextBox 160">
            <a:extLst>
              <a:ext uri="{FF2B5EF4-FFF2-40B4-BE49-F238E27FC236}">
                <a16:creationId xmlns:a16="http://schemas.microsoft.com/office/drawing/2014/main" id="{7758AD73-C9CD-CF4A-9777-03BAD151AE93}"/>
              </a:ext>
            </a:extLst>
          </p:cNvPr>
          <p:cNvSpPr txBox="1"/>
          <p:nvPr/>
        </p:nvSpPr>
        <p:spPr>
          <a:xfrm>
            <a:off x="10787359" y="8676778"/>
            <a:ext cx="3018775" cy="400110"/>
          </a:xfrm>
          <a:prstGeom prst="rect">
            <a:avLst/>
          </a:prstGeom>
          <a:noFill/>
        </p:spPr>
        <p:txBody>
          <a:bodyPr wrap="none" rtlCol="0">
            <a:spAutoFit/>
          </a:bodyPr>
          <a:lstStyle/>
          <a:p>
            <a:pPr algn="ctr"/>
            <a:r>
              <a:rPr lang="en-US" sz="2000" b="1" spc="300" dirty="0">
                <a:solidFill>
                  <a:schemeClr val="accent1"/>
                </a:solidFill>
                <a:latin typeface="Lato" panose="020F0502020204030203" pitchFamily="34" charset="0"/>
                <a:ea typeface="Lato" panose="020F0502020204030203" pitchFamily="34" charset="0"/>
                <a:cs typeface="Lato" panose="020F0502020204030203" pitchFamily="34" charset="0"/>
              </a:rPr>
              <a:t>BUSINESS SYSTEM</a:t>
            </a:r>
          </a:p>
        </p:txBody>
      </p:sp>
      <p:sp>
        <p:nvSpPr>
          <p:cNvPr id="164" name="Freeform 3">
            <a:extLst>
              <a:ext uri="{FF2B5EF4-FFF2-40B4-BE49-F238E27FC236}">
                <a16:creationId xmlns:a16="http://schemas.microsoft.com/office/drawing/2014/main" id="{FF0AB0F5-884C-FB4E-9A59-723B801F2B73}"/>
              </a:ext>
            </a:extLst>
          </p:cNvPr>
          <p:cNvSpPr>
            <a:spLocks noChangeArrowheads="1"/>
          </p:cNvSpPr>
          <p:nvPr/>
        </p:nvSpPr>
        <p:spPr bwMode="auto">
          <a:xfrm>
            <a:off x="12854949" y="6451241"/>
            <a:ext cx="444698" cy="1752960"/>
          </a:xfrm>
          <a:custGeom>
            <a:avLst/>
            <a:gdLst>
              <a:gd name="T0" fmla="*/ 1062 w 1063"/>
              <a:gd name="T1" fmla="*/ 4188 h 4189"/>
              <a:gd name="T2" fmla="*/ 1062 w 1063"/>
              <a:gd name="T3" fmla="*/ 4188 h 4189"/>
              <a:gd name="T4" fmla="*/ 1062 w 1063"/>
              <a:gd name="T5" fmla="*/ 1438 h 4189"/>
              <a:gd name="T6" fmla="*/ 0 w 1063"/>
              <a:gd name="T7" fmla="*/ 0 h 4189"/>
              <a:gd name="T8" fmla="*/ 0 w 1063"/>
              <a:gd name="T9" fmla="*/ 4188 h 4189"/>
              <a:gd name="T10" fmla="*/ 1062 w 1063"/>
              <a:gd name="T11" fmla="*/ 4188 h 4189"/>
            </a:gdLst>
            <a:ahLst/>
            <a:cxnLst>
              <a:cxn ang="0">
                <a:pos x="T0" y="T1"/>
              </a:cxn>
              <a:cxn ang="0">
                <a:pos x="T2" y="T3"/>
              </a:cxn>
              <a:cxn ang="0">
                <a:pos x="T4" y="T5"/>
              </a:cxn>
              <a:cxn ang="0">
                <a:pos x="T6" y="T7"/>
              </a:cxn>
              <a:cxn ang="0">
                <a:pos x="T8" y="T9"/>
              </a:cxn>
              <a:cxn ang="0">
                <a:pos x="T10" y="T11"/>
              </a:cxn>
            </a:cxnLst>
            <a:rect l="0" t="0" r="r" b="b"/>
            <a:pathLst>
              <a:path w="1063" h="4189">
                <a:moveTo>
                  <a:pt x="1062" y="4188"/>
                </a:moveTo>
                <a:lnTo>
                  <a:pt x="1062" y="4188"/>
                </a:lnTo>
                <a:cubicBezTo>
                  <a:pt x="1062" y="1438"/>
                  <a:pt x="1062" y="1438"/>
                  <a:pt x="1062" y="1438"/>
                </a:cubicBezTo>
                <a:cubicBezTo>
                  <a:pt x="1062" y="469"/>
                  <a:pt x="437" y="94"/>
                  <a:pt x="0" y="0"/>
                </a:cubicBezTo>
                <a:cubicBezTo>
                  <a:pt x="0" y="4188"/>
                  <a:pt x="0" y="4188"/>
                  <a:pt x="0" y="4188"/>
                </a:cubicBezTo>
                <a:lnTo>
                  <a:pt x="1062" y="4188"/>
                </a:lnTo>
              </a:path>
            </a:pathLst>
          </a:custGeom>
          <a:solidFill>
            <a:schemeClr val="tx2">
              <a:lumMod val="5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65" name="Freeform 4">
            <a:extLst>
              <a:ext uri="{FF2B5EF4-FFF2-40B4-BE49-F238E27FC236}">
                <a16:creationId xmlns:a16="http://schemas.microsoft.com/office/drawing/2014/main" id="{CE787CC4-BBB8-DC49-ADB1-D2904DF9B07A}"/>
              </a:ext>
            </a:extLst>
          </p:cNvPr>
          <p:cNvSpPr>
            <a:spLocks noChangeArrowheads="1"/>
          </p:cNvSpPr>
          <p:nvPr/>
        </p:nvSpPr>
        <p:spPr bwMode="auto">
          <a:xfrm>
            <a:off x="11078000" y="6451241"/>
            <a:ext cx="444699" cy="1752960"/>
          </a:xfrm>
          <a:custGeom>
            <a:avLst/>
            <a:gdLst>
              <a:gd name="T0" fmla="*/ 1062 w 1063"/>
              <a:gd name="T1" fmla="*/ 4188 h 4189"/>
              <a:gd name="T2" fmla="*/ 1062 w 1063"/>
              <a:gd name="T3" fmla="*/ 4188 h 4189"/>
              <a:gd name="T4" fmla="*/ 1062 w 1063"/>
              <a:gd name="T5" fmla="*/ 0 h 4189"/>
              <a:gd name="T6" fmla="*/ 0 w 1063"/>
              <a:gd name="T7" fmla="*/ 1438 h 4189"/>
              <a:gd name="T8" fmla="*/ 0 w 1063"/>
              <a:gd name="T9" fmla="*/ 4188 h 4189"/>
              <a:gd name="T10" fmla="*/ 1062 w 1063"/>
              <a:gd name="T11" fmla="*/ 4188 h 4189"/>
            </a:gdLst>
            <a:ahLst/>
            <a:cxnLst>
              <a:cxn ang="0">
                <a:pos x="T0" y="T1"/>
              </a:cxn>
              <a:cxn ang="0">
                <a:pos x="T2" y="T3"/>
              </a:cxn>
              <a:cxn ang="0">
                <a:pos x="T4" y="T5"/>
              </a:cxn>
              <a:cxn ang="0">
                <a:pos x="T6" y="T7"/>
              </a:cxn>
              <a:cxn ang="0">
                <a:pos x="T8" y="T9"/>
              </a:cxn>
              <a:cxn ang="0">
                <a:pos x="T10" y="T11"/>
              </a:cxn>
            </a:cxnLst>
            <a:rect l="0" t="0" r="r" b="b"/>
            <a:pathLst>
              <a:path w="1063" h="4189">
                <a:moveTo>
                  <a:pt x="1062" y="4188"/>
                </a:moveTo>
                <a:lnTo>
                  <a:pt x="1062" y="4188"/>
                </a:lnTo>
                <a:cubicBezTo>
                  <a:pt x="1062" y="0"/>
                  <a:pt x="1062" y="0"/>
                  <a:pt x="1062" y="0"/>
                </a:cubicBezTo>
                <a:cubicBezTo>
                  <a:pt x="625" y="94"/>
                  <a:pt x="0" y="469"/>
                  <a:pt x="0" y="1438"/>
                </a:cubicBezTo>
                <a:cubicBezTo>
                  <a:pt x="0" y="4188"/>
                  <a:pt x="0" y="4188"/>
                  <a:pt x="0" y="4188"/>
                </a:cubicBezTo>
                <a:lnTo>
                  <a:pt x="1062" y="4188"/>
                </a:lnTo>
              </a:path>
            </a:pathLst>
          </a:custGeom>
          <a:solidFill>
            <a:schemeClr val="tx2">
              <a:lumMod val="5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66" name="Freeform 5">
            <a:extLst>
              <a:ext uri="{FF2B5EF4-FFF2-40B4-BE49-F238E27FC236}">
                <a16:creationId xmlns:a16="http://schemas.microsoft.com/office/drawing/2014/main" id="{7A2417FF-B27E-394D-8256-BC85C7032C9A}"/>
              </a:ext>
            </a:extLst>
          </p:cNvPr>
          <p:cNvSpPr>
            <a:spLocks noChangeArrowheads="1"/>
          </p:cNvSpPr>
          <p:nvPr/>
        </p:nvSpPr>
        <p:spPr bwMode="auto">
          <a:xfrm>
            <a:off x="11913886" y="6296242"/>
            <a:ext cx="549876" cy="1203084"/>
          </a:xfrm>
          <a:custGeom>
            <a:avLst/>
            <a:gdLst>
              <a:gd name="T0" fmla="*/ 656 w 1312"/>
              <a:gd name="T1" fmla="*/ 188 h 2875"/>
              <a:gd name="T2" fmla="*/ 656 w 1312"/>
              <a:gd name="T3" fmla="*/ 188 h 2875"/>
              <a:gd name="T4" fmla="*/ 0 w 1312"/>
              <a:gd name="T5" fmla="*/ 0 h 2875"/>
              <a:gd name="T6" fmla="*/ 656 w 1312"/>
              <a:gd name="T7" fmla="*/ 2874 h 2875"/>
              <a:gd name="T8" fmla="*/ 1311 w 1312"/>
              <a:gd name="T9" fmla="*/ 0 h 2875"/>
              <a:gd name="T10" fmla="*/ 656 w 1312"/>
              <a:gd name="T11" fmla="*/ 188 h 2875"/>
            </a:gdLst>
            <a:ahLst/>
            <a:cxnLst>
              <a:cxn ang="0">
                <a:pos x="T0" y="T1"/>
              </a:cxn>
              <a:cxn ang="0">
                <a:pos x="T2" y="T3"/>
              </a:cxn>
              <a:cxn ang="0">
                <a:pos x="T4" y="T5"/>
              </a:cxn>
              <a:cxn ang="0">
                <a:pos x="T6" y="T7"/>
              </a:cxn>
              <a:cxn ang="0">
                <a:pos x="T8" y="T9"/>
              </a:cxn>
              <a:cxn ang="0">
                <a:pos x="T10" y="T11"/>
              </a:cxn>
            </a:cxnLst>
            <a:rect l="0" t="0" r="r" b="b"/>
            <a:pathLst>
              <a:path w="1312" h="2875">
                <a:moveTo>
                  <a:pt x="656" y="188"/>
                </a:moveTo>
                <a:lnTo>
                  <a:pt x="656" y="188"/>
                </a:lnTo>
                <a:lnTo>
                  <a:pt x="0" y="0"/>
                </a:lnTo>
                <a:lnTo>
                  <a:pt x="656" y="2874"/>
                </a:lnTo>
                <a:lnTo>
                  <a:pt x="1311" y="0"/>
                </a:lnTo>
                <a:lnTo>
                  <a:pt x="656" y="188"/>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71" name="Freeform 15">
            <a:extLst>
              <a:ext uri="{FF2B5EF4-FFF2-40B4-BE49-F238E27FC236}">
                <a16:creationId xmlns:a16="http://schemas.microsoft.com/office/drawing/2014/main" id="{368A5C0B-148E-0148-9740-54A75A54DD9F}"/>
              </a:ext>
            </a:extLst>
          </p:cNvPr>
          <p:cNvSpPr>
            <a:spLocks noChangeArrowheads="1"/>
          </p:cNvSpPr>
          <p:nvPr/>
        </p:nvSpPr>
        <p:spPr bwMode="auto">
          <a:xfrm>
            <a:off x="11378772" y="6296242"/>
            <a:ext cx="1621949" cy="1909803"/>
          </a:xfrm>
          <a:custGeom>
            <a:avLst/>
            <a:gdLst>
              <a:gd name="T0" fmla="*/ 0 w 3875"/>
              <a:gd name="T1" fmla="*/ 4562 h 4563"/>
              <a:gd name="T2" fmla="*/ 0 w 3875"/>
              <a:gd name="T3" fmla="*/ 4562 h 4563"/>
              <a:gd name="T4" fmla="*/ 3874 w 3875"/>
              <a:gd name="T5" fmla="*/ 4562 h 4563"/>
              <a:gd name="T6" fmla="*/ 3874 w 3875"/>
              <a:gd name="T7" fmla="*/ 905 h 4563"/>
              <a:gd name="T8" fmla="*/ 3311 w 3875"/>
              <a:gd name="T9" fmla="*/ 281 h 4563"/>
              <a:gd name="T10" fmla="*/ 2530 w 3875"/>
              <a:gd name="T11" fmla="*/ 0 h 4563"/>
              <a:gd name="T12" fmla="*/ 2530 w 3875"/>
              <a:gd name="T13" fmla="*/ 31 h 4563"/>
              <a:gd name="T14" fmla="*/ 1937 w 3875"/>
              <a:gd name="T15" fmla="*/ 2874 h 4563"/>
              <a:gd name="T16" fmla="*/ 1343 w 3875"/>
              <a:gd name="T17" fmla="*/ 0 h 4563"/>
              <a:gd name="T18" fmla="*/ 1343 w 3875"/>
              <a:gd name="T19" fmla="*/ 0 h 4563"/>
              <a:gd name="T20" fmla="*/ 562 w 3875"/>
              <a:gd name="T21" fmla="*/ 281 h 4563"/>
              <a:gd name="T22" fmla="*/ 0 w 3875"/>
              <a:gd name="T23" fmla="*/ 905 h 4563"/>
              <a:gd name="T24" fmla="*/ 0 w 3875"/>
              <a:gd name="T25" fmla="*/ 4562 h 4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75" h="4563">
                <a:moveTo>
                  <a:pt x="0" y="4562"/>
                </a:moveTo>
                <a:lnTo>
                  <a:pt x="0" y="4562"/>
                </a:lnTo>
                <a:cubicBezTo>
                  <a:pt x="3874" y="4562"/>
                  <a:pt x="3874" y="4562"/>
                  <a:pt x="3874" y="4562"/>
                </a:cubicBezTo>
                <a:cubicBezTo>
                  <a:pt x="3874" y="3843"/>
                  <a:pt x="3874" y="1312"/>
                  <a:pt x="3874" y="905"/>
                </a:cubicBezTo>
                <a:cubicBezTo>
                  <a:pt x="3874" y="437"/>
                  <a:pt x="3624" y="374"/>
                  <a:pt x="3311" y="281"/>
                </a:cubicBezTo>
                <a:cubicBezTo>
                  <a:pt x="3061" y="188"/>
                  <a:pt x="2530" y="0"/>
                  <a:pt x="2530" y="0"/>
                </a:cubicBezTo>
                <a:cubicBezTo>
                  <a:pt x="2530" y="31"/>
                  <a:pt x="2530" y="31"/>
                  <a:pt x="2530" y="31"/>
                </a:cubicBezTo>
                <a:cubicBezTo>
                  <a:pt x="1937" y="2874"/>
                  <a:pt x="1937" y="2874"/>
                  <a:pt x="1937" y="2874"/>
                </a:cubicBezTo>
                <a:cubicBezTo>
                  <a:pt x="1343" y="0"/>
                  <a:pt x="1343" y="0"/>
                  <a:pt x="1343" y="0"/>
                </a:cubicBezTo>
                <a:lnTo>
                  <a:pt x="1343" y="0"/>
                </a:lnTo>
                <a:cubicBezTo>
                  <a:pt x="1343" y="0"/>
                  <a:pt x="812" y="188"/>
                  <a:pt x="562" y="281"/>
                </a:cubicBezTo>
                <a:cubicBezTo>
                  <a:pt x="250" y="374"/>
                  <a:pt x="0" y="437"/>
                  <a:pt x="0" y="905"/>
                </a:cubicBezTo>
                <a:cubicBezTo>
                  <a:pt x="0" y="1312"/>
                  <a:pt x="0" y="4030"/>
                  <a:pt x="0" y="4562"/>
                </a:cubicBezTo>
              </a:path>
            </a:pathLst>
          </a:custGeom>
          <a:solidFill>
            <a:schemeClr val="tx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72" name="Freeform 171">
            <a:extLst>
              <a:ext uri="{FF2B5EF4-FFF2-40B4-BE49-F238E27FC236}">
                <a16:creationId xmlns:a16="http://schemas.microsoft.com/office/drawing/2014/main" id="{570CDEE6-B3AC-7145-B5A7-F14F2B6C3F3A}"/>
              </a:ext>
            </a:extLst>
          </p:cNvPr>
          <p:cNvSpPr>
            <a:spLocks noChangeArrowheads="1"/>
          </p:cNvSpPr>
          <p:nvPr/>
        </p:nvSpPr>
        <p:spPr bwMode="auto">
          <a:xfrm>
            <a:off x="11913886" y="6242730"/>
            <a:ext cx="562375" cy="261602"/>
          </a:xfrm>
          <a:custGeom>
            <a:avLst/>
            <a:gdLst>
              <a:gd name="connsiteX0" fmla="*/ 779583 w 779583"/>
              <a:gd name="connsiteY0" fmla="*/ 0 h 362642"/>
              <a:gd name="connsiteX1" fmla="*/ 779583 w 779583"/>
              <a:gd name="connsiteY1" fmla="*/ 181902 h 362642"/>
              <a:gd name="connsiteX2" fmla="*/ 399034 w 779583"/>
              <a:gd name="connsiteY2" fmla="*/ 362642 h 362642"/>
              <a:gd name="connsiteX3" fmla="*/ 399034 w 779583"/>
              <a:gd name="connsiteY3" fmla="*/ 181902 h 362642"/>
              <a:gd name="connsiteX4" fmla="*/ 0 w 779583"/>
              <a:gd name="connsiteY4" fmla="*/ 0 h 362642"/>
              <a:gd name="connsiteX5" fmla="*/ 398453 w 779583"/>
              <a:gd name="connsiteY5" fmla="*/ 181902 h 362642"/>
              <a:gd name="connsiteX6" fmla="*/ 398453 w 779583"/>
              <a:gd name="connsiteY6" fmla="*/ 362642 h 362642"/>
              <a:gd name="connsiteX7" fmla="*/ 0 w 779583"/>
              <a:gd name="connsiteY7" fmla="*/ 181902 h 362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9583" h="362642">
                <a:moveTo>
                  <a:pt x="779583" y="0"/>
                </a:moveTo>
                <a:lnTo>
                  <a:pt x="779583" y="181902"/>
                </a:lnTo>
                <a:lnTo>
                  <a:pt x="399034" y="362642"/>
                </a:lnTo>
                <a:lnTo>
                  <a:pt x="399034" y="181902"/>
                </a:lnTo>
                <a:close/>
                <a:moveTo>
                  <a:pt x="0" y="0"/>
                </a:moveTo>
                <a:lnTo>
                  <a:pt x="398453" y="181902"/>
                </a:lnTo>
                <a:lnTo>
                  <a:pt x="398453" y="362642"/>
                </a:lnTo>
                <a:lnTo>
                  <a:pt x="0" y="181902"/>
                </a:lnTo>
                <a:close/>
              </a:path>
            </a:pathLst>
          </a:custGeom>
          <a:solidFill>
            <a:srgbClr val="EDEEF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oAutofit/>
          </a:bodyPr>
          <a:lstStyle/>
          <a:p>
            <a:endParaRPr lang="en-US"/>
          </a:p>
        </p:txBody>
      </p:sp>
      <p:sp>
        <p:nvSpPr>
          <p:cNvPr id="173" name="Freeform 172">
            <a:extLst>
              <a:ext uri="{FF2B5EF4-FFF2-40B4-BE49-F238E27FC236}">
                <a16:creationId xmlns:a16="http://schemas.microsoft.com/office/drawing/2014/main" id="{E9D8BEE4-742F-7C42-977C-1A8C65BF112F}"/>
              </a:ext>
            </a:extLst>
          </p:cNvPr>
          <p:cNvSpPr>
            <a:spLocks noChangeArrowheads="1"/>
          </p:cNvSpPr>
          <p:nvPr/>
        </p:nvSpPr>
        <p:spPr bwMode="auto">
          <a:xfrm>
            <a:off x="12070729" y="6412490"/>
            <a:ext cx="248686" cy="1086417"/>
          </a:xfrm>
          <a:custGeom>
            <a:avLst/>
            <a:gdLst>
              <a:gd name="connsiteX0" fmla="*/ 182021 w 344737"/>
              <a:gd name="connsiteY0" fmla="*/ 0 h 1506029"/>
              <a:gd name="connsiteX1" fmla="*/ 291021 w 344737"/>
              <a:gd name="connsiteY1" fmla="*/ 108422 h 1506029"/>
              <a:gd name="connsiteX2" fmla="*/ 289443 w 344737"/>
              <a:gd name="connsiteY2" fmla="*/ 109991 h 1506029"/>
              <a:gd name="connsiteX3" fmla="*/ 290091 w 344737"/>
              <a:gd name="connsiteY3" fmla="*/ 109991 h 1506029"/>
              <a:gd name="connsiteX4" fmla="*/ 344737 w 344737"/>
              <a:gd name="connsiteY4" fmla="*/ 726197 h 1506029"/>
              <a:gd name="connsiteX5" fmla="*/ 163358 w 344737"/>
              <a:gd name="connsiteY5" fmla="*/ 1506029 h 1506029"/>
              <a:gd name="connsiteX6" fmla="*/ 0 w 344737"/>
              <a:gd name="connsiteY6" fmla="*/ 798726 h 1506029"/>
              <a:gd name="connsiteX7" fmla="*/ 72668 w 344737"/>
              <a:gd name="connsiteY7" fmla="*/ 109991 h 1506029"/>
              <a:gd name="connsiteX8" fmla="*/ 75741 w 344737"/>
              <a:gd name="connsiteY8" fmla="*/ 109991 h 1506029"/>
              <a:gd name="connsiteX9" fmla="*/ 74180 w 344737"/>
              <a:gd name="connsiteY9" fmla="*/ 108422 h 1506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4737" h="1506029">
                <a:moveTo>
                  <a:pt x="182021" y="0"/>
                </a:moveTo>
                <a:lnTo>
                  <a:pt x="291021" y="108422"/>
                </a:lnTo>
                <a:lnTo>
                  <a:pt x="289443" y="109991"/>
                </a:lnTo>
                <a:lnTo>
                  <a:pt x="290091" y="109991"/>
                </a:lnTo>
                <a:lnTo>
                  <a:pt x="344737" y="726197"/>
                </a:lnTo>
                <a:lnTo>
                  <a:pt x="163358" y="1506029"/>
                </a:lnTo>
                <a:lnTo>
                  <a:pt x="0" y="798726"/>
                </a:lnTo>
                <a:lnTo>
                  <a:pt x="72668" y="109991"/>
                </a:lnTo>
                <a:lnTo>
                  <a:pt x="75741" y="109991"/>
                </a:lnTo>
                <a:lnTo>
                  <a:pt x="74180" y="108422"/>
                </a:lnTo>
                <a:close/>
              </a:path>
            </a:pathLst>
          </a:custGeom>
          <a:solidFill>
            <a:schemeClr val="accent1"/>
          </a:solidFill>
          <a:ln>
            <a:noFill/>
          </a:ln>
          <a:effectLst/>
        </p:spPr>
        <p:txBody>
          <a:bodyPr wrap="square" anchor="ctr">
            <a:noAutofit/>
          </a:bodyPr>
          <a:lstStyle/>
          <a:p>
            <a:endParaRPr lang="en-US"/>
          </a:p>
        </p:txBody>
      </p:sp>
      <p:sp>
        <p:nvSpPr>
          <p:cNvPr id="53" name="Freeform 52">
            <a:extLst>
              <a:ext uri="{FF2B5EF4-FFF2-40B4-BE49-F238E27FC236}">
                <a16:creationId xmlns:a16="http://schemas.microsoft.com/office/drawing/2014/main" id="{C6BD038C-371B-1F4C-ADC6-318ADA4D21BF}"/>
              </a:ext>
            </a:extLst>
          </p:cNvPr>
          <p:cNvSpPr>
            <a:spLocks noChangeArrowheads="1"/>
          </p:cNvSpPr>
          <p:nvPr/>
        </p:nvSpPr>
        <p:spPr bwMode="auto">
          <a:xfrm>
            <a:off x="11571205" y="4619122"/>
            <a:ext cx="1226475" cy="1735762"/>
          </a:xfrm>
          <a:custGeom>
            <a:avLst/>
            <a:gdLst>
              <a:gd name="connsiteX0" fmla="*/ 1123372 w 2229916"/>
              <a:gd name="connsiteY0" fmla="*/ 0 h 3155880"/>
              <a:gd name="connsiteX1" fmla="*/ 2229916 w 2229916"/>
              <a:gd name="connsiteY1" fmla="*/ 1377144 h 3155880"/>
              <a:gd name="connsiteX2" fmla="*/ 1487699 w 2229916"/>
              <a:gd name="connsiteY2" fmla="*/ 2646173 h 3155880"/>
              <a:gd name="connsiteX3" fmla="*/ 1467661 w 2229916"/>
              <a:gd name="connsiteY3" fmla="*/ 2656066 h 3155880"/>
              <a:gd name="connsiteX4" fmla="*/ 1467661 w 2229916"/>
              <a:gd name="connsiteY4" fmla="*/ 2689362 h 3155880"/>
              <a:gd name="connsiteX5" fmla="*/ 1467661 w 2229916"/>
              <a:gd name="connsiteY5" fmla="*/ 2992496 h 3155880"/>
              <a:gd name="connsiteX6" fmla="*/ 1105942 w 2229916"/>
              <a:gd name="connsiteY6" fmla="*/ 3155880 h 3155880"/>
              <a:gd name="connsiteX7" fmla="*/ 780163 w 2229916"/>
              <a:gd name="connsiteY7" fmla="*/ 2992496 h 3155880"/>
              <a:gd name="connsiteX8" fmla="*/ 780163 w 2229916"/>
              <a:gd name="connsiteY8" fmla="*/ 2730899 h 3155880"/>
              <a:gd name="connsiteX9" fmla="*/ 780163 w 2229916"/>
              <a:gd name="connsiteY9" fmla="*/ 2653901 h 3155880"/>
              <a:gd name="connsiteX10" fmla="*/ 764494 w 2229916"/>
              <a:gd name="connsiteY10" fmla="*/ 2646173 h 3155880"/>
              <a:gd name="connsiteX11" fmla="*/ 0 w 2229916"/>
              <a:gd name="connsiteY11" fmla="*/ 1377144 h 3155880"/>
              <a:gd name="connsiteX12" fmla="*/ 1123372 w 2229916"/>
              <a:gd name="connsiteY12" fmla="*/ 0 h 315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29916" h="3155880">
                <a:moveTo>
                  <a:pt x="1123372" y="0"/>
                </a:moveTo>
                <a:cubicBezTo>
                  <a:pt x="2157384" y="0"/>
                  <a:pt x="2229916" y="616381"/>
                  <a:pt x="2229916" y="1377144"/>
                </a:cubicBezTo>
                <a:cubicBezTo>
                  <a:pt x="2229916" y="1948152"/>
                  <a:pt x="1862724" y="2437291"/>
                  <a:pt x="1487699" y="2646173"/>
                </a:cubicBezTo>
                <a:lnTo>
                  <a:pt x="1467661" y="2656066"/>
                </a:lnTo>
                <a:lnTo>
                  <a:pt x="1467661" y="2689362"/>
                </a:lnTo>
                <a:cubicBezTo>
                  <a:pt x="1467661" y="2992496"/>
                  <a:pt x="1467661" y="2992496"/>
                  <a:pt x="1467661" y="2992496"/>
                </a:cubicBezTo>
                <a:cubicBezTo>
                  <a:pt x="1467661" y="2992496"/>
                  <a:pt x="1286801" y="3155880"/>
                  <a:pt x="1105942" y="3155880"/>
                </a:cubicBezTo>
                <a:cubicBezTo>
                  <a:pt x="888563" y="3155880"/>
                  <a:pt x="780163" y="2992496"/>
                  <a:pt x="780163" y="2992496"/>
                </a:cubicBezTo>
                <a:cubicBezTo>
                  <a:pt x="780163" y="2879373"/>
                  <a:pt x="780163" y="2794531"/>
                  <a:pt x="780163" y="2730899"/>
                </a:cubicBezTo>
                <a:lnTo>
                  <a:pt x="780163" y="2653901"/>
                </a:lnTo>
                <a:lnTo>
                  <a:pt x="764494" y="2646173"/>
                </a:lnTo>
                <a:cubicBezTo>
                  <a:pt x="387429" y="2437291"/>
                  <a:pt x="0" y="1948152"/>
                  <a:pt x="0" y="1377144"/>
                </a:cubicBezTo>
                <a:cubicBezTo>
                  <a:pt x="0" y="616381"/>
                  <a:pt x="54544" y="0"/>
                  <a:pt x="1123372" y="0"/>
                </a:cubicBezTo>
                <a:close/>
              </a:path>
            </a:pathLst>
          </a:custGeom>
          <a:solidFill>
            <a:schemeClr val="bg1">
              <a:lumMod val="85000"/>
            </a:schemeClr>
          </a:solidFill>
          <a:ln>
            <a:noFill/>
          </a:ln>
          <a:effectLst/>
        </p:spPr>
        <p:txBody>
          <a:bodyPr wrap="square" anchor="ctr">
            <a:noAutofit/>
          </a:bodyPr>
          <a:lstStyle/>
          <a:p>
            <a:endParaRPr lang="en-US" dirty="0"/>
          </a:p>
        </p:txBody>
      </p:sp>
      <p:sp>
        <p:nvSpPr>
          <p:cNvPr id="54" name="Freeform 9">
            <a:extLst>
              <a:ext uri="{FF2B5EF4-FFF2-40B4-BE49-F238E27FC236}">
                <a16:creationId xmlns:a16="http://schemas.microsoft.com/office/drawing/2014/main" id="{ACCB901E-BAE4-7343-B475-6AAFA08D1164}"/>
              </a:ext>
            </a:extLst>
          </p:cNvPr>
          <p:cNvSpPr>
            <a:spLocks noChangeArrowheads="1"/>
          </p:cNvSpPr>
          <p:nvPr/>
        </p:nvSpPr>
        <p:spPr bwMode="auto">
          <a:xfrm>
            <a:off x="12686858" y="5347880"/>
            <a:ext cx="209624" cy="299665"/>
          </a:xfrm>
          <a:custGeom>
            <a:avLst/>
            <a:gdLst>
              <a:gd name="T0" fmla="*/ 594 w 657"/>
              <a:gd name="T1" fmla="*/ 532 h 939"/>
              <a:gd name="T2" fmla="*/ 594 w 657"/>
              <a:gd name="T3" fmla="*/ 532 h 939"/>
              <a:gd name="T4" fmla="*/ 219 w 657"/>
              <a:gd name="T5" fmla="*/ 907 h 939"/>
              <a:gd name="T6" fmla="*/ 62 w 657"/>
              <a:gd name="T7" fmla="*/ 407 h 939"/>
              <a:gd name="T8" fmla="*/ 437 w 657"/>
              <a:gd name="T9" fmla="*/ 32 h 939"/>
              <a:gd name="T10" fmla="*/ 594 w 657"/>
              <a:gd name="T11" fmla="*/ 532 h 939"/>
            </a:gdLst>
            <a:ahLst/>
            <a:cxnLst>
              <a:cxn ang="0">
                <a:pos x="T0" y="T1"/>
              </a:cxn>
              <a:cxn ang="0">
                <a:pos x="T2" y="T3"/>
              </a:cxn>
              <a:cxn ang="0">
                <a:pos x="T4" y="T5"/>
              </a:cxn>
              <a:cxn ang="0">
                <a:pos x="T6" y="T7"/>
              </a:cxn>
              <a:cxn ang="0">
                <a:pos x="T8" y="T9"/>
              </a:cxn>
              <a:cxn ang="0">
                <a:pos x="T10" y="T11"/>
              </a:cxn>
            </a:cxnLst>
            <a:rect l="0" t="0" r="r" b="b"/>
            <a:pathLst>
              <a:path w="657" h="939">
                <a:moveTo>
                  <a:pt x="594" y="532"/>
                </a:moveTo>
                <a:lnTo>
                  <a:pt x="594" y="532"/>
                </a:lnTo>
                <a:cubicBezTo>
                  <a:pt x="531" y="782"/>
                  <a:pt x="375" y="938"/>
                  <a:pt x="219" y="907"/>
                </a:cubicBezTo>
                <a:cubicBezTo>
                  <a:pt x="62" y="875"/>
                  <a:pt x="0" y="657"/>
                  <a:pt x="62" y="407"/>
                </a:cubicBezTo>
                <a:cubicBezTo>
                  <a:pt x="125" y="157"/>
                  <a:pt x="281" y="0"/>
                  <a:pt x="437" y="32"/>
                </a:cubicBezTo>
                <a:cubicBezTo>
                  <a:pt x="562" y="63"/>
                  <a:pt x="656" y="282"/>
                  <a:pt x="594" y="532"/>
                </a:cubicBezTo>
              </a:path>
            </a:pathLst>
          </a:custGeom>
          <a:solidFill>
            <a:schemeClr val="bg1">
              <a:lumMod val="85000"/>
            </a:schemeClr>
          </a:solidFill>
          <a:ln>
            <a:noFill/>
          </a:ln>
          <a:effectLst/>
        </p:spPr>
        <p:txBody>
          <a:bodyPr wrap="none" anchor="ctr"/>
          <a:lstStyle/>
          <a:p>
            <a:endParaRPr lang="en-US"/>
          </a:p>
        </p:txBody>
      </p:sp>
      <p:sp>
        <p:nvSpPr>
          <p:cNvPr id="55" name="Freeform 10">
            <a:extLst>
              <a:ext uri="{FF2B5EF4-FFF2-40B4-BE49-F238E27FC236}">
                <a16:creationId xmlns:a16="http://schemas.microsoft.com/office/drawing/2014/main" id="{4C50ED73-13C2-F24D-A4FD-D54B8F2DE4CE}"/>
              </a:ext>
            </a:extLst>
          </p:cNvPr>
          <p:cNvSpPr>
            <a:spLocks noChangeArrowheads="1"/>
          </p:cNvSpPr>
          <p:nvPr/>
        </p:nvSpPr>
        <p:spPr bwMode="auto">
          <a:xfrm>
            <a:off x="11481166" y="5347880"/>
            <a:ext cx="209624" cy="299665"/>
          </a:xfrm>
          <a:custGeom>
            <a:avLst/>
            <a:gdLst>
              <a:gd name="T0" fmla="*/ 62 w 657"/>
              <a:gd name="T1" fmla="*/ 532 h 939"/>
              <a:gd name="T2" fmla="*/ 62 w 657"/>
              <a:gd name="T3" fmla="*/ 532 h 939"/>
              <a:gd name="T4" fmla="*/ 437 w 657"/>
              <a:gd name="T5" fmla="*/ 907 h 939"/>
              <a:gd name="T6" fmla="*/ 593 w 657"/>
              <a:gd name="T7" fmla="*/ 407 h 939"/>
              <a:gd name="T8" fmla="*/ 218 w 657"/>
              <a:gd name="T9" fmla="*/ 32 h 939"/>
              <a:gd name="T10" fmla="*/ 62 w 657"/>
              <a:gd name="T11" fmla="*/ 532 h 939"/>
            </a:gdLst>
            <a:ahLst/>
            <a:cxnLst>
              <a:cxn ang="0">
                <a:pos x="T0" y="T1"/>
              </a:cxn>
              <a:cxn ang="0">
                <a:pos x="T2" y="T3"/>
              </a:cxn>
              <a:cxn ang="0">
                <a:pos x="T4" y="T5"/>
              </a:cxn>
              <a:cxn ang="0">
                <a:pos x="T6" y="T7"/>
              </a:cxn>
              <a:cxn ang="0">
                <a:pos x="T8" y="T9"/>
              </a:cxn>
              <a:cxn ang="0">
                <a:pos x="T10" y="T11"/>
              </a:cxn>
            </a:cxnLst>
            <a:rect l="0" t="0" r="r" b="b"/>
            <a:pathLst>
              <a:path w="657" h="939">
                <a:moveTo>
                  <a:pt x="62" y="532"/>
                </a:moveTo>
                <a:lnTo>
                  <a:pt x="62" y="532"/>
                </a:lnTo>
                <a:cubicBezTo>
                  <a:pt x="125" y="782"/>
                  <a:pt x="281" y="938"/>
                  <a:pt x="437" y="907"/>
                </a:cubicBezTo>
                <a:cubicBezTo>
                  <a:pt x="562" y="875"/>
                  <a:pt x="656" y="657"/>
                  <a:pt x="593" y="407"/>
                </a:cubicBezTo>
                <a:cubicBezTo>
                  <a:pt x="531" y="157"/>
                  <a:pt x="375" y="0"/>
                  <a:pt x="218" y="32"/>
                </a:cubicBezTo>
                <a:cubicBezTo>
                  <a:pt x="62" y="63"/>
                  <a:pt x="0" y="282"/>
                  <a:pt x="62" y="532"/>
                </a:cubicBezTo>
              </a:path>
            </a:pathLst>
          </a:custGeom>
          <a:solidFill>
            <a:schemeClr val="bg1">
              <a:lumMod val="85000"/>
            </a:schemeClr>
          </a:solidFill>
          <a:ln>
            <a:noFill/>
          </a:ln>
          <a:effectLst/>
        </p:spPr>
        <p:txBody>
          <a:bodyPr wrap="none" anchor="ctr"/>
          <a:lstStyle/>
          <a:p>
            <a:endParaRPr lang="en-US"/>
          </a:p>
        </p:txBody>
      </p:sp>
      <p:sp>
        <p:nvSpPr>
          <p:cNvPr id="56" name="Freeform 13">
            <a:extLst>
              <a:ext uri="{FF2B5EF4-FFF2-40B4-BE49-F238E27FC236}">
                <a16:creationId xmlns:a16="http://schemas.microsoft.com/office/drawing/2014/main" id="{EBBAA605-118A-AA4B-8796-3FCAF613E1F2}"/>
              </a:ext>
            </a:extLst>
          </p:cNvPr>
          <p:cNvSpPr>
            <a:spLocks noChangeArrowheads="1"/>
          </p:cNvSpPr>
          <p:nvPr/>
        </p:nvSpPr>
        <p:spPr bwMode="auto">
          <a:xfrm>
            <a:off x="11571205" y="4619122"/>
            <a:ext cx="1236643" cy="936978"/>
          </a:xfrm>
          <a:custGeom>
            <a:avLst/>
            <a:gdLst>
              <a:gd name="T0" fmla="*/ 2030 w 3875"/>
              <a:gd name="T1" fmla="*/ 0 h 2939"/>
              <a:gd name="T2" fmla="*/ 2030 w 3875"/>
              <a:gd name="T3" fmla="*/ 0 h 2939"/>
              <a:gd name="T4" fmla="*/ 1875 w 3875"/>
              <a:gd name="T5" fmla="*/ 0 h 2939"/>
              <a:gd name="T6" fmla="*/ 0 w 3875"/>
              <a:gd name="T7" fmla="*/ 2375 h 2939"/>
              <a:gd name="T8" fmla="*/ 94 w 3875"/>
              <a:gd name="T9" fmla="*/ 2875 h 2939"/>
              <a:gd name="T10" fmla="*/ 219 w 3875"/>
              <a:gd name="T11" fmla="*/ 2938 h 2939"/>
              <a:gd name="T12" fmla="*/ 406 w 3875"/>
              <a:gd name="T13" fmla="*/ 2375 h 2939"/>
              <a:gd name="T14" fmla="*/ 1936 w 3875"/>
              <a:gd name="T15" fmla="*/ 594 h 2939"/>
              <a:gd name="T16" fmla="*/ 3468 w 3875"/>
              <a:gd name="T17" fmla="*/ 2375 h 2939"/>
              <a:gd name="T18" fmla="*/ 3686 w 3875"/>
              <a:gd name="T19" fmla="*/ 2938 h 2939"/>
              <a:gd name="T20" fmla="*/ 3811 w 3875"/>
              <a:gd name="T21" fmla="*/ 2875 h 2939"/>
              <a:gd name="T22" fmla="*/ 3874 w 3875"/>
              <a:gd name="T23" fmla="*/ 2375 h 2939"/>
              <a:gd name="T24" fmla="*/ 2030 w 3875"/>
              <a:gd name="T25" fmla="*/ 0 h 29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75" h="2939">
                <a:moveTo>
                  <a:pt x="2030" y="0"/>
                </a:moveTo>
                <a:lnTo>
                  <a:pt x="2030" y="0"/>
                </a:lnTo>
                <a:cubicBezTo>
                  <a:pt x="1875" y="0"/>
                  <a:pt x="1875" y="0"/>
                  <a:pt x="1875" y="0"/>
                </a:cubicBezTo>
                <a:cubicBezTo>
                  <a:pt x="219" y="31"/>
                  <a:pt x="0" y="813"/>
                  <a:pt x="0" y="2375"/>
                </a:cubicBezTo>
                <a:cubicBezTo>
                  <a:pt x="0" y="2531"/>
                  <a:pt x="62" y="2719"/>
                  <a:pt x="94" y="2875"/>
                </a:cubicBezTo>
                <a:cubicBezTo>
                  <a:pt x="125" y="2906"/>
                  <a:pt x="156" y="2906"/>
                  <a:pt x="219" y="2938"/>
                </a:cubicBezTo>
                <a:cubicBezTo>
                  <a:pt x="219" y="2938"/>
                  <a:pt x="500" y="2906"/>
                  <a:pt x="406" y="2375"/>
                </a:cubicBezTo>
                <a:cubicBezTo>
                  <a:pt x="344" y="1875"/>
                  <a:pt x="719" y="594"/>
                  <a:pt x="1936" y="594"/>
                </a:cubicBezTo>
                <a:cubicBezTo>
                  <a:pt x="2749" y="594"/>
                  <a:pt x="3468" y="1625"/>
                  <a:pt x="3468" y="2375"/>
                </a:cubicBezTo>
                <a:cubicBezTo>
                  <a:pt x="3468" y="2906"/>
                  <a:pt x="3686" y="2938"/>
                  <a:pt x="3686" y="2938"/>
                </a:cubicBezTo>
                <a:cubicBezTo>
                  <a:pt x="3718" y="2906"/>
                  <a:pt x="3749" y="2906"/>
                  <a:pt x="3811" y="2875"/>
                </a:cubicBezTo>
                <a:cubicBezTo>
                  <a:pt x="3843" y="2719"/>
                  <a:pt x="3874" y="2563"/>
                  <a:pt x="3874" y="2375"/>
                </a:cubicBezTo>
                <a:cubicBezTo>
                  <a:pt x="3874" y="813"/>
                  <a:pt x="3686" y="31"/>
                  <a:pt x="2030" y="0"/>
                </a:cubicBezTo>
              </a:path>
            </a:pathLst>
          </a:custGeom>
          <a:solidFill>
            <a:schemeClr val="tx2"/>
          </a:solidFill>
          <a:ln>
            <a:noFill/>
          </a:ln>
          <a:effectLst/>
        </p:spPr>
        <p:txBody>
          <a:bodyPr wrap="none" anchor="ctr"/>
          <a:lstStyle/>
          <a:p>
            <a:endParaRPr lang="en-US" dirty="0"/>
          </a:p>
        </p:txBody>
      </p:sp>
      <p:sp>
        <p:nvSpPr>
          <p:cNvPr id="57" name="Freeform 14">
            <a:extLst>
              <a:ext uri="{FF2B5EF4-FFF2-40B4-BE49-F238E27FC236}">
                <a16:creationId xmlns:a16="http://schemas.microsoft.com/office/drawing/2014/main" id="{1048D697-1031-7B40-BAA3-611F7B64DE72}"/>
              </a:ext>
            </a:extLst>
          </p:cNvPr>
          <p:cNvSpPr>
            <a:spLocks noChangeArrowheads="1"/>
          </p:cNvSpPr>
          <p:nvPr/>
        </p:nvSpPr>
        <p:spPr bwMode="auto">
          <a:xfrm>
            <a:off x="11571205" y="4550184"/>
            <a:ext cx="1126906" cy="707656"/>
          </a:xfrm>
          <a:custGeom>
            <a:avLst/>
            <a:gdLst>
              <a:gd name="T0" fmla="*/ 3530 w 3531"/>
              <a:gd name="T1" fmla="*/ 1063 h 2220"/>
              <a:gd name="T2" fmla="*/ 3530 w 3531"/>
              <a:gd name="T3" fmla="*/ 1063 h 2220"/>
              <a:gd name="T4" fmla="*/ 94 w 3531"/>
              <a:gd name="T5" fmla="*/ 2219 h 2220"/>
              <a:gd name="T6" fmla="*/ 1062 w 3531"/>
              <a:gd name="T7" fmla="*/ 469 h 2220"/>
              <a:gd name="T8" fmla="*/ 3530 w 3531"/>
              <a:gd name="T9" fmla="*/ 1063 h 2220"/>
            </a:gdLst>
            <a:ahLst/>
            <a:cxnLst>
              <a:cxn ang="0">
                <a:pos x="T0" y="T1"/>
              </a:cxn>
              <a:cxn ang="0">
                <a:pos x="T2" y="T3"/>
              </a:cxn>
              <a:cxn ang="0">
                <a:pos x="T4" y="T5"/>
              </a:cxn>
              <a:cxn ang="0">
                <a:pos x="T6" y="T7"/>
              </a:cxn>
              <a:cxn ang="0">
                <a:pos x="T8" y="T9"/>
              </a:cxn>
            </a:cxnLst>
            <a:rect l="0" t="0" r="r" b="b"/>
            <a:pathLst>
              <a:path w="3531" h="2220">
                <a:moveTo>
                  <a:pt x="3530" y="1063"/>
                </a:moveTo>
                <a:lnTo>
                  <a:pt x="3530" y="1063"/>
                </a:lnTo>
                <a:cubicBezTo>
                  <a:pt x="3530" y="1063"/>
                  <a:pt x="2374" y="2219"/>
                  <a:pt x="94" y="2219"/>
                </a:cubicBezTo>
                <a:cubicBezTo>
                  <a:pt x="94" y="2219"/>
                  <a:pt x="0" y="938"/>
                  <a:pt x="1062" y="469"/>
                </a:cubicBezTo>
                <a:cubicBezTo>
                  <a:pt x="2155" y="0"/>
                  <a:pt x="3343" y="688"/>
                  <a:pt x="3530" y="1063"/>
                </a:cubicBezTo>
              </a:path>
            </a:pathLst>
          </a:custGeom>
          <a:solidFill>
            <a:schemeClr val="tx2"/>
          </a:solidFill>
          <a:ln>
            <a:noFill/>
          </a:ln>
          <a:effectLst/>
        </p:spPr>
        <p:txBody>
          <a:bodyPr wrap="none" anchor="ctr"/>
          <a:lstStyle/>
          <a:p>
            <a:endParaRPr lang="en-US"/>
          </a:p>
        </p:txBody>
      </p:sp>
    </p:spTree>
    <p:extLst>
      <p:ext uri="{BB962C8B-B14F-4D97-AF65-F5344CB8AC3E}">
        <p14:creationId xmlns:p14="http://schemas.microsoft.com/office/powerpoint/2010/main" val="4521981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Grupo 349">
            <a:extLst>
              <a:ext uri="{FF2B5EF4-FFF2-40B4-BE49-F238E27FC236}">
                <a16:creationId xmlns:a16="http://schemas.microsoft.com/office/drawing/2014/main" id="{36C83D52-B2E4-1245-B8E9-E24120B9A344}"/>
              </a:ext>
            </a:extLst>
          </p:cNvPr>
          <p:cNvGrpSpPr/>
          <p:nvPr/>
        </p:nvGrpSpPr>
        <p:grpSpPr>
          <a:xfrm>
            <a:off x="5001640" y="1022190"/>
            <a:ext cx="14374372" cy="2160074"/>
            <a:chOff x="5001640" y="861425"/>
            <a:chExt cx="14374372" cy="2160074"/>
          </a:xfrm>
        </p:grpSpPr>
        <p:sp>
          <p:nvSpPr>
            <p:cNvPr id="50" name="CuadroTexto 350">
              <a:extLst>
                <a:ext uri="{FF2B5EF4-FFF2-40B4-BE49-F238E27FC236}">
                  <a16:creationId xmlns:a16="http://schemas.microsoft.com/office/drawing/2014/main" id="{A8CF3433-E8F0-E443-A5B4-69DCB9737015}"/>
                </a:ext>
              </a:extLst>
            </p:cNvPr>
            <p:cNvSpPr txBox="1"/>
            <p:nvPr/>
          </p:nvSpPr>
          <p:spPr>
            <a:xfrm>
              <a:off x="8860110" y="861425"/>
              <a:ext cx="6657592" cy="1107996"/>
            </a:xfrm>
            <a:prstGeom prst="rect">
              <a:avLst/>
            </a:prstGeom>
            <a:noFill/>
          </p:spPr>
          <p:txBody>
            <a:bodyPr wrap="none" rtlCol="0">
              <a:spAutoFit/>
            </a:bodyPr>
            <a:lstStyle/>
            <a:p>
              <a:pPr algn="ctr"/>
              <a:r>
                <a:rPr lang="en-US" sz="6600" b="1" dirty="0">
                  <a:solidFill>
                    <a:schemeClr val="tx2"/>
                  </a:solidFill>
                  <a:latin typeface="Lato Heavy" charset="0"/>
                  <a:ea typeface="Lato Heavy" charset="0"/>
                  <a:cs typeface="Lato Heavy" charset="0"/>
                </a:rPr>
                <a:t>US Elections Day</a:t>
              </a:r>
            </a:p>
          </p:txBody>
        </p:sp>
        <p:sp>
          <p:nvSpPr>
            <p:cNvPr id="51" name="CuadroTexto 351">
              <a:extLst>
                <a:ext uri="{FF2B5EF4-FFF2-40B4-BE49-F238E27FC236}">
                  <a16:creationId xmlns:a16="http://schemas.microsoft.com/office/drawing/2014/main" id="{B9018FE2-B055-7844-A7AC-B381F9EB6B65}"/>
                </a:ext>
              </a:extLst>
            </p:cNvPr>
            <p:cNvSpPr txBox="1"/>
            <p:nvPr/>
          </p:nvSpPr>
          <p:spPr>
            <a:xfrm>
              <a:off x="5001640" y="2067392"/>
              <a:ext cx="14374372" cy="954107"/>
            </a:xfrm>
            <a:prstGeom prst="rect">
              <a:avLst/>
            </a:prstGeom>
            <a:noFill/>
          </p:spPr>
          <p:txBody>
            <a:bodyPr wrap="square" rtlCol="0">
              <a:spAutoFit/>
            </a:bodyPr>
            <a:lstStyle/>
            <a:p>
              <a:pPr algn="ctr"/>
              <a:r>
                <a:rPr lang="en-US" sz="2800"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grpSp>
        <p:nvGrpSpPr>
          <p:cNvPr id="2" name="Group 1">
            <a:extLst>
              <a:ext uri="{FF2B5EF4-FFF2-40B4-BE49-F238E27FC236}">
                <a16:creationId xmlns:a16="http://schemas.microsoft.com/office/drawing/2014/main" id="{2ED81897-2F88-BA47-9CFB-4F7B5EDB9331}"/>
              </a:ext>
            </a:extLst>
          </p:cNvPr>
          <p:cNvGrpSpPr/>
          <p:nvPr/>
        </p:nvGrpSpPr>
        <p:grpSpPr>
          <a:xfrm>
            <a:off x="3856929" y="8432717"/>
            <a:ext cx="5453834" cy="1338514"/>
            <a:chOff x="9461908" y="4822837"/>
            <a:chExt cx="5453834" cy="1338514"/>
          </a:xfrm>
        </p:grpSpPr>
        <p:sp>
          <p:nvSpPr>
            <p:cNvPr id="18" name="TextBox 17">
              <a:extLst>
                <a:ext uri="{FF2B5EF4-FFF2-40B4-BE49-F238E27FC236}">
                  <a16:creationId xmlns:a16="http://schemas.microsoft.com/office/drawing/2014/main" id="{B7F565BD-089D-D14F-9A23-28A108751226}"/>
                </a:ext>
              </a:extLst>
            </p:cNvPr>
            <p:cNvSpPr txBox="1"/>
            <p:nvPr/>
          </p:nvSpPr>
          <p:spPr>
            <a:xfrm>
              <a:off x="10798692" y="4932402"/>
              <a:ext cx="4117050" cy="1107996"/>
            </a:xfrm>
            <a:prstGeom prst="rect">
              <a:avLst/>
            </a:prstGeom>
            <a:noFill/>
          </p:spPr>
          <p:txBody>
            <a:bodyPr wrap="square" rtlCol="0">
              <a:spAutoFit/>
            </a:bodyPr>
            <a:lstStyle/>
            <a:p>
              <a:r>
                <a:rPr lang="en-US" sz="6600" b="1" dirty="0">
                  <a:solidFill>
                    <a:schemeClr val="tx2"/>
                  </a:solidFill>
                  <a:latin typeface="Lato" panose="020F0502020204030203" pitchFamily="34" charset="0"/>
                  <a:ea typeface="Lato" panose="020F0502020204030203" pitchFamily="34" charset="0"/>
                  <a:cs typeface="Lato" panose="020F0502020204030203" pitchFamily="34" charset="0"/>
                </a:rPr>
                <a:t>+1.2%</a:t>
              </a:r>
            </a:p>
          </p:txBody>
        </p:sp>
        <p:sp>
          <p:nvSpPr>
            <p:cNvPr id="20" name="Freeform 19">
              <a:extLst>
                <a:ext uri="{FF2B5EF4-FFF2-40B4-BE49-F238E27FC236}">
                  <a16:creationId xmlns:a16="http://schemas.microsoft.com/office/drawing/2014/main" id="{DBA78691-CC12-144D-B0DC-555C635A24CB}"/>
                </a:ext>
              </a:extLst>
            </p:cNvPr>
            <p:cNvSpPr/>
            <p:nvPr/>
          </p:nvSpPr>
          <p:spPr>
            <a:xfrm>
              <a:off x="9461908" y="4822837"/>
              <a:ext cx="1080587" cy="1338514"/>
            </a:xfrm>
            <a:custGeom>
              <a:avLst/>
              <a:gdLst>
                <a:gd name="connsiteX0" fmla="*/ 941665 w 3805555"/>
                <a:gd name="connsiteY0" fmla="*/ 3163064 h 4713910"/>
                <a:gd name="connsiteX1" fmla="*/ 943885 w 3805555"/>
                <a:gd name="connsiteY1" fmla="*/ 3164231 h 4713910"/>
                <a:gd name="connsiteX2" fmla="*/ 1968436 w 3805555"/>
                <a:gd name="connsiteY2" fmla="*/ 3702839 h 4713910"/>
                <a:gd name="connsiteX3" fmla="*/ 2117786 w 3805555"/>
                <a:gd name="connsiteY3" fmla="*/ 3781352 h 4713910"/>
                <a:gd name="connsiteX4" fmla="*/ 2117786 w 3805555"/>
                <a:gd name="connsiteY4" fmla="*/ 3780765 h 4713910"/>
                <a:gd name="connsiteX5" fmla="*/ 2115683 w 3805555"/>
                <a:gd name="connsiteY5" fmla="*/ 3779660 h 4713910"/>
                <a:gd name="connsiteX6" fmla="*/ 1016568 w 3805555"/>
                <a:gd name="connsiteY6" fmla="*/ 3202403 h 4713910"/>
                <a:gd name="connsiteX7" fmla="*/ 2301193 w 3805555"/>
                <a:gd name="connsiteY7" fmla="*/ 726263 h 4713910"/>
                <a:gd name="connsiteX8" fmla="*/ 2301089 w 3805555"/>
                <a:gd name="connsiteY8" fmla="*/ 726273 h 4713910"/>
                <a:gd name="connsiteX9" fmla="*/ 2270509 w 3805555"/>
                <a:gd name="connsiteY9" fmla="*/ 727043 h 4713910"/>
                <a:gd name="connsiteX10" fmla="*/ 2263985 w 3805555"/>
                <a:gd name="connsiteY10" fmla="*/ 729737 h 4713910"/>
                <a:gd name="connsiteX11" fmla="*/ 2254340 w 3805555"/>
                <a:gd name="connsiteY11" fmla="*/ 730637 h 4713910"/>
                <a:gd name="connsiteX12" fmla="*/ 2205080 w 3805555"/>
                <a:gd name="connsiteY12" fmla="*/ 754014 h 4713910"/>
                <a:gd name="connsiteX13" fmla="*/ 2176266 w 3805555"/>
                <a:gd name="connsiteY13" fmla="*/ 769555 h 4713910"/>
                <a:gd name="connsiteX14" fmla="*/ 2154718 w 3805555"/>
                <a:gd name="connsiteY14" fmla="*/ 774368 h 4713910"/>
                <a:gd name="connsiteX15" fmla="*/ 2154778 w 3805555"/>
                <a:gd name="connsiteY15" fmla="*/ 774380 h 4713910"/>
                <a:gd name="connsiteX16" fmla="*/ 2205208 w 3805555"/>
                <a:gd name="connsiteY16" fmla="*/ 754010 h 4713910"/>
                <a:gd name="connsiteX17" fmla="*/ 2263985 w 3805555"/>
                <a:gd name="connsiteY17" fmla="*/ 729737 h 4713910"/>
                <a:gd name="connsiteX18" fmla="*/ 2301089 w 3805555"/>
                <a:gd name="connsiteY18" fmla="*/ 726273 h 4713910"/>
                <a:gd name="connsiteX19" fmla="*/ 2301217 w 3805555"/>
                <a:gd name="connsiteY19" fmla="*/ 726270 h 4713910"/>
                <a:gd name="connsiteX20" fmla="*/ 1929023 w 3805555"/>
                <a:gd name="connsiteY20" fmla="*/ 0 h 4713910"/>
                <a:gd name="connsiteX21" fmla="*/ 2117786 w 3805555"/>
                <a:gd name="connsiteY21" fmla="*/ 1886 h 4713910"/>
                <a:gd name="connsiteX22" fmla="*/ 2117786 w 3805555"/>
                <a:gd name="connsiteY22" fmla="*/ 1619 h 4713910"/>
                <a:gd name="connsiteX23" fmla="*/ 2501350 w 3805555"/>
                <a:gd name="connsiteY23" fmla="*/ 57059 h 4713910"/>
                <a:gd name="connsiteX24" fmla="*/ 3458937 w 3805555"/>
                <a:gd name="connsiteY24" fmla="*/ 458336 h 4713910"/>
                <a:gd name="connsiteX25" fmla="*/ 3390161 w 3805555"/>
                <a:gd name="connsiteY25" fmla="*/ 505855 h 4713910"/>
                <a:gd name="connsiteX26" fmla="*/ 3379580 w 3805555"/>
                <a:gd name="connsiteY26" fmla="*/ 548095 h 4713910"/>
                <a:gd name="connsiteX27" fmla="*/ 3474809 w 3805555"/>
                <a:gd name="connsiteY27" fmla="*/ 653695 h 4713910"/>
                <a:gd name="connsiteX28" fmla="*/ 3347836 w 3805555"/>
                <a:gd name="connsiteY28" fmla="*/ 616735 h 4713910"/>
                <a:gd name="connsiteX29" fmla="*/ 3400742 w 3805555"/>
                <a:gd name="connsiteY29" fmla="*/ 727614 h 4713910"/>
                <a:gd name="connsiteX30" fmla="*/ 3215573 w 3805555"/>
                <a:gd name="connsiteY30" fmla="*/ 806814 h 4713910"/>
                <a:gd name="connsiteX31" fmla="*/ 3464228 w 3805555"/>
                <a:gd name="connsiteY31" fmla="*/ 1503770 h 4713910"/>
                <a:gd name="connsiteX32" fmla="*/ 3439305 w 3805555"/>
                <a:gd name="connsiteY32" fmla="*/ 1709813 h 4713910"/>
                <a:gd name="connsiteX33" fmla="*/ 3437910 w 3805555"/>
                <a:gd name="connsiteY33" fmla="*/ 1753042 h 4713910"/>
                <a:gd name="connsiteX34" fmla="*/ 3442969 w 3805555"/>
                <a:gd name="connsiteY34" fmla="*/ 1808711 h 4713910"/>
                <a:gd name="connsiteX35" fmla="*/ 3532592 w 3805555"/>
                <a:gd name="connsiteY35" fmla="*/ 1942838 h 4713910"/>
                <a:gd name="connsiteX36" fmla="*/ 3797042 w 3805555"/>
                <a:gd name="connsiteY36" fmla="*/ 2228184 h 4713910"/>
                <a:gd name="connsiteX37" fmla="*/ 3675396 w 3805555"/>
                <a:gd name="connsiteY37" fmla="*/ 2370857 h 4713910"/>
                <a:gd name="connsiteX38" fmla="*/ 3585482 w 3805555"/>
                <a:gd name="connsiteY38" fmla="*/ 2524099 h 4713910"/>
                <a:gd name="connsiteX39" fmla="*/ 3511436 w 3805555"/>
                <a:gd name="connsiteY39" fmla="*/ 2703761 h 4713910"/>
                <a:gd name="connsiteX40" fmla="*/ 3511436 w 3805555"/>
                <a:gd name="connsiteY40" fmla="*/ 2878139 h 4713910"/>
                <a:gd name="connsiteX41" fmla="*/ 3484991 w 3805555"/>
                <a:gd name="connsiteY41" fmla="*/ 3063085 h 4713910"/>
                <a:gd name="connsiteX42" fmla="*/ 3315744 w 3805555"/>
                <a:gd name="connsiteY42" fmla="*/ 3422410 h 4713910"/>
                <a:gd name="connsiteX43" fmla="*/ 2691642 w 3805555"/>
                <a:gd name="connsiteY43" fmla="*/ 3459400 h 4713910"/>
                <a:gd name="connsiteX44" fmla="*/ 2654619 w 3805555"/>
                <a:gd name="connsiteY44" fmla="*/ 3617926 h 4713910"/>
                <a:gd name="connsiteX45" fmla="*/ 2525039 w 3805555"/>
                <a:gd name="connsiteY45" fmla="*/ 4016882 h 4713910"/>
                <a:gd name="connsiteX46" fmla="*/ 2524977 w 3805555"/>
                <a:gd name="connsiteY46" fmla="*/ 4016852 h 4713910"/>
                <a:gd name="connsiteX47" fmla="*/ 2476165 w 3805555"/>
                <a:gd name="connsiteY47" fmla="*/ 4125041 h 4713910"/>
                <a:gd name="connsiteX48" fmla="*/ 2390273 w 3805555"/>
                <a:gd name="connsiteY48" fmla="*/ 4304463 h 4713910"/>
                <a:gd name="connsiteX49" fmla="*/ 2633531 w 3805555"/>
                <a:gd name="connsiteY49" fmla="*/ 4713910 h 4713910"/>
                <a:gd name="connsiteX50" fmla="*/ 0 w 3805555"/>
                <a:gd name="connsiteY50" fmla="*/ 4713910 h 4713910"/>
                <a:gd name="connsiteX51" fmla="*/ 682179 w 3805555"/>
                <a:gd name="connsiteY51" fmla="*/ 3739162 h 4713910"/>
                <a:gd name="connsiteX52" fmla="*/ 840826 w 3805555"/>
                <a:gd name="connsiteY52" fmla="*/ 3110463 h 4713910"/>
                <a:gd name="connsiteX53" fmla="*/ 882098 w 3805555"/>
                <a:gd name="connsiteY53" fmla="*/ 3133866 h 4713910"/>
                <a:gd name="connsiteX54" fmla="*/ 906724 w 3805555"/>
                <a:gd name="connsiteY54" fmla="*/ 3144713 h 4713910"/>
                <a:gd name="connsiteX55" fmla="*/ 906519 w 3805555"/>
                <a:gd name="connsiteY55" fmla="*/ 3144605 h 4713910"/>
                <a:gd name="connsiteX56" fmla="*/ 977928 w 3805555"/>
                <a:gd name="connsiteY56" fmla="*/ 3136686 h 4713910"/>
                <a:gd name="connsiteX57" fmla="*/ 983218 w 3805555"/>
                <a:gd name="connsiteY57" fmla="*/ 3036375 h 4713910"/>
                <a:gd name="connsiteX58" fmla="*/ 977928 w 3805555"/>
                <a:gd name="connsiteY58" fmla="*/ 2846311 h 4713910"/>
                <a:gd name="connsiteX59" fmla="*/ 597821 w 3805555"/>
                <a:gd name="connsiteY59" fmla="*/ 1965231 h 4713910"/>
                <a:gd name="connsiteX60" fmla="*/ 551403 w 3805555"/>
                <a:gd name="connsiteY60" fmla="*/ 1756839 h 4713910"/>
                <a:gd name="connsiteX61" fmla="*/ 550442 w 3805555"/>
                <a:gd name="connsiteY61" fmla="*/ 1756839 h 4713910"/>
                <a:gd name="connsiteX62" fmla="*/ 524008 w 3805555"/>
                <a:gd name="connsiteY62" fmla="*/ 1408488 h 4713910"/>
                <a:gd name="connsiteX63" fmla="*/ 1929023 w 3805555"/>
                <a:gd name="connsiteY63" fmla="*/ 0 h 4713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3805555" h="4713910">
                  <a:moveTo>
                    <a:pt x="941665" y="3163064"/>
                  </a:moveTo>
                  <a:lnTo>
                    <a:pt x="943885" y="3164231"/>
                  </a:lnTo>
                  <a:cubicBezTo>
                    <a:pt x="1020109" y="3204303"/>
                    <a:pt x="1253543" y="3327019"/>
                    <a:pt x="1968436" y="3702839"/>
                  </a:cubicBezTo>
                  <a:lnTo>
                    <a:pt x="2117786" y="3781352"/>
                  </a:lnTo>
                  <a:lnTo>
                    <a:pt x="2117786" y="3780765"/>
                  </a:lnTo>
                  <a:lnTo>
                    <a:pt x="2115683" y="3779660"/>
                  </a:lnTo>
                  <a:cubicBezTo>
                    <a:pt x="2100627" y="3771753"/>
                    <a:pt x="1980176" y="3708492"/>
                    <a:pt x="1016568" y="3202403"/>
                  </a:cubicBezTo>
                  <a:close/>
                  <a:moveTo>
                    <a:pt x="2301193" y="726263"/>
                  </a:moveTo>
                  <a:lnTo>
                    <a:pt x="2301089" y="726273"/>
                  </a:lnTo>
                  <a:lnTo>
                    <a:pt x="2270509" y="727043"/>
                  </a:lnTo>
                  <a:lnTo>
                    <a:pt x="2263985" y="729737"/>
                  </a:lnTo>
                  <a:lnTo>
                    <a:pt x="2254340" y="730637"/>
                  </a:lnTo>
                  <a:cubicBezTo>
                    <a:pt x="2238094" y="735297"/>
                    <a:pt x="2221447" y="743125"/>
                    <a:pt x="2205080" y="754014"/>
                  </a:cubicBezTo>
                  <a:cubicBezTo>
                    <a:pt x="2194168" y="761274"/>
                    <a:pt x="2184620" y="766306"/>
                    <a:pt x="2176266" y="769555"/>
                  </a:cubicBezTo>
                  <a:lnTo>
                    <a:pt x="2154718" y="774368"/>
                  </a:lnTo>
                  <a:lnTo>
                    <a:pt x="2154778" y="774380"/>
                  </a:lnTo>
                  <a:cubicBezTo>
                    <a:pt x="2167045" y="774132"/>
                    <a:pt x="2183400" y="768525"/>
                    <a:pt x="2205208" y="754010"/>
                  </a:cubicBezTo>
                  <a:lnTo>
                    <a:pt x="2263985" y="729737"/>
                  </a:lnTo>
                  <a:lnTo>
                    <a:pt x="2301089" y="726273"/>
                  </a:lnTo>
                  <a:lnTo>
                    <a:pt x="2301217" y="726270"/>
                  </a:lnTo>
                  <a:close/>
                  <a:moveTo>
                    <a:pt x="1929023" y="0"/>
                  </a:moveTo>
                  <a:lnTo>
                    <a:pt x="2117786" y="1886"/>
                  </a:lnTo>
                  <a:lnTo>
                    <a:pt x="2117786" y="1619"/>
                  </a:lnTo>
                  <a:cubicBezTo>
                    <a:pt x="2239468" y="6899"/>
                    <a:pt x="2366441" y="25379"/>
                    <a:pt x="2501350" y="57059"/>
                  </a:cubicBezTo>
                  <a:cubicBezTo>
                    <a:pt x="2501350" y="57059"/>
                    <a:pt x="3294931" y="294657"/>
                    <a:pt x="3458937" y="458336"/>
                  </a:cubicBezTo>
                  <a:cubicBezTo>
                    <a:pt x="3458937" y="458336"/>
                    <a:pt x="3310803" y="479456"/>
                    <a:pt x="3390161" y="505855"/>
                  </a:cubicBezTo>
                  <a:cubicBezTo>
                    <a:pt x="3469519" y="532255"/>
                    <a:pt x="3379580" y="548095"/>
                    <a:pt x="3379580" y="548095"/>
                  </a:cubicBezTo>
                  <a:cubicBezTo>
                    <a:pt x="3379580" y="548095"/>
                    <a:pt x="3474809" y="622015"/>
                    <a:pt x="3474809" y="653695"/>
                  </a:cubicBezTo>
                  <a:cubicBezTo>
                    <a:pt x="3474809" y="685374"/>
                    <a:pt x="3342545" y="563936"/>
                    <a:pt x="3347836" y="616735"/>
                  </a:cubicBezTo>
                  <a:cubicBezTo>
                    <a:pt x="3353127" y="669535"/>
                    <a:pt x="3416614" y="727614"/>
                    <a:pt x="3400742" y="727614"/>
                  </a:cubicBezTo>
                  <a:cubicBezTo>
                    <a:pt x="3384870" y="727614"/>
                    <a:pt x="3273769" y="706495"/>
                    <a:pt x="3215573" y="806814"/>
                  </a:cubicBezTo>
                  <a:cubicBezTo>
                    <a:pt x="3215573" y="806814"/>
                    <a:pt x="3511843" y="1186972"/>
                    <a:pt x="3464228" y="1503770"/>
                  </a:cubicBezTo>
                  <a:cubicBezTo>
                    <a:pt x="3450340" y="1592870"/>
                    <a:pt x="3442405" y="1658209"/>
                    <a:pt x="3439305" y="1709813"/>
                  </a:cubicBezTo>
                  <a:lnTo>
                    <a:pt x="3437910" y="1753042"/>
                  </a:lnTo>
                  <a:lnTo>
                    <a:pt x="3442969" y="1808711"/>
                  </a:lnTo>
                  <a:cubicBezTo>
                    <a:pt x="3454250" y="1861594"/>
                    <a:pt x="3483008" y="1893298"/>
                    <a:pt x="3532592" y="1942838"/>
                  </a:cubicBezTo>
                  <a:cubicBezTo>
                    <a:pt x="3638372" y="2048522"/>
                    <a:pt x="3775886" y="2191194"/>
                    <a:pt x="3797042" y="2228184"/>
                  </a:cubicBezTo>
                  <a:cubicBezTo>
                    <a:pt x="3818198" y="2265173"/>
                    <a:pt x="3807620" y="2333868"/>
                    <a:pt x="3675396" y="2370857"/>
                  </a:cubicBezTo>
                  <a:cubicBezTo>
                    <a:pt x="3543171" y="2407847"/>
                    <a:pt x="3522015" y="2434268"/>
                    <a:pt x="3585482" y="2524099"/>
                  </a:cubicBezTo>
                  <a:cubicBezTo>
                    <a:pt x="3648950" y="2613930"/>
                    <a:pt x="3588127" y="2693193"/>
                    <a:pt x="3511436" y="2703761"/>
                  </a:cubicBezTo>
                  <a:cubicBezTo>
                    <a:pt x="3511436" y="2703761"/>
                    <a:pt x="3556393" y="2830582"/>
                    <a:pt x="3511436" y="2878139"/>
                  </a:cubicBezTo>
                  <a:cubicBezTo>
                    <a:pt x="3463835" y="2925696"/>
                    <a:pt x="3410945" y="2967971"/>
                    <a:pt x="3484991" y="3063085"/>
                  </a:cubicBezTo>
                  <a:cubicBezTo>
                    <a:pt x="3559038" y="3158201"/>
                    <a:pt x="3490281" y="3359000"/>
                    <a:pt x="3315744" y="3422410"/>
                  </a:cubicBezTo>
                  <a:cubicBezTo>
                    <a:pt x="3141206" y="3485821"/>
                    <a:pt x="2723376" y="3443548"/>
                    <a:pt x="2691642" y="3459400"/>
                  </a:cubicBezTo>
                  <a:cubicBezTo>
                    <a:pt x="2659908" y="3475252"/>
                    <a:pt x="2628174" y="3512241"/>
                    <a:pt x="2654619" y="3617926"/>
                  </a:cubicBezTo>
                  <a:cubicBezTo>
                    <a:pt x="2667842" y="3673409"/>
                    <a:pt x="2596441" y="3853072"/>
                    <a:pt x="2525039" y="4016882"/>
                  </a:cubicBezTo>
                  <a:lnTo>
                    <a:pt x="2524977" y="4016852"/>
                  </a:lnTo>
                  <a:lnTo>
                    <a:pt x="2476165" y="4125041"/>
                  </a:lnTo>
                  <a:cubicBezTo>
                    <a:pt x="2428944" y="4227197"/>
                    <a:pt x="2390273" y="4304463"/>
                    <a:pt x="2390273" y="4304463"/>
                  </a:cubicBezTo>
                  <a:cubicBezTo>
                    <a:pt x="2390273" y="4304463"/>
                    <a:pt x="2390273" y="4304463"/>
                    <a:pt x="2633531" y="4713910"/>
                  </a:cubicBezTo>
                  <a:lnTo>
                    <a:pt x="0" y="4713910"/>
                  </a:lnTo>
                  <a:cubicBezTo>
                    <a:pt x="0" y="4713910"/>
                    <a:pt x="79323" y="4161817"/>
                    <a:pt x="682179" y="3739162"/>
                  </a:cubicBezTo>
                  <a:cubicBezTo>
                    <a:pt x="682179" y="3739162"/>
                    <a:pt x="671603" y="3348206"/>
                    <a:pt x="840826" y="3110463"/>
                  </a:cubicBezTo>
                  <a:cubicBezTo>
                    <a:pt x="840826" y="3110463"/>
                    <a:pt x="858673" y="3122350"/>
                    <a:pt x="882098" y="3133866"/>
                  </a:cubicBezTo>
                  <a:lnTo>
                    <a:pt x="906724" y="3144713"/>
                  </a:lnTo>
                  <a:lnTo>
                    <a:pt x="906519" y="3144605"/>
                  </a:lnTo>
                  <a:cubicBezTo>
                    <a:pt x="932967" y="3152525"/>
                    <a:pt x="959414" y="3155164"/>
                    <a:pt x="977928" y="3136686"/>
                  </a:cubicBezTo>
                  <a:cubicBezTo>
                    <a:pt x="1020245" y="3094450"/>
                    <a:pt x="999086" y="3062772"/>
                    <a:pt x="983218" y="3036375"/>
                  </a:cubicBezTo>
                  <a:cubicBezTo>
                    <a:pt x="967349" y="3009977"/>
                    <a:pt x="946191" y="2930784"/>
                    <a:pt x="977928" y="2846311"/>
                  </a:cubicBezTo>
                  <a:cubicBezTo>
                    <a:pt x="1001070" y="2783947"/>
                    <a:pt x="732623" y="2450758"/>
                    <a:pt x="597821" y="1965231"/>
                  </a:cubicBezTo>
                  <a:lnTo>
                    <a:pt x="551403" y="1756839"/>
                  </a:lnTo>
                  <a:lnTo>
                    <a:pt x="550442" y="1756839"/>
                  </a:lnTo>
                  <a:cubicBezTo>
                    <a:pt x="531939" y="1646000"/>
                    <a:pt x="521365" y="1529883"/>
                    <a:pt x="524008" y="1408488"/>
                  </a:cubicBezTo>
                  <a:cubicBezTo>
                    <a:pt x="536399" y="752856"/>
                    <a:pt x="1013450" y="36917"/>
                    <a:pt x="1929023"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7F978778-FDDF-8445-BA80-50D91B720CC9}"/>
              </a:ext>
            </a:extLst>
          </p:cNvPr>
          <p:cNvGrpSpPr/>
          <p:nvPr/>
        </p:nvGrpSpPr>
        <p:grpSpPr>
          <a:xfrm>
            <a:off x="3785993" y="9995567"/>
            <a:ext cx="8425158" cy="1600438"/>
            <a:chOff x="17773188" y="5593867"/>
            <a:chExt cx="8425158" cy="1600438"/>
          </a:xfrm>
        </p:grpSpPr>
        <p:sp>
          <p:nvSpPr>
            <p:cNvPr id="15" name="CuadroTexto 395">
              <a:extLst>
                <a:ext uri="{FF2B5EF4-FFF2-40B4-BE49-F238E27FC236}">
                  <a16:creationId xmlns:a16="http://schemas.microsoft.com/office/drawing/2014/main" id="{70888A8A-7996-F640-BD30-082F8BEB1FB7}"/>
                </a:ext>
              </a:extLst>
            </p:cNvPr>
            <p:cNvSpPr txBox="1"/>
            <p:nvPr/>
          </p:nvSpPr>
          <p:spPr>
            <a:xfrm>
              <a:off x="17773189" y="5593867"/>
              <a:ext cx="3589307" cy="584775"/>
            </a:xfrm>
            <a:prstGeom prst="rect">
              <a:avLst/>
            </a:prstGeom>
            <a:noFill/>
          </p:spPr>
          <p:txBody>
            <a:bodyPr wrap="square" rtlCol="0">
              <a:spAutoFit/>
            </a:bodyPr>
            <a:lstStyle/>
            <a:p>
              <a:r>
                <a:rPr lang="en-US" sz="3200" b="1" dirty="0">
                  <a:solidFill>
                    <a:schemeClr val="accent2"/>
                  </a:solidFill>
                  <a:latin typeface="Lato" panose="020F0502020204030203" pitchFamily="34" charset="0"/>
                  <a:ea typeface="Lato" panose="020F0502020204030203" pitchFamily="34" charset="0"/>
                  <a:cs typeface="Lato" panose="020F0502020204030203" pitchFamily="34" charset="0"/>
                </a:rPr>
                <a:t>Suppliers</a:t>
              </a:r>
            </a:p>
          </p:txBody>
        </p:sp>
        <p:sp>
          <p:nvSpPr>
            <p:cNvPr id="21" name="Rectangle 56">
              <a:extLst>
                <a:ext uri="{FF2B5EF4-FFF2-40B4-BE49-F238E27FC236}">
                  <a16:creationId xmlns:a16="http://schemas.microsoft.com/office/drawing/2014/main" id="{37900338-7AA9-284A-AE10-F68935C8104B}"/>
                </a:ext>
              </a:extLst>
            </p:cNvPr>
            <p:cNvSpPr/>
            <p:nvPr/>
          </p:nvSpPr>
          <p:spPr>
            <a:xfrm>
              <a:off x="17773188" y="6240198"/>
              <a:ext cx="8425158" cy="954107"/>
            </a:xfrm>
            <a:prstGeom prst="rect">
              <a:avLst/>
            </a:prstGeom>
          </p:spPr>
          <p:txBody>
            <a:bodyPr wrap="square">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a:t>
              </a:r>
            </a:p>
          </p:txBody>
        </p:sp>
      </p:grpSp>
      <p:grpSp>
        <p:nvGrpSpPr>
          <p:cNvPr id="9" name="Group 8">
            <a:extLst>
              <a:ext uri="{FF2B5EF4-FFF2-40B4-BE49-F238E27FC236}">
                <a16:creationId xmlns:a16="http://schemas.microsoft.com/office/drawing/2014/main" id="{A32E506A-ADC4-6342-ACC5-F9095F4E9343}"/>
              </a:ext>
            </a:extLst>
          </p:cNvPr>
          <p:cNvGrpSpPr/>
          <p:nvPr/>
        </p:nvGrpSpPr>
        <p:grpSpPr>
          <a:xfrm>
            <a:off x="3785993" y="4822837"/>
            <a:ext cx="8425158" cy="3159157"/>
            <a:chOff x="2048878" y="4822837"/>
            <a:chExt cx="8425158" cy="3159157"/>
          </a:xfrm>
        </p:grpSpPr>
        <p:grpSp>
          <p:nvGrpSpPr>
            <p:cNvPr id="3" name="Group 2">
              <a:extLst>
                <a:ext uri="{FF2B5EF4-FFF2-40B4-BE49-F238E27FC236}">
                  <a16:creationId xmlns:a16="http://schemas.microsoft.com/office/drawing/2014/main" id="{34D0EFB9-A352-0F4A-9283-C2459FD016F7}"/>
                </a:ext>
              </a:extLst>
            </p:cNvPr>
            <p:cNvGrpSpPr/>
            <p:nvPr/>
          </p:nvGrpSpPr>
          <p:grpSpPr>
            <a:xfrm>
              <a:off x="2119814" y="4822837"/>
              <a:ext cx="5453834" cy="1338514"/>
              <a:chOff x="2119814" y="4822837"/>
              <a:chExt cx="5453834" cy="1338514"/>
            </a:xfrm>
          </p:grpSpPr>
          <p:sp>
            <p:nvSpPr>
              <p:cNvPr id="17" name="TextBox 16">
                <a:extLst>
                  <a:ext uri="{FF2B5EF4-FFF2-40B4-BE49-F238E27FC236}">
                    <a16:creationId xmlns:a16="http://schemas.microsoft.com/office/drawing/2014/main" id="{AC6088BE-96F0-7742-A049-7EF69A0817D7}"/>
                  </a:ext>
                </a:extLst>
              </p:cNvPr>
              <p:cNvSpPr txBox="1"/>
              <p:nvPr/>
            </p:nvSpPr>
            <p:spPr>
              <a:xfrm>
                <a:off x="3456598" y="4932402"/>
                <a:ext cx="4117050" cy="1107996"/>
              </a:xfrm>
              <a:prstGeom prst="rect">
                <a:avLst/>
              </a:prstGeom>
              <a:noFill/>
            </p:spPr>
            <p:txBody>
              <a:bodyPr wrap="square" rtlCol="0">
                <a:spAutoFit/>
              </a:bodyPr>
              <a:lstStyle/>
              <a:p>
                <a:r>
                  <a:rPr lang="en-US" sz="6600" b="1" dirty="0">
                    <a:solidFill>
                      <a:schemeClr val="tx2"/>
                    </a:solidFill>
                    <a:latin typeface="Lato" panose="020F0502020204030203" pitchFamily="34" charset="0"/>
                    <a:ea typeface="Lato" panose="020F0502020204030203" pitchFamily="34" charset="0"/>
                    <a:cs typeface="Lato" panose="020F0502020204030203" pitchFamily="34" charset="0"/>
                  </a:rPr>
                  <a:t>+1.4%</a:t>
                </a:r>
              </a:p>
            </p:txBody>
          </p:sp>
          <p:sp>
            <p:nvSpPr>
              <p:cNvPr id="19" name="Freeform 18">
                <a:extLst>
                  <a:ext uri="{FF2B5EF4-FFF2-40B4-BE49-F238E27FC236}">
                    <a16:creationId xmlns:a16="http://schemas.microsoft.com/office/drawing/2014/main" id="{53DA1481-E62D-1B4D-B890-B6E440CDA189}"/>
                  </a:ext>
                </a:extLst>
              </p:cNvPr>
              <p:cNvSpPr/>
              <p:nvPr/>
            </p:nvSpPr>
            <p:spPr>
              <a:xfrm>
                <a:off x="2119814" y="4822837"/>
                <a:ext cx="1080587" cy="1338514"/>
              </a:xfrm>
              <a:custGeom>
                <a:avLst/>
                <a:gdLst>
                  <a:gd name="connsiteX0" fmla="*/ 941665 w 3805555"/>
                  <a:gd name="connsiteY0" fmla="*/ 3163064 h 4713910"/>
                  <a:gd name="connsiteX1" fmla="*/ 943885 w 3805555"/>
                  <a:gd name="connsiteY1" fmla="*/ 3164231 h 4713910"/>
                  <a:gd name="connsiteX2" fmla="*/ 1968436 w 3805555"/>
                  <a:gd name="connsiteY2" fmla="*/ 3702839 h 4713910"/>
                  <a:gd name="connsiteX3" fmla="*/ 2117786 w 3805555"/>
                  <a:gd name="connsiteY3" fmla="*/ 3781352 h 4713910"/>
                  <a:gd name="connsiteX4" fmla="*/ 2117786 w 3805555"/>
                  <a:gd name="connsiteY4" fmla="*/ 3780765 h 4713910"/>
                  <a:gd name="connsiteX5" fmla="*/ 2115683 w 3805555"/>
                  <a:gd name="connsiteY5" fmla="*/ 3779660 h 4713910"/>
                  <a:gd name="connsiteX6" fmla="*/ 1016568 w 3805555"/>
                  <a:gd name="connsiteY6" fmla="*/ 3202403 h 4713910"/>
                  <a:gd name="connsiteX7" fmla="*/ 2301193 w 3805555"/>
                  <a:gd name="connsiteY7" fmla="*/ 726263 h 4713910"/>
                  <a:gd name="connsiteX8" fmla="*/ 2301089 w 3805555"/>
                  <a:gd name="connsiteY8" fmla="*/ 726273 h 4713910"/>
                  <a:gd name="connsiteX9" fmla="*/ 2270509 w 3805555"/>
                  <a:gd name="connsiteY9" fmla="*/ 727043 h 4713910"/>
                  <a:gd name="connsiteX10" fmla="*/ 2263985 w 3805555"/>
                  <a:gd name="connsiteY10" fmla="*/ 729737 h 4713910"/>
                  <a:gd name="connsiteX11" fmla="*/ 2254340 w 3805555"/>
                  <a:gd name="connsiteY11" fmla="*/ 730637 h 4713910"/>
                  <a:gd name="connsiteX12" fmla="*/ 2205080 w 3805555"/>
                  <a:gd name="connsiteY12" fmla="*/ 754014 h 4713910"/>
                  <a:gd name="connsiteX13" fmla="*/ 2176266 w 3805555"/>
                  <a:gd name="connsiteY13" fmla="*/ 769555 h 4713910"/>
                  <a:gd name="connsiteX14" fmla="*/ 2154718 w 3805555"/>
                  <a:gd name="connsiteY14" fmla="*/ 774368 h 4713910"/>
                  <a:gd name="connsiteX15" fmla="*/ 2154778 w 3805555"/>
                  <a:gd name="connsiteY15" fmla="*/ 774380 h 4713910"/>
                  <a:gd name="connsiteX16" fmla="*/ 2205208 w 3805555"/>
                  <a:gd name="connsiteY16" fmla="*/ 754010 h 4713910"/>
                  <a:gd name="connsiteX17" fmla="*/ 2263985 w 3805555"/>
                  <a:gd name="connsiteY17" fmla="*/ 729737 h 4713910"/>
                  <a:gd name="connsiteX18" fmla="*/ 2301089 w 3805555"/>
                  <a:gd name="connsiteY18" fmla="*/ 726273 h 4713910"/>
                  <a:gd name="connsiteX19" fmla="*/ 2301217 w 3805555"/>
                  <a:gd name="connsiteY19" fmla="*/ 726270 h 4713910"/>
                  <a:gd name="connsiteX20" fmla="*/ 1929023 w 3805555"/>
                  <a:gd name="connsiteY20" fmla="*/ 0 h 4713910"/>
                  <a:gd name="connsiteX21" fmla="*/ 2117786 w 3805555"/>
                  <a:gd name="connsiteY21" fmla="*/ 1886 h 4713910"/>
                  <a:gd name="connsiteX22" fmla="*/ 2117786 w 3805555"/>
                  <a:gd name="connsiteY22" fmla="*/ 1619 h 4713910"/>
                  <a:gd name="connsiteX23" fmla="*/ 2501350 w 3805555"/>
                  <a:gd name="connsiteY23" fmla="*/ 57059 h 4713910"/>
                  <a:gd name="connsiteX24" fmla="*/ 3458937 w 3805555"/>
                  <a:gd name="connsiteY24" fmla="*/ 458336 h 4713910"/>
                  <a:gd name="connsiteX25" fmla="*/ 3390161 w 3805555"/>
                  <a:gd name="connsiteY25" fmla="*/ 505855 h 4713910"/>
                  <a:gd name="connsiteX26" fmla="*/ 3379580 w 3805555"/>
                  <a:gd name="connsiteY26" fmla="*/ 548095 h 4713910"/>
                  <a:gd name="connsiteX27" fmla="*/ 3474809 w 3805555"/>
                  <a:gd name="connsiteY27" fmla="*/ 653695 h 4713910"/>
                  <a:gd name="connsiteX28" fmla="*/ 3347836 w 3805555"/>
                  <a:gd name="connsiteY28" fmla="*/ 616735 h 4713910"/>
                  <a:gd name="connsiteX29" fmla="*/ 3400742 w 3805555"/>
                  <a:gd name="connsiteY29" fmla="*/ 727614 h 4713910"/>
                  <a:gd name="connsiteX30" fmla="*/ 3215573 w 3805555"/>
                  <a:gd name="connsiteY30" fmla="*/ 806814 h 4713910"/>
                  <a:gd name="connsiteX31" fmla="*/ 3464228 w 3805555"/>
                  <a:gd name="connsiteY31" fmla="*/ 1503770 h 4713910"/>
                  <a:gd name="connsiteX32" fmla="*/ 3439305 w 3805555"/>
                  <a:gd name="connsiteY32" fmla="*/ 1709813 h 4713910"/>
                  <a:gd name="connsiteX33" fmla="*/ 3437910 w 3805555"/>
                  <a:gd name="connsiteY33" fmla="*/ 1753042 h 4713910"/>
                  <a:gd name="connsiteX34" fmla="*/ 3442969 w 3805555"/>
                  <a:gd name="connsiteY34" fmla="*/ 1808711 h 4713910"/>
                  <a:gd name="connsiteX35" fmla="*/ 3532592 w 3805555"/>
                  <a:gd name="connsiteY35" fmla="*/ 1942838 h 4713910"/>
                  <a:gd name="connsiteX36" fmla="*/ 3797042 w 3805555"/>
                  <a:gd name="connsiteY36" fmla="*/ 2228184 h 4713910"/>
                  <a:gd name="connsiteX37" fmla="*/ 3675396 w 3805555"/>
                  <a:gd name="connsiteY37" fmla="*/ 2370857 h 4713910"/>
                  <a:gd name="connsiteX38" fmla="*/ 3585482 w 3805555"/>
                  <a:gd name="connsiteY38" fmla="*/ 2524099 h 4713910"/>
                  <a:gd name="connsiteX39" fmla="*/ 3511436 w 3805555"/>
                  <a:gd name="connsiteY39" fmla="*/ 2703761 h 4713910"/>
                  <a:gd name="connsiteX40" fmla="*/ 3511436 w 3805555"/>
                  <a:gd name="connsiteY40" fmla="*/ 2878139 h 4713910"/>
                  <a:gd name="connsiteX41" fmla="*/ 3484991 w 3805555"/>
                  <a:gd name="connsiteY41" fmla="*/ 3063085 h 4713910"/>
                  <a:gd name="connsiteX42" fmla="*/ 3315744 w 3805555"/>
                  <a:gd name="connsiteY42" fmla="*/ 3422410 h 4713910"/>
                  <a:gd name="connsiteX43" fmla="*/ 2691642 w 3805555"/>
                  <a:gd name="connsiteY43" fmla="*/ 3459400 h 4713910"/>
                  <a:gd name="connsiteX44" fmla="*/ 2654619 w 3805555"/>
                  <a:gd name="connsiteY44" fmla="*/ 3617926 h 4713910"/>
                  <a:gd name="connsiteX45" fmla="*/ 2525039 w 3805555"/>
                  <a:gd name="connsiteY45" fmla="*/ 4016882 h 4713910"/>
                  <a:gd name="connsiteX46" fmla="*/ 2524977 w 3805555"/>
                  <a:gd name="connsiteY46" fmla="*/ 4016852 h 4713910"/>
                  <a:gd name="connsiteX47" fmla="*/ 2476165 w 3805555"/>
                  <a:gd name="connsiteY47" fmla="*/ 4125041 h 4713910"/>
                  <a:gd name="connsiteX48" fmla="*/ 2390273 w 3805555"/>
                  <a:gd name="connsiteY48" fmla="*/ 4304463 h 4713910"/>
                  <a:gd name="connsiteX49" fmla="*/ 2633531 w 3805555"/>
                  <a:gd name="connsiteY49" fmla="*/ 4713910 h 4713910"/>
                  <a:gd name="connsiteX50" fmla="*/ 0 w 3805555"/>
                  <a:gd name="connsiteY50" fmla="*/ 4713910 h 4713910"/>
                  <a:gd name="connsiteX51" fmla="*/ 682179 w 3805555"/>
                  <a:gd name="connsiteY51" fmla="*/ 3739162 h 4713910"/>
                  <a:gd name="connsiteX52" fmla="*/ 840826 w 3805555"/>
                  <a:gd name="connsiteY52" fmla="*/ 3110463 h 4713910"/>
                  <a:gd name="connsiteX53" fmla="*/ 882098 w 3805555"/>
                  <a:gd name="connsiteY53" fmla="*/ 3133866 h 4713910"/>
                  <a:gd name="connsiteX54" fmla="*/ 906724 w 3805555"/>
                  <a:gd name="connsiteY54" fmla="*/ 3144713 h 4713910"/>
                  <a:gd name="connsiteX55" fmla="*/ 906519 w 3805555"/>
                  <a:gd name="connsiteY55" fmla="*/ 3144605 h 4713910"/>
                  <a:gd name="connsiteX56" fmla="*/ 977928 w 3805555"/>
                  <a:gd name="connsiteY56" fmla="*/ 3136686 h 4713910"/>
                  <a:gd name="connsiteX57" fmla="*/ 983218 w 3805555"/>
                  <a:gd name="connsiteY57" fmla="*/ 3036375 h 4713910"/>
                  <a:gd name="connsiteX58" fmla="*/ 977928 w 3805555"/>
                  <a:gd name="connsiteY58" fmla="*/ 2846311 h 4713910"/>
                  <a:gd name="connsiteX59" fmla="*/ 597821 w 3805555"/>
                  <a:gd name="connsiteY59" fmla="*/ 1965231 h 4713910"/>
                  <a:gd name="connsiteX60" fmla="*/ 551403 w 3805555"/>
                  <a:gd name="connsiteY60" fmla="*/ 1756839 h 4713910"/>
                  <a:gd name="connsiteX61" fmla="*/ 550442 w 3805555"/>
                  <a:gd name="connsiteY61" fmla="*/ 1756839 h 4713910"/>
                  <a:gd name="connsiteX62" fmla="*/ 524008 w 3805555"/>
                  <a:gd name="connsiteY62" fmla="*/ 1408488 h 4713910"/>
                  <a:gd name="connsiteX63" fmla="*/ 1929023 w 3805555"/>
                  <a:gd name="connsiteY63" fmla="*/ 0 h 4713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3805555" h="4713910">
                    <a:moveTo>
                      <a:pt x="941665" y="3163064"/>
                    </a:moveTo>
                    <a:lnTo>
                      <a:pt x="943885" y="3164231"/>
                    </a:lnTo>
                    <a:cubicBezTo>
                      <a:pt x="1020109" y="3204303"/>
                      <a:pt x="1253543" y="3327019"/>
                      <a:pt x="1968436" y="3702839"/>
                    </a:cubicBezTo>
                    <a:lnTo>
                      <a:pt x="2117786" y="3781352"/>
                    </a:lnTo>
                    <a:lnTo>
                      <a:pt x="2117786" y="3780765"/>
                    </a:lnTo>
                    <a:lnTo>
                      <a:pt x="2115683" y="3779660"/>
                    </a:lnTo>
                    <a:cubicBezTo>
                      <a:pt x="2100627" y="3771753"/>
                      <a:pt x="1980176" y="3708492"/>
                      <a:pt x="1016568" y="3202403"/>
                    </a:cubicBezTo>
                    <a:close/>
                    <a:moveTo>
                      <a:pt x="2301193" y="726263"/>
                    </a:moveTo>
                    <a:lnTo>
                      <a:pt x="2301089" y="726273"/>
                    </a:lnTo>
                    <a:lnTo>
                      <a:pt x="2270509" y="727043"/>
                    </a:lnTo>
                    <a:lnTo>
                      <a:pt x="2263985" y="729737"/>
                    </a:lnTo>
                    <a:lnTo>
                      <a:pt x="2254340" y="730637"/>
                    </a:lnTo>
                    <a:cubicBezTo>
                      <a:pt x="2238094" y="735297"/>
                      <a:pt x="2221447" y="743125"/>
                      <a:pt x="2205080" y="754014"/>
                    </a:cubicBezTo>
                    <a:cubicBezTo>
                      <a:pt x="2194168" y="761274"/>
                      <a:pt x="2184620" y="766306"/>
                      <a:pt x="2176266" y="769555"/>
                    </a:cubicBezTo>
                    <a:lnTo>
                      <a:pt x="2154718" y="774368"/>
                    </a:lnTo>
                    <a:lnTo>
                      <a:pt x="2154778" y="774380"/>
                    </a:lnTo>
                    <a:cubicBezTo>
                      <a:pt x="2167045" y="774132"/>
                      <a:pt x="2183400" y="768525"/>
                      <a:pt x="2205208" y="754010"/>
                    </a:cubicBezTo>
                    <a:lnTo>
                      <a:pt x="2263985" y="729737"/>
                    </a:lnTo>
                    <a:lnTo>
                      <a:pt x="2301089" y="726273"/>
                    </a:lnTo>
                    <a:lnTo>
                      <a:pt x="2301217" y="726270"/>
                    </a:lnTo>
                    <a:close/>
                    <a:moveTo>
                      <a:pt x="1929023" y="0"/>
                    </a:moveTo>
                    <a:lnTo>
                      <a:pt x="2117786" y="1886"/>
                    </a:lnTo>
                    <a:lnTo>
                      <a:pt x="2117786" y="1619"/>
                    </a:lnTo>
                    <a:cubicBezTo>
                      <a:pt x="2239468" y="6899"/>
                      <a:pt x="2366441" y="25379"/>
                      <a:pt x="2501350" y="57059"/>
                    </a:cubicBezTo>
                    <a:cubicBezTo>
                      <a:pt x="2501350" y="57059"/>
                      <a:pt x="3294931" y="294657"/>
                      <a:pt x="3458937" y="458336"/>
                    </a:cubicBezTo>
                    <a:cubicBezTo>
                      <a:pt x="3458937" y="458336"/>
                      <a:pt x="3310803" y="479456"/>
                      <a:pt x="3390161" y="505855"/>
                    </a:cubicBezTo>
                    <a:cubicBezTo>
                      <a:pt x="3469519" y="532255"/>
                      <a:pt x="3379580" y="548095"/>
                      <a:pt x="3379580" y="548095"/>
                    </a:cubicBezTo>
                    <a:cubicBezTo>
                      <a:pt x="3379580" y="548095"/>
                      <a:pt x="3474809" y="622015"/>
                      <a:pt x="3474809" y="653695"/>
                    </a:cubicBezTo>
                    <a:cubicBezTo>
                      <a:pt x="3474809" y="685374"/>
                      <a:pt x="3342545" y="563936"/>
                      <a:pt x="3347836" y="616735"/>
                    </a:cubicBezTo>
                    <a:cubicBezTo>
                      <a:pt x="3353127" y="669535"/>
                      <a:pt x="3416614" y="727614"/>
                      <a:pt x="3400742" y="727614"/>
                    </a:cubicBezTo>
                    <a:cubicBezTo>
                      <a:pt x="3384870" y="727614"/>
                      <a:pt x="3273769" y="706495"/>
                      <a:pt x="3215573" y="806814"/>
                    </a:cubicBezTo>
                    <a:cubicBezTo>
                      <a:pt x="3215573" y="806814"/>
                      <a:pt x="3511843" y="1186972"/>
                      <a:pt x="3464228" y="1503770"/>
                    </a:cubicBezTo>
                    <a:cubicBezTo>
                      <a:pt x="3450340" y="1592870"/>
                      <a:pt x="3442405" y="1658209"/>
                      <a:pt x="3439305" y="1709813"/>
                    </a:cubicBezTo>
                    <a:lnTo>
                      <a:pt x="3437910" y="1753042"/>
                    </a:lnTo>
                    <a:lnTo>
                      <a:pt x="3442969" y="1808711"/>
                    </a:lnTo>
                    <a:cubicBezTo>
                      <a:pt x="3454250" y="1861594"/>
                      <a:pt x="3483008" y="1893298"/>
                      <a:pt x="3532592" y="1942838"/>
                    </a:cubicBezTo>
                    <a:cubicBezTo>
                      <a:pt x="3638372" y="2048522"/>
                      <a:pt x="3775886" y="2191194"/>
                      <a:pt x="3797042" y="2228184"/>
                    </a:cubicBezTo>
                    <a:cubicBezTo>
                      <a:pt x="3818198" y="2265173"/>
                      <a:pt x="3807620" y="2333868"/>
                      <a:pt x="3675396" y="2370857"/>
                    </a:cubicBezTo>
                    <a:cubicBezTo>
                      <a:pt x="3543171" y="2407847"/>
                      <a:pt x="3522015" y="2434268"/>
                      <a:pt x="3585482" y="2524099"/>
                    </a:cubicBezTo>
                    <a:cubicBezTo>
                      <a:pt x="3648950" y="2613930"/>
                      <a:pt x="3588127" y="2693193"/>
                      <a:pt x="3511436" y="2703761"/>
                    </a:cubicBezTo>
                    <a:cubicBezTo>
                      <a:pt x="3511436" y="2703761"/>
                      <a:pt x="3556393" y="2830582"/>
                      <a:pt x="3511436" y="2878139"/>
                    </a:cubicBezTo>
                    <a:cubicBezTo>
                      <a:pt x="3463835" y="2925696"/>
                      <a:pt x="3410945" y="2967971"/>
                      <a:pt x="3484991" y="3063085"/>
                    </a:cubicBezTo>
                    <a:cubicBezTo>
                      <a:pt x="3559038" y="3158201"/>
                      <a:pt x="3490281" y="3359000"/>
                      <a:pt x="3315744" y="3422410"/>
                    </a:cubicBezTo>
                    <a:cubicBezTo>
                      <a:pt x="3141206" y="3485821"/>
                      <a:pt x="2723376" y="3443548"/>
                      <a:pt x="2691642" y="3459400"/>
                    </a:cubicBezTo>
                    <a:cubicBezTo>
                      <a:pt x="2659908" y="3475252"/>
                      <a:pt x="2628174" y="3512241"/>
                      <a:pt x="2654619" y="3617926"/>
                    </a:cubicBezTo>
                    <a:cubicBezTo>
                      <a:pt x="2667842" y="3673409"/>
                      <a:pt x="2596441" y="3853072"/>
                      <a:pt x="2525039" y="4016882"/>
                    </a:cubicBezTo>
                    <a:lnTo>
                      <a:pt x="2524977" y="4016852"/>
                    </a:lnTo>
                    <a:lnTo>
                      <a:pt x="2476165" y="4125041"/>
                    </a:lnTo>
                    <a:cubicBezTo>
                      <a:pt x="2428944" y="4227197"/>
                      <a:pt x="2390273" y="4304463"/>
                      <a:pt x="2390273" y="4304463"/>
                    </a:cubicBezTo>
                    <a:cubicBezTo>
                      <a:pt x="2390273" y="4304463"/>
                      <a:pt x="2390273" y="4304463"/>
                      <a:pt x="2633531" y="4713910"/>
                    </a:cubicBezTo>
                    <a:lnTo>
                      <a:pt x="0" y="4713910"/>
                    </a:lnTo>
                    <a:cubicBezTo>
                      <a:pt x="0" y="4713910"/>
                      <a:pt x="79323" y="4161817"/>
                      <a:pt x="682179" y="3739162"/>
                    </a:cubicBezTo>
                    <a:cubicBezTo>
                      <a:pt x="682179" y="3739162"/>
                      <a:pt x="671603" y="3348206"/>
                      <a:pt x="840826" y="3110463"/>
                    </a:cubicBezTo>
                    <a:cubicBezTo>
                      <a:pt x="840826" y="3110463"/>
                      <a:pt x="858673" y="3122350"/>
                      <a:pt x="882098" y="3133866"/>
                    </a:cubicBezTo>
                    <a:lnTo>
                      <a:pt x="906724" y="3144713"/>
                    </a:lnTo>
                    <a:lnTo>
                      <a:pt x="906519" y="3144605"/>
                    </a:lnTo>
                    <a:cubicBezTo>
                      <a:pt x="932967" y="3152525"/>
                      <a:pt x="959414" y="3155164"/>
                      <a:pt x="977928" y="3136686"/>
                    </a:cubicBezTo>
                    <a:cubicBezTo>
                      <a:pt x="1020245" y="3094450"/>
                      <a:pt x="999086" y="3062772"/>
                      <a:pt x="983218" y="3036375"/>
                    </a:cubicBezTo>
                    <a:cubicBezTo>
                      <a:pt x="967349" y="3009977"/>
                      <a:pt x="946191" y="2930784"/>
                      <a:pt x="977928" y="2846311"/>
                    </a:cubicBezTo>
                    <a:cubicBezTo>
                      <a:pt x="1001070" y="2783947"/>
                      <a:pt x="732623" y="2450758"/>
                      <a:pt x="597821" y="1965231"/>
                    </a:cubicBezTo>
                    <a:lnTo>
                      <a:pt x="551403" y="1756839"/>
                    </a:lnTo>
                    <a:lnTo>
                      <a:pt x="550442" y="1756839"/>
                    </a:lnTo>
                    <a:cubicBezTo>
                      <a:pt x="531939" y="1646000"/>
                      <a:pt x="521365" y="1529883"/>
                      <a:pt x="524008" y="1408488"/>
                    </a:cubicBezTo>
                    <a:cubicBezTo>
                      <a:pt x="536399" y="752856"/>
                      <a:pt x="1013450" y="36917"/>
                      <a:pt x="192902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7C691DB6-8FF5-C348-84FD-6B67BED62928}"/>
                </a:ext>
              </a:extLst>
            </p:cNvPr>
            <p:cNvGrpSpPr/>
            <p:nvPr/>
          </p:nvGrpSpPr>
          <p:grpSpPr>
            <a:xfrm>
              <a:off x="2048878" y="6381556"/>
              <a:ext cx="8425158" cy="1600438"/>
              <a:chOff x="17773188" y="5593867"/>
              <a:chExt cx="8425158" cy="1600438"/>
            </a:xfrm>
          </p:grpSpPr>
          <p:sp>
            <p:nvSpPr>
              <p:cNvPr id="23" name="CuadroTexto 395">
                <a:extLst>
                  <a:ext uri="{FF2B5EF4-FFF2-40B4-BE49-F238E27FC236}">
                    <a16:creationId xmlns:a16="http://schemas.microsoft.com/office/drawing/2014/main" id="{521C7433-5FBF-9346-8DCC-9C0BAEA68BBD}"/>
                  </a:ext>
                </a:extLst>
              </p:cNvPr>
              <p:cNvSpPr txBox="1"/>
              <p:nvPr/>
            </p:nvSpPr>
            <p:spPr>
              <a:xfrm>
                <a:off x="17773189" y="5593867"/>
                <a:ext cx="3589307" cy="584775"/>
              </a:xfrm>
              <a:prstGeom prst="rect">
                <a:avLst/>
              </a:prstGeom>
              <a:noFill/>
            </p:spPr>
            <p:txBody>
              <a:bodyPr wrap="square" rtlCol="0">
                <a:spAutoFit/>
              </a:bodyPr>
              <a:lstStyle/>
              <a:p>
                <a:r>
                  <a:rPr lang="en-US" sz="3200" b="1" dirty="0">
                    <a:solidFill>
                      <a:schemeClr val="accent1"/>
                    </a:solidFill>
                    <a:latin typeface="Lato" panose="020F0502020204030203" pitchFamily="34" charset="0"/>
                    <a:ea typeface="Lato" panose="020F0502020204030203" pitchFamily="34" charset="0"/>
                    <a:cs typeface="Lato" panose="020F0502020204030203" pitchFamily="34" charset="0"/>
                  </a:rPr>
                  <a:t>Business System</a:t>
                </a:r>
              </a:p>
            </p:txBody>
          </p:sp>
          <p:sp>
            <p:nvSpPr>
              <p:cNvPr id="24" name="Rectangle 56">
                <a:extLst>
                  <a:ext uri="{FF2B5EF4-FFF2-40B4-BE49-F238E27FC236}">
                    <a16:creationId xmlns:a16="http://schemas.microsoft.com/office/drawing/2014/main" id="{77AC7649-3892-F44C-94E7-4B215EA8C5F8}"/>
                  </a:ext>
                </a:extLst>
              </p:cNvPr>
              <p:cNvSpPr/>
              <p:nvPr/>
            </p:nvSpPr>
            <p:spPr>
              <a:xfrm>
                <a:off x="17773188" y="6240198"/>
                <a:ext cx="8425158" cy="954107"/>
              </a:xfrm>
              <a:prstGeom prst="rect">
                <a:avLst/>
              </a:prstGeom>
            </p:spPr>
            <p:txBody>
              <a:bodyPr wrap="square">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a:t>
                </a:r>
              </a:p>
            </p:txBody>
          </p:sp>
        </p:grpSp>
      </p:grpSp>
      <p:grpSp>
        <p:nvGrpSpPr>
          <p:cNvPr id="62" name="Group 61">
            <a:extLst>
              <a:ext uri="{FF2B5EF4-FFF2-40B4-BE49-F238E27FC236}">
                <a16:creationId xmlns:a16="http://schemas.microsoft.com/office/drawing/2014/main" id="{1FDF6EB3-E655-B047-A711-ED6205AE7726}"/>
              </a:ext>
            </a:extLst>
          </p:cNvPr>
          <p:cNvGrpSpPr/>
          <p:nvPr/>
        </p:nvGrpSpPr>
        <p:grpSpPr>
          <a:xfrm>
            <a:off x="15517702" y="4196922"/>
            <a:ext cx="3927846" cy="3928858"/>
            <a:chOff x="6352505" y="2864938"/>
            <a:chExt cx="2603621" cy="2604292"/>
          </a:xfrm>
        </p:grpSpPr>
        <p:sp>
          <p:nvSpPr>
            <p:cNvPr id="63" name="원형 4">
              <a:extLst>
                <a:ext uri="{FF2B5EF4-FFF2-40B4-BE49-F238E27FC236}">
                  <a16:creationId xmlns:a16="http://schemas.microsoft.com/office/drawing/2014/main" id="{A5A1DAB3-D619-4648-983F-93E58C630FC7}"/>
                </a:ext>
              </a:extLst>
            </p:cNvPr>
            <p:cNvSpPr>
              <a:spLocks/>
            </p:cNvSpPr>
            <p:nvPr/>
          </p:nvSpPr>
          <p:spPr>
            <a:xfrm>
              <a:off x="6352505" y="2864938"/>
              <a:ext cx="2603621" cy="2604292"/>
            </a:xfrm>
            <a:prstGeom prst="pie">
              <a:avLst>
                <a:gd name="adj1" fmla="val 16196407"/>
                <a:gd name="adj2" fmla="val 16192462"/>
              </a:avLst>
            </a:prstGeom>
            <a:solidFill>
              <a:srgbClr val="ADC0DF"/>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b="1" dirty="0">
                <a:solidFill>
                  <a:schemeClr val="tx1"/>
                </a:solidFill>
                <a:latin typeface="Lato" panose="020F0502020204030203" pitchFamily="34" charset="0"/>
                <a:cs typeface="Lato" panose="020F0502020204030203" pitchFamily="34" charset="0"/>
              </a:endParaRPr>
            </a:p>
          </p:txBody>
        </p:sp>
        <p:sp>
          <p:nvSpPr>
            <p:cNvPr id="64" name="원형 4">
              <a:extLst>
                <a:ext uri="{FF2B5EF4-FFF2-40B4-BE49-F238E27FC236}">
                  <a16:creationId xmlns:a16="http://schemas.microsoft.com/office/drawing/2014/main" id="{BA36B2FD-A053-0B41-8173-4ADAC02363F4}"/>
                </a:ext>
              </a:extLst>
            </p:cNvPr>
            <p:cNvSpPr>
              <a:spLocks/>
            </p:cNvSpPr>
            <p:nvPr/>
          </p:nvSpPr>
          <p:spPr>
            <a:xfrm>
              <a:off x="6352505" y="2864938"/>
              <a:ext cx="2603621" cy="2604292"/>
            </a:xfrm>
            <a:prstGeom prst="pie">
              <a:avLst>
                <a:gd name="adj1" fmla="val 16166205"/>
                <a:gd name="adj2" fmla="val 10781051"/>
              </a:avLst>
            </a:prstGeom>
            <a:solidFill>
              <a:schemeClr val="accent1"/>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b="1" dirty="0">
                <a:solidFill>
                  <a:schemeClr val="tx1"/>
                </a:solidFill>
                <a:latin typeface="Lato" panose="020F0502020204030203" pitchFamily="34" charset="0"/>
                <a:cs typeface="Lato" panose="020F0502020204030203" pitchFamily="34" charset="0"/>
              </a:endParaRPr>
            </a:p>
          </p:txBody>
        </p:sp>
      </p:grpSp>
      <p:sp>
        <p:nvSpPr>
          <p:cNvPr id="65" name="CuadroTexto 361">
            <a:extLst>
              <a:ext uri="{FF2B5EF4-FFF2-40B4-BE49-F238E27FC236}">
                <a16:creationId xmlns:a16="http://schemas.microsoft.com/office/drawing/2014/main" id="{2A4656CF-DAE5-FC49-8321-4FFD8151EA57}"/>
              </a:ext>
            </a:extLst>
          </p:cNvPr>
          <p:cNvSpPr txBox="1"/>
          <p:nvPr/>
        </p:nvSpPr>
        <p:spPr>
          <a:xfrm>
            <a:off x="17599015" y="6455616"/>
            <a:ext cx="1223058" cy="643766"/>
          </a:xfrm>
          <a:prstGeom prst="rect">
            <a:avLst/>
          </a:prstGeom>
          <a:noFill/>
        </p:spPr>
        <p:txBody>
          <a:bodyPr wrap="square" rtlCol="0">
            <a:spAutoFit/>
          </a:bodyPr>
          <a:lstStyle/>
          <a:p>
            <a:pPr algn="ctr">
              <a:lnSpc>
                <a:spcPts val="4299"/>
              </a:lnSpc>
            </a:pPr>
            <a:r>
              <a:rPr lang="en-US" sz="4000" dirty="0">
                <a:solidFill>
                  <a:schemeClr val="bg1"/>
                </a:solidFill>
                <a:latin typeface="Lato Light" panose="020F0502020204030203" pitchFamily="34" charset="0"/>
                <a:ea typeface="Lato Light" panose="020F0502020204030203" pitchFamily="34" charset="0"/>
                <a:cs typeface="Lato Light" panose="020F0502020204030203" pitchFamily="34" charset="0"/>
              </a:rPr>
              <a:t>75%</a:t>
            </a:r>
          </a:p>
        </p:txBody>
      </p:sp>
      <p:sp>
        <p:nvSpPr>
          <p:cNvPr id="66" name="CuadroTexto 361">
            <a:extLst>
              <a:ext uri="{FF2B5EF4-FFF2-40B4-BE49-F238E27FC236}">
                <a16:creationId xmlns:a16="http://schemas.microsoft.com/office/drawing/2014/main" id="{8A28326C-A2BE-E142-A325-AB9FF152C4F6}"/>
              </a:ext>
            </a:extLst>
          </p:cNvPr>
          <p:cNvSpPr txBox="1"/>
          <p:nvPr/>
        </p:nvSpPr>
        <p:spPr>
          <a:xfrm>
            <a:off x="16072115" y="5057393"/>
            <a:ext cx="1223058" cy="582404"/>
          </a:xfrm>
          <a:prstGeom prst="rect">
            <a:avLst/>
          </a:prstGeom>
          <a:noFill/>
        </p:spPr>
        <p:txBody>
          <a:bodyPr wrap="square" rtlCol="0">
            <a:spAutoFit/>
          </a:bodyPr>
          <a:lstStyle/>
          <a:p>
            <a:pPr algn="ctr">
              <a:lnSpc>
                <a:spcPts val="4299"/>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25%</a:t>
            </a:r>
          </a:p>
        </p:txBody>
      </p:sp>
      <p:grpSp>
        <p:nvGrpSpPr>
          <p:cNvPr id="67" name="Group 66">
            <a:extLst>
              <a:ext uri="{FF2B5EF4-FFF2-40B4-BE49-F238E27FC236}">
                <a16:creationId xmlns:a16="http://schemas.microsoft.com/office/drawing/2014/main" id="{A08E685E-BD0E-C343-883C-BD5BC64310C9}"/>
              </a:ext>
            </a:extLst>
          </p:cNvPr>
          <p:cNvGrpSpPr/>
          <p:nvPr/>
        </p:nvGrpSpPr>
        <p:grpSpPr>
          <a:xfrm>
            <a:off x="15517702" y="8612856"/>
            <a:ext cx="3927846" cy="3928858"/>
            <a:chOff x="6352505" y="2864938"/>
            <a:chExt cx="2603621" cy="2604292"/>
          </a:xfrm>
        </p:grpSpPr>
        <p:sp>
          <p:nvSpPr>
            <p:cNvPr id="68" name="원형 4">
              <a:extLst>
                <a:ext uri="{FF2B5EF4-FFF2-40B4-BE49-F238E27FC236}">
                  <a16:creationId xmlns:a16="http://schemas.microsoft.com/office/drawing/2014/main" id="{D5F2AD24-BE0F-CC44-95A9-8314673E7360}"/>
                </a:ext>
              </a:extLst>
            </p:cNvPr>
            <p:cNvSpPr>
              <a:spLocks/>
            </p:cNvSpPr>
            <p:nvPr/>
          </p:nvSpPr>
          <p:spPr>
            <a:xfrm>
              <a:off x="6352505" y="2864938"/>
              <a:ext cx="2603621" cy="2604292"/>
            </a:xfrm>
            <a:prstGeom prst="pie">
              <a:avLst>
                <a:gd name="adj1" fmla="val 16196407"/>
                <a:gd name="adj2" fmla="val 16192462"/>
              </a:avLst>
            </a:prstGeom>
            <a:solidFill>
              <a:srgbClr val="E4B2B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b="1" dirty="0">
                <a:solidFill>
                  <a:schemeClr val="tx1"/>
                </a:solidFill>
                <a:latin typeface="Lato" panose="020F0502020204030203" pitchFamily="34" charset="0"/>
                <a:cs typeface="Lato" panose="020F0502020204030203" pitchFamily="34" charset="0"/>
              </a:endParaRPr>
            </a:p>
          </p:txBody>
        </p:sp>
        <p:sp>
          <p:nvSpPr>
            <p:cNvPr id="69" name="원형 4">
              <a:extLst>
                <a:ext uri="{FF2B5EF4-FFF2-40B4-BE49-F238E27FC236}">
                  <a16:creationId xmlns:a16="http://schemas.microsoft.com/office/drawing/2014/main" id="{D2281371-7EDB-4641-AFAB-D1ACE2A4D37E}"/>
                </a:ext>
              </a:extLst>
            </p:cNvPr>
            <p:cNvSpPr>
              <a:spLocks/>
            </p:cNvSpPr>
            <p:nvPr/>
          </p:nvSpPr>
          <p:spPr>
            <a:xfrm>
              <a:off x="6352505" y="2864938"/>
              <a:ext cx="2603621" cy="2604292"/>
            </a:xfrm>
            <a:prstGeom prst="pie">
              <a:avLst>
                <a:gd name="adj1" fmla="val 16166205"/>
                <a:gd name="adj2" fmla="val 8298591"/>
              </a:avLst>
            </a:prstGeom>
            <a:solidFill>
              <a:schemeClr val="accent2"/>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b="1" dirty="0">
                <a:solidFill>
                  <a:schemeClr val="tx1"/>
                </a:solidFill>
                <a:latin typeface="Lato" panose="020F0502020204030203" pitchFamily="34" charset="0"/>
                <a:cs typeface="Lato" panose="020F0502020204030203" pitchFamily="34" charset="0"/>
              </a:endParaRPr>
            </a:p>
          </p:txBody>
        </p:sp>
      </p:grpSp>
      <p:sp>
        <p:nvSpPr>
          <p:cNvPr id="70" name="CuadroTexto 361">
            <a:extLst>
              <a:ext uri="{FF2B5EF4-FFF2-40B4-BE49-F238E27FC236}">
                <a16:creationId xmlns:a16="http://schemas.microsoft.com/office/drawing/2014/main" id="{4301B92A-6861-A04A-9BEC-8EF0F205B4A2}"/>
              </a:ext>
            </a:extLst>
          </p:cNvPr>
          <p:cNvSpPr txBox="1"/>
          <p:nvPr/>
        </p:nvSpPr>
        <p:spPr>
          <a:xfrm>
            <a:off x="17599015" y="10871550"/>
            <a:ext cx="1223058" cy="643766"/>
          </a:xfrm>
          <a:prstGeom prst="rect">
            <a:avLst/>
          </a:prstGeom>
          <a:noFill/>
        </p:spPr>
        <p:txBody>
          <a:bodyPr wrap="square" rtlCol="0">
            <a:spAutoFit/>
          </a:bodyPr>
          <a:lstStyle/>
          <a:p>
            <a:pPr algn="ctr">
              <a:lnSpc>
                <a:spcPts val="4299"/>
              </a:lnSpc>
            </a:pPr>
            <a:r>
              <a:rPr lang="en-US" sz="4000" dirty="0">
                <a:solidFill>
                  <a:schemeClr val="bg1"/>
                </a:solidFill>
                <a:latin typeface="Lato Light" panose="020F0502020204030203" pitchFamily="34" charset="0"/>
                <a:ea typeface="Lato Light" panose="020F0502020204030203" pitchFamily="34" charset="0"/>
                <a:cs typeface="Lato Light" panose="020F0502020204030203" pitchFamily="34" charset="0"/>
              </a:rPr>
              <a:t>65%</a:t>
            </a:r>
          </a:p>
        </p:txBody>
      </p:sp>
      <p:sp>
        <p:nvSpPr>
          <p:cNvPr id="71" name="CuadroTexto 361">
            <a:extLst>
              <a:ext uri="{FF2B5EF4-FFF2-40B4-BE49-F238E27FC236}">
                <a16:creationId xmlns:a16="http://schemas.microsoft.com/office/drawing/2014/main" id="{6DD7EF25-25AA-624E-B69A-46B7A811B0C9}"/>
              </a:ext>
            </a:extLst>
          </p:cNvPr>
          <p:cNvSpPr txBox="1"/>
          <p:nvPr/>
        </p:nvSpPr>
        <p:spPr>
          <a:xfrm>
            <a:off x="16039837" y="10105048"/>
            <a:ext cx="1223058" cy="582404"/>
          </a:xfrm>
          <a:prstGeom prst="rect">
            <a:avLst/>
          </a:prstGeom>
          <a:noFill/>
        </p:spPr>
        <p:txBody>
          <a:bodyPr wrap="square" rtlCol="0">
            <a:spAutoFit/>
          </a:bodyPr>
          <a:lstStyle/>
          <a:p>
            <a:pPr algn="ctr">
              <a:lnSpc>
                <a:spcPts val="4299"/>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35%</a:t>
            </a:r>
          </a:p>
        </p:txBody>
      </p:sp>
    </p:spTree>
    <p:extLst>
      <p:ext uri="{BB962C8B-B14F-4D97-AF65-F5344CB8AC3E}">
        <p14:creationId xmlns:p14="http://schemas.microsoft.com/office/powerpoint/2010/main" val="2109369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Grupo 349">
            <a:extLst>
              <a:ext uri="{FF2B5EF4-FFF2-40B4-BE49-F238E27FC236}">
                <a16:creationId xmlns:a16="http://schemas.microsoft.com/office/drawing/2014/main" id="{36C83D52-B2E4-1245-B8E9-E24120B9A344}"/>
              </a:ext>
            </a:extLst>
          </p:cNvPr>
          <p:cNvGrpSpPr/>
          <p:nvPr/>
        </p:nvGrpSpPr>
        <p:grpSpPr>
          <a:xfrm>
            <a:off x="5001640" y="1022190"/>
            <a:ext cx="14374372" cy="2160074"/>
            <a:chOff x="5001640" y="861425"/>
            <a:chExt cx="14374372" cy="2160074"/>
          </a:xfrm>
        </p:grpSpPr>
        <p:sp>
          <p:nvSpPr>
            <p:cNvPr id="50" name="CuadroTexto 350">
              <a:extLst>
                <a:ext uri="{FF2B5EF4-FFF2-40B4-BE49-F238E27FC236}">
                  <a16:creationId xmlns:a16="http://schemas.microsoft.com/office/drawing/2014/main" id="{A8CF3433-E8F0-E443-A5B4-69DCB9737015}"/>
                </a:ext>
              </a:extLst>
            </p:cNvPr>
            <p:cNvSpPr txBox="1"/>
            <p:nvPr/>
          </p:nvSpPr>
          <p:spPr>
            <a:xfrm>
              <a:off x="8860110" y="861425"/>
              <a:ext cx="6657592" cy="1107996"/>
            </a:xfrm>
            <a:prstGeom prst="rect">
              <a:avLst/>
            </a:prstGeom>
            <a:noFill/>
          </p:spPr>
          <p:txBody>
            <a:bodyPr wrap="none" rtlCol="0">
              <a:spAutoFit/>
            </a:bodyPr>
            <a:lstStyle/>
            <a:p>
              <a:pPr algn="ctr"/>
              <a:r>
                <a:rPr lang="en-US" sz="6600" b="1" dirty="0">
                  <a:solidFill>
                    <a:schemeClr val="tx2"/>
                  </a:solidFill>
                  <a:latin typeface="Lato Heavy" charset="0"/>
                  <a:ea typeface="Lato Heavy" charset="0"/>
                  <a:cs typeface="Lato Heavy" charset="0"/>
                </a:rPr>
                <a:t>US Elections Day</a:t>
              </a:r>
            </a:p>
          </p:txBody>
        </p:sp>
        <p:sp>
          <p:nvSpPr>
            <p:cNvPr id="51" name="CuadroTexto 351">
              <a:extLst>
                <a:ext uri="{FF2B5EF4-FFF2-40B4-BE49-F238E27FC236}">
                  <a16:creationId xmlns:a16="http://schemas.microsoft.com/office/drawing/2014/main" id="{B9018FE2-B055-7844-A7AC-B381F9EB6B65}"/>
                </a:ext>
              </a:extLst>
            </p:cNvPr>
            <p:cNvSpPr txBox="1"/>
            <p:nvPr/>
          </p:nvSpPr>
          <p:spPr>
            <a:xfrm>
              <a:off x="5001640" y="2067392"/>
              <a:ext cx="14374372" cy="954107"/>
            </a:xfrm>
            <a:prstGeom prst="rect">
              <a:avLst/>
            </a:prstGeom>
            <a:noFill/>
          </p:spPr>
          <p:txBody>
            <a:bodyPr wrap="square" rtlCol="0">
              <a:spAutoFit/>
            </a:bodyPr>
            <a:lstStyle/>
            <a:p>
              <a:pPr algn="ctr"/>
              <a:r>
                <a:rPr lang="en-US" sz="2800"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grpSp>
        <p:nvGrpSpPr>
          <p:cNvPr id="4" name="Group 3">
            <a:extLst>
              <a:ext uri="{FF2B5EF4-FFF2-40B4-BE49-F238E27FC236}">
                <a16:creationId xmlns:a16="http://schemas.microsoft.com/office/drawing/2014/main" id="{3B6D41F3-A288-C24E-9A43-5466BB9E994E}"/>
              </a:ext>
            </a:extLst>
          </p:cNvPr>
          <p:cNvGrpSpPr/>
          <p:nvPr/>
        </p:nvGrpSpPr>
        <p:grpSpPr>
          <a:xfrm>
            <a:off x="1823395" y="10257936"/>
            <a:ext cx="20730860" cy="1080705"/>
            <a:chOff x="1823395" y="10172211"/>
            <a:chExt cx="20730860" cy="1080705"/>
          </a:xfrm>
        </p:grpSpPr>
        <p:sp>
          <p:nvSpPr>
            <p:cNvPr id="55" name="Rectangle 54">
              <a:extLst>
                <a:ext uri="{FF2B5EF4-FFF2-40B4-BE49-F238E27FC236}">
                  <a16:creationId xmlns:a16="http://schemas.microsoft.com/office/drawing/2014/main" id="{FC321B06-E2A8-0E4F-A2F9-C77EBDD51B22}"/>
                </a:ext>
              </a:extLst>
            </p:cNvPr>
            <p:cNvSpPr/>
            <p:nvPr/>
          </p:nvSpPr>
          <p:spPr>
            <a:xfrm>
              <a:off x="1823395" y="10392333"/>
              <a:ext cx="3645228" cy="646331"/>
            </a:xfrm>
            <a:prstGeom prst="rect">
              <a:avLst/>
            </a:prstGeom>
          </p:spPr>
          <p:txBody>
            <a:bodyPr wrap="square">
              <a:spAutoFit/>
            </a:bodyPr>
            <a:lstStyle/>
            <a:p>
              <a:r>
                <a:rPr lang="en-US" b="1" dirty="0">
                  <a:solidFill>
                    <a:schemeClr val="tx2"/>
                  </a:solidFill>
                  <a:latin typeface="Lato" panose="020F0502020204030203" pitchFamily="34" charset="0"/>
                  <a:ea typeface="Lato" panose="020F0502020204030203" pitchFamily="34" charset="0"/>
                  <a:cs typeface="Lato" panose="020F0502020204030203" pitchFamily="34" charset="0"/>
                </a:rPr>
                <a:t>Business System</a:t>
              </a:r>
              <a:endParaRPr lang="en-US" sz="5400" b="1" dirty="0">
                <a:solidFill>
                  <a:schemeClr val="tx2"/>
                </a:solidFill>
                <a:latin typeface="Lato" panose="020F0502020204030203" pitchFamily="34" charset="0"/>
                <a:ea typeface="Lato" panose="020F0502020204030203" pitchFamily="34" charset="0"/>
                <a:cs typeface="Lato" panose="020F0502020204030203" pitchFamily="34" charset="0"/>
              </a:endParaRPr>
            </a:p>
          </p:txBody>
        </p:sp>
        <p:sp>
          <p:nvSpPr>
            <p:cNvPr id="59" name="Rectangle 58">
              <a:extLst>
                <a:ext uri="{FF2B5EF4-FFF2-40B4-BE49-F238E27FC236}">
                  <a16:creationId xmlns:a16="http://schemas.microsoft.com/office/drawing/2014/main" id="{3845A2A2-3914-8449-8F20-6899A38FAC78}"/>
                </a:ext>
              </a:extLst>
            </p:cNvPr>
            <p:cNvSpPr/>
            <p:nvPr/>
          </p:nvSpPr>
          <p:spPr>
            <a:xfrm>
              <a:off x="11034392" y="10181871"/>
              <a:ext cx="2919376" cy="1015663"/>
            </a:xfrm>
            <a:prstGeom prst="rect">
              <a:avLst/>
            </a:prstGeom>
          </p:spPr>
          <p:txBody>
            <a:bodyPr wrap="square">
              <a:spAutoFit/>
            </a:bodyPr>
            <a:lstStyle/>
            <a:p>
              <a:pPr algn="r"/>
              <a:r>
                <a:rPr lang="en-US" sz="6000" b="1" dirty="0">
                  <a:solidFill>
                    <a:schemeClr val="tx2"/>
                  </a:solidFill>
                  <a:latin typeface="Lato" panose="020F0502020204030203" pitchFamily="34" charset="0"/>
                  <a:ea typeface="Lato" panose="020F0502020204030203" pitchFamily="34" charset="0"/>
                  <a:cs typeface="Lato" panose="020F0502020204030203" pitchFamily="34" charset="0"/>
                </a:rPr>
                <a:t>10.7%</a:t>
              </a:r>
            </a:p>
          </p:txBody>
        </p:sp>
        <p:grpSp>
          <p:nvGrpSpPr>
            <p:cNvPr id="66" name="Group 65">
              <a:extLst>
                <a:ext uri="{FF2B5EF4-FFF2-40B4-BE49-F238E27FC236}">
                  <a16:creationId xmlns:a16="http://schemas.microsoft.com/office/drawing/2014/main" id="{DE39F93B-F83D-9E4B-935A-A91ED7FDD804}"/>
                </a:ext>
              </a:extLst>
            </p:cNvPr>
            <p:cNvGrpSpPr/>
            <p:nvPr/>
          </p:nvGrpSpPr>
          <p:grpSpPr>
            <a:xfrm>
              <a:off x="14397602" y="10172211"/>
              <a:ext cx="8156653" cy="1080705"/>
              <a:chOff x="14290485" y="4517122"/>
              <a:chExt cx="7796687" cy="1080705"/>
            </a:xfrm>
          </p:grpSpPr>
          <p:sp>
            <p:nvSpPr>
              <p:cNvPr id="86" name="Rounded Rectangle 85">
                <a:extLst>
                  <a:ext uri="{FF2B5EF4-FFF2-40B4-BE49-F238E27FC236}">
                    <a16:creationId xmlns:a16="http://schemas.microsoft.com/office/drawing/2014/main" id="{EA84AA07-4CBA-5045-89BF-BF5874605B1B}"/>
                  </a:ext>
                </a:extLst>
              </p:cNvPr>
              <p:cNvSpPr/>
              <p:nvPr/>
            </p:nvSpPr>
            <p:spPr>
              <a:xfrm>
                <a:off x="14531127" y="4868423"/>
                <a:ext cx="7304122" cy="33238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a:extLst>
                  <a:ext uri="{FF2B5EF4-FFF2-40B4-BE49-F238E27FC236}">
                    <a16:creationId xmlns:a16="http://schemas.microsoft.com/office/drawing/2014/main" id="{B5149142-C9F7-BF47-A5D7-3D534CDED8FF}"/>
                  </a:ext>
                </a:extLst>
              </p:cNvPr>
              <p:cNvSpPr txBox="1"/>
              <p:nvPr/>
            </p:nvSpPr>
            <p:spPr>
              <a:xfrm>
                <a:off x="14290485" y="5056525"/>
                <a:ext cx="612116" cy="541302"/>
              </a:xfrm>
              <a:prstGeom prst="rect">
                <a:avLst/>
              </a:prstGeom>
              <a:noFill/>
            </p:spPr>
            <p:txBody>
              <a:bodyPr wrap="square" rtlCol="0">
                <a:spAutoFit/>
              </a:bodyPr>
              <a:lstStyle/>
              <a:p>
                <a:pPr algn="ctr">
                  <a:lnSpc>
                    <a:spcPts val="4080"/>
                  </a:lnSpc>
                </a:pPr>
                <a:r>
                  <a:rPr lang="en-US" sz="2000" dirty="0">
                    <a:latin typeface="Lato Light" panose="020F0502020204030203" pitchFamily="34" charset="0"/>
                    <a:ea typeface="Lato Light" panose="020F0502020204030203" pitchFamily="34" charset="0"/>
                    <a:cs typeface="Lato Light" panose="020F0502020204030203" pitchFamily="34" charset="0"/>
                  </a:rPr>
                  <a:t>1 </a:t>
                </a:r>
              </a:p>
            </p:txBody>
          </p:sp>
          <p:sp>
            <p:nvSpPr>
              <p:cNvPr id="84" name="TextBox 83">
                <a:extLst>
                  <a:ext uri="{FF2B5EF4-FFF2-40B4-BE49-F238E27FC236}">
                    <a16:creationId xmlns:a16="http://schemas.microsoft.com/office/drawing/2014/main" id="{B9BF131B-B9E2-B04E-A56D-B51CEAA9AA1F}"/>
                  </a:ext>
                </a:extLst>
              </p:cNvPr>
              <p:cNvSpPr txBox="1"/>
              <p:nvPr/>
            </p:nvSpPr>
            <p:spPr>
              <a:xfrm>
                <a:off x="21475056" y="5056525"/>
                <a:ext cx="612116" cy="541302"/>
              </a:xfrm>
              <a:prstGeom prst="rect">
                <a:avLst/>
              </a:prstGeom>
              <a:noFill/>
            </p:spPr>
            <p:txBody>
              <a:bodyPr wrap="square" rtlCol="0">
                <a:spAutoFit/>
              </a:bodyPr>
              <a:lstStyle/>
              <a:p>
                <a:pPr algn="ctr">
                  <a:lnSpc>
                    <a:spcPts val="4080"/>
                  </a:lnSpc>
                </a:pPr>
                <a:r>
                  <a:rPr lang="en-US" sz="2000" dirty="0">
                    <a:latin typeface="Lato Light" panose="020F0502020204030203" pitchFamily="34" charset="0"/>
                    <a:ea typeface="Lato Light" panose="020F0502020204030203" pitchFamily="34" charset="0"/>
                    <a:cs typeface="Lato Light" panose="020F0502020204030203" pitchFamily="34" charset="0"/>
                  </a:rPr>
                  <a:t>10 </a:t>
                </a:r>
              </a:p>
            </p:txBody>
          </p:sp>
          <p:sp>
            <p:nvSpPr>
              <p:cNvPr id="85" name="Teardrop 84">
                <a:extLst>
                  <a:ext uri="{FF2B5EF4-FFF2-40B4-BE49-F238E27FC236}">
                    <a16:creationId xmlns:a16="http://schemas.microsoft.com/office/drawing/2014/main" id="{08324232-05F1-9D40-A611-BB8CD5900650}"/>
                  </a:ext>
                </a:extLst>
              </p:cNvPr>
              <p:cNvSpPr/>
              <p:nvPr/>
            </p:nvSpPr>
            <p:spPr>
              <a:xfrm rot="8100000">
                <a:off x="15115301" y="4517122"/>
                <a:ext cx="469601" cy="469601"/>
              </a:xfrm>
              <a:prstGeom prst="teardrop">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6" name="Rectangle 56">
              <a:extLst>
                <a:ext uri="{FF2B5EF4-FFF2-40B4-BE49-F238E27FC236}">
                  <a16:creationId xmlns:a16="http://schemas.microsoft.com/office/drawing/2014/main" id="{28F9C671-5AAD-E344-8113-AE1364E4235C}"/>
                </a:ext>
              </a:extLst>
            </p:cNvPr>
            <p:cNvSpPr/>
            <p:nvPr/>
          </p:nvSpPr>
          <p:spPr>
            <a:xfrm>
              <a:off x="6038238" y="10212648"/>
              <a:ext cx="4451656" cy="954107"/>
            </a:xfrm>
            <a:prstGeom prst="rect">
              <a:avLst/>
            </a:prstGeom>
          </p:spPr>
          <p:txBody>
            <a:bodyPr wrap="square">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a:t>
              </a:r>
            </a:p>
          </p:txBody>
        </p:sp>
      </p:grpSp>
      <p:grpSp>
        <p:nvGrpSpPr>
          <p:cNvPr id="3" name="Group 2">
            <a:extLst>
              <a:ext uri="{FF2B5EF4-FFF2-40B4-BE49-F238E27FC236}">
                <a16:creationId xmlns:a16="http://schemas.microsoft.com/office/drawing/2014/main" id="{53A6AE17-01EB-F641-862F-9CA0A4F3E71F}"/>
              </a:ext>
            </a:extLst>
          </p:cNvPr>
          <p:cNvGrpSpPr/>
          <p:nvPr/>
        </p:nvGrpSpPr>
        <p:grpSpPr>
          <a:xfrm>
            <a:off x="1823395" y="11699735"/>
            <a:ext cx="20730860" cy="1103739"/>
            <a:chOff x="1823395" y="11699735"/>
            <a:chExt cx="20730860" cy="1103739"/>
          </a:xfrm>
        </p:grpSpPr>
        <p:sp>
          <p:nvSpPr>
            <p:cNvPr id="56" name="Rectangle 55">
              <a:extLst>
                <a:ext uri="{FF2B5EF4-FFF2-40B4-BE49-F238E27FC236}">
                  <a16:creationId xmlns:a16="http://schemas.microsoft.com/office/drawing/2014/main" id="{6DF7172C-49BD-6742-B9F0-4BCD1495303E}"/>
                </a:ext>
              </a:extLst>
            </p:cNvPr>
            <p:cNvSpPr/>
            <p:nvPr/>
          </p:nvSpPr>
          <p:spPr>
            <a:xfrm>
              <a:off x="1823395" y="11901231"/>
              <a:ext cx="3645228" cy="646331"/>
            </a:xfrm>
            <a:prstGeom prst="rect">
              <a:avLst/>
            </a:prstGeom>
          </p:spPr>
          <p:txBody>
            <a:bodyPr wrap="square">
              <a:spAutoFit/>
            </a:bodyPr>
            <a:lstStyle/>
            <a:p>
              <a:r>
                <a:rPr lang="en-US" b="1" dirty="0">
                  <a:solidFill>
                    <a:schemeClr val="tx2"/>
                  </a:solidFill>
                  <a:latin typeface="Lato" panose="020F0502020204030203" pitchFamily="34" charset="0"/>
                  <a:ea typeface="Lato" panose="020F0502020204030203" pitchFamily="34" charset="0"/>
                  <a:cs typeface="Lato" panose="020F0502020204030203" pitchFamily="34" charset="0"/>
                </a:rPr>
                <a:t>Suppliers</a:t>
              </a:r>
              <a:endParaRPr lang="en-US" sz="5400" b="1" dirty="0">
                <a:solidFill>
                  <a:schemeClr val="tx2"/>
                </a:solidFill>
                <a:latin typeface="Lato" panose="020F0502020204030203" pitchFamily="34" charset="0"/>
                <a:ea typeface="Lato" panose="020F0502020204030203" pitchFamily="34" charset="0"/>
                <a:cs typeface="Lato" panose="020F0502020204030203" pitchFamily="34" charset="0"/>
              </a:endParaRPr>
            </a:p>
          </p:txBody>
        </p:sp>
        <p:sp>
          <p:nvSpPr>
            <p:cNvPr id="60" name="Rectangle 59">
              <a:extLst>
                <a:ext uri="{FF2B5EF4-FFF2-40B4-BE49-F238E27FC236}">
                  <a16:creationId xmlns:a16="http://schemas.microsoft.com/office/drawing/2014/main" id="{FAD3FD6E-7BD1-5C48-AAAE-C84E251F03C2}"/>
                </a:ext>
              </a:extLst>
            </p:cNvPr>
            <p:cNvSpPr/>
            <p:nvPr/>
          </p:nvSpPr>
          <p:spPr>
            <a:xfrm>
              <a:off x="11162716" y="11699735"/>
              <a:ext cx="2791052" cy="1015663"/>
            </a:xfrm>
            <a:prstGeom prst="rect">
              <a:avLst/>
            </a:prstGeom>
          </p:spPr>
          <p:txBody>
            <a:bodyPr wrap="square">
              <a:spAutoFit/>
            </a:bodyPr>
            <a:lstStyle/>
            <a:p>
              <a:pPr algn="r"/>
              <a:r>
                <a:rPr lang="en-US" sz="6000" b="1" dirty="0">
                  <a:solidFill>
                    <a:schemeClr val="tx2"/>
                  </a:solidFill>
                  <a:latin typeface="Lato" panose="020F0502020204030203" pitchFamily="34" charset="0"/>
                  <a:ea typeface="Lato" panose="020F0502020204030203" pitchFamily="34" charset="0"/>
                  <a:cs typeface="Lato" panose="020F0502020204030203" pitchFamily="34" charset="0"/>
                </a:rPr>
                <a:t>7.2%</a:t>
              </a:r>
            </a:p>
          </p:txBody>
        </p:sp>
        <p:grpSp>
          <p:nvGrpSpPr>
            <p:cNvPr id="67" name="Group 66">
              <a:extLst>
                <a:ext uri="{FF2B5EF4-FFF2-40B4-BE49-F238E27FC236}">
                  <a16:creationId xmlns:a16="http://schemas.microsoft.com/office/drawing/2014/main" id="{465E9903-7F8F-DF44-BFD2-C103D181E1E2}"/>
                </a:ext>
              </a:extLst>
            </p:cNvPr>
            <p:cNvGrpSpPr/>
            <p:nvPr/>
          </p:nvGrpSpPr>
          <p:grpSpPr>
            <a:xfrm>
              <a:off x="14397602" y="11722769"/>
              <a:ext cx="8156653" cy="1080705"/>
              <a:chOff x="14290485" y="4517122"/>
              <a:chExt cx="7796687" cy="1080705"/>
            </a:xfrm>
          </p:grpSpPr>
          <p:sp>
            <p:nvSpPr>
              <p:cNvPr id="75" name="Rounded Rectangle 74">
                <a:extLst>
                  <a:ext uri="{FF2B5EF4-FFF2-40B4-BE49-F238E27FC236}">
                    <a16:creationId xmlns:a16="http://schemas.microsoft.com/office/drawing/2014/main" id="{74674D7A-2DB1-7549-B5E2-A87E206CDA29}"/>
                  </a:ext>
                </a:extLst>
              </p:cNvPr>
              <p:cNvSpPr/>
              <p:nvPr/>
            </p:nvSpPr>
            <p:spPr>
              <a:xfrm>
                <a:off x="14531127" y="4868423"/>
                <a:ext cx="7304122" cy="33238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42D6CC5A-C8D9-1241-B99E-BCB8D5C80247}"/>
                  </a:ext>
                </a:extLst>
              </p:cNvPr>
              <p:cNvSpPr txBox="1"/>
              <p:nvPr/>
            </p:nvSpPr>
            <p:spPr>
              <a:xfrm>
                <a:off x="14290485" y="5056525"/>
                <a:ext cx="612116" cy="541302"/>
              </a:xfrm>
              <a:prstGeom prst="rect">
                <a:avLst/>
              </a:prstGeom>
              <a:noFill/>
            </p:spPr>
            <p:txBody>
              <a:bodyPr wrap="square" rtlCol="0">
                <a:spAutoFit/>
              </a:bodyPr>
              <a:lstStyle/>
              <a:p>
                <a:pPr algn="ctr">
                  <a:lnSpc>
                    <a:spcPts val="4080"/>
                  </a:lnSpc>
                </a:pPr>
                <a:r>
                  <a:rPr lang="en-US" sz="2000" dirty="0">
                    <a:latin typeface="Lato Light" panose="020F0502020204030203" pitchFamily="34" charset="0"/>
                    <a:ea typeface="Lato Light" panose="020F0502020204030203" pitchFamily="34" charset="0"/>
                    <a:cs typeface="Lato Light" panose="020F0502020204030203" pitchFamily="34" charset="0"/>
                  </a:rPr>
                  <a:t>1 </a:t>
                </a:r>
              </a:p>
            </p:txBody>
          </p:sp>
          <p:sp>
            <p:nvSpPr>
              <p:cNvPr id="73" name="TextBox 72">
                <a:extLst>
                  <a:ext uri="{FF2B5EF4-FFF2-40B4-BE49-F238E27FC236}">
                    <a16:creationId xmlns:a16="http://schemas.microsoft.com/office/drawing/2014/main" id="{652E2E97-5D50-3B44-AFC2-2761018F221E}"/>
                  </a:ext>
                </a:extLst>
              </p:cNvPr>
              <p:cNvSpPr txBox="1"/>
              <p:nvPr/>
            </p:nvSpPr>
            <p:spPr>
              <a:xfrm>
                <a:off x="21475056" y="5056525"/>
                <a:ext cx="612116" cy="541302"/>
              </a:xfrm>
              <a:prstGeom prst="rect">
                <a:avLst/>
              </a:prstGeom>
              <a:noFill/>
            </p:spPr>
            <p:txBody>
              <a:bodyPr wrap="square" rtlCol="0">
                <a:spAutoFit/>
              </a:bodyPr>
              <a:lstStyle/>
              <a:p>
                <a:pPr algn="ctr">
                  <a:lnSpc>
                    <a:spcPts val="4080"/>
                  </a:lnSpc>
                </a:pPr>
                <a:r>
                  <a:rPr lang="en-US" sz="2000" dirty="0">
                    <a:latin typeface="Lato Light" panose="020F0502020204030203" pitchFamily="34" charset="0"/>
                    <a:ea typeface="Lato Light" panose="020F0502020204030203" pitchFamily="34" charset="0"/>
                    <a:cs typeface="Lato Light" panose="020F0502020204030203" pitchFamily="34" charset="0"/>
                  </a:rPr>
                  <a:t>10</a:t>
                </a:r>
              </a:p>
            </p:txBody>
          </p:sp>
          <p:sp>
            <p:nvSpPr>
              <p:cNvPr id="74" name="Teardrop 73">
                <a:extLst>
                  <a:ext uri="{FF2B5EF4-FFF2-40B4-BE49-F238E27FC236}">
                    <a16:creationId xmlns:a16="http://schemas.microsoft.com/office/drawing/2014/main" id="{F46C8F64-0112-EE49-B872-D1FF1A9FA453}"/>
                  </a:ext>
                </a:extLst>
              </p:cNvPr>
              <p:cNvSpPr/>
              <p:nvPr/>
            </p:nvSpPr>
            <p:spPr>
              <a:xfrm rot="8100000">
                <a:off x="19675844" y="4517122"/>
                <a:ext cx="469601" cy="469601"/>
              </a:xfrm>
              <a:prstGeom prst="teardrop">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7" name="Rectangle 56">
              <a:extLst>
                <a:ext uri="{FF2B5EF4-FFF2-40B4-BE49-F238E27FC236}">
                  <a16:creationId xmlns:a16="http://schemas.microsoft.com/office/drawing/2014/main" id="{30F81FB3-E1C2-574C-83F0-F1896A8D1EF6}"/>
                </a:ext>
              </a:extLst>
            </p:cNvPr>
            <p:cNvSpPr/>
            <p:nvPr/>
          </p:nvSpPr>
          <p:spPr>
            <a:xfrm>
              <a:off x="6038238" y="11774236"/>
              <a:ext cx="4451656" cy="954107"/>
            </a:xfrm>
            <a:prstGeom prst="rect">
              <a:avLst/>
            </a:prstGeom>
          </p:spPr>
          <p:txBody>
            <a:bodyPr wrap="square">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a:t>
              </a:r>
            </a:p>
          </p:txBody>
        </p:sp>
      </p:grpSp>
      <p:grpSp>
        <p:nvGrpSpPr>
          <p:cNvPr id="98" name="Group 97">
            <a:extLst>
              <a:ext uri="{FF2B5EF4-FFF2-40B4-BE49-F238E27FC236}">
                <a16:creationId xmlns:a16="http://schemas.microsoft.com/office/drawing/2014/main" id="{809E3512-90FE-DA43-B517-1D4834369080}"/>
              </a:ext>
            </a:extLst>
          </p:cNvPr>
          <p:cNvGrpSpPr/>
          <p:nvPr/>
        </p:nvGrpSpPr>
        <p:grpSpPr>
          <a:xfrm>
            <a:off x="1820630" y="4141757"/>
            <a:ext cx="8610243" cy="5628994"/>
            <a:chOff x="12647323" y="5072971"/>
            <a:chExt cx="10197904" cy="6666937"/>
          </a:xfrm>
        </p:grpSpPr>
        <p:grpSp>
          <p:nvGrpSpPr>
            <p:cNvPr id="99" name="Group 98">
              <a:extLst>
                <a:ext uri="{FF2B5EF4-FFF2-40B4-BE49-F238E27FC236}">
                  <a16:creationId xmlns:a16="http://schemas.microsoft.com/office/drawing/2014/main" id="{4D667341-CD21-F44D-AD88-45B1F44AD1C6}"/>
                </a:ext>
              </a:extLst>
            </p:cNvPr>
            <p:cNvGrpSpPr/>
            <p:nvPr/>
          </p:nvGrpSpPr>
          <p:grpSpPr>
            <a:xfrm>
              <a:off x="12647323" y="5072971"/>
              <a:ext cx="10197904" cy="6666937"/>
              <a:chOff x="6372202" y="4306120"/>
              <a:chExt cx="11633246" cy="7605298"/>
            </a:xfrm>
            <a:solidFill>
              <a:schemeClr val="bg1">
                <a:lumMod val="50000"/>
                <a:alpha val="10000"/>
              </a:schemeClr>
            </a:solidFill>
          </p:grpSpPr>
          <p:sp>
            <p:nvSpPr>
              <p:cNvPr id="103" name="Freeform 5">
                <a:extLst>
                  <a:ext uri="{FF2B5EF4-FFF2-40B4-BE49-F238E27FC236}">
                    <a16:creationId xmlns:a16="http://schemas.microsoft.com/office/drawing/2014/main" id="{8D2DB109-0739-DC44-88D2-1E1F2F15552E}"/>
                  </a:ext>
                </a:extLst>
              </p:cNvPr>
              <p:cNvSpPr>
                <a:spLocks/>
              </p:cNvSpPr>
              <p:nvPr/>
            </p:nvSpPr>
            <p:spPr bwMode="auto">
              <a:xfrm>
                <a:off x="7248532" y="4306120"/>
                <a:ext cx="1449846" cy="1075973"/>
              </a:xfrm>
              <a:custGeom>
                <a:avLst/>
                <a:gdLst>
                  <a:gd name="T0" fmla="*/ 228 w 257"/>
                  <a:gd name="T1" fmla="*/ 167 h 190"/>
                  <a:gd name="T2" fmla="*/ 227 w 257"/>
                  <a:gd name="T3" fmla="*/ 190 h 190"/>
                  <a:gd name="T4" fmla="*/ 150 w 257"/>
                  <a:gd name="T5" fmla="*/ 172 h 190"/>
                  <a:gd name="T6" fmla="*/ 141 w 257"/>
                  <a:gd name="T7" fmla="*/ 172 h 190"/>
                  <a:gd name="T8" fmla="*/ 108 w 257"/>
                  <a:gd name="T9" fmla="*/ 174 h 190"/>
                  <a:gd name="T10" fmla="*/ 102 w 257"/>
                  <a:gd name="T11" fmla="*/ 173 h 190"/>
                  <a:gd name="T12" fmla="*/ 97 w 257"/>
                  <a:gd name="T13" fmla="*/ 174 h 190"/>
                  <a:gd name="T14" fmla="*/ 94 w 257"/>
                  <a:gd name="T15" fmla="*/ 172 h 190"/>
                  <a:gd name="T16" fmla="*/ 86 w 257"/>
                  <a:gd name="T17" fmla="*/ 171 h 190"/>
                  <a:gd name="T18" fmla="*/ 85 w 257"/>
                  <a:gd name="T19" fmla="*/ 168 h 190"/>
                  <a:gd name="T20" fmla="*/ 73 w 257"/>
                  <a:gd name="T21" fmla="*/ 165 h 190"/>
                  <a:gd name="T22" fmla="*/ 66 w 257"/>
                  <a:gd name="T23" fmla="*/ 162 h 190"/>
                  <a:gd name="T24" fmla="*/ 51 w 257"/>
                  <a:gd name="T25" fmla="*/ 165 h 190"/>
                  <a:gd name="T26" fmla="*/ 33 w 257"/>
                  <a:gd name="T27" fmla="*/ 156 h 190"/>
                  <a:gd name="T28" fmla="*/ 29 w 257"/>
                  <a:gd name="T29" fmla="*/ 128 h 190"/>
                  <a:gd name="T30" fmla="*/ 20 w 257"/>
                  <a:gd name="T31" fmla="*/ 126 h 190"/>
                  <a:gd name="T32" fmla="*/ 10 w 257"/>
                  <a:gd name="T33" fmla="*/ 120 h 190"/>
                  <a:gd name="T34" fmla="*/ 0 w 257"/>
                  <a:gd name="T35" fmla="*/ 116 h 190"/>
                  <a:gd name="T36" fmla="*/ 3 w 257"/>
                  <a:gd name="T37" fmla="*/ 103 h 190"/>
                  <a:gd name="T38" fmla="*/ 5 w 257"/>
                  <a:gd name="T39" fmla="*/ 105 h 190"/>
                  <a:gd name="T40" fmla="*/ 7 w 257"/>
                  <a:gd name="T41" fmla="*/ 105 h 190"/>
                  <a:gd name="T42" fmla="*/ 11 w 257"/>
                  <a:gd name="T43" fmla="*/ 99 h 190"/>
                  <a:gd name="T44" fmla="*/ 9 w 257"/>
                  <a:gd name="T45" fmla="*/ 96 h 190"/>
                  <a:gd name="T46" fmla="*/ 7 w 257"/>
                  <a:gd name="T47" fmla="*/ 88 h 190"/>
                  <a:gd name="T48" fmla="*/ 16 w 257"/>
                  <a:gd name="T49" fmla="*/ 85 h 190"/>
                  <a:gd name="T50" fmla="*/ 8 w 257"/>
                  <a:gd name="T51" fmla="*/ 78 h 190"/>
                  <a:gd name="T52" fmla="*/ 6 w 257"/>
                  <a:gd name="T53" fmla="*/ 60 h 190"/>
                  <a:gd name="T54" fmla="*/ 8 w 257"/>
                  <a:gd name="T55" fmla="*/ 41 h 190"/>
                  <a:gd name="T56" fmla="*/ 3 w 257"/>
                  <a:gd name="T57" fmla="*/ 23 h 190"/>
                  <a:gd name="T58" fmla="*/ 10 w 257"/>
                  <a:gd name="T59" fmla="*/ 10 h 190"/>
                  <a:gd name="T60" fmla="*/ 33 w 257"/>
                  <a:gd name="T61" fmla="*/ 30 h 190"/>
                  <a:gd name="T62" fmla="*/ 49 w 257"/>
                  <a:gd name="T63" fmla="*/ 36 h 190"/>
                  <a:gd name="T64" fmla="*/ 55 w 257"/>
                  <a:gd name="T65" fmla="*/ 36 h 190"/>
                  <a:gd name="T66" fmla="*/ 65 w 257"/>
                  <a:gd name="T67" fmla="*/ 42 h 190"/>
                  <a:gd name="T68" fmla="*/ 63 w 257"/>
                  <a:gd name="T69" fmla="*/ 56 h 190"/>
                  <a:gd name="T70" fmla="*/ 48 w 257"/>
                  <a:gd name="T71" fmla="*/ 69 h 190"/>
                  <a:gd name="T72" fmla="*/ 48 w 257"/>
                  <a:gd name="T73" fmla="*/ 74 h 190"/>
                  <a:gd name="T74" fmla="*/ 55 w 257"/>
                  <a:gd name="T75" fmla="*/ 66 h 190"/>
                  <a:gd name="T76" fmla="*/ 70 w 257"/>
                  <a:gd name="T77" fmla="*/ 57 h 190"/>
                  <a:gd name="T78" fmla="*/ 66 w 257"/>
                  <a:gd name="T79" fmla="*/ 64 h 190"/>
                  <a:gd name="T80" fmla="*/ 52 w 257"/>
                  <a:gd name="T81" fmla="*/ 80 h 190"/>
                  <a:gd name="T82" fmla="*/ 46 w 257"/>
                  <a:gd name="T83" fmla="*/ 91 h 190"/>
                  <a:gd name="T84" fmla="*/ 55 w 257"/>
                  <a:gd name="T85" fmla="*/ 87 h 190"/>
                  <a:gd name="T86" fmla="*/ 65 w 257"/>
                  <a:gd name="T87" fmla="*/ 82 h 190"/>
                  <a:gd name="T88" fmla="*/ 71 w 257"/>
                  <a:gd name="T89" fmla="*/ 68 h 190"/>
                  <a:gd name="T90" fmla="*/ 80 w 257"/>
                  <a:gd name="T91" fmla="*/ 54 h 190"/>
                  <a:gd name="T92" fmla="*/ 78 w 257"/>
                  <a:gd name="T93" fmla="*/ 42 h 190"/>
                  <a:gd name="T94" fmla="*/ 75 w 257"/>
                  <a:gd name="T95" fmla="*/ 35 h 190"/>
                  <a:gd name="T96" fmla="*/ 74 w 257"/>
                  <a:gd name="T97" fmla="*/ 46 h 190"/>
                  <a:gd name="T98" fmla="*/ 76 w 257"/>
                  <a:gd name="T99" fmla="*/ 54 h 190"/>
                  <a:gd name="T100" fmla="*/ 72 w 257"/>
                  <a:gd name="T101" fmla="*/ 51 h 190"/>
                  <a:gd name="T102" fmla="*/ 68 w 257"/>
                  <a:gd name="T103" fmla="*/ 41 h 190"/>
                  <a:gd name="T104" fmla="*/ 73 w 257"/>
                  <a:gd name="T105" fmla="*/ 32 h 190"/>
                  <a:gd name="T106" fmla="*/ 74 w 257"/>
                  <a:gd name="T107" fmla="*/ 24 h 190"/>
                  <a:gd name="T108" fmla="*/ 80 w 257"/>
                  <a:gd name="T109" fmla="*/ 30 h 190"/>
                  <a:gd name="T110" fmla="*/ 79 w 257"/>
                  <a:gd name="T111" fmla="*/ 15 h 190"/>
                  <a:gd name="T112" fmla="*/ 77 w 257"/>
                  <a:gd name="T113" fmla="*/ 11 h 190"/>
                  <a:gd name="T114" fmla="*/ 145 w 257"/>
                  <a:gd name="T115" fmla="*/ 19 h 190"/>
                  <a:gd name="T116" fmla="*/ 246 w 257"/>
                  <a:gd name="T117" fmla="*/ 45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7" h="190">
                    <a:moveTo>
                      <a:pt x="257" y="47"/>
                    </a:moveTo>
                    <a:cubicBezTo>
                      <a:pt x="257" y="47"/>
                      <a:pt x="233" y="161"/>
                      <a:pt x="228" y="167"/>
                    </a:cubicBezTo>
                    <a:cubicBezTo>
                      <a:pt x="224" y="174"/>
                      <a:pt x="229" y="172"/>
                      <a:pt x="229" y="179"/>
                    </a:cubicBezTo>
                    <a:cubicBezTo>
                      <a:pt x="229" y="185"/>
                      <a:pt x="227" y="190"/>
                      <a:pt x="227" y="190"/>
                    </a:cubicBezTo>
                    <a:cubicBezTo>
                      <a:pt x="161" y="173"/>
                      <a:pt x="161" y="173"/>
                      <a:pt x="161" y="173"/>
                    </a:cubicBezTo>
                    <a:cubicBezTo>
                      <a:pt x="150" y="172"/>
                      <a:pt x="150" y="172"/>
                      <a:pt x="150" y="172"/>
                    </a:cubicBezTo>
                    <a:cubicBezTo>
                      <a:pt x="146" y="173"/>
                      <a:pt x="146" y="173"/>
                      <a:pt x="146" y="173"/>
                    </a:cubicBezTo>
                    <a:cubicBezTo>
                      <a:pt x="141" y="172"/>
                      <a:pt x="141" y="172"/>
                      <a:pt x="141" y="172"/>
                    </a:cubicBezTo>
                    <a:cubicBezTo>
                      <a:pt x="137" y="173"/>
                      <a:pt x="137" y="173"/>
                      <a:pt x="137" y="173"/>
                    </a:cubicBezTo>
                    <a:cubicBezTo>
                      <a:pt x="108" y="174"/>
                      <a:pt x="108" y="174"/>
                      <a:pt x="108" y="174"/>
                    </a:cubicBezTo>
                    <a:cubicBezTo>
                      <a:pt x="105" y="172"/>
                      <a:pt x="105" y="172"/>
                      <a:pt x="105" y="172"/>
                    </a:cubicBezTo>
                    <a:cubicBezTo>
                      <a:pt x="102" y="173"/>
                      <a:pt x="102" y="173"/>
                      <a:pt x="102" y="173"/>
                    </a:cubicBezTo>
                    <a:cubicBezTo>
                      <a:pt x="99" y="174"/>
                      <a:pt x="99" y="174"/>
                      <a:pt x="99" y="174"/>
                    </a:cubicBezTo>
                    <a:cubicBezTo>
                      <a:pt x="97" y="174"/>
                      <a:pt x="97" y="174"/>
                      <a:pt x="97" y="174"/>
                    </a:cubicBezTo>
                    <a:cubicBezTo>
                      <a:pt x="94" y="173"/>
                      <a:pt x="94" y="173"/>
                      <a:pt x="94" y="173"/>
                    </a:cubicBezTo>
                    <a:cubicBezTo>
                      <a:pt x="94" y="172"/>
                      <a:pt x="94" y="172"/>
                      <a:pt x="94" y="172"/>
                    </a:cubicBezTo>
                    <a:cubicBezTo>
                      <a:pt x="89" y="172"/>
                      <a:pt x="89" y="172"/>
                      <a:pt x="89" y="172"/>
                    </a:cubicBezTo>
                    <a:cubicBezTo>
                      <a:pt x="86" y="171"/>
                      <a:pt x="86" y="171"/>
                      <a:pt x="86" y="171"/>
                    </a:cubicBezTo>
                    <a:cubicBezTo>
                      <a:pt x="85" y="169"/>
                      <a:pt x="85" y="169"/>
                      <a:pt x="85" y="169"/>
                    </a:cubicBezTo>
                    <a:cubicBezTo>
                      <a:pt x="85" y="168"/>
                      <a:pt x="85" y="168"/>
                      <a:pt x="85" y="168"/>
                    </a:cubicBezTo>
                    <a:cubicBezTo>
                      <a:pt x="81" y="167"/>
                      <a:pt x="81" y="167"/>
                      <a:pt x="81" y="167"/>
                    </a:cubicBezTo>
                    <a:cubicBezTo>
                      <a:pt x="73" y="165"/>
                      <a:pt x="73" y="165"/>
                      <a:pt x="73" y="165"/>
                    </a:cubicBezTo>
                    <a:cubicBezTo>
                      <a:pt x="68" y="163"/>
                      <a:pt x="68" y="163"/>
                      <a:pt x="68" y="163"/>
                    </a:cubicBezTo>
                    <a:cubicBezTo>
                      <a:pt x="66" y="162"/>
                      <a:pt x="66" y="162"/>
                      <a:pt x="66" y="162"/>
                    </a:cubicBezTo>
                    <a:cubicBezTo>
                      <a:pt x="60" y="163"/>
                      <a:pt x="60" y="163"/>
                      <a:pt x="60" y="163"/>
                    </a:cubicBezTo>
                    <a:cubicBezTo>
                      <a:pt x="51" y="165"/>
                      <a:pt x="51" y="165"/>
                      <a:pt x="51" y="165"/>
                    </a:cubicBezTo>
                    <a:cubicBezTo>
                      <a:pt x="40" y="162"/>
                      <a:pt x="40" y="162"/>
                      <a:pt x="40" y="162"/>
                    </a:cubicBezTo>
                    <a:cubicBezTo>
                      <a:pt x="33" y="156"/>
                      <a:pt x="33" y="156"/>
                      <a:pt x="33" y="156"/>
                    </a:cubicBezTo>
                    <a:cubicBezTo>
                      <a:pt x="33" y="156"/>
                      <a:pt x="36" y="149"/>
                      <a:pt x="35" y="140"/>
                    </a:cubicBezTo>
                    <a:cubicBezTo>
                      <a:pt x="34" y="130"/>
                      <a:pt x="29" y="128"/>
                      <a:pt x="29" y="128"/>
                    </a:cubicBezTo>
                    <a:cubicBezTo>
                      <a:pt x="24" y="128"/>
                      <a:pt x="24" y="128"/>
                      <a:pt x="24" y="128"/>
                    </a:cubicBezTo>
                    <a:cubicBezTo>
                      <a:pt x="20" y="126"/>
                      <a:pt x="20" y="126"/>
                      <a:pt x="20" y="126"/>
                    </a:cubicBezTo>
                    <a:cubicBezTo>
                      <a:pt x="20" y="126"/>
                      <a:pt x="20" y="120"/>
                      <a:pt x="15" y="120"/>
                    </a:cubicBezTo>
                    <a:cubicBezTo>
                      <a:pt x="10" y="120"/>
                      <a:pt x="10" y="120"/>
                      <a:pt x="10" y="120"/>
                    </a:cubicBezTo>
                    <a:cubicBezTo>
                      <a:pt x="4" y="119"/>
                      <a:pt x="4" y="119"/>
                      <a:pt x="4" y="119"/>
                    </a:cubicBezTo>
                    <a:cubicBezTo>
                      <a:pt x="0" y="116"/>
                      <a:pt x="0" y="116"/>
                      <a:pt x="0" y="116"/>
                    </a:cubicBezTo>
                    <a:cubicBezTo>
                      <a:pt x="1" y="109"/>
                      <a:pt x="1" y="109"/>
                      <a:pt x="1" y="109"/>
                    </a:cubicBezTo>
                    <a:cubicBezTo>
                      <a:pt x="3" y="103"/>
                      <a:pt x="3" y="103"/>
                      <a:pt x="3" y="103"/>
                    </a:cubicBezTo>
                    <a:cubicBezTo>
                      <a:pt x="4" y="102"/>
                      <a:pt x="4" y="102"/>
                      <a:pt x="4" y="102"/>
                    </a:cubicBezTo>
                    <a:cubicBezTo>
                      <a:pt x="5" y="105"/>
                      <a:pt x="5" y="105"/>
                      <a:pt x="5" y="105"/>
                    </a:cubicBezTo>
                    <a:cubicBezTo>
                      <a:pt x="6" y="106"/>
                      <a:pt x="6" y="106"/>
                      <a:pt x="6" y="106"/>
                    </a:cubicBezTo>
                    <a:cubicBezTo>
                      <a:pt x="7" y="105"/>
                      <a:pt x="7" y="105"/>
                      <a:pt x="7" y="105"/>
                    </a:cubicBezTo>
                    <a:cubicBezTo>
                      <a:pt x="7" y="101"/>
                      <a:pt x="7" y="101"/>
                      <a:pt x="7" y="101"/>
                    </a:cubicBezTo>
                    <a:cubicBezTo>
                      <a:pt x="11" y="99"/>
                      <a:pt x="11" y="99"/>
                      <a:pt x="11" y="99"/>
                    </a:cubicBezTo>
                    <a:cubicBezTo>
                      <a:pt x="11" y="98"/>
                      <a:pt x="11" y="98"/>
                      <a:pt x="11" y="98"/>
                    </a:cubicBezTo>
                    <a:cubicBezTo>
                      <a:pt x="9" y="96"/>
                      <a:pt x="9" y="96"/>
                      <a:pt x="9" y="96"/>
                    </a:cubicBezTo>
                    <a:cubicBezTo>
                      <a:pt x="8" y="95"/>
                      <a:pt x="8" y="95"/>
                      <a:pt x="8" y="95"/>
                    </a:cubicBezTo>
                    <a:cubicBezTo>
                      <a:pt x="7" y="88"/>
                      <a:pt x="7" y="88"/>
                      <a:pt x="7" y="88"/>
                    </a:cubicBezTo>
                    <a:cubicBezTo>
                      <a:pt x="14" y="87"/>
                      <a:pt x="14" y="87"/>
                      <a:pt x="14" y="87"/>
                    </a:cubicBezTo>
                    <a:cubicBezTo>
                      <a:pt x="16" y="85"/>
                      <a:pt x="16" y="85"/>
                      <a:pt x="16" y="85"/>
                    </a:cubicBezTo>
                    <a:cubicBezTo>
                      <a:pt x="10" y="80"/>
                      <a:pt x="10" y="80"/>
                      <a:pt x="10" y="80"/>
                    </a:cubicBezTo>
                    <a:cubicBezTo>
                      <a:pt x="8" y="78"/>
                      <a:pt x="8" y="78"/>
                      <a:pt x="8" y="78"/>
                    </a:cubicBezTo>
                    <a:cubicBezTo>
                      <a:pt x="6" y="64"/>
                      <a:pt x="6" y="64"/>
                      <a:pt x="6" y="64"/>
                    </a:cubicBezTo>
                    <a:cubicBezTo>
                      <a:pt x="6" y="60"/>
                      <a:pt x="6" y="60"/>
                      <a:pt x="6" y="60"/>
                    </a:cubicBezTo>
                    <a:cubicBezTo>
                      <a:pt x="8" y="59"/>
                      <a:pt x="8" y="59"/>
                      <a:pt x="8" y="59"/>
                    </a:cubicBezTo>
                    <a:cubicBezTo>
                      <a:pt x="8" y="41"/>
                      <a:pt x="8" y="41"/>
                      <a:pt x="8" y="41"/>
                    </a:cubicBezTo>
                    <a:cubicBezTo>
                      <a:pt x="3" y="37"/>
                      <a:pt x="3" y="37"/>
                      <a:pt x="3" y="37"/>
                    </a:cubicBezTo>
                    <a:cubicBezTo>
                      <a:pt x="3" y="23"/>
                      <a:pt x="3" y="23"/>
                      <a:pt x="3" y="23"/>
                    </a:cubicBezTo>
                    <a:cubicBezTo>
                      <a:pt x="8" y="17"/>
                      <a:pt x="8" y="17"/>
                      <a:pt x="8" y="17"/>
                    </a:cubicBezTo>
                    <a:cubicBezTo>
                      <a:pt x="10" y="10"/>
                      <a:pt x="10" y="10"/>
                      <a:pt x="10" y="10"/>
                    </a:cubicBezTo>
                    <a:cubicBezTo>
                      <a:pt x="21" y="21"/>
                      <a:pt x="21" y="21"/>
                      <a:pt x="21" y="21"/>
                    </a:cubicBezTo>
                    <a:cubicBezTo>
                      <a:pt x="33" y="30"/>
                      <a:pt x="33" y="30"/>
                      <a:pt x="33" y="30"/>
                    </a:cubicBezTo>
                    <a:cubicBezTo>
                      <a:pt x="42" y="34"/>
                      <a:pt x="42" y="34"/>
                      <a:pt x="42" y="34"/>
                    </a:cubicBezTo>
                    <a:cubicBezTo>
                      <a:pt x="49" y="36"/>
                      <a:pt x="49" y="36"/>
                      <a:pt x="49" y="36"/>
                    </a:cubicBezTo>
                    <a:cubicBezTo>
                      <a:pt x="52" y="36"/>
                      <a:pt x="52" y="36"/>
                      <a:pt x="52" y="36"/>
                    </a:cubicBezTo>
                    <a:cubicBezTo>
                      <a:pt x="55" y="36"/>
                      <a:pt x="55" y="36"/>
                      <a:pt x="55" y="36"/>
                    </a:cubicBezTo>
                    <a:cubicBezTo>
                      <a:pt x="57" y="43"/>
                      <a:pt x="57" y="43"/>
                      <a:pt x="57" y="43"/>
                    </a:cubicBezTo>
                    <a:cubicBezTo>
                      <a:pt x="65" y="42"/>
                      <a:pt x="65" y="42"/>
                      <a:pt x="65" y="42"/>
                    </a:cubicBezTo>
                    <a:cubicBezTo>
                      <a:pt x="66" y="52"/>
                      <a:pt x="66" y="52"/>
                      <a:pt x="66" y="52"/>
                    </a:cubicBezTo>
                    <a:cubicBezTo>
                      <a:pt x="63" y="56"/>
                      <a:pt x="63" y="56"/>
                      <a:pt x="63" y="56"/>
                    </a:cubicBezTo>
                    <a:cubicBezTo>
                      <a:pt x="54" y="61"/>
                      <a:pt x="54" y="61"/>
                      <a:pt x="54" y="61"/>
                    </a:cubicBezTo>
                    <a:cubicBezTo>
                      <a:pt x="48" y="69"/>
                      <a:pt x="48" y="69"/>
                      <a:pt x="48" y="69"/>
                    </a:cubicBezTo>
                    <a:cubicBezTo>
                      <a:pt x="46" y="73"/>
                      <a:pt x="46" y="73"/>
                      <a:pt x="46" y="73"/>
                    </a:cubicBezTo>
                    <a:cubicBezTo>
                      <a:pt x="48" y="74"/>
                      <a:pt x="48" y="74"/>
                      <a:pt x="48" y="74"/>
                    </a:cubicBezTo>
                    <a:cubicBezTo>
                      <a:pt x="52" y="70"/>
                      <a:pt x="52" y="70"/>
                      <a:pt x="52" y="70"/>
                    </a:cubicBezTo>
                    <a:cubicBezTo>
                      <a:pt x="55" y="66"/>
                      <a:pt x="55" y="66"/>
                      <a:pt x="55" y="66"/>
                    </a:cubicBezTo>
                    <a:cubicBezTo>
                      <a:pt x="64" y="60"/>
                      <a:pt x="64" y="60"/>
                      <a:pt x="64" y="60"/>
                    </a:cubicBezTo>
                    <a:cubicBezTo>
                      <a:pt x="70" y="57"/>
                      <a:pt x="70" y="57"/>
                      <a:pt x="70" y="57"/>
                    </a:cubicBezTo>
                    <a:cubicBezTo>
                      <a:pt x="69" y="61"/>
                      <a:pt x="69" y="61"/>
                      <a:pt x="69" y="61"/>
                    </a:cubicBezTo>
                    <a:cubicBezTo>
                      <a:pt x="66" y="64"/>
                      <a:pt x="66" y="64"/>
                      <a:pt x="66" y="64"/>
                    </a:cubicBezTo>
                    <a:cubicBezTo>
                      <a:pt x="62" y="74"/>
                      <a:pt x="62" y="74"/>
                      <a:pt x="62" y="74"/>
                    </a:cubicBezTo>
                    <a:cubicBezTo>
                      <a:pt x="52" y="80"/>
                      <a:pt x="52" y="80"/>
                      <a:pt x="52" y="80"/>
                    </a:cubicBezTo>
                    <a:cubicBezTo>
                      <a:pt x="46" y="86"/>
                      <a:pt x="46" y="86"/>
                      <a:pt x="46" y="86"/>
                    </a:cubicBezTo>
                    <a:cubicBezTo>
                      <a:pt x="46" y="91"/>
                      <a:pt x="46" y="91"/>
                      <a:pt x="46" y="91"/>
                    </a:cubicBezTo>
                    <a:cubicBezTo>
                      <a:pt x="50" y="92"/>
                      <a:pt x="50" y="92"/>
                      <a:pt x="50" y="92"/>
                    </a:cubicBezTo>
                    <a:cubicBezTo>
                      <a:pt x="55" y="87"/>
                      <a:pt x="55" y="87"/>
                      <a:pt x="55" y="87"/>
                    </a:cubicBezTo>
                    <a:cubicBezTo>
                      <a:pt x="60" y="83"/>
                      <a:pt x="60" y="83"/>
                      <a:pt x="60" y="83"/>
                    </a:cubicBezTo>
                    <a:cubicBezTo>
                      <a:pt x="65" y="82"/>
                      <a:pt x="65" y="82"/>
                      <a:pt x="65" y="82"/>
                    </a:cubicBezTo>
                    <a:cubicBezTo>
                      <a:pt x="69" y="78"/>
                      <a:pt x="69" y="78"/>
                      <a:pt x="69" y="78"/>
                    </a:cubicBezTo>
                    <a:cubicBezTo>
                      <a:pt x="71" y="68"/>
                      <a:pt x="71" y="68"/>
                      <a:pt x="71" y="68"/>
                    </a:cubicBezTo>
                    <a:cubicBezTo>
                      <a:pt x="75" y="60"/>
                      <a:pt x="75" y="60"/>
                      <a:pt x="75" y="60"/>
                    </a:cubicBezTo>
                    <a:cubicBezTo>
                      <a:pt x="80" y="54"/>
                      <a:pt x="80" y="54"/>
                      <a:pt x="80" y="54"/>
                    </a:cubicBezTo>
                    <a:cubicBezTo>
                      <a:pt x="81" y="50"/>
                      <a:pt x="81" y="50"/>
                      <a:pt x="81" y="50"/>
                    </a:cubicBezTo>
                    <a:cubicBezTo>
                      <a:pt x="78" y="42"/>
                      <a:pt x="78" y="42"/>
                      <a:pt x="78" y="42"/>
                    </a:cubicBezTo>
                    <a:cubicBezTo>
                      <a:pt x="78" y="34"/>
                      <a:pt x="78" y="34"/>
                      <a:pt x="78" y="34"/>
                    </a:cubicBezTo>
                    <a:cubicBezTo>
                      <a:pt x="75" y="35"/>
                      <a:pt x="75" y="35"/>
                      <a:pt x="75" y="35"/>
                    </a:cubicBezTo>
                    <a:cubicBezTo>
                      <a:pt x="73" y="38"/>
                      <a:pt x="73" y="38"/>
                      <a:pt x="73" y="38"/>
                    </a:cubicBezTo>
                    <a:cubicBezTo>
                      <a:pt x="74" y="46"/>
                      <a:pt x="74" y="46"/>
                      <a:pt x="74" y="46"/>
                    </a:cubicBezTo>
                    <a:cubicBezTo>
                      <a:pt x="76" y="52"/>
                      <a:pt x="76" y="52"/>
                      <a:pt x="76" y="52"/>
                    </a:cubicBezTo>
                    <a:cubicBezTo>
                      <a:pt x="76" y="54"/>
                      <a:pt x="76" y="54"/>
                      <a:pt x="76" y="54"/>
                    </a:cubicBezTo>
                    <a:cubicBezTo>
                      <a:pt x="74" y="53"/>
                      <a:pt x="74" y="53"/>
                      <a:pt x="74" y="53"/>
                    </a:cubicBezTo>
                    <a:cubicBezTo>
                      <a:pt x="72" y="51"/>
                      <a:pt x="72" y="51"/>
                      <a:pt x="72" y="51"/>
                    </a:cubicBezTo>
                    <a:cubicBezTo>
                      <a:pt x="70" y="46"/>
                      <a:pt x="70" y="46"/>
                      <a:pt x="70" y="46"/>
                    </a:cubicBezTo>
                    <a:cubicBezTo>
                      <a:pt x="68" y="41"/>
                      <a:pt x="68" y="41"/>
                      <a:pt x="68" y="41"/>
                    </a:cubicBezTo>
                    <a:cubicBezTo>
                      <a:pt x="68" y="37"/>
                      <a:pt x="68" y="37"/>
                      <a:pt x="68" y="37"/>
                    </a:cubicBezTo>
                    <a:cubicBezTo>
                      <a:pt x="73" y="32"/>
                      <a:pt x="73" y="32"/>
                      <a:pt x="73" y="32"/>
                    </a:cubicBezTo>
                    <a:cubicBezTo>
                      <a:pt x="75" y="28"/>
                      <a:pt x="75" y="28"/>
                      <a:pt x="75" y="28"/>
                    </a:cubicBezTo>
                    <a:cubicBezTo>
                      <a:pt x="74" y="24"/>
                      <a:pt x="74" y="24"/>
                      <a:pt x="74" y="24"/>
                    </a:cubicBezTo>
                    <a:cubicBezTo>
                      <a:pt x="79" y="29"/>
                      <a:pt x="79" y="29"/>
                      <a:pt x="79" y="29"/>
                    </a:cubicBezTo>
                    <a:cubicBezTo>
                      <a:pt x="80" y="30"/>
                      <a:pt x="80" y="30"/>
                      <a:pt x="80" y="30"/>
                    </a:cubicBezTo>
                    <a:cubicBezTo>
                      <a:pt x="81" y="24"/>
                      <a:pt x="81" y="24"/>
                      <a:pt x="81" y="24"/>
                    </a:cubicBezTo>
                    <a:cubicBezTo>
                      <a:pt x="79" y="15"/>
                      <a:pt x="79" y="15"/>
                      <a:pt x="79" y="15"/>
                    </a:cubicBezTo>
                    <a:cubicBezTo>
                      <a:pt x="80" y="12"/>
                      <a:pt x="80" y="12"/>
                      <a:pt x="80" y="12"/>
                    </a:cubicBezTo>
                    <a:cubicBezTo>
                      <a:pt x="77" y="11"/>
                      <a:pt x="77" y="11"/>
                      <a:pt x="77" y="11"/>
                    </a:cubicBezTo>
                    <a:cubicBezTo>
                      <a:pt x="76" y="0"/>
                      <a:pt x="76" y="0"/>
                      <a:pt x="76" y="0"/>
                    </a:cubicBezTo>
                    <a:cubicBezTo>
                      <a:pt x="76" y="0"/>
                      <a:pt x="133" y="16"/>
                      <a:pt x="145" y="19"/>
                    </a:cubicBezTo>
                    <a:cubicBezTo>
                      <a:pt x="156" y="22"/>
                      <a:pt x="230" y="42"/>
                      <a:pt x="235" y="43"/>
                    </a:cubicBezTo>
                    <a:cubicBezTo>
                      <a:pt x="240" y="45"/>
                      <a:pt x="246" y="45"/>
                      <a:pt x="246" y="45"/>
                    </a:cubicBezTo>
                    <a:lnTo>
                      <a:pt x="257" y="4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4" name="Freeform 6">
                <a:extLst>
                  <a:ext uri="{FF2B5EF4-FFF2-40B4-BE49-F238E27FC236}">
                    <a16:creationId xmlns:a16="http://schemas.microsoft.com/office/drawing/2014/main" id="{2F4EF2F9-5542-1842-AF44-23165BF7C935}"/>
                  </a:ext>
                </a:extLst>
              </p:cNvPr>
              <p:cNvSpPr>
                <a:spLocks/>
              </p:cNvSpPr>
              <p:nvPr/>
            </p:nvSpPr>
            <p:spPr bwMode="auto">
              <a:xfrm>
                <a:off x="9413278" y="8095404"/>
                <a:ext cx="1523341" cy="1563829"/>
              </a:xfrm>
              <a:custGeom>
                <a:avLst/>
                <a:gdLst>
                  <a:gd name="T0" fmla="*/ 34 w 228"/>
                  <a:gd name="T1" fmla="*/ 0 h 234"/>
                  <a:gd name="T2" fmla="*/ 228 w 228"/>
                  <a:gd name="T3" fmla="*/ 23 h 234"/>
                  <a:gd name="T4" fmla="*/ 227 w 228"/>
                  <a:gd name="T5" fmla="*/ 44 h 234"/>
                  <a:gd name="T6" fmla="*/ 224 w 228"/>
                  <a:gd name="T7" fmla="*/ 44 h 234"/>
                  <a:gd name="T8" fmla="*/ 210 w 228"/>
                  <a:gd name="T9" fmla="*/ 226 h 234"/>
                  <a:gd name="T10" fmla="*/ 91 w 228"/>
                  <a:gd name="T11" fmla="*/ 215 h 234"/>
                  <a:gd name="T12" fmla="*/ 90 w 228"/>
                  <a:gd name="T13" fmla="*/ 224 h 234"/>
                  <a:gd name="T14" fmla="*/ 32 w 228"/>
                  <a:gd name="T15" fmla="*/ 218 h 234"/>
                  <a:gd name="T16" fmla="*/ 29 w 228"/>
                  <a:gd name="T17" fmla="*/ 234 h 234"/>
                  <a:gd name="T18" fmla="*/ 0 w 228"/>
                  <a:gd name="T19" fmla="*/ 230 h 234"/>
                  <a:gd name="T20" fmla="*/ 34 w 228"/>
                  <a:gd name="T21"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8" h="234">
                    <a:moveTo>
                      <a:pt x="34" y="0"/>
                    </a:moveTo>
                    <a:lnTo>
                      <a:pt x="228" y="23"/>
                    </a:lnTo>
                    <a:lnTo>
                      <a:pt x="227" y="44"/>
                    </a:lnTo>
                    <a:lnTo>
                      <a:pt x="224" y="44"/>
                    </a:lnTo>
                    <a:lnTo>
                      <a:pt x="210" y="226"/>
                    </a:lnTo>
                    <a:lnTo>
                      <a:pt x="91" y="215"/>
                    </a:lnTo>
                    <a:lnTo>
                      <a:pt x="90" y="224"/>
                    </a:lnTo>
                    <a:lnTo>
                      <a:pt x="32" y="218"/>
                    </a:lnTo>
                    <a:lnTo>
                      <a:pt x="29" y="234"/>
                    </a:lnTo>
                    <a:lnTo>
                      <a:pt x="0" y="230"/>
                    </a:lnTo>
                    <a:lnTo>
                      <a:pt x="34"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3" name="Freeform 7">
                <a:extLst>
                  <a:ext uri="{FF2B5EF4-FFF2-40B4-BE49-F238E27FC236}">
                    <a16:creationId xmlns:a16="http://schemas.microsoft.com/office/drawing/2014/main" id="{420CBAC8-E070-3249-9304-CE8CCEC3A0F1}"/>
                  </a:ext>
                </a:extLst>
              </p:cNvPr>
              <p:cNvSpPr>
                <a:spLocks/>
              </p:cNvSpPr>
              <p:nvPr/>
            </p:nvSpPr>
            <p:spPr bwMode="auto">
              <a:xfrm>
                <a:off x="9981183" y="8389460"/>
                <a:ext cx="3019956" cy="2980639"/>
              </a:xfrm>
              <a:custGeom>
                <a:avLst/>
                <a:gdLst>
                  <a:gd name="T0" fmla="*/ 450 w 452"/>
                  <a:gd name="T1" fmla="*/ 234 h 446"/>
                  <a:gd name="T2" fmla="*/ 446 w 452"/>
                  <a:gd name="T3" fmla="*/ 215 h 446"/>
                  <a:gd name="T4" fmla="*/ 435 w 452"/>
                  <a:gd name="T5" fmla="*/ 131 h 446"/>
                  <a:gd name="T6" fmla="*/ 417 w 452"/>
                  <a:gd name="T7" fmla="*/ 128 h 446"/>
                  <a:gd name="T8" fmla="*/ 398 w 452"/>
                  <a:gd name="T9" fmla="*/ 117 h 446"/>
                  <a:gd name="T10" fmla="*/ 378 w 452"/>
                  <a:gd name="T11" fmla="*/ 116 h 446"/>
                  <a:gd name="T12" fmla="*/ 365 w 452"/>
                  <a:gd name="T13" fmla="*/ 118 h 446"/>
                  <a:gd name="T14" fmla="*/ 352 w 452"/>
                  <a:gd name="T15" fmla="*/ 122 h 446"/>
                  <a:gd name="T16" fmla="*/ 332 w 452"/>
                  <a:gd name="T17" fmla="*/ 118 h 446"/>
                  <a:gd name="T18" fmla="*/ 325 w 452"/>
                  <a:gd name="T19" fmla="*/ 116 h 446"/>
                  <a:gd name="T20" fmla="*/ 310 w 452"/>
                  <a:gd name="T21" fmla="*/ 112 h 446"/>
                  <a:gd name="T22" fmla="*/ 301 w 452"/>
                  <a:gd name="T23" fmla="*/ 111 h 446"/>
                  <a:gd name="T24" fmla="*/ 284 w 452"/>
                  <a:gd name="T25" fmla="*/ 107 h 446"/>
                  <a:gd name="T26" fmla="*/ 269 w 452"/>
                  <a:gd name="T27" fmla="*/ 101 h 446"/>
                  <a:gd name="T28" fmla="*/ 253 w 452"/>
                  <a:gd name="T29" fmla="*/ 93 h 446"/>
                  <a:gd name="T30" fmla="*/ 242 w 452"/>
                  <a:gd name="T31" fmla="*/ 90 h 446"/>
                  <a:gd name="T32" fmla="*/ 125 w 452"/>
                  <a:gd name="T33" fmla="*/ 182 h 446"/>
                  <a:gd name="T34" fmla="*/ 2 w 452"/>
                  <a:gd name="T35" fmla="*/ 183 h 446"/>
                  <a:gd name="T36" fmla="*/ 13 w 452"/>
                  <a:gd name="T37" fmla="*/ 197 h 446"/>
                  <a:gd name="T38" fmla="*/ 22 w 452"/>
                  <a:gd name="T39" fmla="*/ 205 h 446"/>
                  <a:gd name="T40" fmla="*/ 41 w 452"/>
                  <a:gd name="T41" fmla="*/ 224 h 446"/>
                  <a:gd name="T42" fmla="*/ 55 w 452"/>
                  <a:gd name="T43" fmla="*/ 238 h 446"/>
                  <a:gd name="T44" fmla="*/ 59 w 452"/>
                  <a:gd name="T45" fmla="*/ 259 h 446"/>
                  <a:gd name="T46" fmla="*/ 66 w 452"/>
                  <a:gd name="T47" fmla="*/ 278 h 446"/>
                  <a:gd name="T48" fmla="*/ 74 w 452"/>
                  <a:gd name="T49" fmla="*/ 286 h 446"/>
                  <a:gd name="T50" fmla="*/ 88 w 452"/>
                  <a:gd name="T51" fmla="*/ 296 h 446"/>
                  <a:gd name="T52" fmla="*/ 109 w 452"/>
                  <a:gd name="T53" fmla="*/ 307 h 446"/>
                  <a:gd name="T54" fmla="*/ 120 w 452"/>
                  <a:gd name="T55" fmla="*/ 298 h 446"/>
                  <a:gd name="T56" fmla="*/ 127 w 452"/>
                  <a:gd name="T57" fmla="*/ 283 h 446"/>
                  <a:gd name="T58" fmla="*/ 148 w 452"/>
                  <a:gd name="T59" fmla="*/ 275 h 446"/>
                  <a:gd name="T60" fmla="*/ 170 w 452"/>
                  <a:gd name="T61" fmla="*/ 279 h 446"/>
                  <a:gd name="T62" fmla="*/ 183 w 452"/>
                  <a:gd name="T63" fmla="*/ 292 h 446"/>
                  <a:gd name="T64" fmla="*/ 200 w 452"/>
                  <a:gd name="T65" fmla="*/ 320 h 446"/>
                  <a:gd name="T66" fmla="*/ 210 w 452"/>
                  <a:gd name="T67" fmla="*/ 343 h 446"/>
                  <a:gd name="T68" fmla="*/ 235 w 452"/>
                  <a:gd name="T69" fmla="*/ 372 h 446"/>
                  <a:gd name="T70" fmla="*/ 237 w 452"/>
                  <a:gd name="T71" fmla="*/ 388 h 446"/>
                  <a:gd name="T72" fmla="*/ 249 w 452"/>
                  <a:gd name="T73" fmla="*/ 416 h 446"/>
                  <a:gd name="T74" fmla="*/ 273 w 452"/>
                  <a:gd name="T75" fmla="*/ 427 h 446"/>
                  <a:gd name="T76" fmla="*/ 291 w 452"/>
                  <a:gd name="T77" fmla="*/ 438 h 446"/>
                  <a:gd name="T78" fmla="*/ 305 w 452"/>
                  <a:gd name="T79" fmla="*/ 442 h 446"/>
                  <a:gd name="T80" fmla="*/ 321 w 452"/>
                  <a:gd name="T81" fmla="*/ 441 h 446"/>
                  <a:gd name="T82" fmla="*/ 317 w 452"/>
                  <a:gd name="T83" fmla="*/ 425 h 446"/>
                  <a:gd name="T84" fmla="*/ 308 w 452"/>
                  <a:gd name="T85" fmla="*/ 404 h 446"/>
                  <a:gd name="T86" fmla="*/ 318 w 452"/>
                  <a:gd name="T87" fmla="*/ 370 h 446"/>
                  <a:gd name="T88" fmla="*/ 311 w 452"/>
                  <a:gd name="T89" fmla="*/ 361 h 446"/>
                  <a:gd name="T90" fmla="*/ 326 w 452"/>
                  <a:gd name="T91" fmla="*/ 355 h 446"/>
                  <a:gd name="T92" fmla="*/ 324 w 452"/>
                  <a:gd name="T93" fmla="*/ 350 h 446"/>
                  <a:gd name="T94" fmla="*/ 338 w 452"/>
                  <a:gd name="T95" fmla="*/ 350 h 446"/>
                  <a:gd name="T96" fmla="*/ 336 w 452"/>
                  <a:gd name="T97" fmla="*/ 345 h 446"/>
                  <a:gd name="T98" fmla="*/ 347 w 452"/>
                  <a:gd name="T99" fmla="*/ 342 h 446"/>
                  <a:gd name="T100" fmla="*/ 346 w 452"/>
                  <a:gd name="T101" fmla="*/ 331 h 446"/>
                  <a:gd name="T102" fmla="*/ 357 w 452"/>
                  <a:gd name="T103" fmla="*/ 329 h 446"/>
                  <a:gd name="T104" fmla="*/ 367 w 452"/>
                  <a:gd name="T105" fmla="*/ 329 h 446"/>
                  <a:gd name="T106" fmla="*/ 395 w 452"/>
                  <a:gd name="T107" fmla="*/ 314 h 446"/>
                  <a:gd name="T108" fmla="*/ 403 w 452"/>
                  <a:gd name="T109" fmla="*/ 305 h 446"/>
                  <a:gd name="T110" fmla="*/ 403 w 452"/>
                  <a:gd name="T111" fmla="*/ 296 h 446"/>
                  <a:gd name="T112" fmla="*/ 410 w 452"/>
                  <a:gd name="T113" fmla="*/ 286 h 446"/>
                  <a:gd name="T114" fmla="*/ 412 w 452"/>
                  <a:gd name="T115" fmla="*/ 299 h 446"/>
                  <a:gd name="T116" fmla="*/ 439 w 452"/>
                  <a:gd name="T117" fmla="*/ 288 h 446"/>
                  <a:gd name="T118" fmla="*/ 447 w 452"/>
                  <a:gd name="T119" fmla="*/ 268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52" h="446">
                    <a:moveTo>
                      <a:pt x="446" y="253"/>
                    </a:moveTo>
                    <a:lnTo>
                      <a:pt x="448" y="245"/>
                    </a:lnTo>
                    <a:lnTo>
                      <a:pt x="452" y="240"/>
                    </a:lnTo>
                    <a:lnTo>
                      <a:pt x="450" y="234"/>
                    </a:lnTo>
                    <a:lnTo>
                      <a:pt x="448" y="226"/>
                    </a:lnTo>
                    <a:lnTo>
                      <a:pt x="447" y="223"/>
                    </a:lnTo>
                    <a:lnTo>
                      <a:pt x="447" y="217"/>
                    </a:lnTo>
                    <a:lnTo>
                      <a:pt x="446" y="215"/>
                    </a:lnTo>
                    <a:lnTo>
                      <a:pt x="442" y="206"/>
                    </a:lnTo>
                    <a:lnTo>
                      <a:pt x="442" y="204"/>
                    </a:lnTo>
                    <a:lnTo>
                      <a:pt x="435" y="198"/>
                    </a:lnTo>
                    <a:lnTo>
                      <a:pt x="435" y="131"/>
                    </a:lnTo>
                    <a:lnTo>
                      <a:pt x="425" y="130"/>
                    </a:lnTo>
                    <a:lnTo>
                      <a:pt x="423" y="132"/>
                    </a:lnTo>
                    <a:lnTo>
                      <a:pt x="420" y="131"/>
                    </a:lnTo>
                    <a:lnTo>
                      <a:pt x="417" y="128"/>
                    </a:lnTo>
                    <a:lnTo>
                      <a:pt x="413" y="126"/>
                    </a:lnTo>
                    <a:lnTo>
                      <a:pt x="408" y="126"/>
                    </a:lnTo>
                    <a:lnTo>
                      <a:pt x="402" y="122"/>
                    </a:lnTo>
                    <a:lnTo>
                      <a:pt x="398" y="117"/>
                    </a:lnTo>
                    <a:lnTo>
                      <a:pt x="393" y="116"/>
                    </a:lnTo>
                    <a:lnTo>
                      <a:pt x="385" y="118"/>
                    </a:lnTo>
                    <a:lnTo>
                      <a:pt x="383" y="117"/>
                    </a:lnTo>
                    <a:lnTo>
                      <a:pt x="378" y="116"/>
                    </a:lnTo>
                    <a:lnTo>
                      <a:pt x="374" y="119"/>
                    </a:lnTo>
                    <a:lnTo>
                      <a:pt x="372" y="120"/>
                    </a:lnTo>
                    <a:lnTo>
                      <a:pt x="369" y="118"/>
                    </a:lnTo>
                    <a:lnTo>
                      <a:pt x="365" y="118"/>
                    </a:lnTo>
                    <a:lnTo>
                      <a:pt x="363" y="121"/>
                    </a:lnTo>
                    <a:lnTo>
                      <a:pt x="358" y="124"/>
                    </a:lnTo>
                    <a:lnTo>
                      <a:pt x="354" y="125"/>
                    </a:lnTo>
                    <a:lnTo>
                      <a:pt x="352" y="122"/>
                    </a:lnTo>
                    <a:lnTo>
                      <a:pt x="349" y="119"/>
                    </a:lnTo>
                    <a:lnTo>
                      <a:pt x="341" y="120"/>
                    </a:lnTo>
                    <a:lnTo>
                      <a:pt x="336" y="117"/>
                    </a:lnTo>
                    <a:lnTo>
                      <a:pt x="332" y="118"/>
                    </a:lnTo>
                    <a:lnTo>
                      <a:pt x="330" y="122"/>
                    </a:lnTo>
                    <a:lnTo>
                      <a:pt x="328" y="123"/>
                    </a:lnTo>
                    <a:lnTo>
                      <a:pt x="327" y="118"/>
                    </a:lnTo>
                    <a:lnTo>
                      <a:pt x="325" y="116"/>
                    </a:lnTo>
                    <a:lnTo>
                      <a:pt x="319" y="120"/>
                    </a:lnTo>
                    <a:lnTo>
                      <a:pt x="318" y="116"/>
                    </a:lnTo>
                    <a:lnTo>
                      <a:pt x="312" y="112"/>
                    </a:lnTo>
                    <a:lnTo>
                      <a:pt x="310" y="112"/>
                    </a:lnTo>
                    <a:lnTo>
                      <a:pt x="308" y="115"/>
                    </a:lnTo>
                    <a:lnTo>
                      <a:pt x="305" y="117"/>
                    </a:lnTo>
                    <a:lnTo>
                      <a:pt x="302" y="116"/>
                    </a:lnTo>
                    <a:lnTo>
                      <a:pt x="301" y="111"/>
                    </a:lnTo>
                    <a:lnTo>
                      <a:pt x="298" y="111"/>
                    </a:lnTo>
                    <a:lnTo>
                      <a:pt x="295" y="105"/>
                    </a:lnTo>
                    <a:lnTo>
                      <a:pt x="287" y="105"/>
                    </a:lnTo>
                    <a:lnTo>
                      <a:pt x="284" y="107"/>
                    </a:lnTo>
                    <a:lnTo>
                      <a:pt x="281" y="104"/>
                    </a:lnTo>
                    <a:lnTo>
                      <a:pt x="280" y="104"/>
                    </a:lnTo>
                    <a:lnTo>
                      <a:pt x="275" y="105"/>
                    </a:lnTo>
                    <a:lnTo>
                      <a:pt x="269" y="101"/>
                    </a:lnTo>
                    <a:lnTo>
                      <a:pt x="261" y="101"/>
                    </a:lnTo>
                    <a:lnTo>
                      <a:pt x="259" y="94"/>
                    </a:lnTo>
                    <a:lnTo>
                      <a:pt x="255" y="92"/>
                    </a:lnTo>
                    <a:lnTo>
                      <a:pt x="253" y="93"/>
                    </a:lnTo>
                    <a:lnTo>
                      <a:pt x="250" y="92"/>
                    </a:lnTo>
                    <a:lnTo>
                      <a:pt x="247" y="93"/>
                    </a:lnTo>
                    <a:lnTo>
                      <a:pt x="244" y="93"/>
                    </a:lnTo>
                    <a:lnTo>
                      <a:pt x="242" y="90"/>
                    </a:lnTo>
                    <a:lnTo>
                      <a:pt x="235" y="83"/>
                    </a:lnTo>
                    <a:lnTo>
                      <a:pt x="239" y="6"/>
                    </a:lnTo>
                    <a:lnTo>
                      <a:pt x="139" y="0"/>
                    </a:lnTo>
                    <a:lnTo>
                      <a:pt x="125" y="182"/>
                    </a:lnTo>
                    <a:lnTo>
                      <a:pt x="6" y="171"/>
                    </a:lnTo>
                    <a:lnTo>
                      <a:pt x="5" y="180"/>
                    </a:lnTo>
                    <a:lnTo>
                      <a:pt x="0" y="180"/>
                    </a:lnTo>
                    <a:lnTo>
                      <a:pt x="2" y="183"/>
                    </a:lnTo>
                    <a:lnTo>
                      <a:pt x="7" y="186"/>
                    </a:lnTo>
                    <a:lnTo>
                      <a:pt x="10" y="190"/>
                    </a:lnTo>
                    <a:lnTo>
                      <a:pt x="11" y="193"/>
                    </a:lnTo>
                    <a:lnTo>
                      <a:pt x="13" y="197"/>
                    </a:lnTo>
                    <a:lnTo>
                      <a:pt x="15" y="198"/>
                    </a:lnTo>
                    <a:lnTo>
                      <a:pt x="18" y="200"/>
                    </a:lnTo>
                    <a:lnTo>
                      <a:pt x="21" y="202"/>
                    </a:lnTo>
                    <a:lnTo>
                      <a:pt x="22" y="205"/>
                    </a:lnTo>
                    <a:lnTo>
                      <a:pt x="26" y="210"/>
                    </a:lnTo>
                    <a:lnTo>
                      <a:pt x="30" y="213"/>
                    </a:lnTo>
                    <a:lnTo>
                      <a:pt x="38" y="224"/>
                    </a:lnTo>
                    <a:lnTo>
                      <a:pt x="41" y="224"/>
                    </a:lnTo>
                    <a:lnTo>
                      <a:pt x="44" y="227"/>
                    </a:lnTo>
                    <a:lnTo>
                      <a:pt x="48" y="230"/>
                    </a:lnTo>
                    <a:lnTo>
                      <a:pt x="53" y="234"/>
                    </a:lnTo>
                    <a:lnTo>
                      <a:pt x="55" y="238"/>
                    </a:lnTo>
                    <a:lnTo>
                      <a:pt x="55" y="245"/>
                    </a:lnTo>
                    <a:lnTo>
                      <a:pt x="59" y="251"/>
                    </a:lnTo>
                    <a:lnTo>
                      <a:pt x="60" y="255"/>
                    </a:lnTo>
                    <a:lnTo>
                      <a:pt x="59" y="259"/>
                    </a:lnTo>
                    <a:lnTo>
                      <a:pt x="59" y="264"/>
                    </a:lnTo>
                    <a:lnTo>
                      <a:pt x="60" y="270"/>
                    </a:lnTo>
                    <a:lnTo>
                      <a:pt x="65" y="275"/>
                    </a:lnTo>
                    <a:lnTo>
                      <a:pt x="66" y="278"/>
                    </a:lnTo>
                    <a:lnTo>
                      <a:pt x="67" y="279"/>
                    </a:lnTo>
                    <a:lnTo>
                      <a:pt x="69" y="281"/>
                    </a:lnTo>
                    <a:lnTo>
                      <a:pt x="71" y="283"/>
                    </a:lnTo>
                    <a:lnTo>
                      <a:pt x="74" y="286"/>
                    </a:lnTo>
                    <a:lnTo>
                      <a:pt x="78" y="289"/>
                    </a:lnTo>
                    <a:lnTo>
                      <a:pt x="81" y="292"/>
                    </a:lnTo>
                    <a:lnTo>
                      <a:pt x="84" y="293"/>
                    </a:lnTo>
                    <a:lnTo>
                      <a:pt x="88" y="296"/>
                    </a:lnTo>
                    <a:lnTo>
                      <a:pt x="94" y="299"/>
                    </a:lnTo>
                    <a:lnTo>
                      <a:pt x="101" y="304"/>
                    </a:lnTo>
                    <a:lnTo>
                      <a:pt x="104" y="305"/>
                    </a:lnTo>
                    <a:lnTo>
                      <a:pt x="109" y="307"/>
                    </a:lnTo>
                    <a:lnTo>
                      <a:pt x="113" y="307"/>
                    </a:lnTo>
                    <a:lnTo>
                      <a:pt x="115" y="303"/>
                    </a:lnTo>
                    <a:lnTo>
                      <a:pt x="118" y="300"/>
                    </a:lnTo>
                    <a:lnTo>
                      <a:pt x="120" y="298"/>
                    </a:lnTo>
                    <a:lnTo>
                      <a:pt x="123" y="297"/>
                    </a:lnTo>
                    <a:lnTo>
                      <a:pt x="123" y="292"/>
                    </a:lnTo>
                    <a:lnTo>
                      <a:pt x="125" y="288"/>
                    </a:lnTo>
                    <a:lnTo>
                      <a:pt x="127" y="283"/>
                    </a:lnTo>
                    <a:lnTo>
                      <a:pt x="132" y="277"/>
                    </a:lnTo>
                    <a:lnTo>
                      <a:pt x="139" y="276"/>
                    </a:lnTo>
                    <a:lnTo>
                      <a:pt x="143" y="275"/>
                    </a:lnTo>
                    <a:lnTo>
                      <a:pt x="148" y="275"/>
                    </a:lnTo>
                    <a:lnTo>
                      <a:pt x="153" y="277"/>
                    </a:lnTo>
                    <a:lnTo>
                      <a:pt x="159" y="278"/>
                    </a:lnTo>
                    <a:lnTo>
                      <a:pt x="162" y="278"/>
                    </a:lnTo>
                    <a:lnTo>
                      <a:pt x="170" y="279"/>
                    </a:lnTo>
                    <a:lnTo>
                      <a:pt x="173" y="281"/>
                    </a:lnTo>
                    <a:lnTo>
                      <a:pt x="176" y="287"/>
                    </a:lnTo>
                    <a:lnTo>
                      <a:pt x="178" y="287"/>
                    </a:lnTo>
                    <a:lnTo>
                      <a:pt x="183" y="292"/>
                    </a:lnTo>
                    <a:lnTo>
                      <a:pt x="187" y="294"/>
                    </a:lnTo>
                    <a:lnTo>
                      <a:pt x="190" y="300"/>
                    </a:lnTo>
                    <a:lnTo>
                      <a:pt x="196" y="308"/>
                    </a:lnTo>
                    <a:lnTo>
                      <a:pt x="200" y="320"/>
                    </a:lnTo>
                    <a:lnTo>
                      <a:pt x="203" y="324"/>
                    </a:lnTo>
                    <a:lnTo>
                      <a:pt x="207" y="332"/>
                    </a:lnTo>
                    <a:lnTo>
                      <a:pt x="207" y="335"/>
                    </a:lnTo>
                    <a:lnTo>
                      <a:pt x="210" y="343"/>
                    </a:lnTo>
                    <a:lnTo>
                      <a:pt x="218" y="350"/>
                    </a:lnTo>
                    <a:lnTo>
                      <a:pt x="220" y="358"/>
                    </a:lnTo>
                    <a:lnTo>
                      <a:pt x="230" y="370"/>
                    </a:lnTo>
                    <a:lnTo>
                      <a:pt x="235" y="372"/>
                    </a:lnTo>
                    <a:lnTo>
                      <a:pt x="234" y="381"/>
                    </a:lnTo>
                    <a:lnTo>
                      <a:pt x="232" y="383"/>
                    </a:lnTo>
                    <a:lnTo>
                      <a:pt x="234" y="385"/>
                    </a:lnTo>
                    <a:lnTo>
                      <a:pt x="237" y="388"/>
                    </a:lnTo>
                    <a:lnTo>
                      <a:pt x="237" y="394"/>
                    </a:lnTo>
                    <a:lnTo>
                      <a:pt x="243" y="405"/>
                    </a:lnTo>
                    <a:lnTo>
                      <a:pt x="246" y="411"/>
                    </a:lnTo>
                    <a:lnTo>
                      <a:pt x="249" y="416"/>
                    </a:lnTo>
                    <a:lnTo>
                      <a:pt x="251" y="421"/>
                    </a:lnTo>
                    <a:lnTo>
                      <a:pt x="259" y="422"/>
                    </a:lnTo>
                    <a:lnTo>
                      <a:pt x="264" y="427"/>
                    </a:lnTo>
                    <a:lnTo>
                      <a:pt x="273" y="427"/>
                    </a:lnTo>
                    <a:lnTo>
                      <a:pt x="280" y="434"/>
                    </a:lnTo>
                    <a:lnTo>
                      <a:pt x="284" y="434"/>
                    </a:lnTo>
                    <a:lnTo>
                      <a:pt x="286" y="437"/>
                    </a:lnTo>
                    <a:lnTo>
                      <a:pt x="291" y="438"/>
                    </a:lnTo>
                    <a:lnTo>
                      <a:pt x="292" y="436"/>
                    </a:lnTo>
                    <a:lnTo>
                      <a:pt x="302" y="438"/>
                    </a:lnTo>
                    <a:lnTo>
                      <a:pt x="302" y="439"/>
                    </a:lnTo>
                    <a:lnTo>
                      <a:pt x="305" y="442"/>
                    </a:lnTo>
                    <a:lnTo>
                      <a:pt x="310" y="446"/>
                    </a:lnTo>
                    <a:lnTo>
                      <a:pt x="313" y="444"/>
                    </a:lnTo>
                    <a:lnTo>
                      <a:pt x="314" y="442"/>
                    </a:lnTo>
                    <a:lnTo>
                      <a:pt x="321" y="441"/>
                    </a:lnTo>
                    <a:lnTo>
                      <a:pt x="319" y="436"/>
                    </a:lnTo>
                    <a:lnTo>
                      <a:pt x="319" y="433"/>
                    </a:lnTo>
                    <a:lnTo>
                      <a:pt x="318" y="429"/>
                    </a:lnTo>
                    <a:lnTo>
                      <a:pt x="317" y="425"/>
                    </a:lnTo>
                    <a:lnTo>
                      <a:pt x="314" y="423"/>
                    </a:lnTo>
                    <a:lnTo>
                      <a:pt x="312" y="417"/>
                    </a:lnTo>
                    <a:lnTo>
                      <a:pt x="311" y="411"/>
                    </a:lnTo>
                    <a:lnTo>
                      <a:pt x="308" y="404"/>
                    </a:lnTo>
                    <a:lnTo>
                      <a:pt x="308" y="398"/>
                    </a:lnTo>
                    <a:lnTo>
                      <a:pt x="311" y="389"/>
                    </a:lnTo>
                    <a:lnTo>
                      <a:pt x="314" y="380"/>
                    </a:lnTo>
                    <a:lnTo>
                      <a:pt x="318" y="370"/>
                    </a:lnTo>
                    <a:lnTo>
                      <a:pt x="317" y="368"/>
                    </a:lnTo>
                    <a:lnTo>
                      <a:pt x="314" y="366"/>
                    </a:lnTo>
                    <a:lnTo>
                      <a:pt x="311" y="363"/>
                    </a:lnTo>
                    <a:lnTo>
                      <a:pt x="311" y="361"/>
                    </a:lnTo>
                    <a:lnTo>
                      <a:pt x="313" y="362"/>
                    </a:lnTo>
                    <a:lnTo>
                      <a:pt x="322" y="361"/>
                    </a:lnTo>
                    <a:lnTo>
                      <a:pt x="323" y="361"/>
                    </a:lnTo>
                    <a:lnTo>
                      <a:pt x="326" y="355"/>
                    </a:lnTo>
                    <a:lnTo>
                      <a:pt x="323" y="355"/>
                    </a:lnTo>
                    <a:lnTo>
                      <a:pt x="322" y="353"/>
                    </a:lnTo>
                    <a:lnTo>
                      <a:pt x="322" y="351"/>
                    </a:lnTo>
                    <a:lnTo>
                      <a:pt x="324" y="350"/>
                    </a:lnTo>
                    <a:lnTo>
                      <a:pt x="328" y="350"/>
                    </a:lnTo>
                    <a:lnTo>
                      <a:pt x="333" y="350"/>
                    </a:lnTo>
                    <a:lnTo>
                      <a:pt x="335" y="351"/>
                    </a:lnTo>
                    <a:lnTo>
                      <a:pt x="338" y="350"/>
                    </a:lnTo>
                    <a:lnTo>
                      <a:pt x="343" y="346"/>
                    </a:lnTo>
                    <a:lnTo>
                      <a:pt x="341" y="346"/>
                    </a:lnTo>
                    <a:lnTo>
                      <a:pt x="337" y="349"/>
                    </a:lnTo>
                    <a:lnTo>
                      <a:pt x="336" y="345"/>
                    </a:lnTo>
                    <a:lnTo>
                      <a:pt x="338" y="339"/>
                    </a:lnTo>
                    <a:lnTo>
                      <a:pt x="340" y="341"/>
                    </a:lnTo>
                    <a:lnTo>
                      <a:pt x="342" y="342"/>
                    </a:lnTo>
                    <a:lnTo>
                      <a:pt x="347" y="342"/>
                    </a:lnTo>
                    <a:lnTo>
                      <a:pt x="349" y="340"/>
                    </a:lnTo>
                    <a:lnTo>
                      <a:pt x="348" y="336"/>
                    </a:lnTo>
                    <a:lnTo>
                      <a:pt x="345" y="332"/>
                    </a:lnTo>
                    <a:lnTo>
                      <a:pt x="346" y="331"/>
                    </a:lnTo>
                    <a:lnTo>
                      <a:pt x="349" y="331"/>
                    </a:lnTo>
                    <a:lnTo>
                      <a:pt x="352" y="329"/>
                    </a:lnTo>
                    <a:lnTo>
                      <a:pt x="354" y="331"/>
                    </a:lnTo>
                    <a:lnTo>
                      <a:pt x="357" y="329"/>
                    </a:lnTo>
                    <a:lnTo>
                      <a:pt x="358" y="331"/>
                    </a:lnTo>
                    <a:lnTo>
                      <a:pt x="361" y="333"/>
                    </a:lnTo>
                    <a:lnTo>
                      <a:pt x="364" y="331"/>
                    </a:lnTo>
                    <a:lnTo>
                      <a:pt x="367" y="329"/>
                    </a:lnTo>
                    <a:lnTo>
                      <a:pt x="374" y="327"/>
                    </a:lnTo>
                    <a:lnTo>
                      <a:pt x="381" y="326"/>
                    </a:lnTo>
                    <a:lnTo>
                      <a:pt x="392" y="320"/>
                    </a:lnTo>
                    <a:lnTo>
                      <a:pt x="395" y="314"/>
                    </a:lnTo>
                    <a:lnTo>
                      <a:pt x="396" y="309"/>
                    </a:lnTo>
                    <a:lnTo>
                      <a:pt x="399" y="307"/>
                    </a:lnTo>
                    <a:lnTo>
                      <a:pt x="402" y="306"/>
                    </a:lnTo>
                    <a:lnTo>
                      <a:pt x="403" y="305"/>
                    </a:lnTo>
                    <a:lnTo>
                      <a:pt x="406" y="303"/>
                    </a:lnTo>
                    <a:lnTo>
                      <a:pt x="405" y="300"/>
                    </a:lnTo>
                    <a:lnTo>
                      <a:pt x="404" y="297"/>
                    </a:lnTo>
                    <a:lnTo>
                      <a:pt x="403" y="296"/>
                    </a:lnTo>
                    <a:lnTo>
                      <a:pt x="402" y="294"/>
                    </a:lnTo>
                    <a:lnTo>
                      <a:pt x="403" y="291"/>
                    </a:lnTo>
                    <a:lnTo>
                      <a:pt x="407" y="288"/>
                    </a:lnTo>
                    <a:lnTo>
                      <a:pt x="410" y="286"/>
                    </a:lnTo>
                    <a:lnTo>
                      <a:pt x="412" y="286"/>
                    </a:lnTo>
                    <a:lnTo>
                      <a:pt x="412" y="289"/>
                    </a:lnTo>
                    <a:lnTo>
                      <a:pt x="412" y="293"/>
                    </a:lnTo>
                    <a:lnTo>
                      <a:pt x="412" y="299"/>
                    </a:lnTo>
                    <a:lnTo>
                      <a:pt x="413" y="300"/>
                    </a:lnTo>
                    <a:lnTo>
                      <a:pt x="419" y="295"/>
                    </a:lnTo>
                    <a:lnTo>
                      <a:pt x="424" y="294"/>
                    </a:lnTo>
                    <a:lnTo>
                      <a:pt x="439" y="288"/>
                    </a:lnTo>
                    <a:lnTo>
                      <a:pt x="441" y="287"/>
                    </a:lnTo>
                    <a:lnTo>
                      <a:pt x="444" y="282"/>
                    </a:lnTo>
                    <a:lnTo>
                      <a:pt x="447" y="272"/>
                    </a:lnTo>
                    <a:lnTo>
                      <a:pt x="447" y="268"/>
                    </a:lnTo>
                    <a:lnTo>
                      <a:pt x="444" y="261"/>
                    </a:lnTo>
                    <a:lnTo>
                      <a:pt x="446" y="256"/>
                    </a:lnTo>
                    <a:lnTo>
                      <a:pt x="446" y="253"/>
                    </a:lnTo>
                    <a:close/>
                  </a:path>
                </a:pathLst>
              </a:custGeom>
              <a:solidFill>
                <a:schemeClr val="accent1"/>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4" name="Freeform 8">
                <a:extLst>
                  <a:ext uri="{FF2B5EF4-FFF2-40B4-BE49-F238E27FC236}">
                    <a16:creationId xmlns:a16="http://schemas.microsoft.com/office/drawing/2014/main" id="{85B63961-F6BF-DC4E-9A47-BF792FFE0DCA}"/>
                  </a:ext>
                </a:extLst>
              </p:cNvPr>
              <p:cNvSpPr>
                <a:spLocks/>
              </p:cNvSpPr>
              <p:nvPr/>
            </p:nvSpPr>
            <p:spPr bwMode="auto">
              <a:xfrm>
                <a:off x="8177230" y="7908277"/>
                <a:ext cx="1463205" cy="1724224"/>
              </a:xfrm>
              <a:custGeom>
                <a:avLst/>
                <a:gdLst>
                  <a:gd name="T0" fmla="*/ 73 w 259"/>
                  <a:gd name="T1" fmla="*/ 0 h 304"/>
                  <a:gd name="T2" fmla="*/ 68 w 259"/>
                  <a:gd name="T3" fmla="*/ 25 h 304"/>
                  <a:gd name="T4" fmla="*/ 62 w 259"/>
                  <a:gd name="T5" fmla="*/ 43 h 304"/>
                  <a:gd name="T6" fmla="*/ 59 w 259"/>
                  <a:gd name="T7" fmla="*/ 45 h 304"/>
                  <a:gd name="T8" fmla="*/ 56 w 259"/>
                  <a:gd name="T9" fmla="*/ 43 h 304"/>
                  <a:gd name="T10" fmla="*/ 51 w 259"/>
                  <a:gd name="T11" fmla="*/ 39 h 304"/>
                  <a:gd name="T12" fmla="*/ 47 w 259"/>
                  <a:gd name="T13" fmla="*/ 41 h 304"/>
                  <a:gd name="T14" fmla="*/ 45 w 259"/>
                  <a:gd name="T15" fmla="*/ 37 h 304"/>
                  <a:gd name="T16" fmla="*/ 38 w 259"/>
                  <a:gd name="T17" fmla="*/ 39 h 304"/>
                  <a:gd name="T18" fmla="*/ 35 w 259"/>
                  <a:gd name="T19" fmla="*/ 42 h 304"/>
                  <a:gd name="T20" fmla="*/ 35 w 259"/>
                  <a:gd name="T21" fmla="*/ 53 h 304"/>
                  <a:gd name="T22" fmla="*/ 35 w 259"/>
                  <a:gd name="T23" fmla="*/ 67 h 304"/>
                  <a:gd name="T24" fmla="*/ 35 w 259"/>
                  <a:gd name="T25" fmla="*/ 80 h 304"/>
                  <a:gd name="T26" fmla="*/ 34 w 259"/>
                  <a:gd name="T27" fmla="*/ 84 h 304"/>
                  <a:gd name="T28" fmla="*/ 31 w 259"/>
                  <a:gd name="T29" fmla="*/ 89 h 304"/>
                  <a:gd name="T30" fmla="*/ 30 w 259"/>
                  <a:gd name="T31" fmla="*/ 94 h 304"/>
                  <a:gd name="T32" fmla="*/ 30 w 259"/>
                  <a:gd name="T33" fmla="*/ 101 h 304"/>
                  <a:gd name="T34" fmla="*/ 34 w 259"/>
                  <a:gd name="T35" fmla="*/ 110 h 304"/>
                  <a:gd name="T36" fmla="*/ 35 w 259"/>
                  <a:gd name="T37" fmla="*/ 119 h 304"/>
                  <a:gd name="T38" fmla="*/ 37 w 259"/>
                  <a:gd name="T39" fmla="*/ 122 h 304"/>
                  <a:gd name="T40" fmla="*/ 42 w 259"/>
                  <a:gd name="T41" fmla="*/ 128 h 304"/>
                  <a:gd name="T42" fmla="*/ 39 w 259"/>
                  <a:gd name="T43" fmla="*/ 130 h 304"/>
                  <a:gd name="T44" fmla="*/ 34 w 259"/>
                  <a:gd name="T45" fmla="*/ 134 h 304"/>
                  <a:gd name="T46" fmla="*/ 24 w 259"/>
                  <a:gd name="T47" fmla="*/ 141 h 304"/>
                  <a:gd name="T48" fmla="*/ 21 w 259"/>
                  <a:gd name="T49" fmla="*/ 154 h 304"/>
                  <a:gd name="T50" fmla="*/ 17 w 259"/>
                  <a:gd name="T51" fmla="*/ 162 h 304"/>
                  <a:gd name="T52" fmla="*/ 13 w 259"/>
                  <a:gd name="T53" fmla="*/ 166 h 304"/>
                  <a:gd name="T54" fmla="*/ 11 w 259"/>
                  <a:gd name="T55" fmla="*/ 167 h 304"/>
                  <a:gd name="T56" fmla="*/ 9 w 259"/>
                  <a:gd name="T57" fmla="*/ 171 h 304"/>
                  <a:gd name="T58" fmla="*/ 10 w 259"/>
                  <a:gd name="T59" fmla="*/ 178 h 304"/>
                  <a:gd name="T60" fmla="*/ 9 w 259"/>
                  <a:gd name="T61" fmla="*/ 183 h 304"/>
                  <a:gd name="T62" fmla="*/ 15 w 259"/>
                  <a:gd name="T63" fmla="*/ 188 h 304"/>
                  <a:gd name="T64" fmla="*/ 13 w 259"/>
                  <a:gd name="T65" fmla="*/ 192 h 304"/>
                  <a:gd name="T66" fmla="*/ 5 w 259"/>
                  <a:gd name="T67" fmla="*/ 196 h 304"/>
                  <a:gd name="T68" fmla="*/ 3 w 259"/>
                  <a:gd name="T69" fmla="*/ 200 h 304"/>
                  <a:gd name="T70" fmla="*/ 0 w 259"/>
                  <a:gd name="T71" fmla="*/ 206 h 304"/>
                  <a:gd name="T72" fmla="*/ 139 w 259"/>
                  <a:gd name="T73" fmla="*/ 291 h 304"/>
                  <a:gd name="T74" fmla="*/ 182 w 259"/>
                  <a:gd name="T75" fmla="*/ 299 h 304"/>
                  <a:gd name="T76" fmla="*/ 218 w 259"/>
                  <a:gd name="T77" fmla="*/ 304 h 304"/>
                  <a:gd name="T78" fmla="*/ 219 w 259"/>
                  <a:gd name="T79" fmla="*/ 304 h 304"/>
                  <a:gd name="T80" fmla="*/ 259 w 259"/>
                  <a:gd name="T81" fmla="*/ 33 h 304"/>
                  <a:gd name="T82" fmla="*/ 73 w 259"/>
                  <a:gd name="T83" fmla="*/ 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9" h="304">
                    <a:moveTo>
                      <a:pt x="73" y="0"/>
                    </a:moveTo>
                    <a:cubicBezTo>
                      <a:pt x="73" y="0"/>
                      <a:pt x="69" y="19"/>
                      <a:pt x="68" y="25"/>
                    </a:cubicBezTo>
                    <a:cubicBezTo>
                      <a:pt x="66" y="29"/>
                      <a:pt x="62" y="43"/>
                      <a:pt x="62" y="43"/>
                    </a:cubicBezTo>
                    <a:cubicBezTo>
                      <a:pt x="59" y="45"/>
                      <a:pt x="59" y="45"/>
                      <a:pt x="59" y="45"/>
                    </a:cubicBezTo>
                    <a:cubicBezTo>
                      <a:pt x="56" y="43"/>
                      <a:pt x="56" y="43"/>
                      <a:pt x="56" y="43"/>
                    </a:cubicBezTo>
                    <a:cubicBezTo>
                      <a:pt x="51" y="39"/>
                      <a:pt x="51" y="39"/>
                      <a:pt x="51" y="39"/>
                    </a:cubicBezTo>
                    <a:cubicBezTo>
                      <a:pt x="47" y="41"/>
                      <a:pt x="47" y="41"/>
                      <a:pt x="47" y="41"/>
                    </a:cubicBezTo>
                    <a:cubicBezTo>
                      <a:pt x="45" y="37"/>
                      <a:pt x="45" y="37"/>
                      <a:pt x="45" y="37"/>
                    </a:cubicBezTo>
                    <a:cubicBezTo>
                      <a:pt x="38" y="39"/>
                      <a:pt x="38" y="39"/>
                      <a:pt x="38" y="39"/>
                    </a:cubicBezTo>
                    <a:cubicBezTo>
                      <a:pt x="35" y="42"/>
                      <a:pt x="35" y="42"/>
                      <a:pt x="35" y="42"/>
                    </a:cubicBezTo>
                    <a:cubicBezTo>
                      <a:pt x="35" y="53"/>
                      <a:pt x="35" y="53"/>
                      <a:pt x="35" y="53"/>
                    </a:cubicBezTo>
                    <a:cubicBezTo>
                      <a:pt x="35" y="67"/>
                      <a:pt x="35" y="67"/>
                      <a:pt x="35" y="67"/>
                    </a:cubicBezTo>
                    <a:cubicBezTo>
                      <a:pt x="35" y="80"/>
                      <a:pt x="35" y="80"/>
                      <a:pt x="35" y="80"/>
                    </a:cubicBezTo>
                    <a:cubicBezTo>
                      <a:pt x="34" y="84"/>
                      <a:pt x="34" y="84"/>
                      <a:pt x="34" y="84"/>
                    </a:cubicBezTo>
                    <a:cubicBezTo>
                      <a:pt x="31" y="89"/>
                      <a:pt x="31" y="89"/>
                      <a:pt x="31" y="89"/>
                    </a:cubicBezTo>
                    <a:cubicBezTo>
                      <a:pt x="30" y="94"/>
                      <a:pt x="30" y="94"/>
                      <a:pt x="30" y="94"/>
                    </a:cubicBezTo>
                    <a:cubicBezTo>
                      <a:pt x="30" y="101"/>
                      <a:pt x="30" y="101"/>
                      <a:pt x="30" y="101"/>
                    </a:cubicBezTo>
                    <a:cubicBezTo>
                      <a:pt x="34" y="110"/>
                      <a:pt x="34" y="110"/>
                      <a:pt x="34" y="110"/>
                    </a:cubicBezTo>
                    <a:cubicBezTo>
                      <a:pt x="35" y="119"/>
                      <a:pt x="35" y="119"/>
                      <a:pt x="35" y="119"/>
                    </a:cubicBezTo>
                    <a:cubicBezTo>
                      <a:pt x="37" y="122"/>
                      <a:pt x="37" y="122"/>
                      <a:pt x="37" y="122"/>
                    </a:cubicBezTo>
                    <a:cubicBezTo>
                      <a:pt x="42" y="128"/>
                      <a:pt x="42" y="128"/>
                      <a:pt x="42" y="128"/>
                    </a:cubicBezTo>
                    <a:cubicBezTo>
                      <a:pt x="39" y="130"/>
                      <a:pt x="39" y="130"/>
                      <a:pt x="39" y="130"/>
                    </a:cubicBezTo>
                    <a:cubicBezTo>
                      <a:pt x="34" y="134"/>
                      <a:pt x="34" y="134"/>
                      <a:pt x="34" y="134"/>
                    </a:cubicBezTo>
                    <a:cubicBezTo>
                      <a:pt x="24" y="141"/>
                      <a:pt x="24" y="141"/>
                      <a:pt x="24" y="141"/>
                    </a:cubicBezTo>
                    <a:cubicBezTo>
                      <a:pt x="21" y="154"/>
                      <a:pt x="21" y="154"/>
                      <a:pt x="21" y="154"/>
                    </a:cubicBezTo>
                    <a:cubicBezTo>
                      <a:pt x="17" y="162"/>
                      <a:pt x="17" y="162"/>
                      <a:pt x="17" y="162"/>
                    </a:cubicBezTo>
                    <a:cubicBezTo>
                      <a:pt x="13" y="166"/>
                      <a:pt x="13" y="166"/>
                      <a:pt x="13" y="166"/>
                    </a:cubicBezTo>
                    <a:cubicBezTo>
                      <a:pt x="11" y="167"/>
                      <a:pt x="11" y="167"/>
                      <a:pt x="11" y="167"/>
                    </a:cubicBezTo>
                    <a:cubicBezTo>
                      <a:pt x="9" y="171"/>
                      <a:pt x="9" y="171"/>
                      <a:pt x="9" y="171"/>
                    </a:cubicBezTo>
                    <a:cubicBezTo>
                      <a:pt x="10" y="178"/>
                      <a:pt x="10" y="178"/>
                      <a:pt x="10" y="178"/>
                    </a:cubicBezTo>
                    <a:cubicBezTo>
                      <a:pt x="9" y="183"/>
                      <a:pt x="9" y="183"/>
                      <a:pt x="9" y="183"/>
                    </a:cubicBezTo>
                    <a:cubicBezTo>
                      <a:pt x="15" y="188"/>
                      <a:pt x="15" y="188"/>
                      <a:pt x="15" y="188"/>
                    </a:cubicBezTo>
                    <a:cubicBezTo>
                      <a:pt x="13" y="192"/>
                      <a:pt x="13" y="192"/>
                      <a:pt x="13" y="192"/>
                    </a:cubicBezTo>
                    <a:cubicBezTo>
                      <a:pt x="5" y="196"/>
                      <a:pt x="5" y="196"/>
                      <a:pt x="5" y="196"/>
                    </a:cubicBezTo>
                    <a:cubicBezTo>
                      <a:pt x="3" y="200"/>
                      <a:pt x="3" y="200"/>
                      <a:pt x="3" y="200"/>
                    </a:cubicBezTo>
                    <a:cubicBezTo>
                      <a:pt x="0" y="206"/>
                      <a:pt x="0" y="206"/>
                      <a:pt x="0" y="206"/>
                    </a:cubicBezTo>
                    <a:cubicBezTo>
                      <a:pt x="139" y="291"/>
                      <a:pt x="139" y="291"/>
                      <a:pt x="139" y="291"/>
                    </a:cubicBezTo>
                    <a:cubicBezTo>
                      <a:pt x="182" y="299"/>
                      <a:pt x="182" y="299"/>
                      <a:pt x="182" y="299"/>
                    </a:cubicBezTo>
                    <a:cubicBezTo>
                      <a:pt x="218" y="304"/>
                      <a:pt x="218" y="304"/>
                      <a:pt x="218" y="304"/>
                    </a:cubicBezTo>
                    <a:cubicBezTo>
                      <a:pt x="219" y="304"/>
                      <a:pt x="219" y="304"/>
                      <a:pt x="219" y="304"/>
                    </a:cubicBezTo>
                    <a:cubicBezTo>
                      <a:pt x="259" y="33"/>
                      <a:pt x="259" y="33"/>
                      <a:pt x="259" y="33"/>
                    </a:cubicBezTo>
                    <a:lnTo>
                      <a:pt x="73"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5" name="Freeform 9">
                <a:extLst>
                  <a:ext uri="{FF2B5EF4-FFF2-40B4-BE49-F238E27FC236}">
                    <a16:creationId xmlns:a16="http://schemas.microsoft.com/office/drawing/2014/main" id="{FB1576C2-FD0B-4442-9D28-C593EE40F39C}"/>
                  </a:ext>
                </a:extLst>
              </p:cNvPr>
              <p:cNvSpPr>
                <a:spLocks/>
              </p:cNvSpPr>
              <p:nvPr/>
            </p:nvSpPr>
            <p:spPr bwMode="auto">
              <a:xfrm>
                <a:off x="6693978" y="6050396"/>
                <a:ext cx="1717096" cy="2973957"/>
              </a:xfrm>
              <a:custGeom>
                <a:avLst/>
                <a:gdLst>
                  <a:gd name="T0" fmla="*/ 229 w 257"/>
                  <a:gd name="T1" fmla="*/ 433 h 445"/>
                  <a:gd name="T2" fmla="*/ 231 w 257"/>
                  <a:gd name="T3" fmla="*/ 420 h 445"/>
                  <a:gd name="T4" fmla="*/ 239 w 257"/>
                  <a:gd name="T5" fmla="*/ 409 h 445"/>
                  <a:gd name="T6" fmla="*/ 255 w 257"/>
                  <a:gd name="T7" fmla="*/ 388 h 445"/>
                  <a:gd name="T8" fmla="*/ 251 w 257"/>
                  <a:gd name="T9" fmla="*/ 379 h 445"/>
                  <a:gd name="T10" fmla="*/ 247 w 257"/>
                  <a:gd name="T11" fmla="*/ 358 h 445"/>
                  <a:gd name="T12" fmla="*/ 118 w 257"/>
                  <a:gd name="T13" fmla="*/ 158 h 445"/>
                  <a:gd name="T14" fmla="*/ 113 w 257"/>
                  <a:gd name="T15" fmla="*/ 153 h 445"/>
                  <a:gd name="T16" fmla="*/ 117 w 257"/>
                  <a:gd name="T17" fmla="*/ 146 h 445"/>
                  <a:gd name="T18" fmla="*/ 26 w 257"/>
                  <a:gd name="T19" fmla="*/ 0 h 445"/>
                  <a:gd name="T20" fmla="*/ 23 w 257"/>
                  <a:gd name="T21" fmla="*/ 9 h 445"/>
                  <a:gd name="T22" fmla="*/ 22 w 257"/>
                  <a:gd name="T23" fmla="*/ 25 h 445"/>
                  <a:gd name="T24" fmla="*/ 17 w 257"/>
                  <a:gd name="T25" fmla="*/ 34 h 445"/>
                  <a:gd name="T26" fmla="*/ 7 w 257"/>
                  <a:gd name="T27" fmla="*/ 50 h 445"/>
                  <a:gd name="T28" fmla="*/ 0 w 257"/>
                  <a:gd name="T29" fmla="*/ 62 h 445"/>
                  <a:gd name="T30" fmla="*/ 3 w 257"/>
                  <a:gd name="T31" fmla="*/ 75 h 445"/>
                  <a:gd name="T32" fmla="*/ 9 w 257"/>
                  <a:gd name="T33" fmla="*/ 90 h 445"/>
                  <a:gd name="T34" fmla="*/ 5 w 257"/>
                  <a:gd name="T35" fmla="*/ 110 h 445"/>
                  <a:gd name="T36" fmla="*/ 2 w 257"/>
                  <a:gd name="T37" fmla="*/ 122 h 445"/>
                  <a:gd name="T38" fmla="*/ 11 w 257"/>
                  <a:gd name="T39" fmla="*/ 145 h 445"/>
                  <a:gd name="T40" fmla="*/ 17 w 257"/>
                  <a:gd name="T41" fmla="*/ 161 h 445"/>
                  <a:gd name="T42" fmla="*/ 14 w 257"/>
                  <a:gd name="T43" fmla="*/ 169 h 445"/>
                  <a:gd name="T44" fmla="*/ 23 w 257"/>
                  <a:gd name="T45" fmla="*/ 176 h 445"/>
                  <a:gd name="T46" fmla="*/ 29 w 257"/>
                  <a:gd name="T47" fmla="*/ 175 h 445"/>
                  <a:gd name="T48" fmla="*/ 37 w 257"/>
                  <a:gd name="T49" fmla="*/ 172 h 445"/>
                  <a:gd name="T50" fmla="*/ 51 w 257"/>
                  <a:gd name="T51" fmla="*/ 177 h 445"/>
                  <a:gd name="T52" fmla="*/ 49 w 257"/>
                  <a:gd name="T53" fmla="*/ 179 h 445"/>
                  <a:gd name="T54" fmla="*/ 40 w 257"/>
                  <a:gd name="T55" fmla="*/ 176 h 445"/>
                  <a:gd name="T56" fmla="*/ 33 w 257"/>
                  <a:gd name="T57" fmla="*/ 175 h 445"/>
                  <a:gd name="T58" fmla="*/ 35 w 257"/>
                  <a:gd name="T59" fmla="*/ 187 h 445"/>
                  <a:gd name="T60" fmla="*/ 30 w 257"/>
                  <a:gd name="T61" fmla="*/ 192 h 445"/>
                  <a:gd name="T62" fmla="*/ 29 w 257"/>
                  <a:gd name="T63" fmla="*/ 185 h 445"/>
                  <a:gd name="T64" fmla="*/ 24 w 257"/>
                  <a:gd name="T65" fmla="*/ 187 h 445"/>
                  <a:gd name="T66" fmla="*/ 23 w 257"/>
                  <a:gd name="T67" fmla="*/ 204 h 445"/>
                  <a:gd name="T68" fmla="*/ 30 w 257"/>
                  <a:gd name="T69" fmla="*/ 217 h 445"/>
                  <a:gd name="T70" fmla="*/ 35 w 257"/>
                  <a:gd name="T71" fmla="*/ 229 h 445"/>
                  <a:gd name="T72" fmla="*/ 28 w 257"/>
                  <a:gd name="T73" fmla="*/ 234 h 445"/>
                  <a:gd name="T74" fmla="*/ 34 w 257"/>
                  <a:gd name="T75" fmla="*/ 255 h 445"/>
                  <a:gd name="T76" fmla="*/ 42 w 257"/>
                  <a:gd name="T77" fmla="*/ 275 h 445"/>
                  <a:gd name="T78" fmla="*/ 50 w 257"/>
                  <a:gd name="T79" fmla="*/ 288 h 445"/>
                  <a:gd name="T80" fmla="*/ 50 w 257"/>
                  <a:gd name="T81" fmla="*/ 298 h 445"/>
                  <a:gd name="T82" fmla="*/ 53 w 257"/>
                  <a:gd name="T83" fmla="*/ 307 h 445"/>
                  <a:gd name="T84" fmla="*/ 50 w 257"/>
                  <a:gd name="T85" fmla="*/ 327 h 445"/>
                  <a:gd name="T86" fmla="*/ 73 w 257"/>
                  <a:gd name="T87" fmla="*/ 339 h 445"/>
                  <a:gd name="T88" fmla="*/ 91 w 257"/>
                  <a:gd name="T89" fmla="*/ 355 h 445"/>
                  <a:gd name="T90" fmla="*/ 112 w 257"/>
                  <a:gd name="T91" fmla="*/ 374 h 445"/>
                  <a:gd name="T92" fmla="*/ 128 w 257"/>
                  <a:gd name="T93" fmla="*/ 388 h 445"/>
                  <a:gd name="T94" fmla="*/ 143 w 257"/>
                  <a:gd name="T95" fmla="*/ 414 h 445"/>
                  <a:gd name="T96" fmla="*/ 143 w 257"/>
                  <a:gd name="T97" fmla="*/ 434 h 445"/>
                  <a:gd name="T98" fmla="*/ 226 w 257"/>
                  <a:gd name="T99" fmla="*/ 444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7" h="445">
                    <a:moveTo>
                      <a:pt x="233" y="441"/>
                    </a:moveTo>
                    <a:lnTo>
                      <a:pt x="234" y="438"/>
                    </a:lnTo>
                    <a:lnTo>
                      <a:pt x="229" y="433"/>
                    </a:lnTo>
                    <a:lnTo>
                      <a:pt x="230" y="429"/>
                    </a:lnTo>
                    <a:lnTo>
                      <a:pt x="229" y="423"/>
                    </a:lnTo>
                    <a:lnTo>
                      <a:pt x="231" y="420"/>
                    </a:lnTo>
                    <a:lnTo>
                      <a:pt x="233" y="419"/>
                    </a:lnTo>
                    <a:lnTo>
                      <a:pt x="236" y="416"/>
                    </a:lnTo>
                    <a:lnTo>
                      <a:pt x="239" y="409"/>
                    </a:lnTo>
                    <a:lnTo>
                      <a:pt x="242" y="398"/>
                    </a:lnTo>
                    <a:lnTo>
                      <a:pt x="250" y="392"/>
                    </a:lnTo>
                    <a:lnTo>
                      <a:pt x="255" y="388"/>
                    </a:lnTo>
                    <a:lnTo>
                      <a:pt x="257" y="387"/>
                    </a:lnTo>
                    <a:lnTo>
                      <a:pt x="253" y="382"/>
                    </a:lnTo>
                    <a:lnTo>
                      <a:pt x="251" y="379"/>
                    </a:lnTo>
                    <a:lnTo>
                      <a:pt x="250" y="372"/>
                    </a:lnTo>
                    <a:lnTo>
                      <a:pt x="247" y="364"/>
                    </a:lnTo>
                    <a:lnTo>
                      <a:pt x="247" y="358"/>
                    </a:lnTo>
                    <a:lnTo>
                      <a:pt x="248" y="354"/>
                    </a:lnTo>
                    <a:lnTo>
                      <a:pt x="248" y="353"/>
                    </a:lnTo>
                    <a:lnTo>
                      <a:pt x="118" y="158"/>
                    </a:lnTo>
                    <a:lnTo>
                      <a:pt x="115" y="156"/>
                    </a:lnTo>
                    <a:lnTo>
                      <a:pt x="114" y="155"/>
                    </a:lnTo>
                    <a:lnTo>
                      <a:pt x="113" y="153"/>
                    </a:lnTo>
                    <a:lnTo>
                      <a:pt x="112" y="150"/>
                    </a:lnTo>
                    <a:lnTo>
                      <a:pt x="113" y="147"/>
                    </a:lnTo>
                    <a:lnTo>
                      <a:pt x="117" y="146"/>
                    </a:lnTo>
                    <a:lnTo>
                      <a:pt x="119" y="145"/>
                    </a:lnTo>
                    <a:lnTo>
                      <a:pt x="148" y="35"/>
                    </a:lnTo>
                    <a:lnTo>
                      <a:pt x="26" y="0"/>
                    </a:lnTo>
                    <a:lnTo>
                      <a:pt x="25" y="4"/>
                    </a:lnTo>
                    <a:lnTo>
                      <a:pt x="23" y="5"/>
                    </a:lnTo>
                    <a:lnTo>
                      <a:pt x="23" y="9"/>
                    </a:lnTo>
                    <a:lnTo>
                      <a:pt x="23" y="12"/>
                    </a:lnTo>
                    <a:lnTo>
                      <a:pt x="23" y="21"/>
                    </a:lnTo>
                    <a:lnTo>
                      <a:pt x="22" y="25"/>
                    </a:lnTo>
                    <a:lnTo>
                      <a:pt x="19" y="30"/>
                    </a:lnTo>
                    <a:lnTo>
                      <a:pt x="17" y="33"/>
                    </a:lnTo>
                    <a:lnTo>
                      <a:pt x="17" y="34"/>
                    </a:lnTo>
                    <a:lnTo>
                      <a:pt x="17" y="40"/>
                    </a:lnTo>
                    <a:lnTo>
                      <a:pt x="13" y="45"/>
                    </a:lnTo>
                    <a:lnTo>
                      <a:pt x="7" y="50"/>
                    </a:lnTo>
                    <a:lnTo>
                      <a:pt x="2" y="55"/>
                    </a:lnTo>
                    <a:lnTo>
                      <a:pt x="1" y="57"/>
                    </a:lnTo>
                    <a:lnTo>
                      <a:pt x="0" y="62"/>
                    </a:lnTo>
                    <a:lnTo>
                      <a:pt x="0" y="66"/>
                    </a:lnTo>
                    <a:lnTo>
                      <a:pt x="1" y="71"/>
                    </a:lnTo>
                    <a:lnTo>
                      <a:pt x="3" y="75"/>
                    </a:lnTo>
                    <a:lnTo>
                      <a:pt x="7" y="81"/>
                    </a:lnTo>
                    <a:lnTo>
                      <a:pt x="8" y="85"/>
                    </a:lnTo>
                    <a:lnTo>
                      <a:pt x="9" y="90"/>
                    </a:lnTo>
                    <a:lnTo>
                      <a:pt x="9" y="98"/>
                    </a:lnTo>
                    <a:lnTo>
                      <a:pt x="6" y="104"/>
                    </a:lnTo>
                    <a:lnTo>
                      <a:pt x="5" y="110"/>
                    </a:lnTo>
                    <a:lnTo>
                      <a:pt x="5" y="117"/>
                    </a:lnTo>
                    <a:lnTo>
                      <a:pt x="4" y="120"/>
                    </a:lnTo>
                    <a:lnTo>
                      <a:pt x="2" y="122"/>
                    </a:lnTo>
                    <a:lnTo>
                      <a:pt x="3" y="126"/>
                    </a:lnTo>
                    <a:lnTo>
                      <a:pt x="7" y="133"/>
                    </a:lnTo>
                    <a:lnTo>
                      <a:pt x="11" y="145"/>
                    </a:lnTo>
                    <a:lnTo>
                      <a:pt x="15" y="153"/>
                    </a:lnTo>
                    <a:lnTo>
                      <a:pt x="17" y="156"/>
                    </a:lnTo>
                    <a:lnTo>
                      <a:pt x="17" y="161"/>
                    </a:lnTo>
                    <a:lnTo>
                      <a:pt x="16" y="164"/>
                    </a:lnTo>
                    <a:lnTo>
                      <a:pt x="14" y="166"/>
                    </a:lnTo>
                    <a:lnTo>
                      <a:pt x="14" y="169"/>
                    </a:lnTo>
                    <a:lnTo>
                      <a:pt x="18" y="169"/>
                    </a:lnTo>
                    <a:lnTo>
                      <a:pt x="20" y="172"/>
                    </a:lnTo>
                    <a:lnTo>
                      <a:pt x="23" y="176"/>
                    </a:lnTo>
                    <a:lnTo>
                      <a:pt x="24" y="178"/>
                    </a:lnTo>
                    <a:lnTo>
                      <a:pt x="27" y="179"/>
                    </a:lnTo>
                    <a:lnTo>
                      <a:pt x="29" y="175"/>
                    </a:lnTo>
                    <a:lnTo>
                      <a:pt x="29" y="170"/>
                    </a:lnTo>
                    <a:lnTo>
                      <a:pt x="34" y="169"/>
                    </a:lnTo>
                    <a:lnTo>
                      <a:pt x="37" y="172"/>
                    </a:lnTo>
                    <a:lnTo>
                      <a:pt x="44" y="172"/>
                    </a:lnTo>
                    <a:lnTo>
                      <a:pt x="48" y="176"/>
                    </a:lnTo>
                    <a:lnTo>
                      <a:pt x="51" y="177"/>
                    </a:lnTo>
                    <a:lnTo>
                      <a:pt x="53" y="178"/>
                    </a:lnTo>
                    <a:lnTo>
                      <a:pt x="51" y="180"/>
                    </a:lnTo>
                    <a:lnTo>
                      <a:pt x="49" y="179"/>
                    </a:lnTo>
                    <a:lnTo>
                      <a:pt x="45" y="177"/>
                    </a:lnTo>
                    <a:lnTo>
                      <a:pt x="44" y="177"/>
                    </a:lnTo>
                    <a:lnTo>
                      <a:pt x="40" y="176"/>
                    </a:lnTo>
                    <a:lnTo>
                      <a:pt x="38" y="175"/>
                    </a:lnTo>
                    <a:lnTo>
                      <a:pt x="35" y="174"/>
                    </a:lnTo>
                    <a:lnTo>
                      <a:pt x="33" y="175"/>
                    </a:lnTo>
                    <a:lnTo>
                      <a:pt x="33" y="177"/>
                    </a:lnTo>
                    <a:lnTo>
                      <a:pt x="33" y="184"/>
                    </a:lnTo>
                    <a:lnTo>
                      <a:pt x="35" y="187"/>
                    </a:lnTo>
                    <a:lnTo>
                      <a:pt x="34" y="194"/>
                    </a:lnTo>
                    <a:lnTo>
                      <a:pt x="33" y="194"/>
                    </a:lnTo>
                    <a:lnTo>
                      <a:pt x="30" y="192"/>
                    </a:lnTo>
                    <a:lnTo>
                      <a:pt x="29" y="190"/>
                    </a:lnTo>
                    <a:lnTo>
                      <a:pt x="29" y="186"/>
                    </a:lnTo>
                    <a:lnTo>
                      <a:pt x="29" y="185"/>
                    </a:lnTo>
                    <a:lnTo>
                      <a:pt x="28" y="184"/>
                    </a:lnTo>
                    <a:lnTo>
                      <a:pt x="25" y="183"/>
                    </a:lnTo>
                    <a:lnTo>
                      <a:pt x="24" y="187"/>
                    </a:lnTo>
                    <a:lnTo>
                      <a:pt x="23" y="189"/>
                    </a:lnTo>
                    <a:lnTo>
                      <a:pt x="23" y="195"/>
                    </a:lnTo>
                    <a:lnTo>
                      <a:pt x="23" y="204"/>
                    </a:lnTo>
                    <a:lnTo>
                      <a:pt x="23" y="209"/>
                    </a:lnTo>
                    <a:lnTo>
                      <a:pt x="26" y="214"/>
                    </a:lnTo>
                    <a:lnTo>
                      <a:pt x="30" y="217"/>
                    </a:lnTo>
                    <a:lnTo>
                      <a:pt x="34" y="220"/>
                    </a:lnTo>
                    <a:lnTo>
                      <a:pt x="35" y="225"/>
                    </a:lnTo>
                    <a:lnTo>
                      <a:pt x="35" y="229"/>
                    </a:lnTo>
                    <a:lnTo>
                      <a:pt x="34" y="233"/>
                    </a:lnTo>
                    <a:lnTo>
                      <a:pt x="31" y="234"/>
                    </a:lnTo>
                    <a:lnTo>
                      <a:pt x="28" y="234"/>
                    </a:lnTo>
                    <a:lnTo>
                      <a:pt x="28" y="244"/>
                    </a:lnTo>
                    <a:lnTo>
                      <a:pt x="29" y="247"/>
                    </a:lnTo>
                    <a:lnTo>
                      <a:pt x="34" y="255"/>
                    </a:lnTo>
                    <a:lnTo>
                      <a:pt x="35" y="261"/>
                    </a:lnTo>
                    <a:lnTo>
                      <a:pt x="40" y="268"/>
                    </a:lnTo>
                    <a:lnTo>
                      <a:pt x="42" y="275"/>
                    </a:lnTo>
                    <a:lnTo>
                      <a:pt x="45" y="280"/>
                    </a:lnTo>
                    <a:lnTo>
                      <a:pt x="48" y="287"/>
                    </a:lnTo>
                    <a:lnTo>
                      <a:pt x="50" y="288"/>
                    </a:lnTo>
                    <a:lnTo>
                      <a:pt x="50" y="293"/>
                    </a:lnTo>
                    <a:lnTo>
                      <a:pt x="50" y="296"/>
                    </a:lnTo>
                    <a:lnTo>
                      <a:pt x="50" y="298"/>
                    </a:lnTo>
                    <a:lnTo>
                      <a:pt x="52" y="300"/>
                    </a:lnTo>
                    <a:lnTo>
                      <a:pt x="53" y="303"/>
                    </a:lnTo>
                    <a:lnTo>
                      <a:pt x="53" y="307"/>
                    </a:lnTo>
                    <a:lnTo>
                      <a:pt x="52" y="316"/>
                    </a:lnTo>
                    <a:lnTo>
                      <a:pt x="51" y="322"/>
                    </a:lnTo>
                    <a:lnTo>
                      <a:pt x="50" y="327"/>
                    </a:lnTo>
                    <a:lnTo>
                      <a:pt x="59" y="332"/>
                    </a:lnTo>
                    <a:lnTo>
                      <a:pt x="67" y="335"/>
                    </a:lnTo>
                    <a:lnTo>
                      <a:pt x="73" y="339"/>
                    </a:lnTo>
                    <a:lnTo>
                      <a:pt x="82" y="342"/>
                    </a:lnTo>
                    <a:lnTo>
                      <a:pt x="85" y="345"/>
                    </a:lnTo>
                    <a:lnTo>
                      <a:pt x="91" y="355"/>
                    </a:lnTo>
                    <a:lnTo>
                      <a:pt x="99" y="362"/>
                    </a:lnTo>
                    <a:lnTo>
                      <a:pt x="111" y="365"/>
                    </a:lnTo>
                    <a:lnTo>
                      <a:pt x="112" y="374"/>
                    </a:lnTo>
                    <a:lnTo>
                      <a:pt x="114" y="378"/>
                    </a:lnTo>
                    <a:lnTo>
                      <a:pt x="121" y="380"/>
                    </a:lnTo>
                    <a:lnTo>
                      <a:pt x="128" y="388"/>
                    </a:lnTo>
                    <a:lnTo>
                      <a:pt x="136" y="400"/>
                    </a:lnTo>
                    <a:lnTo>
                      <a:pt x="140" y="405"/>
                    </a:lnTo>
                    <a:lnTo>
                      <a:pt x="143" y="414"/>
                    </a:lnTo>
                    <a:lnTo>
                      <a:pt x="140" y="422"/>
                    </a:lnTo>
                    <a:lnTo>
                      <a:pt x="140" y="427"/>
                    </a:lnTo>
                    <a:lnTo>
                      <a:pt x="143" y="434"/>
                    </a:lnTo>
                    <a:lnTo>
                      <a:pt x="147" y="435"/>
                    </a:lnTo>
                    <a:lnTo>
                      <a:pt x="225" y="445"/>
                    </a:lnTo>
                    <a:lnTo>
                      <a:pt x="226" y="444"/>
                    </a:lnTo>
                    <a:lnTo>
                      <a:pt x="233" y="441"/>
                    </a:lnTo>
                    <a:close/>
                  </a:path>
                </a:pathLst>
              </a:custGeom>
              <a:solidFill>
                <a:schemeClr val="accent2"/>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6" name="Freeform 10">
                <a:extLst>
                  <a:ext uri="{FF2B5EF4-FFF2-40B4-BE49-F238E27FC236}">
                    <a16:creationId xmlns:a16="http://schemas.microsoft.com/office/drawing/2014/main" id="{49CDBA27-D72F-2D4E-8CCA-DCE704BD9540}"/>
                  </a:ext>
                </a:extLst>
              </p:cNvPr>
              <p:cNvSpPr>
                <a:spLocks/>
              </p:cNvSpPr>
              <p:nvPr/>
            </p:nvSpPr>
            <p:spPr bwMode="auto">
              <a:xfrm>
                <a:off x="10909892" y="8249118"/>
                <a:ext cx="1877449" cy="1009144"/>
              </a:xfrm>
              <a:custGeom>
                <a:avLst/>
                <a:gdLst>
                  <a:gd name="T0" fmla="*/ 0 w 332"/>
                  <a:gd name="T1" fmla="*/ 25 h 178"/>
                  <a:gd name="T2" fmla="*/ 0 w 332"/>
                  <a:gd name="T3" fmla="*/ 28 h 178"/>
                  <a:gd name="T4" fmla="*/ 0 w 332"/>
                  <a:gd name="T5" fmla="*/ 25 h 178"/>
                  <a:gd name="T6" fmla="*/ 118 w 332"/>
                  <a:gd name="T7" fmla="*/ 32 h 178"/>
                  <a:gd name="T8" fmla="*/ 113 w 332"/>
                  <a:gd name="T9" fmla="*/ 123 h 178"/>
                  <a:gd name="T10" fmla="*/ 121 w 332"/>
                  <a:gd name="T11" fmla="*/ 131 h 178"/>
                  <a:gd name="T12" fmla="*/ 124 w 332"/>
                  <a:gd name="T13" fmla="*/ 134 h 178"/>
                  <a:gd name="T14" fmla="*/ 127 w 332"/>
                  <a:gd name="T15" fmla="*/ 134 h 178"/>
                  <a:gd name="T16" fmla="*/ 131 w 332"/>
                  <a:gd name="T17" fmla="*/ 133 h 178"/>
                  <a:gd name="T18" fmla="*/ 134 w 332"/>
                  <a:gd name="T19" fmla="*/ 134 h 178"/>
                  <a:gd name="T20" fmla="*/ 137 w 332"/>
                  <a:gd name="T21" fmla="*/ 133 h 178"/>
                  <a:gd name="T22" fmla="*/ 141 w 332"/>
                  <a:gd name="T23" fmla="*/ 135 h 178"/>
                  <a:gd name="T24" fmla="*/ 144 w 332"/>
                  <a:gd name="T25" fmla="*/ 144 h 178"/>
                  <a:gd name="T26" fmla="*/ 153 w 332"/>
                  <a:gd name="T27" fmla="*/ 144 h 178"/>
                  <a:gd name="T28" fmla="*/ 160 w 332"/>
                  <a:gd name="T29" fmla="*/ 148 h 178"/>
                  <a:gd name="T30" fmla="*/ 166 w 332"/>
                  <a:gd name="T31" fmla="*/ 147 h 178"/>
                  <a:gd name="T32" fmla="*/ 167 w 332"/>
                  <a:gd name="T33" fmla="*/ 147 h 178"/>
                  <a:gd name="T34" fmla="*/ 171 w 332"/>
                  <a:gd name="T35" fmla="*/ 151 h 178"/>
                  <a:gd name="T36" fmla="*/ 175 w 332"/>
                  <a:gd name="T37" fmla="*/ 148 h 178"/>
                  <a:gd name="T38" fmla="*/ 184 w 332"/>
                  <a:gd name="T39" fmla="*/ 149 h 178"/>
                  <a:gd name="T40" fmla="*/ 188 w 332"/>
                  <a:gd name="T41" fmla="*/ 156 h 178"/>
                  <a:gd name="T42" fmla="*/ 191 w 332"/>
                  <a:gd name="T43" fmla="*/ 156 h 178"/>
                  <a:gd name="T44" fmla="*/ 192 w 332"/>
                  <a:gd name="T45" fmla="*/ 162 h 178"/>
                  <a:gd name="T46" fmla="*/ 196 w 332"/>
                  <a:gd name="T47" fmla="*/ 163 h 178"/>
                  <a:gd name="T48" fmla="*/ 200 w 332"/>
                  <a:gd name="T49" fmla="*/ 160 h 178"/>
                  <a:gd name="T50" fmla="*/ 202 w 332"/>
                  <a:gd name="T51" fmla="*/ 157 h 178"/>
                  <a:gd name="T52" fmla="*/ 204 w 332"/>
                  <a:gd name="T53" fmla="*/ 157 h 178"/>
                  <a:gd name="T54" fmla="*/ 211 w 332"/>
                  <a:gd name="T55" fmla="*/ 162 h 178"/>
                  <a:gd name="T56" fmla="*/ 213 w 332"/>
                  <a:gd name="T57" fmla="*/ 166 h 178"/>
                  <a:gd name="T58" fmla="*/ 220 w 332"/>
                  <a:gd name="T59" fmla="*/ 162 h 178"/>
                  <a:gd name="T60" fmla="*/ 222 w 332"/>
                  <a:gd name="T61" fmla="*/ 164 h 178"/>
                  <a:gd name="T62" fmla="*/ 223 w 332"/>
                  <a:gd name="T63" fmla="*/ 170 h 178"/>
                  <a:gd name="T64" fmla="*/ 225 w 332"/>
                  <a:gd name="T65" fmla="*/ 169 h 178"/>
                  <a:gd name="T66" fmla="*/ 228 w 332"/>
                  <a:gd name="T67" fmla="*/ 164 h 178"/>
                  <a:gd name="T68" fmla="*/ 233 w 332"/>
                  <a:gd name="T69" fmla="*/ 163 h 178"/>
                  <a:gd name="T70" fmla="*/ 239 w 332"/>
                  <a:gd name="T71" fmla="*/ 166 h 178"/>
                  <a:gd name="T72" fmla="*/ 248 w 332"/>
                  <a:gd name="T73" fmla="*/ 165 h 178"/>
                  <a:gd name="T74" fmla="*/ 252 w 332"/>
                  <a:gd name="T75" fmla="*/ 169 h 178"/>
                  <a:gd name="T76" fmla="*/ 254 w 332"/>
                  <a:gd name="T77" fmla="*/ 172 h 178"/>
                  <a:gd name="T78" fmla="*/ 259 w 332"/>
                  <a:gd name="T79" fmla="*/ 171 h 178"/>
                  <a:gd name="T80" fmla="*/ 264 w 332"/>
                  <a:gd name="T81" fmla="*/ 167 h 178"/>
                  <a:gd name="T82" fmla="*/ 267 w 332"/>
                  <a:gd name="T83" fmla="*/ 164 h 178"/>
                  <a:gd name="T84" fmla="*/ 271 w 332"/>
                  <a:gd name="T85" fmla="*/ 164 h 178"/>
                  <a:gd name="T86" fmla="*/ 275 w 332"/>
                  <a:gd name="T87" fmla="*/ 166 h 178"/>
                  <a:gd name="T88" fmla="*/ 278 w 332"/>
                  <a:gd name="T89" fmla="*/ 165 h 178"/>
                  <a:gd name="T90" fmla="*/ 282 w 332"/>
                  <a:gd name="T91" fmla="*/ 162 h 178"/>
                  <a:gd name="T92" fmla="*/ 288 w 332"/>
                  <a:gd name="T93" fmla="*/ 163 h 178"/>
                  <a:gd name="T94" fmla="*/ 291 w 332"/>
                  <a:gd name="T95" fmla="*/ 164 h 178"/>
                  <a:gd name="T96" fmla="*/ 300 w 332"/>
                  <a:gd name="T97" fmla="*/ 161 h 178"/>
                  <a:gd name="T98" fmla="*/ 306 w 332"/>
                  <a:gd name="T99" fmla="*/ 163 h 178"/>
                  <a:gd name="T100" fmla="*/ 311 w 332"/>
                  <a:gd name="T101" fmla="*/ 168 h 178"/>
                  <a:gd name="T102" fmla="*/ 318 w 332"/>
                  <a:gd name="T103" fmla="*/ 173 h 178"/>
                  <a:gd name="T104" fmla="*/ 324 w 332"/>
                  <a:gd name="T105" fmla="*/ 173 h 178"/>
                  <a:gd name="T106" fmla="*/ 328 w 332"/>
                  <a:gd name="T107" fmla="*/ 176 h 178"/>
                  <a:gd name="T108" fmla="*/ 331 w 332"/>
                  <a:gd name="T109" fmla="*/ 178 h 178"/>
                  <a:gd name="T110" fmla="*/ 332 w 332"/>
                  <a:gd name="T111" fmla="*/ 88 h 178"/>
                  <a:gd name="T112" fmla="*/ 324 w 332"/>
                  <a:gd name="T113" fmla="*/ 37 h 178"/>
                  <a:gd name="T114" fmla="*/ 324 w 332"/>
                  <a:gd name="T115" fmla="*/ 12 h 178"/>
                  <a:gd name="T116" fmla="*/ 175 w 332"/>
                  <a:gd name="T117" fmla="*/ 9 h 178"/>
                  <a:gd name="T118" fmla="*/ 4 w 332"/>
                  <a:gd name="T119" fmla="*/ 0 h 178"/>
                  <a:gd name="T120" fmla="*/ 3 w 332"/>
                  <a:gd name="T121" fmla="*/ 25 h 178"/>
                  <a:gd name="T122" fmla="*/ 0 w 332"/>
                  <a:gd name="T123" fmla="*/ 2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2" h="178">
                    <a:moveTo>
                      <a:pt x="0" y="25"/>
                    </a:moveTo>
                    <a:cubicBezTo>
                      <a:pt x="0" y="28"/>
                      <a:pt x="0" y="28"/>
                      <a:pt x="0" y="28"/>
                    </a:cubicBezTo>
                    <a:cubicBezTo>
                      <a:pt x="0" y="25"/>
                      <a:pt x="0" y="25"/>
                      <a:pt x="0" y="25"/>
                    </a:cubicBezTo>
                    <a:cubicBezTo>
                      <a:pt x="118" y="32"/>
                      <a:pt x="118" y="32"/>
                      <a:pt x="118" y="32"/>
                    </a:cubicBezTo>
                    <a:cubicBezTo>
                      <a:pt x="113" y="123"/>
                      <a:pt x="113" y="123"/>
                      <a:pt x="113" y="123"/>
                    </a:cubicBezTo>
                    <a:cubicBezTo>
                      <a:pt x="121" y="131"/>
                      <a:pt x="121" y="131"/>
                      <a:pt x="121" y="131"/>
                    </a:cubicBezTo>
                    <a:cubicBezTo>
                      <a:pt x="124" y="134"/>
                      <a:pt x="124" y="134"/>
                      <a:pt x="124" y="134"/>
                    </a:cubicBezTo>
                    <a:cubicBezTo>
                      <a:pt x="127" y="134"/>
                      <a:pt x="127" y="134"/>
                      <a:pt x="127" y="134"/>
                    </a:cubicBezTo>
                    <a:cubicBezTo>
                      <a:pt x="131" y="133"/>
                      <a:pt x="131" y="133"/>
                      <a:pt x="131" y="133"/>
                    </a:cubicBezTo>
                    <a:cubicBezTo>
                      <a:pt x="134" y="134"/>
                      <a:pt x="134" y="134"/>
                      <a:pt x="134" y="134"/>
                    </a:cubicBezTo>
                    <a:cubicBezTo>
                      <a:pt x="137" y="133"/>
                      <a:pt x="137" y="133"/>
                      <a:pt x="137" y="133"/>
                    </a:cubicBezTo>
                    <a:cubicBezTo>
                      <a:pt x="141" y="135"/>
                      <a:pt x="141" y="135"/>
                      <a:pt x="141" y="135"/>
                    </a:cubicBezTo>
                    <a:cubicBezTo>
                      <a:pt x="144" y="144"/>
                      <a:pt x="144" y="144"/>
                      <a:pt x="144" y="144"/>
                    </a:cubicBezTo>
                    <a:cubicBezTo>
                      <a:pt x="153" y="144"/>
                      <a:pt x="153" y="144"/>
                      <a:pt x="153" y="144"/>
                    </a:cubicBezTo>
                    <a:cubicBezTo>
                      <a:pt x="160" y="148"/>
                      <a:pt x="160" y="148"/>
                      <a:pt x="160" y="148"/>
                    </a:cubicBezTo>
                    <a:cubicBezTo>
                      <a:pt x="166" y="147"/>
                      <a:pt x="166" y="147"/>
                      <a:pt x="166" y="147"/>
                    </a:cubicBezTo>
                    <a:cubicBezTo>
                      <a:pt x="167" y="147"/>
                      <a:pt x="167" y="147"/>
                      <a:pt x="167" y="147"/>
                    </a:cubicBezTo>
                    <a:cubicBezTo>
                      <a:pt x="171" y="151"/>
                      <a:pt x="171" y="151"/>
                      <a:pt x="171" y="151"/>
                    </a:cubicBezTo>
                    <a:cubicBezTo>
                      <a:pt x="175" y="148"/>
                      <a:pt x="175" y="148"/>
                      <a:pt x="175" y="148"/>
                    </a:cubicBezTo>
                    <a:cubicBezTo>
                      <a:pt x="184" y="149"/>
                      <a:pt x="184" y="149"/>
                      <a:pt x="184" y="149"/>
                    </a:cubicBezTo>
                    <a:cubicBezTo>
                      <a:pt x="188" y="156"/>
                      <a:pt x="188" y="156"/>
                      <a:pt x="188" y="156"/>
                    </a:cubicBezTo>
                    <a:cubicBezTo>
                      <a:pt x="191" y="156"/>
                      <a:pt x="191" y="156"/>
                      <a:pt x="191" y="156"/>
                    </a:cubicBezTo>
                    <a:cubicBezTo>
                      <a:pt x="192" y="162"/>
                      <a:pt x="192" y="162"/>
                      <a:pt x="192" y="162"/>
                    </a:cubicBezTo>
                    <a:cubicBezTo>
                      <a:pt x="196" y="163"/>
                      <a:pt x="196" y="163"/>
                      <a:pt x="196" y="163"/>
                    </a:cubicBezTo>
                    <a:cubicBezTo>
                      <a:pt x="200" y="160"/>
                      <a:pt x="200" y="160"/>
                      <a:pt x="200" y="160"/>
                    </a:cubicBezTo>
                    <a:cubicBezTo>
                      <a:pt x="202" y="157"/>
                      <a:pt x="202" y="157"/>
                      <a:pt x="202" y="157"/>
                    </a:cubicBezTo>
                    <a:cubicBezTo>
                      <a:pt x="204" y="157"/>
                      <a:pt x="204" y="157"/>
                      <a:pt x="204" y="157"/>
                    </a:cubicBezTo>
                    <a:cubicBezTo>
                      <a:pt x="211" y="162"/>
                      <a:pt x="211" y="162"/>
                      <a:pt x="211" y="162"/>
                    </a:cubicBezTo>
                    <a:cubicBezTo>
                      <a:pt x="213" y="166"/>
                      <a:pt x="213" y="166"/>
                      <a:pt x="213" y="166"/>
                    </a:cubicBezTo>
                    <a:cubicBezTo>
                      <a:pt x="220" y="162"/>
                      <a:pt x="220" y="162"/>
                      <a:pt x="220" y="162"/>
                    </a:cubicBezTo>
                    <a:cubicBezTo>
                      <a:pt x="222" y="164"/>
                      <a:pt x="222" y="164"/>
                      <a:pt x="222" y="164"/>
                    </a:cubicBezTo>
                    <a:cubicBezTo>
                      <a:pt x="223" y="170"/>
                      <a:pt x="223" y="170"/>
                      <a:pt x="223" y="170"/>
                    </a:cubicBezTo>
                    <a:cubicBezTo>
                      <a:pt x="225" y="169"/>
                      <a:pt x="225" y="169"/>
                      <a:pt x="225" y="169"/>
                    </a:cubicBezTo>
                    <a:cubicBezTo>
                      <a:pt x="228" y="164"/>
                      <a:pt x="228" y="164"/>
                      <a:pt x="228" y="164"/>
                    </a:cubicBezTo>
                    <a:cubicBezTo>
                      <a:pt x="233" y="163"/>
                      <a:pt x="233" y="163"/>
                      <a:pt x="233" y="163"/>
                    </a:cubicBezTo>
                    <a:cubicBezTo>
                      <a:pt x="239" y="166"/>
                      <a:pt x="239" y="166"/>
                      <a:pt x="239" y="166"/>
                    </a:cubicBezTo>
                    <a:cubicBezTo>
                      <a:pt x="248" y="165"/>
                      <a:pt x="248" y="165"/>
                      <a:pt x="248" y="165"/>
                    </a:cubicBezTo>
                    <a:cubicBezTo>
                      <a:pt x="252" y="169"/>
                      <a:pt x="252" y="169"/>
                      <a:pt x="252" y="169"/>
                    </a:cubicBezTo>
                    <a:cubicBezTo>
                      <a:pt x="254" y="172"/>
                      <a:pt x="254" y="172"/>
                      <a:pt x="254" y="172"/>
                    </a:cubicBezTo>
                    <a:cubicBezTo>
                      <a:pt x="259" y="171"/>
                      <a:pt x="259" y="171"/>
                      <a:pt x="259" y="171"/>
                    </a:cubicBezTo>
                    <a:cubicBezTo>
                      <a:pt x="264" y="167"/>
                      <a:pt x="264" y="167"/>
                      <a:pt x="264" y="167"/>
                    </a:cubicBezTo>
                    <a:cubicBezTo>
                      <a:pt x="267" y="164"/>
                      <a:pt x="267" y="164"/>
                      <a:pt x="267" y="164"/>
                    </a:cubicBezTo>
                    <a:cubicBezTo>
                      <a:pt x="271" y="164"/>
                      <a:pt x="271" y="164"/>
                      <a:pt x="271" y="164"/>
                    </a:cubicBezTo>
                    <a:cubicBezTo>
                      <a:pt x="275" y="166"/>
                      <a:pt x="275" y="166"/>
                      <a:pt x="275" y="166"/>
                    </a:cubicBezTo>
                    <a:cubicBezTo>
                      <a:pt x="278" y="165"/>
                      <a:pt x="278" y="165"/>
                      <a:pt x="278" y="165"/>
                    </a:cubicBezTo>
                    <a:cubicBezTo>
                      <a:pt x="282" y="162"/>
                      <a:pt x="282" y="162"/>
                      <a:pt x="282" y="162"/>
                    </a:cubicBezTo>
                    <a:cubicBezTo>
                      <a:pt x="288" y="163"/>
                      <a:pt x="288" y="163"/>
                      <a:pt x="288" y="163"/>
                    </a:cubicBezTo>
                    <a:cubicBezTo>
                      <a:pt x="291" y="164"/>
                      <a:pt x="291" y="164"/>
                      <a:pt x="291" y="164"/>
                    </a:cubicBezTo>
                    <a:cubicBezTo>
                      <a:pt x="300" y="161"/>
                      <a:pt x="300" y="161"/>
                      <a:pt x="300" y="161"/>
                    </a:cubicBezTo>
                    <a:cubicBezTo>
                      <a:pt x="306" y="163"/>
                      <a:pt x="306" y="163"/>
                      <a:pt x="306" y="163"/>
                    </a:cubicBezTo>
                    <a:cubicBezTo>
                      <a:pt x="311" y="168"/>
                      <a:pt x="311" y="168"/>
                      <a:pt x="311" y="168"/>
                    </a:cubicBezTo>
                    <a:cubicBezTo>
                      <a:pt x="318" y="173"/>
                      <a:pt x="318" y="173"/>
                      <a:pt x="318" y="173"/>
                    </a:cubicBezTo>
                    <a:cubicBezTo>
                      <a:pt x="324" y="173"/>
                      <a:pt x="324" y="173"/>
                      <a:pt x="324" y="173"/>
                    </a:cubicBezTo>
                    <a:cubicBezTo>
                      <a:pt x="328" y="176"/>
                      <a:pt x="328" y="176"/>
                      <a:pt x="328" y="176"/>
                    </a:cubicBezTo>
                    <a:cubicBezTo>
                      <a:pt x="331" y="178"/>
                      <a:pt x="331" y="178"/>
                      <a:pt x="331" y="178"/>
                    </a:cubicBezTo>
                    <a:cubicBezTo>
                      <a:pt x="332" y="88"/>
                      <a:pt x="332" y="88"/>
                      <a:pt x="332" y="88"/>
                    </a:cubicBezTo>
                    <a:cubicBezTo>
                      <a:pt x="324" y="37"/>
                      <a:pt x="324" y="37"/>
                      <a:pt x="324" y="37"/>
                    </a:cubicBezTo>
                    <a:cubicBezTo>
                      <a:pt x="324" y="12"/>
                      <a:pt x="324" y="12"/>
                      <a:pt x="324" y="12"/>
                    </a:cubicBezTo>
                    <a:cubicBezTo>
                      <a:pt x="324" y="12"/>
                      <a:pt x="211" y="10"/>
                      <a:pt x="175" y="9"/>
                    </a:cubicBezTo>
                    <a:cubicBezTo>
                      <a:pt x="131" y="7"/>
                      <a:pt x="4" y="0"/>
                      <a:pt x="4" y="0"/>
                    </a:cubicBezTo>
                    <a:cubicBezTo>
                      <a:pt x="3" y="25"/>
                      <a:pt x="3" y="25"/>
                      <a:pt x="3" y="25"/>
                    </a:cubicBezTo>
                    <a:lnTo>
                      <a:pt x="0" y="2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7" name="Freeform 11">
                <a:extLst>
                  <a:ext uri="{FF2B5EF4-FFF2-40B4-BE49-F238E27FC236}">
                    <a16:creationId xmlns:a16="http://schemas.microsoft.com/office/drawing/2014/main" id="{29C4348A-6F12-C841-B549-55B8CC68FE8D}"/>
                  </a:ext>
                </a:extLst>
              </p:cNvPr>
              <p:cNvSpPr>
                <a:spLocks/>
              </p:cNvSpPr>
              <p:nvPr/>
            </p:nvSpPr>
            <p:spPr bwMode="auto">
              <a:xfrm>
                <a:off x="11150420" y="7433787"/>
                <a:ext cx="1590152" cy="882164"/>
              </a:xfrm>
              <a:custGeom>
                <a:avLst/>
                <a:gdLst>
                  <a:gd name="T0" fmla="*/ 282 w 282"/>
                  <a:gd name="T1" fmla="*/ 156 h 156"/>
                  <a:gd name="T2" fmla="*/ 282 w 282"/>
                  <a:gd name="T3" fmla="*/ 52 h 156"/>
                  <a:gd name="T4" fmla="*/ 276 w 282"/>
                  <a:gd name="T5" fmla="*/ 49 h 156"/>
                  <a:gd name="T6" fmla="*/ 273 w 282"/>
                  <a:gd name="T7" fmla="*/ 47 h 156"/>
                  <a:gd name="T8" fmla="*/ 271 w 282"/>
                  <a:gd name="T9" fmla="*/ 41 h 156"/>
                  <a:gd name="T10" fmla="*/ 265 w 282"/>
                  <a:gd name="T11" fmla="*/ 35 h 156"/>
                  <a:gd name="T12" fmla="*/ 268 w 282"/>
                  <a:gd name="T13" fmla="*/ 30 h 156"/>
                  <a:gd name="T14" fmla="*/ 271 w 282"/>
                  <a:gd name="T15" fmla="*/ 24 h 156"/>
                  <a:gd name="T16" fmla="*/ 271 w 282"/>
                  <a:gd name="T17" fmla="*/ 19 h 156"/>
                  <a:gd name="T18" fmla="*/ 269 w 282"/>
                  <a:gd name="T19" fmla="*/ 19 h 156"/>
                  <a:gd name="T20" fmla="*/ 260 w 282"/>
                  <a:gd name="T21" fmla="*/ 19 h 156"/>
                  <a:gd name="T22" fmla="*/ 258 w 282"/>
                  <a:gd name="T23" fmla="*/ 15 h 156"/>
                  <a:gd name="T24" fmla="*/ 254 w 282"/>
                  <a:gd name="T25" fmla="*/ 9 h 156"/>
                  <a:gd name="T26" fmla="*/ 165 w 282"/>
                  <a:gd name="T27" fmla="*/ 6 h 156"/>
                  <a:gd name="T28" fmla="*/ 10 w 282"/>
                  <a:gd name="T29" fmla="*/ 0 h 156"/>
                  <a:gd name="T30" fmla="*/ 0 w 282"/>
                  <a:gd name="T31" fmla="*/ 146 h 156"/>
                  <a:gd name="T32" fmla="*/ 133 w 282"/>
                  <a:gd name="T33" fmla="*/ 153 h 156"/>
                  <a:gd name="T34" fmla="*/ 282 w 282"/>
                  <a:gd name="T35" fmla="*/ 156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2" h="156">
                    <a:moveTo>
                      <a:pt x="282" y="156"/>
                    </a:moveTo>
                    <a:cubicBezTo>
                      <a:pt x="282" y="52"/>
                      <a:pt x="282" y="52"/>
                      <a:pt x="282" y="52"/>
                    </a:cubicBezTo>
                    <a:cubicBezTo>
                      <a:pt x="276" y="49"/>
                      <a:pt x="276" y="49"/>
                      <a:pt x="276" y="49"/>
                    </a:cubicBezTo>
                    <a:cubicBezTo>
                      <a:pt x="273" y="47"/>
                      <a:pt x="273" y="47"/>
                      <a:pt x="273" y="47"/>
                    </a:cubicBezTo>
                    <a:cubicBezTo>
                      <a:pt x="271" y="41"/>
                      <a:pt x="271" y="41"/>
                      <a:pt x="271" y="41"/>
                    </a:cubicBezTo>
                    <a:cubicBezTo>
                      <a:pt x="265" y="35"/>
                      <a:pt x="265" y="35"/>
                      <a:pt x="265" y="35"/>
                    </a:cubicBezTo>
                    <a:cubicBezTo>
                      <a:pt x="268" y="30"/>
                      <a:pt x="268" y="30"/>
                      <a:pt x="268" y="30"/>
                    </a:cubicBezTo>
                    <a:cubicBezTo>
                      <a:pt x="271" y="24"/>
                      <a:pt x="271" y="24"/>
                      <a:pt x="271" y="24"/>
                    </a:cubicBezTo>
                    <a:cubicBezTo>
                      <a:pt x="271" y="19"/>
                      <a:pt x="271" y="19"/>
                      <a:pt x="271" y="19"/>
                    </a:cubicBezTo>
                    <a:cubicBezTo>
                      <a:pt x="269" y="19"/>
                      <a:pt x="269" y="19"/>
                      <a:pt x="269" y="19"/>
                    </a:cubicBezTo>
                    <a:cubicBezTo>
                      <a:pt x="260" y="19"/>
                      <a:pt x="260" y="19"/>
                      <a:pt x="260" y="19"/>
                    </a:cubicBezTo>
                    <a:cubicBezTo>
                      <a:pt x="258" y="15"/>
                      <a:pt x="258" y="15"/>
                      <a:pt x="258" y="15"/>
                    </a:cubicBezTo>
                    <a:cubicBezTo>
                      <a:pt x="254" y="9"/>
                      <a:pt x="254" y="9"/>
                      <a:pt x="254" y="9"/>
                    </a:cubicBezTo>
                    <a:cubicBezTo>
                      <a:pt x="254" y="9"/>
                      <a:pt x="187" y="7"/>
                      <a:pt x="165" y="6"/>
                    </a:cubicBezTo>
                    <a:cubicBezTo>
                      <a:pt x="126" y="5"/>
                      <a:pt x="10" y="0"/>
                      <a:pt x="10" y="0"/>
                    </a:cubicBezTo>
                    <a:cubicBezTo>
                      <a:pt x="0" y="146"/>
                      <a:pt x="0" y="146"/>
                      <a:pt x="0" y="146"/>
                    </a:cubicBezTo>
                    <a:cubicBezTo>
                      <a:pt x="41" y="148"/>
                      <a:pt x="104" y="151"/>
                      <a:pt x="133" y="153"/>
                    </a:cubicBezTo>
                    <a:cubicBezTo>
                      <a:pt x="169" y="154"/>
                      <a:pt x="282" y="156"/>
                      <a:pt x="282" y="156"/>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8" name="Freeform 12">
                <a:extLst>
                  <a:ext uri="{FF2B5EF4-FFF2-40B4-BE49-F238E27FC236}">
                    <a16:creationId xmlns:a16="http://schemas.microsoft.com/office/drawing/2014/main" id="{7A0C651E-C212-5A4D-BC30-3C291340FA77}"/>
                  </a:ext>
                </a:extLst>
              </p:cNvPr>
              <p:cNvSpPr>
                <a:spLocks/>
              </p:cNvSpPr>
              <p:nvPr/>
            </p:nvSpPr>
            <p:spPr bwMode="auto">
              <a:xfrm>
                <a:off x="10816355" y="6591723"/>
                <a:ext cx="1770548" cy="895530"/>
              </a:xfrm>
              <a:custGeom>
                <a:avLst/>
                <a:gdLst>
                  <a:gd name="T0" fmla="*/ 313 w 313"/>
                  <a:gd name="T1" fmla="*/ 158 h 158"/>
                  <a:gd name="T2" fmla="*/ 313 w 313"/>
                  <a:gd name="T3" fmla="*/ 158 h 158"/>
                  <a:gd name="T4" fmla="*/ 313 w 313"/>
                  <a:gd name="T5" fmla="*/ 158 h 158"/>
                  <a:gd name="T6" fmla="*/ 311 w 313"/>
                  <a:gd name="T7" fmla="*/ 154 h 158"/>
                  <a:gd name="T8" fmla="*/ 310 w 313"/>
                  <a:gd name="T9" fmla="*/ 148 h 158"/>
                  <a:gd name="T10" fmla="*/ 304 w 313"/>
                  <a:gd name="T11" fmla="*/ 146 h 158"/>
                  <a:gd name="T12" fmla="*/ 304 w 313"/>
                  <a:gd name="T13" fmla="*/ 145 h 158"/>
                  <a:gd name="T14" fmla="*/ 302 w 313"/>
                  <a:gd name="T15" fmla="*/ 142 h 158"/>
                  <a:gd name="T16" fmla="*/ 304 w 313"/>
                  <a:gd name="T17" fmla="*/ 140 h 158"/>
                  <a:gd name="T18" fmla="*/ 303 w 313"/>
                  <a:gd name="T19" fmla="*/ 135 h 158"/>
                  <a:gd name="T20" fmla="*/ 300 w 313"/>
                  <a:gd name="T21" fmla="*/ 133 h 158"/>
                  <a:gd name="T22" fmla="*/ 299 w 313"/>
                  <a:gd name="T23" fmla="*/ 130 h 158"/>
                  <a:gd name="T24" fmla="*/ 297 w 313"/>
                  <a:gd name="T25" fmla="*/ 123 h 158"/>
                  <a:gd name="T26" fmla="*/ 297 w 313"/>
                  <a:gd name="T27" fmla="*/ 113 h 158"/>
                  <a:gd name="T28" fmla="*/ 296 w 313"/>
                  <a:gd name="T29" fmla="*/ 111 h 158"/>
                  <a:gd name="T30" fmla="*/ 294 w 313"/>
                  <a:gd name="T31" fmla="*/ 108 h 158"/>
                  <a:gd name="T32" fmla="*/ 295 w 313"/>
                  <a:gd name="T33" fmla="*/ 104 h 158"/>
                  <a:gd name="T34" fmla="*/ 295 w 313"/>
                  <a:gd name="T35" fmla="*/ 94 h 158"/>
                  <a:gd name="T36" fmla="*/ 293 w 313"/>
                  <a:gd name="T37" fmla="*/ 87 h 158"/>
                  <a:gd name="T38" fmla="*/ 291 w 313"/>
                  <a:gd name="T39" fmla="*/ 85 h 158"/>
                  <a:gd name="T40" fmla="*/ 289 w 313"/>
                  <a:gd name="T41" fmla="*/ 85 h 158"/>
                  <a:gd name="T42" fmla="*/ 288 w 313"/>
                  <a:gd name="T43" fmla="*/ 83 h 158"/>
                  <a:gd name="T44" fmla="*/ 287 w 313"/>
                  <a:gd name="T45" fmla="*/ 78 h 158"/>
                  <a:gd name="T46" fmla="*/ 286 w 313"/>
                  <a:gd name="T47" fmla="*/ 74 h 158"/>
                  <a:gd name="T48" fmla="*/ 289 w 313"/>
                  <a:gd name="T49" fmla="*/ 73 h 158"/>
                  <a:gd name="T50" fmla="*/ 289 w 313"/>
                  <a:gd name="T51" fmla="*/ 72 h 158"/>
                  <a:gd name="T52" fmla="*/ 288 w 313"/>
                  <a:gd name="T53" fmla="*/ 71 h 158"/>
                  <a:gd name="T54" fmla="*/ 287 w 313"/>
                  <a:gd name="T55" fmla="*/ 68 h 158"/>
                  <a:gd name="T56" fmla="*/ 285 w 313"/>
                  <a:gd name="T57" fmla="*/ 65 h 158"/>
                  <a:gd name="T58" fmla="*/ 283 w 313"/>
                  <a:gd name="T59" fmla="*/ 60 h 158"/>
                  <a:gd name="T60" fmla="*/ 281 w 313"/>
                  <a:gd name="T61" fmla="*/ 54 h 158"/>
                  <a:gd name="T62" fmla="*/ 278 w 313"/>
                  <a:gd name="T63" fmla="*/ 49 h 158"/>
                  <a:gd name="T64" fmla="*/ 275 w 313"/>
                  <a:gd name="T65" fmla="*/ 40 h 158"/>
                  <a:gd name="T66" fmla="*/ 272 w 313"/>
                  <a:gd name="T67" fmla="*/ 36 h 158"/>
                  <a:gd name="T68" fmla="*/ 271 w 313"/>
                  <a:gd name="T69" fmla="*/ 35 h 158"/>
                  <a:gd name="T70" fmla="*/ 267 w 313"/>
                  <a:gd name="T71" fmla="*/ 32 h 158"/>
                  <a:gd name="T72" fmla="*/ 260 w 313"/>
                  <a:gd name="T73" fmla="*/ 27 h 158"/>
                  <a:gd name="T74" fmla="*/ 255 w 313"/>
                  <a:gd name="T75" fmla="*/ 25 h 158"/>
                  <a:gd name="T76" fmla="*/ 250 w 313"/>
                  <a:gd name="T77" fmla="*/ 23 h 158"/>
                  <a:gd name="T78" fmla="*/ 246 w 313"/>
                  <a:gd name="T79" fmla="*/ 19 h 158"/>
                  <a:gd name="T80" fmla="*/ 239 w 313"/>
                  <a:gd name="T81" fmla="*/ 18 h 158"/>
                  <a:gd name="T82" fmla="*/ 230 w 313"/>
                  <a:gd name="T83" fmla="*/ 19 h 158"/>
                  <a:gd name="T84" fmla="*/ 227 w 313"/>
                  <a:gd name="T85" fmla="*/ 19 h 158"/>
                  <a:gd name="T86" fmla="*/ 224 w 313"/>
                  <a:gd name="T87" fmla="*/ 20 h 158"/>
                  <a:gd name="T88" fmla="*/ 222 w 313"/>
                  <a:gd name="T89" fmla="*/ 22 h 158"/>
                  <a:gd name="T90" fmla="*/ 219 w 313"/>
                  <a:gd name="T91" fmla="*/ 21 h 158"/>
                  <a:gd name="T92" fmla="*/ 216 w 313"/>
                  <a:gd name="T93" fmla="*/ 19 h 158"/>
                  <a:gd name="T94" fmla="*/ 210 w 313"/>
                  <a:gd name="T95" fmla="*/ 16 h 158"/>
                  <a:gd name="T96" fmla="*/ 202 w 313"/>
                  <a:gd name="T97" fmla="*/ 12 h 158"/>
                  <a:gd name="T98" fmla="*/ 10 w 313"/>
                  <a:gd name="T99" fmla="*/ 0 h 158"/>
                  <a:gd name="T100" fmla="*/ 0 w 313"/>
                  <a:gd name="T101" fmla="*/ 95 h 158"/>
                  <a:gd name="T102" fmla="*/ 73 w 313"/>
                  <a:gd name="T103" fmla="*/ 102 h 158"/>
                  <a:gd name="T104" fmla="*/ 69 w 313"/>
                  <a:gd name="T105" fmla="*/ 149 h 158"/>
                  <a:gd name="T106" fmla="*/ 69 w 313"/>
                  <a:gd name="T107" fmla="*/ 149 h 158"/>
                  <a:gd name="T108" fmla="*/ 224 w 313"/>
                  <a:gd name="T109" fmla="*/ 155 h 158"/>
                  <a:gd name="T110" fmla="*/ 313 w 313"/>
                  <a:gd name="T111"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3" h="158">
                    <a:moveTo>
                      <a:pt x="313" y="158"/>
                    </a:moveTo>
                    <a:cubicBezTo>
                      <a:pt x="313" y="158"/>
                      <a:pt x="313" y="158"/>
                      <a:pt x="313" y="158"/>
                    </a:cubicBezTo>
                    <a:cubicBezTo>
                      <a:pt x="313" y="158"/>
                      <a:pt x="313" y="158"/>
                      <a:pt x="313" y="158"/>
                    </a:cubicBezTo>
                    <a:cubicBezTo>
                      <a:pt x="311" y="154"/>
                      <a:pt x="311" y="154"/>
                      <a:pt x="311" y="154"/>
                    </a:cubicBezTo>
                    <a:cubicBezTo>
                      <a:pt x="310" y="148"/>
                      <a:pt x="310" y="148"/>
                      <a:pt x="310" y="148"/>
                    </a:cubicBezTo>
                    <a:cubicBezTo>
                      <a:pt x="310" y="148"/>
                      <a:pt x="305" y="147"/>
                      <a:pt x="304" y="146"/>
                    </a:cubicBezTo>
                    <a:cubicBezTo>
                      <a:pt x="303" y="145"/>
                      <a:pt x="304" y="145"/>
                      <a:pt x="304" y="145"/>
                    </a:cubicBezTo>
                    <a:cubicBezTo>
                      <a:pt x="302" y="142"/>
                      <a:pt x="302" y="142"/>
                      <a:pt x="302" y="142"/>
                    </a:cubicBezTo>
                    <a:cubicBezTo>
                      <a:pt x="304" y="140"/>
                      <a:pt x="304" y="140"/>
                      <a:pt x="304" y="140"/>
                    </a:cubicBezTo>
                    <a:cubicBezTo>
                      <a:pt x="303" y="135"/>
                      <a:pt x="303" y="135"/>
                      <a:pt x="303" y="135"/>
                    </a:cubicBezTo>
                    <a:cubicBezTo>
                      <a:pt x="300" y="133"/>
                      <a:pt x="300" y="133"/>
                      <a:pt x="300" y="133"/>
                    </a:cubicBezTo>
                    <a:cubicBezTo>
                      <a:pt x="299" y="130"/>
                      <a:pt x="299" y="130"/>
                      <a:pt x="299" y="130"/>
                    </a:cubicBezTo>
                    <a:cubicBezTo>
                      <a:pt x="297" y="123"/>
                      <a:pt x="297" y="123"/>
                      <a:pt x="297" y="123"/>
                    </a:cubicBezTo>
                    <a:cubicBezTo>
                      <a:pt x="297" y="113"/>
                      <a:pt x="297" y="113"/>
                      <a:pt x="297" y="113"/>
                    </a:cubicBezTo>
                    <a:cubicBezTo>
                      <a:pt x="296" y="111"/>
                      <a:pt x="296" y="111"/>
                      <a:pt x="296" y="111"/>
                    </a:cubicBezTo>
                    <a:cubicBezTo>
                      <a:pt x="294" y="108"/>
                      <a:pt x="294" y="108"/>
                      <a:pt x="294" y="108"/>
                    </a:cubicBezTo>
                    <a:cubicBezTo>
                      <a:pt x="295" y="104"/>
                      <a:pt x="295" y="104"/>
                      <a:pt x="295" y="104"/>
                    </a:cubicBezTo>
                    <a:cubicBezTo>
                      <a:pt x="295" y="94"/>
                      <a:pt x="295" y="94"/>
                      <a:pt x="295" y="94"/>
                    </a:cubicBezTo>
                    <a:cubicBezTo>
                      <a:pt x="293" y="87"/>
                      <a:pt x="293" y="87"/>
                      <a:pt x="293" y="87"/>
                    </a:cubicBezTo>
                    <a:cubicBezTo>
                      <a:pt x="291" y="85"/>
                      <a:pt x="291" y="85"/>
                      <a:pt x="291" y="85"/>
                    </a:cubicBezTo>
                    <a:cubicBezTo>
                      <a:pt x="289" y="85"/>
                      <a:pt x="289" y="85"/>
                      <a:pt x="289" y="85"/>
                    </a:cubicBezTo>
                    <a:cubicBezTo>
                      <a:pt x="288" y="83"/>
                      <a:pt x="288" y="83"/>
                      <a:pt x="288" y="83"/>
                    </a:cubicBezTo>
                    <a:cubicBezTo>
                      <a:pt x="287" y="78"/>
                      <a:pt x="287" y="78"/>
                      <a:pt x="287" y="78"/>
                    </a:cubicBezTo>
                    <a:cubicBezTo>
                      <a:pt x="286" y="74"/>
                      <a:pt x="286" y="74"/>
                      <a:pt x="286" y="74"/>
                    </a:cubicBezTo>
                    <a:cubicBezTo>
                      <a:pt x="289" y="73"/>
                      <a:pt x="289" y="73"/>
                      <a:pt x="289" y="73"/>
                    </a:cubicBezTo>
                    <a:cubicBezTo>
                      <a:pt x="289" y="72"/>
                      <a:pt x="289" y="72"/>
                      <a:pt x="289" y="72"/>
                    </a:cubicBezTo>
                    <a:cubicBezTo>
                      <a:pt x="288" y="71"/>
                      <a:pt x="288" y="71"/>
                      <a:pt x="288" y="71"/>
                    </a:cubicBezTo>
                    <a:cubicBezTo>
                      <a:pt x="287" y="68"/>
                      <a:pt x="287" y="68"/>
                      <a:pt x="287" y="68"/>
                    </a:cubicBezTo>
                    <a:cubicBezTo>
                      <a:pt x="285" y="65"/>
                      <a:pt x="285" y="65"/>
                      <a:pt x="285" y="65"/>
                    </a:cubicBezTo>
                    <a:cubicBezTo>
                      <a:pt x="283" y="60"/>
                      <a:pt x="283" y="60"/>
                      <a:pt x="283" y="60"/>
                    </a:cubicBezTo>
                    <a:cubicBezTo>
                      <a:pt x="281" y="54"/>
                      <a:pt x="281" y="54"/>
                      <a:pt x="281" y="54"/>
                    </a:cubicBezTo>
                    <a:cubicBezTo>
                      <a:pt x="278" y="49"/>
                      <a:pt x="278" y="49"/>
                      <a:pt x="278" y="49"/>
                    </a:cubicBezTo>
                    <a:cubicBezTo>
                      <a:pt x="275" y="40"/>
                      <a:pt x="275" y="40"/>
                      <a:pt x="275" y="40"/>
                    </a:cubicBezTo>
                    <a:cubicBezTo>
                      <a:pt x="272" y="36"/>
                      <a:pt x="272" y="36"/>
                      <a:pt x="272" y="36"/>
                    </a:cubicBezTo>
                    <a:cubicBezTo>
                      <a:pt x="271" y="35"/>
                      <a:pt x="271" y="35"/>
                      <a:pt x="271" y="35"/>
                    </a:cubicBezTo>
                    <a:cubicBezTo>
                      <a:pt x="267" y="32"/>
                      <a:pt x="267" y="32"/>
                      <a:pt x="267" y="32"/>
                    </a:cubicBezTo>
                    <a:cubicBezTo>
                      <a:pt x="260" y="27"/>
                      <a:pt x="260" y="27"/>
                      <a:pt x="260" y="27"/>
                    </a:cubicBezTo>
                    <a:cubicBezTo>
                      <a:pt x="255" y="25"/>
                      <a:pt x="255" y="25"/>
                      <a:pt x="255" y="25"/>
                    </a:cubicBezTo>
                    <a:cubicBezTo>
                      <a:pt x="250" y="23"/>
                      <a:pt x="250" y="23"/>
                      <a:pt x="250" y="23"/>
                    </a:cubicBezTo>
                    <a:cubicBezTo>
                      <a:pt x="246" y="19"/>
                      <a:pt x="246" y="19"/>
                      <a:pt x="246" y="19"/>
                    </a:cubicBezTo>
                    <a:cubicBezTo>
                      <a:pt x="239" y="18"/>
                      <a:pt x="239" y="18"/>
                      <a:pt x="239" y="18"/>
                    </a:cubicBezTo>
                    <a:cubicBezTo>
                      <a:pt x="230" y="19"/>
                      <a:pt x="230" y="19"/>
                      <a:pt x="230" y="19"/>
                    </a:cubicBezTo>
                    <a:cubicBezTo>
                      <a:pt x="227" y="19"/>
                      <a:pt x="227" y="19"/>
                      <a:pt x="227" y="19"/>
                    </a:cubicBezTo>
                    <a:cubicBezTo>
                      <a:pt x="224" y="20"/>
                      <a:pt x="224" y="20"/>
                      <a:pt x="224" y="20"/>
                    </a:cubicBezTo>
                    <a:cubicBezTo>
                      <a:pt x="222" y="22"/>
                      <a:pt x="222" y="22"/>
                      <a:pt x="222" y="22"/>
                    </a:cubicBezTo>
                    <a:cubicBezTo>
                      <a:pt x="219" y="21"/>
                      <a:pt x="219" y="21"/>
                      <a:pt x="219" y="21"/>
                    </a:cubicBezTo>
                    <a:cubicBezTo>
                      <a:pt x="216" y="19"/>
                      <a:pt x="216" y="19"/>
                      <a:pt x="216" y="19"/>
                    </a:cubicBezTo>
                    <a:cubicBezTo>
                      <a:pt x="210" y="16"/>
                      <a:pt x="210" y="16"/>
                      <a:pt x="210" y="16"/>
                    </a:cubicBezTo>
                    <a:cubicBezTo>
                      <a:pt x="202" y="12"/>
                      <a:pt x="202" y="12"/>
                      <a:pt x="202" y="12"/>
                    </a:cubicBezTo>
                    <a:cubicBezTo>
                      <a:pt x="10" y="0"/>
                      <a:pt x="10" y="0"/>
                      <a:pt x="10" y="0"/>
                    </a:cubicBezTo>
                    <a:cubicBezTo>
                      <a:pt x="0" y="95"/>
                      <a:pt x="0" y="95"/>
                      <a:pt x="0" y="95"/>
                    </a:cubicBezTo>
                    <a:cubicBezTo>
                      <a:pt x="73" y="102"/>
                      <a:pt x="73" y="102"/>
                      <a:pt x="73" y="102"/>
                    </a:cubicBezTo>
                    <a:cubicBezTo>
                      <a:pt x="69" y="149"/>
                      <a:pt x="69" y="149"/>
                      <a:pt x="69" y="149"/>
                    </a:cubicBezTo>
                    <a:cubicBezTo>
                      <a:pt x="69" y="149"/>
                      <a:pt x="69" y="149"/>
                      <a:pt x="69" y="149"/>
                    </a:cubicBezTo>
                    <a:cubicBezTo>
                      <a:pt x="75" y="149"/>
                      <a:pt x="186" y="154"/>
                      <a:pt x="224" y="155"/>
                    </a:cubicBezTo>
                    <a:cubicBezTo>
                      <a:pt x="246" y="156"/>
                      <a:pt x="313" y="158"/>
                      <a:pt x="313" y="158"/>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9" name="Freeform 13">
                <a:extLst>
                  <a:ext uri="{FF2B5EF4-FFF2-40B4-BE49-F238E27FC236}">
                    <a16:creationId xmlns:a16="http://schemas.microsoft.com/office/drawing/2014/main" id="{CD118CF8-899A-194B-91C0-91AE4C914859}"/>
                  </a:ext>
                </a:extLst>
              </p:cNvPr>
              <p:cNvSpPr>
                <a:spLocks/>
              </p:cNvSpPr>
              <p:nvPr/>
            </p:nvSpPr>
            <p:spPr bwMode="auto">
              <a:xfrm>
                <a:off x="10869803" y="5789758"/>
                <a:ext cx="1523341" cy="1015825"/>
              </a:xfrm>
              <a:custGeom>
                <a:avLst/>
                <a:gdLst>
                  <a:gd name="T0" fmla="*/ 200 w 269"/>
                  <a:gd name="T1" fmla="*/ 158 h 180"/>
                  <a:gd name="T2" fmla="*/ 206 w 269"/>
                  <a:gd name="T3" fmla="*/ 161 h 180"/>
                  <a:gd name="T4" fmla="*/ 209 w 269"/>
                  <a:gd name="T5" fmla="*/ 163 h 180"/>
                  <a:gd name="T6" fmla="*/ 212 w 269"/>
                  <a:gd name="T7" fmla="*/ 164 h 180"/>
                  <a:gd name="T8" fmla="*/ 214 w 269"/>
                  <a:gd name="T9" fmla="*/ 162 h 180"/>
                  <a:gd name="T10" fmla="*/ 217 w 269"/>
                  <a:gd name="T11" fmla="*/ 161 h 180"/>
                  <a:gd name="T12" fmla="*/ 220 w 269"/>
                  <a:gd name="T13" fmla="*/ 161 h 180"/>
                  <a:gd name="T14" fmla="*/ 229 w 269"/>
                  <a:gd name="T15" fmla="*/ 160 h 180"/>
                  <a:gd name="T16" fmla="*/ 236 w 269"/>
                  <a:gd name="T17" fmla="*/ 161 h 180"/>
                  <a:gd name="T18" fmla="*/ 240 w 269"/>
                  <a:gd name="T19" fmla="*/ 165 h 180"/>
                  <a:gd name="T20" fmla="*/ 245 w 269"/>
                  <a:gd name="T21" fmla="*/ 167 h 180"/>
                  <a:gd name="T22" fmla="*/ 250 w 269"/>
                  <a:gd name="T23" fmla="*/ 169 h 180"/>
                  <a:gd name="T24" fmla="*/ 257 w 269"/>
                  <a:gd name="T25" fmla="*/ 174 h 180"/>
                  <a:gd name="T26" fmla="*/ 261 w 269"/>
                  <a:gd name="T27" fmla="*/ 177 h 180"/>
                  <a:gd name="T28" fmla="*/ 262 w 269"/>
                  <a:gd name="T29" fmla="*/ 178 h 180"/>
                  <a:gd name="T30" fmla="*/ 263 w 269"/>
                  <a:gd name="T31" fmla="*/ 180 h 180"/>
                  <a:gd name="T32" fmla="*/ 263 w 269"/>
                  <a:gd name="T33" fmla="*/ 180 h 180"/>
                  <a:gd name="T34" fmla="*/ 263 w 269"/>
                  <a:gd name="T35" fmla="*/ 177 h 180"/>
                  <a:gd name="T36" fmla="*/ 263 w 269"/>
                  <a:gd name="T37" fmla="*/ 173 h 180"/>
                  <a:gd name="T38" fmla="*/ 259 w 269"/>
                  <a:gd name="T39" fmla="*/ 170 h 180"/>
                  <a:gd name="T40" fmla="*/ 259 w 269"/>
                  <a:gd name="T41" fmla="*/ 167 h 180"/>
                  <a:gd name="T42" fmla="*/ 260 w 269"/>
                  <a:gd name="T43" fmla="*/ 164 h 180"/>
                  <a:gd name="T44" fmla="*/ 263 w 269"/>
                  <a:gd name="T45" fmla="*/ 163 h 180"/>
                  <a:gd name="T46" fmla="*/ 263 w 269"/>
                  <a:gd name="T47" fmla="*/ 156 h 180"/>
                  <a:gd name="T48" fmla="*/ 264 w 269"/>
                  <a:gd name="T49" fmla="*/ 153 h 180"/>
                  <a:gd name="T50" fmla="*/ 266 w 269"/>
                  <a:gd name="T51" fmla="*/ 152 h 180"/>
                  <a:gd name="T52" fmla="*/ 266 w 269"/>
                  <a:gd name="T53" fmla="*/ 148 h 180"/>
                  <a:gd name="T54" fmla="*/ 264 w 269"/>
                  <a:gd name="T55" fmla="*/ 143 h 180"/>
                  <a:gd name="T56" fmla="*/ 262 w 269"/>
                  <a:gd name="T57" fmla="*/ 142 h 180"/>
                  <a:gd name="T58" fmla="*/ 263 w 269"/>
                  <a:gd name="T59" fmla="*/ 137 h 180"/>
                  <a:gd name="T60" fmla="*/ 263 w 269"/>
                  <a:gd name="T61" fmla="*/ 134 h 180"/>
                  <a:gd name="T62" fmla="*/ 266 w 269"/>
                  <a:gd name="T63" fmla="*/ 134 h 180"/>
                  <a:gd name="T64" fmla="*/ 269 w 269"/>
                  <a:gd name="T65" fmla="*/ 47 h 180"/>
                  <a:gd name="T66" fmla="*/ 266 w 269"/>
                  <a:gd name="T67" fmla="*/ 44 h 180"/>
                  <a:gd name="T68" fmla="*/ 264 w 269"/>
                  <a:gd name="T69" fmla="*/ 41 h 180"/>
                  <a:gd name="T70" fmla="*/ 259 w 269"/>
                  <a:gd name="T71" fmla="*/ 39 h 180"/>
                  <a:gd name="T72" fmla="*/ 258 w 269"/>
                  <a:gd name="T73" fmla="*/ 36 h 180"/>
                  <a:gd name="T74" fmla="*/ 255 w 269"/>
                  <a:gd name="T75" fmla="*/ 33 h 180"/>
                  <a:gd name="T76" fmla="*/ 254 w 269"/>
                  <a:gd name="T77" fmla="*/ 31 h 180"/>
                  <a:gd name="T78" fmla="*/ 254 w 269"/>
                  <a:gd name="T79" fmla="*/ 29 h 180"/>
                  <a:gd name="T80" fmla="*/ 254 w 269"/>
                  <a:gd name="T81" fmla="*/ 27 h 180"/>
                  <a:gd name="T82" fmla="*/ 257 w 269"/>
                  <a:gd name="T83" fmla="*/ 24 h 180"/>
                  <a:gd name="T84" fmla="*/ 260 w 269"/>
                  <a:gd name="T85" fmla="*/ 21 h 180"/>
                  <a:gd name="T86" fmla="*/ 264 w 269"/>
                  <a:gd name="T87" fmla="*/ 17 h 180"/>
                  <a:gd name="T88" fmla="*/ 263 w 269"/>
                  <a:gd name="T89" fmla="*/ 15 h 180"/>
                  <a:gd name="T90" fmla="*/ 263 w 269"/>
                  <a:gd name="T91" fmla="*/ 14 h 180"/>
                  <a:gd name="T92" fmla="*/ 136 w 269"/>
                  <a:gd name="T93" fmla="*/ 8 h 180"/>
                  <a:gd name="T94" fmla="*/ 14 w 269"/>
                  <a:gd name="T95" fmla="*/ 0 h 180"/>
                  <a:gd name="T96" fmla="*/ 0 w 269"/>
                  <a:gd name="T97" fmla="*/ 142 h 180"/>
                  <a:gd name="T98" fmla="*/ 192 w 269"/>
                  <a:gd name="T99" fmla="*/ 154 h 180"/>
                  <a:gd name="T100" fmla="*/ 200 w 269"/>
                  <a:gd name="T101" fmla="*/ 15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9" h="180">
                    <a:moveTo>
                      <a:pt x="200" y="158"/>
                    </a:moveTo>
                    <a:cubicBezTo>
                      <a:pt x="206" y="161"/>
                      <a:pt x="206" y="161"/>
                      <a:pt x="206" y="161"/>
                    </a:cubicBezTo>
                    <a:cubicBezTo>
                      <a:pt x="209" y="163"/>
                      <a:pt x="209" y="163"/>
                      <a:pt x="209" y="163"/>
                    </a:cubicBezTo>
                    <a:cubicBezTo>
                      <a:pt x="212" y="164"/>
                      <a:pt x="212" y="164"/>
                      <a:pt x="212" y="164"/>
                    </a:cubicBezTo>
                    <a:cubicBezTo>
                      <a:pt x="214" y="162"/>
                      <a:pt x="214" y="162"/>
                      <a:pt x="214" y="162"/>
                    </a:cubicBezTo>
                    <a:cubicBezTo>
                      <a:pt x="217" y="161"/>
                      <a:pt x="217" y="161"/>
                      <a:pt x="217" y="161"/>
                    </a:cubicBezTo>
                    <a:cubicBezTo>
                      <a:pt x="220" y="161"/>
                      <a:pt x="220" y="161"/>
                      <a:pt x="220" y="161"/>
                    </a:cubicBezTo>
                    <a:cubicBezTo>
                      <a:pt x="229" y="160"/>
                      <a:pt x="229" y="160"/>
                      <a:pt x="229" y="160"/>
                    </a:cubicBezTo>
                    <a:cubicBezTo>
                      <a:pt x="236" y="161"/>
                      <a:pt x="236" y="161"/>
                      <a:pt x="236" y="161"/>
                    </a:cubicBezTo>
                    <a:cubicBezTo>
                      <a:pt x="240" y="165"/>
                      <a:pt x="240" y="165"/>
                      <a:pt x="240" y="165"/>
                    </a:cubicBezTo>
                    <a:cubicBezTo>
                      <a:pt x="245" y="167"/>
                      <a:pt x="245" y="167"/>
                      <a:pt x="245" y="167"/>
                    </a:cubicBezTo>
                    <a:cubicBezTo>
                      <a:pt x="250" y="169"/>
                      <a:pt x="250" y="169"/>
                      <a:pt x="250" y="169"/>
                    </a:cubicBezTo>
                    <a:cubicBezTo>
                      <a:pt x="257" y="174"/>
                      <a:pt x="257" y="174"/>
                      <a:pt x="257" y="174"/>
                    </a:cubicBezTo>
                    <a:cubicBezTo>
                      <a:pt x="261" y="177"/>
                      <a:pt x="261" y="177"/>
                      <a:pt x="261" y="177"/>
                    </a:cubicBezTo>
                    <a:cubicBezTo>
                      <a:pt x="262" y="178"/>
                      <a:pt x="262" y="178"/>
                      <a:pt x="262" y="178"/>
                    </a:cubicBezTo>
                    <a:cubicBezTo>
                      <a:pt x="263" y="180"/>
                      <a:pt x="263" y="180"/>
                      <a:pt x="263" y="180"/>
                    </a:cubicBezTo>
                    <a:cubicBezTo>
                      <a:pt x="263" y="180"/>
                      <a:pt x="263" y="180"/>
                      <a:pt x="263" y="180"/>
                    </a:cubicBezTo>
                    <a:cubicBezTo>
                      <a:pt x="263" y="177"/>
                      <a:pt x="263" y="177"/>
                      <a:pt x="263" y="177"/>
                    </a:cubicBezTo>
                    <a:cubicBezTo>
                      <a:pt x="263" y="173"/>
                      <a:pt x="263" y="173"/>
                      <a:pt x="263" y="173"/>
                    </a:cubicBezTo>
                    <a:cubicBezTo>
                      <a:pt x="259" y="170"/>
                      <a:pt x="259" y="170"/>
                      <a:pt x="259" y="170"/>
                    </a:cubicBezTo>
                    <a:cubicBezTo>
                      <a:pt x="259" y="167"/>
                      <a:pt x="259" y="167"/>
                      <a:pt x="259" y="167"/>
                    </a:cubicBezTo>
                    <a:cubicBezTo>
                      <a:pt x="260" y="164"/>
                      <a:pt x="260" y="164"/>
                      <a:pt x="260" y="164"/>
                    </a:cubicBezTo>
                    <a:cubicBezTo>
                      <a:pt x="263" y="163"/>
                      <a:pt x="263" y="163"/>
                      <a:pt x="263" y="163"/>
                    </a:cubicBezTo>
                    <a:cubicBezTo>
                      <a:pt x="263" y="156"/>
                      <a:pt x="263" y="156"/>
                      <a:pt x="263" y="156"/>
                    </a:cubicBezTo>
                    <a:cubicBezTo>
                      <a:pt x="264" y="153"/>
                      <a:pt x="264" y="153"/>
                      <a:pt x="264" y="153"/>
                    </a:cubicBezTo>
                    <a:cubicBezTo>
                      <a:pt x="266" y="152"/>
                      <a:pt x="266" y="152"/>
                      <a:pt x="266" y="152"/>
                    </a:cubicBezTo>
                    <a:cubicBezTo>
                      <a:pt x="266" y="148"/>
                      <a:pt x="266" y="148"/>
                      <a:pt x="266" y="148"/>
                    </a:cubicBezTo>
                    <a:cubicBezTo>
                      <a:pt x="264" y="143"/>
                      <a:pt x="264" y="143"/>
                      <a:pt x="264" y="143"/>
                    </a:cubicBezTo>
                    <a:cubicBezTo>
                      <a:pt x="262" y="142"/>
                      <a:pt x="262" y="142"/>
                      <a:pt x="262" y="142"/>
                    </a:cubicBezTo>
                    <a:cubicBezTo>
                      <a:pt x="263" y="137"/>
                      <a:pt x="263" y="137"/>
                      <a:pt x="263" y="137"/>
                    </a:cubicBezTo>
                    <a:cubicBezTo>
                      <a:pt x="263" y="134"/>
                      <a:pt x="263" y="134"/>
                      <a:pt x="263" y="134"/>
                    </a:cubicBezTo>
                    <a:cubicBezTo>
                      <a:pt x="266" y="134"/>
                      <a:pt x="266" y="134"/>
                      <a:pt x="266" y="134"/>
                    </a:cubicBezTo>
                    <a:cubicBezTo>
                      <a:pt x="269" y="47"/>
                      <a:pt x="269" y="47"/>
                      <a:pt x="269" y="47"/>
                    </a:cubicBezTo>
                    <a:cubicBezTo>
                      <a:pt x="266" y="44"/>
                      <a:pt x="266" y="44"/>
                      <a:pt x="266" y="44"/>
                    </a:cubicBezTo>
                    <a:cubicBezTo>
                      <a:pt x="264" y="41"/>
                      <a:pt x="264" y="41"/>
                      <a:pt x="264" y="41"/>
                    </a:cubicBezTo>
                    <a:cubicBezTo>
                      <a:pt x="259" y="39"/>
                      <a:pt x="259" y="39"/>
                      <a:pt x="259" y="39"/>
                    </a:cubicBezTo>
                    <a:cubicBezTo>
                      <a:pt x="258" y="36"/>
                      <a:pt x="258" y="36"/>
                      <a:pt x="258" y="36"/>
                    </a:cubicBezTo>
                    <a:cubicBezTo>
                      <a:pt x="255" y="33"/>
                      <a:pt x="255" y="33"/>
                      <a:pt x="255" y="33"/>
                    </a:cubicBezTo>
                    <a:cubicBezTo>
                      <a:pt x="254" y="31"/>
                      <a:pt x="254" y="31"/>
                      <a:pt x="254" y="31"/>
                    </a:cubicBezTo>
                    <a:cubicBezTo>
                      <a:pt x="254" y="29"/>
                      <a:pt x="254" y="29"/>
                      <a:pt x="254" y="29"/>
                    </a:cubicBezTo>
                    <a:cubicBezTo>
                      <a:pt x="254" y="27"/>
                      <a:pt x="254" y="27"/>
                      <a:pt x="254" y="27"/>
                    </a:cubicBezTo>
                    <a:cubicBezTo>
                      <a:pt x="257" y="24"/>
                      <a:pt x="257" y="24"/>
                      <a:pt x="257" y="24"/>
                    </a:cubicBezTo>
                    <a:cubicBezTo>
                      <a:pt x="260" y="21"/>
                      <a:pt x="260" y="21"/>
                      <a:pt x="260" y="21"/>
                    </a:cubicBezTo>
                    <a:cubicBezTo>
                      <a:pt x="264" y="17"/>
                      <a:pt x="264" y="17"/>
                      <a:pt x="264" y="17"/>
                    </a:cubicBezTo>
                    <a:cubicBezTo>
                      <a:pt x="263" y="15"/>
                      <a:pt x="263" y="15"/>
                      <a:pt x="263" y="15"/>
                    </a:cubicBezTo>
                    <a:cubicBezTo>
                      <a:pt x="263" y="14"/>
                      <a:pt x="263" y="14"/>
                      <a:pt x="263" y="14"/>
                    </a:cubicBezTo>
                    <a:cubicBezTo>
                      <a:pt x="263" y="14"/>
                      <a:pt x="167" y="10"/>
                      <a:pt x="136" y="8"/>
                    </a:cubicBezTo>
                    <a:cubicBezTo>
                      <a:pt x="105" y="6"/>
                      <a:pt x="14" y="0"/>
                      <a:pt x="14" y="0"/>
                    </a:cubicBezTo>
                    <a:cubicBezTo>
                      <a:pt x="0" y="142"/>
                      <a:pt x="0" y="142"/>
                      <a:pt x="0" y="142"/>
                    </a:cubicBezTo>
                    <a:cubicBezTo>
                      <a:pt x="192" y="154"/>
                      <a:pt x="192" y="154"/>
                      <a:pt x="192" y="154"/>
                    </a:cubicBezTo>
                    <a:lnTo>
                      <a:pt x="200" y="15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40" name="Freeform 14">
                <a:extLst>
                  <a:ext uri="{FF2B5EF4-FFF2-40B4-BE49-F238E27FC236}">
                    <a16:creationId xmlns:a16="http://schemas.microsoft.com/office/drawing/2014/main" id="{C2F5A52E-EE76-0E41-B4FC-910A21A725B5}"/>
                  </a:ext>
                </a:extLst>
              </p:cNvPr>
              <p:cNvSpPr>
                <a:spLocks/>
              </p:cNvSpPr>
              <p:nvPr/>
            </p:nvSpPr>
            <p:spPr bwMode="auto">
              <a:xfrm>
                <a:off x="9399915" y="5863268"/>
                <a:ext cx="1530020" cy="1263096"/>
              </a:xfrm>
              <a:custGeom>
                <a:avLst/>
                <a:gdLst>
                  <a:gd name="T0" fmla="*/ 229 w 229"/>
                  <a:gd name="T1" fmla="*/ 27 h 189"/>
                  <a:gd name="T2" fmla="*/ 228 w 229"/>
                  <a:gd name="T3" fmla="*/ 27 h 189"/>
                  <a:gd name="T4" fmla="*/ 28 w 229"/>
                  <a:gd name="T5" fmla="*/ 0 h 189"/>
                  <a:gd name="T6" fmla="*/ 24 w 229"/>
                  <a:gd name="T7" fmla="*/ 23 h 189"/>
                  <a:gd name="T8" fmla="*/ 7 w 229"/>
                  <a:gd name="T9" fmla="*/ 122 h 189"/>
                  <a:gd name="T10" fmla="*/ 0 w 229"/>
                  <a:gd name="T11" fmla="*/ 162 h 189"/>
                  <a:gd name="T12" fmla="*/ 61 w 229"/>
                  <a:gd name="T13" fmla="*/ 172 h 189"/>
                  <a:gd name="T14" fmla="*/ 212 w 229"/>
                  <a:gd name="T15" fmla="*/ 189 h 189"/>
                  <a:gd name="T16" fmla="*/ 220 w 229"/>
                  <a:gd name="T17" fmla="*/ 109 h 189"/>
                  <a:gd name="T18" fmla="*/ 229 w 229"/>
                  <a:gd name="T19" fmla="*/ 27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9" h="189">
                    <a:moveTo>
                      <a:pt x="229" y="27"/>
                    </a:moveTo>
                    <a:lnTo>
                      <a:pt x="228" y="27"/>
                    </a:lnTo>
                    <a:lnTo>
                      <a:pt x="28" y="0"/>
                    </a:lnTo>
                    <a:lnTo>
                      <a:pt x="24" y="23"/>
                    </a:lnTo>
                    <a:lnTo>
                      <a:pt x="7" y="122"/>
                    </a:lnTo>
                    <a:lnTo>
                      <a:pt x="0" y="162"/>
                    </a:lnTo>
                    <a:lnTo>
                      <a:pt x="61" y="172"/>
                    </a:lnTo>
                    <a:lnTo>
                      <a:pt x="212" y="189"/>
                    </a:lnTo>
                    <a:lnTo>
                      <a:pt x="220" y="109"/>
                    </a:lnTo>
                    <a:lnTo>
                      <a:pt x="229" y="2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41" name="Freeform 15">
                <a:extLst>
                  <a:ext uri="{FF2B5EF4-FFF2-40B4-BE49-F238E27FC236}">
                    <a16:creationId xmlns:a16="http://schemas.microsoft.com/office/drawing/2014/main" id="{1CCFCA1B-3F79-AD44-A6BA-A06BC22C28A5}"/>
                  </a:ext>
                </a:extLst>
              </p:cNvPr>
              <p:cNvSpPr>
                <a:spLocks/>
              </p:cNvSpPr>
              <p:nvPr/>
            </p:nvSpPr>
            <p:spPr bwMode="auto">
              <a:xfrm>
                <a:off x="10949982" y="4954371"/>
                <a:ext cx="1423120" cy="915582"/>
              </a:xfrm>
              <a:custGeom>
                <a:avLst/>
                <a:gdLst>
                  <a:gd name="T0" fmla="*/ 249 w 251"/>
                  <a:gd name="T1" fmla="*/ 161 h 162"/>
                  <a:gd name="T2" fmla="*/ 249 w 251"/>
                  <a:gd name="T3" fmla="*/ 162 h 162"/>
                  <a:gd name="T4" fmla="*/ 249 w 251"/>
                  <a:gd name="T5" fmla="*/ 162 h 162"/>
                  <a:gd name="T6" fmla="*/ 251 w 251"/>
                  <a:gd name="T7" fmla="*/ 160 h 162"/>
                  <a:gd name="T8" fmla="*/ 251 w 251"/>
                  <a:gd name="T9" fmla="*/ 155 h 162"/>
                  <a:gd name="T10" fmla="*/ 251 w 251"/>
                  <a:gd name="T11" fmla="*/ 150 h 162"/>
                  <a:gd name="T12" fmla="*/ 250 w 251"/>
                  <a:gd name="T13" fmla="*/ 144 h 162"/>
                  <a:gd name="T14" fmla="*/ 248 w 251"/>
                  <a:gd name="T15" fmla="*/ 141 h 162"/>
                  <a:gd name="T16" fmla="*/ 245 w 251"/>
                  <a:gd name="T17" fmla="*/ 138 h 162"/>
                  <a:gd name="T18" fmla="*/ 245 w 251"/>
                  <a:gd name="T19" fmla="*/ 131 h 162"/>
                  <a:gd name="T20" fmla="*/ 244 w 251"/>
                  <a:gd name="T21" fmla="*/ 129 h 162"/>
                  <a:gd name="T22" fmla="*/ 242 w 251"/>
                  <a:gd name="T23" fmla="*/ 126 h 162"/>
                  <a:gd name="T24" fmla="*/ 242 w 251"/>
                  <a:gd name="T25" fmla="*/ 117 h 162"/>
                  <a:gd name="T26" fmla="*/ 242 w 251"/>
                  <a:gd name="T27" fmla="*/ 103 h 162"/>
                  <a:gd name="T28" fmla="*/ 241 w 251"/>
                  <a:gd name="T29" fmla="*/ 86 h 162"/>
                  <a:gd name="T30" fmla="*/ 241 w 251"/>
                  <a:gd name="T31" fmla="*/ 77 h 162"/>
                  <a:gd name="T32" fmla="*/ 237 w 251"/>
                  <a:gd name="T33" fmla="*/ 70 h 162"/>
                  <a:gd name="T34" fmla="*/ 234 w 251"/>
                  <a:gd name="T35" fmla="*/ 60 h 162"/>
                  <a:gd name="T36" fmla="*/ 232 w 251"/>
                  <a:gd name="T37" fmla="*/ 54 h 162"/>
                  <a:gd name="T38" fmla="*/ 234 w 251"/>
                  <a:gd name="T39" fmla="*/ 47 h 162"/>
                  <a:gd name="T40" fmla="*/ 233 w 251"/>
                  <a:gd name="T41" fmla="*/ 41 h 162"/>
                  <a:gd name="T42" fmla="*/ 232 w 251"/>
                  <a:gd name="T43" fmla="*/ 39 h 162"/>
                  <a:gd name="T44" fmla="*/ 232 w 251"/>
                  <a:gd name="T45" fmla="*/ 34 h 162"/>
                  <a:gd name="T46" fmla="*/ 232 w 251"/>
                  <a:gd name="T47" fmla="*/ 33 h 162"/>
                  <a:gd name="T48" fmla="*/ 234 w 251"/>
                  <a:gd name="T49" fmla="*/ 31 h 162"/>
                  <a:gd name="T50" fmla="*/ 235 w 251"/>
                  <a:gd name="T51" fmla="*/ 29 h 162"/>
                  <a:gd name="T52" fmla="*/ 235 w 251"/>
                  <a:gd name="T53" fmla="*/ 25 h 162"/>
                  <a:gd name="T54" fmla="*/ 232 w 251"/>
                  <a:gd name="T55" fmla="*/ 22 h 162"/>
                  <a:gd name="T56" fmla="*/ 232 w 251"/>
                  <a:gd name="T57" fmla="*/ 21 h 162"/>
                  <a:gd name="T58" fmla="*/ 231 w 251"/>
                  <a:gd name="T59" fmla="*/ 18 h 162"/>
                  <a:gd name="T60" fmla="*/ 230 w 251"/>
                  <a:gd name="T61" fmla="*/ 13 h 162"/>
                  <a:gd name="T62" fmla="*/ 97 w 251"/>
                  <a:gd name="T63" fmla="*/ 7 h 162"/>
                  <a:gd name="T64" fmla="*/ 14 w 251"/>
                  <a:gd name="T65" fmla="*/ 0 h 162"/>
                  <a:gd name="T66" fmla="*/ 0 w 251"/>
                  <a:gd name="T67" fmla="*/ 147 h 162"/>
                  <a:gd name="T68" fmla="*/ 122 w 251"/>
                  <a:gd name="T69" fmla="*/ 155 h 162"/>
                  <a:gd name="T70" fmla="*/ 249 w 251"/>
                  <a:gd name="T71" fmla="*/ 161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1" h="162">
                    <a:moveTo>
                      <a:pt x="249" y="161"/>
                    </a:moveTo>
                    <a:cubicBezTo>
                      <a:pt x="249" y="162"/>
                      <a:pt x="249" y="162"/>
                      <a:pt x="249" y="162"/>
                    </a:cubicBezTo>
                    <a:cubicBezTo>
                      <a:pt x="249" y="162"/>
                      <a:pt x="249" y="162"/>
                      <a:pt x="249" y="162"/>
                    </a:cubicBezTo>
                    <a:cubicBezTo>
                      <a:pt x="251" y="160"/>
                      <a:pt x="251" y="160"/>
                      <a:pt x="251" y="160"/>
                    </a:cubicBezTo>
                    <a:cubicBezTo>
                      <a:pt x="251" y="155"/>
                      <a:pt x="251" y="155"/>
                      <a:pt x="251" y="155"/>
                    </a:cubicBezTo>
                    <a:cubicBezTo>
                      <a:pt x="251" y="150"/>
                      <a:pt x="251" y="150"/>
                      <a:pt x="251" y="150"/>
                    </a:cubicBezTo>
                    <a:cubicBezTo>
                      <a:pt x="250" y="144"/>
                      <a:pt x="250" y="144"/>
                      <a:pt x="250" y="144"/>
                    </a:cubicBezTo>
                    <a:cubicBezTo>
                      <a:pt x="248" y="141"/>
                      <a:pt x="248" y="141"/>
                      <a:pt x="248" y="141"/>
                    </a:cubicBezTo>
                    <a:cubicBezTo>
                      <a:pt x="245" y="138"/>
                      <a:pt x="245" y="138"/>
                      <a:pt x="245" y="138"/>
                    </a:cubicBezTo>
                    <a:cubicBezTo>
                      <a:pt x="245" y="131"/>
                      <a:pt x="245" y="131"/>
                      <a:pt x="245" y="131"/>
                    </a:cubicBezTo>
                    <a:cubicBezTo>
                      <a:pt x="244" y="129"/>
                      <a:pt x="244" y="129"/>
                      <a:pt x="244" y="129"/>
                    </a:cubicBezTo>
                    <a:cubicBezTo>
                      <a:pt x="242" y="126"/>
                      <a:pt x="242" y="126"/>
                      <a:pt x="242" y="126"/>
                    </a:cubicBezTo>
                    <a:cubicBezTo>
                      <a:pt x="242" y="117"/>
                      <a:pt x="242" y="117"/>
                      <a:pt x="242" y="117"/>
                    </a:cubicBezTo>
                    <a:cubicBezTo>
                      <a:pt x="242" y="103"/>
                      <a:pt x="242" y="103"/>
                      <a:pt x="242" y="103"/>
                    </a:cubicBezTo>
                    <a:cubicBezTo>
                      <a:pt x="241" y="86"/>
                      <a:pt x="241" y="86"/>
                      <a:pt x="241" y="86"/>
                    </a:cubicBezTo>
                    <a:cubicBezTo>
                      <a:pt x="241" y="77"/>
                      <a:pt x="241" y="77"/>
                      <a:pt x="241" y="77"/>
                    </a:cubicBezTo>
                    <a:cubicBezTo>
                      <a:pt x="237" y="70"/>
                      <a:pt x="237" y="70"/>
                      <a:pt x="237" y="70"/>
                    </a:cubicBezTo>
                    <a:cubicBezTo>
                      <a:pt x="234" y="60"/>
                      <a:pt x="234" y="60"/>
                      <a:pt x="234" y="60"/>
                    </a:cubicBezTo>
                    <a:cubicBezTo>
                      <a:pt x="232" y="54"/>
                      <a:pt x="232" y="54"/>
                      <a:pt x="232" y="54"/>
                    </a:cubicBezTo>
                    <a:cubicBezTo>
                      <a:pt x="234" y="47"/>
                      <a:pt x="234" y="47"/>
                      <a:pt x="234" y="47"/>
                    </a:cubicBezTo>
                    <a:cubicBezTo>
                      <a:pt x="233" y="41"/>
                      <a:pt x="233" y="41"/>
                      <a:pt x="233" y="41"/>
                    </a:cubicBezTo>
                    <a:cubicBezTo>
                      <a:pt x="232" y="39"/>
                      <a:pt x="232" y="39"/>
                      <a:pt x="232" y="39"/>
                    </a:cubicBezTo>
                    <a:cubicBezTo>
                      <a:pt x="232" y="34"/>
                      <a:pt x="232" y="34"/>
                      <a:pt x="232" y="34"/>
                    </a:cubicBezTo>
                    <a:cubicBezTo>
                      <a:pt x="232" y="33"/>
                      <a:pt x="232" y="33"/>
                      <a:pt x="232" y="33"/>
                    </a:cubicBezTo>
                    <a:cubicBezTo>
                      <a:pt x="234" y="31"/>
                      <a:pt x="234" y="31"/>
                      <a:pt x="234" y="31"/>
                    </a:cubicBezTo>
                    <a:cubicBezTo>
                      <a:pt x="235" y="29"/>
                      <a:pt x="235" y="29"/>
                      <a:pt x="235" y="29"/>
                    </a:cubicBezTo>
                    <a:cubicBezTo>
                      <a:pt x="235" y="25"/>
                      <a:pt x="235" y="25"/>
                      <a:pt x="235" y="25"/>
                    </a:cubicBezTo>
                    <a:cubicBezTo>
                      <a:pt x="232" y="22"/>
                      <a:pt x="232" y="22"/>
                      <a:pt x="232" y="22"/>
                    </a:cubicBezTo>
                    <a:cubicBezTo>
                      <a:pt x="232" y="21"/>
                      <a:pt x="232" y="21"/>
                      <a:pt x="232" y="21"/>
                    </a:cubicBezTo>
                    <a:cubicBezTo>
                      <a:pt x="231" y="18"/>
                      <a:pt x="231" y="18"/>
                      <a:pt x="231" y="18"/>
                    </a:cubicBezTo>
                    <a:cubicBezTo>
                      <a:pt x="230" y="13"/>
                      <a:pt x="230" y="13"/>
                      <a:pt x="230" y="13"/>
                    </a:cubicBezTo>
                    <a:cubicBezTo>
                      <a:pt x="230" y="13"/>
                      <a:pt x="130" y="9"/>
                      <a:pt x="97" y="7"/>
                    </a:cubicBezTo>
                    <a:cubicBezTo>
                      <a:pt x="76" y="6"/>
                      <a:pt x="14" y="0"/>
                      <a:pt x="14" y="0"/>
                    </a:cubicBezTo>
                    <a:cubicBezTo>
                      <a:pt x="0" y="147"/>
                      <a:pt x="0" y="147"/>
                      <a:pt x="0" y="147"/>
                    </a:cubicBezTo>
                    <a:cubicBezTo>
                      <a:pt x="0" y="147"/>
                      <a:pt x="91" y="153"/>
                      <a:pt x="122" y="155"/>
                    </a:cubicBezTo>
                    <a:cubicBezTo>
                      <a:pt x="153" y="157"/>
                      <a:pt x="249" y="161"/>
                      <a:pt x="249" y="161"/>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42" name="Freeform 16">
                <a:extLst>
                  <a:ext uri="{FF2B5EF4-FFF2-40B4-BE49-F238E27FC236}">
                    <a16:creationId xmlns:a16="http://schemas.microsoft.com/office/drawing/2014/main" id="{6B522458-5C33-1547-9558-E92194E675DE}"/>
                  </a:ext>
                </a:extLst>
              </p:cNvPr>
              <p:cNvSpPr>
                <a:spLocks/>
              </p:cNvSpPr>
              <p:nvPr/>
            </p:nvSpPr>
            <p:spPr bwMode="auto">
              <a:xfrm>
                <a:off x="9640442" y="7012755"/>
                <a:ext cx="1590152" cy="1249730"/>
              </a:xfrm>
              <a:custGeom>
                <a:avLst/>
                <a:gdLst>
                  <a:gd name="T0" fmla="*/ 267 w 281"/>
                  <a:gd name="T1" fmla="*/ 221 h 221"/>
                  <a:gd name="T2" fmla="*/ 277 w 281"/>
                  <a:gd name="T3" fmla="*/ 75 h 221"/>
                  <a:gd name="T4" fmla="*/ 277 w 281"/>
                  <a:gd name="T5" fmla="*/ 75 h 221"/>
                  <a:gd name="T6" fmla="*/ 277 w 281"/>
                  <a:gd name="T7" fmla="*/ 75 h 221"/>
                  <a:gd name="T8" fmla="*/ 281 w 281"/>
                  <a:gd name="T9" fmla="*/ 28 h 221"/>
                  <a:gd name="T10" fmla="*/ 208 w 281"/>
                  <a:gd name="T11" fmla="*/ 21 h 221"/>
                  <a:gd name="T12" fmla="*/ 30 w 281"/>
                  <a:gd name="T13" fmla="*/ 0 h 221"/>
                  <a:gd name="T14" fmla="*/ 0 w 281"/>
                  <a:gd name="T15" fmla="*/ 192 h 221"/>
                  <a:gd name="T16" fmla="*/ 229 w 281"/>
                  <a:gd name="T17" fmla="*/ 219 h 221"/>
                  <a:gd name="T18" fmla="*/ 267 w 281"/>
                  <a:gd name="T19" fmla="*/ 221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1" h="221">
                    <a:moveTo>
                      <a:pt x="267" y="221"/>
                    </a:moveTo>
                    <a:cubicBezTo>
                      <a:pt x="277" y="75"/>
                      <a:pt x="277" y="75"/>
                      <a:pt x="277" y="75"/>
                    </a:cubicBezTo>
                    <a:cubicBezTo>
                      <a:pt x="277" y="75"/>
                      <a:pt x="277" y="75"/>
                      <a:pt x="277" y="75"/>
                    </a:cubicBezTo>
                    <a:cubicBezTo>
                      <a:pt x="277" y="75"/>
                      <a:pt x="277" y="75"/>
                      <a:pt x="277" y="75"/>
                    </a:cubicBezTo>
                    <a:cubicBezTo>
                      <a:pt x="281" y="28"/>
                      <a:pt x="281" y="28"/>
                      <a:pt x="281" y="28"/>
                    </a:cubicBezTo>
                    <a:cubicBezTo>
                      <a:pt x="208" y="21"/>
                      <a:pt x="208" y="21"/>
                      <a:pt x="208" y="21"/>
                    </a:cubicBezTo>
                    <a:cubicBezTo>
                      <a:pt x="30" y="0"/>
                      <a:pt x="30" y="0"/>
                      <a:pt x="30" y="0"/>
                    </a:cubicBezTo>
                    <a:cubicBezTo>
                      <a:pt x="0" y="192"/>
                      <a:pt x="0" y="192"/>
                      <a:pt x="0" y="192"/>
                    </a:cubicBezTo>
                    <a:cubicBezTo>
                      <a:pt x="229" y="219"/>
                      <a:pt x="229" y="219"/>
                      <a:pt x="229" y="219"/>
                    </a:cubicBezTo>
                    <a:cubicBezTo>
                      <a:pt x="229" y="219"/>
                      <a:pt x="245" y="220"/>
                      <a:pt x="267" y="221"/>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43" name="Freeform 17">
                <a:extLst>
                  <a:ext uri="{FF2B5EF4-FFF2-40B4-BE49-F238E27FC236}">
                    <a16:creationId xmlns:a16="http://schemas.microsoft.com/office/drawing/2014/main" id="{CD3F646D-1BEF-F946-B399-EDD9126BBF33}"/>
                  </a:ext>
                </a:extLst>
              </p:cNvPr>
              <p:cNvSpPr>
                <a:spLocks/>
              </p:cNvSpPr>
              <p:nvPr/>
            </p:nvSpPr>
            <p:spPr bwMode="auto">
              <a:xfrm>
                <a:off x="8584794" y="6564989"/>
                <a:ext cx="1222681" cy="1530419"/>
              </a:xfrm>
              <a:custGeom>
                <a:avLst/>
                <a:gdLst>
                  <a:gd name="T0" fmla="*/ 183 w 183"/>
                  <a:gd name="T1" fmla="*/ 67 h 229"/>
                  <a:gd name="T2" fmla="*/ 122 w 183"/>
                  <a:gd name="T3" fmla="*/ 57 h 229"/>
                  <a:gd name="T4" fmla="*/ 129 w 183"/>
                  <a:gd name="T5" fmla="*/ 17 h 229"/>
                  <a:gd name="T6" fmla="*/ 39 w 183"/>
                  <a:gd name="T7" fmla="*/ 0 h 229"/>
                  <a:gd name="T8" fmla="*/ 0 w 183"/>
                  <a:gd name="T9" fmla="*/ 201 h 229"/>
                  <a:gd name="T10" fmla="*/ 158 w 183"/>
                  <a:gd name="T11" fmla="*/ 229 h 229"/>
                  <a:gd name="T12" fmla="*/ 183 w 183"/>
                  <a:gd name="T13" fmla="*/ 67 h 229"/>
                </a:gdLst>
                <a:ahLst/>
                <a:cxnLst>
                  <a:cxn ang="0">
                    <a:pos x="T0" y="T1"/>
                  </a:cxn>
                  <a:cxn ang="0">
                    <a:pos x="T2" y="T3"/>
                  </a:cxn>
                  <a:cxn ang="0">
                    <a:pos x="T4" y="T5"/>
                  </a:cxn>
                  <a:cxn ang="0">
                    <a:pos x="T6" y="T7"/>
                  </a:cxn>
                  <a:cxn ang="0">
                    <a:pos x="T8" y="T9"/>
                  </a:cxn>
                  <a:cxn ang="0">
                    <a:pos x="T10" y="T11"/>
                  </a:cxn>
                  <a:cxn ang="0">
                    <a:pos x="T12" y="T13"/>
                  </a:cxn>
                </a:cxnLst>
                <a:rect l="0" t="0" r="r" b="b"/>
                <a:pathLst>
                  <a:path w="183" h="229">
                    <a:moveTo>
                      <a:pt x="183" y="67"/>
                    </a:moveTo>
                    <a:lnTo>
                      <a:pt x="122" y="57"/>
                    </a:lnTo>
                    <a:lnTo>
                      <a:pt x="129" y="17"/>
                    </a:lnTo>
                    <a:lnTo>
                      <a:pt x="39" y="0"/>
                    </a:lnTo>
                    <a:lnTo>
                      <a:pt x="0" y="201"/>
                    </a:lnTo>
                    <a:lnTo>
                      <a:pt x="158" y="229"/>
                    </a:lnTo>
                    <a:lnTo>
                      <a:pt x="183" y="6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44" name="Freeform 18">
                <a:extLst>
                  <a:ext uri="{FF2B5EF4-FFF2-40B4-BE49-F238E27FC236}">
                    <a16:creationId xmlns:a16="http://schemas.microsoft.com/office/drawing/2014/main" id="{B4A98062-5730-FE4B-BBE3-603AD5744A10}"/>
                  </a:ext>
                </a:extLst>
              </p:cNvPr>
              <p:cNvSpPr>
                <a:spLocks/>
              </p:cNvSpPr>
              <p:nvPr/>
            </p:nvSpPr>
            <p:spPr bwMode="auto">
              <a:xfrm>
                <a:off x="7442287" y="6284304"/>
                <a:ext cx="1403077" cy="2125204"/>
              </a:xfrm>
              <a:custGeom>
                <a:avLst/>
                <a:gdLst>
                  <a:gd name="T0" fmla="*/ 5 w 248"/>
                  <a:gd name="T1" fmla="*/ 131 h 375"/>
                  <a:gd name="T2" fmla="*/ 1 w 248"/>
                  <a:gd name="T3" fmla="*/ 132 h 375"/>
                  <a:gd name="T4" fmla="*/ 0 w 248"/>
                  <a:gd name="T5" fmla="*/ 135 h 375"/>
                  <a:gd name="T6" fmla="*/ 1 w 248"/>
                  <a:gd name="T7" fmla="*/ 139 h 375"/>
                  <a:gd name="T8" fmla="*/ 2 w 248"/>
                  <a:gd name="T9" fmla="*/ 142 h 375"/>
                  <a:gd name="T10" fmla="*/ 3 w 248"/>
                  <a:gd name="T11" fmla="*/ 143 h 375"/>
                  <a:gd name="T12" fmla="*/ 7 w 248"/>
                  <a:gd name="T13" fmla="*/ 145 h 375"/>
                  <a:gd name="T14" fmla="*/ 160 w 248"/>
                  <a:gd name="T15" fmla="*/ 375 h 375"/>
                  <a:gd name="T16" fmla="*/ 163 w 248"/>
                  <a:gd name="T17" fmla="*/ 371 h 375"/>
                  <a:gd name="T18" fmla="*/ 164 w 248"/>
                  <a:gd name="T19" fmla="*/ 367 h 375"/>
                  <a:gd name="T20" fmla="*/ 164 w 248"/>
                  <a:gd name="T21" fmla="*/ 354 h 375"/>
                  <a:gd name="T22" fmla="*/ 164 w 248"/>
                  <a:gd name="T23" fmla="*/ 340 h 375"/>
                  <a:gd name="T24" fmla="*/ 164 w 248"/>
                  <a:gd name="T25" fmla="*/ 329 h 375"/>
                  <a:gd name="T26" fmla="*/ 167 w 248"/>
                  <a:gd name="T27" fmla="*/ 326 h 375"/>
                  <a:gd name="T28" fmla="*/ 174 w 248"/>
                  <a:gd name="T29" fmla="*/ 324 h 375"/>
                  <a:gd name="T30" fmla="*/ 176 w 248"/>
                  <a:gd name="T31" fmla="*/ 328 h 375"/>
                  <a:gd name="T32" fmla="*/ 180 w 248"/>
                  <a:gd name="T33" fmla="*/ 326 h 375"/>
                  <a:gd name="T34" fmla="*/ 185 w 248"/>
                  <a:gd name="T35" fmla="*/ 330 h 375"/>
                  <a:gd name="T36" fmla="*/ 188 w 248"/>
                  <a:gd name="T37" fmla="*/ 332 h 375"/>
                  <a:gd name="T38" fmla="*/ 191 w 248"/>
                  <a:gd name="T39" fmla="*/ 330 h 375"/>
                  <a:gd name="T40" fmla="*/ 197 w 248"/>
                  <a:gd name="T41" fmla="*/ 312 h 375"/>
                  <a:gd name="T42" fmla="*/ 202 w 248"/>
                  <a:gd name="T43" fmla="*/ 287 h 375"/>
                  <a:gd name="T44" fmla="*/ 248 w 248"/>
                  <a:gd name="T45" fmla="*/ 49 h 375"/>
                  <a:gd name="T46" fmla="*/ 134 w 248"/>
                  <a:gd name="T47" fmla="*/ 24 h 375"/>
                  <a:gd name="T48" fmla="*/ 42 w 248"/>
                  <a:gd name="T49" fmla="*/ 0 h 375"/>
                  <a:gd name="T50" fmla="*/ 8 w 248"/>
                  <a:gd name="T51" fmla="*/ 130 h 375"/>
                  <a:gd name="T52" fmla="*/ 5 w 248"/>
                  <a:gd name="T53" fmla="*/ 13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8" h="375">
                    <a:moveTo>
                      <a:pt x="5" y="131"/>
                    </a:moveTo>
                    <a:cubicBezTo>
                      <a:pt x="1" y="132"/>
                      <a:pt x="1" y="132"/>
                      <a:pt x="1" y="132"/>
                    </a:cubicBezTo>
                    <a:cubicBezTo>
                      <a:pt x="0" y="135"/>
                      <a:pt x="0" y="135"/>
                      <a:pt x="0" y="135"/>
                    </a:cubicBezTo>
                    <a:cubicBezTo>
                      <a:pt x="1" y="139"/>
                      <a:pt x="1" y="139"/>
                      <a:pt x="1" y="139"/>
                    </a:cubicBezTo>
                    <a:cubicBezTo>
                      <a:pt x="2" y="142"/>
                      <a:pt x="2" y="142"/>
                      <a:pt x="2" y="142"/>
                    </a:cubicBezTo>
                    <a:cubicBezTo>
                      <a:pt x="3" y="143"/>
                      <a:pt x="3" y="143"/>
                      <a:pt x="3" y="143"/>
                    </a:cubicBezTo>
                    <a:cubicBezTo>
                      <a:pt x="7" y="145"/>
                      <a:pt x="7" y="145"/>
                      <a:pt x="7" y="145"/>
                    </a:cubicBezTo>
                    <a:cubicBezTo>
                      <a:pt x="160" y="375"/>
                      <a:pt x="160" y="375"/>
                      <a:pt x="160" y="375"/>
                    </a:cubicBezTo>
                    <a:cubicBezTo>
                      <a:pt x="163" y="371"/>
                      <a:pt x="163" y="371"/>
                      <a:pt x="163" y="371"/>
                    </a:cubicBezTo>
                    <a:cubicBezTo>
                      <a:pt x="164" y="367"/>
                      <a:pt x="164" y="367"/>
                      <a:pt x="164" y="367"/>
                    </a:cubicBezTo>
                    <a:cubicBezTo>
                      <a:pt x="164" y="354"/>
                      <a:pt x="164" y="354"/>
                      <a:pt x="164" y="354"/>
                    </a:cubicBezTo>
                    <a:cubicBezTo>
                      <a:pt x="164" y="340"/>
                      <a:pt x="164" y="340"/>
                      <a:pt x="164" y="340"/>
                    </a:cubicBezTo>
                    <a:cubicBezTo>
                      <a:pt x="164" y="329"/>
                      <a:pt x="164" y="329"/>
                      <a:pt x="164" y="329"/>
                    </a:cubicBezTo>
                    <a:cubicBezTo>
                      <a:pt x="167" y="326"/>
                      <a:pt x="167" y="326"/>
                      <a:pt x="167" y="326"/>
                    </a:cubicBezTo>
                    <a:cubicBezTo>
                      <a:pt x="174" y="324"/>
                      <a:pt x="174" y="324"/>
                      <a:pt x="174" y="324"/>
                    </a:cubicBezTo>
                    <a:cubicBezTo>
                      <a:pt x="176" y="328"/>
                      <a:pt x="176" y="328"/>
                      <a:pt x="176" y="328"/>
                    </a:cubicBezTo>
                    <a:cubicBezTo>
                      <a:pt x="180" y="326"/>
                      <a:pt x="180" y="326"/>
                      <a:pt x="180" y="326"/>
                    </a:cubicBezTo>
                    <a:cubicBezTo>
                      <a:pt x="185" y="330"/>
                      <a:pt x="185" y="330"/>
                      <a:pt x="185" y="330"/>
                    </a:cubicBezTo>
                    <a:cubicBezTo>
                      <a:pt x="188" y="332"/>
                      <a:pt x="188" y="332"/>
                      <a:pt x="188" y="332"/>
                    </a:cubicBezTo>
                    <a:cubicBezTo>
                      <a:pt x="191" y="330"/>
                      <a:pt x="191" y="330"/>
                      <a:pt x="191" y="330"/>
                    </a:cubicBezTo>
                    <a:cubicBezTo>
                      <a:pt x="191" y="330"/>
                      <a:pt x="195" y="316"/>
                      <a:pt x="197" y="312"/>
                    </a:cubicBezTo>
                    <a:cubicBezTo>
                      <a:pt x="198" y="306"/>
                      <a:pt x="202" y="287"/>
                      <a:pt x="202" y="287"/>
                    </a:cubicBezTo>
                    <a:cubicBezTo>
                      <a:pt x="248" y="49"/>
                      <a:pt x="248" y="49"/>
                      <a:pt x="248" y="49"/>
                    </a:cubicBezTo>
                    <a:cubicBezTo>
                      <a:pt x="248" y="49"/>
                      <a:pt x="163" y="31"/>
                      <a:pt x="134" y="24"/>
                    </a:cubicBezTo>
                    <a:cubicBezTo>
                      <a:pt x="111" y="19"/>
                      <a:pt x="42" y="0"/>
                      <a:pt x="42" y="0"/>
                    </a:cubicBezTo>
                    <a:cubicBezTo>
                      <a:pt x="8" y="130"/>
                      <a:pt x="8" y="130"/>
                      <a:pt x="8" y="130"/>
                    </a:cubicBezTo>
                    <a:lnTo>
                      <a:pt x="5" y="13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45" name="Freeform 19">
                <a:extLst>
                  <a:ext uri="{FF2B5EF4-FFF2-40B4-BE49-F238E27FC236}">
                    <a16:creationId xmlns:a16="http://schemas.microsoft.com/office/drawing/2014/main" id="{635ED802-CAB7-544D-BF52-32BA4A312F62}"/>
                  </a:ext>
                </a:extLst>
              </p:cNvPr>
              <p:cNvSpPr>
                <a:spLocks/>
              </p:cNvSpPr>
              <p:nvPr/>
            </p:nvSpPr>
            <p:spPr bwMode="auto">
              <a:xfrm>
                <a:off x="6847651" y="4961060"/>
                <a:ext cx="1743822" cy="1476953"/>
              </a:xfrm>
              <a:custGeom>
                <a:avLst/>
                <a:gdLst>
                  <a:gd name="T0" fmla="*/ 269 w 308"/>
                  <a:gd name="T1" fmla="*/ 182 h 261"/>
                  <a:gd name="T2" fmla="*/ 270 w 308"/>
                  <a:gd name="T3" fmla="*/ 175 h 261"/>
                  <a:gd name="T4" fmla="*/ 275 w 308"/>
                  <a:gd name="T5" fmla="*/ 171 h 261"/>
                  <a:gd name="T6" fmla="*/ 276 w 308"/>
                  <a:gd name="T7" fmla="*/ 159 h 261"/>
                  <a:gd name="T8" fmla="*/ 274 w 308"/>
                  <a:gd name="T9" fmla="*/ 154 h 261"/>
                  <a:gd name="T10" fmla="*/ 271 w 308"/>
                  <a:gd name="T11" fmla="*/ 153 h 261"/>
                  <a:gd name="T12" fmla="*/ 270 w 308"/>
                  <a:gd name="T13" fmla="*/ 145 h 261"/>
                  <a:gd name="T14" fmla="*/ 277 w 308"/>
                  <a:gd name="T15" fmla="*/ 137 h 261"/>
                  <a:gd name="T16" fmla="*/ 288 w 308"/>
                  <a:gd name="T17" fmla="*/ 125 h 261"/>
                  <a:gd name="T18" fmla="*/ 291 w 308"/>
                  <a:gd name="T19" fmla="*/ 120 h 261"/>
                  <a:gd name="T20" fmla="*/ 297 w 308"/>
                  <a:gd name="T21" fmla="*/ 111 h 261"/>
                  <a:gd name="T22" fmla="*/ 304 w 308"/>
                  <a:gd name="T23" fmla="*/ 104 h 261"/>
                  <a:gd name="T24" fmla="*/ 308 w 308"/>
                  <a:gd name="T25" fmla="*/ 98 h 261"/>
                  <a:gd name="T26" fmla="*/ 307 w 308"/>
                  <a:gd name="T27" fmla="*/ 90 h 261"/>
                  <a:gd name="T28" fmla="*/ 300 w 308"/>
                  <a:gd name="T29" fmla="*/ 83 h 261"/>
                  <a:gd name="T30" fmla="*/ 297 w 308"/>
                  <a:gd name="T31" fmla="*/ 74 h 261"/>
                  <a:gd name="T32" fmla="*/ 220 w 308"/>
                  <a:gd name="T33" fmla="*/ 56 h 261"/>
                  <a:gd name="T34" fmla="*/ 211 w 308"/>
                  <a:gd name="T35" fmla="*/ 56 h 261"/>
                  <a:gd name="T36" fmla="*/ 178 w 308"/>
                  <a:gd name="T37" fmla="*/ 58 h 261"/>
                  <a:gd name="T38" fmla="*/ 172 w 308"/>
                  <a:gd name="T39" fmla="*/ 57 h 261"/>
                  <a:gd name="T40" fmla="*/ 167 w 308"/>
                  <a:gd name="T41" fmla="*/ 58 h 261"/>
                  <a:gd name="T42" fmla="*/ 164 w 308"/>
                  <a:gd name="T43" fmla="*/ 56 h 261"/>
                  <a:gd name="T44" fmla="*/ 156 w 308"/>
                  <a:gd name="T45" fmla="*/ 55 h 261"/>
                  <a:gd name="T46" fmla="*/ 155 w 308"/>
                  <a:gd name="T47" fmla="*/ 52 h 261"/>
                  <a:gd name="T48" fmla="*/ 143 w 308"/>
                  <a:gd name="T49" fmla="*/ 49 h 261"/>
                  <a:gd name="T50" fmla="*/ 136 w 308"/>
                  <a:gd name="T51" fmla="*/ 46 h 261"/>
                  <a:gd name="T52" fmla="*/ 121 w 308"/>
                  <a:gd name="T53" fmla="*/ 49 h 261"/>
                  <a:gd name="T54" fmla="*/ 103 w 308"/>
                  <a:gd name="T55" fmla="*/ 40 h 261"/>
                  <a:gd name="T56" fmla="*/ 99 w 308"/>
                  <a:gd name="T57" fmla="*/ 12 h 261"/>
                  <a:gd name="T58" fmla="*/ 90 w 308"/>
                  <a:gd name="T59" fmla="*/ 10 h 261"/>
                  <a:gd name="T60" fmla="*/ 80 w 308"/>
                  <a:gd name="T61" fmla="*/ 4 h 261"/>
                  <a:gd name="T62" fmla="*/ 70 w 308"/>
                  <a:gd name="T63" fmla="*/ 0 h 261"/>
                  <a:gd name="T64" fmla="*/ 68 w 308"/>
                  <a:gd name="T65" fmla="*/ 13 h 261"/>
                  <a:gd name="T66" fmla="*/ 64 w 308"/>
                  <a:gd name="T67" fmla="*/ 28 h 261"/>
                  <a:gd name="T68" fmla="*/ 60 w 308"/>
                  <a:gd name="T69" fmla="*/ 38 h 261"/>
                  <a:gd name="T70" fmla="*/ 55 w 308"/>
                  <a:gd name="T71" fmla="*/ 50 h 261"/>
                  <a:gd name="T72" fmla="*/ 47 w 308"/>
                  <a:gd name="T73" fmla="*/ 67 h 261"/>
                  <a:gd name="T74" fmla="*/ 35 w 308"/>
                  <a:gd name="T75" fmla="*/ 98 h 261"/>
                  <a:gd name="T76" fmla="*/ 24 w 308"/>
                  <a:gd name="T77" fmla="*/ 120 h 261"/>
                  <a:gd name="T78" fmla="*/ 18 w 308"/>
                  <a:gd name="T79" fmla="*/ 130 h 261"/>
                  <a:gd name="T80" fmla="*/ 14 w 308"/>
                  <a:gd name="T81" fmla="*/ 136 h 261"/>
                  <a:gd name="T82" fmla="*/ 5 w 308"/>
                  <a:gd name="T83" fmla="*/ 148 h 261"/>
                  <a:gd name="T84" fmla="*/ 5 w 308"/>
                  <a:gd name="T85" fmla="*/ 160 h 261"/>
                  <a:gd name="T86" fmla="*/ 5 w 308"/>
                  <a:gd name="T87" fmla="*/ 164 h 261"/>
                  <a:gd name="T88" fmla="*/ 3 w 308"/>
                  <a:gd name="T89" fmla="*/ 169 h 261"/>
                  <a:gd name="T90" fmla="*/ 1 w 308"/>
                  <a:gd name="T91" fmla="*/ 174 h 261"/>
                  <a:gd name="T92" fmla="*/ 0 w 308"/>
                  <a:gd name="T93" fmla="*/ 187 h 261"/>
                  <a:gd name="T94" fmla="*/ 3 w 308"/>
                  <a:gd name="T95" fmla="*/ 193 h 261"/>
                  <a:gd name="T96" fmla="*/ 239 w 308"/>
                  <a:gd name="T97" fmla="*/ 258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08" h="261">
                    <a:moveTo>
                      <a:pt x="251" y="261"/>
                    </a:moveTo>
                    <a:cubicBezTo>
                      <a:pt x="269" y="182"/>
                      <a:pt x="269" y="182"/>
                      <a:pt x="269" y="182"/>
                    </a:cubicBezTo>
                    <a:cubicBezTo>
                      <a:pt x="269" y="177"/>
                      <a:pt x="269" y="177"/>
                      <a:pt x="269" y="177"/>
                    </a:cubicBezTo>
                    <a:cubicBezTo>
                      <a:pt x="270" y="175"/>
                      <a:pt x="270" y="175"/>
                      <a:pt x="270" y="175"/>
                    </a:cubicBezTo>
                    <a:cubicBezTo>
                      <a:pt x="275" y="173"/>
                      <a:pt x="275" y="173"/>
                      <a:pt x="275" y="173"/>
                    </a:cubicBezTo>
                    <a:cubicBezTo>
                      <a:pt x="275" y="171"/>
                      <a:pt x="275" y="171"/>
                      <a:pt x="275" y="171"/>
                    </a:cubicBezTo>
                    <a:cubicBezTo>
                      <a:pt x="276" y="167"/>
                      <a:pt x="276" y="167"/>
                      <a:pt x="276" y="167"/>
                    </a:cubicBezTo>
                    <a:cubicBezTo>
                      <a:pt x="276" y="159"/>
                      <a:pt x="276" y="159"/>
                      <a:pt x="276" y="159"/>
                    </a:cubicBezTo>
                    <a:cubicBezTo>
                      <a:pt x="277" y="157"/>
                      <a:pt x="277" y="157"/>
                      <a:pt x="277" y="157"/>
                    </a:cubicBezTo>
                    <a:cubicBezTo>
                      <a:pt x="274" y="154"/>
                      <a:pt x="274" y="154"/>
                      <a:pt x="274" y="154"/>
                    </a:cubicBezTo>
                    <a:cubicBezTo>
                      <a:pt x="273" y="154"/>
                      <a:pt x="273" y="154"/>
                      <a:pt x="273" y="154"/>
                    </a:cubicBezTo>
                    <a:cubicBezTo>
                      <a:pt x="271" y="153"/>
                      <a:pt x="271" y="153"/>
                      <a:pt x="271" y="153"/>
                    </a:cubicBezTo>
                    <a:cubicBezTo>
                      <a:pt x="269" y="150"/>
                      <a:pt x="269" y="150"/>
                      <a:pt x="269" y="150"/>
                    </a:cubicBezTo>
                    <a:cubicBezTo>
                      <a:pt x="270" y="145"/>
                      <a:pt x="270" y="145"/>
                      <a:pt x="270" y="145"/>
                    </a:cubicBezTo>
                    <a:cubicBezTo>
                      <a:pt x="271" y="142"/>
                      <a:pt x="271" y="142"/>
                      <a:pt x="271" y="142"/>
                    </a:cubicBezTo>
                    <a:cubicBezTo>
                      <a:pt x="277" y="137"/>
                      <a:pt x="277" y="137"/>
                      <a:pt x="277" y="137"/>
                    </a:cubicBezTo>
                    <a:cubicBezTo>
                      <a:pt x="285" y="129"/>
                      <a:pt x="285" y="129"/>
                      <a:pt x="285" y="129"/>
                    </a:cubicBezTo>
                    <a:cubicBezTo>
                      <a:pt x="288" y="125"/>
                      <a:pt x="288" y="125"/>
                      <a:pt x="288" y="125"/>
                    </a:cubicBezTo>
                    <a:cubicBezTo>
                      <a:pt x="289" y="121"/>
                      <a:pt x="289" y="121"/>
                      <a:pt x="289" y="121"/>
                    </a:cubicBezTo>
                    <a:cubicBezTo>
                      <a:pt x="291" y="120"/>
                      <a:pt x="291" y="120"/>
                      <a:pt x="291" y="120"/>
                    </a:cubicBezTo>
                    <a:cubicBezTo>
                      <a:pt x="293" y="115"/>
                      <a:pt x="293" y="115"/>
                      <a:pt x="293" y="115"/>
                    </a:cubicBezTo>
                    <a:cubicBezTo>
                      <a:pt x="297" y="111"/>
                      <a:pt x="297" y="111"/>
                      <a:pt x="297" y="111"/>
                    </a:cubicBezTo>
                    <a:cubicBezTo>
                      <a:pt x="300" y="107"/>
                      <a:pt x="300" y="107"/>
                      <a:pt x="300" y="107"/>
                    </a:cubicBezTo>
                    <a:cubicBezTo>
                      <a:pt x="304" y="104"/>
                      <a:pt x="304" y="104"/>
                      <a:pt x="304" y="104"/>
                    </a:cubicBezTo>
                    <a:cubicBezTo>
                      <a:pt x="305" y="99"/>
                      <a:pt x="305" y="99"/>
                      <a:pt x="305" y="99"/>
                    </a:cubicBezTo>
                    <a:cubicBezTo>
                      <a:pt x="308" y="98"/>
                      <a:pt x="308" y="98"/>
                      <a:pt x="308" y="98"/>
                    </a:cubicBezTo>
                    <a:cubicBezTo>
                      <a:pt x="308" y="94"/>
                      <a:pt x="308" y="94"/>
                      <a:pt x="308" y="94"/>
                    </a:cubicBezTo>
                    <a:cubicBezTo>
                      <a:pt x="307" y="90"/>
                      <a:pt x="307" y="90"/>
                      <a:pt x="307" y="90"/>
                    </a:cubicBezTo>
                    <a:cubicBezTo>
                      <a:pt x="305" y="87"/>
                      <a:pt x="305" y="87"/>
                      <a:pt x="305" y="87"/>
                    </a:cubicBezTo>
                    <a:cubicBezTo>
                      <a:pt x="300" y="83"/>
                      <a:pt x="300" y="83"/>
                      <a:pt x="300" y="83"/>
                    </a:cubicBezTo>
                    <a:cubicBezTo>
                      <a:pt x="297" y="78"/>
                      <a:pt x="297" y="78"/>
                      <a:pt x="297" y="78"/>
                    </a:cubicBezTo>
                    <a:cubicBezTo>
                      <a:pt x="297" y="74"/>
                      <a:pt x="297" y="74"/>
                      <a:pt x="297" y="74"/>
                    </a:cubicBezTo>
                    <a:cubicBezTo>
                      <a:pt x="231" y="57"/>
                      <a:pt x="231" y="57"/>
                      <a:pt x="231" y="57"/>
                    </a:cubicBezTo>
                    <a:cubicBezTo>
                      <a:pt x="220" y="56"/>
                      <a:pt x="220" y="56"/>
                      <a:pt x="220" y="56"/>
                    </a:cubicBezTo>
                    <a:cubicBezTo>
                      <a:pt x="216" y="57"/>
                      <a:pt x="216" y="57"/>
                      <a:pt x="216" y="57"/>
                    </a:cubicBezTo>
                    <a:cubicBezTo>
                      <a:pt x="211" y="56"/>
                      <a:pt x="211" y="56"/>
                      <a:pt x="211" y="56"/>
                    </a:cubicBezTo>
                    <a:cubicBezTo>
                      <a:pt x="207" y="57"/>
                      <a:pt x="207" y="57"/>
                      <a:pt x="207" y="57"/>
                    </a:cubicBezTo>
                    <a:cubicBezTo>
                      <a:pt x="178" y="58"/>
                      <a:pt x="178" y="58"/>
                      <a:pt x="178" y="58"/>
                    </a:cubicBezTo>
                    <a:cubicBezTo>
                      <a:pt x="175" y="56"/>
                      <a:pt x="175" y="56"/>
                      <a:pt x="175" y="56"/>
                    </a:cubicBezTo>
                    <a:cubicBezTo>
                      <a:pt x="172" y="57"/>
                      <a:pt x="172" y="57"/>
                      <a:pt x="172" y="57"/>
                    </a:cubicBezTo>
                    <a:cubicBezTo>
                      <a:pt x="169" y="58"/>
                      <a:pt x="169" y="58"/>
                      <a:pt x="169" y="58"/>
                    </a:cubicBezTo>
                    <a:cubicBezTo>
                      <a:pt x="167" y="58"/>
                      <a:pt x="167" y="58"/>
                      <a:pt x="167" y="58"/>
                    </a:cubicBezTo>
                    <a:cubicBezTo>
                      <a:pt x="164" y="57"/>
                      <a:pt x="164" y="57"/>
                      <a:pt x="164" y="57"/>
                    </a:cubicBezTo>
                    <a:cubicBezTo>
                      <a:pt x="164" y="56"/>
                      <a:pt x="164" y="56"/>
                      <a:pt x="164" y="56"/>
                    </a:cubicBezTo>
                    <a:cubicBezTo>
                      <a:pt x="159" y="56"/>
                      <a:pt x="159" y="56"/>
                      <a:pt x="159" y="56"/>
                    </a:cubicBezTo>
                    <a:cubicBezTo>
                      <a:pt x="156" y="55"/>
                      <a:pt x="156" y="55"/>
                      <a:pt x="156" y="55"/>
                    </a:cubicBezTo>
                    <a:cubicBezTo>
                      <a:pt x="155" y="53"/>
                      <a:pt x="155" y="53"/>
                      <a:pt x="155" y="53"/>
                    </a:cubicBezTo>
                    <a:cubicBezTo>
                      <a:pt x="155" y="52"/>
                      <a:pt x="155" y="52"/>
                      <a:pt x="155" y="52"/>
                    </a:cubicBezTo>
                    <a:cubicBezTo>
                      <a:pt x="151" y="51"/>
                      <a:pt x="151" y="51"/>
                      <a:pt x="151" y="51"/>
                    </a:cubicBezTo>
                    <a:cubicBezTo>
                      <a:pt x="143" y="49"/>
                      <a:pt x="143" y="49"/>
                      <a:pt x="143" y="49"/>
                    </a:cubicBezTo>
                    <a:cubicBezTo>
                      <a:pt x="138" y="47"/>
                      <a:pt x="138" y="47"/>
                      <a:pt x="138" y="47"/>
                    </a:cubicBezTo>
                    <a:cubicBezTo>
                      <a:pt x="136" y="46"/>
                      <a:pt x="136" y="46"/>
                      <a:pt x="136" y="46"/>
                    </a:cubicBezTo>
                    <a:cubicBezTo>
                      <a:pt x="130" y="47"/>
                      <a:pt x="130" y="47"/>
                      <a:pt x="130" y="47"/>
                    </a:cubicBezTo>
                    <a:cubicBezTo>
                      <a:pt x="121" y="49"/>
                      <a:pt x="121" y="49"/>
                      <a:pt x="121" y="49"/>
                    </a:cubicBezTo>
                    <a:cubicBezTo>
                      <a:pt x="110" y="46"/>
                      <a:pt x="110" y="46"/>
                      <a:pt x="110" y="46"/>
                    </a:cubicBezTo>
                    <a:cubicBezTo>
                      <a:pt x="103" y="40"/>
                      <a:pt x="103" y="40"/>
                      <a:pt x="103" y="40"/>
                    </a:cubicBezTo>
                    <a:cubicBezTo>
                      <a:pt x="103" y="40"/>
                      <a:pt x="106" y="33"/>
                      <a:pt x="105" y="24"/>
                    </a:cubicBezTo>
                    <a:cubicBezTo>
                      <a:pt x="104" y="14"/>
                      <a:pt x="99" y="12"/>
                      <a:pt x="99" y="12"/>
                    </a:cubicBezTo>
                    <a:cubicBezTo>
                      <a:pt x="94" y="12"/>
                      <a:pt x="94" y="12"/>
                      <a:pt x="94" y="12"/>
                    </a:cubicBezTo>
                    <a:cubicBezTo>
                      <a:pt x="90" y="10"/>
                      <a:pt x="90" y="10"/>
                      <a:pt x="90" y="10"/>
                    </a:cubicBezTo>
                    <a:cubicBezTo>
                      <a:pt x="90" y="10"/>
                      <a:pt x="90" y="4"/>
                      <a:pt x="85" y="4"/>
                    </a:cubicBezTo>
                    <a:cubicBezTo>
                      <a:pt x="80" y="4"/>
                      <a:pt x="80" y="4"/>
                      <a:pt x="80" y="4"/>
                    </a:cubicBezTo>
                    <a:cubicBezTo>
                      <a:pt x="74" y="3"/>
                      <a:pt x="74" y="3"/>
                      <a:pt x="74" y="3"/>
                    </a:cubicBezTo>
                    <a:cubicBezTo>
                      <a:pt x="70" y="0"/>
                      <a:pt x="70" y="0"/>
                      <a:pt x="70" y="0"/>
                    </a:cubicBezTo>
                    <a:cubicBezTo>
                      <a:pt x="70" y="7"/>
                      <a:pt x="70" y="7"/>
                      <a:pt x="70" y="7"/>
                    </a:cubicBezTo>
                    <a:cubicBezTo>
                      <a:pt x="68" y="13"/>
                      <a:pt x="68" y="13"/>
                      <a:pt x="68" y="13"/>
                    </a:cubicBezTo>
                    <a:cubicBezTo>
                      <a:pt x="63" y="22"/>
                      <a:pt x="63" y="22"/>
                      <a:pt x="63" y="22"/>
                    </a:cubicBezTo>
                    <a:cubicBezTo>
                      <a:pt x="64" y="28"/>
                      <a:pt x="64" y="28"/>
                      <a:pt x="64" y="28"/>
                    </a:cubicBezTo>
                    <a:cubicBezTo>
                      <a:pt x="63" y="33"/>
                      <a:pt x="63" y="33"/>
                      <a:pt x="63" y="33"/>
                    </a:cubicBezTo>
                    <a:cubicBezTo>
                      <a:pt x="60" y="38"/>
                      <a:pt x="60" y="38"/>
                      <a:pt x="60" y="38"/>
                    </a:cubicBezTo>
                    <a:cubicBezTo>
                      <a:pt x="58" y="43"/>
                      <a:pt x="58" y="43"/>
                      <a:pt x="58" y="43"/>
                    </a:cubicBezTo>
                    <a:cubicBezTo>
                      <a:pt x="55" y="50"/>
                      <a:pt x="55" y="50"/>
                      <a:pt x="55" y="50"/>
                    </a:cubicBezTo>
                    <a:cubicBezTo>
                      <a:pt x="53" y="55"/>
                      <a:pt x="53" y="55"/>
                      <a:pt x="53" y="55"/>
                    </a:cubicBezTo>
                    <a:cubicBezTo>
                      <a:pt x="47" y="67"/>
                      <a:pt x="47" y="67"/>
                      <a:pt x="47" y="67"/>
                    </a:cubicBezTo>
                    <a:cubicBezTo>
                      <a:pt x="40" y="85"/>
                      <a:pt x="40" y="85"/>
                      <a:pt x="40" y="85"/>
                    </a:cubicBezTo>
                    <a:cubicBezTo>
                      <a:pt x="35" y="98"/>
                      <a:pt x="35" y="98"/>
                      <a:pt x="35" y="98"/>
                    </a:cubicBezTo>
                    <a:cubicBezTo>
                      <a:pt x="30" y="111"/>
                      <a:pt x="30" y="111"/>
                      <a:pt x="30" y="111"/>
                    </a:cubicBezTo>
                    <a:cubicBezTo>
                      <a:pt x="24" y="120"/>
                      <a:pt x="24" y="120"/>
                      <a:pt x="24" y="120"/>
                    </a:cubicBezTo>
                    <a:cubicBezTo>
                      <a:pt x="22" y="124"/>
                      <a:pt x="22" y="124"/>
                      <a:pt x="22" y="124"/>
                    </a:cubicBezTo>
                    <a:cubicBezTo>
                      <a:pt x="18" y="130"/>
                      <a:pt x="18" y="130"/>
                      <a:pt x="18" y="130"/>
                    </a:cubicBezTo>
                    <a:cubicBezTo>
                      <a:pt x="15" y="133"/>
                      <a:pt x="15" y="133"/>
                      <a:pt x="15" y="133"/>
                    </a:cubicBezTo>
                    <a:cubicBezTo>
                      <a:pt x="14" y="136"/>
                      <a:pt x="14" y="136"/>
                      <a:pt x="14" y="136"/>
                    </a:cubicBezTo>
                    <a:cubicBezTo>
                      <a:pt x="11" y="141"/>
                      <a:pt x="11" y="141"/>
                      <a:pt x="11" y="141"/>
                    </a:cubicBezTo>
                    <a:cubicBezTo>
                      <a:pt x="5" y="148"/>
                      <a:pt x="5" y="148"/>
                      <a:pt x="5" y="148"/>
                    </a:cubicBezTo>
                    <a:cubicBezTo>
                      <a:pt x="3" y="152"/>
                      <a:pt x="3" y="152"/>
                      <a:pt x="3" y="152"/>
                    </a:cubicBezTo>
                    <a:cubicBezTo>
                      <a:pt x="5" y="160"/>
                      <a:pt x="5" y="160"/>
                      <a:pt x="5" y="160"/>
                    </a:cubicBezTo>
                    <a:cubicBezTo>
                      <a:pt x="5" y="162"/>
                      <a:pt x="5" y="162"/>
                      <a:pt x="5" y="162"/>
                    </a:cubicBezTo>
                    <a:cubicBezTo>
                      <a:pt x="5" y="164"/>
                      <a:pt x="5" y="164"/>
                      <a:pt x="5" y="164"/>
                    </a:cubicBezTo>
                    <a:cubicBezTo>
                      <a:pt x="4" y="165"/>
                      <a:pt x="4" y="165"/>
                      <a:pt x="4" y="165"/>
                    </a:cubicBezTo>
                    <a:cubicBezTo>
                      <a:pt x="3" y="169"/>
                      <a:pt x="3" y="169"/>
                      <a:pt x="3" y="169"/>
                    </a:cubicBezTo>
                    <a:cubicBezTo>
                      <a:pt x="1" y="170"/>
                      <a:pt x="1" y="170"/>
                      <a:pt x="1" y="170"/>
                    </a:cubicBezTo>
                    <a:cubicBezTo>
                      <a:pt x="1" y="174"/>
                      <a:pt x="1" y="174"/>
                      <a:pt x="1" y="174"/>
                    </a:cubicBezTo>
                    <a:cubicBezTo>
                      <a:pt x="0" y="182"/>
                      <a:pt x="0" y="182"/>
                      <a:pt x="0" y="182"/>
                    </a:cubicBezTo>
                    <a:cubicBezTo>
                      <a:pt x="0" y="187"/>
                      <a:pt x="0" y="187"/>
                      <a:pt x="0" y="187"/>
                    </a:cubicBezTo>
                    <a:cubicBezTo>
                      <a:pt x="2" y="190"/>
                      <a:pt x="2" y="190"/>
                      <a:pt x="2" y="190"/>
                    </a:cubicBezTo>
                    <a:cubicBezTo>
                      <a:pt x="3" y="193"/>
                      <a:pt x="3" y="193"/>
                      <a:pt x="3" y="193"/>
                    </a:cubicBezTo>
                    <a:cubicBezTo>
                      <a:pt x="147" y="234"/>
                      <a:pt x="147" y="234"/>
                      <a:pt x="147" y="234"/>
                    </a:cubicBezTo>
                    <a:cubicBezTo>
                      <a:pt x="147" y="234"/>
                      <a:pt x="216" y="253"/>
                      <a:pt x="239" y="258"/>
                    </a:cubicBezTo>
                    <a:cubicBezTo>
                      <a:pt x="242" y="259"/>
                      <a:pt x="246" y="260"/>
                      <a:pt x="251" y="261"/>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46" name="Freeform 20">
                <a:extLst>
                  <a:ext uri="{FF2B5EF4-FFF2-40B4-BE49-F238E27FC236}">
                    <a16:creationId xmlns:a16="http://schemas.microsoft.com/office/drawing/2014/main" id="{0C0F0CFB-A5FF-5149-9EFD-7F9CD9DD604C}"/>
                  </a:ext>
                </a:extLst>
              </p:cNvPr>
              <p:cNvSpPr>
                <a:spLocks/>
              </p:cNvSpPr>
              <p:nvPr/>
            </p:nvSpPr>
            <p:spPr bwMode="auto">
              <a:xfrm>
                <a:off x="8270767" y="4566758"/>
                <a:ext cx="1289493" cy="2111842"/>
              </a:xfrm>
              <a:custGeom>
                <a:avLst/>
                <a:gdLst>
                  <a:gd name="T0" fmla="*/ 46 w 228"/>
                  <a:gd name="T1" fmla="*/ 143 h 373"/>
                  <a:gd name="T2" fmla="*/ 49 w 228"/>
                  <a:gd name="T3" fmla="*/ 152 h 373"/>
                  <a:gd name="T4" fmla="*/ 56 w 228"/>
                  <a:gd name="T5" fmla="*/ 159 h 373"/>
                  <a:gd name="T6" fmla="*/ 57 w 228"/>
                  <a:gd name="T7" fmla="*/ 167 h 373"/>
                  <a:gd name="T8" fmla="*/ 53 w 228"/>
                  <a:gd name="T9" fmla="*/ 173 h 373"/>
                  <a:gd name="T10" fmla="*/ 46 w 228"/>
                  <a:gd name="T11" fmla="*/ 180 h 373"/>
                  <a:gd name="T12" fmla="*/ 40 w 228"/>
                  <a:gd name="T13" fmla="*/ 189 h 373"/>
                  <a:gd name="T14" fmla="*/ 37 w 228"/>
                  <a:gd name="T15" fmla="*/ 194 h 373"/>
                  <a:gd name="T16" fmla="*/ 26 w 228"/>
                  <a:gd name="T17" fmla="*/ 206 h 373"/>
                  <a:gd name="T18" fmla="*/ 19 w 228"/>
                  <a:gd name="T19" fmla="*/ 214 h 373"/>
                  <a:gd name="T20" fmla="*/ 20 w 228"/>
                  <a:gd name="T21" fmla="*/ 222 h 373"/>
                  <a:gd name="T22" fmla="*/ 23 w 228"/>
                  <a:gd name="T23" fmla="*/ 223 h 373"/>
                  <a:gd name="T24" fmla="*/ 25 w 228"/>
                  <a:gd name="T25" fmla="*/ 228 h 373"/>
                  <a:gd name="T26" fmla="*/ 24 w 228"/>
                  <a:gd name="T27" fmla="*/ 240 h 373"/>
                  <a:gd name="T28" fmla="*/ 19 w 228"/>
                  <a:gd name="T29" fmla="*/ 244 h 373"/>
                  <a:gd name="T30" fmla="*/ 18 w 228"/>
                  <a:gd name="T31" fmla="*/ 251 h 373"/>
                  <a:gd name="T32" fmla="*/ 102 w 228"/>
                  <a:gd name="T33" fmla="*/ 352 h 373"/>
                  <a:gd name="T34" fmla="*/ 228 w 228"/>
                  <a:gd name="T35" fmla="*/ 256 h 373"/>
                  <a:gd name="T36" fmla="*/ 224 w 228"/>
                  <a:gd name="T37" fmla="*/ 252 h 373"/>
                  <a:gd name="T38" fmla="*/ 223 w 228"/>
                  <a:gd name="T39" fmla="*/ 247 h 373"/>
                  <a:gd name="T40" fmla="*/ 218 w 228"/>
                  <a:gd name="T41" fmla="*/ 241 h 373"/>
                  <a:gd name="T42" fmla="*/ 213 w 228"/>
                  <a:gd name="T43" fmla="*/ 246 h 373"/>
                  <a:gd name="T44" fmla="*/ 202 w 228"/>
                  <a:gd name="T45" fmla="*/ 248 h 373"/>
                  <a:gd name="T46" fmla="*/ 189 w 228"/>
                  <a:gd name="T47" fmla="*/ 245 h 373"/>
                  <a:gd name="T48" fmla="*/ 184 w 228"/>
                  <a:gd name="T49" fmla="*/ 247 h 373"/>
                  <a:gd name="T50" fmla="*/ 179 w 228"/>
                  <a:gd name="T51" fmla="*/ 247 h 373"/>
                  <a:gd name="T52" fmla="*/ 171 w 228"/>
                  <a:gd name="T53" fmla="*/ 244 h 373"/>
                  <a:gd name="T54" fmla="*/ 168 w 228"/>
                  <a:gd name="T55" fmla="*/ 247 h 373"/>
                  <a:gd name="T56" fmla="*/ 164 w 228"/>
                  <a:gd name="T57" fmla="*/ 249 h 373"/>
                  <a:gd name="T58" fmla="*/ 162 w 228"/>
                  <a:gd name="T59" fmla="*/ 242 h 373"/>
                  <a:gd name="T60" fmla="*/ 160 w 228"/>
                  <a:gd name="T61" fmla="*/ 232 h 373"/>
                  <a:gd name="T62" fmla="*/ 156 w 228"/>
                  <a:gd name="T63" fmla="*/ 226 h 373"/>
                  <a:gd name="T64" fmla="*/ 149 w 228"/>
                  <a:gd name="T65" fmla="*/ 220 h 373"/>
                  <a:gd name="T66" fmla="*/ 149 w 228"/>
                  <a:gd name="T67" fmla="*/ 213 h 373"/>
                  <a:gd name="T68" fmla="*/ 145 w 228"/>
                  <a:gd name="T69" fmla="*/ 204 h 373"/>
                  <a:gd name="T70" fmla="*/ 145 w 228"/>
                  <a:gd name="T71" fmla="*/ 195 h 373"/>
                  <a:gd name="T72" fmla="*/ 142 w 228"/>
                  <a:gd name="T73" fmla="*/ 183 h 373"/>
                  <a:gd name="T74" fmla="*/ 139 w 228"/>
                  <a:gd name="T75" fmla="*/ 179 h 373"/>
                  <a:gd name="T76" fmla="*/ 133 w 228"/>
                  <a:gd name="T77" fmla="*/ 182 h 373"/>
                  <a:gd name="T78" fmla="*/ 127 w 228"/>
                  <a:gd name="T79" fmla="*/ 186 h 373"/>
                  <a:gd name="T80" fmla="*/ 125 w 228"/>
                  <a:gd name="T81" fmla="*/ 183 h 373"/>
                  <a:gd name="T82" fmla="*/ 119 w 228"/>
                  <a:gd name="T83" fmla="*/ 179 h 373"/>
                  <a:gd name="T84" fmla="*/ 125 w 228"/>
                  <a:gd name="T85" fmla="*/ 168 h 373"/>
                  <a:gd name="T86" fmla="*/ 129 w 228"/>
                  <a:gd name="T87" fmla="*/ 166 h 373"/>
                  <a:gd name="T88" fmla="*/ 128 w 228"/>
                  <a:gd name="T89" fmla="*/ 154 h 373"/>
                  <a:gd name="T90" fmla="*/ 134 w 228"/>
                  <a:gd name="T91" fmla="*/ 141 h 373"/>
                  <a:gd name="T92" fmla="*/ 137 w 228"/>
                  <a:gd name="T93" fmla="*/ 131 h 373"/>
                  <a:gd name="T94" fmla="*/ 128 w 228"/>
                  <a:gd name="T95" fmla="*/ 128 h 373"/>
                  <a:gd name="T96" fmla="*/ 123 w 228"/>
                  <a:gd name="T97" fmla="*/ 118 h 373"/>
                  <a:gd name="T98" fmla="*/ 119 w 228"/>
                  <a:gd name="T99" fmla="*/ 106 h 373"/>
                  <a:gd name="T100" fmla="*/ 109 w 228"/>
                  <a:gd name="T101" fmla="*/ 93 h 373"/>
                  <a:gd name="T102" fmla="*/ 104 w 228"/>
                  <a:gd name="T103" fmla="*/ 82 h 373"/>
                  <a:gd name="T104" fmla="*/ 101 w 228"/>
                  <a:gd name="T105" fmla="*/ 76 h 373"/>
                  <a:gd name="T106" fmla="*/ 101 w 228"/>
                  <a:gd name="T107" fmla="*/ 69 h 373"/>
                  <a:gd name="T108" fmla="*/ 97 w 228"/>
                  <a:gd name="T109" fmla="*/ 62 h 373"/>
                  <a:gd name="T110" fmla="*/ 98 w 228"/>
                  <a:gd name="T111" fmla="*/ 48 h 373"/>
                  <a:gd name="T112" fmla="*/ 104 w 228"/>
                  <a:gd name="T113" fmla="*/ 25 h 373"/>
                  <a:gd name="T114" fmla="*/ 108 w 228"/>
                  <a:gd name="T115" fmla="*/ 8 h 373"/>
                  <a:gd name="T116" fmla="*/ 47 w 228"/>
                  <a:gd name="T117" fmla="*/ 12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8" h="373">
                    <a:moveTo>
                      <a:pt x="48" y="132"/>
                    </a:moveTo>
                    <a:cubicBezTo>
                      <a:pt x="48" y="138"/>
                      <a:pt x="46" y="143"/>
                      <a:pt x="46" y="143"/>
                    </a:cubicBezTo>
                    <a:cubicBezTo>
                      <a:pt x="46" y="147"/>
                      <a:pt x="46" y="147"/>
                      <a:pt x="46" y="147"/>
                    </a:cubicBezTo>
                    <a:cubicBezTo>
                      <a:pt x="49" y="152"/>
                      <a:pt x="49" y="152"/>
                      <a:pt x="49" y="152"/>
                    </a:cubicBezTo>
                    <a:cubicBezTo>
                      <a:pt x="54" y="156"/>
                      <a:pt x="54" y="156"/>
                      <a:pt x="54" y="156"/>
                    </a:cubicBezTo>
                    <a:cubicBezTo>
                      <a:pt x="56" y="159"/>
                      <a:pt x="56" y="159"/>
                      <a:pt x="56" y="159"/>
                    </a:cubicBezTo>
                    <a:cubicBezTo>
                      <a:pt x="57" y="163"/>
                      <a:pt x="57" y="163"/>
                      <a:pt x="57" y="163"/>
                    </a:cubicBezTo>
                    <a:cubicBezTo>
                      <a:pt x="57" y="167"/>
                      <a:pt x="57" y="167"/>
                      <a:pt x="57" y="167"/>
                    </a:cubicBezTo>
                    <a:cubicBezTo>
                      <a:pt x="54" y="168"/>
                      <a:pt x="54" y="168"/>
                      <a:pt x="54" y="168"/>
                    </a:cubicBezTo>
                    <a:cubicBezTo>
                      <a:pt x="53" y="173"/>
                      <a:pt x="53" y="173"/>
                      <a:pt x="53" y="173"/>
                    </a:cubicBezTo>
                    <a:cubicBezTo>
                      <a:pt x="49" y="176"/>
                      <a:pt x="49" y="176"/>
                      <a:pt x="49" y="176"/>
                    </a:cubicBezTo>
                    <a:cubicBezTo>
                      <a:pt x="46" y="180"/>
                      <a:pt x="46" y="180"/>
                      <a:pt x="46" y="180"/>
                    </a:cubicBezTo>
                    <a:cubicBezTo>
                      <a:pt x="42" y="184"/>
                      <a:pt x="42" y="184"/>
                      <a:pt x="42" y="184"/>
                    </a:cubicBezTo>
                    <a:cubicBezTo>
                      <a:pt x="40" y="189"/>
                      <a:pt x="40" y="189"/>
                      <a:pt x="40" y="189"/>
                    </a:cubicBezTo>
                    <a:cubicBezTo>
                      <a:pt x="38" y="190"/>
                      <a:pt x="38" y="190"/>
                      <a:pt x="38" y="190"/>
                    </a:cubicBezTo>
                    <a:cubicBezTo>
                      <a:pt x="37" y="194"/>
                      <a:pt x="37" y="194"/>
                      <a:pt x="37" y="194"/>
                    </a:cubicBezTo>
                    <a:cubicBezTo>
                      <a:pt x="34" y="198"/>
                      <a:pt x="34" y="198"/>
                      <a:pt x="34" y="198"/>
                    </a:cubicBezTo>
                    <a:cubicBezTo>
                      <a:pt x="26" y="206"/>
                      <a:pt x="26" y="206"/>
                      <a:pt x="26" y="206"/>
                    </a:cubicBezTo>
                    <a:cubicBezTo>
                      <a:pt x="20" y="211"/>
                      <a:pt x="20" y="211"/>
                      <a:pt x="20" y="211"/>
                    </a:cubicBezTo>
                    <a:cubicBezTo>
                      <a:pt x="19" y="214"/>
                      <a:pt x="19" y="214"/>
                      <a:pt x="19" y="214"/>
                    </a:cubicBezTo>
                    <a:cubicBezTo>
                      <a:pt x="18" y="219"/>
                      <a:pt x="18" y="219"/>
                      <a:pt x="18" y="219"/>
                    </a:cubicBezTo>
                    <a:cubicBezTo>
                      <a:pt x="20" y="222"/>
                      <a:pt x="20" y="222"/>
                      <a:pt x="20" y="222"/>
                    </a:cubicBezTo>
                    <a:cubicBezTo>
                      <a:pt x="22" y="223"/>
                      <a:pt x="22" y="223"/>
                      <a:pt x="22" y="223"/>
                    </a:cubicBezTo>
                    <a:cubicBezTo>
                      <a:pt x="23" y="223"/>
                      <a:pt x="23" y="223"/>
                      <a:pt x="23" y="223"/>
                    </a:cubicBezTo>
                    <a:cubicBezTo>
                      <a:pt x="26" y="226"/>
                      <a:pt x="26" y="226"/>
                      <a:pt x="26" y="226"/>
                    </a:cubicBezTo>
                    <a:cubicBezTo>
                      <a:pt x="25" y="228"/>
                      <a:pt x="25" y="228"/>
                      <a:pt x="25" y="228"/>
                    </a:cubicBezTo>
                    <a:cubicBezTo>
                      <a:pt x="25" y="236"/>
                      <a:pt x="25" y="236"/>
                      <a:pt x="25" y="236"/>
                    </a:cubicBezTo>
                    <a:cubicBezTo>
                      <a:pt x="24" y="240"/>
                      <a:pt x="24" y="240"/>
                      <a:pt x="24" y="240"/>
                    </a:cubicBezTo>
                    <a:cubicBezTo>
                      <a:pt x="24" y="242"/>
                      <a:pt x="24" y="242"/>
                      <a:pt x="24" y="242"/>
                    </a:cubicBezTo>
                    <a:cubicBezTo>
                      <a:pt x="19" y="244"/>
                      <a:pt x="19" y="244"/>
                      <a:pt x="19" y="244"/>
                    </a:cubicBezTo>
                    <a:cubicBezTo>
                      <a:pt x="18" y="246"/>
                      <a:pt x="18" y="246"/>
                      <a:pt x="18" y="246"/>
                    </a:cubicBezTo>
                    <a:cubicBezTo>
                      <a:pt x="18" y="251"/>
                      <a:pt x="18" y="251"/>
                      <a:pt x="18" y="251"/>
                    </a:cubicBezTo>
                    <a:cubicBezTo>
                      <a:pt x="0" y="330"/>
                      <a:pt x="0" y="330"/>
                      <a:pt x="0" y="330"/>
                    </a:cubicBezTo>
                    <a:cubicBezTo>
                      <a:pt x="35" y="338"/>
                      <a:pt x="102" y="352"/>
                      <a:pt x="102" y="352"/>
                    </a:cubicBezTo>
                    <a:cubicBezTo>
                      <a:pt x="208" y="373"/>
                      <a:pt x="208" y="373"/>
                      <a:pt x="208" y="373"/>
                    </a:cubicBezTo>
                    <a:cubicBezTo>
                      <a:pt x="228" y="256"/>
                      <a:pt x="228" y="256"/>
                      <a:pt x="228" y="256"/>
                    </a:cubicBezTo>
                    <a:cubicBezTo>
                      <a:pt x="226" y="254"/>
                      <a:pt x="226" y="254"/>
                      <a:pt x="226" y="254"/>
                    </a:cubicBezTo>
                    <a:cubicBezTo>
                      <a:pt x="224" y="252"/>
                      <a:pt x="224" y="252"/>
                      <a:pt x="224" y="252"/>
                    </a:cubicBezTo>
                    <a:cubicBezTo>
                      <a:pt x="224" y="251"/>
                      <a:pt x="224" y="251"/>
                      <a:pt x="224" y="251"/>
                    </a:cubicBezTo>
                    <a:cubicBezTo>
                      <a:pt x="223" y="247"/>
                      <a:pt x="223" y="247"/>
                      <a:pt x="223" y="247"/>
                    </a:cubicBezTo>
                    <a:cubicBezTo>
                      <a:pt x="221" y="244"/>
                      <a:pt x="221" y="244"/>
                      <a:pt x="221" y="244"/>
                    </a:cubicBezTo>
                    <a:cubicBezTo>
                      <a:pt x="218" y="241"/>
                      <a:pt x="218" y="241"/>
                      <a:pt x="218" y="241"/>
                    </a:cubicBezTo>
                    <a:cubicBezTo>
                      <a:pt x="214" y="241"/>
                      <a:pt x="214" y="241"/>
                      <a:pt x="214" y="241"/>
                    </a:cubicBezTo>
                    <a:cubicBezTo>
                      <a:pt x="213" y="246"/>
                      <a:pt x="213" y="246"/>
                      <a:pt x="213" y="246"/>
                    </a:cubicBezTo>
                    <a:cubicBezTo>
                      <a:pt x="212" y="249"/>
                      <a:pt x="212" y="249"/>
                      <a:pt x="212" y="249"/>
                    </a:cubicBezTo>
                    <a:cubicBezTo>
                      <a:pt x="202" y="248"/>
                      <a:pt x="202" y="248"/>
                      <a:pt x="202" y="248"/>
                    </a:cubicBezTo>
                    <a:cubicBezTo>
                      <a:pt x="197" y="246"/>
                      <a:pt x="197" y="246"/>
                      <a:pt x="197" y="246"/>
                    </a:cubicBezTo>
                    <a:cubicBezTo>
                      <a:pt x="189" y="245"/>
                      <a:pt x="189" y="245"/>
                      <a:pt x="189" y="245"/>
                    </a:cubicBezTo>
                    <a:cubicBezTo>
                      <a:pt x="185" y="245"/>
                      <a:pt x="185" y="245"/>
                      <a:pt x="185" y="245"/>
                    </a:cubicBezTo>
                    <a:cubicBezTo>
                      <a:pt x="184" y="247"/>
                      <a:pt x="184" y="247"/>
                      <a:pt x="184" y="247"/>
                    </a:cubicBezTo>
                    <a:cubicBezTo>
                      <a:pt x="184" y="249"/>
                      <a:pt x="184" y="249"/>
                      <a:pt x="184" y="249"/>
                    </a:cubicBezTo>
                    <a:cubicBezTo>
                      <a:pt x="179" y="247"/>
                      <a:pt x="179" y="247"/>
                      <a:pt x="179" y="247"/>
                    </a:cubicBezTo>
                    <a:cubicBezTo>
                      <a:pt x="174" y="244"/>
                      <a:pt x="174" y="244"/>
                      <a:pt x="174" y="244"/>
                    </a:cubicBezTo>
                    <a:cubicBezTo>
                      <a:pt x="171" y="244"/>
                      <a:pt x="171" y="244"/>
                      <a:pt x="171" y="244"/>
                    </a:cubicBezTo>
                    <a:cubicBezTo>
                      <a:pt x="169" y="244"/>
                      <a:pt x="169" y="244"/>
                      <a:pt x="169" y="244"/>
                    </a:cubicBezTo>
                    <a:cubicBezTo>
                      <a:pt x="168" y="247"/>
                      <a:pt x="168" y="247"/>
                      <a:pt x="168" y="247"/>
                    </a:cubicBezTo>
                    <a:cubicBezTo>
                      <a:pt x="168" y="249"/>
                      <a:pt x="168" y="249"/>
                      <a:pt x="168" y="249"/>
                    </a:cubicBezTo>
                    <a:cubicBezTo>
                      <a:pt x="164" y="249"/>
                      <a:pt x="164" y="249"/>
                      <a:pt x="164" y="249"/>
                    </a:cubicBezTo>
                    <a:cubicBezTo>
                      <a:pt x="162" y="245"/>
                      <a:pt x="162" y="245"/>
                      <a:pt x="162" y="245"/>
                    </a:cubicBezTo>
                    <a:cubicBezTo>
                      <a:pt x="162" y="242"/>
                      <a:pt x="162" y="242"/>
                      <a:pt x="162" y="242"/>
                    </a:cubicBezTo>
                    <a:cubicBezTo>
                      <a:pt x="162" y="238"/>
                      <a:pt x="162" y="238"/>
                      <a:pt x="162" y="238"/>
                    </a:cubicBezTo>
                    <a:cubicBezTo>
                      <a:pt x="160" y="232"/>
                      <a:pt x="160" y="232"/>
                      <a:pt x="160" y="232"/>
                    </a:cubicBezTo>
                    <a:cubicBezTo>
                      <a:pt x="160" y="226"/>
                      <a:pt x="160" y="226"/>
                      <a:pt x="160" y="226"/>
                    </a:cubicBezTo>
                    <a:cubicBezTo>
                      <a:pt x="156" y="226"/>
                      <a:pt x="156" y="226"/>
                      <a:pt x="156" y="226"/>
                    </a:cubicBezTo>
                    <a:cubicBezTo>
                      <a:pt x="151" y="223"/>
                      <a:pt x="151" y="223"/>
                      <a:pt x="151" y="223"/>
                    </a:cubicBezTo>
                    <a:cubicBezTo>
                      <a:pt x="149" y="220"/>
                      <a:pt x="149" y="220"/>
                      <a:pt x="149" y="220"/>
                    </a:cubicBezTo>
                    <a:cubicBezTo>
                      <a:pt x="149" y="218"/>
                      <a:pt x="149" y="218"/>
                      <a:pt x="149" y="218"/>
                    </a:cubicBezTo>
                    <a:cubicBezTo>
                      <a:pt x="149" y="213"/>
                      <a:pt x="149" y="213"/>
                      <a:pt x="149" y="213"/>
                    </a:cubicBezTo>
                    <a:cubicBezTo>
                      <a:pt x="149" y="208"/>
                      <a:pt x="149" y="208"/>
                      <a:pt x="149" y="208"/>
                    </a:cubicBezTo>
                    <a:cubicBezTo>
                      <a:pt x="145" y="204"/>
                      <a:pt x="145" y="204"/>
                      <a:pt x="145" y="204"/>
                    </a:cubicBezTo>
                    <a:cubicBezTo>
                      <a:pt x="145" y="201"/>
                      <a:pt x="145" y="201"/>
                      <a:pt x="145" y="201"/>
                    </a:cubicBezTo>
                    <a:cubicBezTo>
                      <a:pt x="145" y="195"/>
                      <a:pt x="145" y="195"/>
                      <a:pt x="145" y="195"/>
                    </a:cubicBezTo>
                    <a:cubicBezTo>
                      <a:pt x="144" y="187"/>
                      <a:pt x="144" y="187"/>
                      <a:pt x="144" y="187"/>
                    </a:cubicBezTo>
                    <a:cubicBezTo>
                      <a:pt x="142" y="183"/>
                      <a:pt x="142" y="183"/>
                      <a:pt x="142" y="183"/>
                    </a:cubicBezTo>
                    <a:cubicBezTo>
                      <a:pt x="141" y="179"/>
                      <a:pt x="141" y="179"/>
                      <a:pt x="141" y="179"/>
                    </a:cubicBezTo>
                    <a:cubicBezTo>
                      <a:pt x="139" y="179"/>
                      <a:pt x="139" y="179"/>
                      <a:pt x="139" y="179"/>
                    </a:cubicBezTo>
                    <a:cubicBezTo>
                      <a:pt x="135" y="182"/>
                      <a:pt x="135" y="182"/>
                      <a:pt x="135" y="182"/>
                    </a:cubicBezTo>
                    <a:cubicBezTo>
                      <a:pt x="133" y="182"/>
                      <a:pt x="133" y="182"/>
                      <a:pt x="133" y="182"/>
                    </a:cubicBezTo>
                    <a:cubicBezTo>
                      <a:pt x="130" y="183"/>
                      <a:pt x="130" y="183"/>
                      <a:pt x="130" y="183"/>
                    </a:cubicBezTo>
                    <a:cubicBezTo>
                      <a:pt x="127" y="186"/>
                      <a:pt x="127" y="186"/>
                      <a:pt x="127" y="186"/>
                    </a:cubicBezTo>
                    <a:cubicBezTo>
                      <a:pt x="125" y="186"/>
                      <a:pt x="125" y="186"/>
                      <a:pt x="125" y="186"/>
                    </a:cubicBezTo>
                    <a:cubicBezTo>
                      <a:pt x="125" y="183"/>
                      <a:pt x="125" y="183"/>
                      <a:pt x="125" y="183"/>
                    </a:cubicBezTo>
                    <a:cubicBezTo>
                      <a:pt x="121" y="181"/>
                      <a:pt x="121" y="181"/>
                      <a:pt x="121" y="181"/>
                    </a:cubicBezTo>
                    <a:cubicBezTo>
                      <a:pt x="119" y="179"/>
                      <a:pt x="119" y="179"/>
                      <a:pt x="119" y="179"/>
                    </a:cubicBezTo>
                    <a:cubicBezTo>
                      <a:pt x="122" y="172"/>
                      <a:pt x="122" y="172"/>
                      <a:pt x="122" y="172"/>
                    </a:cubicBezTo>
                    <a:cubicBezTo>
                      <a:pt x="125" y="168"/>
                      <a:pt x="125" y="168"/>
                      <a:pt x="125" y="168"/>
                    </a:cubicBezTo>
                    <a:cubicBezTo>
                      <a:pt x="128" y="168"/>
                      <a:pt x="128" y="168"/>
                      <a:pt x="128" y="168"/>
                    </a:cubicBezTo>
                    <a:cubicBezTo>
                      <a:pt x="129" y="166"/>
                      <a:pt x="129" y="166"/>
                      <a:pt x="129" y="166"/>
                    </a:cubicBezTo>
                    <a:cubicBezTo>
                      <a:pt x="127" y="160"/>
                      <a:pt x="127" y="160"/>
                      <a:pt x="127" y="160"/>
                    </a:cubicBezTo>
                    <a:cubicBezTo>
                      <a:pt x="128" y="154"/>
                      <a:pt x="128" y="154"/>
                      <a:pt x="128" y="154"/>
                    </a:cubicBezTo>
                    <a:cubicBezTo>
                      <a:pt x="131" y="147"/>
                      <a:pt x="131" y="147"/>
                      <a:pt x="131" y="147"/>
                    </a:cubicBezTo>
                    <a:cubicBezTo>
                      <a:pt x="134" y="141"/>
                      <a:pt x="134" y="141"/>
                      <a:pt x="134" y="141"/>
                    </a:cubicBezTo>
                    <a:cubicBezTo>
                      <a:pt x="137" y="135"/>
                      <a:pt x="137" y="135"/>
                      <a:pt x="137" y="135"/>
                    </a:cubicBezTo>
                    <a:cubicBezTo>
                      <a:pt x="137" y="131"/>
                      <a:pt x="137" y="131"/>
                      <a:pt x="137" y="131"/>
                    </a:cubicBezTo>
                    <a:cubicBezTo>
                      <a:pt x="128" y="129"/>
                      <a:pt x="128" y="129"/>
                      <a:pt x="128" y="129"/>
                    </a:cubicBezTo>
                    <a:cubicBezTo>
                      <a:pt x="128" y="128"/>
                      <a:pt x="128" y="128"/>
                      <a:pt x="128" y="128"/>
                    </a:cubicBezTo>
                    <a:cubicBezTo>
                      <a:pt x="125" y="124"/>
                      <a:pt x="125" y="124"/>
                      <a:pt x="125" y="124"/>
                    </a:cubicBezTo>
                    <a:cubicBezTo>
                      <a:pt x="123" y="118"/>
                      <a:pt x="123" y="118"/>
                      <a:pt x="123" y="118"/>
                    </a:cubicBezTo>
                    <a:cubicBezTo>
                      <a:pt x="122" y="111"/>
                      <a:pt x="122" y="111"/>
                      <a:pt x="122" y="111"/>
                    </a:cubicBezTo>
                    <a:cubicBezTo>
                      <a:pt x="119" y="106"/>
                      <a:pt x="119" y="106"/>
                      <a:pt x="119" y="106"/>
                    </a:cubicBezTo>
                    <a:cubicBezTo>
                      <a:pt x="114" y="101"/>
                      <a:pt x="114" y="101"/>
                      <a:pt x="114" y="101"/>
                    </a:cubicBezTo>
                    <a:cubicBezTo>
                      <a:pt x="109" y="93"/>
                      <a:pt x="109" y="93"/>
                      <a:pt x="109" y="93"/>
                    </a:cubicBezTo>
                    <a:cubicBezTo>
                      <a:pt x="108" y="88"/>
                      <a:pt x="108" y="88"/>
                      <a:pt x="108" y="88"/>
                    </a:cubicBezTo>
                    <a:cubicBezTo>
                      <a:pt x="104" y="82"/>
                      <a:pt x="104" y="82"/>
                      <a:pt x="104" y="82"/>
                    </a:cubicBezTo>
                    <a:cubicBezTo>
                      <a:pt x="104" y="79"/>
                      <a:pt x="104" y="79"/>
                      <a:pt x="104" y="79"/>
                    </a:cubicBezTo>
                    <a:cubicBezTo>
                      <a:pt x="101" y="76"/>
                      <a:pt x="101" y="76"/>
                      <a:pt x="101" y="76"/>
                    </a:cubicBezTo>
                    <a:cubicBezTo>
                      <a:pt x="101" y="72"/>
                      <a:pt x="101" y="72"/>
                      <a:pt x="101" y="72"/>
                    </a:cubicBezTo>
                    <a:cubicBezTo>
                      <a:pt x="101" y="69"/>
                      <a:pt x="101" y="69"/>
                      <a:pt x="101" y="69"/>
                    </a:cubicBezTo>
                    <a:cubicBezTo>
                      <a:pt x="99" y="64"/>
                      <a:pt x="99" y="64"/>
                      <a:pt x="99" y="64"/>
                    </a:cubicBezTo>
                    <a:cubicBezTo>
                      <a:pt x="97" y="62"/>
                      <a:pt x="97" y="62"/>
                      <a:pt x="97" y="62"/>
                    </a:cubicBezTo>
                    <a:cubicBezTo>
                      <a:pt x="97" y="59"/>
                      <a:pt x="97" y="59"/>
                      <a:pt x="97" y="59"/>
                    </a:cubicBezTo>
                    <a:cubicBezTo>
                      <a:pt x="98" y="48"/>
                      <a:pt x="98" y="48"/>
                      <a:pt x="98" y="48"/>
                    </a:cubicBezTo>
                    <a:cubicBezTo>
                      <a:pt x="101" y="36"/>
                      <a:pt x="101" y="36"/>
                      <a:pt x="101" y="36"/>
                    </a:cubicBezTo>
                    <a:cubicBezTo>
                      <a:pt x="104" y="25"/>
                      <a:pt x="104" y="25"/>
                      <a:pt x="104" y="25"/>
                    </a:cubicBezTo>
                    <a:cubicBezTo>
                      <a:pt x="106" y="18"/>
                      <a:pt x="106" y="18"/>
                      <a:pt x="106" y="18"/>
                    </a:cubicBezTo>
                    <a:cubicBezTo>
                      <a:pt x="108" y="8"/>
                      <a:pt x="108" y="8"/>
                      <a:pt x="108" y="8"/>
                    </a:cubicBezTo>
                    <a:cubicBezTo>
                      <a:pt x="76" y="0"/>
                      <a:pt x="76" y="0"/>
                      <a:pt x="76" y="0"/>
                    </a:cubicBezTo>
                    <a:cubicBezTo>
                      <a:pt x="76" y="0"/>
                      <a:pt x="52" y="114"/>
                      <a:pt x="47" y="120"/>
                    </a:cubicBezTo>
                    <a:cubicBezTo>
                      <a:pt x="43" y="127"/>
                      <a:pt x="48" y="125"/>
                      <a:pt x="48" y="132"/>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47" name="Freeform 21">
                <a:extLst>
                  <a:ext uri="{FF2B5EF4-FFF2-40B4-BE49-F238E27FC236}">
                    <a16:creationId xmlns:a16="http://schemas.microsoft.com/office/drawing/2014/main" id="{33461CE0-F425-F741-BB00-C6E127F52662}"/>
                  </a:ext>
                </a:extLst>
              </p:cNvPr>
              <p:cNvSpPr>
                <a:spLocks/>
              </p:cNvSpPr>
              <p:nvPr/>
            </p:nvSpPr>
            <p:spPr bwMode="auto">
              <a:xfrm>
                <a:off x="8818638" y="4613538"/>
                <a:ext cx="2211514" cy="1430172"/>
              </a:xfrm>
              <a:custGeom>
                <a:avLst/>
                <a:gdLst>
                  <a:gd name="T0" fmla="*/ 184 w 391"/>
                  <a:gd name="T1" fmla="*/ 33 h 252"/>
                  <a:gd name="T2" fmla="*/ 9 w 391"/>
                  <a:gd name="T3" fmla="*/ 10 h 252"/>
                  <a:gd name="T4" fmla="*/ 4 w 391"/>
                  <a:gd name="T5" fmla="*/ 28 h 252"/>
                  <a:gd name="T6" fmla="*/ 0 w 391"/>
                  <a:gd name="T7" fmla="*/ 51 h 252"/>
                  <a:gd name="T8" fmla="*/ 2 w 391"/>
                  <a:gd name="T9" fmla="*/ 56 h 252"/>
                  <a:gd name="T10" fmla="*/ 4 w 391"/>
                  <a:gd name="T11" fmla="*/ 64 h 252"/>
                  <a:gd name="T12" fmla="*/ 7 w 391"/>
                  <a:gd name="T13" fmla="*/ 71 h 252"/>
                  <a:gd name="T14" fmla="*/ 11 w 391"/>
                  <a:gd name="T15" fmla="*/ 80 h 252"/>
                  <a:gd name="T16" fmla="*/ 17 w 391"/>
                  <a:gd name="T17" fmla="*/ 93 h 252"/>
                  <a:gd name="T18" fmla="*/ 25 w 391"/>
                  <a:gd name="T19" fmla="*/ 103 h 252"/>
                  <a:gd name="T20" fmla="*/ 28 w 391"/>
                  <a:gd name="T21" fmla="*/ 116 h 252"/>
                  <a:gd name="T22" fmla="*/ 31 w 391"/>
                  <a:gd name="T23" fmla="*/ 121 h 252"/>
                  <a:gd name="T24" fmla="*/ 40 w 391"/>
                  <a:gd name="T25" fmla="*/ 127 h 252"/>
                  <a:gd name="T26" fmla="*/ 34 w 391"/>
                  <a:gd name="T27" fmla="*/ 139 h 252"/>
                  <a:gd name="T28" fmla="*/ 30 w 391"/>
                  <a:gd name="T29" fmla="*/ 152 h 252"/>
                  <a:gd name="T30" fmla="*/ 31 w 391"/>
                  <a:gd name="T31" fmla="*/ 160 h 252"/>
                  <a:gd name="T32" fmla="*/ 25 w 391"/>
                  <a:gd name="T33" fmla="*/ 164 h 252"/>
                  <a:gd name="T34" fmla="*/ 24 w 391"/>
                  <a:gd name="T35" fmla="*/ 173 h 252"/>
                  <a:gd name="T36" fmla="*/ 28 w 391"/>
                  <a:gd name="T37" fmla="*/ 178 h 252"/>
                  <a:gd name="T38" fmla="*/ 33 w 391"/>
                  <a:gd name="T39" fmla="*/ 175 h 252"/>
                  <a:gd name="T40" fmla="*/ 38 w 391"/>
                  <a:gd name="T41" fmla="*/ 174 h 252"/>
                  <a:gd name="T42" fmla="*/ 44 w 391"/>
                  <a:gd name="T43" fmla="*/ 171 h 252"/>
                  <a:gd name="T44" fmla="*/ 47 w 391"/>
                  <a:gd name="T45" fmla="*/ 179 h 252"/>
                  <a:gd name="T46" fmla="*/ 48 w 391"/>
                  <a:gd name="T47" fmla="*/ 193 h 252"/>
                  <a:gd name="T48" fmla="*/ 52 w 391"/>
                  <a:gd name="T49" fmla="*/ 200 h 252"/>
                  <a:gd name="T50" fmla="*/ 52 w 391"/>
                  <a:gd name="T51" fmla="*/ 210 h 252"/>
                  <a:gd name="T52" fmla="*/ 54 w 391"/>
                  <a:gd name="T53" fmla="*/ 215 h 252"/>
                  <a:gd name="T54" fmla="*/ 63 w 391"/>
                  <a:gd name="T55" fmla="*/ 218 h 252"/>
                  <a:gd name="T56" fmla="*/ 65 w 391"/>
                  <a:gd name="T57" fmla="*/ 230 h 252"/>
                  <a:gd name="T58" fmla="*/ 65 w 391"/>
                  <a:gd name="T59" fmla="*/ 237 h 252"/>
                  <a:gd name="T60" fmla="*/ 71 w 391"/>
                  <a:gd name="T61" fmla="*/ 241 h 252"/>
                  <a:gd name="T62" fmla="*/ 72 w 391"/>
                  <a:gd name="T63" fmla="*/ 236 h 252"/>
                  <a:gd name="T64" fmla="*/ 77 w 391"/>
                  <a:gd name="T65" fmla="*/ 236 h 252"/>
                  <a:gd name="T66" fmla="*/ 87 w 391"/>
                  <a:gd name="T67" fmla="*/ 241 h 252"/>
                  <a:gd name="T68" fmla="*/ 88 w 391"/>
                  <a:gd name="T69" fmla="*/ 237 h 252"/>
                  <a:gd name="T70" fmla="*/ 100 w 391"/>
                  <a:gd name="T71" fmla="*/ 238 h 252"/>
                  <a:gd name="T72" fmla="*/ 115 w 391"/>
                  <a:gd name="T73" fmla="*/ 241 h 252"/>
                  <a:gd name="T74" fmla="*/ 117 w 391"/>
                  <a:gd name="T75" fmla="*/ 233 h 252"/>
                  <a:gd name="T76" fmla="*/ 124 w 391"/>
                  <a:gd name="T77" fmla="*/ 236 h 252"/>
                  <a:gd name="T78" fmla="*/ 127 w 391"/>
                  <a:gd name="T79" fmla="*/ 243 h 252"/>
                  <a:gd name="T80" fmla="*/ 129 w 391"/>
                  <a:gd name="T81" fmla="*/ 246 h 252"/>
                  <a:gd name="T82" fmla="*/ 136 w 391"/>
                  <a:gd name="T83" fmla="*/ 221 h 252"/>
                  <a:gd name="T84" fmla="*/ 373 w 391"/>
                  <a:gd name="T85" fmla="*/ 252 h 252"/>
                  <a:gd name="T86" fmla="*/ 391 w 391"/>
                  <a:gd name="T87" fmla="*/ 6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91" h="252">
                    <a:moveTo>
                      <a:pt x="391" y="60"/>
                    </a:moveTo>
                    <a:cubicBezTo>
                      <a:pt x="391" y="60"/>
                      <a:pt x="243" y="42"/>
                      <a:pt x="184" y="33"/>
                    </a:cubicBezTo>
                    <a:cubicBezTo>
                      <a:pt x="112" y="22"/>
                      <a:pt x="11" y="0"/>
                      <a:pt x="11" y="0"/>
                    </a:cubicBezTo>
                    <a:cubicBezTo>
                      <a:pt x="9" y="10"/>
                      <a:pt x="9" y="10"/>
                      <a:pt x="9" y="10"/>
                    </a:cubicBezTo>
                    <a:cubicBezTo>
                      <a:pt x="7" y="17"/>
                      <a:pt x="7" y="17"/>
                      <a:pt x="7" y="17"/>
                    </a:cubicBezTo>
                    <a:cubicBezTo>
                      <a:pt x="4" y="28"/>
                      <a:pt x="4" y="28"/>
                      <a:pt x="4" y="28"/>
                    </a:cubicBezTo>
                    <a:cubicBezTo>
                      <a:pt x="1" y="40"/>
                      <a:pt x="1" y="40"/>
                      <a:pt x="1" y="40"/>
                    </a:cubicBezTo>
                    <a:cubicBezTo>
                      <a:pt x="0" y="51"/>
                      <a:pt x="0" y="51"/>
                      <a:pt x="0" y="51"/>
                    </a:cubicBezTo>
                    <a:cubicBezTo>
                      <a:pt x="0" y="54"/>
                      <a:pt x="0" y="54"/>
                      <a:pt x="0" y="54"/>
                    </a:cubicBezTo>
                    <a:cubicBezTo>
                      <a:pt x="2" y="56"/>
                      <a:pt x="2" y="56"/>
                      <a:pt x="2" y="56"/>
                    </a:cubicBezTo>
                    <a:cubicBezTo>
                      <a:pt x="4" y="61"/>
                      <a:pt x="4" y="61"/>
                      <a:pt x="4" y="61"/>
                    </a:cubicBezTo>
                    <a:cubicBezTo>
                      <a:pt x="4" y="64"/>
                      <a:pt x="4" y="64"/>
                      <a:pt x="4" y="64"/>
                    </a:cubicBezTo>
                    <a:cubicBezTo>
                      <a:pt x="4" y="68"/>
                      <a:pt x="4" y="68"/>
                      <a:pt x="4" y="68"/>
                    </a:cubicBezTo>
                    <a:cubicBezTo>
                      <a:pt x="7" y="71"/>
                      <a:pt x="7" y="71"/>
                      <a:pt x="7" y="71"/>
                    </a:cubicBezTo>
                    <a:cubicBezTo>
                      <a:pt x="7" y="74"/>
                      <a:pt x="7" y="74"/>
                      <a:pt x="7" y="74"/>
                    </a:cubicBezTo>
                    <a:cubicBezTo>
                      <a:pt x="11" y="80"/>
                      <a:pt x="11" y="80"/>
                      <a:pt x="11" y="80"/>
                    </a:cubicBezTo>
                    <a:cubicBezTo>
                      <a:pt x="12" y="85"/>
                      <a:pt x="12" y="85"/>
                      <a:pt x="12" y="85"/>
                    </a:cubicBezTo>
                    <a:cubicBezTo>
                      <a:pt x="17" y="93"/>
                      <a:pt x="17" y="93"/>
                      <a:pt x="17" y="93"/>
                    </a:cubicBezTo>
                    <a:cubicBezTo>
                      <a:pt x="22" y="98"/>
                      <a:pt x="22" y="98"/>
                      <a:pt x="22" y="98"/>
                    </a:cubicBezTo>
                    <a:cubicBezTo>
                      <a:pt x="25" y="103"/>
                      <a:pt x="25" y="103"/>
                      <a:pt x="25" y="103"/>
                    </a:cubicBezTo>
                    <a:cubicBezTo>
                      <a:pt x="26" y="110"/>
                      <a:pt x="26" y="110"/>
                      <a:pt x="26" y="110"/>
                    </a:cubicBezTo>
                    <a:cubicBezTo>
                      <a:pt x="28" y="116"/>
                      <a:pt x="28" y="116"/>
                      <a:pt x="28" y="116"/>
                    </a:cubicBezTo>
                    <a:cubicBezTo>
                      <a:pt x="31" y="120"/>
                      <a:pt x="31" y="120"/>
                      <a:pt x="31" y="120"/>
                    </a:cubicBezTo>
                    <a:cubicBezTo>
                      <a:pt x="31" y="121"/>
                      <a:pt x="31" y="121"/>
                      <a:pt x="31" y="121"/>
                    </a:cubicBezTo>
                    <a:cubicBezTo>
                      <a:pt x="40" y="123"/>
                      <a:pt x="40" y="123"/>
                      <a:pt x="40" y="123"/>
                    </a:cubicBezTo>
                    <a:cubicBezTo>
                      <a:pt x="40" y="127"/>
                      <a:pt x="40" y="127"/>
                      <a:pt x="40" y="127"/>
                    </a:cubicBezTo>
                    <a:cubicBezTo>
                      <a:pt x="37" y="133"/>
                      <a:pt x="37" y="133"/>
                      <a:pt x="37" y="133"/>
                    </a:cubicBezTo>
                    <a:cubicBezTo>
                      <a:pt x="34" y="139"/>
                      <a:pt x="34" y="139"/>
                      <a:pt x="34" y="139"/>
                    </a:cubicBezTo>
                    <a:cubicBezTo>
                      <a:pt x="31" y="146"/>
                      <a:pt x="31" y="146"/>
                      <a:pt x="31" y="146"/>
                    </a:cubicBezTo>
                    <a:cubicBezTo>
                      <a:pt x="30" y="152"/>
                      <a:pt x="30" y="152"/>
                      <a:pt x="30" y="152"/>
                    </a:cubicBezTo>
                    <a:cubicBezTo>
                      <a:pt x="32" y="158"/>
                      <a:pt x="32" y="158"/>
                      <a:pt x="32" y="158"/>
                    </a:cubicBezTo>
                    <a:cubicBezTo>
                      <a:pt x="31" y="160"/>
                      <a:pt x="31" y="160"/>
                      <a:pt x="31" y="160"/>
                    </a:cubicBezTo>
                    <a:cubicBezTo>
                      <a:pt x="28" y="160"/>
                      <a:pt x="28" y="160"/>
                      <a:pt x="28" y="160"/>
                    </a:cubicBezTo>
                    <a:cubicBezTo>
                      <a:pt x="25" y="164"/>
                      <a:pt x="25" y="164"/>
                      <a:pt x="25" y="164"/>
                    </a:cubicBezTo>
                    <a:cubicBezTo>
                      <a:pt x="22" y="171"/>
                      <a:pt x="22" y="171"/>
                      <a:pt x="22" y="171"/>
                    </a:cubicBezTo>
                    <a:cubicBezTo>
                      <a:pt x="24" y="173"/>
                      <a:pt x="24" y="173"/>
                      <a:pt x="24" y="173"/>
                    </a:cubicBezTo>
                    <a:cubicBezTo>
                      <a:pt x="28" y="175"/>
                      <a:pt x="28" y="175"/>
                      <a:pt x="28" y="175"/>
                    </a:cubicBezTo>
                    <a:cubicBezTo>
                      <a:pt x="28" y="178"/>
                      <a:pt x="28" y="178"/>
                      <a:pt x="28" y="178"/>
                    </a:cubicBezTo>
                    <a:cubicBezTo>
                      <a:pt x="30" y="178"/>
                      <a:pt x="30" y="178"/>
                      <a:pt x="30" y="178"/>
                    </a:cubicBezTo>
                    <a:cubicBezTo>
                      <a:pt x="33" y="175"/>
                      <a:pt x="33" y="175"/>
                      <a:pt x="33" y="175"/>
                    </a:cubicBezTo>
                    <a:cubicBezTo>
                      <a:pt x="36" y="174"/>
                      <a:pt x="36" y="174"/>
                      <a:pt x="36" y="174"/>
                    </a:cubicBezTo>
                    <a:cubicBezTo>
                      <a:pt x="38" y="174"/>
                      <a:pt x="38" y="174"/>
                      <a:pt x="38" y="174"/>
                    </a:cubicBezTo>
                    <a:cubicBezTo>
                      <a:pt x="42" y="171"/>
                      <a:pt x="42" y="171"/>
                      <a:pt x="42" y="171"/>
                    </a:cubicBezTo>
                    <a:cubicBezTo>
                      <a:pt x="44" y="171"/>
                      <a:pt x="44" y="171"/>
                      <a:pt x="44" y="171"/>
                    </a:cubicBezTo>
                    <a:cubicBezTo>
                      <a:pt x="45" y="175"/>
                      <a:pt x="45" y="175"/>
                      <a:pt x="45" y="175"/>
                    </a:cubicBezTo>
                    <a:cubicBezTo>
                      <a:pt x="47" y="179"/>
                      <a:pt x="47" y="179"/>
                      <a:pt x="47" y="179"/>
                    </a:cubicBezTo>
                    <a:cubicBezTo>
                      <a:pt x="48" y="187"/>
                      <a:pt x="48" y="187"/>
                      <a:pt x="48" y="187"/>
                    </a:cubicBezTo>
                    <a:cubicBezTo>
                      <a:pt x="48" y="193"/>
                      <a:pt x="48" y="193"/>
                      <a:pt x="48" y="193"/>
                    </a:cubicBezTo>
                    <a:cubicBezTo>
                      <a:pt x="48" y="196"/>
                      <a:pt x="48" y="196"/>
                      <a:pt x="48" y="196"/>
                    </a:cubicBezTo>
                    <a:cubicBezTo>
                      <a:pt x="52" y="200"/>
                      <a:pt x="52" y="200"/>
                      <a:pt x="52" y="200"/>
                    </a:cubicBezTo>
                    <a:cubicBezTo>
                      <a:pt x="52" y="205"/>
                      <a:pt x="52" y="205"/>
                      <a:pt x="52" y="205"/>
                    </a:cubicBezTo>
                    <a:cubicBezTo>
                      <a:pt x="52" y="210"/>
                      <a:pt x="52" y="210"/>
                      <a:pt x="52" y="210"/>
                    </a:cubicBezTo>
                    <a:cubicBezTo>
                      <a:pt x="52" y="212"/>
                      <a:pt x="52" y="212"/>
                      <a:pt x="52" y="212"/>
                    </a:cubicBezTo>
                    <a:cubicBezTo>
                      <a:pt x="54" y="215"/>
                      <a:pt x="54" y="215"/>
                      <a:pt x="54" y="215"/>
                    </a:cubicBezTo>
                    <a:cubicBezTo>
                      <a:pt x="59" y="218"/>
                      <a:pt x="59" y="218"/>
                      <a:pt x="59" y="218"/>
                    </a:cubicBezTo>
                    <a:cubicBezTo>
                      <a:pt x="63" y="218"/>
                      <a:pt x="63" y="218"/>
                      <a:pt x="63" y="218"/>
                    </a:cubicBezTo>
                    <a:cubicBezTo>
                      <a:pt x="63" y="224"/>
                      <a:pt x="63" y="224"/>
                      <a:pt x="63" y="224"/>
                    </a:cubicBezTo>
                    <a:cubicBezTo>
                      <a:pt x="65" y="230"/>
                      <a:pt x="65" y="230"/>
                      <a:pt x="65" y="230"/>
                    </a:cubicBezTo>
                    <a:cubicBezTo>
                      <a:pt x="65" y="234"/>
                      <a:pt x="65" y="234"/>
                      <a:pt x="65" y="234"/>
                    </a:cubicBezTo>
                    <a:cubicBezTo>
                      <a:pt x="65" y="237"/>
                      <a:pt x="65" y="237"/>
                      <a:pt x="65" y="237"/>
                    </a:cubicBezTo>
                    <a:cubicBezTo>
                      <a:pt x="67" y="241"/>
                      <a:pt x="67" y="241"/>
                      <a:pt x="67" y="241"/>
                    </a:cubicBezTo>
                    <a:cubicBezTo>
                      <a:pt x="71" y="241"/>
                      <a:pt x="71" y="241"/>
                      <a:pt x="71" y="241"/>
                    </a:cubicBezTo>
                    <a:cubicBezTo>
                      <a:pt x="71" y="239"/>
                      <a:pt x="71" y="239"/>
                      <a:pt x="71" y="239"/>
                    </a:cubicBezTo>
                    <a:cubicBezTo>
                      <a:pt x="72" y="236"/>
                      <a:pt x="72" y="236"/>
                      <a:pt x="72" y="236"/>
                    </a:cubicBezTo>
                    <a:cubicBezTo>
                      <a:pt x="74" y="236"/>
                      <a:pt x="74" y="236"/>
                      <a:pt x="74" y="236"/>
                    </a:cubicBezTo>
                    <a:cubicBezTo>
                      <a:pt x="77" y="236"/>
                      <a:pt x="77" y="236"/>
                      <a:pt x="77" y="236"/>
                    </a:cubicBezTo>
                    <a:cubicBezTo>
                      <a:pt x="82" y="239"/>
                      <a:pt x="82" y="239"/>
                      <a:pt x="82" y="239"/>
                    </a:cubicBezTo>
                    <a:cubicBezTo>
                      <a:pt x="87" y="241"/>
                      <a:pt x="87" y="241"/>
                      <a:pt x="87" y="241"/>
                    </a:cubicBezTo>
                    <a:cubicBezTo>
                      <a:pt x="87" y="239"/>
                      <a:pt x="87" y="239"/>
                      <a:pt x="87" y="239"/>
                    </a:cubicBezTo>
                    <a:cubicBezTo>
                      <a:pt x="88" y="237"/>
                      <a:pt x="88" y="237"/>
                      <a:pt x="88" y="237"/>
                    </a:cubicBezTo>
                    <a:cubicBezTo>
                      <a:pt x="92" y="237"/>
                      <a:pt x="92" y="237"/>
                      <a:pt x="92" y="237"/>
                    </a:cubicBezTo>
                    <a:cubicBezTo>
                      <a:pt x="100" y="238"/>
                      <a:pt x="100" y="238"/>
                      <a:pt x="100" y="238"/>
                    </a:cubicBezTo>
                    <a:cubicBezTo>
                      <a:pt x="105" y="240"/>
                      <a:pt x="105" y="240"/>
                      <a:pt x="105" y="240"/>
                    </a:cubicBezTo>
                    <a:cubicBezTo>
                      <a:pt x="115" y="241"/>
                      <a:pt x="115" y="241"/>
                      <a:pt x="115" y="241"/>
                    </a:cubicBezTo>
                    <a:cubicBezTo>
                      <a:pt x="116" y="238"/>
                      <a:pt x="116" y="238"/>
                      <a:pt x="116" y="238"/>
                    </a:cubicBezTo>
                    <a:cubicBezTo>
                      <a:pt x="117" y="233"/>
                      <a:pt x="117" y="233"/>
                      <a:pt x="117" y="233"/>
                    </a:cubicBezTo>
                    <a:cubicBezTo>
                      <a:pt x="121" y="233"/>
                      <a:pt x="121" y="233"/>
                      <a:pt x="121" y="233"/>
                    </a:cubicBezTo>
                    <a:cubicBezTo>
                      <a:pt x="124" y="236"/>
                      <a:pt x="124" y="236"/>
                      <a:pt x="124" y="236"/>
                    </a:cubicBezTo>
                    <a:cubicBezTo>
                      <a:pt x="126" y="239"/>
                      <a:pt x="126" y="239"/>
                      <a:pt x="126" y="239"/>
                    </a:cubicBezTo>
                    <a:cubicBezTo>
                      <a:pt x="127" y="243"/>
                      <a:pt x="127" y="243"/>
                      <a:pt x="127" y="243"/>
                    </a:cubicBezTo>
                    <a:cubicBezTo>
                      <a:pt x="127" y="244"/>
                      <a:pt x="127" y="244"/>
                      <a:pt x="127" y="244"/>
                    </a:cubicBezTo>
                    <a:cubicBezTo>
                      <a:pt x="129" y="246"/>
                      <a:pt x="129" y="246"/>
                      <a:pt x="129" y="246"/>
                    </a:cubicBezTo>
                    <a:cubicBezTo>
                      <a:pt x="131" y="248"/>
                      <a:pt x="131" y="248"/>
                      <a:pt x="131" y="248"/>
                    </a:cubicBezTo>
                    <a:cubicBezTo>
                      <a:pt x="136" y="221"/>
                      <a:pt x="136" y="221"/>
                      <a:pt x="136" y="221"/>
                    </a:cubicBezTo>
                    <a:cubicBezTo>
                      <a:pt x="372" y="252"/>
                      <a:pt x="372" y="252"/>
                      <a:pt x="372" y="252"/>
                    </a:cubicBezTo>
                    <a:cubicBezTo>
                      <a:pt x="373" y="252"/>
                      <a:pt x="373" y="252"/>
                      <a:pt x="373" y="252"/>
                    </a:cubicBezTo>
                    <a:cubicBezTo>
                      <a:pt x="377" y="207"/>
                      <a:pt x="377" y="207"/>
                      <a:pt x="377" y="207"/>
                    </a:cubicBezTo>
                    <a:lnTo>
                      <a:pt x="391" y="6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48" name="Freeform 22">
                <a:extLst>
                  <a:ext uri="{FF2B5EF4-FFF2-40B4-BE49-F238E27FC236}">
                    <a16:creationId xmlns:a16="http://schemas.microsoft.com/office/drawing/2014/main" id="{55303395-6255-6249-A509-FEB3A7CA2219}"/>
                  </a:ext>
                </a:extLst>
              </p:cNvPr>
              <p:cNvSpPr>
                <a:spLocks/>
              </p:cNvSpPr>
              <p:nvPr/>
            </p:nvSpPr>
            <p:spPr bwMode="auto">
              <a:xfrm>
                <a:off x="17223733" y="4787299"/>
                <a:ext cx="781715" cy="1249730"/>
              </a:xfrm>
              <a:custGeom>
                <a:avLst/>
                <a:gdLst>
                  <a:gd name="T0" fmla="*/ 34 w 117"/>
                  <a:gd name="T1" fmla="*/ 182 h 187"/>
                  <a:gd name="T2" fmla="*/ 34 w 117"/>
                  <a:gd name="T3" fmla="*/ 176 h 187"/>
                  <a:gd name="T4" fmla="*/ 37 w 117"/>
                  <a:gd name="T5" fmla="*/ 171 h 187"/>
                  <a:gd name="T6" fmla="*/ 40 w 117"/>
                  <a:gd name="T7" fmla="*/ 166 h 187"/>
                  <a:gd name="T8" fmla="*/ 44 w 117"/>
                  <a:gd name="T9" fmla="*/ 161 h 187"/>
                  <a:gd name="T10" fmla="*/ 40 w 117"/>
                  <a:gd name="T11" fmla="*/ 159 h 187"/>
                  <a:gd name="T12" fmla="*/ 42 w 117"/>
                  <a:gd name="T13" fmla="*/ 155 h 187"/>
                  <a:gd name="T14" fmla="*/ 45 w 117"/>
                  <a:gd name="T15" fmla="*/ 155 h 187"/>
                  <a:gd name="T16" fmla="*/ 48 w 117"/>
                  <a:gd name="T17" fmla="*/ 150 h 187"/>
                  <a:gd name="T18" fmla="*/ 52 w 117"/>
                  <a:gd name="T19" fmla="*/ 153 h 187"/>
                  <a:gd name="T20" fmla="*/ 51 w 117"/>
                  <a:gd name="T21" fmla="*/ 149 h 187"/>
                  <a:gd name="T22" fmla="*/ 56 w 117"/>
                  <a:gd name="T23" fmla="*/ 148 h 187"/>
                  <a:gd name="T24" fmla="*/ 59 w 117"/>
                  <a:gd name="T25" fmla="*/ 139 h 187"/>
                  <a:gd name="T26" fmla="*/ 67 w 117"/>
                  <a:gd name="T27" fmla="*/ 141 h 187"/>
                  <a:gd name="T28" fmla="*/ 68 w 117"/>
                  <a:gd name="T29" fmla="*/ 132 h 187"/>
                  <a:gd name="T30" fmla="*/ 68 w 117"/>
                  <a:gd name="T31" fmla="*/ 123 h 187"/>
                  <a:gd name="T32" fmla="*/ 69 w 117"/>
                  <a:gd name="T33" fmla="*/ 116 h 187"/>
                  <a:gd name="T34" fmla="*/ 79 w 117"/>
                  <a:gd name="T35" fmla="*/ 122 h 187"/>
                  <a:gd name="T36" fmla="*/ 81 w 117"/>
                  <a:gd name="T37" fmla="*/ 115 h 187"/>
                  <a:gd name="T38" fmla="*/ 84 w 117"/>
                  <a:gd name="T39" fmla="*/ 122 h 187"/>
                  <a:gd name="T40" fmla="*/ 88 w 117"/>
                  <a:gd name="T41" fmla="*/ 116 h 187"/>
                  <a:gd name="T42" fmla="*/ 87 w 117"/>
                  <a:gd name="T43" fmla="*/ 111 h 187"/>
                  <a:gd name="T44" fmla="*/ 95 w 117"/>
                  <a:gd name="T45" fmla="*/ 115 h 187"/>
                  <a:gd name="T46" fmla="*/ 97 w 117"/>
                  <a:gd name="T47" fmla="*/ 111 h 187"/>
                  <a:gd name="T48" fmla="*/ 103 w 117"/>
                  <a:gd name="T49" fmla="*/ 105 h 187"/>
                  <a:gd name="T50" fmla="*/ 106 w 117"/>
                  <a:gd name="T51" fmla="*/ 101 h 187"/>
                  <a:gd name="T52" fmla="*/ 114 w 117"/>
                  <a:gd name="T53" fmla="*/ 97 h 187"/>
                  <a:gd name="T54" fmla="*/ 116 w 117"/>
                  <a:gd name="T55" fmla="*/ 88 h 187"/>
                  <a:gd name="T56" fmla="*/ 112 w 117"/>
                  <a:gd name="T57" fmla="*/ 86 h 187"/>
                  <a:gd name="T58" fmla="*/ 112 w 117"/>
                  <a:gd name="T59" fmla="*/ 82 h 187"/>
                  <a:gd name="T60" fmla="*/ 104 w 117"/>
                  <a:gd name="T61" fmla="*/ 77 h 187"/>
                  <a:gd name="T62" fmla="*/ 101 w 117"/>
                  <a:gd name="T63" fmla="*/ 64 h 187"/>
                  <a:gd name="T64" fmla="*/ 95 w 117"/>
                  <a:gd name="T65" fmla="*/ 63 h 187"/>
                  <a:gd name="T66" fmla="*/ 84 w 117"/>
                  <a:gd name="T67" fmla="*/ 56 h 187"/>
                  <a:gd name="T68" fmla="*/ 77 w 117"/>
                  <a:gd name="T69" fmla="*/ 31 h 187"/>
                  <a:gd name="T70" fmla="*/ 71 w 117"/>
                  <a:gd name="T71" fmla="*/ 11 h 187"/>
                  <a:gd name="T72" fmla="*/ 53 w 117"/>
                  <a:gd name="T73" fmla="*/ 3 h 187"/>
                  <a:gd name="T74" fmla="*/ 42 w 117"/>
                  <a:gd name="T75" fmla="*/ 11 h 187"/>
                  <a:gd name="T76" fmla="*/ 30 w 117"/>
                  <a:gd name="T77" fmla="*/ 5 h 187"/>
                  <a:gd name="T78" fmla="*/ 22 w 117"/>
                  <a:gd name="T79" fmla="*/ 22 h 187"/>
                  <a:gd name="T80" fmla="*/ 13 w 117"/>
                  <a:gd name="T81" fmla="*/ 54 h 187"/>
                  <a:gd name="T82" fmla="*/ 15 w 117"/>
                  <a:gd name="T83" fmla="*/ 71 h 187"/>
                  <a:gd name="T84" fmla="*/ 12 w 117"/>
                  <a:gd name="T85" fmla="*/ 82 h 187"/>
                  <a:gd name="T86" fmla="*/ 7 w 117"/>
                  <a:gd name="T87" fmla="*/ 95 h 187"/>
                  <a:gd name="T88" fmla="*/ 0 w 117"/>
                  <a:gd name="T89" fmla="*/ 103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7" h="187">
                    <a:moveTo>
                      <a:pt x="33" y="187"/>
                    </a:moveTo>
                    <a:lnTo>
                      <a:pt x="33" y="185"/>
                    </a:lnTo>
                    <a:lnTo>
                      <a:pt x="34" y="182"/>
                    </a:lnTo>
                    <a:lnTo>
                      <a:pt x="34" y="181"/>
                    </a:lnTo>
                    <a:lnTo>
                      <a:pt x="34" y="178"/>
                    </a:lnTo>
                    <a:lnTo>
                      <a:pt x="34" y="176"/>
                    </a:lnTo>
                    <a:lnTo>
                      <a:pt x="35" y="174"/>
                    </a:lnTo>
                    <a:lnTo>
                      <a:pt x="37" y="174"/>
                    </a:lnTo>
                    <a:lnTo>
                      <a:pt x="37" y="171"/>
                    </a:lnTo>
                    <a:lnTo>
                      <a:pt x="38" y="169"/>
                    </a:lnTo>
                    <a:lnTo>
                      <a:pt x="38" y="166"/>
                    </a:lnTo>
                    <a:lnTo>
                      <a:pt x="40" y="166"/>
                    </a:lnTo>
                    <a:lnTo>
                      <a:pt x="41" y="166"/>
                    </a:lnTo>
                    <a:lnTo>
                      <a:pt x="44" y="166"/>
                    </a:lnTo>
                    <a:lnTo>
                      <a:pt x="44" y="161"/>
                    </a:lnTo>
                    <a:lnTo>
                      <a:pt x="41" y="161"/>
                    </a:lnTo>
                    <a:lnTo>
                      <a:pt x="40" y="161"/>
                    </a:lnTo>
                    <a:lnTo>
                      <a:pt x="40" y="159"/>
                    </a:lnTo>
                    <a:lnTo>
                      <a:pt x="40" y="158"/>
                    </a:lnTo>
                    <a:lnTo>
                      <a:pt x="42" y="156"/>
                    </a:lnTo>
                    <a:lnTo>
                      <a:pt x="42" y="155"/>
                    </a:lnTo>
                    <a:lnTo>
                      <a:pt x="44" y="153"/>
                    </a:lnTo>
                    <a:lnTo>
                      <a:pt x="45" y="154"/>
                    </a:lnTo>
                    <a:lnTo>
                      <a:pt x="45" y="155"/>
                    </a:lnTo>
                    <a:lnTo>
                      <a:pt x="47" y="154"/>
                    </a:lnTo>
                    <a:lnTo>
                      <a:pt x="48" y="153"/>
                    </a:lnTo>
                    <a:lnTo>
                      <a:pt x="48" y="150"/>
                    </a:lnTo>
                    <a:lnTo>
                      <a:pt x="50" y="152"/>
                    </a:lnTo>
                    <a:lnTo>
                      <a:pt x="51" y="153"/>
                    </a:lnTo>
                    <a:lnTo>
                      <a:pt x="52" y="153"/>
                    </a:lnTo>
                    <a:lnTo>
                      <a:pt x="52" y="150"/>
                    </a:lnTo>
                    <a:lnTo>
                      <a:pt x="52" y="149"/>
                    </a:lnTo>
                    <a:lnTo>
                      <a:pt x="51" y="149"/>
                    </a:lnTo>
                    <a:lnTo>
                      <a:pt x="50" y="147"/>
                    </a:lnTo>
                    <a:lnTo>
                      <a:pt x="54" y="147"/>
                    </a:lnTo>
                    <a:lnTo>
                      <a:pt x="56" y="148"/>
                    </a:lnTo>
                    <a:lnTo>
                      <a:pt x="59" y="147"/>
                    </a:lnTo>
                    <a:lnTo>
                      <a:pt x="60" y="144"/>
                    </a:lnTo>
                    <a:lnTo>
                      <a:pt x="59" y="139"/>
                    </a:lnTo>
                    <a:lnTo>
                      <a:pt x="61" y="139"/>
                    </a:lnTo>
                    <a:lnTo>
                      <a:pt x="64" y="142"/>
                    </a:lnTo>
                    <a:lnTo>
                      <a:pt x="67" y="141"/>
                    </a:lnTo>
                    <a:lnTo>
                      <a:pt x="68" y="139"/>
                    </a:lnTo>
                    <a:lnTo>
                      <a:pt x="69" y="135"/>
                    </a:lnTo>
                    <a:lnTo>
                      <a:pt x="68" y="132"/>
                    </a:lnTo>
                    <a:lnTo>
                      <a:pt x="69" y="128"/>
                    </a:lnTo>
                    <a:lnTo>
                      <a:pt x="69" y="126"/>
                    </a:lnTo>
                    <a:lnTo>
                      <a:pt x="68" y="123"/>
                    </a:lnTo>
                    <a:lnTo>
                      <a:pt x="68" y="121"/>
                    </a:lnTo>
                    <a:lnTo>
                      <a:pt x="69" y="118"/>
                    </a:lnTo>
                    <a:lnTo>
                      <a:pt x="69" y="116"/>
                    </a:lnTo>
                    <a:lnTo>
                      <a:pt x="73" y="120"/>
                    </a:lnTo>
                    <a:lnTo>
                      <a:pt x="74" y="122"/>
                    </a:lnTo>
                    <a:lnTo>
                      <a:pt x="79" y="122"/>
                    </a:lnTo>
                    <a:lnTo>
                      <a:pt x="79" y="120"/>
                    </a:lnTo>
                    <a:lnTo>
                      <a:pt x="79" y="116"/>
                    </a:lnTo>
                    <a:lnTo>
                      <a:pt x="81" y="115"/>
                    </a:lnTo>
                    <a:lnTo>
                      <a:pt x="84" y="116"/>
                    </a:lnTo>
                    <a:lnTo>
                      <a:pt x="84" y="118"/>
                    </a:lnTo>
                    <a:lnTo>
                      <a:pt x="84" y="122"/>
                    </a:lnTo>
                    <a:lnTo>
                      <a:pt x="87" y="121"/>
                    </a:lnTo>
                    <a:lnTo>
                      <a:pt x="90" y="118"/>
                    </a:lnTo>
                    <a:lnTo>
                      <a:pt x="88" y="116"/>
                    </a:lnTo>
                    <a:lnTo>
                      <a:pt x="86" y="114"/>
                    </a:lnTo>
                    <a:lnTo>
                      <a:pt x="86" y="112"/>
                    </a:lnTo>
                    <a:lnTo>
                      <a:pt x="87" y="111"/>
                    </a:lnTo>
                    <a:lnTo>
                      <a:pt x="90" y="114"/>
                    </a:lnTo>
                    <a:lnTo>
                      <a:pt x="93" y="116"/>
                    </a:lnTo>
                    <a:lnTo>
                      <a:pt x="95" y="115"/>
                    </a:lnTo>
                    <a:lnTo>
                      <a:pt x="94" y="111"/>
                    </a:lnTo>
                    <a:lnTo>
                      <a:pt x="95" y="111"/>
                    </a:lnTo>
                    <a:lnTo>
                      <a:pt x="97" y="111"/>
                    </a:lnTo>
                    <a:lnTo>
                      <a:pt x="97" y="105"/>
                    </a:lnTo>
                    <a:lnTo>
                      <a:pt x="101" y="105"/>
                    </a:lnTo>
                    <a:lnTo>
                      <a:pt x="103" y="105"/>
                    </a:lnTo>
                    <a:lnTo>
                      <a:pt x="104" y="104"/>
                    </a:lnTo>
                    <a:lnTo>
                      <a:pt x="104" y="101"/>
                    </a:lnTo>
                    <a:lnTo>
                      <a:pt x="106" y="101"/>
                    </a:lnTo>
                    <a:lnTo>
                      <a:pt x="107" y="100"/>
                    </a:lnTo>
                    <a:lnTo>
                      <a:pt x="110" y="97"/>
                    </a:lnTo>
                    <a:lnTo>
                      <a:pt x="114" y="97"/>
                    </a:lnTo>
                    <a:lnTo>
                      <a:pt x="116" y="95"/>
                    </a:lnTo>
                    <a:lnTo>
                      <a:pt x="117" y="89"/>
                    </a:lnTo>
                    <a:lnTo>
                      <a:pt x="116" y="88"/>
                    </a:lnTo>
                    <a:lnTo>
                      <a:pt x="115" y="88"/>
                    </a:lnTo>
                    <a:lnTo>
                      <a:pt x="113" y="88"/>
                    </a:lnTo>
                    <a:lnTo>
                      <a:pt x="112" y="86"/>
                    </a:lnTo>
                    <a:lnTo>
                      <a:pt x="114" y="84"/>
                    </a:lnTo>
                    <a:lnTo>
                      <a:pt x="114" y="83"/>
                    </a:lnTo>
                    <a:lnTo>
                      <a:pt x="112" y="82"/>
                    </a:lnTo>
                    <a:lnTo>
                      <a:pt x="110" y="77"/>
                    </a:lnTo>
                    <a:lnTo>
                      <a:pt x="106" y="77"/>
                    </a:lnTo>
                    <a:lnTo>
                      <a:pt x="104" y="77"/>
                    </a:lnTo>
                    <a:lnTo>
                      <a:pt x="102" y="73"/>
                    </a:lnTo>
                    <a:lnTo>
                      <a:pt x="101" y="68"/>
                    </a:lnTo>
                    <a:lnTo>
                      <a:pt x="101" y="64"/>
                    </a:lnTo>
                    <a:lnTo>
                      <a:pt x="100" y="61"/>
                    </a:lnTo>
                    <a:lnTo>
                      <a:pt x="97" y="62"/>
                    </a:lnTo>
                    <a:lnTo>
                      <a:pt x="95" y="63"/>
                    </a:lnTo>
                    <a:lnTo>
                      <a:pt x="91" y="63"/>
                    </a:lnTo>
                    <a:lnTo>
                      <a:pt x="87" y="61"/>
                    </a:lnTo>
                    <a:lnTo>
                      <a:pt x="84" y="56"/>
                    </a:lnTo>
                    <a:lnTo>
                      <a:pt x="83" y="49"/>
                    </a:lnTo>
                    <a:lnTo>
                      <a:pt x="79" y="40"/>
                    </a:lnTo>
                    <a:lnTo>
                      <a:pt x="77" y="31"/>
                    </a:lnTo>
                    <a:lnTo>
                      <a:pt x="75" y="26"/>
                    </a:lnTo>
                    <a:lnTo>
                      <a:pt x="73" y="18"/>
                    </a:lnTo>
                    <a:lnTo>
                      <a:pt x="71" y="11"/>
                    </a:lnTo>
                    <a:lnTo>
                      <a:pt x="69" y="8"/>
                    </a:lnTo>
                    <a:lnTo>
                      <a:pt x="56" y="0"/>
                    </a:lnTo>
                    <a:lnTo>
                      <a:pt x="53" y="3"/>
                    </a:lnTo>
                    <a:lnTo>
                      <a:pt x="50" y="7"/>
                    </a:lnTo>
                    <a:lnTo>
                      <a:pt x="45" y="11"/>
                    </a:lnTo>
                    <a:lnTo>
                      <a:pt x="42" y="11"/>
                    </a:lnTo>
                    <a:lnTo>
                      <a:pt x="39" y="9"/>
                    </a:lnTo>
                    <a:lnTo>
                      <a:pt x="34" y="6"/>
                    </a:lnTo>
                    <a:lnTo>
                      <a:pt x="30" y="5"/>
                    </a:lnTo>
                    <a:lnTo>
                      <a:pt x="29" y="5"/>
                    </a:lnTo>
                    <a:lnTo>
                      <a:pt x="27" y="7"/>
                    </a:lnTo>
                    <a:lnTo>
                      <a:pt x="22" y="22"/>
                    </a:lnTo>
                    <a:lnTo>
                      <a:pt x="20" y="33"/>
                    </a:lnTo>
                    <a:lnTo>
                      <a:pt x="15" y="45"/>
                    </a:lnTo>
                    <a:lnTo>
                      <a:pt x="13" y="54"/>
                    </a:lnTo>
                    <a:lnTo>
                      <a:pt x="12" y="64"/>
                    </a:lnTo>
                    <a:lnTo>
                      <a:pt x="13" y="69"/>
                    </a:lnTo>
                    <a:lnTo>
                      <a:pt x="15" y="71"/>
                    </a:lnTo>
                    <a:lnTo>
                      <a:pt x="14" y="73"/>
                    </a:lnTo>
                    <a:lnTo>
                      <a:pt x="12" y="76"/>
                    </a:lnTo>
                    <a:lnTo>
                      <a:pt x="12" y="82"/>
                    </a:lnTo>
                    <a:lnTo>
                      <a:pt x="10" y="87"/>
                    </a:lnTo>
                    <a:lnTo>
                      <a:pt x="10" y="94"/>
                    </a:lnTo>
                    <a:lnTo>
                      <a:pt x="7" y="95"/>
                    </a:lnTo>
                    <a:lnTo>
                      <a:pt x="7" y="100"/>
                    </a:lnTo>
                    <a:lnTo>
                      <a:pt x="1" y="100"/>
                    </a:lnTo>
                    <a:lnTo>
                      <a:pt x="0" y="103"/>
                    </a:lnTo>
                    <a:lnTo>
                      <a:pt x="23" y="178"/>
                    </a:lnTo>
                    <a:lnTo>
                      <a:pt x="33" y="18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49" name="Freeform 23">
                <a:extLst>
                  <a:ext uri="{FF2B5EF4-FFF2-40B4-BE49-F238E27FC236}">
                    <a16:creationId xmlns:a16="http://schemas.microsoft.com/office/drawing/2014/main" id="{F0C76EE9-85E7-7646-B70F-E77D0BF15AD4}"/>
                  </a:ext>
                </a:extLst>
              </p:cNvPr>
              <p:cNvSpPr>
                <a:spLocks/>
              </p:cNvSpPr>
              <p:nvPr/>
            </p:nvSpPr>
            <p:spPr bwMode="auto">
              <a:xfrm>
                <a:off x="15720443" y="5642734"/>
                <a:ext cx="1616879" cy="1189582"/>
              </a:xfrm>
              <a:custGeom>
                <a:avLst/>
                <a:gdLst>
                  <a:gd name="T0" fmla="*/ 10 w 242"/>
                  <a:gd name="T1" fmla="*/ 136 h 178"/>
                  <a:gd name="T2" fmla="*/ 16 w 242"/>
                  <a:gd name="T3" fmla="*/ 129 h 178"/>
                  <a:gd name="T4" fmla="*/ 22 w 242"/>
                  <a:gd name="T5" fmla="*/ 124 h 178"/>
                  <a:gd name="T6" fmla="*/ 22 w 242"/>
                  <a:gd name="T7" fmla="*/ 119 h 178"/>
                  <a:gd name="T8" fmla="*/ 14 w 242"/>
                  <a:gd name="T9" fmla="*/ 102 h 178"/>
                  <a:gd name="T10" fmla="*/ 31 w 242"/>
                  <a:gd name="T11" fmla="*/ 96 h 178"/>
                  <a:gd name="T12" fmla="*/ 47 w 242"/>
                  <a:gd name="T13" fmla="*/ 96 h 178"/>
                  <a:gd name="T14" fmla="*/ 56 w 242"/>
                  <a:gd name="T15" fmla="*/ 96 h 178"/>
                  <a:gd name="T16" fmla="*/ 67 w 242"/>
                  <a:gd name="T17" fmla="*/ 93 h 178"/>
                  <a:gd name="T18" fmla="*/ 83 w 242"/>
                  <a:gd name="T19" fmla="*/ 83 h 178"/>
                  <a:gd name="T20" fmla="*/ 93 w 242"/>
                  <a:gd name="T21" fmla="*/ 77 h 178"/>
                  <a:gd name="T22" fmla="*/ 93 w 242"/>
                  <a:gd name="T23" fmla="*/ 71 h 178"/>
                  <a:gd name="T24" fmla="*/ 93 w 242"/>
                  <a:gd name="T25" fmla="*/ 63 h 178"/>
                  <a:gd name="T26" fmla="*/ 89 w 242"/>
                  <a:gd name="T27" fmla="*/ 61 h 178"/>
                  <a:gd name="T28" fmla="*/ 85 w 242"/>
                  <a:gd name="T29" fmla="*/ 55 h 178"/>
                  <a:gd name="T30" fmla="*/ 98 w 242"/>
                  <a:gd name="T31" fmla="*/ 44 h 178"/>
                  <a:gd name="T32" fmla="*/ 102 w 242"/>
                  <a:gd name="T33" fmla="*/ 33 h 178"/>
                  <a:gd name="T34" fmla="*/ 116 w 242"/>
                  <a:gd name="T35" fmla="*/ 15 h 178"/>
                  <a:gd name="T36" fmla="*/ 130 w 242"/>
                  <a:gd name="T37" fmla="*/ 8 h 178"/>
                  <a:gd name="T38" fmla="*/ 147 w 242"/>
                  <a:gd name="T39" fmla="*/ 2 h 178"/>
                  <a:gd name="T40" fmla="*/ 163 w 242"/>
                  <a:gd name="T41" fmla="*/ 5 h 178"/>
                  <a:gd name="T42" fmla="*/ 165 w 242"/>
                  <a:gd name="T43" fmla="*/ 16 h 178"/>
                  <a:gd name="T44" fmla="*/ 171 w 242"/>
                  <a:gd name="T45" fmla="*/ 24 h 178"/>
                  <a:gd name="T46" fmla="*/ 171 w 242"/>
                  <a:gd name="T47" fmla="*/ 34 h 178"/>
                  <a:gd name="T48" fmla="*/ 174 w 242"/>
                  <a:gd name="T49" fmla="*/ 48 h 178"/>
                  <a:gd name="T50" fmla="*/ 181 w 242"/>
                  <a:gd name="T51" fmla="*/ 59 h 178"/>
                  <a:gd name="T52" fmla="*/ 184 w 242"/>
                  <a:gd name="T53" fmla="*/ 79 h 178"/>
                  <a:gd name="T54" fmla="*/ 188 w 242"/>
                  <a:gd name="T55" fmla="*/ 89 h 178"/>
                  <a:gd name="T56" fmla="*/ 188 w 242"/>
                  <a:gd name="T57" fmla="*/ 120 h 178"/>
                  <a:gd name="T58" fmla="*/ 192 w 242"/>
                  <a:gd name="T59" fmla="*/ 146 h 178"/>
                  <a:gd name="T60" fmla="*/ 192 w 242"/>
                  <a:gd name="T61" fmla="*/ 158 h 178"/>
                  <a:gd name="T62" fmla="*/ 186 w 242"/>
                  <a:gd name="T63" fmla="*/ 171 h 178"/>
                  <a:gd name="T64" fmla="*/ 198 w 242"/>
                  <a:gd name="T65" fmla="*/ 166 h 178"/>
                  <a:gd name="T66" fmla="*/ 206 w 242"/>
                  <a:gd name="T67" fmla="*/ 160 h 178"/>
                  <a:gd name="T68" fmla="*/ 217 w 242"/>
                  <a:gd name="T69" fmla="*/ 158 h 178"/>
                  <a:gd name="T70" fmla="*/ 225 w 242"/>
                  <a:gd name="T71" fmla="*/ 153 h 178"/>
                  <a:gd name="T72" fmla="*/ 225 w 242"/>
                  <a:gd name="T73" fmla="*/ 157 h 178"/>
                  <a:gd name="T74" fmla="*/ 233 w 242"/>
                  <a:gd name="T75" fmla="*/ 151 h 178"/>
                  <a:gd name="T76" fmla="*/ 240 w 242"/>
                  <a:gd name="T77" fmla="*/ 149 h 178"/>
                  <a:gd name="T78" fmla="*/ 233 w 242"/>
                  <a:gd name="T79" fmla="*/ 157 h 178"/>
                  <a:gd name="T80" fmla="*/ 219 w 242"/>
                  <a:gd name="T81" fmla="*/ 166 h 178"/>
                  <a:gd name="T82" fmla="*/ 206 w 242"/>
                  <a:gd name="T83" fmla="*/ 173 h 178"/>
                  <a:gd name="T84" fmla="*/ 189 w 242"/>
                  <a:gd name="T85" fmla="*/ 178 h 178"/>
                  <a:gd name="T86" fmla="*/ 182 w 242"/>
                  <a:gd name="T87" fmla="*/ 171 h 178"/>
                  <a:gd name="T88" fmla="*/ 180 w 242"/>
                  <a:gd name="T89" fmla="*/ 165 h 178"/>
                  <a:gd name="T90" fmla="*/ 155 w 242"/>
                  <a:gd name="T91" fmla="*/ 158 h 178"/>
                  <a:gd name="T92" fmla="*/ 154 w 242"/>
                  <a:gd name="T93" fmla="*/ 151 h 178"/>
                  <a:gd name="T94" fmla="*/ 148 w 242"/>
                  <a:gd name="T95" fmla="*/ 150 h 178"/>
                  <a:gd name="T96" fmla="*/ 140 w 242"/>
                  <a:gd name="T97" fmla="*/ 138 h 178"/>
                  <a:gd name="T98" fmla="*/ 2 w 242"/>
                  <a:gd name="T99" fmla="*/ 15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2" h="178">
                    <a:moveTo>
                      <a:pt x="0" y="146"/>
                    </a:moveTo>
                    <a:lnTo>
                      <a:pt x="10" y="136"/>
                    </a:lnTo>
                    <a:lnTo>
                      <a:pt x="12" y="133"/>
                    </a:lnTo>
                    <a:lnTo>
                      <a:pt x="16" y="129"/>
                    </a:lnTo>
                    <a:lnTo>
                      <a:pt x="18" y="127"/>
                    </a:lnTo>
                    <a:lnTo>
                      <a:pt x="22" y="124"/>
                    </a:lnTo>
                    <a:lnTo>
                      <a:pt x="22" y="121"/>
                    </a:lnTo>
                    <a:lnTo>
                      <a:pt x="22" y="119"/>
                    </a:lnTo>
                    <a:lnTo>
                      <a:pt x="17" y="109"/>
                    </a:lnTo>
                    <a:lnTo>
                      <a:pt x="14" y="102"/>
                    </a:lnTo>
                    <a:lnTo>
                      <a:pt x="18" y="99"/>
                    </a:lnTo>
                    <a:lnTo>
                      <a:pt x="31" y="96"/>
                    </a:lnTo>
                    <a:lnTo>
                      <a:pt x="38" y="96"/>
                    </a:lnTo>
                    <a:lnTo>
                      <a:pt x="47" y="96"/>
                    </a:lnTo>
                    <a:lnTo>
                      <a:pt x="53" y="96"/>
                    </a:lnTo>
                    <a:lnTo>
                      <a:pt x="56" y="96"/>
                    </a:lnTo>
                    <a:lnTo>
                      <a:pt x="63" y="93"/>
                    </a:lnTo>
                    <a:lnTo>
                      <a:pt x="67" y="93"/>
                    </a:lnTo>
                    <a:lnTo>
                      <a:pt x="77" y="90"/>
                    </a:lnTo>
                    <a:lnTo>
                      <a:pt x="83" y="83"/>
                    </a:lnTo>
                    <a:lnTo>
                      <a:pt x="89" y="80"/>
                    </a:lnTo>
                    <a:lnTo>
                      <a:pt x="93" y="77"/>
                    </a:lnTo>
                    <a:lnTo>
                      <a:pt x="93" y="75"/>
                    </a:lnTo>
                    <a:lnTo>
                      <a:pt x="93" y="71"/>
                    </a:lnTo>
                    <a:lnTo>
                      <a:pt x="89" y="66"/>
                    </a:lnTo>
                    <a:lnTo>
                      <a:pt x="93" y="63"/>
                    </a:lnTo>
                    <a:lnTo>
                      <a:pt x="94" y="59"/>
                    </a:lnTo>
                    <a:lnTo>
                      <a:pt x="89" y="61"/>
                    </a:lnTo>
                    <a:lnTo>
                      <a:pt x="87" y="59"/>
                    </a:lnTo>
                    <a:lnTo>
                      <a:pt x="85" y="55"/>
                    </a:lnTo>
                    <a:lnTo>
                      <a:pt x="90" y="51"/>
                    </a:lnTo>
                    <a:lnTo>
                      <a:pt x="98" y="44"/>
                    </a:lnTo>
                    <a:lnTo>
                      <a:pt x="101" y="38"/>
                    </a:lnTo>
                    <a:lnTo>
                      <a:pt x="102" y="33"/>
                    </a:lnTo>
                    <a:lnTo>
                      <a:pt x="110" y="23"/>
                    </a:lnTo>
                    <a:lnTo>
                      <a:pt x="116" y="15"/>
                    </a:lnTo>
                    <a:lnTo>
                      <a:pt x="123" y="10"/>
                    </a:lnTo>
                    <a:lnTo>
                      <a:pt x="130" y="8"/>
                    </a:lnTo>
                    <a:lnTo>
                      <a:pt x="141" y="5"/>
                    </a:lnTo>
                    <a:lnTo>
                      <a:pt x="147" y="2"/>
                    </a:lnTo>
                    <a:lnTo>
                      <a:pt x="163" y="0"/>
                    </a:lnTo>
                    <a:lnTo>
                      <a:pt x="163" y="5"/>
                    </a:lnTo>
                    <a:lnTo>
                      <a:pt x="163" y="11"/>
                    </a:lnTo>
                    <a:lnTo>
                      <a:pt x="165" y="16"/>
                    </a:lnTo>
                    <a:lnTo>
                      <a:pt x="168" y="23"/>
                    </a:lnTo>
                    <a:lnTo>
                      <a:pt x="171" y="24"/>
                    </a:lnTo>
                    <a:lnTo>
                      <a:pt x="174" y="32"/>
                    </a:lnTo>
                    <a:lnTo>
                      <a:pt x="171" y="34"/>
                    </a:lnTo>
                    <a:lnTo>
                      <a:pt x="170" y="41"/>
                    </a:lnTo>
                    <a:lnTo>
                      <a:pt x="174" y="48"/>
                    </a:lnTo>
                    <a:lnTo>
                      <a:pt x="177" y="56"/>
                    </a:lnTo>
                    <a:lnTo>
                      <a:pt x="181" y="59"/>
                    </a:lnTo>
                    <a:lnTo>
                      <a:pt x="182" y="70"/>
                    </a:lnTo>
                    <a:lnTo>
                      <a:pt x="184" y="79"/>
                    </a:lnTo>
                    <a:lnTo>
                      <a:pt x="188" y="88"/>
                    </a:lnTo>
                    <a:lnTo>
                      <a:pt x="188" y="89"/>
                    </a:lnTo>
                    <a:lnTo>
                      <a:pt x="188" y="102"/>
                    </a:lnTo>
                    <a:lnTo>
                      <a:pt x="188" y="120"/>
                    </a:lnTo>
                    <a:lnTo>
                      <a:pt x="192" y="139"/>
                    </a:lnTo>
                    <a:lnTo>
                      <a:pt x="192" y="146"/>
                    </a:lnTo>
                    <a:lnTo>
                      <a:pt x="196" y="152"/>
                    </a:lnTo>
                    <a:lnTo>
                      <a:pt x="192" y="158"/>
                    </a:lnTo>
                    <a:lnTo>
                      <a:pt x="193" y="161"/>
                    </a:lnTo>
                    <a:lnTo>
                      <a:pt x="186" y="171"/>
                    </a:lnTo>
                    <a:lnTo>
                      <a:pt x="193" y="168"/>
                    </a:lnTo>
                    <a:lnTo>
                      <a:pt x="198" y="166"/>
                    </a:lnTo>
                    <a:lnTo>
                      <a:pt x="204" y="162"/>
                    </a:lnTo>
                    <a:lnTo>
                      <a:pt x="206" y="160"/>
                    </a:lnTo>
                    <a:lnTo>
                      <a:pt x="212" y="159"/>
                    </a:lnTo>
                    <a:lnTo>
                      <a:pt x="217" y="158"/>
                    </a:lnTo>
                    <a:lnTo>
                      <a:pt x="219" y="156"/>
                    </a:lnTo>
                    <a:lnTo>
                      <a:pt x="225" y="153"/>
                    </a:lnTo>
                    <a:lnTo>
                      <a:pt x="230" y="147"/>
                    </a:lnTo>
                    <a:lnTo>
                      <a:pt x="225" y="157"/>
                    </a:lnTo>
                    <a:lnTo>
                      <a:pt x="230" y="155"/>
                    </a:lnTo>
                    <a:lnTo>
                      <a:pt x="233" y="151"/>
                    </a:lnTo>
                    <a:lnTo>
                      <a:pt x="236" y="150"/>
                    </a:lnTo>
                    <a:lnTo>
                      <a:pt x="240" y="149"/>
                    </a:lnTo>
                    <a:lnTo>
                      <a:pt x="242" y="149"/>
                    </a:lnTo>
                    <a:lnTo>
                      <a:pt x="233" y="157"/>
                    </a:lnTo>
                    <a:lnTo>
                      <a:pt x="225" y="163"/>
                    </a:lnTo>
                    <a:lnTo>
                      <a:pt x="219" y="166"/>
                    </a:lnTo>
                    <a:lnTo>
                      <a:pt x="214" y="171"/>
                    </a:lnTo>
                    <a:lnTo>
                      <a:pt x="206" y="173"/>
                    </a:lnTo>
                    <a:lnTo>
                      <a:pt x="197" y="176"/>
                    </a:lnTo>
                    <a:lnTo>
                      <a:pt x="189" y="178"/>
                    </a:lnTo>
                    <a:lnTo>
                      <a:pt x="184" y="175"/>
                    </a:lnTo>
                    <a:lnTo>
                      <a:pt x="182" y="171"/>
                    </a:lnTo>
                    <a:lnTo>
                      <a:pt x="182" y="167"/>
                    </a:lnTo>
                    <a:lnTo>
                      <a:pt x="180" y="165"/>
                    </a:lnTo>
                    <a:lnTo>
                      <a:pt x="167" y="161"/>
                    </a:lnTo>
                    <a:lnTo>
                      <a:pt x="155" y="158"/>
                    </a:lnTo>
                    <a:lnTo>
                      <a:pt x="157" y="153"/>
                    </a:lnTo>
                    <a:lnTo>
                      <a:pt x="154" y="151"/>
                    </a:lnTo>
                    <a:lnTo>
                      <a:pt x="151" y="151"/>
                    </a:lnTo>
                    <a:lnTo>
                      <a:pt x="148" y="150"/>
                    </a:lnTo>
                    <a:lnTo>
                      <a:pt x="144" y="143"/>
                    </a:lnTo>
                    <a:lnTo>
                      <a:pt x="140" y="138"/>
                    </a:lnTo>
                    <a:lnTo>
                      <a:pt x="132" y="133"/>
                    </a:lnTo>
                    <a:lnTo>
                      <a:pt x="2" y="156"/>
                    </a:lnTo>
                    <a:lnTo>
                      <a:pt x="0" y="146"/>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0" name="Freeform 24">
                <a:extLst>
                  <a:ext uri="{FF2B5EF4-FFF2-40B4-BE49-F238E27FC236}">
                    <a16:creationId xmlns:a16="http://schemas.microsoft.com/office/drawing/2014/main" id="{67E7445C-B71D-5546-A1A7-D4FD7CE4188A}"/>
                  </a:ext>
                </a:extLst>
              </p:cNvPr>
              <p:cNvSpPr>
                <a:spLocks/>
              </p:cNvSpPr>
              <p:nvPr/>
            </p:nvSpPr>
            <p:spPr bwMode="auto">
              <a:xfrm>
                <a:off x="16809497" y="5562531"/>
                <a:ext cx="374155" cy="674988"/>
              </a:xfrm>
              <a:custGeom>
                <a:avLst/>
                <a:gdLst>
                  <a:gd name="T0" fmla="*/ 0 w 56"/>
                  <a:gd name="T1" fmla="*/ 23 h 101"/>
                  <a:gd name="T2" fmla="*/ 2 w 56"/>
                  <a:gd name="T3" fmla="*/ 28 h 101"/>
                  <a:gd name="T4" fmla="*/ 5 w 56"/>
                  <a:gd name="T5" fmla="*/ 35 h 101"/>
                  <a:gd name="T6" fmla="*/ 8 w 56"/>
                  <a:gd name="T7" fmla="*/ 36 h 101"/>
                  <a:gd name="T8" fmla="*/ 11 w 56"/>
                  <a:gd name="T9" fmla="*/ 44 h 101"/>
                  <a:gd name="T10" fmla="*/ 8 w 56"/>
                  <a:gd name="T11" fmla="*/ 46 h 101"/>
                  <a:gd name="T12" fmla="*/ 7 w 56"/>
                  <a:gd name="T13" fmla="*/ 53 h 101"/>
                  <a:gd name="T14" fmla="*/ 11 w 56"/>
                  <a:gd name="T15" fmla="*/ 60 h 101"/>
                  <a:gd name="T16" fmla="*/ 14 w 56"/>
                  <a:gd name="T17" fmla="*/ 68 h 101"/>
                  <a:gd name="T18" fmla="*/ 18 w 56"/>
                  <a:gd name="T19" fmla="*/ 71 h 101"/>
                  <a:gd name="T20" fmla="*/ 19 w 56"/>
                  <a:gd name="T21" fmla="*/ 82 h 101"/>
                  <a:gd name="T22" fmla="*/ 21 w 56"/>
                  <a:gd name="T23" fmla="*/ 91 h 101"/>
                  <a:gd name="T24" fmla="*/ 25 w 56"/>
                  <a:gd name="T25" fmla="*/ 100 h 101"/>
                  <a:gd name="T26" fmla="*/ 25 w 56"/>
                  <a:gd name="T27" fmla="*/ 101 h 101"/>
                  <a:gd name="T28" fmla="*/ 47 w 56"/>
                  <a:gd name="T29" fmla="*/ 98 h 101"/>
                  <a:gd name="T30" fmla="*/ 45 w 56"/>
                  <a:gd name="T31" fmla="*/ 91 h 101"/>
                  <a:gd name="T32" fmla="*/ 46 w 56"/>
                  <a:gd name="T33" fmla="*/ 82 h 101"/>
                  <a:gd name="T34" fmla="*/ 45 w 56"/>
                  <a:gd name="T35" fmla="*/ 71 h 101"/>
                  <a:gd name="T36" fmla="*/ 44 w 56"/>
                  <a:gd name="T37" fmla="*/ 60 h 101"/>
                  <a:gd name="T38" fmla="*/ 47 w 56"/>
                  <a:gd name="T39" fmla="*/ 45 h 101"/>
                  <a:gd name="T40" fmla="*/ 47 w 56"/>
                  <a:gd name="T41" fmla="*/ 32 h 101"/>
                  <a:gd name="T42" fmla="*/ 56 w 56"/>
                  <a:gd name="T43" fmla="*/ 25 h 101"/>
                  <a:gd name="T44" fmla="*/ 56 w 56"/>
                  <a:gd name="T45" fmla="*/ 21 h 101"/>
                  <a:gd name="T46" fmla="*/ 53 w 56"/>
                  <a:gd name="T47" fmla="*/ 17 h 101"/>
                  <a:gd name="T48" fmla="*/ 53 w 56"/>
                  <a:gd name="T49" fmla="*/ 12 h 101"/>
                  <a:gd name="T50" fmla="*/ 53 w 56"/>
                  <a:gd name="T51" fmla="*/ 4 h 101"/>
                  <a:gd name="T52" fmla="*/ 50 w 56"/>
                  <a:gd name="T53" fmla="*/ 0 h 101"/>
                  <a:gd name="T54" fmla="*/ 43 w 56"/>
                  <a:gd name="T55" fmla="*/ 2 h 101"/>
                  <a:gd name="T56" fmla="*/ 36 w 56"/>
                  <a:gd name="T57" fmla="*/ 4 h 101"/>
                  <a:gd name="T58" fmla="*/ 22 w 56"/>
                  <a:gd name="T59" fmla="*/ 6 h 101"/>
                  <a:gd name="T60" fmla="*/ 15 w 56"/>
                  <a:gd name="T61" fmla="*/ 8 h 101"/>
                  <a:gd name="T62" fmla="*/ 5 w 56"/>
                  <a:gd name="T63" fmla="*/ 12 h 101"/>
                  <a:gd name="T64" fmla="*/ 0 w 56"/>
                  <a:gd name="T65" fmla="*/ 12 h 101"/>
                  <a:gd name="T66" fmla="*/ 0 w 56"/>
                  <a:gd name="T67" fmla="*/ 17 h 101"/>
                  <a:gd name="T68" fmla="*/ 0 w 56"/>
                  <a:gd name="T69" fmla="*/ 2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 h="101">
                    <a:moveTo>
                      <a:pt x="0" y="23"/>
                    </a:moveTo>
                    <a:lnTo>
                      <a:pt x="2" y="28"/>
                    </a:lnTo>
                    <a:lnTo>
                      <a:pt x="5" y="35"/>
                    </a:lnTo>
                    <a:lnTo>
                      <a:pt x="8" y="36"/>
                    </a:lnTo>
                    <a:lnTo>
                      <a:pt x="11" y="44"/>
                    </a:lnTo>
                    <a:lnTo>
                      <a:pt x="8" y="46"/>
                    </a:lnTo>
                    <a:lnTo>
                      <a:pt x="7" y="53"/>
                    </a:lnTo>
                    <a:lnTo>
                      <a:pt x="11" y="60"/>
                    </a:lnTo>
                    <a:lnTo>
                      <a:pt x="14" y="68"/>
                    </a:lnTo>
                    <a:lnTo>
                      <a:pt x="18" y="71"/>
                    </a:lnTo>
                    <a:lnTo>
                      <a:pt x="19" y="82"/>
                    </a:lnTo>
                    <a:lnTo>
                      <a:pt x="21" y="91"/>
                    </a:lnTo>
                    <a:lnTo>
                      <a:pt x="25" y="100"/>
                    </a:lnTo>
                    <a:lnTo>
                      <a:pt x="25" y="101"/>
                    </a:lnTo>
                    <a:lnTo>
                      <a:pt x="47" y="98"/>
                    </a:lnTo>
                    <a:lnTo>
                      <a:pt x="45" y="91"/>
                    </a:lnTo>
                    <a:lnTo>
                      <a:pt x="46" y="82"/>
                    </a:lnTo>
                    <a:lnTo>
                      <a:pt x="45" y="71"/>
                    </a:lnTo>
                    <a:lnTo>
                      <a:pt x="44" y="60"/>
                    </a:lnTo>
                    <a:lnTo>
                      <a:pt x="47" y="45"/>
                    </a:lnTo>
                    <a:lnTo>
                      <a:pt x="47" y="32"/>
                    </a:lnTo>
                    <a:lnTo>
                      <a:pt x="56" y="25"/>
                    </a:lnTo>
                    <a:lnTo>
                      <a:pt x="56" y="21"/>
                    </a:lnTo>
                    <a:lnTo>
                      <a:pt x="53" y="17"/>
                    </a:lnTo>
                    <a:lnTo>
                      <a:pt x="53" y="12"/>
                    </a:lnTo>
                    <a:lnTo>
                      <a:pt x="53" y="4"/>
                    </a:lnTo>
                    <a:lnTo>
                      <a:pt x="50" y="0"/>
                    </a:lnTo>
                    <a:lnTo>
                      <a:pt x="43" y="2"/>
                    </a:lnTo>
                    <a:lnTo>
                      <a:pt x="36" y="4"/>
                    </a:lnTo>
                    <a:lnTo>
                      <a:pt x="22" y="6"/>
                    </a:lnTo>
                    <a:lnTo>
                      <a:pt x="15" y="8"/>
                    </a:lnTo>
                    <a:lnTo>
                      <a:pt x="5" y="12"/>
                    </a:lnTo>
                    <a:lnTo>
                      <a:pt x="0" y="12"/>
                    </a:lnTo>
                    <a:lnTo>
                      <a:pt x="0" y="17"/>
                    </a:lnTo>
                    <a:lnTo>
                      <a:pt x="0" y="2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1" name="Freeform 25">
                <a:extLst>
                  <a:ext uri="{FF2B5EF4-FFF2-40B4-BE49-F238E27FC236}">
                    <a16:creationId xmlns:a16="http://schemas.microsoft.com/office/drawing/2014/main" id="{E527FD6C-CAE7-D741-A8B2-7A066622248B}"/>
                  </a:ext>
                </a:extLst>
              </p:cNvPr>
              <p:cNvSpPr>
                <a:spLocks/>
              </p:cNvSpPr>
              <p:nvPr/>
            </p:nvSpPr>
            <p:spPr bwMode="auto">
              <a:xfrm>
                <a:off x="17103473" y="5475650"/>
                <a:ext cx="334065" cy="741817"/>
              </a:xfrm>
              <a:custGeom>
                <a:avLst/>
                <a:gdLst>
                  <a:gd name="T0" fmla="*/ 18 w 50"/>
                  <a:gd name="T1" fmla="*/ 0 h 111"/>
                  <a:gd name="T2" fmla="*/ 14 w 50"/>
                  <a:gd name="T3" fmla="*/ 1 h 111"/>
                  <a:gd name="T4" fmla="*/ 9 w 50"/>
                  <a:gd name="T5" fmla="*/ 1 h 111"/>
                  <a:gd name="T6" fmla="*/ 9 w 50"/>
                  <a:gd name="T7" fmla="*/ 6 h 111"/>
                  <a:gd name="T8" fmla="*/ 8 w 50"/>
                  <a:gd name="T9" fmla="*/ 9 h 111"/>
                  <a:gd name="T10" fmla="*/ 6 w 50"/>
                  <a:gd name="T11" fmla="*/ 13 h 111"/>
                  <a:gd name="T12" fmla="*/ 9 w 50"/>
                  <a:gd name="T13" fmla="*/ 17 h 111"/>
                  <a:gd name="T14" fmla="*/ 9 w 50"/>
                  <a:gd name="T15" fmla="*/ 25 h 111"/>
                  <a:gd name="T16" fmla="*/ 9 w 50"/>
                  <a:gd name="T17" fmla="*/ 30 h 111"/>
                  <a:gd name="T18" fmla="*/ 12 w 50"/>
                  <a:gd name="T19" fmla="*/ 34 h 111"/>
                  <a:gd name="T20" fmla="*/ 12 w 50"/>
                  <a:gd name="T21" fmla="*/ 38 h 111"/>
                  <a:gd name="T22" fmla="*/ 3 w 50"/>
                  <a:gd name="T23" fmla="*/ 45 h 111"/>
                  <a:gd name="T24" fmla="*/ 3 w 50"/>
                  <a:gd name="T25" fmla="*/ 58 h 111"/>
                  <a:gd name="T26" fmla="*/ 0 w 50"/>
                  <a:gd name="T27" fmla="*/ 73 h 111"/>
                  <a:gd name="T28" fmla="*/ 1 w 50"/>
                  <a:gd name="T29" fmla="*/ 84 h 111"/>
                  <a:gd name="T30" fmla="*/ 2 w 50"/>
                  <a:gd name="T31" fmla="*/ 95 h 111"/>
                  <a:gd name="T32" fmla="*/ 1 w 50"/>
                  <a:gd name="T33" fmla="*/ 104 h 111"/>
                  <a:gd name="T34" fmla="*/ 3 w 50"/>
                  <a:gd name="T35" fmla="*/ 111 h 111"/>
                  <a:gd name="T36" fmla="*/ 40 w 50"/>
                  <a:gd name="T37" fmla="*/ 102 h 111"/>
                  <a:gd name="T38" fmla="*/ 41 w 50"/>
                  <a:gd name="T39" fmla="*/ 97 h 111"/>
                  <a:gd name="T40" fmla="*/ 49 w 50"/>
                  <a:gd name="T41" fmla="*/ 94 h 111"/>
                  <a:gd name="T42" fmla="*/ 48 w 50"/>
                  <a:gd name="T43" fmla="*/ 91 h 111"/>
                  <a:gd name="T44" fmla="*/ 50 w 50"/>
                  <a:gd name="T45" fmla="*/ 83 h 111"/>
                  <a:gd name="T46" fmla="*/ 50 w 50"/>
                  <a:gd name="T47" fmla="*/ 83 h 111"/>
                  <a:gd name="T48" fmla="*/ 41 w 50"/>
                  <a:gd name="T49" fmla="*/ 75 h 111"/>
                  <a:gd name="T50" fmla="*/ 18 w 50"/>
                  <a:gd name="T51"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111">
                    <a:moveTo>
                      <a:pt x="18" y="0"/>
                    </a:moveTo>
                    <a:lnTo>
                      <a:pt x="14" y="1"/>
                    </a:lnTo>
                    <a:lnTo>
                      <a:pt x="9" y="1"/>
                    </a:lnTo>
                    <a:lnTo>
                      <a:pt x="9" y="6"/>
                    </a:lnTo>
                    <a:lnTo>
                      <a:pt x="8" y="9"/>
                    </a:lnTo>
                    <a:lnTo>
                      <a:pt x="6" y="13"/>
                    </a:lnTo>
                    <a:lnTo>
                      <a:pt x="9" y="17"/>
                    </a:lnTo>
                    <a:lnTo>
                      <a:pt x="9" y="25"/>
                    </a:lnTo>
                    <a:lnTo>
                      <a:pt x="9" y="30"/>
                    </a:lnTo>
                    <a:lnTo>
                      <a:pt x="12" y="34"/>
                    </a:lnTo>
                    <a:lnTo>
                      <a:pt x="12" y="38"/>
                    </a:lnTo>
                    <a:lnTo>
                      <a:pt x="3" y="45"/>
                    </a:lnTo>
                    <a:lnTo>
                      <a:pt x="3" y="58"/>
                    </a:lnTo>
                    <a:lnTo>
                      <a:pt x="0" y="73"/>
                    </a:lnTo>
                    <a:lnTo>
                      <a:pt x="1" y="84"/>
                    </a:lnTo>
                    <a:lnTo>
                      <a:pt x="2" y="95"/>
                    </a:lnTo>
                    <a:lnTo>
                      <a:pt x="1" y="104"/>
                    </a:lnTo>
                    <a:lnTo>
                      <a:pt x="3" y="111"/>
                    </a:lnTo>
                    <a:lnTo>
                      <a:pt x="40" y="102"/>
                    </a:lnTo>
                    <a:lnTo>
                      <a:pt x="41" y="97"/>
                    </a:lnTo>
                    <a:lnTo>
                      <a:pt x="49" y="94"/>
                    </a:lnTo>
                    <a:lnTo>
                      <a:pt x="48" y="91"/>
                    </a:lnTo>
                    <a:lnTo>
                      <a:pt x="50" y="83"/>
                    </a:lnTo>
                    <a:lnTo>
                      <a:pt x="50" y="83"/>
                    </a:lnTo>
                    <a:lnTo>
                      <a:pt x="41" y="75"/>
                    </a:lnTo>
                    <a:lnTo>
                      <a:pt x="18"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2" name="Freeform 26">
                <a:extLst>
                  <a:ext uri="{FF2B5EF4-FFF2-40B4-BE49-F238E27FC236}">
                    <a16:creationId xmlns:a16="http://schemas.microsoft.com/office/drawing/2014/main" id="{1DB8EEC4-DF8B-4448-98F8-1E18E9551831}"/>
                  </a:ext>
                </a:extLst>
              </p:cNvPr>
              <p:cNvSpPr>
                <a:spLocks/>
              </p:cNvSpPr>
              <p:nvPr/>
            </p:nvSpPr>
            <p:spPr bwMode="auto">
              <a:xfrm>
                <a:off x="16976534" y="6377866"/>
                <a:ext cx="374155" cy="340837"/>
              </a:xfrm>
              <a:custGeom>
                <a:avLst/>
                <a:gdLst>
                  <a:gd name="T0" fmla="*/ 4 w 56"/>
                  <a:gd name="T1" fmla="*/ 29 h 51"/>
                  <a:gd name="T2" fmla="*/ 4 w 56"/>
                  <a:gd name="T3" fmla="*/ 36 h 51"/>
                  <a:gd name="T4" fmla="*/ 8 w 56"/>
                  <a:gd name="T5" fmla="*/ 42 h 51"/>
                  <a:gd name="T6" fmla="*/ 4 w 56"/>
                  <a:gd name="T7" fmla="*/ 48 h 51"/>
                  <a:gd name="T8" fmla="*/ 5 w 56"/>
                  <a:gd name="T9" fmla="*/ 51 h 51"/>
                  <a:gd name="T10" fmla="*/ 9 w 56"/>
                  <a:gd name="T11" fmla="*/ 50 h 51"/>
                  <a:gd name="T12" fmla="*/ 13 w 56"/>
                  <a:gd name="T13" fmla="*/ 45 h 51"/>
                  <a:gd name="T14" fmla="*/ 15 w 56"/>
                  <a:gd name="T15" fmla="*/ 44 h 51"/>
                  <a:gd name="T16" fmla="*/ 20 w 56"/>
                  <a:gd name="T17" fmla="*/ 39 h 51"/>
                  <a:gd name="T18" fmla="*/ 25 w 56"/>
                  <a:gd name="T19" fmla="*/ 36 h 51"/>
                  <a:gd name="T20" fmla="*/ 33 w 56"/>
                  <a:gd name="T21" fmla="*/ 36 h 51"/>
                  <a:gd name="T22" fmla="*/ 37 w 56"/>
                  <a:gd name="T23" fmla="*/ 34 h 51"/>
                  <a:gd name="T24" fmla="*/ 39 w 56"/>
                  <a:gd name="T25" fmla="*/ 32 h 51"/>
                  <a:gd name="T26" fmla="*/ 44 w 56"/>
                  <a:gd name="T27" fmla="*/ 30 h 51"/>
                  <a:gd name="T28" fmla="*/ 49 w 56"/>
                  <a:gd name="T29" fmla="*/ 28 h 51"/>
                  <a:gd name="T30" fmla="*/ 55 w 56"/>
                  <a:gd name="T31" fmla="*/ 28 h 51"/>
                  <a:gd name="T32" fmla="*/ 56 w 56"/>
                  <a:gd name="T33" fmla="*/ 26 h 51"/>
                  <a:gd name="T34" fmla="*/ 50 w 56"/>
                  <a:gd name="T35" fmla="*/ 0 h 51"/>
                  <a:gd name="T36" fmla="*/ 24 w 56"/>
                  <a:gd name="T37" fmla="*/ 5 h 51"/>
                  <a:gd name="T38" fmla="*/ 0 w 56"/>
                  <a:gd name="T39" fmla="*/ 9 h 51"/>
                  <a:gd name="T40" fmla="*/ 0 w 56"/>
                  <a:gd name="T41" fmla="*/ 10 h 51"/>
                  <a:gd name="T42" fmla="*/ 4 w 56"/>
                  <a:gd name="T43" fmla="*/ 2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51">
                    <a:moveTo>
                      <a:pt x="4" y="29"/>
                    </a:moveTo>
                    <a:lnTo>
                      <a:pt x="4" y="36"/>
                    </a:lnTo>
                    <a:lnTo>
                      <a:pt x="8" y="42"/>
                    </a:lnTo>
                    <a:lnTo>
                      <a:pt x="4" y="48"/>
                    </a:lnTo>
                    <a:lnTo>
                      <a:pt x="5" y="51"/>
                    </a:lnTo>
                    <a:lnTo>
                      <a:pt x="9" y="50"/>
                    </a:lnTo>
                    <a:lnTo>
                      <a:pt x="13" y="45"/>
                    </a:lnTo>
                    <a:lnTo>
                      <a:pt x="15" y="44"/>
                    </a:lnTo>
                    <a:lnTo>
                      <a:pt x="20" y="39"/>
                    </a:lnTo>
                    <a:lnTo>
                      <a:pt x="25" y="36"/>
                    </a:lnTo>
                    <a:lnTo>
                      <a:pt x="33" y="36"/>
                    </a:lnTo>
                    <a:lnTo>
                      <a:pt x="37" y="34"/>
                    </a:lnTo>
                    <a:lnTo>
                      <a:pt x="39" y="32"/>
                    </a:lnTo>
                    <a:lnTo>
                      <a:pt x="44" y="30"/>
                    </a:lnTo>
                    <a:lnTo>
                      <a:pt x="49" y="28"/>
                    </a:lnTo>
                    <a:lnTo>
                      <a:pt x="55" y="28"/>
                    </a:lnTo>
                    <a:lnTo>
                      <a:pt x="56" y="26"/>
                    </a:lnTo>
                    <a:lnTo>
                      <a:pt x="50" y="0"/>
                    </a:lnTo>
                    <a:lnTo>
                      <a:pt x="24" y="5"/>
                    </a:lnTo>
                    <a:lnTo>
                      <a:pt x="0" y="9"/>
                    </a:lnTo>
                    <a:lnTo>
                      <a:pt x="0" y="10"/>
                    </a:lnTo>
                    <a:lnTo>
                      <a:pt x="4" y="2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3" name="Freeform 27">
                <a:extLst>
                  <a:ext uri="{FF2B5EF4-FFF2-40B4-BE49-F238E27FC236}">
                    <a16:creationId xmlns:a16="http://schemas.microsoft.com/office/drawing/2014/main" id="{860F838F-49CA-4E41-B50E-E8DAB53DD6BA}"/>
                  </a:ext>
                </a:extLst>
              </p:cNvPr>
              <p:cNvSpPr>
                <a:spLocks/>
              </p:cNvSpPr>
              <p:nvPr/>
            </p:nvSpPr>
            <p:spPr bwMode="auto">
              <a:xfrm>
                <a:off x="17310599" y="6344448"/>
                <a:ext cx="160353" cy="207175"/>
              </a:xfrm>
              <a:custGeom>
                <a:avLst/>
                <a:gdLst>
                  <a:gd name="T0" fmla="*/ 23 w 24"/>
                  <a:gd name="T1" fmla="*/ 15 h 31"/>
                  <a:gd name="T2" fmla="*/ 21 w 24"/>
                  <a:gd name="T3" fmla="*/ 13 h 31"/>
                  <a:gd name="T4" fmla="*/ 21 w 24"/>
                  <a:gd name="T5" fmla="*/ 12 h 31"/>
                  <a:gd name="T6" fmla="*/ 18 w 24"/>
                  <a:gd name="T7" fmla="*/ 11 h 31"/>
                  <a:gd name="T8" fmla="*/ 16 w 24"/>
                  <a:gd name="T9" fmla="*/ 10 h 31"/>
                  <a:gd name="T10" fmla="*/ 16 w 24"/>
                  <a:gd name="T11" fmla="*/ 7 h 31"/>
                  <a:gd name="T12" fmla="*/ 13 w 24"/>
                  <a:gd name="T13" fmla="*/ 5 h 31"/>
                  <a:gd name="T14" fmla="*/ 10 w 24"/>
                  <a:gd name="T15" fmla="*/ 0 h 31"/>
                  <a:gd name="T16" fmla="*/ 0 w 24"/>
                  <a:gd name="T17" fmla="*/ 5 h 31"/>
                  <a:gd name="T18" fmla="*/ 6 w 24"/>
                  <a:gd name="T19" fmla="*/ 31 h 31"/>
                  <a:gd name="T20" fmla="*/ 8 w 24"/>
                  <a:gd name="T21" fmla="*/ 29 h 31"/>
                  <a:gd name="T22" fmla="*/ 10 w 24"/>
                  <a:gd name="T23" fmla="*/ 28 h 31"/>
                  <a:gd name="T24" fmla="*/ 14 w 24"/>
                  <a:gd name="T25" fmla="*/ 26 h 31"/>
                  <a:gd name="T26" fmla="*/ 14 w 24"/>
                  <a:gd name="T27" fmla="*/ 23 h 31"/>
                  <a:gd name="T28" fmla="*/ 14 w 24"/>
                  <a:gd name="T29" fmla="*/ 22 h 31"/>
                  <a:gd name="T30" fmla="*/ 14 w 24"/>
                  <a:gd name="T31" fmla="*/ 20 h 31"/>
                  <a:gd name="T32" fmla="*/ 14 w 24"/>
                  <a:gd name="T33" fmla="*/ 17 h 31"/>
                  <a:gd name="T34" fmla="*/ 14 w 24"/>
                  <a:gd name="T35" fmla="*/ 15 h 31"/>
                  <a:gd name="T36" fmla="*/ 14 w 24"/>
                  <a:gd name="T37" fmla="*/ 14 h 31"/>
                  <a:gd name="T38" fmla="*/ 15 w 24"/>
                  <a:gd name="T39" fmla="*/ 13 h 31"/>
                  <a:gd name="T40" fmla="*/ 16 w 24"/>
                  <a:gd name="T41" fmla="*/ 13 h 31"/>
                  <a:gd name="T42" fmla="*/ 19 w 24"/>
                  <a:gd name="T43" fmla="*/ 14 h 31"/>
                  <a:gd name="T44" fmla="*/ 19 w 24"/>
                  <a:gd name="T45" fmla="*/ 16 h 31"/>
                  <a:gd name="T46" fmla="*/ 21 w 24"/>
                  <a:gd name="T47" fmla="*/ 20 h 31"/>
                  <a:gd name="T48" fmla="*/ 21 w 24"/>
                  <a:gd name="T49" fmla="*/ 21 h 31"/>
                  <a:gd name="T50" fmla="*/ 22 w 24"/>
                  <a:gd name="T51" fmla="*/ 22 h 31"/>
                  <a:gd name="T52" fmla="*/ 24 w 24"/>
                  <a:gd name="T53" fmla="*/ 21 h 31"/>
                  <a:gd name="T54" fmla="*/ 24 w 24"/>
                  <a:gd name="T55" fmla="*/ 20 h 31"/>
                  <a:gd name="T56" fmla="*/ 24 w 24"/>
                  <a:gd name="T57" fmla="*/ 19 h 31"/>
                  <a:gd name="T58" fmla="*/ 23 w 24"/>
                  <a:gd name="T5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 h="31">
                    <a:moveTo>
                      <a:pt x="23" y="15"/>
                    </a:moveTo>
                    <a:lnTo>
                      <a:pt x="21" y="13"/>
                    </a:lnTo>
                    <a:lnTo>
                      <a:pt x="21" y="12"/>
                    </a:lnTo>
                    <a:lnTo>
                      <a:pt x="18" y="11"/>
                    </a:lnTo>
                    <a:lnTo>
                      <a:pt x="16" y="10"/>
                    </a:lnTo>
                    <a:lnTo>
                      <a:pt x="16" y="7"/>
                    </a:lnTo>
                    <a:lnTo>
                      <a:pt x="13" y="5"/>
                    </a:lnTo>
                    <a:lnTo>
                      <a:pt x="10" y="0"/>
                    </a:lnTo>
                    <a:lnTo>
                      <a:pt x="0" y="5"/>
                    </a:lnTo>
                    <a:lnTo>
                      <a:pt x="6" y="31"/>
                    </a:lnTo>
                    <a:lnTo>
                      <a:pt x="8" y="29"/>
                    </a:lnTo>
                    <a:lnTo>
                      <a:pt x="10" y="28"/>
                    </a:lnTo>
                    <a:lnTo>
                      <a:pt x="14" y="26"/>
                    </a:lnTo>
                    <a:lnTo>
                      <a:pt x="14" y="23"/>
                    </a:lnTo>
                    <a:lnTo>
                      <a:pt x="14" y="22"/>
                    </a:lnTo>
                    <a:lnTo>
                      <a:pt x="14" y="20"/>
                    </a:lnTo>
                    <a:lnTo>
                      <a:pt x="14" y="17"/>
                    </a:lnTo>
                    <a:lnTo>
                      <a:pt x="14" y="15"/>
                    </a:lnTo>
                    <a:lnTo>
                      <a:pt x="14" y="14"/>
                    </a:lnTo>
                    <a:lnTo>
                      <a:pt x="15" y="13"/>
                    </a:lnTo>
                    <a:lnTo>
                      <a:pt x="16" y="13"/>
                    </a:lnTo>
                    <a:lnTo>
                      <a:pt x="19" y="14"/>
                    </a:lnTo>
                    <a:lnTo>
                      <a:pt x="19" y="16"/>
                    </a:lnTo>
                    <a:lnTo>
                      <a:pt x="21" y="20"/>
                    </a:lnTo>
                    <a:lnTo>
                      <a:pt x="21" y="21"/>
                    </a:lnTo>
                    <a:lnTo>
                      <a:pt x="22" y="22"/>
                    </a:lnTo>
                    <a:lnTo>
                      <a:pt x="24" y="21"/>
                    </a:lnTo>
                    <a:lnTo>
                      <a:pt x="24" y="20"/>
                    </a:lnTo>
                    <a:lnTo>
                      <a:pt x="24" y="19"/>
                    </a:lnTo>
                    <a:lnTo>
                      <a:pt x="23" y="1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4" name="Freeform 28">
                <a:extLst>
                  <a:ext uri="{FF2B5EF4-FFF2-40B4-BE49-F238E27FC236}">
                    <a16:creationId xmlns:a16="http://schemas.microsoft.com/office/drawing/2014/main" id="{C6A022EF-0CA5-AC4D-B89C-B1CC37651B0D}"/>
                  </a:ext>
                </a:extLst>
              </p:cNvPr>
              <p:cNvSpPr>
                <a:spLocks/>
              </p:cNvSpPr>
              <p:nvPr/>
            </p:nvSpPr>
            <p:spPr bwMode="auto">
              <a:xfrm>
                <a:off x="16976534" y="6103854"/>
                <a:ext cx="728263" cy="367570"/>
              </a:xfrm>
              <a:custGeom>
                <a:avLst/>
                <a:gdLst>
                  <a:gd name="T0" fmla="*/ 105 w 109"/>
                  <a:gd name="T1" fmla="*/ 32 h 55"/>
                  <a:gd name="T2" fmla="*/ 101 w 109"/>
                  <a:gd name="T3" fmla="*/ 29 h 55"/>
                  <a:gd name="T4" fmla="*/ 97 w 109"/>
                  <a:gd name="T5" fmla="*/ 25 h 55"/>
                  <a:gd name="T6" fmla="*/ 97 w 109"/>
                  <a:gd name="T7" fmla="*/ 29 h 55"/>
                  <a:gd name="T8" fmla="*/ 102 w 109"/>
                  <a:gd name="T9" fmla="*/ 35 h 55"/>
                  <a:gd name="T10" fmla="*/ 95 w 109"/>
                  <a:gd name="T11" fmla="*/ 36 h 55"/>
                  <a:gd name="T12" fmla="*/ 88 w 109"/>
                  <a:gd name="T13" fmla="*/ 37 h 55"/>
                  <a:gd name="T14" fmla="*/ 85 w 109"/>
                  <a:gd name="T15" fmla="*/ 35 h 55"/>
                  <a:gd name="T16" fmla="*/ 81 w 109"/>
                  <a:gd name="T17" fmla="*/ 32 h 55"/>
                  <a:gd name="T18" fmla="*/ 81 w 109"/>
                  <a:gd name="T19" fmla="*/ 27 h 55"/>
                  <a:gd name="T20" fmla="*/ 73 w 109"/>
                  <a:gd name="T21" fmla="*/ 22 h 55"/>
                  <a:gd name="T22" fmla="*/ 69 w 109"/>
                  <a:gd name="T23" fmla="*/ 22 h 55"/>
                  <a:gd name="T24" fmla="*/ 68 w 109"/>
                  <a:gd name="T25" fmla="*/ 16 h 55"/>
                  <a:gd name="T26" fmla="*/ 71 w 109"/>
                  <a:gd name="T27" fmla="*/ 13 h 55"/>
                  <a:gd name="T28" fmla="*/ 77 w 109"/>
                  <a:gd name="T29" fmla="*/ 9 h 55"/>
                  <a:gd name="T30" fmla="*/ 76 w 109"/>
                  <a:gd name="T31" fmla="*/ 6 h 55"/>
                  <a:gd name="T32" fmla="*/ 71 w 109"/>
                  <a:gd name="T33" fmla="*/ 6 h 55"/>
                  <a:gd name="T34" fmla="*/ 68 w 109"/>
                  <a:gd name="T35" fmla="*/ 0 h 55"/>
                  <a:gd name="T36" fmla="*/ 59 w 109"/>
                  <a:gd name="T37" fmla="*/ 8 h 55"/>
                  <a:gd name="T38" fmla="*/ 0 w 109"/>
                  <a:gd name="T39" fmla="*/ 20 h 55"/>
                  <a:gd name="T40" fmla="*/ 0 w 109"/>
                  <a:gd name="T41" fmla="*/ 50 h 55"/>
                  <a:gd name="T42" fmla="*/ 50 w 109"/>
                  <a:gd name="T43" fmla="*/ 41 h 55"/>
                  <a:gd name="T44" fmla="*/ 63 w 109"/>
                  <a:gd name="T45" fmla="*/ 41 h 55"/>
                  <a:gd name="T46" fmla="*/ 66 w 109"/>
                  <a:gd name="T47" fmla="*/ 46 h 55"/>
                  <a:gd name="T48" fmla="*/ 71 w 109"/>
                  <a:gd name="T49" fmla="*/ 48 h 55"/>
                  <a:gd name="T50" fmla="*/ 73 w 109"/>
                  <a:gd name="T51" fmla="*/ 51 h 55"/>
                  <a:gd name="T52" fmla="*/ 74 w 109"/>
                  <a:gd name="T53" fmla="*/ 55 h 55"/>
                  <a:gd name="T54" fmla="*/ 77 w 109"/>
                  <a:gd name="T55" fmla="*/ 55 h 55"/>
                  <a:gd name="T56" fmla="*/ 79 w 109"/>
                  <a:gd name="T57" fmla="*/ 49 h 55"/>
                  <a:gd name="T58" fmla="*/ 82 w 109"/>
                  <a:gd name="T59" fmla="*/ 45 h 55"/>
                  <a:gd name="T60" fmla="*/ 86 w 109"/>
                  <a:gd name="T61" fmla="*/ 46 h 55"/>
                  <a:gd name="T62" fmla="*/ 87 w 109"/>
                  <a:gd name="T63" fmla="*/ 51 h 55"/>
                  <a:gd name="T64" fmla="*/ 92 w 109"/>
                  <a:gd name="T65" fmla="*/ 47 h 55"/>
                  <a:gd name="T66" fmla="*/ 94 w 109"/>
                  <a:gd name="T67" fmla="*/ 45 h 55"/>
                  <a:gd name="T68" fmla="*/ 101 w 109"/>
                  <a:gd name="T69" fmla="*/ 43 h 55"/>
                  <a:gd name="T70" fmla="*/ 106 w 109"/>
                  <a:gd name="T71" fmla="*/ 40 h 55"/>
                  <a:gd name="T72" fmla="*/ 109 w 109"/>
                  <a:gd name="T73" fmla="*/ 3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9" h="55">
                    <a:moveTo>
                      <a:pt x="107" y="35"/>
                    </a:moveTo>
                    <a:lnTo>
                      <a:pt x="105" y="32"/>
                    </a:lnTo>
                    <a:lnTo>
                      <a:pt x="104" y="31"/>
                    </a:lnTo>
                    <a:lnTo>
                      <a:pt x="101" y="29"/>
                    </a:lnTo>
                    <a:lnTo>
                      <a:pt x="98" y="27"/>
                    </a:lnTo>
                    <a:lnTo>
                      <a:pt x="97" y="25"/>
                    </a:lnTo>
                    <a:lnTo>
                      <a:pt x="96" y="27"/>
                    </a:lnTo>
                    <a:lnTo>
                      <a:pt x="97" y="29"/>
                    </a:lnTo>
                    <a:lnTo>
                      <a:pt x="100" y="32"/>
                    </a:lnTo>
                    <a:lnTo>
                      <a:pt x="102" y="35"/>
                    </a:lnTo>
                    <a:lnTo>
                      <a:pt x="99" y="36"/>
                    </a:lnTo>
                    <a:lnTo>
                      <a:pt x="95" y="36"/>
                    </a:lnTo>
                    <a:lnTo>
                      <a:pt x="89" y="39"/>
                    </a:lnTo>
                    <a:lnTo>
                      <a:pt x="88" y="37"/>
                    </a:lnTo>
                    <a:lnTo>
                      <a:pt x="87" y="36"/>
                    </a:lnTo>
                    <a:lnTo>
                      <a:pt x="85" y="35"/>
                    </a:lnTo>
                    <a:lnTo>
                      <a:pt x="82" y="33"/>
                    </a:lnTo>
                    <a:lnTo>
                      <a:pt x="81" y="32"/>
                    </a:lnTo>
                    <a:lnTo>
                      <a:pt x="82" y="30"/>
                    </a:lnTo>
                    <a:lnTo>
                      <a:pt x="81" y="27"/>
                    </a:lnTo>
                    <a:lnTo>
                      <a:pt x="77" y="24"/>
                    </a:lnTo>
                    <a:lnTo>
                      <a:pt x="73" y="22"/>
                    </a:lnTo>
                    <a:lnTo>
                      <a:pt x="71" y="22"/>
                    </a:lnTo>
                    <a:lnTo>
                      <a:pt x="69" y="22"/>
                    </a:lnTo>
                    <a:lnTo>
                      <a:pt x="68" y="20"/>
                    </a:lnTo>
                    <a:lnTo>
                      <a:pt x="68" y="16"/>
                    </a:lnTo>
                    <a:lnTo>
                      <a:pt x="70" y="14"/>
                    </a:lnTo>
                    <a:lnTo>
                      <a:pt x="71" y="13"/>
                    </a:lnTo>
                    <a:lnTo>
                      <a:pt x="73" y="11"/>
                    </a:lnTo>
                    <a:lnTo>
                      <a:pt x="77" y="9"/>
                    </a:lnTo>
                    <a:lnTo>
                      <a:pt x="77" y="8"/>
                    </a:lnTo>
                    <a:lnTo>
                      <a:pt x="76" y="6"/>
                    </a:lnTo>
                    <a:lnTo>
                      <a:pt x="73" y="6"/>
                    </a:lnTo>
                    <a:lnTo>
                      <a:pt x="71" y="6"/>
                    </a:lnTo>
                    <a:lnTo>
                      <a:pt x="70" y="3"/>
                    </a:lnTo>
                    <a:lnTo>
                      <a:pt x="68" y="0"/>
                    </a:lnTo>
                    <a:lnTo>
                      <a:pt x="60" y="3"/>
                    </a:lnTo>
                    <a:lnTo>
                      <a:pt x="59" y="8"/>
                    </a:lnTo>
                    <a:lnTo>
                      <a:pt x="22" y="17"/>
                    </a:lnTo>
                    <a:lnTo>
                      <a:pt x="0" y="20"/>
                    </a:lnTo>
                    <a:lnTo>
                      <a:pt x="0" y="33"/>
                    </a:lnTo>
                    <a:lnTo>
                      <a:pt x="0" y="50"/>
                    </a:lnTo>
                    <a:lnTo>
                      <a:pt x="24" y="46"/>
                    </a:lnTo>
                    <a:lnTo>
                      <a:pt x="50" y="41"/>
                    </a:lnTo>
                    <a:lnTo>
                      <a:pt x="60" y="36"/>
                    </a:lnTo>
                    <a:lnTo>
                      <a:pt x="63" y="41"/>
                    </a:lnTo>
                    <a:lnTo>
                      <a:pt x="66" y="43"/>
                    </a:lnTo>
                    <a:lnTo>
                      <a:pt x="66" y="46"/>
                    </a:lnTo>
                    <a:lnTo>
                      <a:pt x="68" y="47"/>
                    </a:lnTo>
                    <a:lnTo>
                      <a:pt x="71" y="48"/>
                    </a:lnTo>
                    <a:lnTo>
                      <a:pt x="71" y="49"/>
                    </a:lnTo>
                    <a:lnTo>
                      <a:pt x="73" y="51"/>
                    </a:lnTo>
                    <a:lnTo>
                      <a:pt x="74" y="55"/>
                    </a:lnTo>
                    <a:lnTo>
                      <a:pt x="74" y="55"/>
                    </a:lnTo>
                    <a:lnTo>
                      <a:pt x="76" y="55"/>
                    </a:lnTo>
                    <a:lnTo>
                      <a:pt x="77" y="55"/>
                    </a:lnTo>
                    <a:lnTo>
                      <a:pt x="79" y="53"/>
                    </a:lnTo>
                    <a:lnTo>
                      <a:pt x="79" y="49"/>
                    </a:lnTo>
                    <a:lnTo>
                      <a:pt x="82" y="47"/>
                    </a:lnTo>
                    <a:lnTo>
                      <a:pt x="82" y="45"/>
                    </a:lnTo>
                    <a:lnTo>
                      <a:pt x="85" y="43"/>
                    </a:lnTo>
                    <a:lnTo>
                      <a:pt x="86" y="46"/>
                    </a:lnTo>
                    <a:lnTo>
                      <a:pt x="87" y="49"/>
                    </a:lnTo>
                    <a:lnTo>
                      <a:pt x="87" y="51"/>
                    </a:lnTo>
                    <a:lnTo>
                      <a:pt x="90" y="49"/>
                    </a:lnTo>
                    <a:lnTo>
                      <a:pt x="92" y="47"/>
                    </a:lnTo>
                    <a:lnTo>
                      <a:pt x="92" y="45"/>
                    </a:lnTo>
                    <a:lnTo>
                      <a:pt x="94" y="45"/>
                    </a:lnTo>
                    <a:lnTo>
                      <a:pt x="97" y="43"/>
                    </a:lnTo>
                    <a:lnTo>
                      <a:pt x="101" y="43"/>
                    </a:lnTo>
                    <a:lnTo>
                      <a:pt x="103" y="41"/>
                    </a:lnTo>
                    <a:lnTo>
                      <a:pt x="106" y="40"/>
                    </a:lnTo>
                    <a:lnTo>
                      <a:pt x="108" y="38"/>
                    </a:lnTo>
                    <a:lnTo>
                      <a:pt x="109" y="36"/>
                    </a:lnTo>
                    <a:lnTo>
                      <a:pt x="107" y="3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5" name="Freeform 29">
                <a:extLst>
                  <a:ext uri="{FF2B5EF4-FFF2-40B4-BE49-F238E27FC236}">
                    <a16:creationId xmlns:a16="http://schemas.microsoft.com/office/drawing/2014/main" id="{BC122925-E10F-6147-A476-A4416ECA29DE}"/>
                  </a:ext>
                </a:extLst>
              </p:cNvPr>
              <p:cNvSpPr>
                <a:spLocks/>
              </p:cNvSpPr>
              <p:nvPr/>
            </p:nvSpPr>
            <p:spPr bwMode="auto">
              <a:xfrm>
                <a:off x="17537764" y="6444695"/>
                <a:ext cx="66811" cy="46785"/>
              </a:xfrm>
              <a:custGeom>
                <a:avLst/>
                <a:gdLst>
                  <a:gd name="T0" fmla="*/ 3 w 12"/>
                  <a:gd name="T1" fmla="*/ 9 h 9"/>
                  <a:gd name="T2" fmla="*/ 7 w 12"/>
                  <a:gd name="T3" fmla="*/ 9 h 9"/>
                  <a:gd name="T4" fmla="*/ 10 w 12"/>
                  <a:gd name="T5" fmla="*/ 6 h 9"/>
                  <a:gd name="T6" fmla="*/ 12 w 12"/>
                  <a:gd name="T7" fmla="*/ 4 h 9"/>
                  <a:gd name="T8" fmla="*/ 8 w 12"/>
                  <a:gd name="T9" fmla="*/ 2 h 9"/>
                  <a:gd name="T10" fmla="*/ 4 w 12"/>
                  <a:gd name="T11" fmla="*/ 1 h 9"/>
                  <a:gd name="T12" fmla="*/ 0 w 12"/>
                  <a:gd name="T13" fmla="*/ 7 h 9"/>
                  <a:gd name="T14" fmla="*/ 3 w 12"/>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9">
                    <a:moveTo>
                      <a:pt x="3" y="9"/>
                    </a:moveTo>
                    <a:cubicBezTo>
                      <a:pt x="7" y="9"/>
                      <a:pt x="7" y="9"/>
                      <a:pt x="7" y="9"/>
                    </a:cubicBezTo>
                    <a:cubicBezTo>
                      <a:pt x="10" y="6"/>
                      <a:pt x="10" y="6"/>
                      <a:pt x="10" y="6"/>
                    </a:cubicBezTo>
                    <a:cubicBezTo>
                      <a:pt x="12" y="4"/>
                      <a:pt x="12" y="4"/>
                      <a:pt x="12" y="4"/>
                    </a:cubicBezTo>
                    <a:cubicBezTo>
                      <a:pt x="8" y="2"/>
                      <a:pt x="8" y="2"/>
                      <a:pt x="8" y="2"/>
                    </a:cubicBezTo>
                    <a:cubicBezTo>
                      <a:pt x="8" y="2"/>
                      <a:pt x="5" y="0"/>
                      <a:pt x="4" y="1"/>
                    </a:cubicBezTo>
                    <a:cubicBezTo>
                      <a:pt x="4" y="2"/>
                      <a:pt x="0" y="7"/>
                      <a:pt x="0" y="7"/>
                    </a:cubicBezTo>
                    <a:lnTo>
                      <a:pt x="3" y="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6" name="Freeform 30">
                <a:extLst>
                  <a:ext uri="{FF2B5EF4-FFF2-40B4-BE49-F238E27FC236}">
                    <a16:creationId xmlns:a16="http://schemas.microsoft.com/office/drawing/2014/main" id="{FD18AAF4-40FD-3C4B-BE7E-79D0CBB0320B}"/>
                  </a:ext>
                </a:extLst>
              </p:cNvPr>
              <p:cNvSpPr>
                <a:spLocks/>
              </p:cNvSpPr>
              <p:nvPr/>
            </p:nvSpPr>
            <p:spPr bwMode="auto">
              <a:xfrm>
                <a:off x="16695913" y="6698655"/>
                <a:ext cx="280613" cy="628203"/>
              </a:xfrm>
              <a:custGeom>
                <a:avLst/>
                <a:gdLst>
                  <a:gd name="T0" fmla="*/ 36 w 42"/>
                  <a:gd name="T1" fmla="*/ 13 h 94"/>
                  <a:gd name="T2" fmla="*/ 36 w 42"/>
                  <a:gd name="T3" fmla="*/ 9 h 94"/>
                  <a:gd name="T4" fmla="*/ 34 w 42"/>
                  <a:gd name="T5" fmla="*/ 7 h 94"/>
                  <a:gd name="T6" fmla="*/ 21 w 42"/>
                  <a:gd name="T7" fmla="*/ 3 h 94"/>
                  <a:gd name="T8" fmla="*/ 9 w 42"/>
                  <a:gd name="T9" fmla="*/ 0 h 94"/>
                  <a:gd name="T10" fmla="*/ 8 w 42"/>
                  <a:gd name="T11" fmla="*/ 3 h 94"/>
                  <a:gd name="T12" fmla="*/ 6 w 42"/>
                  <a:gd name="T13" fmla="*/ 7 h 94"/>
                  <a:gd name="T14" fmla="*/ 3 w 42"/>
                  <a:gd name="T15" fmla="*/ 9 h 94"/>
                  <a:gd name="T16" fmla="*/ 2 w 42"/>
                  <a:gd name="T17" fmla="*/ 14 h 94"/>
                  <a:gd name="T18" fmla="*/ 3 w 42"/>
                  <a:gd name="T19" fmla="*/ 20 h 94"/>
                  <a:gd name="T20" fmla="*/ 3 w 42"/>
                  <a:gd name="T21" fmla="*/ 25 h 94"/>
                  <a:gd name="T22" fmla="*/ 2 w 42"/>
                  <a:gd name="T23" fmla="*/ 30 h 94"/>
                  <a:gd name="T24" fmla="*/ 5 w 42"/>
                  <a:gd name="T25" fmla="*/ 32 h 94"/>
                  <a:gd name="T26" fmla="*/ 9 w 42"/>
                  <a:gd name="T27" fmla="*/ 34 h 94"/>
                  <a:gd name="T28" fmla="*/ 11 w 42"/>
                  <a:gd name="T29" fmla="*/ 38 h 94"/>
                  <a:gd name="T30" fmla="*/ 15 w 42"/>
                  <a:gd name="T31" fmla="*/ 42 h 94"/>
                  <a:gd name="T32" fmla="*/ 20 w 42"/>
                  <a:gd name="T33" fmla="*/ 46 h 94"/>
                  <a:gd name="T34" fmla="*/ 20 w 42"/>
                  <a:gd name="T35" fmla="*/ 47 h 94"/>
                  <a:gd name="T36" fmla="*/ 18 w 42"/>
                  <a:gd name="T37" fmla="*/ 53 h 94"/>
                  <a:gd name="T38" fmla="*/ 10 w 42"/>
                  <a:gd name="T39" fmla="*/ 58 h 94"/>
                  <a:gd name="T40" fmla="*/ 3 w 42"/>
                  <a:gd name="T41" fmla="*/ 64 h 94"/>
                  <a:gd name="T42" fmla="*/ 2 w 42"/>
                  <a:gd name="T43" fmla="*/ 67 h 94"/>
                  <a:gd name="T44" fmla="*/ 0 w 42"/>
                  <a:gd name="T45" fmla="*/ 72 h 94"/>
                  <a:gd name="T46" fmla="*/ 1 w 42"/>
                  <a:gd name="T47" fmla="*/ 75 h 94"/>
                  <a:gd name="T48" fmla="*/ 3 w 42"/>
                  <a:gd name="T49" fmla="*/ 79 h 94"/>
                  <a:gd name="T50" fmla="*/ 8 w 42"/>
                  <a:gd name="T51" fmla="*/ 83 h 94"/>
                  <a:gd name="T52" fmla="*/ 12 w 42"/>
                  <a:gd name="T53" fmla="*/ 85 h 94"/>
                  <a:gd name="T54" fmla="*/ 15 w 42"/>
                  <a:gd name="T55" fmla="*/ 86 h 94"/>
                  <a:gd name="T56" fmla="*/ 20 w 42"/>
                  <a:gd name="T57" fmla="*/ 86 h 94"/>
                  <a:gd name="T58" fmla="*/ 24 w 42"/>
                  <a:gd name="T59" fmla="*/ 86 h 94"/>
                  <a:gd name="T60" fmla="*/ 25 w 42"/>
                  <a:gd name="T61" fmla="*/ 86 h 94"/>
                  <a:gd name="T62" fmla="*/ 24 w 42"/>
                  <a:gd name="T63" fmla="*/ 90 h 94"/>
                  <a:gd name="T64" fmla="*/ 24 w 42"/>
                  <a:gd name="T65" fmla="*/ 93 h 94"/>
                  <a:gd name="T66" fmla="*/ 25 w 42"/>
                  <a:gd name="T67" fmla="*/ 94 h 94"/>
                  <a:gd name="T68" fmla="*/ 26 w 42"/>
                  <a:gd name="T69" fmla="*/ 94 h 94"/>
                  <a:gd name="T70" fmla="*/ 27 w 42"/>
                  <a:gd name="T71" fmla="*/ 87 h 94"/>
                  <a:gd name="T72" fmla="*/ 28 w 42"/>
                  <a:gd name="T73" fmla="*/ 86 h 94"/>
                  <a:gd name="T74" fmla="*/ 31 w 42"/>
                  <a:gd name="T75" fmla="*/ 82 h 94"/>
                  <a:gd name="T76" fmla="*/ 36 w 42"/>
                  <a:gd name="T77" fmla="*/ 78 h 94"/>
                  <a:gd name="T78" fmla="*/ 36 w 42"/>
                  <a:gd name="T79" fmla="*/ 69 h 94"/>
                  <a:gd name="T80" fmla="*/ 36 w 42"/>
                  <a:gd name="T81" fmla="*/ 65 h 94"/>
                  <a:gd name="T82" fmla="*/ 40 w 42"/>
                  <a:gd name="T83" fmla="*/ 61 h 94"/>
                  <a:gd name="T84" fmla="*/ 41 w 42"/>
                  <a:gd name="T85" fmla="*/ 53 h 94"/>
                  <a:gd name="T86" fmla="*/ 42 w 42"/>
                  <a:gd name="T87" fmla="*/ 48 h 94"/>
                  <a:gd name="T88" fmla="*/ 42 w 42"/>
                  <a:gd name="T89" fmla="*/ 40 h 94"/>
                  <a:gd name="T90" fmla="*/ 42 w 42"/>
                  <a:gd name="T91" fmla="*/ 36 h 94"/>
                  <a:gd name="T92" fmla="*/ 40 w 42"/>
                  <a:gd name="T93" fmla="*/ 30 h 94"/>
                  <a:gd name="T94" fmla="*/ 36 w 42"/>
                  <a:gd name="T95" fmla="*/ 30 h 94"/>
                  <a:gd name="T96" fmla="*/ 34 w 42"/>
                  <a:gd name="T97" fmla="*/ 30 h 94"/>
                  <a:gd name="T98" fmla="*/ 35 w 42"/>
                  <a:gd name="T99" fmla="*/ 25 h 94"/>
                  <a:gd name="T100" fmla="*/ 37 w 42"/>
                  <a:gd name="T101" fmla="*/ 20 h 94"/>
                  <a:gd name="T102" fmla="*/ 39 w 42"/>
                  <a:gd name="T103" fmla="*/ 18 h 94"/>
                  <a:gd name="T104" fmla="*/ 38 w 42"/>
                  <a:gd name="T105" fmla="*/ 17 h 94"/>
                  <a:gd name="T106" fmla="*/ 36 w 42"/>
                  <a:gd name="T107" fmla="*/ 1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94">
                    <a:moveTo>
                      <a:pt x="36" y="13"/>
                    </a:moveTo>
                    <a:lnTo>
                      <a:pt x="36" y="9"/>
                    </a:lnTo>
                    <a:lnTo>
                      <a:pt x="34" y="7"/>
                    </a:lnTo>
                    <a:lnTo>
                      <a:pt x="21" y="3"/>
                    </a:lnTo>
                    <a:lnTo>
                      <a:pt x="9" y="0"/>
                    </a:lnTo>
                    <a:lnTo>
                      <a:pt x="8" y="3"/>
                    </a:lnTo>
                    <a:lnTo>
                      <a:pt x="6" y="7"/>
                    </a:lnTo>
                    <a:lnTo>
                      <a:pt x="3" y="9"/>
                    </a:lnTo>
                    <a:lnTo>
                      <a:pt x="2" y="14"/>
                    </a:lnTo>
                    <a:lnTo>
                      <a:pt x="3" y="20"/>
                    </a:lnTo>
                    <a:lnTo>
                      <a:pt x="3" y="25"/>
                    </a:lnTo>
                    <a:lnTo>
                      <a:pt x="2" y="30"/>
                    </a:lnTo>
                    <a:lnTo>
                      <a:pt x="5" y="32"/>
                    </a:lnTo>
                    <a:lnTo>
                      <a:pt x="9" y="34"/>
                    </a:lnTo>
                    <a:lnTo>
                      <a:pt x="11" y="38"/>
                    </a:lnTo>
                    <a:lnTo>
                      <a:pt x="15" y="42"/>
                    </a:lnTo>
                    <a:lnTo>
                      <a:pt x="20" y="46"/>
                    </a:lnTo>
                    <a:lnTo>
                      <a:pt x="20" y="47"/>
                    </a:lnTo>
                    <a:lnTo>
                      <a:pt x="18" y="53"/>
                    </a:lnTo>
                    <a:lnTo>
                      <a:pt x="10" y="58"/>
                    </a:lnTo>
                    <a:lnTo>
                      <a:pt x="3" y="64"/>
                    </a:lnTo>
                    <a:lnTo>
                      <a:pt x="2" y="67"/>
                    </a:lnTo>
                    <a:lnTo>
                      <a:pt x="0" y="72"/>
                    </a:lnTo>
                    <a:lnTo>
                      <a:pt x="1" y="75"/>
                    </a:lnTo>
                    <a:lnTo>
                      <a:pt x="3" y="79"/>
                    </a:lnTo>
                    <a:lnTo>
                      <a:pt x="8" y="83"/>
                    </a:lnTo>
                    <a:lnTo>
                      <a:pt x="12" y="85"/>
                    </a:lnTo>
                    <a:lnTo>
                      <a:pt x="15" y="86"/>
                    </a:lnTo>
                    <a:lnTo>
                      <a:pt x="20" y="86"/>
                    </a:lnTo>
                    <a:lnTo>
                      <a:pt x="24" y="86"/>
                    </a:lnTo>
                    <a:lnTo>
                      <a:pt x="25" y="86"/>
                    </a:lnTo>
                    <a:lnTo>
                      <a:pt x="24" y="90"/>
                    </a:lnTo>
                    <a:lnTo>
                      <a:pt x="24" y="93"/>
                    </a:lnTo>
                    <a:lnTo>
                      <a:pt x="25" y="94"/>
                    </a:lnTo>
                    <a:lnTo>
                      <a:pt x="26" y="94"/>
                    </a:lnTo>
                    <a:lnTo>
                      <a:pt x="27" y="87"/>
                    </a:lnTo>
                    <a:lnTo>
                      <a:pt x="28" y="86"/>
                    </a:lnTo>
                    <a:lnTo>
                      <a:pt x="31" y="82"/>
                    </a:lnTo>
                    <a:lnTo>
                      <a:pt x="36" y="78"/>
                    </a:lnTo>
                    <a:lnTo>
                      <a:pt x="36" y="69"/>
                    </a:lnTo>
                    <a:lnTo>
                      <a:pt x="36" y="65"/>
                    </a:lnTo>
                    <a:lnTo>
                      <a:pt x="40" y="61"/>
                    </a:lnTo>
                    <a:lnTo>
                      <a:pt x="41" y="53"/>
                    </a:lnTo>
                    <a:lnTo>
                      <a:pt x="42" y="48"/>
                    </a:lnTo>
                    <a:lnTo>
                      <a:pt x="42" y="40"/>
                    </a:lnTo>
                    <a:lnTo>
                      <a:pt x="42" y="36"/>
                    </a:lnTo>
                    <a:lnTo>
                      <a:pt x="40" y="30"/>
                    </a:lnTo>
                    <a:lnTo>
                      <a:pt x="36" y="30"/>
                    </a:lnTo>
                    <a:lnTo>
                      <a:pt x="34" y="30"/>
                    </a:lnTo>
                    <a:lnTo>
                      <a:pt x="35" y="25"/>
                    </a:lnTo>
                    <a:lnTo>
                      <a:pt x="37" y="20"/>
                    </a:lnTo>
                    <a:lnTo>
                      <a:pt x="39" y="18"/>
                    </a:lnTo>
                    <a:lnTo>
                      <a:pt x="38" y="17"/>
                    </a:lnTo>
                    <a:lnTo>
                      <a:pt x="36" y="1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7" name="Freeform 31">
                <a:extLst>
                  <a:ext uri="{FF2B5EF4-FFF2-40B4-BE49-F238E27FC236}">
                    <a16:creationId xmlns:a16="http://schemas.microsoft.com/office/drawing/2014/main" id="{E92D9C5B-8480-8E41-B93D-FA3C8386772F}"/>
                  </a:ext>
                </a:extLst>
              </p:cNvPr>
              <p:cNvSpPr>
                <a:spLocks/>
              </p:cNvSpPr>
              <p:nvPr/>
            </p:nvSpPr>
            <p:spPr bwMode="auto">
              <a:xfrm>
                <a:off x="16642464" y="7133049"/>
                <a:ext cx="220481" cy="360885"/>
              </a:xfrm>
              <a:custGeom>
                <a:avLst/>
                <a:gdLst>
                  <a:gd name="T0" fmla="*/ 9 w 33"/>
                  <a:gd name="T1" fmla="*/ 10 h 54"/>
                  <a:gd name="T2" fmla="*/ 8 w 33"/>
                  <a:gd name="T3" fmla="*/ 7 h 54"/>
                  <a:gd name="T4" fmla="*/ 10 w 33"/>
                  <a:gd name="T5" fmla="*/ 2 h 54"/>
                  <a:gd name="T6" fmla="*/ 11 w 33"/>
                  <a:gd name="T7" fmla="*/ 1 h 54"/>
                  <a:gd name="T8" fmla="*/ 9 w 33"/>
                  <a:gd name="T9" fmla="*/ 0 h 54"/>
                  <a:gd name="T10" fmla="*/ 6 w 33"/>
                  <a:gd name="T11" fmla="*/ 0 h 54"/>
                  <a:gd name="T12" fmla="*/ 5 w 33"/>
                  <a:gd name="T13" fmla="*/ 0 h 54"/>
                  <a:gd name="T14" fmla="*/ 2 w 33"/>
                  <a:gd name="T15" fmla="*/ 2 h 54"/>
                  <a:gd name="T16" fmla="*/ 0 w 33"/>
                  <a:gd name="T17" fmla="*/ 5 h 54"/>
                  <a:gd name="T18" fmla="*/ 12 w 33"/>
                  <a:gd name="T19" fmla="*/ 54 h 54"/>
                  <a:gd name="T20" fmla="*/ 33 w 33"/>
                  <a:gd name="T21" fmla="*/ 51 h 54"/>
                  <a:gd name="T22" fmla="*/ 32 w 33"/>
                  <a:gd name="T23" fmla="*/ 43 h 54"/>
                  <a:gd name="T24" fmla="*/ 29 w 33"/>
                  <a:gd name="T25" fmla="*/ 40 h 54"/>
                  <a:gd name="T26" fmla="*/ 28 w 33"/>
                  <a:gd name="T27" fmla="*/ 38 h 54"/>
                  <a:gd name="T28" fmla="*/ 26 w 33"/>
                  <a:gd name="T29" fmla="*/ 37 h 54"/>
                  <a:gd name="T30" fmla="*/ 23 w 33"/>
                  <a:gd name="T31" fmla="*/ 34 h 54"/>
                  <a:gd name="T32" fmla="*/ 20 w 33"/>
                  <a:gd name="T33" fmla="*/ 32 h 54"/>
                  <a:gd name="T34" fmla="*/ 18 w 33"/>
                  <a:gd name="T35" fmla="*/ 28 h 54"/>
                  <a:gd name="T36" fmla="*/ 16 w 33"/>
                  <a:gd name="T37" fmla="*/ 24 h 54"/>
                  <a:gd name="T38" fmla="*/ 14 w 33"/>
                  <a:gd name="T39" fmla="*/ 20 h 54"/>
                  <a:gd name="T40" fmla="*/ 16 w 33"/>
                  <a:gd name="T41" fmla="*/ 17 h 54"/>
                  <a:gd name="T42" fmla="*/ 11 w 33"/>
                  <a:gd name="T43" fmla="*/ 14 h 54"/>
                  <a:gd name="T44" fmla="*/ 9 w 33"/>
                  <a:gd name="T45" fmla="*/ 1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 h="54">
                    <a:moveTo>
                      <a:pt x="9" y="10"/>
                    </a:moveTo>
                    <a:lnTo>
                      <a:pt x="8" y="7"/>
                    </a:lnTo>
                    <a:lnTo>
                      <a:pt x="10" y="2"/>
                    </a:lnTo>
                    <a:lnTo>
                      <a:pt x="11" y="1"/>
                    </a:lnTo>
                    <a:lnTo>
                      <a:pt x="9" y="0"/>
                    </a:lnTo>
                    <a:lnTo>
                      <a:pt x="6" y="0"/>
                    </a:lnTo>
                    <a:lnTo>
                      <a:pt x="5" y="0"/>
                    </a:lnTo>
                    <a:lnTo>
                      <a:pt x="2" y="2"/>
                    </a:lnTo>
                    <a:lnTo>
                      <a:pt x="0" y="5"/>
                    </a:lnTo>
                    <a:lnTo>
                      <a:pt x="12" y="54"/>
                    </a:lnTo>
                    <a:lnTo>
                      <a:pt x="33" y="51"/>
                    </a:lnTo>
                    <a:lnTo>
                      <a:pt x="32" y="43"/>
                    </a:lnTo>
                    <a:lnTo>
                      <a:pt x="29" y="40"/>
                    </a:lnTo>
                    <a:lnTo>
                      <a:pt x="28" y="38"/>
                    </a:lnTo>
                    <a:lnTo>
                      <a:pt x="26" y="37"/>
                    </a:lnTo>
                    <a:lnTo>
                      <a:pt x="23" y="34"/>
                    </a:lnTo>
                    <a:lnTo>
                      <a:pt x="20" y="32"/>
                    </a:lnTo>
                    <a:lnTo>
                      <a:pt x="18" y="28"/>
                    </a:lnTo>
                    <a:lnTo>
                      <a:pt x="16" y="24"/>
                    </a:lnTo>
                    <a:lnTo>
                      <a:pt x="14" y="20"/>
                    </a:lnTo>
                    <a:lnTo>
                      <a:pt x="16" y="17"/>
                    </a:lnTo>
                    <a:lnTo>
                      <a:pt x="11" y="14"/>
                    </a:lnTo>
                    <a:lnTo>
                      <a:pt x="9" y="1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4" name="Freeform 32">
                <a:extLst>
                  <a:ext uri="{FF2B5EF4-FFF2-40B4-BE49-F238E27FC236}">
                    <a16:creationId xmlns:a16="http://schemas.microsoft.com/office/drawing/2014/main" id="{AB9E9BD7-6468-0B41-98E5-577B987FD04B}"/>
                  </a:ext>
                </a:extLst>
              </p:cNvPr>
              <p:cNvSpPr>
                <a:spLocks/>
              </p:cNvSpPr>
              <p:nvPr/>
            </p:nvSpPr>
            <p:spPr bwMode="auto">
              <a:xfrm>
                <a:off x="15573453" y="6531571"/>
                <a:ext cx="1256087" cy="815331"/>
              </a:xfrm>
              <a:custGeom>
                <a:avLst/>
                <a:gdLst>
                  <a:gd name="T0" fmla="*/ 165 w 188"/>
                  <a:gd name="T1" fmla="*/ 90 h 122"/>
                  <a:gd name="T2" fmla="*/ 166 w 188"/>
                  <a:gd name="T3" fmla="*/ 90 h 122"/>
                  <a:gd name="T4" fmla="*/ 169 w 188"/>
                  <a:gd name="T5" fmla="*/ 90 h 122"/>
                  <a:gd name="T6" fmla="*/ 171 w 188"/>
                  <a:gd name="T7" fmla="*/ 91 h 122"/>
                  <a:gd name="T8" fmla="*/ 171 w 188"/>
                  <a:gd name="T9" fmla="*/ 89 h 122"/>
                  <a:gd name="T10" fmla="*/ 178 w 188"/>
                  <a:gd name="T11" fmla="*/ 83 h 122"/>
                  <a:gd name="T12" fmla="*/ 186 w 188"/>
                  <a:gd name="T13" fmla="*/ 78 h 122"/>
                  <a:gd name="T14" fmla="*/ 188 w 188"/>
                  <a:gd name="T15" fmla="*/ 72 h 122"/>
                  <a:gd name="T16" fmla="*/ 188 w 188"/>
                  <a:gd name="T17" fmla="*/ 71 h 122"/>
                  <a:gd name="T18" fmla="*/ 183 w 188"/>
                  <a:gd name="T19" fmla="*/ 67 h 122"/>
                  <a:gd name="T20" fmla="*/ 179 w 188"/>
                  <a:gd name="T21" fmla="*/ 63 h 122"/>
                  <a:gd name="T22" fmla="*/ 177 w 188"/>
                  <a:gd name="T23" fmla="*/ 59 h 122"/>
                  <a:gd name="T24" fmla="*/ 173 w 188"/>
                  <a:gd name="T25" fmla="*/ 57 h 122"/>
                  <a:gd name="T26" fmla="*/ 170 w 188"/>
                  <a:gd name="T27" fmla="*/ 55 h 122"/>
                  <a:gd name="T28" fmla="*/ 171 w 188"/>
                  <a:gd name="T29" fmla="*/ 50 h 122"/>
                  <a:gd name="T30" fmla="*/ 171 w 188"/>
                  <a:gd name="T31" fmla="*/ 45 h 122"/>
                  <a:gd name="T32" fmla="*/ 170 w 188"/>
                  <a:gd name="T33" fmla="*/ 39 h 122"/>
                  <a:gd name="T34" fmla="*/ 171 w 188"/>
                  <a:gd name="T35" fmla="*/ 34 h 122"/>
                  <a:gd name="T36" fmla="*/ 174 w 188"/>
                  <a:gd name="T37" fmla="*/ 32 h 122"/>
                  <a:gd name="T38" fmla="*/ 176 w 188"/>
                  <a:gd name="T39" fmla="*/ 28 h 122"/>
                  <a:gd name="T40" fmla="*/ 177 w 188"/>
                  <a:gd name="T41" fmla="*/ 25 h 122"/>
                  <a:gd name="T42" fmla="*/ 179 w 188"/>
                  <a:gd name="T43" fmla="*/ 20 h 122"/>
                  <a:gd name="T44" fmla="*/ 176 w 188"/>
                  <a:gd name="T45" fmla="*/ 18 h 122"/>
                  <a:gd name="T46" fmla="*/ 173 w 188"/>
                  <a:gd name="T47" fmla="*/ 18 h 122"/>
                  <a:gd name="T48" fmla="*/ 170 w 188"/>
                  <a:gd name="T49" fmla="*/ 17 h 122"/>
                  <a:gd name="T50" fmla="*/ 166 w 188"/>
                  <a:gd name="T51" fmla="*/ 10 h 122"/>
                  <a:gd name="T52" fmla="*/ 162 w 188"/>
                  <a:gd name="T53" fmla="*/ 5 h 122"/>
                  <a:gd name="T54" fmla="*/ 154 w 188"/>
                  <a:gd name="T55" fmla="*/ 0 h 122"/>
                  <a:gd name="T56" fmla="*/ 24 w 188"/>
                  <a:gd name="T57" fmla="*/ 23 h 122"/>
                  <a:gd name="T58" fmla="*/ 22 w 188"/>
                  <a:gd name="T59" fmla="*/ 13 h 122"/>
                  <a:gd name="T60" fmla="*/ 16 w 188"/>
                  <a:gd name="T61" fmla="*/ 17 h 122"/>
                  <a:gd name="T62" fmla="*/ 11 w 188"/>
                  <a:gd name="T63" fmla="*/ 21 h 122"/>
                  <a:gd name="T64" fmla="*/ 6 w 188"/>
                  <a:gd name="T65" fmla="*/ 24 h 122"/>
                  <a:gd name="T66" fmla="*/ 0 w 188"/>
                  <a:gd name="T67" fmla="*/ 28 h 122"/>
                  <a:gd name="T68" fmla="*/ 16 w 188"/>
                  <a:gd name="T69" fmla="*/ 122 h 122"/>
                  <a:gd name="T70" fmla="*/ 160 w 188"/>
                  <a:gd name="T71" fmla="*/ 95 h 122"/>
                  <a:gd name="T72" fmla="*/ 162 w 188"/>
                  <a:gd name="T73" fmla="*/ 92 h 122"/>
                  <a:gd name="T74" fmla="*/ 165 w 188"/>
                  <a:gd name="T75" fmla="*/ 9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8" h="122">
                    <a:moveTo>
                      <a:pt x="165" y="90"/>
                    </a:moveTo>
                    <a:lnTo>
                      <a:pt x="166" y="90"/>
                    </a:lnTo>
                    <a:lnTo>
                      <a:pt x="169" y="90"/>
                    </a:lnTo>
                    <a:lnTo>
                      <a:pt x="171" y="91"/>
                    </a:lnTo>
                    <a:lnTo>
                      <a:pt x="171" y="89"/>
                    </a:lnTo>
                    <a:lnTo>
                      <a:pt x="178" y="83"/>
                    </a:lnTo>
                    <a:lnTo>
                      <a:pt x="186" y="78"/>
                    </a:lnTo>
                    <a:lnTo>
                      <a:pt x="188" y="72"/>
                    </a:lnTo>
                    <a:lnTo>
                      <a:pt x="188" y="71"/>
                    </a:lnTo>
                    <a:lnTo>
                      <a:pt x="183" y="67"/>
                    </a:lnTo>
                    <a:lnTo>
                      <a:pt x="179" y="63"/>
                    </a:lnTo>
                    <a:lnTo>
                      <a:pt x="177" y="59"/>
                    </a:lnTo>
                    <a:lnTo>
                      <a:pt x="173" y="57"/>
                    </a:lnTo>
                    <a:lnTo>
                      <a:pt x="170" y="55"/>
                    </a:lnTo>
                    <a:lnTo>
                      <a:pt x="171" y="50"/>
                    </a:lnTo>
                    <a:lnTo>
                      <a:pt x="171" y="45"/>
                    </a:lnTo>
                    <a:lnTo>
                      <a:pt x="170" y="39"/>
                    </a:lnTo>
                    <a:lnTo>
                      <a:pt x="171" y="34"/>
                    </a:lnTo>
                    <a:lnTo>
                      <a:pt x="174" y="32"/>
                    </a:lnTo>
                    <a:lnTo>
                      <a:pt x="176" y="28"/>
                    </a:lnTo>
                    <a:lnTo>
                      <a:pt x="177" y="25"/>
                    </a:lnTo>
                    <a:lnTo>
                      <a:pt x="179" y="20"/>
                    </a:lnTo>
                    <a:lnTo>
                      <a:pt x="176" y="18"/>
                    </a:lnTo>
                    <a:lnTo>
                      <a:pt x="173" y="18"/>
                    </a:lnTo>
                    <a:lnTo>
                      <a:pt x="170" y="17"/>
                    </a:lnTo>
                    <a:lnTo>
                      <a:pt x="166" y="10"/>
                    </a:lnTo>
                    <a:lnTo>
                      <a:pt x="162" y="5"/>
                    </a:lnTo>
                    <a:lnTo>
                      <a:pt x="154" y="0"/>
                    </a:lnTo>
                    <a:lnTo>
                      <a:pt x="24" y="23"/>
                    </a:lnTo>
                    <a:lnTo>
                      <a:pt x="22" y="13"/>
                    </a:lnTo>
                    <a:lnTo>
                      <a:pt x="16" y="17"/>
                    </a:lnTo>
                    <a:lnTo>
                      <a:pt x="11" y="21"/>
                    </a:lnTo>
                    <a:lnTo>
                      <a:pt x="6" y="24"/>
                    </a:lnTo>
                    <a:lnTo>
                      <a:pt x="0" y="28"/>
                    </a:lnTo>
                    <a:lnTo>
                      <a:pt x="16" y="122"/>
                    </a:lnTo>
                    <a:lnTo>
                      <a:pt x="160" y="95"/>
                    </a:lnTo>
                    <a:lnTo>
                      <a:pt x="162" y="92"/>
                    </a:lnTo>
                    <a:lnTo>
                      <a:pt x="165" y="9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5" name="Freeform 33">
                <a:extLst>
                  <a:ext uri="{FF2B5EF4-FFF2-40B4-BE49-F238E27FC236}">
                    <a16:creationId xmlns:a16="http://schemas.microsoft.com/office/drawing/2014/main" id="{780A5A20-A93F-0843-8E24-0A2DA0C9EE85}"/>
                  </a:ext>
                </a:extLst>
              </p:cNvPr>
              <p:cNvSpPr>
                <a:spLocks/>
              </p:cNvSpPr>
              <p:nvPr/>
            </p:nvSpPr>
            <p:spPr bwMode="auto">
              <a:xfrm>
                <a:off x="14397540" y="9799584"/>
                <a:ext cx="1944260" cy="1523734"/>
              </a:xfrm>
              <a:custGeom>
                <a:avLst/>
                <a:gdLst>
                  <a:gd name="T0" fmla="*/ 200 w 291"/>
                  <a:gd name="T1" fmla="*/ 0 h 228"/>
                  <a:gd name="T2" fmla="*/ 211 w 291"/>
                  <a:gd name="T3" fmla="*/ 10 h 228"/>
                  <a:gd name="T4" fmla="*/ 223 w 291"/>
                  <a:gd name="T5" fmla="*/ 30 h 228"/>
                  <a:gd name="T6" fmla="*/ 241 w 291"/>
                  <a:gd name="T7" fmla="*/ 62 h 228"/>
                  <a:gd name="T8" fmla="*/ 259 w 291"/>
                  <a:gd name="T9" fmla="*/ 84 h 228"/>
                  <a:gd name="T10" fmla="*/ 256 w 291"/>
                  <a:gd name="T11" fmla="*/ 86 h 228"/>
                  <a:gd name="T12" fmla="*/ 268 w 291"/>
                  <a:gd name="T13" fmla="*/ 116 h 228"/>
                  <a:gd name="T14" fmla="*/ 286 w 291"/>
                  <a:gd name="T15" fmla="*/ 144 h 228"/>
                  <a:gd name="T16" fmla="*/ 291 w 291"/>
                  <a:gd name="T17" fmla="*/ 176 h 228"/>
                  <a:gd name="T18" fmla="*/ 288 w 291"/>
                  <a:gd name="T19" fmla="*/ 196 h 228"/>
                  <a:gd name="T20" fmla="*/ 287 w 291"/>
                  <a:gd name="T21" fmla="*/ 211 h 228"/>
                  <a:gd name="T22" fmla="*/ 280 w 291"/>
                  <a:gd name="T23" fmla="*/ 227 h 228"/>
                  <a:gd name="T24" fmla="*/ 281 w 291"/>
                  <a:gd name="T25" fmla="*/ 222 h 228"/>
                  <a:gd name="T26" fmla="*/ 274 w 291"/>
                  <a:gd name="T27" fmla="*/ 221 h 228"/>
                  <a:gd name="T28" fmla="*/ 264 w 291"/>
                  <a:gd name="T29" fmla="*/ 222 h 228"/>
                  <a:gd name="T30" fmla="*/ 255 w 291"/>
                  <a:gd name="T31" fmla="*/ 222 h 228"/>
                  <a:gd name="T32" fmla="*/ 255 w 291"/>
                  <a:gd name="T33" fmla="*/ 217 h 228"/>
                  <a:gd name="T34" fmla="*/ 263 w 291"/>
                  <a:gd name="T35" fmla="*/ 216 h 228"/>
                  <a:gd name="T36" fmla="*/ 253 w 291"/>
                  <a:gd name="T37" fmla="*/ 212 h 228"/>
                  <a:gd name="T38" fmla="*/ 245 w 291"/>
                  <a:gd name="T39" fmla="*/ 200 h 228"/>
                  <a:gd name="T40" fmla="*/ 233 w 291"/>
                  <a:gd name="T41" fmla="*/ 193 h 228"/>
                  <a:gd name="T42" fmla="*/ 223 w 291"/>
                  <a:gd name="T43" fmla="*/ 177 h 228"/>
                  <a:gd name="T44" fmla="*/ 216 w 291"/>
                  <a:gd name="T45" fmla="*/ 169 h 228"/>
                  <a:gd name="T46" fmla="*/ 215 w 291"/>
                  <a:gd name="T47" fmla="*/ 161 h 228"/>
                  <a:gd name="T48" fmla="*/ 209 w 291"/>
                  <a:gd name="T49" fmla="*/ 158 h 228"/>
                  <a:gd name="T50" fmla="*/ 205 w 291"/>
                  <a:gd name="T51" fmla="*/ 161 h 228"/>
                  <a:gd name="T52" fmla="*/ 194 w 291"/>
                  <a:gd name="T53" fmla="*/ 147 h 228"/>
                  <a:gd name="T54" fmla="*/ 192 w 291"/>
                  <a:gd name="T55" fmla="*/ 140 h 228"/>
                  <a:gd name="T56" fmla="*/ 194 w 291"/>
                  <a:gd name="T57" fmla="*/ 130 h 228"/>
                  <a:gd name="T58" fmla="*/ 194 w 291"/>
                  <a:gd name="T59" fmla="*/ 121 h 228"/>
                  <a:gd name="T60" fmla="*/ 191 w 291"/>
                  <a:gd name="T61" fmla="*/ 122 h 228"/>
                  <a:gd name="T62" fmla="*/ 187 w 291"/>
                  <a:gd name="T63" fmla="*/ 119 h 228"/>
                  <a:gd name="T64" fmla="*/ 189 w 291"/>
                  <a:gd name="T65" fmla="*/ 127 h 228"/>
                  <a:gd name="T66" fmla="*/ 186 w 291"/>
                  <a:gd name="T67" fmla="*/ 129 h 228"/>
                  <a:gd name="T68" fmla="*/ 180 w 291"/>
                  <a:gd name="T69" fmla="*/ 120 h 228"/>
                  <a:gd name="T70" fmla="*/ 182 w 291"/>
                  <a:gd name="T71" fmla="*/ 106 h 228"/>
                  <a:gd name="T72" fmla="*/ 182 w 291"/>
                  <a:gd name="T73" fmla="*/ 86 h 228"/>
                  <a:gd name="T74" fmla="*/ 174 w 291"/>
                  <a:gd name="T75" fmla="*/ 72 h 228"/>
                  <a:gd name="T76" fmla="*/ 163 w 291"/>
                  <a:gd name="T77" fmla="*/ 67 h 228"/>
                  <a:gd name="T78" fmla="*/ 152 w 291"/>
                  <a:gd name="T79" fmla="*/ 60 h 228"/>
                  <a:gd name="T80" fmla="*/ 143 w 291"/>
                  <a:gd name="T81" fmla="*/ 48 h 228"/>
                  <a:gd name="T82" fmla="*/ 130 w 291"/>
                  <a:gd name="T83" fmla="*/ 39 h 228"/>
                  <a:gd name="T84" fmla="*/ 117 w 291"/>
                  <a:gd name="T85" fmla="*/ 39 h 228"/>
                  <a:gd name="T86" fmla="*/ 116 w 291"/>
                  <a:gd name="T87" fmla="*/ 47 h 228"/>
                  <a:gd name="T88" fmla="*/ 107 w 291"/>
                  <a:gd name="T89" fmla="*/ 49 h 228"/>
                  <a:gd name="T90" fmla="*/ 83 w 291"/>
                  <a:gd name="T91" fmla="*/ 59 h 228"/>
                  <a:gd name="T92" fmla="*/ 77 w 291"/>
                  <a:gd name="T93" fmla="*/ 49 h 228"/>
                  <a:gd name="T94" fmla="*/ 77 w 291"/>
                  <a:gd name="T95" fmla="*/ 43 h 228"/>
                  <a:gd name="T96" fmla="*/ 72 w 291"/>
                  <a:gd name="T97" fmla="*/ 39 h 228"/>
                  <a:gd name="T98" fmla="*/ 72 w 291"/>
                  <a:gd name="T99" fmla="*/ 35 h 228"/>
                  <a:gd name="T100" fmla="*/ 69 w 291"/>
                  <a:gd name="T101" fmla="*/ 38 h 228"/>
                  <a:gd name="T102" fmla="*/ 64 w 291"/>
                  <a:gd name="T103" fmla="*/ 39 h 228"/>
                  <a:gd name="T104" fmla="*/ 65 w 291"/>
                  <a:gd name="T105" fmla="*/ 43 h 228"/>
                  <a:gd name="T106" fmla="*/ 53 w 291"/>
                  <a:gd name="T107" fmla="*/ 37 h 228"/>
                  <a:gd name="T108" fmla="*/ 39 w 291"/>
                  <a:gd name="T109" fmla="*/ 33 h 228"/>
                  <a:gd name="T110" fmla="*/ 19 w 291"/>
                  <a:gd name="T111" fmla="*/ 35 h 228"/>
                  <a:gd name="T112" fmla="*/ 7 w 291"/>
                  <a:gd name="T113" fmla="*/ 32 h 228"/>
                  <a:gd name="T114" fmla="*/ 0 w 291"/>
                  <a:gd name="T115" fmla="*/ 20 h 228"/>
                  <a:gd name="T116" fmla="*/ 10 w 291"/>
                  <a:gd name="T117" fmla="*/ 14 h 228"/>
                  <a:gd name="T118" fmla="*/ 98 w 291"/>
                  <a:gd name="T119" fmla="*/ 16 h 228"/>
                  <a:gd name="T120" fmla="*/ 197 w 291"/>
                  <a:gd name="T121"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1" h="228">
                    <a:moveTo>
                      <a:pt x="194" y="0"/>
                    </a:moveTo>
                    <a:lnTo>
                      <a:pt x="194" y="0"/>
                    </a:lnTo>
                    <a:lnTo>
                      <a:pt x="200" y="0"/>
                    </a:lnTo>
                    <a:lnTo>
                      <a:pt x="209" y="2"/>
                    </a:lnTo>
                    <a:lnTo>
                      <a:pt x="210" y="7"/>
                    </a:lnTo>
                    <a:lnTo>
                      <a:pt x="211" y="10"/>
                    </a:lnTo>
                    <a:lnTo>
                      <a:pt x="215" y="12"/>
                    </a:lnTo>
                    <a:lnTo>
                      <a:pt x="218" y="17"/>
                    </a:lnTo>
                    <a:lnTo>
                      <a:pt x="223" y="30"/>
                    </a:lnTo>
                    <a:lnTo>
                      <a:pt x="229" y="40"/>
                    </a:lnTo>
                    <a:lnTo>
                      <a:pt x="237" y="55"/>
                    </a:lnTo>
                    <a:lnTo>
                      <a:pt x="241" y="62"/>
                    </a:lnTo>
                    <a:lnTo>
                      <a:pt x="251" y="77"/>
                    </a:lnTo>
                    <a:lnTo>
                      <a:pt x="256" y="81"/>
                    </a:lnTo>
                    <a:lnTo>
                      <a:pt x="259" y="84"/>
                    </a:lnTo>
                    <a:lnTo>
                      <a:pt x="259" y="87"/>
                    </a:lnTo>
                    <a:lnTo>
                      <a:pt x="259" y="96"/>
                    </a:lnTo>
                    <a:lnTo>
                      <a:pt x="256" y="86"/>
                    </a:lnTo>
                    <a:lnTo>
                      <a:pt x="255" y="96"/>
                    </a:lnTo>
                    <a:lnTo>
                      <a:pt x="261" y="106"/>
                    </a:lnTo>
                    <a:lnTo>
                      <a:pt x="268" y="116"/>
                    </a:lnTo>
                    <a:lnTo>
                      <a:pt x="275" y="129"/>
                    </a:lnTo>
                    <a:lnTo>
                      <a:pt x="280" y="137"/>
                    </a:lnTo>
                    <a:lnTo>
                      <a:pt x="286" y="144"/>
                    </a:lnTo>
                    <a:lnTo>
                      <a:pt x="289" y="153"/>
                    </a:lnTo>
                    <a:lnTo>
                      <a:pt x="291" y="168"/>
                    </a:lnTo>
                    <a:lnTo>
                      <a:pt x="291" y="176"/>
                    </a:lnTo>
                    <a:lnTo>
                      <a:pt x="291" y="185"/>
                    </a:lnTo>
                    <a:lnTo>
                      <a:pt x="291" y="193"/>
                    </a:lnTo>
                    <a:lnTo>
                      <a:pt x="288" y="196"/>
                    </a:lnTo>
                    <a:lnTo>
                      <a:pt x="286" y="200"/>
                    </a:lnTo>
                    <a:lnTo>
                      <a:pt x="286" y="205"/>
                    </a:lnTo>
                    <a:lnTo>
                      <a:pt x="287" y="211"/>
                    </a:lnTo>
                    <a:lnTo>
                      <a:pt x="286" y="218"/>
                    </a:lnTo>
                    <a:lnTo>
                      <a:pt x="283" y="225"/>
                    </a:lnTo>
                    <a:lnTo>
                      <a:pt x="280" y="227"/>
                    </a:lnTo>
                    <a:lnTo>
                      <a:pt x="277" y="228"/>
                    </a:lnTo>
                    <a:lnTo>
                      <a:pt x="279" y="224"/>
                    </a:lnTo>
                    <a:lnTo>
                      <a:pt x="281" y="222"/>
                    </a:lnTo>
                    <a:lnTo>
                      <a:pt x="281" y="217"/>
                    </a:lnTo>
                    <a:lnTo>
                      <a:pt x="280" y="217"/>
                    </a:lnTo>
                    <a:lnTo>
                      <a:pt x="274" y="221"/>
                    </a:lnTo>
                    <a:lnTo>
                      <a:pt x="270" y="222"/>
                    </a:lnTo>
                    <a:lnTo>
                      <a:pt x="267" y="221"/>
                    </a:lnTo>
                    <a:lnTo>
                      <a:pt x="264" y="222"/>
                    </a:lnTo>
                    <a:lnTo>
                      <a:pt x="261" y="224"/>
                    </a:lnTo>
                    <a:lnTo>
                      <a:pt x="259" y="223"/>
                    </a:lnTo>
                    <a:lnTo>
                      <a:pt x="255" y="222"/>
                    </a:lnTo>
                    <a:lnTo>
                      <a:pt x="253" y="219"/>
                    </a:lnTo>
                    <a:lnTo>
                      <a:pt x="254" y="217"/>
                    </a:lnTo>
                    <a:lnTo>
                      <a:pt x="255" y="217"/>
                    </a:lnTo>
                    <a:lnTo>
                      <a:pt x="262" y="218"/>
                    </a:lnTo>
                    <a:lnTo>
                      <a:pt x="264" y="217"/>
                    </a:lnTo>
                    <a:lnTo>
                      <a:pt x="263" y="216"/>
                    </a:lnTo>
                    <a:lnTo>
                      <a:pt x="260" y="214"/>
                    </a:lnTo>
                    <a:lnTo>
                      <a:pt x="256" y="215"/>
                    </a:lnTo>
                    <a:lnTo>
                      <a:pt x="253" y="212"/>
                    </a:lnTo>
                    <a:lnTo>
                      <a:pt x="250" y="207"/>
                    </a:lnTo>
                    <a:lnTo>
                      <a:pt x="246" y="203"/>
                    </a:lnTo>
                    <a:lnTo>
                      <a:pt x="245" y="200"/>
                    </a:lnTo>
                    <a:lnTo>
                      <a:pt x="242" y="196"/>
                    </a:lnTo>
                    <a:lnTo>
                      <a:pt x="237" y="195"/>
                    </a:lnTo>
                    <a:lnTo>
                      <a:pt x="233" y="193"/>
                    </a:lnTo>
                    <a:lnTo>
                      <a:pt x="229" y="192"/>
                    </a:lnTo>
                    <a:lnTo>
                      <a:pt x="225" y="181"/>
                    </a:lnTo>
                    <a:lnTo>
                      <a:pt x="223" y="177"/>
                    </a:lnTo>
                    <a:lnTo>
                      <a:pt x="220" y="174"/>
                    </a:lnTo>
                    <a:lnTo>
                      <a:pt x="219" y="172"/>
                    </a:lnTo>
                    <a:lnTo>
                      <a:pt x="216" y="169"/>
                    </a:lnTo>
                    <a:lnTo>
                      <a:pt x="213" y="167"/>
                    </a:lnTo>
                    <a:lnTo>
                      <a:pt x="214" y="163"/>
                    </a:lnTo>
                    <a:lnTo>
                      <a:pt x="215" y="161"/>
                    </a:lnTo>
                    <a:lnTo>
                      <a:pt x="212" y="155"/>
                    </a:lnTo>
                    <a:lnTo>
                      <a:pt x="209" y="156"/>
                    </a:lnTo>
                    <a:lnTo>
                      <a:pt x="209" y="158"/>
                    </a:lnTo>
                    <a:lnTo>
                      <a:pt x="209" y="163"/>
                    </a:lnTo>
                    <a:lnTo>
                      <a:pt x="207" y="163"/>
                    </a:lnTo>
                    <a:lnTo>
                      <a:pt x="205" y="161"/>
                    </a:lnTo>
                    <a:lnTo>
                      <a:pt x="202" y="158"/>
                    </a:lnTo>
                    <a:lnTo>
                      <a:pt x="197" y="150"/>
                    </a:lnTo>
                    <a:lnTo>
                      <a:pt x="194" y="147"/>
                    </a:lnTo>
                    <a:lnTo>
                      <a:pt x="193" y="146"/>
                    </a:lnTo>
                    <a:lnTo>
                      <a:pt x="194" y="144"/>
                    </a:lnTo>
                    <a:lnTo>
                      <a:pt x="192" y="140"/>
                    </a:lnTo>
                    <a:lnTo>
                      <a:pt x="189" y="139"/>
                    </a:lnTo>
                    <a:lnTo>
                      <a:pt x="192" y="133"/>
                    </a:lnTo>
                    <a:lnTo>
                      <a:pt x="194" y="130"/>
                    </a:lnTo>
                    <a:lnTo>
                      <a:pt x="195" y="127"/>
                    </a:lnTo>
                    <a:lnTo>
                      <a:pt x="196" y="124"/>
                    </a:lnTo>
                    <a:lnTo>
                      <a:pt x="194" y="121"/>
                    </a:lnTo>
                    <a:lnTo>
                      <a:pt x="193" y="125"/>
                    </a:lnTo>
                    <a:lnTo>
                      <a:pt x="191" y="124"/>
                    </a:lnTo>
                    <a:lnTo>
                      <a:pt x="191" y="122"/>
                    </a:lnTo>
                    <a:lnTo>
                      <a:pt x="188" y="118"/>
                    </a:lnTo>
                    <a:lnTo>
                      <a:pt x="187" y="118"/>
                    </a:lnTo>
                    <a:lnTo>
                      <a:pt x="187" y="119"/>
                    </a:lnTo>
                    <a:lnTo>
                      <a:pt x="188" y="121"/>
                    </a:lnTo>
                    <a:lnTo>
                      <a:pt x="189" y="124"/>
                    </a:lnTo>
                    <a:lnTo>
                      <a:pt x="189" y="127"/>
                    </a:lnTo>
                    <a:lnTo>
                      <a:pt x="189" y="128"/>
                    </a:lnTo>
                    <a:lnTo>
                      <a:pt x="187" y="130"/>
                    </a:lnTo>
                    <a:lnTo>
                      <a:pt x="186" y="129"/>
                    </a:lnTo>
                    <a:lnTo>
                      <a:pt x="184" y="127"/>
                    </a:lnTo>
                    <a:lnTo>
                      <a:pt x="181" y="122"/>
                    </a:lnTo>
                    <a:lnTo>
                      <a:pt x="180" y="120"/>
                    </a:lnTo>
                    <a:lnTo>
                      <a:pt x="180" y="116"/>
                    </a:lnTo>
                    <a:lnTo>
                      <a:pt x="180" y="110"/>
                    </a:lnTo>
                    <a:lnTo>
                      <a:pt x="182" y="106"/>
                    </a:lnTo>
                    <a:lnTo>
                      <a:pt x="183" y="98"/>
                    </a:lnTo>
                    <a:lnTo>
                      <a:pt x="183" y="93"/>
                    </a:lnTo>
                    <a:lnTo>
                      <a:pt x="182" y="86"/>
                    </a:lnTo>
                    <a:lnTo>
                      <a:pt x="180" y="79"/>
                    </a:lnTo>
                    <a:lnTo>
                      <a:pt x="177" y="77"/>
                    </a:lnTo>
                    <a:lnTo>
                      <a:pt x="174" y="72"/>
                    </a:lnTo>
                    <a:lnTo>
                      <a:pt x="168" y="71"/>
                    </a:lnTo>
                    <a:lnTo>
                      <a:pt x="165" y="71"/>
                    </a:lnTo>
                    <a:lnTo>
                      <a:pt x="163" y="67"/>
                    </a:lnTo>
                    <a:lnTo>
                      <a:pt x="160" y="66"/>
                    </a:lnTo>
                    <a:lnTo>
                      <a:pt x="156" y="61"/>
                    </a:lnTo>
                    <a:lnTo>
                      <a:pt x="152" y="60"/>
                    </a:lnTo>
                    <a:lnTo>
                      <a:pt x="151" y="55"/>
                    </a:lnTo>
                    <a:lnTo>
                      <a:pt x="149" y="53"/>
                    </a:lnTo>
                    <a:lnTo>
                      <a:pt x="143" y="48"/>
                    </a:lnTo>
                    <a:lnTo>
                      <a:pt x="138" y="44"/>
                    </a:lnTo>
                    <a:lnTo>
                      <a:pt x="134" y="42"/>
                    </a:lnTo>
                    <a:lnTo>
                      <a:pt x="130" y="39"/>
                    </a:lnTo>
                    <a:lnTo>
                      <a:pt x="127" y="38"/>
                    </a:lnTo>
                    <a:lnTo>
                      <a:pt x="122" y="38"/>
                    </a:lnTo>
                    <a:lnTo>
                      <a:pt x="117" y="39"/>
                    </a:lnTo>
                    <a:lnTo>
                      <a:pt x="116" y="42"/>
                    </a:lnTo>
                    <a:lnTo>
                      <a:pt x="117" y="45"/>
                    </a:lnTo>
                    <a:lnTo>
                      <a:pt x="116" y="47"/>
                    </a:lnTo>
                    <a:lnTo>
                      <a:pt x="114" y="47"/>
                    </a:lnTo>
                    <a:lnTo>
                      <a:pt x="112" y="45"/>
                    </a:lnTo>
                    <a:lnTo>
                      <a:pt x="107" y="49"/>
                    </a:lnTo>
                    <a:lnTo>
                      <a:pt x="101" y="54"/>
                    </a:lnTo>
                    <a:lnTo>
                      <a:pt x="94" y="56"/>
                    </a:lnTo>
                    <a:lnTo>
                      <a:pt x="83" y="59"/>
                    </a:lnTo>
                    <a:lnTo>
                      <a:pt x="83" y="53"/>
                    </a:lnTo>
                    <a:lnTo>
                      <a:pt x="80" y="50"/>
                    </a:lnTo>
                    <a:lnTo>
                      <a:pt x="77" y="49"/>
                    </a:lnTo>
                    <a:lnTo>
                      <a:pt x="72" y="46"/>
                    </a:lnTo>
                    <a:lnTo>
                      <a:pt x="76" y="44"/>
                    </a:lnTo>
                    <a:lnTo>
                      <a:pt x="77" y="43"/>
                    </a:lnTo>
                    <a:lnTo>
                      <a:pt x="70" y="42"/>
                    </a:lnTo>
                    <a:lnTo>
                      <a:pt x="70" y="39"/>
                    </a:lnTo>
                    <a:lnTo>
                      <a:pt x="72" y="39"/>
                    </a:lnTo>
                    <a:lnTo>
                      <a:pt x="73" y="37"/>
                    </a:lnTo>
                    <a:lnTo>
                      <a:pt x="73" y="35"/>
                    </a:lnTo>
                    <a:lnTo>
                      <a:pt x="72" y="35"/>
                    </a:lnTo>
                    <a:lnTo>
                      <a:pt x="70" y="36"/>
                    </a:lnTo>
                    <a:lnTo>
                      <a:pt x="70" y="37"/>
                    </a:lnTo>
                    <a:lnTo>
                      <a:pt x="69" y="38"/>
                    </a:lnTo>
                    <a:lnTo>
                      <a:pt x="67" y="36"/>
                    </a:lnTo>
                    <a:lnTo>
                      <a:pt x="62" y="36"/>
                    </a:lnTo>
                    <a:lnTo>
                      <a:pt x="64" y="39"/>
                    </a:lnTo>
                    <a:lnTo>
                      <a:pt x="65" y="39"/>
                    </a:lnTo>
                    <a:lnTo>
                      <a:pt x="66" y="43"/>
                    </a:lnTo>
                    <a:lnTo>
                      <a:pt x="65" y="43"/>
                    </a:lnTo>
                    <a:lnTo>
                      <a:pt x="61" y="41"/>
                    </a:lnTo>
                    <a:lnTo>
                      <a:pt x="57" y="38"/>
                    </a:lnTo>
                    <a:lnTo>
                      <a:pt x="53" y="37"/>
                    </a:lnTo>
                    <a:lnTo>
                      <a:pt x="44" y="37"/>
                    </a:lnTo>
                    <a:lnTo>
                      <a:pt x="41" y="35"/>
                    </a:lnTo>
                    <a:lnTo>
                      <a:pt x="39" y="33"/>
                    </a:lnTo>
                    <a:lnTo>
                      <a:pt x="36" y="33"/>
                    </a:lnTo>
                    <a:lnTo>
                      <a:pt x="26" y="35"/>
                    </a:lnTo>
                    <a:lnTo>
                      <a:pt x="19" y="35"/>
                    </a:lnTo>
                    <a:lnTo>
                      <a:pt x="14" y="38"/>
                    </a:lnTo>
                    <a:lnTo>
                      <a:pt x="11" y="39"/>
                    </a:lnTo>
                    <a:lnTo>
                      <a:pt x="7" y="32"/>
                    </a:lnTo>
                    <a:lnTo>
                      <a:pt x="6" y="27"/>
                    </a:lnTo>
                    <a:lnTo>
                      <a:pt x="2" y="22"/>
                    </a:lnTo>
                    <a:lnTo>
                      <a:pt x="0" y="20"/>
                    </a:lnTo>
                    <a:lnTo>
                      <a:pt x="0" y="17"/>
                    </a:lnTo>
                    <a:lnTo>
                      <a:pt x="3" y="16"/>
                    </a:lnTo>
                    <a:lnTo>
                      <a:pt x="10" y="14"/>
                    </a:lnTo>
                    <a:lnTo>
                      <a:pt x="18" y="12"/>
                    </a:lnTo>
                    <a:lnTo>
                      <a:pt x="93" y="6"/>
                    </a:lnTo>
                    <a:lnTo>
                      <a:pt x="98" y="16"/>
                    </a:lnTo>
                    <a:lnTo>
                      <a:pt x="189" y="11"/>
                    </a:lnTo>
                    <a:lnTo>
                      <a:pt x="190" y="19"/>
                    </a:lnTo>
                    <a:lnTo>
                      <a:pt x="197" y="19"/>
                    </a:lnTo>
                    <a:lnTo>
                      <a:pt x="194"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6" name="Freeform 34">
                <a:extLst>
                  <a:ext uri="{FF2B5EF4-FFF2-40B4-BE49-F238E27FC236}">
                    <a16:creationId xmlns:a16="http://schemas.microsoft.com/office/drawing/2014/main" id="{705C26D2-9F55-B344-8C7C-A65F742B50F0}"/>
                  </a:ext>
                </a:extLst>
              </p:cNvPr>
              <p:cNvSpPr>
                <a:spLocks/>
              </p:cNvSpPr>
              <p:nvPr/>
            </p:nvSpPr>
            <p:spPr bwMode="auto">
              <a:xfrm>
                <a:off x="12887563" y="9398596"/>
                <a:ext cx="1216002" cy="1075973"/>
              </a:xfrm>
              <a:custGeom>
                <a:avLst/>
                <a:gdLst>
                  <a:gd name="T0" fmla="*/ 176 w 182"/>
                  <a:gd name="T1" fmla="*/ 147 h 161"/>
                  <a:gd name="T2" fmla="*/ 171 w 182"/>
                  <a:gd name="T3" fmla="*/ 146 h 161"/>
                  <a:gd name="T4" fmla="*/ 160 w 182"/>
                  <a:gd name="T5" fmla="*/ 139 h 161"/>
                  <a:gd name="T6" fmla="*/ 152 w 182"/>
                  <a:gd name="T7" fmla="*/ 134 h 161"/>
                  <a:gd name="T8" fmla="*/ 155 w 182"/>
                  <a:gd name="T9" fmla="*/ 130 h 161"/>
                  <a:gd name="T10" fmla="*/ 166 w 182"/>
                  <a:gd name="T11" fmla="*/ 128 h 161"/>
                  <a:gd name="T12" fmla="*/ 162 w 182"/>
                  <a:gd name="T13" fmla="*/ 118 h 161"/>
                  <a:gd name="T14" fmla="*/ 148 w 182"/>
                  <a:gd name="T15" fmla="*/ 122 h 161"/>
                  <a:gd name="T16" fmla="*/ 148 w 182"/>
                  <a:gd name="T17" fmla="*/ 119 h 161"/>
                  <a:gd name="T18" fmla="*/ 154 w 182"/>
                  <a:gd name="T19" fmla="*/ 114 h 161"/>
                  <a:gd name="T20" fmla="*/ 150 w 182"/>
                  <a:gd name="T21" fmla="*/ 99 h 161"/>
                  <a:gd name="T22" fmla="*/ 84 w 182"/>
                  <a:gd name="T23" fmla="*/ 82 h 161"/>
                  <a:gd name="T24" fmla="*/ 84 w 182"/>
                  <a:gd name="T25" fmla="*/ 73 h 161"/>
                  <a:gd name="T26" fmla="*/ 87 w 182"/>
                  <a:gd name="T27" fmla="*/ 64 h 161"/>
                  <a:gd name="T28" fmla="*/ 90 w 182"/>
                  <a:gd name="T29" fmla="*/ 58 h 161"/>
                  <a:gd name="T30" fmla="*/ 97 w 182"/>
                  <a:gd name="T31" fmla="*/ 43 h 161"/>
                  <a:gd name="T32" fmla="*/ 99 w 182"/>
                  <a:gd name="T33" fmla="*/ 37 h 161"/>
                  <a:gd name="T34" fmla="*/ 102 w 182"/>
                  <a:gd name="T35" fmla="*/ 23 h 161"/>
                  <a:gd name="T36" fmla="*/ 98 w 182"/>
                  <a:gd name="T37" fmla="*/ 14 h 161"/>
                  <a:gd name="T38" fmla="*/ 94 w 182"/>
                  <a:gd name="T39" fmla="*/ 9 h 161"/>
                  <a:gd name="T40" fmla="*/ 97 w 182"/>
                  <a:gd name="T41" fmla="*/ 2 h 161"/>
                  <a:gd name="T42" fmla="*/ 0 w 182"/>
                  <a:gd name="T43" fmla="*/ 47 h 161"/>
                  <a:gd name="T44" fmla="*/ 11 w 182"/>
                  <a:gd name="T45" fmla="*/ 64 h 161"/>
                  <a:gd name="T46" fmla="*/ 13 w 182"/>
                  <a:gd name="T47" fmla="*/ 75 h 161"/>
                  <a:gd name="T48" fmla="*/ 13 w 182"/>
                  <a:gd name="T49" fmla="*/ 94 h 161"/>
                  <a:gd name="T50" fmla="*/ 9 w 182"/>
                  <a:gd name="T51" fmla="*/ 110 h 161"/>
                  <a:gd name="T52" fmla="*/ 9 w 182"/>
                  <a:gd name="T53" fmla="*/ 131 h 161"/>
                  <a:gd name="T54" fmla="*/ 15 w 182"/>
                  <a:gd name="T55" fmla="*/ 136 h 161"/>
                  <a:gd name="T56" fmla="*/ 25 w 182"/>
                  <a:gd name="T57" fmla="*/ 134 h 161"/>
                  <a:gd name="T58" fmla="*/ 44 w 182"/>
                  <a:gd name="T59" fmla="*/ 139 h 161"/>
                  <a:gd name="T60" fmla="*/ 72 w 182"/>
                  <a:gd name="T61" fmla="*/ 142 h 161"/>
                  <a:gd name="T62" fmla="*/ 78 w 182"/>
                  <a:gd name="T63" fmla="*/ 138 h 161"/>
                  <a:gd name="T64" fmla="*/ 70 w 182"/>
                  <a:gd name="T65" fmla="*/ 137 h 161"/>
                  <a:gd name="T66" fmla="*/ 77 w 182"/>
                  <a:gd name="T67" fmla="*/ 132 h 161"/>
                  <a:gd name="T68" fmla="*/ 97 w 182"/>
                  <a:gd name="T69" fmla="*/ 142 h 161"/>
                  <a:gd name="T70" fmla="*/ 98 w 182"/>
                  <a:gd name="T71" fmla="*/ 150 h 161"/>
                  <a:gd name="T72" fmla="*/ 111 w 182"/>
                  <a:gd name="T73" fmla="*/ 155 h 161"/>
                  <a:gd name="T74" fmla="*/ 121 w 182"/>
                  <a:gd name="T75" fmla="*/ 154 h 161"/>
                  <a:gd name="T76" fmla="*/ 132 w 182"/>
                  <a:gd name="T77" fmla="*/ 150 h 161"/>
                  <a:gd name="T78" fmla="*/ 142 w 182"/>
                  <a:gd name="T79" fmla="*/ 153 h 161"/>
                  <a:gd name="T80" fmla="*/ 142 w 182"/>
                  <a:gd name="T81" fmla="*/ 141 h 161"/>
                  <a:gd name="T82" fmla="*/ 150 w 182"/>
                  <a:gd name="T83" fmla="*/ 147 h 161"/>
                  <a:gd name="T84" fmla="*/ 168 w 182"/>
                  <a:gd name="T85" fmla="*/ 154 h 161"/>
                  <a:gd name="T86" fmla="*/ 169 w 182"/>
                  <a:gd name="T87" fmla="*/ 161 h 161"/>
                  <a:gd name="T88" fmla="*/ 176 w 182"/>
                  <a:gd name="T89" fmla="*/ 158 h 161"/>
                  <a:gd name="T90" fmla="*/ 181 w 182"/>
                  <a:gd name="T91" fmla="*/ 15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2" h="161">
                    <a:moveTo>
                      <a:pt x="181" y="149"/>
                    </a:moveTo>
                    <a:lnTo>
                      <a:pt x="179" y="149"/>
                    </a:lnTo>
                    <a:lnTo>
                      <a:pt x="176" y="147"/>
                    </a:lnTo>
                    <a:lnTo>
                      <a:pt x="175" y="147"/>
                    </a:lnTo>
                    <a:lnTo>
                      <a:pt x="173" y="147"/>
                    </a:lnTo>
                    <a:lnTo>
                      <a:pt x="171" y="146"/>
                    </a:lnTo>
                    <a:lnTo>
                      <a:pt x="166" y="143"/>
                    </a:lnTo>
                    <a:lnTo>
                      <a:pt x="165" y="143"/>
                    </a:lnTo>
                    <a:lnTo>
                      <a:pt x="160" y="139"/>
                    </a:lnTo>
                    <a:lnTo>
                      <a:pt x="158" y="137"/>
                    </a:lnTo>
                    <a:lnTo>
                      <a:pt x="155" y="136"/>
                    </a:lnTo>
                    <a:lnTo>
                      <a:pt x="152" y="134"/>
                    </a:lnTo>
                    <a:lnTo>
                      <a:pt x="150" y="132"/>
                    </a:lnTo>
                    <a:lnTo>
                      <a:pt x="153" y="132"/>
                    </a:lnTo>
                    <a:lnTo>
                      <a:pt x="155" y="130"/>
                    </a:lnTo>
                    <a:lnTo>
                      <a:pt x="160" y="130"/>
                    </a:lnTo>
                    <a:lnTo>
                      <a:pt x="161" y="128"/>
                    </a:lnTo>
                    <a:lnTo>
                      <a:pt x="166" y="128"/>
                    </a:lnTo>
                    <a:lnTo>
                      <a:pt x="168" y="126"/>
                    </a:lnTo>
                    <a:lnTo>
                      <a:pt x="165" y="121"/>
                    </a:lnTo>
                    <a:lnTo>
                      <a:pt x="162" y="118"/>
                    </a:lnTo>
                    <a:lnTo>
                      <a:pt x="161" y="118"/>
                    </a:lnTo>
                    <a:lnTo>
                      <a:pt x="151" y="121"/>
                    </a:lnTo>
                    <a:lnTo>
                      <a:pt x="148" y="122"/>
                    </a:lnTo>
                    <a:lnTo>
                      <a:pt x="145" y="122"/>
                    </a:lnTo>
                    <a:lnTo>
                      <a:pt x="145" y="121"/>
                    </a:lnTo>
                    <a:lnTo>
                      <a:pt x="148" y="119"/>
                    </a:lnTo>
                    <a:lnTo>
                      <a:pt x="151" y="118"/>
                    </a:lnTo>
                    <a:lnTo>
                      <a:pt x="154" y="116"/>
                    </a:lnTo>
                    <a:lnTo>
                      <a:pt x="154" y="114"/>
                    </a:lnTo>
                    <a:lnTo>
                      <a:pt x="154" y="110"/>
                    </a:lnTo>
                    <a:lnTo>
                      <a:pt x="153" y="103"/>
                    </a:lnTo>
                    <a:lnTo>
                      <a:pt x="150" y="99"/>
                    </a:lnTo>
                    <a:lnTo>
                      <a:pt x="148" y="95"/>
                    </a:lnTo>
                    <a:lnTo>
                      <a:pt x="149" y="79"/>
                    </a:lnTo>
                    <a:lnTo>
                      <a:pt x="84" y="82"/>
                    </a:lnTo>
                    <a:lnTo>
                      <a:pt x="83" y="78"/>
                    </a:lnTo>
                    <a:lnTo>
                      <a:pt x="83" y="75"/>
                    </a:lnTo>
                    <a:lnTo>
                      <a:pt x="84" y="73"/>
                    </a:lnTo>
                    <a:lnTo>
                      <a:pt x="87" y="71"/>
                    </a:lnTo>
                    <a:lnTo>
                      <a:pt x="87" y="66"/>
                    </a:lnTo>
                    <a:lnTo>
                      <a:pt x="87" y="64"/>
                    </a:lnTo>
                    <a:lnTo>
                      <a:pt x="88" y="61"/>
                    </a:lnTo>
                    <a:lnTo>
                      <a:pt x="89" y="60"/>
                    </a:lnTo>
                    <a:lnTo>
                      <a:pt x="90" y="58"/>
                    </a:lnTo>
                    <a:lnTo>
                      <a:pt x="91" y="51"/>
                    </a:lnTo>
                    <a:lnTo>
                      <a:pt x="93" y="49"/>
                    </a:lnTo>
                    <a:lnTo>
                      <a:pt x="97" y="43"/>
                    </a:lnTo>
                    <a:lnTo>
                      <a:pt x="98" y="41"/>
                    </a:lnTo>
                    <a:lnTo>
                      <a:pt x="98" y="37"/>
                    </a:lnTo>
                    <a:lnTo>
                      <a:pt x="99" y="37"/>
                    </a:lnTo>
                    <a:lnTo>
                      <a:pt x="102" y="34"/>
                    </a:lnTo>
                    <a:lnTo>
                      <a:pt x="103" y="26"/>
                    </a:lnTo>
                    <a:lnTo>
                      <a:pt x="102" y="23"/>
                    </a:lnTo>
                    <a:lnTo>
                      <a:pt x="99" y="21"/>
                    </a:lnTo>
                    <a:lnTo>
                      <a:pt x="99" y="19"/>
                    </a:lnTo>
                    <a:lnTo>
                      <a:pt x="98" y="14"/>
                    </a:lnTo>
                    <a:lnTo>
                      <a:pt x="98" y="13"/>
                    </a:lnTo>
                    <a:lnTo>
                      <a:pt x="97" y="11"/>
                    </a:lnTo>
                    <a:lnTo>
                      <a:pt x="94" y="9"/>
                    </a:lnTo>
                    <a:lnTo>
                      <a:pt x="98" y="7"/>
                    </a:lnTo>
                    <a:lnTo>
                      <a:pt x="98" y="5"/>
                    </a:lnTo>
                    <a:lnTo>
                      <a:pt x="97" y="2"/>
                    </a:lnTo>
                    <a:lnTo>
                      <a:pt x="94" y="0"/>
                    </a:lnTo>
                    <a:lnTo>
                      <a:pt x="0" y="3"/>
                    </a:lnTo>
                    <a:lnTo>
                      <a:pt x="0" y="47"/>
                    </a:lnTo>
                    <a:lnTo>
                      <a:pt x="7" y="53"/>
                    </a:lnTo>
                    <a:lnTo>
                      <a:pt x="7" y="55"/>
                    </a:lnTo>
                    <a:lnTo>
                      <a:pt x="11" y="64"/>
                    </a:lnTo>
                    <a:lnTo>
                      <a:pt x="12" y="66"/>
                    </a:lnTo>
                    <a:lnTo>
                      <a:pt x="12" y="72"/>
                    </a:lnTo>
                    <a:lnTo>
                      <a:pt x="13" y="75"/>
                    </a:lnTo>
                    <a:lnTo>
                      <a:pt x="15" y="83"/>
                    </a:lnTo>
                    <a:lnTo>
                      <a:pt x="17" y="89"/>
                    </a:lnTo>
                    <a:lnTo>
                      <a:pt x="13" y="94"/>
                    </a:lnTo>
                    <a:lnTo>
                      <a:pt x="11" y="102"/>
                    </a:lnTo>
                    <a:lnTo>
                      <a:pt x="11" y="105"/>
                    </a:lnTo>
                    <a:lnTo>
                      <a:pt x="9" y="110"/>
                    </a:lnTo>
                    <a:lnTo>
                      <a:pt x="12" y="117"/>
                    </a:lnTo>
                    <a:lnTo>
                      <a:pt x="12" y="121"/>
                    </a:lnTo>
                    <a:lnTo>
                      <a:pt x="9" y="131"/>
                    </a:lnTo>
                    <a:lnTo>
                      <a:pt x="6" y="136"/>
                    </a:lnTo>
                    <a:lnTo>
                      <a:pt x="10" y="136"/>
                    </a:lnTo>
                    <a:lnTo>
                      <a:pt x="15" y="136"/>
                    </a:lnTo>
                    <a:lnTo>
                      <a:pt x="18" y="134"/>
                    </a:lnTo>
                    <a:lnTo>
                      <a:pt x="22" y="134"/>
                    </a:lnTo>
                    <a:lnTo>
                      <a:pt x="25" y="134"/>
                    </a:lnTo>
                    <a:lnTo>
                      <a:pt x="34" y="136"/>
                    </a:lnTo>
                    <a:lnTo>
                      <a:pt x="39" y="137"/>
                    </a:lnTo>
                    <a:lnTo>
                      <a:pt x="44" y="139"/>
                    </a:lnTo>
                    <a:lnTo>
                      <a:pt x="51" y="142"/>
                    </a:lnTo>
                    <a:lnTo>
                      <a:pt x="64" y="142"/>
                    </a:lnTo>
                    <a:lnTo>
                      <a:pt x="72" y="142"/>
                    </a:lnTo>
                    <a:lnTo>
                      <a:pt x="79" y="142"/>
                    </a:lnTo>
                    <a:lnTo>
                      <a:pt x="80" y="141"/>
                    </a:lnTo>
                    <a:lnTo>
                      <a:pt x="78" y="138"/>
                    </a:lnTo>
                    <a:lnTo>
                      <a:pt x="73" y="138"/>
                    </a:lnTo>
                    <a:lnTo>
                      <a:pt x="72" y="138"/>
                    </a:lnTo>
                    <a:lnTo>
                      <a:pt x="70" y="137"/>
                    </a:lnTo>
                    <a:lnTo>
                      <a:pt x="71" y="134"/>
                    </a:lnTo>
                    <a:lnTo>
                      <a:pt x="72" y="132"/>
                    </a:lnTo>
                    <a:lnTo>
                      <a:pt x="77" y="132"/>
                    </a:lnTo>
                    <a:lnTo>
                      <a:pt x="84" y="135"/>
                    </a:lnTo>
                    <a:lnTo>
                      <a:pt x="91" y="141"/>
                    </a:lnTo>
                    <a:lnTo>
                      <a:pt x="97" y="142"/>
                    </a:lnTo>
                    <a:lnTo>
                      <a:pt x="101" y="140"/>
                    </a:lnTo>
                    <a:lnTo>
                      <a:pt x="100" y="144"/>
                    </a:lnTo>
                    <a:lnTo>
                      <a:pt x="98" y="150"/>
                    </a:lnTo>
                    <a:lnTo>
                      <a:pt x="100" y="153"/>
                    </a:lnTo>
                    <a:lnTo>
                      <a:pt x="106" y="155"/>
                    </a:lnTo>
                    <a:lnTo>
                      <a:pt x="111" y="155"/>
                    </a:lnTo>
                    <a:lnTo>
                      <a:pt x="115" y="158"/>
                    </a:lnTo>
                    <a:lnTo>
                      <a:pt x="119" y="158"/>
                    </a:lnTo>
                    <a:lnTo>
                      <a:pt x="121" y="154"/>
                    </a:lnTo>
                    <a:lnTo>
                      <a:pt x="125" y="150"/>
                    </a:lnTo>
                    <a:lnTo>
                      <a:pt x="128" y="149"/>
                    </a:lnTo>
                    <a:lnTo>
                      <a:pt x="132" y="150"/>
                    </a:lnTo>
                    <a:lnTo>
                      <a:pt x="136" y="155"/>
                    </a:lnTo>
                    <a:lnTo>
                      <a:pt x="140" y="155"/>
                    </a:lnTo>
                    <a:lnTo>
                      <a:pt x="142" y="153"/>
                    </a:lnTo>
                    <a:lnTo>
                      <a:pt x="140" y="145"/>
                    </a:lnTo>
                    <a:lnTo>
                      <a:pt x="140" y="143"/>
                    </a:lnTo>
                    <a:lnTo>
                      <a:pt x="142" y="141"/>
                    </a:lnTo>
                    <a:lnTo>
                      <a:pt x="146" y="141"/>
                    </a:lnTo>
                    <a:lnTo>
                      <a:pt x="150" y="143"/>
                    </a:lnTo>
                    <a:lnTo>
                      <a:pt x="150" y="147"/>
                    </a:lnTo>
                    <a:lnTo>
                      <a:pt x="158" y="148"/>
                    </a:lnTo>
                    <a:lnTo>
                      <a:pt x="165" y="151"/>
                    </a:lnTo>
                    <a:lnTo>
                      <a:pt x="168" y="154"/>
                    </a:lnTo>
                    <a:lnTo>
                      <a:pt x="166" y="157"/>
                    </a:lnTo>
                    <a:lnTo>
                      <a:pt x="165" y="161"/>
                    </a:lnTo>
                    <a:lnTo>
                      <a:pt x="169" y="161"/>
                    </a:lnTo>
                    <a:lnTo>
                      <a:pt x="171" y="158"/>
                    </a:lnTo>
                    <a:lnTo>
                      <a:pt x="173" y="156"/>
                    </a:lnTo>
                    <a:lnTo>
                      <a:pt x="176" y="158"/>
                    </a:lnTo>
                    <a:lnTo>
                      <a:pt x="176" y="160"/>
                    </a:lnTo>
                    <a:lnTo>
                      <a:pt x="178" y="157"/>
                    </a:lnTo>
                    <a:lnTo>
                      <a:pt x="181" y="154"/>
                    </a:lnTo>
                    <a:lnTo>
                      <a:pt x="182" y="153"/>
                    </a:lnTo>
                    <a:lnTo>
                      <a:pt x="181" y="14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7" name="Freeform 35">
                <a:extLst>
                  <a:ext uri="{FF2B5EF4-FFF2-40B4-BE49-F238E27FC236}">
                    <a16:creationId xmlns:a16="http://schemas.microsoft.com/office/drawing/2014/main" id="{3BB2F1E5-89CF-3745-9E21-2A89C88E0654}"/>
                  </a:ext>
                </a:extLst>
              </p:cNvPr>
              <p:cNvSpPr>
                <a:spLocks/>
              </p:cNvSpPr>
              <p:nvPr/>
            </p:nvSpPr>
            <p:spPr bwMode="auto">
              <a:xfrm>
                <a:off x="12740572" y="8436241"/>
                <a:ext cx="1089054" cy="982411"/>
              </a:xfrm>
              <a:custGeom>
                <a:avLst/>
                <a:gdLst>
                  <a:gd name="T0" fmla="*/ 6 w 163"/>
                  <a:gd name="T1" fmla="*/ 123 h 147"/>
                  <a:gd name="T2" fmla="*/ 4 w 163"/>
                  <a:gd name="T3" fmla="*/ 121 h 147"/>
                  <a:gd name="T4" fmla="*/ 7 w 163"/>
                  <a:gd name="T5" fmla="*/ 124 h 147"/>
                  <a:gd name="T6" fmla="*/ 10 w 163"/>
                  <a:gd name="T7" fmla="*/ 125 h 147"/>
                  <a:gd name="T8" fmla="*/ 12 w 163"/>
                  <a:gd name="T9" fmla="*/ 123 h 147"/>
                  <a:gd name="T10" fmla="*/ 22 w 163"/>
                  <a:gd name="T11" fmla="*/ 124 h 147"/>
                  <a:gd name="T12" fmla="*/ 22 w 163"/>
                  <a:gd name="T13" fmla="*/ 147 h 147"/>
                  <a:gd name="T14" fmla="*/ 116 w 163"/>
                  <a:gd name="T15" fmla="*/ 144 h 147"/>
                  <a:gd name="T16" fmla="*/ 117 w 163"/>
                  <a:gd name="T17" fmla="*/ 144 h 147"/>
                  <a:gd name="T18" fmla="*/ 119 w 163"/>
                  <a:gd name="T19" fmla="*/ 139 h 147"/>
                  <a:gd name="T20" fmla="*/ 120 w 163"/>
                  <a:gd name="T21" fmla="*/ 136 h 147"/>
                  <a:gd name="T22" fmla="*/ 119 w 163"/>
                  <a:gd name="T23" fmla="*/ 133 h 147"/>
                  <a:gd name="T24" fmla="*/ 119 w 163"/>
                  <a:gd name="T25" fmla="*/ 127 h 147"/>
                  <a:gd name="T26" fmla="*/ 119 w 163"/>
                  <a:gd name="T27" fmla="*/ 125 h 147"/>
                  <a:gd name="T28" fmla="*/ 117 w 163"/>
                  <a:gd name="T29" fmla="*/ 122 h 147"/>
                  <a:gd name="T30" fmla="*/ 116 w 163"/>
                  <a:gd name="T31" fmla="*/ 121 h 147"/>
                  <a:gd name="T32" fmla="*/ 116 w 163"/>
                  <a:gd name="T33" fmla="*/ 119 h 147"/>
                  <a:gd name="T34" fmla="*/ 117 w 163"/>
                  <a:gd name="T35" fmla="*/ 117 h 147"/>
                  <a:gd name="T36" fmla="*/ 116 w 163"/>
                  <a:gd name="T37" fmla="*/ 116 h 147"/>
                  <a:gd name="T38" fmla="*/ 118 w 163"/>
                  <a:gd name="T39" fmla="*/ 113 h 147"/>
                  <a:gd name="T40" fmla="*/ 121 w 163"/>
                  <a:gd name="T41" fmla="*/ 109 h 147"/>
                  <a:gd name="T42" fmla="*/ 122 w 163"/>
                  <a:gd name="T43" fmla="*/ 109 h 147"/>
                  <a:gd name="T44" fmla="*/ 121 w 163"/>
                  <a:gd name="T45" fmla="*/ 107 h 147"/>
                  <a:gd name="T46" fmla="*/ 123 w 163"/>
                  <a:gd name="T47" fmla="*/ 103 h 147"/>
                  <a:gd name="T48" fmla="*/ 125 w 163"/>
                  <a:gd name="T49" fmla="*/ 100 h 147"/>
                  <a:gd name="T50" fmla="*/ 123 w 163"/>
                  <a:gd name="T51" fmla="*/ 99 h 147"/>
                  <a:gd name="T52" fmla="*/ 124 w 163"/>
                  <a:gd name="T53" fmla="*/ 95 h 147"/>
                  <a:gd name="T54" fmla="*/ 127 w 163"/>
                  <a:gd name="T55" fmla="*/ 92 h 147"/>
                  <a:gd name="T56" fmla="*/ 132 w 163"/>
                  <a:gd name="T57" fmla="*/ 86 h 147"/>
                  <a:gd name="T58" fmla="*/ 135 w 163"/>
                  <a:gd name="T59" fmla="*/ 81 h 147"/>
                  <a:gd name="T60" fmla="*/ 135 w 163"/>
                  <a:gd name="T61" fmla="*/ 77 h 147"/>
                  <a:gd name="T62" fmla="*/ 137 w 163"/>
                  <a:gd name="T63" fmla="*/ 72 h 147"/>
                  <a:gd name="T64" fmla="*/ 138 w 163"/>
                  <a:gd name="T65" fmla="*/ 72 h 147"/>
                  <a:gd name="T66" fmla="*/ 140 w 163"/>
                  <a:gd name="T67" fmla="*/ 70 h 147"/>
                  <a:gd name="T68" fmla="*/ 141 w 163"/>
                  <a:gd name="T69" fmla="*/ 67 h 147"/>
                  <a:gd name="T70" fmla="*/ 143 w 163"/>
                  <a:gd name="T71" fmla="*/ 65 h 147"/>
                  <a:gd name="T72" fmla="*/ 147 w 163"/>
                  <a:gd name="T73" fmla="*/ 63 h 147"/>
                  <a:gd name="T74" fmla="*/ 146 w 163"/>
                  <a:gd name="T75" fmla="*/ 60 h 147"/>
                  <a:gd name="T76" fmla="*/ 148 w 163"/>
                  <a:gd name="T77" fmla="*/ 58 h 147"/>
                  <a:gd name="T78" fmla="*/ 150 w 163"/>
                  <a:gd name="T79" fmla="*/ 54 h 147"/>
                  <a:gd name="T80" fmla="*/ 150 w 163"/>
                  <a:gd name="T81" fmla="*/ 48 h 147"/>
                  <a:gd name="T82" fmla="*/ 150 w 163"/>
                  <a:gd name="T83" fmla="*/ 43 h 147"/>
                  <a:gd name="T84" fmla="*/ 153 w 163"/>
                  <a:gd name="T85" fmla="*/ 39 h 147"/>
                  <a:gd name="T86" fmla="*/ 156 w 163"/>
                  <a:gd name="T87" fmla="*/ 37 h 147"/>
                  <a:gd name="T88" fmla="*/ 156 w 163"/>
                  <a:gd name="T89" fmla="*/ 35 h 147"/>
                  <a:gd name="T90" fmla="*/ 157 w 163"/>
                  <a:gd name="T91" fmla="*/ 33 h 147"/>
                  <a:gd name="T92" fmla="*/ 157 w 163"/>
                  <a:gd name="T93" fmla="*/ 29 h 147"/>
                  <a:gd name="T94" fmla="*/ 160 w 163"/>
                  <a:gd name="T95" fmla="*/ 28 h 147"/>
                  <a:gd name="T96" fmla="*/ 161 w 163"/>
                  <a:gd name="T97" fmla="*/ 26 h 147"/>
                  <a:gd name="T98" fmla="*/ 162 w 163"/>
                  <a:gd name="T99" fmla="*/ 24 h 147"/>
                  <a:gd name="T100" fmla="*/ 163 w 163"/>
                  <a:gd name="T101" fmla="*/ 22 h 147"/>
                  <a:gd name="T102" fmla="*/ 163 w 163"/>
                  <a:gd name="T103" fmla="*/ 19 h 147"/>
                  <a:gd name="T104" fmla="*/ 138 w 163"/>
                  <a:gd name="T105" fmla="*/ 20 h 147"/>
                  <a:gd name="T106" fmla="*/ 148 w 163"/>
                  <a:gd name="T107" fmla="*/ 5 h 147"/>
                  <a:gd name="T108" fmla="*/ 147 w 163"/>
                  <a:gd name="T109" fmla="*/ 0 h 147"/>
                  <a:gd name="T110" fmla="*/ 0 w 163"/>
                  <a:gd name="T111" fmla="*/ 4 h 147"/>
                  <a:gd name="T112" fmla="*/ 7 w 163"/>
                  <a:gd name="T113" fmla="*/ 47 h 147"/>
                  <a:gd name="T114" fmla="*/ 6 w 163"/>
                  <a:gd name="T115" fmla="*/ 12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3" h="147">
                    <a:moveTo>
                      <a:pt x="6" y="123"/>
                    </a:moveTo>
                    <a:lnTo>
                      <a:pt x="4" y="121"/>
                    </a:lnTo>
                    <a:lnTo>
                      <a:pt x="7" y="124"/>
                    </a:lnTo>
                    <a:lnTo>
                      <a:pt x="10" y="125"/>
                    </a:lnTo>
                    <a:lnTo>
                      <a:pt x="12" y="123"/>
                    </a:lnTo>
                    <a:lnTo>
                      <a:pt x="22" y="124"/>
                    </a:lnTo>
                    <a:lnTo>
                      <a:pt x="22" y="147"/>
                    </a:lnTo>
                    <a:lnTo>
                      <a:pt x="116" y="144"/>
                    </a:lnTo>
                    <a:lnTo>
                      <a:pt x="117" y="144"/>
                    </a:lnTo>
                    <a:lnTo>
                      <a:pt x="119" y="139"/>
                    </a:lnTo>
                    <a:lnTo>
                      <a:pt x="120" y="136"/>
                    </a:lnTo>
                    <a:lnTo>
                      <a:pt x="119" y="133"/>
                    </a:lnTo>
                    <a:lnTo>
                      <a:pt x="119" y="127"/>
                    </a:lnTo>
                    <a:lnTo>
                      <a:pt x="119" y="125"/>
                    </a:lnTo>
                    <a:lnTo>
                      <a:pt x="117" y="122"/>
                    </a:lnTo>
                    <a:lnTo>
                      <a:pt x="116" y="121"/>
                    </a:lnTo>
                    <a:lnTo>
                      <a:pt x="116" y="119"/>
                    </a:lnTo>
                    <a:lnTo>
                      <a:pt x="117" y="117"/>
                    </a:lnTo>
                    <a:lnTo>
                      <a:pt x="116" y="116"/>
                    </a:lnTo>
                    <a:lnTo>
                      <a:pt x="118" y="113"/>
                    </a:lnTo>
                    <a:lnTo>
                      <a:pt x="121" y="109"/>
                    </a:lnTo>
                    <a:lnTo>
                      <a:pt x="122" y="109"/>
                    </a:lnTo>
                    <a:lnTo>
                      <a:pt x="121" y="107"/>
                    </a:lnTo>
                    <a:lnTo>
                      <a:pt x="123" y="103"/>
                    </a:lnTo>
                    <a:lnTo>
                      <a:pt x="125" y="100"/>
                    </a:lnTo>
                    <a:lnTo>
                      <a:pt x="123" y="99"/>
                    </a:lnTo>
                    <a:lnTo>
                      <a:pt x="124" y="95"/>
                    </a:lnTo>
                    <a:lnTo>
                      <a:pt x="127" y="92"/>
                    </a:lnTo>
                    <a:lnTo>
                      <a:pt x="132" y="86"/>
                    </a:lnTo>
                    <a:lnTo>
                      <a:pt x="135" y="81"/>
                    </a:lnTo>
                    <a:lnTo>
                      <a:pt x="135" y="77"/>
                    </a:lnTo>
                    <a:lnTo>
                      <a:pt x="137" y="72"/>
                    </a:lnTo>
                    <a:lnTo>
                      <a:pt x="138" y="72"/>
                    </a:lnTo>
                    <a:lnTo>
                      <a:pt x="140" y="70"/>
                    </a:lnTo>
                    <a:lnTo>
                      <a:pt x="141" y="67"/>
                    </a:lnTo>
                    <a:lnTo>
                      <a:pt x="143" y="65"/>
                    </a:lnTo>
                    <a:lnTo>
                      <a:pt x="147" y="63"/>
                    </a:lnTo>
                    <a:lnTo>
                      <a:pt x="146" y="60"/>
                    </a:lnTo>
                    <a:lnTo>
                      <a:pt x="148" y="58"/>
                    </a:lnTo>
                    <a:lnTo>
                      <a:pt x="150" y="54"/>
                    </a:lnTo>
                    <a:lnTo>
                      <a:pt x="150" y="48"/>
                    </a:lnTo>
                    <a:lnTo>
                      <a:pt x="150" y="43"/>
                    </a:lnTo>
                    <a:lnTo>
                      <a:pt x="153" y="39"/>
                    </a:lnTo>
                    <a:lnTo>
                      <a:pt x="156" y="37"/>
                    </a:lnTo>
                    <a:lnTo>
                      <a:pt x="156" y="35"/>
                    </a:lnTo>
                    <a:lnTo>
                      <a:pt x="157" y="33"/>
                    </a:lnTo>
                    <a:lnTo>
                      <a:pt x="157" y="29"/>
                    </a:lnTo>
                    <a:lnTo>
                      <a:pt x="160" y="28"/>
                    </a:lnTo>
                    <a:lnTo>
                      <a:pt x="161" y="26"/>
                    </a:lnTo>
                    <a:lnTo>
                      <a:pt x="162" y="24"/>
                    </a:lnTo>
                    <a:lnTo>
                      <a:pt x="163" y="22"/>
                    </a:lnTo>
                    <a:lnTo>
                      <a:pt x="163" y="19"/>
                    </a:lnTo>
                    <a:lnTo>
                      <a:pt x="138" y="20"/>
                    </a:lnTo>
                    <a:lnTo>
                      <a:pt x="148" y="5"/>
                    </a:lnTo>
                    <a:lnTo>
                      <a:pt x="147" y="0"/>
                    </a:lnTo>
                    <a:lnTo>
                      <a:pt x="0" y="4"/>
                    </a:lnTo>
                    <a:lnTo>
                      <a:pt x="7" y="47"/>
                    </a:lnTo>
                    <a:lnTo>
                      <a:pt x="6" y="12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8" name="Freeform 36">
                <a:extLst>
                  <a:ext uri="{FF2B5EF4-FFF2-40B4-BE49-F238E27FC236}">
                    <a16:creationId xmlns:a16="http://schemas.microsoft.com/office/drawing/2014/main" id="{83FD97A6-3272-EA42-85F8-6B67865A772A}"/>
                  </a:ext>
                </a:extLst>
              </p:cNvPr>
              <p:cNvSpPr>
                <a:spLocks/>
              </p:cNvSpPr>
              <p:nvPr/>
            </p:nvSpPr>
            <p:spPr bwMode="auto">
              <a:xfrm>
                <a:off x="13716046" y="8235751"/>
                <a:ext cx="1844043" cy="601470"/>
              </a:xfrm>
              <a:custGeom>
                <a:avLst/>
                <a:gdLst>
                  <a:gd name="T0" fmla="*/ 193 w 326"/>
                  <a:gd name="T1" fmla="*/ 14 h 107"/>
                  <a:gd name="T2" fmla="*/ 83 w 326"/>
                  <a:gd name="T3" fmla="*/ 21 h 107"/>
                  <a:gd name="T4" fmla="*/ 85 w 326"/>
                  <a:gd name="T5" fmla="*/ 31 h 107"/>
                  <a:gd name="T6" fmla="*/ 26 w 326"/>
                  <a:gd name="T7" fmla="*/ 32 h 107"/>
                  <a:gd name="T8" fmla="*/ 24 w 326"/>
                  <a:gd name="T9" fmla="*/ 33 h 107"/>
                  <a:gd name="T10" fmla="*/ 24 w 326"/>
                  <a:gd name="T11" fmla="*/ 36 h 107"/>
                  <a:gd name="T12" fmla="*/ 24 w 326"/>
                  <a:gd name="T13" fmla="*/ 39 h 107"/>
                  <a:gd name="T14" fmla="*/ 23 w 326"/>
                  <a:gd name="T15" fmla="*/ 42 h 107"/>
                  <a:gd name="T16" fmla="*/ 21 w 326"/>
                  <a:gd name="T17" fmla="*/ 43 h 107"/>
                  <a:gd name="T18" fmla="*/ 20 w 326"/>
                  <a:gd name="T19" fmla="*/ 45 h 107"/>
                  <a:gd name="T20" fmla="*/ 21 w 326"/>
                  <a:gd name="T21" fmla="*/ 46 h 107"/>
                  <a:gd name="T22" fmla="*/ 23 w 326"/>
                  <a:gd name="T23" fmla="*/ 50 h 107"/>
                  <a:gd name="T24" fmla="*/ 22 w 326"/>
                  <a:gd name="T25" fmla="*/ 52 h 107"/>
                  <a:gd name="T26" fmla="*/ 20 w 326"/>
                  <a:gd name="T27" fmla="*/ 55 h 107"/>
                  <a:gd name="T28" fmla="*/ 19 w 326"/>
                  <a:gd name="T29" fmla="*/ 58 h 107"/>
                  <a:gd name="T30" fmla="*/ 20 w 326"/>
                  <a:gd name="T31" fmla="*/ 58 h 107"/>
                  <a:gd name="T32" fmla="*/ 20 w 326"/>
                  <a:gd name="T33" fmla="*/ 62 h 107"/>
                  <a:gd name="T34" fmla="*/ 19 w 326"/>
                  <a:gd name="T35" fmla="*/ 64 h 107"/>
                  <a:gd name="T36" fmla="*/ 18 w 326"/>
                  <a:gd name="T37" fmla="*/ 66 h 107"/>
                  <a:gd name="T38" fmla="*/ 16 w 326"/>
                  <a:gd name="T39" fmla="*/ 69 h 107"/>
                  <a:gd name="T40" fmla="*/ 13 w 326"/>
                  <a:gd name="T41" fmla="*/ 70 h 107"/>
                  <a:gd name="T42" fmla="*/ 13 w 326"/>
                  <a:gd name="T43" fmla="*/ 75 h 107"/>
                  <a:gd name="T44" fmla="*/ 12 w 326"/>
                  <a:gd name="T45" fmla="*/ 77 h 107"/>
                  <a:gd name="T46" fmla="*/ 12 w 326"/>
                  <a:gd name="T47" fmla="*/ 79 h 107"/>
                  <a:gd name="T48" fmla="*/ 8 w 326"/>
                  <a:gd name="T49" fmla="*/ 82 h 107"/>
                  <a:gd name="T50" fmla="*/ 5 w 326"/>
                  <a:gd name="T51" fmla="*/ 87 h 107"/>
                  <a:gd name="T52" fmla="*/ 5 w 326"/>
                  <a:gd name="T53" fmla="*/ 92 h 107"/>
                  <a:gd name="T54" fmla="*/ 5 w 326"/>
                  <a:gd name="T55" fmla="*/ 99 h 107"/>
                  <a:gd name="T56" fmla="*/ 2 w 326"/>
                  <a:gd name="T57" fmla="*/ 104 h 107"/>
                  <a:gd name="T58" fmla="*/ 0 w 326"/>
                  <a:gd name="T59" fmla="*/ 107 h 107"/>
                  <a:gd name="T60" fmla="*/ 0 w 326"/>
                  <a:gd name="T61" fmla="*/ 107 h 107"/>
                  <a:gd name="T62" fmla="*/ 232 w 326"/>
                  <a:gd name="T63" fmla="*/ 89 h 107"/>
                  <a:gd name="T64" fmla="*/ 232 w 326"/>
                  <a:gd name="T65" fmla="*/ 89 h 107"/>
                  <a:gd name="T66" fmla="*/ 232 w 326"/>
                  <a:gd name="T67" fmla="*/ 88 h 107"/>
                  <a:gd name="T68" fmla="*/ 233 w 326"/>
                  <a:gd name="T69" fmla="*/ 82 h 107"/>
                  <a:gd name="T70" fmla="*/ 233 w 326"/>
                  <a:gd name="T71" fmla="*/ 79 h 107"/>
                  <a:gd name="T72" fmla="*/ 237 w 326"/>
                  <a:gd name="T73" fmla="*/ 75 h 107"/>
                  <a:gd name="T74" fmla="*/ 240 w 326"/>
                  <a:gd name="T75" fmla="*/ 75 h 107"/>
                  <a:gd name="T76" fmla="*/ 244 w 326"/>
                  <a:gd name="T77" fmla="*/ 72 h 107"/>
                  <a:gd name="T78" fmla="*/ 243 w 326"/>
                  <a:gd name="T79" fmla="*/ 68 h 107"/>
                  <a:gd name="T80" fmla="*/ 246 w 326"/>
                  <a:gd name="T81" fmla="*/ 64 h 107"/>
                  <a:gd name="T82" fmla="*/ 280 w 326"/>
                  <a:gd name="T83" fmla="*/ 44 h 107"/>
                  <a:gd name="T84" fmla="*/ 285 w 326"/>
                  <a:gd name="T85" fmla="*/ 41 h 107"/>
                  <a:gd name="T86" fmla="*/ 287 w 326"/>
                  <a:gd name="T87" fmla="*/ 37 h 107"/>
                  <a:gd name="T88" fmla="*/ 291 w 326"/>
                  <a:gd name="T89" fmla="*/ 31 h 107"/>
                  <a:gd name="T90" fmla="*/ 294 w 326"/>
                  <a:gd name="T91" fmla="*/ 31 h 107"/>
                  <a:gd name="T92" fmla="*/ 297 w 326"/>
                  <a:gd name="T93" fmla="*/ 35 h 107"/>
                  <a:gd name="T94" fmla="*/ 301 w 326"/>
                  <a:gd name="T95" fmla="*/ 31 h 107"/>
                  <a:gd name="T96" fmla="*/ 306 w 326"/>
                  <a:gd name="T97" fmla="*/ 25 h 107"/>
                  <a:gd name="T98" fmla="*/ 317 w 326"/>
                  <a:gd name="T99" fmla="*/ 23 h 107"/>
                  <a:gd name="T100" fmla="*/ 318 w 326"/>
                  <a:gd name="T101" fmla="*/ 19 h 107"/>
                  <a:gd name="T102" fmla="*/ 321 w 326"/>
                  <a:gd name="T103" fmla="*/ 14 h 107"/>
                  <a:gd name="T104" fmla="*/ 325 w 326"/>
                  <a:gd name="T105" fmla="*/ 12 h 107"/>
                  <a:gd name="T106" fmla="*/ 326 w 326"/>
                  <a:gd name="T107" fmla="*/ 12 h 107"/>
                  <a:gd name="T108" fmla="*/ 326 w 326"/>
                  <a:gd name="T109" fmla="*/ 0 h 107"/>
                  <a:gd name="T110" fmla="*/ 193 w 326"/>
                  <a:gd name="T111" fmla="*/ 1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26" h="107">
                    <a:moveTo>
                      <a:pt x="193" y="14"/>
                    </a:moveTo>
                    <a:cubicBezTo>
                      <a:pt x="83" y="21"/>
                      <a:pt x="83" y="21"/>
                      <a:pt x="83" y="21"/>
                    </a:cubicBezTo>
                    <a:cubicBezTo>
                      <a:pt x="85" y="31"/>
                      <a:pt x="85" y="31"/>
                      <a:pt x="85" y="31"/>
                    </a:cubicBezTo>
                    <a:cubicBezTo>
                      <a:pt x="26" y="32"/>
                      <a:pt x="26" y="32"/>
                      <a:pt x="26" y="32"/>
                    </a:cubicBezTo>
                    <a:cubicBezTo>
                      <a:pt x="24" y="33"/>
                      <a:pt x="24" y="33"/>
                      <a:pt x="24" y="33"/>
                    </a:cubicBezTo>
                    <a:cubicBezTo>
                      <a:pt x="24" y="36"/>
                      <a:pt x="24" y="36"/>
                      <a:pt x="24" y="36"/>
                    </a:cubicBezTo>
                    <a:cubicBezTo>
                      <a:pt x="24" y="39"/>
                      <a:pt x="24" y="39"/>
                      <a:pt x="24" y="39"/>
                    </a:cubicBezTo>
                    <a:cubicBezTo>
                      <a:pt x="23" y="42"/>
                      <a:pt x="23" y="42"/>
                      <a:pt x="23" y="42"/>
                    </a:cubicBezTo>
                    <a:cubicBezTo>
                      <a:pt x="21" y="43"/>
                      <a:pt x="21" y="43"/>
                      <a:pt x="21" y="43"/>
                    </a:cubicBezTo>
                    <a:cubicBezTo>
                      <a:pt x="20" y="45"/>
                      <a:pt x="20" y="45"/>
                      <a:pt x="20" y="45"/>
                    </a:cubicBezTo>
                    <a:cubicBezTo>
                      <a:pt x="21" y="46"/>
                      <a:pt x="21" y="46"/>
                      <a:pt x="21" y="46"/>
                    </a:cubicBezTo>
                    <a:cubicBezTo>
                      <a:pt x="21" y="46"/>
                      <a:pt x="23" y="49"/>
                      <a:pt x="23" y="50"/>
                    </a:cubicBezTo>
                    <a:cubicBezTo>
                      <a:pt x="24" y="51"/>
                      <a:pt x="22" y="52"/>
                      <a:pt x="22" y="52"/>
                    </a:cubicBezTo>
                    <a:cubicBezTo>
                      <a:pt x="20" y="55"/>
                      <a:pt x="20" y="55"/>
                      <a:pt x="20" y="55"/>
                    </a:cubicBezTo>
                    <a:cubicBezTo>
                      <a:pt x="19" y="58"/>
                      <a:pt x="19" y="58"/>
                      <a:pt x="19" y="58"/>
                    </a:cubicBezTo>
                    <a:cubicBezTo>
                      <a:pt x="20" y="58"/>
                      <a:pt x="20" y="58"/>
                      <a:pt x="20" y="58"/>
                    </a:cubicBezTo>
                    <a:cubicBezTo>
                      <a:pt x="20" y="62"/>
                      <a:pt x="20" y="62"/>
                      <a:pt x="20" y="62"/>
                    </a:cubicBezTo>
                    <a:cubicBezTo>
                      <a:pt x="19" y="64"/>
                      <a:pt x="19" y="64"/>
                      <a:pt x="19" y="64"/>
                    </a:cubicBezTo>
                    <a:cubicBezTo>
                      <a:pt x="18" y="66"/>
                      <a:pt x="18" y="66"/>
                      <a:pt x="18" y="66"/>
                    </a:cubicBezTo>
                    <a:cubicBezTo>
                      <a:pt x="16" y="69"/>
                      <a:pt x="16" y="69"/>
                      <a:pt x="16" y="69"/>
                    </a:cubicBezTo>
                    <a:cubicBezTo>
                      <a:pt x="13" y="70"/>
                      <a:pt x="13" y="70"/>
                      <a:pt x="13" y="70"/>
                    </a:cubicBezTo>
                    <a:cubicBezTo>
                      <a:pt x="13" y="75"/>
                      <a:pt x="13" y="75"/>
                      <a:pt x="13" y="75"/>
                    </a:cubicBezTo>
                    <a:cubicBezTo>
                      <a:pt x="12" y="77"/>
                      <a:pt x="12" y="77"/>
                      <a:pt x="12" y="77"/>
                    </a:cubicBezTo>
                    <a:cubicBezTo>
                      <a:pt x="12" y="79"/>
                      <a:pt x="12" y="79"/>
                      <a:pt x="12" y="79"/>
                    </a:cubicBezTo>
                    <a:cubicBezTo>
                      <a:pt x="8" y="82"/>
                      <a:pt x="8" y="82"/>
                      <a:pt x="8" y="82"/>
                    </a:cubicBezTo>
                    <a:cubicBezTo>
                      <a:pt x="5" y="87"/>
                      <a:pt x="5" y="87"/>
                      <a:pt x="5" y="87"/>
                    </a:cubicBezTo>
                    <a:cubicBezTo>
                      <a:pt x="5" y="92"/>
                      <a:pt x="5" y="92"/>
                      <a:pt x="5" y="92"/>
                    </a:cubicBezTo>
                    <a:cubicBezTo>
                      <a:pt x="5" y="99"/>
                      <a:pt x="5" y="99"/>
                      <a:pt x="5" y="99"/>
                    </a:cubicBezTo>
                    <a:cubicBezTo>
                      <a:pt x="2" y="104"/>
                      <a:pt x="2" y="104"/>
                      <a:pt x="2" y="104"/>
                    </a:cubicBezTo>
                    <a:cubicBezTo>
                      <a:pt x="0" y="107"/>
                      <a:pt x="0" y="107"/>
                      <a:pt x="0" y="107"/>
                    </a:cubicBezTo>
                    <a:cubicBezTo>
                      <a:pt x="0" y="107"/>
                      <a:pt x="0" y="107"/>
                      <a:pt x="0" y="107"/>
                    </a:cubicBezTo>
                    <a:cubicBezTo>
                      <a:pt x="232" y="89"/>
                      <a:pt x="232" y="89"/>
                      <a:pt x="232" y="89"/>
                    </a:cubicBezTo>
                    <a:cubicBezTo>
                      <a:pt x="232" y="89"/>
                      <a:pt x="232" y="89"/>
                      <a:pt x="232" y="89"/>
                    </a:cubicBezTo>
                    <a:cubicBezTo>
                      <a:pt x="232" y="88"/>
                      <a:pt x="232" y="88"/>
                      <a:pt x="232" y="88"/>
                    </a:cubicBezTo>
                    <a:cubicBezTo>
                      <a:pt x="233" y="82"/>
                      <a:pt x="233" y="82"/>
                      <a:pt x="233" y="82"/>
                    </a:cubicBezTo>
                    <a:cubicBezTo>
                      <a:pt x="233" y="79"/>
                      <a:pt x="233" y="79"/>
                      <a:pt x="233" y="79"/>
                    </a:cubicBezTo>
                    <a:cubicBezTo>
                      <a:pt x="237" y="75"/>
                      <a:pt x="237" y="75"/>
                      <a:pt x="237" y="75"/>
                    </a:cubicBezTo>
                    <a:cubicBezTo>
                      <a:pt x="240" y="75"/>
                      <a:pt x="240" y="75"/>
                      <a:pt x="240" y="75"/>
                    </a:cubicBezTo>
                    <a:cubicBezTo>
                      <a:pt x="244" y="72"/>
                      <a:pt x="244" y="72"/>
                      <a:pt x="244" y="72"/>
                    </a:cubicBezTo>
                    <a:cubicBezTo>
                      <a:pt x="243" y="68"/>
                      <a:pt x="243" y="68"/>
                      <a:pt x="243" y="68"/>
                    </a:cubicBezTo>
                    <a:cubicBezTo>
                      <a:pt x="246" y="64"/>
                      <a:pt x="246" y="64"/>
                      <a:pt x="246" y="64"/>
                    </a:cubicBezTo>
                    <a:cubicBezTo>
                      <a:pt x="280" y="44"/>
                      <a:pt x="280" y="44"/>
                      <a:pt x="280" y="44"/>
                    </a:cubicBezTo>
                    <a:cubicBezTo>
                      <a:pt x="285" y="41"/>
                      <a:pt x="285" y="41"/>
                      <a:pt x="285" y="41"/>
                    </a:cubicBezTo>
                    <a:cubicBezTo>
                      <a:pt x="287" y="37"/>
                      <a:pt x="287" y="37"/>
                      <a:pt x="287" y="37"/>
                    </a:cubicBezTo>
                    <a:cubicBezTo>
                      <a:pt x="291" y="31"/>
                      <a:pt x="291" y="31"/>
                      <a:pt x="291" y="31"/>
                    </a:cubicBezTo>
                    <a:cubicBezTo>
                      <a:pt x="294" y="31"/>
                      <a:pt x="294" y="31"/>
                      <a:pt x="294" y="31"/>
                    </a:cubicBezTo>
                    <a:cubicBezTo>
                      <a:pt x="297" y="35"/>
                      <a:pt x="297" y="35"/>
                      <a:pt x="297" y="35"/>
                    </a:cubicBezTo>
                    <a:cubicBezTo>
                      <a:pt x="301" y="31"/>
                      <a:pt x="301" y="31"/>
                      <a:pt x="301" y="31"/>
                    </a:cubicBezTo>
                    <a:cubicBezTo>
                      <a:pt x="306" y="25"/>
                      <a:pt x="306" y="25"/>
                      <a:pt x="306" y="25"/>
                    </a:cubicBezTo>
                    <a:cubicBezTo>
                      <a:pt x="317" y="23"/>
                      <a:pt x="317" y="23"/>
                      <a:pt x="317" y="23"/>
                    </a:cubicBezTo>
                    <a:cubicBezTo>
                      <a:pt x="318" y="19"/>
                      <a:pt x="318" y="19"/>
                      <a:pt x="318" y="19"/>
                    </a:cubicBezTo>
                    <a:cubicBezTo>
                      <a:pt x="321" y="14"/>
                      <a:pt x="321" y="14"/>
                      <a:pt x="321" y="14"/>
                    </a:cubicBezTo>
                    <a:cubicBezTo>
                      <a:pt x="325" y="12"/>
                      <a:pt x="325" y="12"/>
                      <a:pt x="325" y="12"/>
                    </a:cubicBezTo>
                    <a:cubicBezTo>
                      <a:pt x="326" y="12"/>
                      <a:pt x="326" y="12"/>
                      <a:pt x="326" y="12"/>
                    </a:cubicBezTo>
                    <a:cubicBezTo>
                      <a:pt x="326" y="0"/>
                      <a:pt x="326" y="0"/>
                      <a:pt x="326" y="0"/>
                    </a:cubicBezTo>
                    <a:lnTo>
                      <a:pt x="193" y="1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9" name="Freeform 37">
                <a:extLst>
                  <a:ext uri="{FF2B5EF4-FFF2-40B4-BE49-F238E27FC236}">
                    <a16:creationId xmlns:a16="http://schemas.microsoft.com/office/drawing/2014/main" id="{D6B69C47-B900-0447-8AB7-6CA81F2E5775}"/>
                  </a:ext>
                </a:extLst>
              </p:cNvPr>
              <p:cNvSpPr>
                <a:spLocks/>
              </p:cNvSpPr>
              <p:nvPr/>
            </p:nvSpPr>
            <p:spPr bwMode="auto">
              <a:xfrm>
                <a:off x="15025586" y="8035257"/>
                <a:ext cx="1844043" cy="815331"/>
              </a:xfrm>
              <a:custGeom>
                <a:avLst/>
                <a:gdLst>
                  <a:gd name="T0" fmla="*/ 320 w 326"/>
                  <a:gd name="T1" fmla="*/ 28 h 144"/>
                  <a:gd name="T2" fmla="*/ 315 w 326"/>
                  <a:gd name="T3" fmla="*/ 38 h 144"/>
                  <a:gd name="T4" fmla="*/ 311 w 326"/>
                  <a:gd name="T5" fmla="*/ 32 h 144"/>
                  <a:gd name="T6" fmla="*/ 300 w 326"/>
                  <a:gd name="T7" fmla="*/ 30 h 144"/>
                  <a:gd name="T8" fmla="*/ 289 w 326"/>
                  <a:gd name="T9" fmla="*/ 35 h 144"/>
                  <a:gd name="T10" fmla="*/ 285 w 326"/>
                  <a:gd name="T11" fmla="*/ 32 h 144"/>
                  <a:gd name="T12" fmla="*/ 282 w 326"/>
                  <a:gd name="T13" fmla="*/ 25 h 144"/>
                  <a:gd name="T14" fmla="*/ 281 w 326"/>
                  <a:gd name="T15" fmla="*/ 18 h 144"/>
                  <a:gd name="T16" fmla="*/ 284 w 326"/>
                  <a:gd name="T17" fmla="*/ 20 h 144"/>
                  <a:gd name="T18" fmla="*/ 290 w 326"/>
                  <a:gd name="T19" fmla="*/ 29 h 144"/>
                  <a:gd name="T20" fmla="*/ 295 w 326"/>
                  <a:gd name="T21" fmla="*/ 26 h 144"/>
                  <a:gd name="T22" fmla="*/ 305 w 326"/>
                  <a:gd name="T23" fmla="*/ 22 h 144"/>
                  <a:gd name="T24" fmla="*/ 306 w 326"/>
                  <a:gd name="T25" fmla="*/ 16 h 144"/>
                  <a:gd name="T26" fmla="*/ 303 w 326"/>
                  <a:gd name="T27" fmla="*/ 12 h 144"/>
                  <a:gd name="T28" fmla="*/ 312 w 326"/>
                  <a:gd name="T29" fmla="*/ 14 h 144"/>
                  <a:gd name="T30" fmla="*/ 308 w 326"/>
                  <a:gd name="T31" fmla="*/ 4 h 144"/>
                  <a:gd name="T32" fmla="*/ 155 w 326"/>
                  <a:gd name="T33" fmla="*/ 28 h 144"/>
                  <a:gd name="T34" fmla="*/ 93 w 326"/>
                  <a:gd name="T35" fmla="*/ 47 h 144"/>
                  <a:gd name="T36" fmla="*/ 85 w 326"/>
                  <a:gd name="T37" fmla="*/ 58 h 144"/>
                  <a:gd name="T38" fmla="*/ 65 w 326"/>
                  <a:gd name="T39" fmla="*/ 70 h 144"/>
                  <a:gd name="T40" fmla="*/ 55 w 326"/>
                  <a:gd name="T41" fmla="*/ 72 h 144"/>
                  <a:gd name="T42" fmla="*/ 14 w 326"/>
                  <a:gd name="T43" fmla="*/ 99 h 144"/>
                  <a:gd name="T44" fmla="*/ 8 w 326"/>
                  <a:gd name="T45" fmla="*/ 110 h 144"/>
                  <a:gd name="T46" fmla="*/ 1 w 326"/>
                  <a:gd name="T47" fmla="*/ 117 h 144"/>
                  <a:gd name="T48" fmla="*/ 0 w 326"/>
                  <a:gd name="T49" fmla="*/ 124 h 144"/>
                  <a:gd name="T50" fmla="*/ 83 w 326"/>
                  <a:gd name="T51" fmla="*/ 104 h 144"/>
                  <a:gd name="T52" fmla="*/ 108 w 326"/>
                  <a:gd name="T53" fmla="*/ 105 h 144"/>
                  <a:gd name="T54" fmla="*/ 123 w 326"/>
                  <a:gd name="T55" fmla="*/ 100 h 144"/>
                  <a:gd name="T56" fmla="*/ 142 w 326"/>
                  <a:gd name="T57" fmla="*/ 114 h 144"/>
                  <a:gd name="T58" fmla="*/ 243 w 326"/>
                  <a:gd name="T59" fmla="*/ 140 h 144"/>
                  <a:gd name="T60" fmla="*/ 256 w 326"/>
                  <a:gd name="T61" fmla="*/ 136 h 144"/>
                  <a:gd name="T62" fmla="*/ 263 w 326"/>
                  <a:gd name="T63" fmla="*/ 117 h 144"/>
                  <a:gd name="T64" fmla="*/ 271 w 326"/>
                  <a:gd name="T65" fmla="*/ 106 h 144"/>
                  <a:gd name="T66" fmla="*/ 270 w 326"/>
                  <a:gd name="T67" fmla="*/ 100 h 144"/>
                  <a:gd name="T68" fmla="*/ 272 w 326"/>
                  <a:gd name="T69" fmla="*/ 97 h 144"/>
                  <a:gd name="T70" fmla="*/ 278 w 326"/>
                  <a:gd name="T71" fmla="*/ 100 h 144"/>
                  <a:gd name="T72" fmla="*/ 281 w 326"/>
                  <a:gd name="T73" fmla="*/ 95 h 144"/>
                  <a:gd name="T74" fmla="*/ 285 w 326"/>
                  <a:gd name="T75" fmla="*/ 95 h 144"/>
                  <a:gd name="T76" fmla="*/ 296 w 326"/>
                  <a:gd name="T77" fmla="*/ 91 h 144"/>
                  <a:gd name="T78" fmla="*/ 301 w 326"/>
                  <a:gd name="T79" fmla="*/ 87 h 144"/>
                  <a:gd name="T80" fmla="*/ 308 w 326"/>
                  <a:gd name="T81" fmla="*/ 81 h 144"/>
                  <a:gd name="T82" fmla="*/ 308 w 326"/>
                  <a:gd name="T83" fmla="*/ 75 h 144"/>
                  <a:gd name="T84" fmla="*/ 301 w 326"/>
                  <a:gd name="T85" fmla="*/ 78 h 144"/>
                  <a:gd name="T86" fmla="*/ 291 w 326"/>
                  <a:gd name="T87" fmla="*/ 83 h 144"/>
                  <a:gd name="T88" fmla="*/ 283 w 326"/>
                  <a:gd name="T89" fmla="*/ 77 h 144"/>
                  <a:gd name="T90" fmla="*/ 288 w 326"/>
                  <a:gd name="T91" fmla="*/ 77 h 144"/>
                  <a:gd name="T92" fmla="*/ 296 w 326"/>
                  <a:gd name="T93" fmla="*/ 73 h 144"/>
                  <a:gd name="T94" fmla="*/ 297 w 326"/>
                  <a:gd name="T95" fmla="*/ 68 h 144"/>
                  <a:gd name="T96" fmla="*/ 296 w 326"/>
                  <a:gd name="T97" fmla="*/ 64 h 144"/>
                  <a:gd name="T98" fmla="*/ 280 w 326"/>
                  <a:gd name="T99" fmla="*/ 58 h 144"/>
                  <a:gd name="T100" fmla="*/ 290 w 326"/>
                  <a:gd name="T101" fmla="*/ 57 h 144"/>
                  <a:gd name="T102" fmla="*/ 294 w 326"/>
                  <a:gd name="T103" fmla="*/ 55 h 144"/>
                  <a:gd name="T104" fmla="*/ 294 w 326"/>
                  <a:gd name="T105" fmla="*/ 51 h 144"/>
                  <a:gd name="T106" fmla="*/ 300 w 326"/>
                  <a:gd name="T107" fmla="*/ 58 h 144"/>
                  <a:gd name="T108" fmla="*/ 306 w 326"/>
                  <a:gd name="T109" fmla="*/ 58 h 144"/>
                  <a:gd name="T110" fmla="*/ 317 w 326"/>
                  <a:gd name="T111" fmla="*/ 57 h 144"/>
                  <a:gd name="T112" fmla="*/ 319 w 326"/>
                  <a:gd name="T113" fmla="*/ 48 h 144"/>
                  <a:gd name="T114" fmla="*/ 322 w 326"/>
                  <a:gd name="T115" fmla="*/ 42 h 144"/>
                  <a:gd name="T116" fmla="*/ 325 w 326"/>
                  <a:gd name="T117" fmla="*/ 3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26" h="144">
                    <a:moveTo>
                      <a:pt x="324" y="34"/>
                    </a:moveTo>
                    <a:cubicBezTo>
                      <a:pt x="322" y="31"/>
                      <a:pt x="322" y="31"/>
                      <a:pt x="322" y="31"/>
                    </a:cubicBezTo>
                    <a:cubicBezTo>
                      <a:pt x="320" y="28"/>
                      <a:pt x="320" y="28"/>
                      <a:pt x="320" y="28"/>
                    </a:cubicBezTo>
                    <a:cubicBezTo>
                      <a:pt x="317" y="28"/>
                      <a:pt x="317" y="28"/>
                      <a:pt x="317" y="28"/>
                    </a:cubicBezTo>
                    <a:cubicBezTo>
                      <a:pt x="316" y="29"/>
                      <a:pt x="316" y="29"/>
                      <a:pt x="316" y="29"/>
                    </a:cubicBezTo>
                    <a:cubicBezTo>
                      <a:pt x="315" y="38"/>
                      <a:pt x="315" y="38"/>
                      <a:pt x="315" y="38"/>
                    </a:cubicBezTo>
                    <a:cubicBezTo>
                      <a:pt x="315" y="40"/>
                      <a:pt x="315" y="40"/>
                      <a:pt x="315" y="40"/>
                    </a:cubicBezTo>
                    <a:cubicBezTo>
                      <a:pt x="312" y="38"/>
                      <a:pt x="312" y="38"/>
                      <a:pt x="312" y="38"/>
                    </a:cubicBezTo>
                    <a:cubicBezTo>
                      <a:pt x="311" y="32"/>
                      <a:pt x="311" y="32"/>
                      <a:pt x="311" y="32"/>
                    </a:cubicBezTo>
                    <a:cubicBezTo>
                      <a:pt x="309" y="28"/>
                      <a:pt x="309" y="28"/>
                      <a:pt x="309" y="28"/>
                    </a:cubicBezTo>
                    <a:cubicBezTo>
                      <a:pt x="306" y="27"/>
                      <a:pt x="306" y="27"/>
                      <a:pt x="306" y="27"/>
                    </a:cubicBezTo>
                    <a:cubicBezTo>
                      <a:pt x="300" y="30"/>
                      <a:pt x="300" y="30"/>
                      <a:pt x="300" y="30"/>
                    </a:cubicBezTo>
                    <a:cubicBezTo>
                      <a:pt x="298" y="30"/>
                      <a:pt x="298" y="30"/>
                      <a:pt x="298" y="30"/>
                    </a:cubicBezTo>
                    <a:cubicBezTo>
                      <a:pt x="292" y="32"/>
                      <a:pt x="292" y="32"/>
                      <a:pt x="292" y="32"/>
                    </a:cubicBezTo>
                    <a:cubicBezTo>
                      <a:pt x="289" y="35"/>
                      <a:pt x="289" y="35"/>
                      <a:pt x="289" y="35"/>
                    </a:cubicBezTo>
                    <a:cubicBezTo>
                      <a:pt x="286" y="39"/>
                      <a:pt x="286" y="39"/>
                      <a:pt x="286" y="39"/>
                    </a:cubicBezTo>
                    <a:cubicBezTo>
                      <a:pt x="285" y="37"/>
                      <a:pt x="285" y="37"/>
                      <a:pt x="285" y="37"/>
                    </a:cubicBezTo>
                    <a:cubicBezTo>
                      <a:pt x="285" y="32"/>
                      <a:pt x="285" y="32"/>
                      <a:pt x="285" y="32"/>
                    </a:cubicBezTo>
                    <a:cubicBezTo>
                      <a:pt x="285" y="30"/>
                      <a:pt x="285" y="30"/>
                      <a:pt x="285" y="30"/>
                    </a:cubicBezTo>
                    <a:cubicBezTo>
                      <a:pt x="283" y="27"/>
                      <a:pt x="283" y="27"/>
                      <a:pt x="283" y="27"/>
                    </a:cubicBezTo>
                    <a:cubicBezTo>
                      <a:pt x="282" y="25"/>
                      <a:pt x="282" y="25"/>
                      <a:pt x="282" y="25"/>
                    </a:cubicBezTo>
                    <a:cubicBezTo>
                      <a:pt x="281" y="23"/>
                      <a:pt x="281" y="23"/>
                      <a:pt x="281" y="23"/>
                    </a:cubicBezTo>
                    <a:cubicBezTo>
                      <a:pt x="281" y="20"/>
                      <a:pt x="281" y="20"/>
                      <a:pt x="281" y="20"/>
                    </a:cubicBezTo>
                    <a:cubicBezTo>
                      <a:pt x="281" y="18"/>
                      <a:pt x="281" y="18"/>
                      <a:pt x="281" y="18"/>
                    </a:cubicBezTo>
                    <a:cubicBezTo>
                      <a:pt x="283" y="16"/>
                      <a:pt x="283" y="16"/>
                      <a:pt x="283" y="16"/>
                    </a:cubicBezTo>
                    <a:cubicBezTo>
                      <a:pt x="283" y="16"/>
                      <a:pt x="283" y="16"/>
                      <a:pt x="283" y="16"/>
                    </a:cubicBezTo>
                    <a:cubicBezTo>
                      <a:pt x="284" y="20"/>
                      <a:pt x="284" y="20"/>
                      <a:pt x="284" y="20"/>
                    </a:cubicBezTo>
                    <a:cubicBezTo>
                      <a:pt x="285" y="26"/>
                      <a:pt x="285" y="26"/>
                      <a:pt x="285" y="26"/>
                    </a:cubicBezTo>
                    <a:cubicBezTo>
                      <a:pt x="287" y="31"/>
                      <a:pt x="287" y="31"/>
                      <a:pt x="287" y="31"/>
                    </a:cubicBezTo>
                    <a:cubicBezTo>
                      <a:pt x="290" y="29"/>
                      <a:pt x="290" y="29"/>
                      <a:pt x="290" y="29"/>
                    </a:cubicBezTo>
                    <a:cubicBezTo>
                      <a:pt x="291" y="28"/>
                      <a:pt x="291" y="28"/>
                      <a:pt x="291" y="28"/>
                    </a:cubicBezTo>
                    <a:cubicBezTo>
                      <a:pt x="294" y="26"/>
                      <a:pt x="294" y="26"/>
                      <a:pt x="294" y="26"/>
                    </a:cubicBezTo>
                    <a:cubicBezTo>
                      <a:pt x="295" y="26"/>
                      <a:pt x="295" y="26"/>
                      <a:pt x="295" y="26"/>
                    </a:cubicBezTo>
                    <a:cubicBezTo>
                      <a:pt x="299" y="24"/>
                      <a:pt x="299" y="24"/>
                      <a:pt x="299" y="24"/>
                    </a:cubicBezTo>
                    <a:cubicBezTo>
                      <a:pt x="300" y="22"/>
                      <a:pt x="300" y="22"/>
                      <a:pt x="300" y="22"/>
                    </a:cubicBezTo>
                    <a:cubicBezTo>
                      <a:pt x="305" y="22"/>
                      <a:pt x="305" y="22"/>
                      <a:pt x="305" y="22"/>
                    </a:cubicBezTo>
                    <a:cubicBezTo>
                      <a:pt x="306" y="19"/>
                      <a:pt x="306" y="19"/>
                      <a:pt x="306" y="19"/>
                    </a:cubicBezTo>
                    <a:cubicBezTo>
                      <a:pt x="307" y="18"/>
                      <a:pt x="307" y="18"/>
                      <a:pt x="307" y="18"/>
                    </a:cubicBezTo>
                    <a:cubicBezTo>
                      <a:pt x="307" y="18"/>
                      <a:pt x="306" y="17"/>
                      <a:pt x="306" y="16"/>
                    </a:cubicBezTo>
                    <a:cubicBezTo>
                      <a:pt x="305" y="16"/>
                      <a:pt x="305" y="16"/>
                      <a:pt x="305" y="16"/>
                    </a:cubicBezTo>
                    <a:cubicBezTo>
                      <a:pt x="303" y="13"/>
                      <a:pt x="303" y="13"/>
                      <a:pt x="303" y="13"/>
                    </a:cubicBezTo>
                    <a:cubicBezTo>
                      <a:pt x="303" y="12"/>
                      <a:pt x="303" y="12"/>
                      <a:pt x="303" y="12"/>
                    </a:cubicBezTo>
                    <a:cubicBezTo>
                      <a:pt x="304" y="12"/>
                      <a:pt x="304" y="12"/>
                      <a:pt x="304" y="12"/>
                    </a:cubicBezTo>
                    <a:cubicBezTo>
                      <a:pt x="309" y="14"/>
                      <a:pt x="309" y="14"/>
                      <a:pt x="309" y="14"/>
                    </a:cubicBezTo>
                    <a:cubicBezTo>
                      <a:pt x="312" y="14"/>
                      <a:pt x="312" y="14"/>
                      <a:pt x="312" y="14"/>
                    </a:cubicBezTo>
                    <a:cubicBezTo>
                      <a:pt x="312" y="11"/>
                      <a:pt x="312" y="11"/>
                      <a:pt x="312" y="11"/>
                    </a:cubicBezTo>
                    <a:cubicBezTo>
                      <a:pt x="309" y="7"/>
                      <a:pt x="309" y="7"/>
                      <a:pt x="309" y="7"/>
                    </a:cubicBezTo>
                    <a:cubicBezTo>
                      <a:pt x="308" y="4"/>
                      <a:pt x="308" y="4"/>
                      <a:pt x="308" y="4"/>
                    </a:cubicBezTo>
                    <a:cubicBezTo>
                      <a:pt x="305" y="0"/>
                      <a:pt x="305" y="0"/>
                      <a:pt x="305" y="0"/>
                    </a:cubicBezTo>
                    <a:cubicBezTo>
                      <a:pt x="218" y="18"/>
                      <a:pt x="218" y="18"/>
                      <a:pt x="218" y="18"/>
                    </a:cubicBezTo>
                    <a:cubicBezTo>
                      <a:pt x="155" y="28"/>
                      <a:pt x="155" y="28"/>
                      <a:pt x="155" y="28"/>
                    </a:cubicBezTo>
                    <a:cubicBezTo>
                      <a:pt x="94" y="35"/>
                      <a:pt x="94" y="35"/>
                      <a:pt x="94" y="35"/>
                    </a:cubicBezTo>
                    <a:cubicBezTo>
                      <a:pt x="94" y="47"/>
                      <a:pt x="94" y="47"/>
                      <a:pt x="94" y="47"/>
                    </a:cubicBezTo>
                    <a:cubicBezTo>
                      <a:pt x="93" y="47"/>
                      <a:pt x="93" y="47"/>
                      <a:pt x="93" y="47"/>
                    </a:cubicBezTo>
                    <a:cubicBezTo>
                      <a:pt x="89" y="49"/>
                      <a:pt x="89" y="49"/>
                      <a:pt x="89" y="49"/>
                    </a:cubicBezTo>
                    <a:cubicBezTo>
                      <a:pt x="86" y="54"/>
                      <a:pt x="86" y="54"/>
                      <a:pt x="86" y="54"/>
                    </a:cubicBezTo>
                    <a:cubicBezTo>
                      <a:pt x="85" y="58"/>
                      <a:pt x="85" y="58"/>
                      <a:pt x="85" y="58"/>
                    </a:cubicBezTo>
                    <a:cubicBezTo>
                      <a:pt x="74" y="60"/>
                      <a:pt x="74" y="60"/>
                      <a:pt x="74" y="60"/>
                    </a:cubicBezTo>
                    <a:cubicBezTo>
                      <a:pt x="69" y="66"/>
                      <a:pt x="69" y="66"/>
                      <a:pt x="69" y="66"/>
                    </a:cubicBezTo>
                    <a:cubicBezTo>
                      <a:pt x="65" y="70"/>
                      <a:pt x="65" y="70"/>
                      <a:pt x="65" y="70"/>
                    </a:cubicBezTo>
                    <a:cubicBezTo>
                      <a:pt x="62" y="66"/>
                      <a:pt x="62" y="66"/>
                      <a:pt x="62" y="66"/>
                    </a:cubicBezTo>
                    <a:cubicBezTo>
                      <a:pt x="59" y="66"/>
                      <a:pt x="59" y="66"/>
                      <a:pt x="59" y="66"/>
                    </a:cubicBezTo>
                    <a:cubicBezTo>
                      <a:pt x="55" y="72"/>
                      <a:pt x="55" y="72"/>
                      <a:pt x="55" y="72"/>
                    </a:cubicBezTo>
                    <a:cubicBezTo>
                      <a:pt x="53" y="76"/>
                      <a:pt x="53" y="76"/>
                      <a:pt x="53" y="76"/>
                    </a:cubicBezTo>
                    <a:cubicBezTo>
                      <a:pt x="48" y="79"/>
                      <a:pt x="48" y="79"/>
                      <a:pt x="48" y="79"/>
                    </a:cubicBezTo>
                    <a:cubicBezTo>
                      <a:pt x="14" y="99"/>
                      <a:pt x="14" y="99"/>
                      <a:pt x="14" y="99"/>
                    </a:cubicBezTo>
                    <a:cubicBezTo>
                      <a:pt x="11" y="103"/>
                      <a:pt x="11" y="103"/>
                      <a:pt x="11" y="103"/>
                    </a:cubicBezTo>
                    <a:cubicBezTo>
                      <a:pt x="12" y="107"/>
                      <a:pt x="12" y="107"/>
                      <a:pt x="12" y="107"/>
                    </a:cubicBezTo>
                    <a:cubicBezTo>
                      <a:pt x="8" y="110"/>
                      <a:pt x="8" y="110"/>
                      <a:pt x="8" y="110"/>
                    </a:cubicBezTo>
                    <a:cubicBezTo>
                      <a:pt x="5" y="110"/>
                      <a:pt x="5" y="110"/>
                      <a:pt x="5" y="110"/>
                    </a:cubicBezTo>
                    <a:cubicBezTo>
                      <a:pt x="1" y="114"/>
                      <a:pt x="1" y="114"/>
                      <a:pt x="1" y="114"/>
                    </a:cubicBezTo>
                    <a:cubicBezTo>
                      <a:pt x="1" y="117"/>
                      <a:pt x="1" y="117"/>
                      <a:pt x="1" y="117"/>
                    </a:cubicBezTo>
                    <a:cubicBezTo>
                      <a:pt x="0" y="123"/>
                      <a:pt x="0" y="123"/>
                      <a:pt x="0" y="123"/>
                    </a:cubicBezTo>
                    <a:cubicBezTo>
                      <a:pt x="0" y="124"/>
                      <a:pt x="0" y="124"/>
                      <a:pt x="0" y="124"/>
                    </a:cubicBezTo>
                    <a:cubicBezTo>
                      <a:pt x="0" y="124"/>
                      <a:pt x="0" y="124"/>
                      <a:pt x="0" y="124"/>
                    </a:cubicBezTo>
                    <a:cubicBezTo>
                      <a:pt x="56" y="118"/>
                      <a:pt x="56" y="118"/>
                      <a:pt x="56" y="118"/>
                    </a:cubicBezTo>
                    <a:cubicBezTo>
                      <a:pt x="73" y="105"/>
                      <a:pt x="73" y="105"/>
                      <a:pt x="73" y="105"/>
                    </a:cubicBezTo>
                    <a:cubicBezTo>
                      <a:pt x="83" y="104"/>
                      <a:pt x="83" y="104"/>
                      <a:pt x="83" y="104"/>
                    </a:cubicBezTo>
                    <a:cubicBezTo>
                      <a:pt x="90" y="104"/>
                      <a:pt x="90" y="104"/>
                      <a:pt x="90" y="104"/>
                    </a:cubicBezTo>
                    <a:cubicBezTo>
                      <a:pt x="102" y="106"/>
                      <a:pt x="102" y="106"/>
                      <a:pt x="102" y="106"/>
                    </a:cubicBezTo>
                    <a:cubicBezTo>
                      <a:pt x="108" y="105"/>
                      <a:pt x="108" y="105"/>
                      <a:pt x="108" y="105"/>
                    </a:cubicBezTo>
                    <a:cubicBezTo>
                      <a:pt x="111" y="104"/>
                      <a:pt x="111" y="104"/>
                      <a:pt x="111" y="104"/>
                    </a:cubicBezTo>
                    <a:cubicBezTo>
                      <a:pt x="116" y="101"/>
                      <a:pt x="116" y="101"/>
                      <a:pt x="116" y="101"/>
                    </a:cubicBezTo>
                    <a:cubicBezTo>
                      <a:pt x="123" y="100"/>
                      <a:pt x="123" y="100"/>
                      <a:pt x="123" y="100"/>
                    </a:cubicBezTo>
                    <a:cubicBezTo>
                      <a:pt x="132" y="101"/>
                      <a:pt x="132" y="101"/>
                      <a:pt x="132" y="101"/>
                    </a:cubicBezTo>
                    <a:cubicBezTo>
                      <a:pt x="138" y="104"/>
                      <a:pt x="138" y="104"/>
                      <a:pt x="138" y="104"/>
                    </a:cubicBezTo>
                    <a:cubicBezTo>
                      <a:pt x="142" y="114"/>
                      <a:pt x="142" y="114"/>
                      <a:pt x="142" y="114"/>
                    </a:cubicBezTo>
                    <a:cubicBezTo>
                      <a:pt x="182" y="106"/>
                      <a:pt x="182" y="106"/>
                      <a:pt x="182" y="106"/>
                    </a:cubicBezTo>
                    <a:cubicBezTo>
                      <a:pt x="234" y="144"/>
                      <a:pt x="234" y="144"/>
                      <a:pt x="234" y="144"/>
                    </a:cubicBezTo>
                    <a:cubicBezTo>
                      <a:pt x="243" y="140"/>
                      <a:pt x="243" y="140"/>
                      <a:pt x="243" y="140"/>
                    </a:cubicBezTo>
                    <a:cubicBezTo>
                      <a:pt x="245" y="140"/>
                      <a:pt x="245" y="140"/>
                      <a:pt x="245" y="140"/>
                    </a:cubicBezTo>
                    <a:cubicBezTo>
                      <a:pt x="254" y="139"/>
                      <a:pt x="254" y="139"/>
                      <a:pt x="254" y="139"/>
                    </a:cubicBezTo>
                    <a:cubicBezTo>
                      <a:pt x="256" y="136"/>
                      <a:pt x="256" y="136"/>
                      <a:pt x="256" y="136"/>
                    </a:cubicBezTo>
                    <a:cubicBezTo>
                      <a:pt x="259" y="133"/>
                      <a:pt x="259" y="133"/>
                      <a:pt x="259" y="133"/>
                    </a:cubicBezTo>
                    <a:cubicBezTo>
                      <a:pt x="260" y="124"/>
                      <a:pt x="260" y="124"/>
                      <a:pt x="260" y="124"/>
                    </a:cubicBezTo>
                    <a:cubicBezTo>
                      <a:pt x="263" y="117"/>
                      <a:pt x="263" y="117"/>
                      <a:pt x="263" y="117"/>
                    </a:cubicBezTo>
                    <a:cubicBezTo>
                      <a:pt x="267" y="111"/>
                      <a:pt x="267" y="111"/>
                      <a:pt x="267" y="111"/>
                    </a:cubicBezTo>
                    <a:cubicBezTo>
                      <a:pt x="271" y="108"/>
                      <a:pt x="271" y="108"/>
                      <a:pt x="271" y="108"/>
                    </a:cubicBezTo>
                    <a:cubicBezTo>
                      <a:pt x="271" y="106"/>
                      <a:pt x="271" y="106"/>
                      <a:pt x="271" y="106"/>
                    </a:cubicBezTo>
                    <a:cubicBezTo>
                      <a:pt x="270" y="103"/>
                      <a:pt x="270" y="103"/>
                      <a:pt x="270" y="103"/>
                    </a:cubicBezTo>
                    <a:cubicBezTo>
                      <a:pt x="269" y="101"/>
                      <a:pt x="269" y="101"/>
                      <a:pt x="269" y="101"/>
                    </a:cubicBezTo>
                    <a:cubicBezTo>
                      <a:pt x="270" y="100"/>
                      <a:pt x="270" y="100"/>
                      <a:pt x="270" y="100"/>
                    </a:cubicBezTo>
                    <a:cubicBezTo>
                      <a:pt x="270" y="98"/>
                      <a:pt x="270" y="98"/>
                      <a:pt x="270" y="98"/>
                    </a:cubicBezTo>
                    <a:cubicBezTo>
                      <a:pt x="271" y="97"/>
                      <a:pt x="271" y="97"/>
                      <a:pt x="271" y="97"/>
                    </a:cubicBezTo>
                    <a:cubicBezTo>
                      <a:pt x="272" y="97"/>
                      <a:pt x="272" y="97"/>
                      <a:pt x="272" y="97"/>
                    </a:cubicBezTo>
                    <a:cubicBezTo>
                      <a:pt x="273" y="98"/>
                      <a:pt x="273" y="98"/>
                      <a:pt x="273" y="98"/>
                    </a:cubicBezTo>
                    <a:cubicBezTo>
                      <a:pt x="274" y="102"/>
                      <a:pt x="274" y="102"/>
                      <a:pt x="274" y="102"/>
                    </a:cubicBezTo>
                    <a:cubicBezTo>
                      <a:pt x="278" y="100"/>
                      <a:pt x="278" y="100"/>
                      <a:pt x="278" y="100"/>
                    </a:cubicBezTo>
                    <a:cubicBezTo>
                      <a:pt x="281" y="99"/>
                      <a:pt x="281" y="99"/>
                      <a:pt x="281" y="99"/>
                    </a:cubicBezTo>
                    <a:cubicBezTo>
                      <a:pt x="281" y="97"/>
                      <a:pt x="281" y="97"/>
                      <a:pt x="281" y="97"/>
                    </a:cubicBezTo>
                    <a:cubicBezTo>
                      <a:pt x="281" y="95"/>
                      <a:pt x="281" y="95"/>
                      <a:pt x="281" y="95"/>
                    </a:cubicBezTo>
                    <a:cubicBezTo>
                      <a:pt x="283" y="94"/>
                      <a:pt x="283" y="94"/>
                      <a:pt x="283" y="94"/>
                    </a:cubicBezTo>
                    <a:cubicBezTo>
                      <a:pt x="283" y="93"/>
                      <a:pt x="283" y="93"/>
                      <a:pt x="283" y="93"/>
                    </a:cubicBezTo>
                    <a:cubicBezTo>
                      <a:pt x="285" y="95"/>
                      <a:pt x="285" y="95"/>
                      <a:pt x="285" y="95"/>
                    </a:cubicBezTo>
                    <a:cubicBezTo>
                      <a:pt x="290" y="93"/>
                      <a:pt x="290" y="93"/>
                      <a:pt x="290" y="93"/>
                    </a:cubicBezTo>
                    <a:cubicBezTo>
                      <a:pt x="294" y="91"/>
                      <a:pt x="294" y="91"/>
                      <a:pt x="294" y="91"/>
                    </a:cubicBezTo>
                    <a:cubicBezTo>
                      <a:pt x="296" y="91"/>
                      <a:pt x="296" y="91"/>
                      <a:pt x="296" y="91"/>
                    </a:cubicBezTo>
                    <a:cubicBezTo>
                      <a:pt x="299" y="89"/>
                      <a:pt x="299" y="89"/>
                      <a:pt x="299" y="89"/>
                    </a:cubicBezTo>
                    <a:cubicBezTo>
                      <a:pt x="301" y="88"/>
                      <a:pt x="301" y="88"/>
                      <a:pt x="301" y="88"/>
                    </a:cubicBezTo>
                    <a:cubicBezTo>
                      <a:pt x="301" y="87"/>
                      <a:pt x="301" y="87"/>
                      <a:pt x="301" y="87"/>
                    </a:cubicBezTo>
                    <a:cubicBezTo>
                      <a:pt x="305" y="90"/>
                      <a:pt x="305" y="90"/>
                      <a:pt x="305" y="90"/>
                    </a:cubicBezTo>
                    <a:cubicBezTo>
                      <a:pt x="307" y="86"/>
                      <a:pt x="307" y="86"/>
                      <a:pt x="307" y="86"/>
                    </a:cubicBezTo>
                    <a:cubicBezTo>
                      <a:pt x="308" y="81"/>
                      <a:pt x="308" y="81"/>
                      <a:pt x="308" y="81"/>
                    </a:cubicBezTo>
                    <a:cubicBezTo>
                      <a:pt x="309" y="79"/>
                      <a:pt x="309" y="79"/>
                      <a:pt x="309" y="79"/>
                    </a:cubicBezTo>
                    <a:cubicBezTo>
                      <a:pt x="310" y="77"/>
                      <a:pt x="310" y="77"/>
                      <a:pt x="310" y="77"/>
                    </a:cubicBezTo>
                    <a:cubicBezTo>
                      <a:pt x="310" y="77"/>
                      <a:pt x="309" y="74"/>
                      <a:pt x="308" y="75"/>
                    </a:cubicBezTo>
                    <a:cubicBezTo>
                      <a:pt x="307" y="75"/>
                      <a:pt x="304" y="76"/>
                      <a:pt x="304" y="76"/>
                    </a:cubicBezTo>
                    <a:cubicBezTo>
                      <a:pt x="303" y="78"/>
                      <a:pt x="303" y="78"/>
                      <a:pt x="303" y="78"/>
                    </a:cubicBezTo>
                    <a:cubicBezTo>
                      <a:pt x="301" y="78"/>
                      <a:pt x="301" y="78"/>
                      <a:pt x="301" y="78"/>
                    </a:cubicBezTo>
                    <a:cubicBezTo>
                      <a:pt x="299" y="80"/>
                      <a:pt x="299" y="80"/>
                      <a:pt x="299" y="80"/>
                    </a:cubicBezTo>
                    <a:cubicBezTo>
                      <a:pt x="294" y="83"/>
                      <a:pt x="294" y="83"/>
                      <a:pt x="294" y="83"/>
                    </a:cubicBezTo>
                    <a:cubicBezTo>
                      <a:pt x="291" y="83"/>
                      <a:pt x="291" y="83"/>
                      <a:pt x="291" y="83"/>
                    </a:cubicBezTo>
                    <a:cubicBezTo>
                      <a:pt x="283" y="81"/>
                      <a:pt x="283" y="81"/>
                      <a:pt x="283" y="81"/>
                    </a:cubicBezTo>
                    <a:cubicBezTo>
                      <a:pt x="283" y="79"/>
                      <a:pt x="283" y="79"/>
                      <a:pt x="283" y="79"/>
                    </a:cubicBezTo>
                    <a:cubicBezTo>
                      <a:pt x="283" y="77"/>
                      <a:pt x="283" y="77"/>
                      <a:pt x="283" y="77"/>
                    </a:cubicBezTo>
                    <a:cubicBezTo>
                      <a:pt x="284" y="76"/>
                      <a:pt x="284" y="76"/>
                      <a:pt x="284" y="76"/>
                    </a:cubicBezTo>
                    <a:cubicBezTo>
                      <a:pt x="286" y="76"/>
                      <a:pt x="286" y="76"/>
                      <a:pt x="286" y="76"/>
                    </a:cubicBezTo>
                    <a:cubicBezTo>
                      <a:pt x="288" y="77"/>
                      <a:pt x="288" y="77"/>
                      <a:pt x="288" y="77"/>
                    </a:cubicBezTo>
                    <a:cubicBezTo>
                      <a:pt x="293" y="77"/>
                      <a:pt x="293" y="77"/>
                      <a:pt x="293" y="77"/>
                    </a:cubicBezTo>
                    <a:cubicBezTo>
                      <a:pt x="296" y="75"/>
                      <a:pt x="296" y="75"/>
                      <a:pt x="296" y="75"/>
                    </a:cubicBezTo>
                    <a:cubicBezTo>
                      <a:pt x="296" y="73"/>
                      <a:pt x="296" y="73"/>
                      <a:pt x="296" y="73"/>
                    </a:cubicBezTo>
                    <a:cubicBezTo>
                      <a:pt x="295" y="71"/>
                      <a:pt x="295" y="71"/>
                      <a:pt x="295" y="71"/>
                    </a:cubicBezTo>
                    <a:cubicBezTo>
                      <a:pt x="296" y="68"/>
                      <a:pt x="296" y="68"/>
                      <a:pt x="296" y="68"/>
                    </a:cubicBezTo>
                    <a:cubicBezTo>
                      <a:pt x="297" y="68"/>
                      <a:pt x="297" y="68"/>
                      <a:pt x="297" y="68"/>
                    </a:cubicBezTo>
                    <a:cubicBezTo>
                      <a:pt x="299" y="66"/>
                      <a:pt x="299" y="66"/>
                      <a:pt x="299" y="66"/>
                    </a:cubicBezTo>
                    <a:cubicBezTo>
                      <a:pt x="299" y="64"/>
                      <a:pt x="299" y="64"/>
                      <a:pt x="299" y="64"/>
                    </a:cubicBezTo>
                    <a:cubicBezTo>
                      <a:pt x="296" y="64"/>
                      <a:pt x="296" y="64"/>
                      <a:pt x="296" y="64"/>
                    </a:cubicBezTo>
                    <a:cubicBezTo>
                      <a:pt x="290" y="61"/>
                      <a:pt x="290" y="61"/>
                      <a:pt x="290" y="61"/>
                    </a:cubicBezTo>
                    <a:cubicBezTo>
                      <a:pt x="283" y="60"/>
                      <a:pt x="283" y="60"/>
                      <a:pt x="283" y="60"/>
                    </a:cubicBezTo>
                    <a:cubicBezTo>
                      <a:pt x="280" y="58"/>
                      <a:pt x="280" y="58"/>
                      <a:pt x="280" y="58"/>
                    </a:cubicBezTo>
                    <a:cubicBezTo>
                      <a:pt x="280" y="57"/>
                      <a:pt x="280" y="57"/>
                      <a:pt x="280" y="57"/>
                    </a:cubicBezTo>
                    <a:cubicBezTo>
                      <a:pt x="284" y="57"/>
                      <a:pt x="284" y="57"/>
                      <a:pt x="284" y="57"/>
                    </a:cubicBezTo>
                    <a:cubicBezTo>
                      <a:pt x="290" y="57"/>
                      <a:pt x="290" y="57"/>
                      <a:pt x="290" y="57"/>
                    </a:cubicBezTo>
                    <a:cubicBezTo>
                      <a:pt x="294" y="59"/>
                      <a:pt x="294" y="59"/>
                      <a:pt x="294" y="59"/>
                    </a:cubicBezTo>
                    <a:cubicBezTo>
                      <a:pt x="295" y="57"/>
                      <a:pt x="295" y="57"/>
                      <a:pt x="295" y="57"/>
                    </a:cubicBezTo>
                    <a:cubicBezTo>
                      <a:pt x="294" y="55"/>
                      <a:pt x="294" y="55"/>
                      <a:pt x="294" y="55"/>
                    </a:cubicBezTo>
                    <a:cubicBezTo>
                      <a:pt x="293" y="54"/>
                      <a:pt x="293" y="54"/>
                      <a:pt x="293" y="54"/>
                    </a:cubicBezTo>
                    <a:cubicBezTo>
                      <a:pt x="292" y="52"/>
                      <a:pt x="292" y="52"/>
                      <a:pt x="292" y="52"/>
                    </a:cubicBezTo>
                    <a:cubicBezTo>
                      <a:pt x="294" y="51"/>
                      <a:pt x="294" y="51"/>
                      <a:pt x="294" y="51"/>
                    </a:cubicBezTo>
                    <a:cubicBezTo>
                      <a:pt x="297" y="51"/>
                      <a:pt x="297" y="51"/>
                      <a:pt x="297" y="51"/>
                    </a:cubicBezTo>
                    <a:cubicBezTo>
                      <a:pt x="298" y="56"/>
                      <a:pt x="298" y="56"/>
                      <a:pt x="298" y="56"/>
                    </a:cubicBezTo>
                    <a:cubicBezTo>
                      <a:pt x="300" y="58"/>
                      <a:pt x="300" y="58"/>
                      <a:pt x="300" y="58"/>
                    </a:cubicBezTo>
                    <a:cubicBezTo>
                      <a:pt x="303" y="58"/>
                      <a:pt x="303" y="58"/>
                      <a:pt x="303" y="58"/>
                    </a:cubicBezTo>
                    <a:cubicBezTo>
                      <a:pt x="304" y="57"/>
                      <a:pt x="304" y="57"/>
                      <a:pt x="304" y="57"/>
                    </a:cubicBezTo>
                    <a:cubicBezTo>
                      <a:pt x="306" y="58"/>
                      <a:pt x="306" y="58"/>
                      <a:pt x="306" y="58"/>
                    </a:cubicBezTo>
                    <a:cubicBezTo>
                      <a:pt x="310" y="58"/>
                      <a:pt x="310" y="58"/>
                      <a:pt x="310" y="58"/>
                    </a:cubicBezTo>
                    <a:cubicBezTo>
                      <a:pt x="316" y="58"/>
                      <a:pt x="316" y="58"/>
                      <a:pt x="316" y="58"/>
                    </a:cubicBezTo>
                    <a:cubicBezTo>
                      <a:pt x="317" y="57"/>
                      <a:pt x="317" y="57"/>
                      <a:pt x="317" y="57"/>
                    </a:cubicBezTo>
                    <a:cubicBezTo>
                      <a:pt x="317" y="53"/>
                      <a:pt x="317" y="53"/>
                      <a:pt x="317" y="53"/>
                    </a:cubicBezTo>
                    <a:cubicBezTo>
                      <a:pt x="318" y="51"/>
                      <a:pt x="318" y="51"/>
                      <a:pt x="318" y="51"/>
                    </a:cubicBezTo>
                    <a:cubicBezTo>
                      <a:pt x="319" y="48"/>
                      <a:pt x="319" y="48"/>
                      <a:pt x="319" y="48"/>
                    </a:cubicBezTo>
                    <a:cubicBezTo>
                      <a:pt x="319" y="46"/>
                      <a:pt x="319" y="46"/>
                      <a:pt x="319" y="46"/>
                    </a:cubicBezTo>
                    <a:cubicBezTo>
                      <a:pt x="320" y="42"/>
                      <a:pt x="320" y="42"/>
                      <a:pt x="320" y="42"/>
                    </a:cubicBezTo>
                    <a:cubicBezTo>
                      <a:pt x="322" y="42"/>
                      <a:pt x="322" y="42"/>
                      <a:pt x="322" y="42"/>
                    </a:cubicBezTo>
                    <a:cubicBezTo>
                      <a:pt x="323" y="44"/>
                      <a:pt x="323" y="44"/>
                      <a:pt x="323" y="44"/>
                    </a:cubicBezTo>
                    <a:cubicBezTo>
                      <a:pt x="325" y="42"/>
                      <a:pt x="325" y="42"/>
                      <a:pt x="325" y="42"/>
                    </a:cubicBezTo>
                    <a:cubicBezTo>
                      <a:pt x="325" y="39"/>
                      <a:pt x="325" y="39"/>
                      <a:pt x="325" y="39"/>
                    </a:cubicBezTo>
                    <a:cubicBezTo>
                      <a:pt x="326" y="37"/>
                      <a:pt x="326" y="37"/>
                      <a:pt x="326" y="37"/>
                    </a:cubicBezTo>
                    <a:lnTo>
                      <a:pt x="324" y="3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80" name="Freeform 38">
                <a:extLst>
                  <a:ext uri="{FF2B5EF4-FFF2-40B4-BE49-F238E27FC236}">
                    <a16:creationId xmlns:a16="http://schemas.microsoft.com/office/drawing/2014/main" id="{A964DE82-F97B-B040-A00F-01F16C172086}"/>
                  </a:ext>
                </a:extLst>
              </p:cNvPr>
              <p:cNvSpPr>
                <a:spLocks/>
              </p:cNvSpPr>
              <p:nvPr/>
            </p:nvSpPr>
            <p:spPr bwMode="auto">
              <a:xfrm>
                <a:off x="14758332" y="8703564"/>
                <a:ext cx="1135823" cy="1223000"/>
              </a:xfrm>
              <a:custGeom>
                <a:avLst/>
                <a:gdLst>
                  <a:gd name="T0" fmla="*/ 196 w 201"/>
                  <a:gd name="T1" fmla="*/ 127 h 216"/>
                  <a:gd name="T2" fmla="*/ 195 w 201"/>
                  <a:gd name="T3" fmla="*/ 120 h 216"/>
                  <a:gd name="T4" fmla="*/ 191 w 201"/>
                  <a:gd name="T5" fmla="*/ 115 h 216"/>
                  <a:gd name="T6" fmla="*/ 190 w 201"/>
                  <a:gd name="T7" fmla="*/ 110 h 216"/>
                  <a:gd name="T8" fmla="*/ 187 w 201"/>
                  <a:gd name="T9" fmla="*/ 107 h 216"/>
                  <a:gd name="T10" fmla="*/ 183 w 201"/>
                  <a:gd name="T11" fmla="*/ 106 h 216"/>
                  <a:gd name="T12" fmla="*/ 181 w 201"/>
                  <a:gd name="T13" fmla="*/ 101 h 216"/>
                  <a:gd name="T14" fmla="*/ 179 w 201"/>
                  <a:gd name="T15" fmla="*/ 96 h 216"/>
                  <a:gd name="T16" fmla="*/ 174 w 201"/>
                  <a:gd name="T17" fmla="*/ 89 h 216"/>
                  <a:gd name="T18" fmla="*/ 168 w 201"/>
                  <a:gd name="T19" fmla="*/ 84 h 216"/>
                  <a:gd name="T20" fmla="*/ 158 w 201"/>
                  <a:gd name="T21" fmla="*/ 78 h 216"/>
                  <a:gd name="T22" fmla="*/ 147 w 201"/>
                  <a:gd name="T23" fmla="*/ 63 h 216"/>
                  <a:gd name="T24" fmla="*/ 126 w 201"/>
                  <a:gd name="T25" fmla="*/ 46 h 216"/>
                  <a:gd name="T26" fmla="*/ 116 w 201"/>
                  <a:gd name="T27" fmla="*/ 35 h 216"/>
                  <a:gd name="T28" fmla="*/ 111 w 201"/>
                  <a:gd name="T29" fmla="*/ 27 h 216"/>
                  <a:gd name="T30" fmla="*/ 96 w 201"/>
                  <a:gd name="T31" fmla="*/ 19 h 216"/>
                  <a:gd name="T32" fmla="*/ 92 w 201"/>
                  <a:gd name="T33" fmla="*/ 14 h 216"/>
                  <a:gd name="T34" fmla="*/ 97 w 201"/>
                  <a:gd name="T35" fmla="*/ 8 h 216"/>
                  <a:gd name="T36" fmla="*/ 103 w 201"/>
                  <a:gd name="T37" fmla="*/ 4 h 216"/>
                  <a:gd name="T38" fmla="*/ 104 w 201"/>
                  <a:gd name="T39" fmla="*/ 0 h 216"/>
                  <a:gd name="T40" fmla="*/ 48 w 201"/>
                  <a:gd name="T41" fmla="*/ 6 h 216"/>
                  <a:gd name="T42" fmla="*/ 0 w 201"/>
                  <a:gd name="T43" fmla="*/ 10 h 216"/>
                  <a:gd name="T44" fmla="*/ 11 w 201"/>
                  <a:gd name="T45" fmla="*/ 58 h 216"/>
                  <a:gd name="T46" fmla="*/ 25 w 201"/>
                  <a:gd name="T47" fmla="*/ 107 h 216"/>
                  <a:gd name="T48" fmla="*/ 38 w 201"/>
                  <a:gd name="T49" fmla="*/ 128 h 216"/>
                  <a:gd name="T50" fmla="*/ 39 w 201"/>
                  <a:gd name="T51" fmla="*/ 137 h 216"/>
                  <a:gd name="T52" fmla="*/ 40 w 201"/>
                  <a:gd name="T53" fmla="*/ 144 h 216"/>
                  <a:gd name="T54" fmla="*/ 39 w 201"/>
                  <a:gd name="T55" fmla="*/ 150 h 216"/>
                  <a:gd name="T56" fmla="*/ 35 w 201"/>
                  <a:gd name="T57" fmla="*/ 157 h 216"/>
                  <a:gd name="T58" fmla="*/ 37 w 201"/>
                  <a:gd name="T59" fmla="*/ 172 h 216"/>
                  <a:gd name="T60" fmla="*/ 40 w 201"/>
                  <a:gd name="T61" fmla="*/ 182 h 216"/>
                  <a:gd name="T62" fmla="*/ 37 w 201"/>
                  <a:gd name="T63" fmla="*/ 186 h 216"/>
                  <a:gd name="T64" fmla="*/ 41 w 201"/>
                  <a:gd name="T65" fmla="*/ 193 h 216"/>
                  <a:gd name="T66" fmla="*/ 46 w 201"/>
                  <a:gd name="T67" fmla="*/ 201 h 216"/>
                  <a:gd name="T68" fmla="*/ 160 w 201"/>
                  <a:gd name="T69" fmla="*/ 207 h 216"/>
                  <a:gd name="T70" fmla="*/ 169 w 201"/>
                  <a:gd name="T71" fmla="*/ 216 h 216"/>
                  <a:gd name="T72" fmla="*/ 166 w 201"/>
                  <a:gd name="T73" fmla="*/ 193 h 216"/>
                  <a:gd name="T74" fmla="*/ 183 w 201"/>
                  <a:gd name="T75" fmla="*/ 196 h 216"/>
                  <a:gd name="T76" fmla="*/ 185 w 201"/>
                  <a:gd name="T77" fmla="*/ 189 h 216"/>
                  <a:gd name="T78" fmla="*/ 182 w 201"/>
                  <a:gd name="T79" fmla="*/ 187 h 216"/>
                  <a:gd name="T80" fmla="*/ 180 w 201"/>
                  <a:gd name="T81" fmla="*/ 183 h 216"/>
                  <a:gd name="T82" fmla="*/ 185 w 201"/>
                  <a:gd name="T83" fmla="*/ 183 h 216"/>
                  <a:gd name="T84" fmla="*/ 183 w 201"/>
                  <a:gd name="T85" fmla="*/ 177 h 216"/>
                  <a:gd name="T86" fmla="*/ 188 w 201"/>
                  <a:gd name="T87" fmla="*/ 174 h 216"/>
                  <a:gd name="T88" fmla="*/ 187 w 201"/>
                  <a:gd name="T89" fmla="*/ 168 h 216"/>
                  <a:gd name="T90" fmla="*/ 188 w 201"/>
                  <a:gd name="T91" fmla="*/ 165 h 216"/>
                  <a:gd name="T92" fmla="*/ 189 w 201"/>
                  <a:gd name="T93" fmla="*/ 161 h 216"/>
                  <a:gd name="T94" fmla="*/ 189 w 201"/>
                  <a:gd name="T95" fmla="*/ 151 h 216"/>
                  <a:gd name="T96" fmla="*/ 194 w 201"/>
                  <a:gd name="T97" fmla="*/ 152 h 216"/>
                  <a:gd name="T98" fmla="*/ 193 w 201"/>
                  <a:gd name="T99" fmla="*/ 149 h 216"/>
                  <a:gd name="T100" fmla="*/ 189 w 201"/>
                  <a:gd name="T101" fmla="*/ 144 h 216"/>
                  <a:gd name="T102" fmla="*/ 196 w 201"/>
                  <a:gd name="T103" fmla="*/ 144 h 216"/>
                  <a:gd name="T104" fmla="*/ 193 w 201"/>
                  <a:gd name="T105" fmla="*/ 141 h 216"/>
                  <a:gd name="T106" fmla="*/ 192 w 201"/>
                  <a:gd name="T107" fmla="*/ 137 h 216"/>
                  <a:gd name="T108" fmla="*/ 197 w 201"/>
                  <a:gd name="T109" fmla="*/ 138 h 216"/>
                  <a:gd name="T110" fmla="*/ 199 w 201"/>
                  <a:gd name="T111" fmla="*/ 134 h 216"/>
                  <a:gd name="T112" fmla="*/ 201 w 201"/>
                  <a:gd name="T113" fmla="*/ 130 h 216"/>
                  <a:gd name="T114" fmla="*/ 198 w 201"/>
                  <a:gd name="T115" fmla="*/ 128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1" h="216">
                    <a:moveTo>
                      <a:pt x="198" y="128"/>
                    </a:moveTo>
                    <a:cubicBezTo>
                      <a:pt x="196" y="127"/>
                      <a:pt x="196" y="127"/>
                      <a:pt x="196" y="127"/>
                    </a:cubicBezTo>
                    <a:cubicBezTo>
                      <a:pt x="195" y="124"/>
                      <a:pt x="195" y="124"/>
                      <a:pt x="195" y="124"/>
                    </a:cubicBezTo>
                    <a:cubicBezTo>
                      <a:pt x="195" y="120"/>
                      <a:pt x="195" y="120"/>
                      <a:pt x="195" y="120"/>
                    </a:cubicBezTo>
                    <a:cubicBezTo>
                      <a:pt x="195" y="119"/>
                      <a:pt x="195" y="119"/>
                      <a:pt x="195" y="119"/>
                    </a:cubicBezTo>
                    <a:cubicBezTo>
                      <a:pt x="191" y="115"/>
                      <a:pt x="191" y="115"/>
                      <a:pt x="191" y="115"/>
                    </a:cubicBezTo>
                    <a:cubicBezTo>
                      <a:pt x="190" y="112"/>
                      <a:pt x="190" y="112"/>
                      <a:pt x="190" y="112"/>
                    </a:cubicBezTo>
                    <a:cubicBezTo>
                      <a:pt x="190" y="110"/>
                      <a:pt x="190" y="110"/>
                      <a:pt x="190" y="110"/>
                    </a:cubicBezTo>
                    <a:cubicBezTo>
                      <a:pt x="190" y="109"/>
                      <a:pt x="190" y="109"/>
                      <a:pt x="190" y="109"/>
                    </a:cubicBezTo>
                    <a:cubicBezTo>
                      <a:pt x="187" y="107"/>
                      <a:pt x="187" y="107"/>
                      <a:pt x="187" y="107"/>
                    </a:cubicBezTo>
                    <a:cubicBezTo>
                      <a:pt x="184" y="106"/>
                      <a:pt x="184" y="106"/>
                      <a:pt x="184" y="106"/>
                    </a:cubicBezTo>
                    <a:cubicBezTo>
                      <a:pt x="183" y="106"/>
                      <a:pt x="183" y="106"/>
                      <a:pt x="183" y="106"/>
                    </a:cubicBezTo>
                    <a:cubicBezTo>
                      <a:pt x="182" y="104"/>
                      <a:pt x="182" y="104"/>
                      <a:pt x="182" y="104"/>
                    </a:cubicBezTo>
                    <a:cubicBezTo>
                      <a:pt x="181" y="101"/>
                      <a:pt x="181" y="101"/>
                      <a:pt x="181" y="101"/>
                    </a:cubicBezTo>
                    <a:cubicBezTo>
                      <a:pt x="181" y="99"/>
                      <a:pt x="181" y="99"/>
                      <a:pt x="181" y="99"/>
                    </a:cubicBezTo>
                    <a:cubicBezTo>
                      <a:pt x="179" y="96"/>
                      <a:pt x="179" y="96"/>
                      <a:pt x="179" y="96"/>
                    </a:cubicBezTo>
                    <a:cubicBezTo>
                      <a:pt x="176" y="91"/>
                      <a:pt x="176" y="91"/>
                      <a:pt x="176" y="91"/>
                    </a:cubicBezTo>
                    <a:cubicBezTo>
                      <a:pt x="174" y="89"/>
                      <a:pt x="174" y="89"/>
                      <a:pt x="174" y="89"/>
                    </a:cubicBezTo>
                    <a:cubicBezTo>
                      <a:pt x="171" y="87"/>
                      <a:pt x="171" y="87"/>
                      <a:pt x="171" y="87"/>
                    </a:cubicBezTo>
                    <a:cubicBezTo>
                      <a:pt x="168" y="84"/>
                      <a:pt x="168" y="84"/>
                      <a:pt x="168" y="84"/>
                    </a:cubicBezTo>
                    <a:cubicBezTo>
                      <a:pt x="165" y="81"/>
                      <a:pt x="165" y="81"/>
                      <a:pt x="165" y="81"/>
                    </a:cubicBezTo>
                    <a:cubicBezTo>
                      <a:pt x="158" y="78"/>
                      <a:pt x="158" y="78"/>
                      <a:pt x="158" y="78"/>
                    </a:cubicBezTo>
                    <a:cubicBezTo>
                      <a:pt x="153" y="71"/>
                      <a:pt x="153" y="71"/>
                      <a:pt x="153" y="71"/>
                    </a:cubicBezTo>
                    <a:cubicBezTo>
                      <a:pt x="147" y="63"/>
                      <a:pt x="147" y="63"/>
                      <a:pt x="147" y="63"/>
                    </a:cubicBezTo>
                    <a:cubicBezTo>
                      <a:pt x="142" y="59"/>
                      <a:pt x="142" y="59"/>
                      <a:pt x="142" y="59"/>
                    </a:cubicBezTo>
                    <a:cubicBezTo>
                      <a:pt x="126" y="46"/>
                      <a:pt x="126" y="46"/>
                      <a:pt x="126" y="46"/>
                    </a:cubicBezTo>
                    <a:cubicBezTo>
                      <a:pt x="121" y="40"/>
                      <a:pt x="121" y="40"/>
                      <a:pt x="121" y="40"/>
                    </a:cubicBezTo>
                    <a:cubicBezTo>
                      <a:pt x="116" y="35"/>
                      <a:pt x="116" y="35"/>
                      <a:pt x="116" y="35"/>
                    </a:cubicBezTo>
                    <a:cubicBezTo>
                      <a:pt x="114" y="31"/>
                      <a:pt x="114" y="31"/>
                      <a:pt x="114" y="31"/>
                    </a:cubicBezTo>
                    <a:cubicBezTo>
                      <a:pt x="111" y="27"/>
                      <a:pt x="111" y="27"/>
                      <a:pt x="111" y="27"/>
                    </a:cubicBezTo>
                    <a:cubicBezTo>
                      <a:pt x="108" y="24"/>
                      <a:pt x="108" y="24"/>
                      <a:pt x="108" y="24"/>
                    </a:cubicBezTo>
                    <a:cubicBezTo>
                      <a:pt x="96" y="19"/>
                      <a:pt x="96" y="19"/>
                      <a:pt x="96" y="19"/>
                    </a:cubicBezTo>
                    <a:cubicBezTo>
                      <a:pt x="94" y="16"/>
                      <a:pt x="94" y="16"/>
                      <a:pt x="94" y="16"/>
                    </a:cubicBezTo>
                    <a:cubicBezTo>
                      <a:pt x="92" y="14"/>
                      <a:pt x="92" y="14"/>
                      <a:pt x="92" y="14"/>
                    </a:cubicBezTo>
                    <a:cubicBezTo>
                      <a:pt x="92" y="11"/>
                      <a:pt x="92" y="11"/>
                      <a:pt x="92" y="11"/>
                    </a:cubicBezTo>
                    <a:cubicBezTo>
                      <a:pt x="97" y="8"/>
                      <a:pt x="97" y="8"/>
                      <a:pt x="97" y="8"/>
                    </a:cubicBezTo>
                    <a:cubicBezTo>
                      <a:pt x="101" y="5"/>
                      <a:pt x="101" y="5"/>
                      <a:pt x="101" y="5"/>
                    </a:cubicBezTo>
                    <a:cubicBezTo>
                      <a:pt x="103" y="4"/>
                      <a:pt x="103" y="4"/>
                      <a:pt x="103" y="4"/>
                    </a:cubicBezTo>
                    <a:cubicBezTo>
                      <a:pt x="103" y="2"/>
                      <a:pt x="103" y="2"/>
                      <a:pt x="103" y="2"/>
                    </a:cubicBezTo>
                    <a:cubicBezTo>
                      <a:pt x="104" y="0"/>
                      <a:pt x="104" y="0"/>
                      <a:pt x="104" y="0"/>
                    </a:cubicBezTo>
                    <a:cubicBezTo>
                      <a:pt x="104" y="0"/>
                      <a:pt x="104" y="0"/>
                      <a:pt x="104" y="0"/>
                    </a:cubicBezTo>
                    <a:cubicBezTo>
                      <a:pt x="48" y="6"/>
                      <a:pt x="48" y="6"/>
                      <a:pt x="48" y="6"/>
                    </a:cubicBezTo>
                    <a:cubicBezTo>
                      <a:pt x="48" y="6"/>
                      <a:pt x="48" y="6"/>
                      <a:pt x="48" y="6"/>
                    </a:cubicBezTo>
                    <a:cubicBezTo>
                      <a:pt x="0" y="10"/>
                      <a:pt x="0" y="10"/>
                      <a:pt x="0" y="10"/>
                    </a:cubicBezTo>
                    <a:cubicBezTo>
                      <a:pt x="3" y="24"/>
                      <a:pt x="3" y="24"/>
                      <a:pt x="3" y="24"/>
                    </a:cubicBezTo>
                    <a:cubicBezTo>
                      <a:pt x="11" y="58"/>
                      <a:pt x="11" y="58"/>
                      <a:pt x="11" y="58"/>
                    </a:cubicBezTo>
                    <a:cubicBezTo>
                      <a:pt x="23" y="98"/>
                      <a:pt x="23" y="98"/>
                      <a:pt x="23" y="98"/>
                    </a:cubicBezTo>
                    <a:cubicBezTo>
                      <a:pt x="25" y="107"/>
                      <a:pt x="25" y="107"/>
                      <a:pt x="25" y="107"/>
                    </a:cubicBezTo>
                    <a:cubicBezTo>
                      <a:pt x="33" y="122"/>
                      <a:pt x="33" y="122"/>
                      <a:pt x="33" y="122"/>
                    </a:cubicBezTo>
                    <a:cubicBezTo>
                      <a:pt x="38" y="128"/>
                      <a:pt x="38" y="128"/>
                      <a:pt x="38" y="128"/>
                    </a:cubicBezTo>
                    <a:cubicBezTo>
                      <a:pt x="38" y="132"/>
                      <a:pt x="38" y="132"/>
                      <a:pt x="38" y="132"/>
                    </a:cubicBezTo>
                    <a:cubicBezTo>
                      <a:pt x="39" y="137"/>
                      <a:pt x="39" y="137"/>
                      <a:pt x="39" y="137"/>
                    </a:cubicBezTo>
                    <a:cubicBezTo>
                      <a:pt x="42" y="139"/>
                      <a:pt x="42" y="139"/>
                      <a:pt x="42" y="139"/>
                    </a:cubicBezTo>
                    <a:cubicBezTo>
                      <a:pt x="40" y="144"/>
                      <a:pt x="40" y="144"/>
                      <a:pt x="40" y="144"/>
                    </a:cubicBezTo>
                    <a:cubicBezTo>
                      <a:pt x="35" y="147"/>
                      <a:pt x="35" y="147"/>
                      <a:pt x="35" y="147"/>
                    </a:cubicBezTo>
                    <a:cubicBezTo>
                      <a:pt x="39" y="150"/>
                      <a:pt x="39" y="150"/>
                      <a:pt x="39" y="150"/>
                    </a:cubicBezTo>
                    <a:cubicBezTo>
                      <a:pt x="38" y="155"/>
                      <a:pt x="38" y="155"/>
                      <a:pt x="38" y="155"/>
                    </a:cubicBezTo>
                    <a:cubicBezTo>
                      <a:pt x="35" y="157"/>
                      <a:pt x="35" y="157"/>
                      <a:pt x="35" y="157"/>
                    </a:cubicBezTo>
                    <a:cubicBezTo>
                      <a:pt x="35" y="163"/>
                      <a:pt x="35" y="163"/>
                      <a:pt x="35" y="163"/>
                    </a:cubicBezTo>
                    <a:cubicBezTo>
                      <a:pt x="37" y="172"/>
                      <a:pt x="37" y="172"/>
                      <a:pt x="37" y="172"/>
                    </a:cubicBezTo>
                    <a:cubicBezTo>
                      <a:pt x="39" y="176"/>
                      <a:pt x="39" y="176"/>
                      <a:pt x="39" y="176"/>
                    </a:cubicBezTo>
                    <a:cubicBezTo>
                      <a:pt x="40" y="182"/>
                      <a:pt x="40" y="182"/>
                      <a:pt x="40" y="182"/>
                    </a:cubicBezTo>
                    <a:cubicBezTo>
                      <a:pt x="38" y="184"/>
                      <a:pt x="38" y="184"/>
                      <a:pt x="38" y="184"/>
                    </a:cubicBezTo>
                    <a:cubicBezTo>
                      <a:pt x="37" y="186"/>
                      <a:pt x="37" y="186"/>
                      <a:pt x="37" y="186"/>
                    </a:cubicBezTo>
                    <a:cubicBezTo>
                      <a:pt x="39" y="190"/>
                      <a:pt x="39" y="190"/>
                      <a:pt x="39" y="190"/>
                    </a:cubicBezTo>
                    <a:cubicBezTo>
                      <a:pt x="41" y="193"/>
                      <a:pt x="41" y="193"/>
                      <a:pt x="41" y="193"/>
                    </a:cubicBezTo>
                    <a:cubicBezTo>
                      <a:pt x="45" y="199"/>
                      <a:pt x="45" y="199"/>
                      <a:pt x="45" y="199"/>
                    </a:cubicBezTo>
                    <a:cubicBezTo>
                      <a:pt x="46" y="201"/>
                      <a:pt x="46" y="201"/>
                      <a:pt x="46" y="201"/>
                    </a:cubicBezTo>
                    <a:cubicBezTo>
                      <a:pt x="52" y="213"/>
                      <a:pt x="52" y="213"/>
                      <a:pt x="52" y="213"/>
                    </a:cubicBezTo>
                    <a:cubicBezTo>
                      <a:pt x="160" y="207"/>
                      <a:pt x="160" y="207"/>
                      <a:pt x="160" y="207"/>
                    </a:cubicBezTo>
                    <a:cubicBezTo>
                      <a:pt x="161" y="216"/>
                      <a:pt x="161" y="216"/>
                      <a:pt x="161" y="216"/>
                    </a:cubicBezTo>
                    <a:cubicBezTo>
                      <a:pt x="169" y="216"/>
                      <a:pt x="169" y="216"/>
                      <a:pt x="169" y="216"/>
                    </a:cubicBezTo>
                    <a:cubicBezTo>
                      <a:pt x="166" y="193"/>
                      <a:pt x="166" y="193"/>
                      <a:pt x="166" y="193"/>
                    </a:cubicBezTo>
                    <a:cubicBezTo>
                      <a:pt x="166" y="193"/>
                      <a:pt x="166" y="193"/>
                      <a:pt x="166" y="193"/>
                    </a:cubicBezTo>
                    <a:cubicBezTo>
                      <a:pt x="173" y="194"/>
                      <a:pt x="173" y="194"/>
                      <a:pt x="173" y="194"/>
                    </a:cubicBezTo>
                    <a:cubicBezTo>
                      <a:pt x="183" y="196"/>
                      <a:pt x="183" y="196"/>
                      <a:pt x="183" y="196"/>
                    </a:cubicBezTo>
                    <a:cubicBezTo>
                      <a:pt x="184" y="193"/>
                      <a:pt x="184" y="193"/>
                      <a:pt x="184" y="193"/>
                    </a:cubicBezTo>
                    <a:cubicBezTo>
                      <a:pt x="184" y="193"/>
                      <a:pt x="185" y="189"/>
                      <a:pt x="185" y="189"/>
                    </a:cubicBezTo>
                    <a:cubicBezTo>
                      <a:pt x="185" y="188"/>
                      <a:pt x="184" y="188"/>
                      <a:pt x="184" y="188"/>
                    </a:cubicBezTo>
                    <a:cubicBezTo>
                      <a:pt x="184" y="188"/>
                      <a:pt x="183" y="187"/>
                      <a:pt x="182" y="187"/>
                    </a:cubicBezTo>
                    <a:cubicBezTo>
                      <a:pt x="181" y="186"/>
                      <a:pt x="181" y="185"/>
                      <a:pt x="180" y="184"/>
                    </a:cubicBezTo>
                    <a:cubicBezTo>
                      <a:pt x="179" y="183"/>
                      <a:pt x="180" y="183"/>
                      <a:pt x="180" y="183"/>
                    </a:cubicBezTo>
                    <a:cubicBezTo>
                      <a:pt x="182" y="183"/>
                      <a:pt x="182" y="183"/>
                      <a:pt x="182" y="183"/>
                    </a:cubicBezTo>
                    <a:cubicBezTo>
                      <a:pt x="185" y="183"/>
                      <a:pt x="185" y="183"/>
                      <a:pt x="185" y="183"/>
                    </a:cubicBezTo>
                    <a:cubicBezTo>
                      <a:pt x="185" y="183"/>
                      <a:pt x="184" y="181"/>
                      <a:pt x="184" y="179"/>
                    </a:cubicBezTo>
                    <a:cubicBezTo>
                      <a:pt x="183" y="177"/>
                      <a:pt x="183" y="177"/>
                      <a:pt x="183" y="177"/>
                    </a:cubicBezTo>
                    <a:cubicBezTo>
                      <a:pt x="186" y="176"/>
                      <a:pt x="186" y="176"/>
                      <a:pt x="186" y="176"/>
                    </a:cubicBezTo>
                    <a:cubicBezTo>
                      <a:pt x="188" y="174"/>
                      <a:pt x="188" y="174"/>
                      <a:pt x="188" y="174"/>
                    </a:cubicBezTo>
                    <a:cubicBezTo>
                      <a:pt x="190" y="169"/>
                      <a:pt x="190" y="169"/>
                      <a:pt x="190" y="169"/>
                    </a:cubicBezTo>
                    <a:cubicBezTo>
                      <a:pt x="187" y="168"/>
                      <a:pt x="187" y="168"/>
                      <a:pt x="187" y="168"/>
                    </a:cubicBezTo>
                    <a:cubicBezTo>
                      <a:pt x="187" y="168"/>
                      <a:pt x="187" y="167"/>
                      <a:pt x="187" y="167"/>
                    </a:cubicBezTo>
                    <a:cubicBezTo>
                      <a:pt x="187" y="166"/>
                      <a:pt x="188" y="166"/>
                      <a:pt x="188" y="165"/>
                    </a:cubicBezTo>
                    <a:cubicBezTo>
                      <a:pt x="188" y="165"/>
                      <a:pt x="189" y="164"/>
                      <a:pt x="189" y="164"/>
                    </a:cubicBezTo>
                    <a:cubicBezTo>
                      <a:pt x="189" y="161"/>
                      <a:pt x="189" y="161"/>
                      <a:pt x="189" y="161"/>
                    </a:cubicBezTo>
                    <a:cubicBezTo>
                      <a:pt x="189" y="154"/>
                      <a:pt x="189" y="154"/>
                      <a:pt x="189" y="154"/>
                    </a:cubicBezTo>
                    <a:cubicBezTo>
                      <a:pt x="189" y="151"/>
                      <a:pt x="189" y="151"/>
                      <a:pt x="189" y="151"/>
                    </a:cubicBezTo>
                    <a:cubicBezTo>
                      <a:pt x="189" y="151"/>
                      <a:pt x="191" y="151"/>
                      <a:pt x="192" y="151"/>
                    </a:cubicBezTo>
                    <a:cubicBezTo>
                      <a:pt x="192" y="151"/>
                      <a:pt x="194" y="152"/>
                      <a:pt x="194" y="152"/>
                    </a:cubicBezTo>
                    <a:cubicBezTo>
                      <a:pt x="194" y="152"/>
                      <a:pt x="195" y="151"/>
                      <a:pt x="195" y="150"/>
                    </a:cubicBezTo>
                    <a:cubicBezTo>
                      <a:pt x="195" y="150"/>
                      <a:pt x="195" y="150"/>
                      <a:pt x="193" y="149"/>
                    </a:cubicBezTo>
                    <a:cubicBezTo>
                      <a:pt x="192" y="148"/>
                      <a:pt x="190" y="147"/>
                      <a:pt x="190" y="147"/>
                    </a:cubicBezTo>
                    <a:cubicBezTo>
                      <a:pt x="190" y="146"/>
                      <a:pt x="189" y="144"/>
                      <a:pt x="189" y="144"/>
                    </a:cubicBezTo>
                    <a:cubicBezTo>
                      <a:pt x="191" y="144"/>
                      <a:pt x="191" y="144"/>
                      <a:pt x="191" y="144"/>
                    </a:cubicBezTo>
                    <a:cubicBezTo>
                      <a:pt x="196" y="144"/>
                      <a:pt x="196" y="144"/>
                      <a:pt x="196" y="144"/>
                    </a:cubicBezTo>
                    <a:cubicBezTo>
                      <a:pt x="197" y="141"/>
                      <a:pt x="197" y="141"/>
                      <a:pt x="197" y="141"/>
                    </a:cubicBezTo>
                    <a:cubicBezTo>
                      <a:pt x="197" y="141"/>
                      <a:pt x="193" y="141"/>
                      <a:pt x="193" y="141"/>
                    </a:cubicBezTo>
                    <a:cubicBezTo>
                      <a:pt x="193" y="141"/>
                      <a:pt x="191" y="139"/>
                      <a:pt x="191" y="139"/>
                    </a:cubicBezTo>
                    <a:cubicBezTo>
                      <a:pt x="192" y="137"/>
                      <a:pt x="192" y="137"/>
                      <a:pt x="192" y="137"/>
                    </a:cubicBezTo>
                    <a:cubicBezTo>
                      <a:pt x="193" y="138"/>
                      <a:pt x="193" y="138"/>
                      <a:pt x="193" y="138"/>
                    </a:cubicBezTo>
                    <a:cubicBezTo>
                      <a:pt x="197" y="138"/>
                      <a:pt x="197" y="138"/>
                      <a:pt x="197" y="138"/>
                    </a:cubicBezTo>
                    <a:cubicBezTo>
                      <a:pt x="199" y="137"/>
                      <a:pt x="199" y="137"/>
                      <a:pt x="199" y="137"/>
                    </a:cubicBezTo>
                    <a:cubicBezTo>
                      <a:pt x="199" y="134"/>
                      <a:pt x="199" y="134"/>
                      <a:pt x="199" y="134"/>
                    </a:cubicBezTo>
                    <a:cubicBezTo>
                      <a:pt x="199" y="132"/>
                      <a:pt x="199" y="132"/>
                      <a:pt x="199" y="132"/>
                    </a:cubicBezTo>
                    <a:cubicBezTo>
                      <a:pt x="201" y="130"/>
                      <a:pt x="201" y="130"/>
                      <a:pt x="201" y="130"/>
                    </a:cubicBezTo>
                    <a:cubicBezTo>
                      <a:pt x="200" y="129"/>
                      <a:pt x="200" y="129"/>
                      <a:pt x="200" y="129"/>
                    </a:cubicBezTo>
                    <a:lnTo>
                      <a:pt x="198" y="128"/>
                    </a:lnTo>
                    <a:close/>
                  </a:path>
                </a:pathLst>
              </a:custGeom>
              <a:solidFill>
                <a:schemeClr val="accent1"/>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solidFill>
                    <a:schemeClr val="accent6"/>
                  </a:solidFill>
                  <a:latin typeface="Montserrat" charset="0"/>
                </a:endParaRPr>
              </a:p>
            </p:txBody>
          </p:sp>
          <p:sp>
            <p:nvSpPr>
              <p:cNvPr id="181" name="Freeform 39">
                <a:extLst>
                  <a:ext uri="{FF2B5EF4-FFF2-40B4-BE49-F238E27FC236}">
                    <a16:creationId xmlns:a16="http://schemas.microsoft.com/office/drawing/2014/main" id="{35282412-6CF5-D44D-BA9B-62D24B49AECC}"/>
                  </a:ext>
                </a:extLst>
              </p:cNvPr>
              <p:cNvSpPr>
                <a:spLocks/>
              </p:cNvSpPr>
              <p:nvPr/>
            </p:nvSpPr>
            <p:spPr bwMode="auto">
              <a:xfrm>
                <a:off x="15132486" y="7346906"/>
                <a:ext cx="1656968" cy="928945"/>
              </a:xfrm>
              <a:custGeom>
                <a:avLst/>
                <a:gdLst>
                  <a:gd name="T0" fmla="*/ 169 w 248"/>
                  <a:gd name="T1" fmla="*/ 118 h 139"/>
                  <a:gd name="T2" fmla="*/ 248 w 248"/>
                  <a:gd name="T3" fmla="*/ 101 h 139"/>
                  <a:gd name="T4" fmla="*/ 246 w 248"/>
                  <a:gd name="T5" fmla="*/ 93 h 139"/>
                  <a:gd name="T6" fmla="*/ 239 w 248"/>
                  <a:gd name="T7" fmla="*/ 86 h 139"/>
                  <a:gd name="T8" fmla="*/ 232 w 248"/>
                  <a:gd name="T9" fmla="*/ 83 h 139"/>
                  <a:gd name="T10" fmla="*/ 228 w 248"/>
                  <a:gd name="T11" fmla="*/ 78 h 139"/>
                  <a:gd name="T12" fmla="*/ 224 w 248"/>
                  <a:gd name="T13" fmla="*/ 72 h 139"/>
                  <a:gd name="T14" fmla="*/ 226 w 248"/>
                  <a:gd name="T15" fmla="*/ 68 h 139"/>
                  <a:gd name="T16" fmla="*/ 228 w 248"/>
                  <a:gd name="T17" fmla="*/ 67 h 139"/>
                  <a:gd name="T18" fmla="*/ 224 w 248"/>
                  <a:gd name="T19" fmla="*/ 63 h 139"/>
                  <a:gd name="T20" fmla="*/ 211 w 248"/>
                  <a:gd name="T21" fmla="*/ 54 h 139"/>
                  <a:gd name="T22" fmla="*/ 215 w 248"/>
                  <a:gd name="T23" fmla="*/ 55 h 139"/>
                  <a:gd name="T24" fmla="*/ 221 w 248"/>
                  <a:gd name="T25" fmla="*/ 59 h 139"/>
                  <a:gd name="T26" fmla="*/ 225 w 248"/>
                  <a:gd name="T27" fmla="*/ 56 h 139"/>
                  <a:gd name="T28" fmla="*/ 225 w 248"/>
                  <a:gd name="T29" fmla="*/ 48 h 139"/>
                  <a:gd name="T30" fmla="*/ 215 w 248"/>
                  <a:gd name="T31" fmla="*/ 45 h 139"/>
                  <a:gd name="T32" fmla="*/ 211 w 248"/>
                  <a:gd name="T33" fmla="*/ 41 h 139"/>
                  <a:gd name="T34" fmla="*/ 207 w 248"/>
                  <a:gd name="T35" fmla="*/ 43 h 139"/>
                  <a:gd name="T36" fmla="*/ 199 w 248"/>
                  <a:gd name="T37" fmla="*/ 37 h 139"/>
                  <a:gd name="T38" fmla="*/ 193 w 248"/>
                  <a:gd name="T39" fmla="*/ 37 h 139"/>
                  <a:gd name="T40" fmla="*/ 188 w 248"/>
                  <a:gd name="T41" fmla="*/ 36 h 139"/>
                  <a:gd name="T42" fmla="*/ 191 w 248"/>
                  <a:gd name="T43" fmla="*/ 24 h 139"/>
                  <a:gd name="T44" fmla="*/ 192 w 248"/>
                  <a:gd name="T45" fmla="*/ 17 h 139"/>
                  <a:gd name="T46" fmla="*/ 183 w 248"/>
                  <a:gd name="T47" fmla="*/ 10 h 139"/>
                  <a:gd name="T48" fmla="*/ 171 w 248"/>
                  <a:gd name="T49" fmla="*/ 5 h 139"/>
                  <a:gd name="T50" fmla="*/ 166 w 248"/>
                  <a:gd name="T51" fmla="*/ 8 h 139"/>
                  <a:gd name="T52" fmla="*/ 151 w 248"/>
                  <a:gd name="T53" fmla="*/ 0 h 139"/>
                  <a:gd name="T54" fmla="*/ 149 w 248"/>
                  <a:gd name="T55" fmla="*/ 15 h 139"/>
                  <a:gd name="T56" fmla="*/ 144 w 248"/>
                  <a:gd name="T57" fmla="*/ 21 h 139"/>
                  <a:gd name="T58" fmla="*/ 138 w 248"/>
                  <a:gd name="T59" fmla="*/ 28 h 139"/>
                  <a:gd name="T60" fmla="*/ 134 w 248"/>
                  <a:gd name="T61" fmla="*/ 28 h 139"/>
                  <a:gd name="T62" fmla="*/ 131 w 248"/>
                  <a:gd name="T63" fmla="*/ 36 h 139"/>
                  <a:gd name="T64" fmla="*/ 127 w 248"/>
                  <a:gd name="T65" fmla="*/ 46 h 139"/>
                  <a:gd name="T66" fmla="*/ 120 w 248"/>
                  <a:gd name="T67" fmla="*/ 43 h 139"/>
                  <a:gd name="T68" fmla="*/ 115 w 248"/>
                  <a:gd name="T69" fmla="*/ 48 h 139"/>
                  <a:gd name="T70" fmla="*/ 109 w 248"/>
                  <a:gd name="T71" fmla="*/ 68 h 139"/>
                  <a:gd name="T72" fmla="*/ 103 w 248"/>
                  <a:gd name="T73" fmla="*/ 78 h 139"/>
                  <a:gd name="T74" fmla="*/ 100 w 248"/>
                  <a:gd name="T75" fmla="*/ 89 h 139"/>
                  <a:gd name="T76" fmla="*/ 82 w 248"/>
                  <a:gd name="T77" fmla="*/ 101 h 139"/>
                  <a:gd name="T78" fmla="*/ 69 w 248"/>
                  <a:gd name="T79" fmla="*/ 100 h 139"/>
                  <a:gd name="T80" fmla="*/ 61 w 248"/>
                  <a:gd name="T81" fmla="*/ 107 h 139"/>
                  <a:gd name="T82" fmla="*/ 50 w 248"/>
                  <a:gd name="T83" fmla="*/ 100 h 139"/>
                  <a:gd name="T84" fmla="*/ 46 w 248"/>
                  <a:gd name="T85" fmla="*/ 97 h 139"/>
                  <a:gd name="T86" fmla="*/ 43 w 248"/>
                  <a:gd name="T87" fmla="*/ 103 h 139"/>
                  <a:gd name="T88" fmla="*/ 28 w 248"/>
                  <a:gd name="T89" fmla="*/ 113 h 139"/>
                  <a:gd name="T90" fmla="*/ 22 w 248"/>
                  <a:gd name="T91" fmla="*/ 127 h 139"/>
                  <a:gd name="T92" fmla="*/ 15 w 248"/>
                  <a:gd name="T93" fmla="*/ 130 h 139"/>
                  <a:gd name="T94" fmla="*/ 6 w 248"/>
                  <a:gd name="T95" fmla="*/ 136 h 139"/>
                  <a:gd name="T96" fmla="*/ 64 w 248"/>
                  <a:gd name="T97" fmla="*/ 13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8" h="139">
                    <a:moveTo>
                      <a:pt x="116" y="127"/>
                    </a:moveTo>
                    <a:lnTo>
                      <a:pt x="169" y="118"/>
                    </a:lnTo>
                    <a:lnTo>
                      <a:pt x="243" y="103"/>
                    </a:lnTo>
                    <a:lnTo>
                      <a:pt x="248" y="101"/>
                    </a:lnTo>
                    <a:lnTo>
                      <a:pt x="248" y="98"/>
                    </a:lnTo>
                    <a:lnTo>
                      <a:pt x="246" y="93"/>
                    </a:lnTo>
                    <a:lnTo>
                      <a:pt x="243" y="89"/>
                    </a:lnTo>
                    <a:lnTo>
                      <a:pt x="239" y="86"/>
                    </a:lnTo>
                    <a:lnTo>
                      <a:pt x="237" y="86"/>
                    </a:lnTo>
                    <a:lnTo>
                      <a:pt x="232" y="83"/>
                    </a:lnTo>
                    <a:lnTo>
                      <a:pt x="231" y="80"/>
                    </a:lnTo>
                    <a:lnTo>
                      <a:pt x="228" y="78"/>
                    </a:lnTo>
                    <a:lnTo>
                      <a:pt x="226" y="74"/>
                    </a:lnTo>
                    <a:lnTo>
                      <a:pt x="224" y="72"/>
                    </a:lnTo>
                    <a:lnTo>
                      <a:pt x="224" y="70"/>
                    </a:lnTo>
                    <a:lnTo>
                      <a:pt x="226" y="68"/>
                    </a:lnTo>
                    <a:lnTo>
                      <a:pt x="230" y="70"/>
                    </a:lnTo>
                    <a:lnTo>
                      <a:pt x="228" y="67"/>
                    </a:lnTo>
                    <a:lnTo>
                      <a:pt x="226" y="64"/>
                    </a:lnTo>
                    <a:lnTo>
                      <a:pt x="224" y="63"/>
                    </a:lnTo>
                    <a:lnTo>
                      <a:pt x="215" y="60"/>
                    </a:lnTo>
                    <a:lnTo>
                      <a:pt x="211" y="54"/>
                    </a:lnTo>
                    <a:lnTo>
                      <a:pt x="211" y="53"/>
                    </a:lnTo>
                    <a:lnTo>
                      <a:pt x="215" y="55"/>
                    </a:lnTo>
                    <a:lnTo>
                      <a:pt x="220" y="56"/>
                    </a:lnTo>
                    <a:lnTo>
                      <a:pt x="221" y="59"/>
                    </a:lnTo>
                    <a:lnTo>
                      <a:pt x="227" y="60"/>
                    </a:lnTo>
                    <a:lnTo>
                      <a:pt x="225" y="56"/>
                    </a:lnTo>
                    <a:lnTo>
                      <a:pt x="225" y="51"/>
                    </a:lnTo>
                    <a:lnTo>
                      <a:pt x="225" y="48"/>
                    </a:lnTo>
                    <a:lnTo>
                      <a:pt x="221" y="49"/>
                    </a:lnTo>
                    <a:lnTo>
                      <a:pt x="215" y="45"/>
                    </a:lnTo>
                    <a:lnTo>
                      <a:pt x="212" y="41"/>
                    </a:lnTo>
                    <a:lnTo>
                      <a:pt x="211" y="41"/>
                    </a:lnTo>
                    <a:lnTo>
                      <a:pt x="210" y="43"/>
                    </a:lnTo>
                    <a:lnTo>
                      <a:pt x="207" y="43"/>
                    </a:lnTo>
                    <a:lnTo>
                      <a:pt x="203" y="39"/>
                    </a:lnTo>
                    <a:lnTo>
                      <a:pt x="199" y="37"/>
                    </a:lnTo>
                    <a:lnTo>
                      <a:pt x="195" y="36"/>
                    </a:lnTo>
                    <a:lnTo>
                      <a:pt x="193" y="37"/>
                    </a:lnTo>
                    <a:lnTo>
                      <a:pt x="190" y="38"/>
                    </a:lnTo>
                    <a:lnTo>
                      <a:pt x="188" y="36"/>
                    </a:lnTo>
                    <a:lnTo>
                      <a:pt x="188" y="25"/>
                    </a:lnTo>
                    <a:lnTo>
                      <a:pt x="191" y="24"/>
                    </a:lnTo>
                    <a:lnTo>
                      <a:pt x="193" y="21"/>
                    </a:lnTo>
                    <a:lnTo>
                      <a:pt x="192" y="17"/>
                    </a:lnTo>
                    <a:lnTo>
                      <a:pt x="188" y="14"/>
                    </a:lnTo>
                    <a:lnTo>
                      <a:pt x="183" y="10"/>
                    </a:lnTo>
                    <a:lnTo>
                      <a:pt x="173" y="4"/>
                    </a:lnTo>
                    <a:lnTo>
                      <a:pt x="171" y="5"/>
                    </a:lnTo>
                    <a:lnTo>
                      <a:pt x="168" y="8"/>
                    </a:lnTo>
                    <a:lnTo>
                      <a:pt x="166" y="8"/>
                    </a:lnTo>
                    <a:lnTo>
                      <a:pt x="160" y="5"/>
                    </a:lnTo>
                    <a:lnTo>
                      <a:pt x="151" y="0"/>
                    </a:lnTo>
                    <a:lnTo>
                      <a:pt x="151" y="8"/>
                    </a:lnTo>
                    <a:lnTo>
                      <a:pt x="149" y="15"/>
                    </a:lnTo>
                    <a:lnTo>
                      <a:pt x="147" y="18"/>
                    </a:lnTo>
                    <a:lnTo>
                      <a:pt x="144" y="21"/>
                    </a:lnTo>
                    <a:lnTo>
                      <a:pt x="139" y="30"/>
                    </a:lnTo>
                    <a:lnTo>
                      <a:pt x="138" y="28"/>
                    </a:lnTo>
                    <a:lnTo>
                      <a:pt x="135" y="28"/>
                    </a:lnTo>
                    <a:lnTo>
                      <a:pt x="134" y="28"/>
                    </a:lnTo>
                    <a:lnTo>
                      <a:pt x="133" y="32"/>
                    </a:lnTo>
                    <a:lnTo>
                      <a:pt x="131" y="36"/>
                    </a:lnTo>
                    <a:lnTo>
                      <a:pt x="128" y="44"/>
                    </a:lnTo>
                    <a:lnTo>
                      <a:pt x="127" y="46"/>
                    </a:lnTo>
                    <a:lnTo>
                      <a:pt x="125" y="45"/>
                    </a:lnTo>
                    <a:lnTo>
                      <a:pt x="120" y="43"/>
                    </a:lnTo>
                    <a:lnTo>
                      <a:pt x="116" y="41"/>
                    </a:lnTo>
                    <a:lnTo>
                      <a:pt x="115" y="48"/>
                    </a:lnTo>
                    <a:lnTo>
                      <a:pt x="112" y="60"/>
                    </a:lnTo>
                    <a:lnTo>
                      <a:pt x="109" y="68"/>
                    </a:lnTo>
                    <a:lnTo>
                      <a:pt x="104" y="73"/>
                    </a:lnTo>
                    <a:lnTo>
                      <a:pt x="103" y="78"/>
                    </a:lnTo>
                    <a:lnTo>
                      <a:pt x="104" y="86"/>
                    </a:lnTo>
                    <a:lnTo>
                      <a:pt x="100" y="89"/>
                    </a:lnTo>
                    <a:lnTo>
                      <a:pt x="89" y="95"/>
                    </a:lnTo>
                    <a:lnTo>
                      <a:pt x="82" y="101"/>
                    </a:lnTo>
                    <a:lnTo>
                      <a:pt x="73" y="103"/>
                    </a:lnTo>
                    <a:lnTo>
                      <a:pt x="69" y="100"/>
                    </a:lnTo>
                    <a:lnTo>
                      <a:pt x="63" y="107"/>
                    </a:lnTo>
                    <a:lnTo>
                      <a:pt x="61" y="107"/>
                    </a:lnTo>
                    <a:lnTo>
                      <a:pt x="56" y="105"/>
                    </a:lnTo>
                    <a:lnTo>
                      <a:pt x="50" y="100"/>
                    </a:lnTo>
                    <a:lnTo>
                      <a:pt x="49" y="97"/>
                    </a:lnTo>
                    <a:lnTo>
                      <a:pt x="46" y="97"/>
                    </a:lnTo>
                    <a:lnTo>
                      <a:pt x="45" y="99"/>
                    </a:lnTo>
                    <a:lnTo>
                      <a:pt x="43" y="103"/>
                    </a:lnTo>
                    <a:lnTo>
                      <a:pt x="39" y="109"/>
                    </a:lnTo>
                    <a:lnTo>
                      <a:pt x="28" y="113"/>
                    </a:lnTo>
                    <a:lnTo>
                      <a:pt x="25" y="118"/>
                    </a:lnTo>
                    <a:lnTo>
                      <a:pt x="22" y="127"/>
                    </a:lnTo>
                    <a:lnTo>
                      <a:pt x="18" y="128"/>
                    </a:lnTo>
                    <a:lnTo>
                      <a:pt x="15" y="130"/>
                    </a:lnTo>
                    <a:lnTo>
                      <a:pt x="10" y="133"/>
                    </a:lnTo>
                    <a:lnTo>
                      <a:pt x="6" y="136"/>
                    </a:lnTo>
                    <a:lnTo>
                      <a:pt x="0" y="139"/>
                    </a:lnTo>
                    <a:lnTo>
                      <a:pt x="64" y="133"/>
                    </a:lnTo>
                    <a:lnTo>
                      <a:pt x="116" y="12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82" name="Freeform 40">
                <a:extLst>
                  <a:ext uri="{FF2B5EF4-FFF2-40B4-BE49-F238E27FC236}">
                    <a16:creationId xmlns:a16="http://schemas.microsoft.com/office/drawing/2014/main" id="{83C9923D-2FEC-6A41-AC3A-55A2EF2B96D1}"/>
                  </a:ext>
                </a:extLst>
              </p:cNvPr>
              <p:cNvSpPr>
                <a:spLocks/>
              </p:cNvSpPr>
              <p:nvPr/>
            </p:nvSpPr>
            <p:spPr bwMode="auto">
              <a:xfrm>
                <a:off x="15279473" y="8603317"/>
                <a:ext cx="1069012" cy="828698"/>
              </a:xfrm>
              <a:custGeom>
                <a:avLst/>
                <a:gdLst>
                  <a:gd name="T0" fmla="*/ 94 w 189"/>
                  <a:gd name="T1" fmla="*/ 4 h 147"/>
                  <a:gd name="T2" fmla="*/ 79 w 189"/>
                  <a:gd name="T3" fmla="*/ 0 h 147"/>
                  <a:gd name="T4" fmla="*/ 67 w 189"/>
                  <a:gd name="T5" fmla="*/ 4 h 147"/>
                  <a:gd name="T6" fmla="*/ 58 w 189"/>
                  <a:gd name="T7" fmla="*/ 6 h 147"/>
                  <a:gd name="T8" fmla="*/ 39 w 189"/>
                  <a:gd name="T9" fmla="*/ 4 h 147"/>
                  <a:gd name="T10" fmla="*/ 26 w 189"/>
                  <a:gd name="T11" fmla="*/ 7 h 147"/>
                  <a:gd name="T12" fmla="*/ 12 w 189"/>
                  <a:gd name="T13" fmla="*/ 18 h 147"/>
                  <a:gd name="T14" fmla="*/ 11 w 189"/>
                  <a:gd name="T15" fmla="*/ 22 h 147"/>
                  <a:gd name="T16" fmla="*/ 5 w 189"/>
                  <a:gd name="T17" fmla="*/ 26 h 147"/>
                  <a:gd name="T18" fmla="*/ 0 w 189"/>
                  <a:gd name="T19" fmla="*/ 32 h 147"/>
                  <a:gd name="T20" fmla="*/ 4 w 189"/>
                  <a:gd name="T21" fmla="*/ 37 h 147"/>
                  <a:gd name="T22" fmla="*/ 19 w 189"/>
                  <a:gd name="T23" fmla="*/ 45 h 147"/>
                  <a:gd name="T24" fmla="*/ 24 w 189"/>
                  <a:gd name="T25" fmla="*/ 53 h 147"/>
                  <a:gd name="T26" fmla="*/ 34 w 189"/>
                  <a:gd name="T27" fmla="*/ 64 h 147"/>
                  <a:gd name="T28" fmla="*/ 55 w 189"/>
                  <a:gd name="T29" fmla="*/ 81 h 147"/>
                  <a:gd name="T30" fmla="*/ 66 w 189"/>
                  <a:gd name="T31" fmla="*/ 96 h 147"/>
                  <a:gd name="T32" fmla="*/ 76 w 189"/>
                  <a:gd name="T33" fmla="*/ 102 h 147"/>
                  <a:gd name="T34" fmla="*/ 82 w 189"/>
                  <a:gd name="T35" fmla="*/ 107 h 147"/>
                  <a:gd name="T36" fmla="*/ 87 w 189"/>
                  <a:gd name="T37" fmla="*/ 114 h 147"/>
                  <a:gd name="T38" fmla="*/ 89 w 189"/>
                  <a:gd name="T39" fmla="*/ 119 h 147"/>
                  <a:gd name="T40" fmla="*/ 91 w 189"/>
                  <a:gd name="T41" fmla="*/ 124 h 147"/>
                  <a:gd name="T42" fmla="*/ 95 w 189"/>
                  <a:gd name="T43" fmla="*/ 125 h 147"/>
                  <a:gd name="T44" fmla="*/ 98 w 189"/>
                  <a:gd name="T45" fmla="*/ 128 h 147"/>
                  <a:gd name="T46" fmla="*/ 99 w 189"/>
                  <a:gd name="T47" fmla="*/ 133 h 147"/>
                  <a:gd name="T48" fmla="*/ 103 w 189"/>
                  <a:gd name="T49" fmla="*/ 138 h 147"/>
                  <a:gd name="T50" fmla="*/ 104 w 189"/>
                  <a:gd name="T51" fmla="*/ 145 h 147"/>
                  <a:gd name="T52" fmla="*/ 108 w 189"/>
                  <a:gd name="T53" fmla="*/ 147 h 147"/>
                  <a:gd name="T54" fmla="*/ 110 w 189"/>
                  <a:gd name="T55" fmla="*/ 140 h 147"/>
                  <a:gd name="T56" fmla="*/ 116 w 189"/>
                  <a:gd name="T57" fmla="*/ 140 h 147"/>
                  <a:gd name="T58" fmla="*/ 117 w 189"/>
                  <a:gd name="T59" fmla="*/ 137 h 147"/>
                  <a:gd name="T60" fmla="*/ 112 w 189"/>
                  <a:gd name="T61" fmla="*/ 136 h 147"/>
                  <a:gd name="T62" fmla="*/ 110 w 189"/>
                  <a:gd name="T63" fmla="*/ 133 h 147"/>
                  <a:gd name="T64" fmla="*/ 115 w 189"/>
                  <a:gd name="T65" fmla="*/ 132 h 147"/>
                  <a:gd name="T66" fmla="*/ 119 w 189"/>
                  <a:gd name="T67" fmla="*/ 135 h 147"/>
                  <a:gd name="T68" fmla="*/ 124 w 189"/>
                  <a:gd name="T69" fmla="*/ 128 h 147"/>
                  <a:gd name="T70" fmla="*/ 123 w 189"/>
                  <a:gd name="T71" fmla="*/ 123 h 147"/>
                  <a:gd name="T72" fmla="*/ 130 w 189"/>
                  <a:gd name="T73" fmla="*/ 123 h 147"/>
                  <a:gd name="T74" fmla="*/ 135 w 189"/>
                  <a:gd name="T75" fmla="*/ 119 h 147"/>
                  <a:gd name="T76" fmla="*/ 131 w 189"/>
                  <a:gd name="T77" fmla="*/ 118 h 147"/>
                  <a:gd name="T78" fmla="*/ 129 w 189"/>
                  <a:gd name="T79" fmla="*/ 115 h 147"/>
                  <a:gd name="T80" fmla="*/ 133 w 189"/>
                  <a:gd name="T81" fmla="*/ 115 h 147"/>
                  <a:gd name="T82" fmla="*/ 138 w 189"/>
                  <a:gd name="T83" fmla="*/ 117 h 147"/>
                  <a:gd name="T84" fmla="*/ 145 w 189"/>
                  <a:gd name="T85" fmla="*/ 110 h 147"/>
                  <a:gd name="T86" fmla="*/ 141 w 189"/>
                  <a:gd name="T87" fmla="*/ 105 h 147"/>
                  <a:gd name="T88" fmla="*/ 143 w 189"/>
                  <a:gd name="T89" fmla="*/ 103 h 147"/>
                  <a:gd name="T90" fmla="*/ 149 w 189"/>
                  <a:gd name="T91" fmla="*/ 103 h 147"/>
                  <a:gd name="T92" fmla="*/ 155 w 189"/>
                  <a:gd name="T93" fmla="*/ 93 h 147"/>
                  <a:gd name="T94" fmla="*/ 164 w 189"/>
                  <a:gd name="T95" fmla="*/ 89 h 147"/>
                  <a:gd name="T96" fmla="*/ 169 w 189"/>
                  <a:gd name="T97" fmla="*/ 81 h 147"/>
                  <a:gd name="T98" fmla="*/ 165 w 189"/>
                  <a:gd name="T99" fmla="*/ 75 h 147"/>
                  <a:gd name="T100" fmla="*/ 169 w 189"/>
                  <a:gd name="T101" fmla="*/ 75 h 147"/>
                  <a:gd name="T102" fmla="*/ 170 w 189"/>
                  <a:gd name="T103" fmla="*/ 70 h 147"/>
                  <a:gd name="T104" fmla="*/ 175 w 189"/>
                  <a:gd name="T105" fmla="*/ 60 h 147"/>
                  <a:gd name="T106" fmla="*/ 178 w 189"/>
                  <a:gd name="T107" fmla="*/ 54 h 147"/>
                  <a:gd name="T108" fmla="*/ 187 w 189"/>
                  <a:gd name="T109" fmla="*/ 46 h 147"/>
                  <a:gd name="T110" fmla="*/ 138 w 189"/>
                  <a:gd name="T111" fmla="*/ 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9" h="147">
                    <a:moveTo>
                      <a:pt x="98" y="14"/>
                    </a:moveTo>
                    <a:cubicBezTo>
                      <a:pt x="94" y="4"/>
                      <a:pt x="94" y="4"/>
                      <a:pt x="94" y="4"/>
                    </a:cubicBezTo>
                    <a:cubicBezTo>
                      <a:pt x="88" y="1"/>
                      <a:pt x="88" y="1"/>
                      <a:pt x="88" y="1"/>
                    </a:cubicBezTo>
                    <a:cubicBezTo>
                      <a:pt x="79" y="0"/>
                      <a:pt x="79" y="0"/>
                      <a:pt x="79" y="0"/>
                    </a:cubicBezTo>
                    <a:cubicBezTo>
                      <a:pt x="72" y="1"/>
                      <a:pt x="72" y="1"/>
                      <a:pt x="72" y="1"/>
                    </a:cubicBezTo>
                    <a:cubicBezTo>
                      <a:pt x="67" y="4"/>
                      <a:pt x="67" y="4"/>
                      <a:pt x="67" y="4"/>
                    </a:cubicBezTo>
                    <a:cubicBezTo>
                      <a:pt x="64" y="5"/>
                      <a:pt x="64" y="5"/>
                      <a:pt x="64" y="5"/>
                    </a:cubicBezTo>
                    <a:cubicBezTo>
                      <a:pt x="58" y="6"/>
                      <a:pt x="58" y="6"/>
                      <a:pt x="58" y="6"/>
                    </a:cubicBezTo>
                    <a:cubicBezTo>
                      <a:pt x="46" y="4"/>
                      <a:pt x="46" y="4"/>
                      <a:pt x="46" y="4"/>
                    </a:cubicBezTo>
                    <a:cubicBezTo>
                      <a:pt x="39" y="4"/>
                      <a:pt x="39" y="4"/>
                      <a:pt x="39" y="4"/>
                    </a:cubicBezTo>
                    <a:cubicBezTo>
                      <a:pt x="31" y="5"/>
                      <a:pt x="31" y="5"/>
                      <a:pt x="31" y="5"/>
                    </a:cubicBezTo>
                    <a:cubicBezTo>
                      <a:pt x="26" y="7"/>
                      <a:pt x="26" y="7"/>
                      <a:pt x="26" y="7"/>
                    </a:cubicBezTo>
                    <a:cubicBezTo>
                      <a:pt x="12" y="18"/>
                      <a:pt x="12" y="18"/>
                      <a:pt x="12" y="18"/>
                    </a:cubicBezTo>
                    <a:cubicBezTo>
                      <a:pt x="12" y="18"/>
                      <a:pt x="12" y="18"/>
                      <a:pt x="12" y="18"/>
                    </a:cubicBezTo>
                    <a:cubicBezTo>
                      <a:pt x="11" y="20"/>
                      <a:pt x="11" y="20"/>
                      <a:pt x="11" y="20"/>
                    </a:cubicBezTo>
                    <a:cubicBezTo>
                      <a:pt x="11" y="22"/>
                      <a:pt x="11" y="22"/>
                      <a:pt x="11" y="22"/>
                    </a:cubicBezTo>
                    <a:cubicBezTo>
                      <a:pt x="9" y="23"/>
                      <a:pt x="9" y="23"/>
                      <a:pt x="9" y="23"/>
                    </a:cubicBezTo>
                    <a:cubicBezTo>
                      <a:pt x="5" y="26"/>
                      <a:pt x="5" y="26"/>
                      <a:pt x="5" y="26"/>
                    </a:cubicBezTo>
                    <a:cubicBezTo>
                      <a:pt x="0" y="29"/>
                      <a:pt x="0" y="29"/>
                      <a:pt x="0" y="29"/>
                    </a:cubicBezTo>
                    <a:cubicBezTo>
                      <a:pt x="0" y="32"/>
                      <a:pt x="0" y="32"/>
                      <a:pt x="0" y="32"/>
                    </a:cubicBezTo>
                    <a:cubicBezTo>
                      <a:pt x="2" y="34"/>
                      <a:pt x="2" y="34"/>
                      <a:pt x="2" y="34"/>
                    </a:cubicBezTo>
                    <a:cubicBezTo>
                      <a:pt x="4" y="37"/>
                      <a:pt x="4" y="37"/>
                      <a:pt x="4" y="37"/>
                    </a:cubicBezTo>
                    <a:cubicBezTo>
                      <a:pt x="16" y="42"/>
                      <a:pt x="16" y="42"/>
                      <a:pt x="16" y="42"/>
                    </a:cubicBezTo>
                    <a:cubicBezTo>
                      <a:pt x="19" y="45"/>
                      <a:pt x="19" y="45"/>
                      <a:pt x="19" y="45"/>
                    </a:cubicBezTo>
                    <a:cubicBezTo>
                      <a:pt x="22" y="49"/>
                      <a:pt x="22" y="49"/>
                      <a:pt x="22" y="49"/>
                    </a:cubicBezTo>
                    <a:cubicBezTo>
                      <a:pt x="24" y="53"/>
                      <a:pt x="24" y="53"/>
                      <a:pt x="24" y="53"/>
                    </a:cubicBezTo>
                    <a:cubicBezTo>
                      <a:pt x="29" y="58"/>
                      <a:pt x="29" y="58"/>
                      <a:pt x="29" y="58"/>
                    </a:cubicBezTo>
                    <a:cubicBezTo>
                      <a:pt x="34" y="64"/>
                      <a:pt x="34" y="64"/>
                      <a:pt x="34" y="64"/>
                    </a:cubicBezTo>
                    <a:cubicBezTo>
                      <a:pt x="50" y="77"/>
                      <a:pt x="50" y="77"/>
                      <a:pt x="50" y="77"/>
                    </a:cubicBezTo>
                    <a:cubicBezTo>
                      <a:pt x="55" y="81"/>
                      <a:pt x="55" y="81"/>
                      <a:pt x="55" y="81"/>
                    </a:cubicBezTo>
                    <a:cubicBezTo>
                      <a:pt x="61" y="89"/>
                      <a:pt x="61" y="89"/>
                      <a:pt x="61" y="89"/>
                    </a:cubicBezTo>
                    <a:cubicBezTo>
                      <a:pt x="66" y="96"/>
                      <a:pt x="66" y="96"/>
                      <a:pt x="66" y="96"/>
                    </a:cubicBezTo>
                    <a:cubicBezTo>
                      <a:pt x="73" y="99"/>
                      <a:pt x="73" y="99"/>
                      <a:pt x="73" y="99"/>
                    </a:cubicBezTo>
                    <a:cubicBezTo>
                      <a:pt x="76" y="102"/>
                      <a:pt x="76" y="102"/>
                      <a:pt x="76" y="102"/>
                    </a:cubicBezTo>
                    <a:cubicBezTo>
                      <a:pt x="79" y="105"/>
                      <a:pt x="79" y="105"/>
                      <a:pt x="79" y="105"/>
                    </a:cubicBezTo>
                    <a:cubicBezTo>
                      <a:pt x="82" y="107"/>
                      <a:pt x="82" y="107"/>
                      <a:pt x="82" y="107"/>
                    </a:cubicBezTo>
                    <a:cubicBezTo>
                      <a:pt x="84" y="109"/>
                      <a:pt x="84" y="109"/>
                      <a:pt x="84" y="109"/>
                    </a:cubicBezTo>
                    <a:cubicBezTo>
                      <a:pt x="87" y="114"/>
                      <a:pt x="87" y="114"/>
                      <a:pt x="87" y="114"/>
                    </a:cubicBezTo>
                    <a:cubicBezTo>
                      <a:pt x="89" y="117"/>
                      <a:pt x="89" y="117"/>
                      <a:pt x="89" y="117"/>
                    </a:cubicBezTo>
                    <a:cubicBezTo>
                      <a:pt x="89" y="119"/>
                      <a:pt x="89" y="119"/>
                      <a:pt x="89" y="119"/>
                    </a:cubicBezTo>
                    <a:cubicBezTo>
                      <a:pt x="90" y="122"/>
                      <a:pt x="90" y="122"/>
                      <a:pt x="90" y="122"/>
                    </a:cubicBezTo>
                    <a:cubicBezTo>
                      <a:pt x="91" y="124"/>
                      <a:pt x="91" y="124"/>
                      <a:pt x="91" y="124"/>
                    </a:cubicBezTo>
                    <a:cubicBezTo>
                      <a:pt x="92" y="124"/>
                      <a:pt x="92" y="124"/>
                      <a:pt x="92" y="124"/>
                    </a:cubicBezTo>
                    <a:cubicBezTo>
                      <a:pt x="95" y="125"/>
                      <a:pt x="95" y="125"/>
                      <a:pt x="95" y="125"/>
                    </a:cubicBezTo>
                    <a:cubicBezTo>
                      <a:pt x="98" y="127"/>
                      <a:pt x="98" y="127"/>
                      <a:pt x="98" y="127"/>
                    </a:cubicBezTo>
                    <a:cubicBezTo>
                      <a:pt x="98" y="128"/>
                      <a:pt x="98" y="128"/>
                      <a:pt x="98" y="128"/>
                    </a:cubicBezTo>
                    <a:cubicBezTo>
                      <a:pt x="98" y="130"/>
                      <a:pt x="98" y="130"/>
                      <a:pt x="98" y="130"/>
                    </a:cubicBezTo>
                    <a:cubicBezTo>
                      <a:pt x="99" y="133"/>
                      <a:pt x="99" y="133"/>
                      <a:pt x="99" y="133"/>
                    </a:cubicBezTo>
                    <a:cubicBezTo>
                      <a:pt x="103" y="137"/>
                      <a:pt x="103" y="137"/>
                      <a:pt x="103" y="137"/>
                    </a:cubicBezTo>
                    <a:cubicBezTo>
                      <a:pt x="103" y="138"/>
                      <a:pt x="103" y="138"/>
                      <a:pt x="103" y="138"/>
                    </a:cubicBezTo>
                    <a:cubicBezTo>
                      <a:pt x="103" y="142"/>
                      <a:pt x="103" y="142"/>
                      <a:pt x="103" y="142"/>
                    </a:cubicBezTo>
                    <a:cubicBezTo>
                      <a:pt x="104" y="145"/>
                      <a:pt x="104" y="145"/>
                      <a:pt x="104" y="145"/>
                    </a:cubicBezTo>
                    <a:cubicBezTo>
                      <a:pt x="106" y="146"/>
                      <a:pt x="106" y="146"/>
                      <a:pt x="106" y="146"/>
                    </a:cubicBezTo>
                    <a:cubicBezTo>
                      <a:pt x="108" y="147"/>
                      <a:pt x="108" y="147"/>
                      <a:pt x="108" y="147"/>
                    </a:cubicBezTo>
                    <a:cubicBezTo>
                      <a:pt x="108" y="141"/>
                      <a:pt x="108" y="141"/>
                      <a:pt x="108" y="141"/>
                    </a:cubicBezTo>
                    <a:cubicBezTo>
                      <a:pt x="110" y="140"/>
                      <a:pt x="110" y="140"/>
                      <a:pt x="110" y="140"/>
                    </a:cubicBezTo>
                    <a:cubicBezTo>
                      <a:pt x="115" y="140"/>
                      <a:pt x="115" y="140"/>
                      <a:pt x="115" y="140"/>
                    </a:cubicBezTo>
                    <a:cubicBezTo>
                      <a:pt x="116" y="140"/>
                      <a:pt x="116" y="140"/>
                      <a:pt x="116" y="140"/>
                    </a:cubicBezTo>
                    <a:cubicBezTo>
                      <a:pt x="116" y="140"/>
                      <a:pt x="118" y="139"/>
                      <a:pt x="118" y="139"/>
                    </a:cubicBezTo>
                    <a:cubicBezTo>
                      <a:pt x="118" y="138"/>
                      <a:pt x="117" y="137"/>
                      <a:pt x="117" y="137"/>
                    </a:cubicBezTo>
                    <a:cubicBezTo>
                      <a:pt x="116" y="137"/>
                      <a:pt x="116" y="137"/>
                      <a:pt x="116" y="137"/>
                    </a:cubicBezTo>
                    <a:cubicBezTo>
                      <a:pt x="116" y="137"/>
                      <a:pt x="112" y="136"/>
                      <a:pt x="112" y="136"/>
                    </a:cubicBezTo>
                    <a:cubicBezTo>
                      <a:pt x="111" y="136"/>
                      <a:pt x="110" y="134"/>
                      <a:pt x="110" y="134"/>
                    </a:cubicBezTo>
                    <a:cubicBezTo>
                      <a:pt x="110" y="133"/>
                      <a:pt x="110" y="133"/>
                      <a:pt x="110" y="133"/>
                    </a:cubicBezTo>
                    <a:cubicBezTo>
                      <a:pt x="111" y="129"/>
                      <a:pt x="111" y="129"/>
                      <a:pt x="111" y="129"/>
                    </a:cubicBezTo>
                    <a:cubicBezTo>
                      <a:pt x="115" y="132"/>
                      <a:pt x="115" y="132"/>
                      <a:pt x="115" y="132"/>
                    </a:cubicBezTo>
                    <a:cubicBezTo>
                      <a:pt x="116" y="133"/>
                      <a:pt x="116" y="133"/>
                      <a:pt x="116" y="133"/>
                    </a:cubicBezTo>
                    <a:cubicBezTo>
                      <a:pt x="119" y="135"/>
                      <a:pt x="119" y="135"/>
                      <a:pt x="119" y="135"/>
                    </a:cubicBezTo>
                    <a:cubicBezTo>
                      <a:pt x="123" y="134"/>
                      <a:pt x="123" y="134"/>
                      <a:pt x="123" y="134"/>
                    </a:cubicBezTo>
                    <a:cubicBezTo>
                      <a:pt x="124" y="128"/>
                      <a:pt x="124" y="128"/>
                      <a:pt x="124" y="128"/>
                    </a:cubicBezTo>
                    <a:cubicBezTo>
                      <a:pt x="124" y="127"/>
                      <a:pt x="124" y="127"/>
                      <a:pt x="124" y="127"/>
                    </a:cubicBezTo>
                    <a:cubicBezTo>
                      <a:pt x="123" y="123"/>
                      <a:pt x="123" y="123"/>
                      <a:pt x="123" y="123"/>
                    </a:cubicBezTo>
                    <a:cubicBezTo>
                      <a:pt x="126" y="123"/>
                      <a:pt x="126" y="123"/>
                      <a:pt x="126" y="123"/>
                    </a:cubicBezTo>
                    <a:cubicBezTo>
                      <a:pt x="130" y="123"/>
                      <a:pt x="130" y="123"/>
                      <a:pt x="130" y="123"/>
                    </a:cubicBezTo>
                    <a:cubicBezTo>
                      <a:pt x="135" y="120"/>
                      <a:pt x="135" y="120"/>
                      <a:pt x="135" y="120"/>
                    </a:cubicBezTo>
                    <a:cubicBezTo>
                      <a:pt x="135" y="119"/>
                      <a:pt x="135" y="119"/>
                      <a:pt x="135" y="119"/>
                    </a:cubicBezTo>
                    <a:cubicBezTo>
                      <a:pt x="133" y="118"/>
                      <a:pt x="133" y="118"/>
                      <a:pt x="133" y="118"/>
                    </a:cubicBezTo>
                    <a:cubicBezTo>
                      <a:pt x="131" y="118"/>
                      <a:pt x="131" y="118"/>
                      <a:pt x="131" y="118"/>
                    </a:cubicBezTo>
                    <a:cubicBezTo>
                      <a:pt x="129" y="117"/>
                      <a:pt x="129" y="117"/>
                      <a:pt x="129" y="117"/>
                    </a:cubicBezTo>
                    <a:cubicBezTo>
                      <a:pt x="129" y="115"/>
                      <a:pt x="129" y="115"/>
                      <a:pt x="129" y="115"/>
                    </a:cubicBezTo>
                    <a:cubicBezTo>
                      <a:pt x="132" y="114"/>
                      <a:pt x="132" y="114"/>
                      <a:pt x="132" y="114"/>
                    </a:cubicBezTo>
                    <a:cubicBezTo>
                      <a:pt x="133" y="115"/>
                      <a:pt x="133" y="115"/>
                      <a:pt x="133" y="115"/>
                    </a:cubicBezTo>
                    <a:cubicBezTo>
                      <a:pt x="136" y="117"/>
                      <a:pt x="136" y="117"/>
                      <a:pt x="136" y="117"/>
                    </a:cubicBezTo>
                    <a:cubicBezTo>
                      <a:pt x="138" y="117"/>
                      <a:pt x="138" y="117"/>
                      <a:pt x="138" y="117"/>
                    </a:cubicBezTo>
                    <a:cubicBezTo>
                      <a:pt x="142" y="114"/>
                      <a:pt x="142" y="114"/>
                      <a:pt x="142" y="114"/>
                    </a:cubicBezTo>
                    <a:cubicBezTo>
                      <a:pt x="145" y="110"/>
                      <a:pt x="145" y="110"/>
                      <a:pt x="145" y="110"/>
                    </a:cubicBezTo>
                    <a:cubicBezTo>
                      <a:pt x="144" y="107"/>
                      <a:pt x="144" y="107"/>
                      <a:pt x="144" y="107"/>
                    </a:cubicBezTo>
                    <a:cubicBezTo>
                      <a:pt x="141" y="105"/>
                      <a:pt x="141" y="105"/>
                      <a:pt x="141" y="105"/>
                    </a:cubicBezTo>
                    <a:cubicBezTo>
                      <a:pt x="141" y="104"/>
                      <a:pt x="141" y="104"/>
                      <a:pt x="141" y="104"/>
                    </a:cubicBezTo>
                    <a:cubicBezTo>
                      <a:pt x="143" y="103"/>
                      <a:pt x="143" y="103"/>
                      <a:pt x="143" y="103"/>
                    </a:cubicBezTo>
                    <a:cubicBezTo>
                      <a:pt x="147" y="105"/>
                      <a:pt x="147" y="105"/>
                      <a:pt x="147" y="105"/>
                    </a:cubicBezTo>
                    <a:cubicBezTo>
                      <a:pt x="149" y="103"/>
                      <a:pt x="149" y="103"/>
                      <a:pt x="149" y="103"/>
                    </a:cubicBezTo>
                    <a:cubicBezTo>
                      <a:pt x="151" y="100"/>
                      <a:pt x="151" y="100"/>
                      <a:pt x="151" y="100"/>
                    </a:cubicBezTo>
                    <a:cubicBezTo>
                      <a:pt x="155" y="93"/>
                      <a:pt x="155" y="93"/>
                      <a:pt x="155" y="93"/>
                    </a:cubicBezTo>
                    <a:cubicBezTo>
                      <a:pt x="159" y="90"/>
                      <a:pt x="159" y="90"/>
                      <a:pt x="159" y="90"/>
                    </a:cubicBezTo>
                    <a:cubicBezTo>
                      <a:pt x="164" y="89"/>
                      <a:pt x="164" y="89"/>
                      <a:pt x="164" y="89"/>
                    </a:cubicBezTo>
                    <a:cubicBezTo>
                      <a:pt x="167" y="84"/>
                      <a:pt x="167" y="84"/>
                      <a:pt x="167" y="84"/>
                    </a:cubicBezTo>
                    <a:cubicBezTo>
                      <a:pt x="169" y="81"/>
                      <a:pt x="169" y="81"/>
                      <a:pt x="169" y="81"/>
                    </a:cubicBezTo>
                    <a:cubicBezTo>
                      <a:pt x="167" y="79"/>
                      <a:pt x="167" y="79"/>
                      <a:pt x="167" y="79"/>
                    </a:cubicBezTo>
                    <a:cubicBezTo>
                      <a:pt x="165" y="75"/>
                      <a:pt x="165" y="75"/>
                      <a:pt x="165" y="75"/>
                    </a:cubicBezTo>
                    <a:cubicBezTo>
                      <a:pt x="167" y="75"/>
                      <a:pt x="167" y="75"/>
                      <a:pt x="167" y="75"/>
                    </a:cubicBezTo>
                    <a:cubicBezTo>
                      <a:pt x="169" y="75"/>
                      <a:pt x="169" y="75"/>
                      <a:pt x="169" y="75"/>
                    </a:cubicBezTo>
                    <a:cubicBezTo>
                      <a:pt x="169" y="72"/>
                      <a:pt x="169" y="72"/>
                      <a:pt x="169" y="72"/>
                    </a:cubicBezTo>
                    <a:cubicBezTo>
                      <a:pt x="170" y="70"/>
                      <a:pt x="170" y="70"/>
                      <a:pt x="170" y="70"/>
                    </a:cubicBezTo>
                    <a:cubicBezTo>
                      <a:pt x="173" y="66"/>
                      <a:pt x="173" y="66"/>
                      <a:pt x="173" y="66"/>
                    </a:cubicBezTo>
                    <a:cubicBezTo>
                      <a:pt x="175" y="60"/>
                      <a:pt x="175" y="60"/>
                      <a:pt x="175" y="60"/>
                    </a:cubicBezTo>
                    <a:cubicBezTo>
                      <a:pt x="177" y="56"/>
                      <a:pt x="177" y="56"/>
                      <a:pt x="177" y="56"/>
                    </a:cubicBezTo>
                    <a:cubicBezTo>
                      <a:pt x="178" y="54"/>
                      <a:pt x="178" y="54"/>
                      <a:pt x="178" y="54"/>
                    </a:cubicBezTo>
                    <a:cubicBezTo>
                      <a:pt x="180" y="52"/>
                      <a:pt x="180" y="52"/>
                      <a:pt x="180" y="52"/>
                    </a:cubicBezTo>
                    <a:cubicBezTo>
                      <a:pt x="187" y="46"/>
                      <a:pt x="187" y="46"/>
                      <a:pt x="187" y="46"/>
                    </a:cubicBezTo>
                    <a:cubicBezTo>
                      <a:pt x="189" y="44"/>
                      <a:pt x="189" y="44"/>
                      <a:pt x="189" y="44"/>
                    </a:cubicBezTo>
                    <a:cubicBezTo>
                      <a:pt x="138" y="6"/>
                      <a:pt x="138" y="6"/>
                      <a:pt x="138" y="6"/>
                    </a:cubicBezTo>
                    <a:lnTo>
                      <a:pt x="98" y="1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83" name="Freeform 41">
                <a:extLst>
                  <a:ext uri="{FF2B5EF4-FFF2-40B4-BE49-F238E27FC236}">
                    <a16:creationId xmlns:a16="http://schemas.microsoft.com/office/drawing/2014/main" id="{581587F4-9E16-D64A-9DB1-258E9D4E6DA6}"/>
                  </a:ext>
                </a:extLst>
              </p:cNvPr>
              <p:cNvSpPr>
                <a:spLocks/>
              </p:cNvSpPr>
              <p:nvPr/>
            </p:nvSpPr>
            <p:spPr bwMode="auto">
              <a:xfrm>
                <a:off x="14177055" y="8757026"/>
                <a:ext cx="841847" cy="1349973"/>
              </a:xfrm>
              <a:custGeom>
                <a:avLst/>
                <a:gdLst>
                  <a:gd name="T0" fmla="*/ 39 w 126"/>
                  <a:gd name="T1" fmla="*/ 183 h 202"/>
                  <a:gd name="T2" fmla="*/ 33 w 126"/>
                  <a:gd name="T3" fmla="*/ 176 h 202"/>
                  <a:gd name="T4" fmla="*/ 36 w 126"/>
                  <a:gd name="T5" fmla="*/ 172 h 202"/>
                  <a:gd name="T6" fmla="*/ 51 w 126"/>
                  <a:gd name="T7" fmla="*/ 168 h 202"/>
                  <a:gd name="T8" fmla="*/ 125 w 126"/>
                  <a:gd name="T9" fmla="*/ 161 h 202"/>
                  <a:gd name="T10" fmla="*/ 120 w 126"/>
                  <a:gd name="T11" fmla="*/ 153 h 202"/>
                  <a:gd name="T12" fmla="*/ 119 w 126"/>
                  <a:gd name="T13" fmla="*/ 148 h 202"/>
                  <a:gd name="T14" fmla="*/ 120 w 126"/>
                  <a:gd name="T15" fmla="*/ 141 h 202"/>
                  <a:gd name="T16" fmla="*/ 116 w 126"/>
                  <a:gd name="T17" fmla="*/ 130 h 202"/>
                  <a:gd name="T18" fmla="*/ 119 w 126"/>
                  <a:gd name="T19" fmla="*/ 123 h 202"/>
                  <a:gd name="T20" fmla="*/ 116 w 126"/>
                  <a:gd name="T21" fmla="*/ 117 h 202"/>
                  <a:gd name="T22" fmla="*/ 122 w 126"/>
                  <a:gd name="T23" fmla="*/ 110 h 202"/>
                  <a:gd name="T24" fmla="*/ 119 w 126"/>
                  <a:gd name="T25" fmla="*/ 104 h 202"/>
                  <a:gd name="T26" fmla="*/ 115 w 126"/>
                  <a:gd name="T27" fmla="*/ 95 h 202"/>
                  <a:gd name="T28" fmla="*/ 106 w 126"/>
                  <a:gd name="T29" fmla="*/ 75 h 202"/>
                  <a:gd name="T30" fmla="*/ 89 w 126"/>
                  <a:gd name="T31" fmla="*/ 12 h 202"/>
                  <a:gd name="T32" fmla="*/ 94 w 126"/>
                  <a:gd name="T33" fmla="*/ 0 h 202"/>
                  <a:gd name="T34" fmla="*/ 1 w 126"/>
                  <a:gd name="T35" fmla="*/ 7 h 202"/>
                  <a:gd name="T36" fmla="*/ 0 w 126"/>
                  <a:gd name="T37" fmla="*/ 106 h 202"/>
                  <a:gd name="T38" fmla="*/ 6 w 126"/>
                  <a:gd name="T39" fmla="*/ 196 h 202"/>
                  <a:gd name="T40" fmla="*/ 11 w 126"/>
                  <a:gd name="T41" fmla="*/ 197 h 202"/>
                  <a:gd name="T42" fmla="*/ 16 w 126"/>
                  <a:gd name="T43" fmla="*/ 195 h 202"/>
                  <a:gd name="T44" fmla="*/ 16 w 126"/>
                  <a:gd name="T45" fmla="*/ 187 h 202"/>
                  <a:gd name="T46" fmla="*/ 21 w 126"/>
                  <a:gd name="T47" fmla="*/ 184 h 202"/>
                  <a:gd name="T48" fmla="*/ 22 w 126"/>
                  <a:gd name="T49" fmla="*/ 189 h 202"/>
                  <a:gd name="T50" fmla="*/ 22 w 126"/>
                  <a:gd name="T51" fmla="*/ 193 h 202"/>
                  <a:gd name="T52" fmla="*/ 25 w 126"/>
                  <a:gd name="T53" fmla="*/ 195 h 202"/>
                  <a:gd name="T54" fmla="*/ 27 w 126"/>
                  <a:gd name="T55" fmla="*/ 199 h 202"/>
                  <a:gd name="T56" fmla="*/ 25 w 126"/>
                  <a:gd name="T57" fmla="*/ 202 h 202"/>
                  <a:gd name="T58" fmla="*/ 31 w 126"/>
                  <a:gd name="T59" fmla="*/ 200 h 202"/>
                  <a:gd name="T60" fmla="*/ 38 w 126"/>
                  <a:gd name="T61" fmla="*/ 197 h 202"/>
                  <a:gd name="T62" fmla="*/ 43 w 126"/>
                  <a:gd name="T63" fmla="*/ 196 h 202"/>
                  <a:gd name="T64" fmla="*/ 44 w 126"/>
                  <a:gd name="T65" fmla="*/ 195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02">
                    <a:moveTo>
                      <a:pt x="40" y="188"/>
                    </a:moveTo>
                    <a:lnTo>
                      <a:pt x="39" y="183"/>
                    </a:lnTo>
                    <a:lnTo>
                      <a:pt x="35" y="178"/>
                    </a:lnTo>
                    <a:lnTo>
                      <a:pt x="33" y="176"/>
                    </a:lnTo>
                    <a:lnTo>
                      <a:pt x="33" y="173"/>
                    </a:lnTo>
                    <a:lnTo>
                      <a:pt x="36" y="172"/>
                    </a:lnTo>
                    <a:lnTo>
                      <a:pt x="43" y="170"/>
                    </a:lnTo>
                    <a:lnTo>
                      <a:pt x="51" y="168"/>
                    </a:lnTo>
                    <a:lnTo>
                      <a:pt x="126" y="162"/>
                    </a:lnTo>
                    <a:lnTo>
                      <a:pt x="125" y="161"/>
                    </a:lnTo>
                    <a:lnTo>
                      <a:pt x="121" y="156"/>
                    </a:lnTo>
                    <a:lnTo>
                      <a:pt x="120" y="153"/>
                    </a:lnTo>
                    <a:lnTo>
                      <a:pt x="118" y="150"/>
                    </a:lnTo>
                    <a:lnTo>
                      <a:pt x="119" y="148"/>
                    </a:lnTo>
                    <a:lnTo>
                      <a:pt x="121" y="146"/>
                    </a:lnTo>
                    <a:lnTo>
                      <a:pt x="120" y="141"/>
                    </a:lnTo>
                    <a:lnTo>
                      <a:pt x="118" y="138"/>
                    </a:lnTo>
                    <a:lnTo>
                      <a:pt x="116" y="130"/>
                    </a:lnTo>
                    <a:lnTo>
                      <a:pt x="116" y="125"/>
                    </a:lnTo>
                    <a:lnTo>
                      <a:pt x="119" y="123"/>
                    </a:lnTo>
                    <a:lnTo>
                      <a:pt x="120" y="119"/>
                    </a:lnTo>
                    <a:lnTo>
                      <a:pt x="116" y="117"/>
                    </a:lnTo>
                    <a:lnTo>
                      <a:pt x="121" y="114"/>
                    </a:lnTo>
                    <a:lnTo>
                      <a:pt x="122" y="110"/>
                    </a:lnTo>
                    <a:lnTo>
                      <a:pt x="120" y="108"/>
                    </a:lnTo>
                    <a:lnTo>
                      <a:pt x="119" y="104"/>
                    </a:lnTo>
                    <a:lnTo>
                      <a:pt x="119" y="100"/>
                    </a:lnTo>
                    <a:lnTo>
                      <a:pt x="115" y="95"/>
                    </a:lnTo>
                    <a:lnTo>
                      <a:pt x="108" y="83"/>
                    </a:lnTo>
                    <a:lnTo>
                      <a:pt x="106" y="75"/>
                    </a:lnTo>
                    <a:lnTo>
                      <a:pt x="96" y="41"/>
                    </a:lnTo>
                    <a:lnTo>
                      <a:pt x="89" y="12"/>
                    </a:lnTo>
                    <a:lnTo>
                      <a:pt x="87" y="0"/>
                    </a:lnTo>
                    <a:lnTo>
                      <a:pt x="94" y="0"/>
                    </a:lnTo>
                    <a:lnTo>
                      <a:pt x="94" y="0"/>
                    </a:lnTo>
                    <a:lnTo>
                      <a:pt x="1" y="7"/>
                    </a:lnTo>
                    <a:lnTo>
                      <a:pt x="1" y="14"/>
                    </a:lnTo>
                    <a:lnTo>
                      <a:pt x="0" y="106"/>
                    </a:lnTo>
                    <a:lnTo>
                      <a:pt x="0" y="155"/>
                    </a:lnTo>
                    <a:lnTo>
                      <a:pt x="6" y="196"/>
                    </a:lnTo>
                    <a:lnTo>
                      <a:pt x="8" y="196"/>
                    </a:lnTo>
                    <a:lnTo>
                      <a:pt x="11" y="197"/>
                    </a:lnTo>
                    <a:lnTo>
                      <a:pt x="15" y="198"/>
                    </a:lnTo>
                    <a:lnTo>
                      <a:pt x="16" y="195"/>
                    </a:lnTo>
                    <a:lnTo>
                      <a:pt x="15" y="191"/>
                    </a:lnTo>
                    <a:lnTo>
                      <a:pt x="16" y="187"/>
                    </a:lnTo>
                    <a:lnTo>
                      <a:pt x="18" y="185"/>
                    </a:lnTo>
                    <a:lnTo>
                      <a:pt x="21" y="184"/>
                    </a:lnTo>
                    <a:lnTo>
                      <a:pt x="22" y="186"/>
                    </a:lnTo>
                    <a:lnTo>
                      <a:pt x="22" y="189"/>
                    </a:lnTo>
                    <a:lnTo>
                      <a:pt x="21" y="191"/>
                    </a:lnTo>
                    <a:lnTo>
                      <a:pt x="22" y="193"/>
                    </a:lnTo>
                    <a:lnTo>
                      <a:pt x="23" y="194"/>
                    </a:lnTo>
                    <a:lnTo>
                      <a:pt x="25" y="195"/>
                    </a:lnTo>
                    <a:lnTo>
                      <a:pt x="27" y="197"/>
                    </a:lnTo>
                    <a:lnTo>
                      <a:pt x="27" y="199"/>
                    </a:lnTo>
                    <a:lnTo>
                      <a:pt x="27" y="200"/>
                    </a:lnTo>
                    <a:lnTo>
                      <a:pt x="25" y="202"/>
                    </a:lnTo>
                    <a:lnTo>
                      <a:pt x="27" y="201"/>
                    </a:lnTo>
                    <a:lnTo>
                      <a:pt x="31" y="200"/>
                    </a:lnTo>
                    <a:lnTo>
                      <a:pt x="36" y="199"/>
                    </a:lnTo>
                    <a:lnTo>
                      <a:pt x="38" y="197"/>
                    </a:lnTo>
                    <a:lnTo>
                      <a:pt x="39" y="197"/>
                    </a:lnTo>
                    <a:lnTo>
                      <a:pt x="43" y="196"/>
                    </a:lnTo>
                    <a:lnTo>
                      <a:pt x="44" y="195"/>
                    </a:lnTo>
                    <a:lnTo>
                      <a:pt x="44" y="195"/>
                    </a:lnTo>
                    <a:lnTo>
                      <a:pt x="40" y="18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84" name="Freeform 42">
                <a:extLst>
                  <a:ext uri="{FF2B5EF4-FFF2-40B4-BE49-F238E27FC236}">
                    <a16:creationId xmlns:a16="http://schemas.microsoft.com/office/drawing/2014/main" id="{1EDD65D8-DA88-6C45-91BB-47B16C03212C}"/>
                  </a:ext>
                </a:extLst>
              </p:cNvPr>
              <p:cNvSpPr>
                <a:spLocks/>
              </p:cNvSpPr>
              <p:nvPr/>
            </p:nvSpPr>
            <p:spPr bwMode="auto">
              <a:xfrm>
                <a:off x="13442109" y="8803807"/>
                <a:ext cx="775035" cy="1356658"/>
              </a:xfrm>
              <a:custGeom>
                <a:avLst/>
                <a:gdLst>
                  <a:gd name="T0" fmla="*/ 110 w 116"/>
                  <a:gd name="T1" fmla="*/ 99 h 203"/>
                  <a:gd name="T2" fmla="*/ 111 w 116"/>
                  <a:gd name="T3" fmla="*/ 0 h 203"/>
                  <a:gd name="T4" fmla="*/ 41 w 116"/>
                  <a:gd name="T5" fmla="*/ 5 h 203"/>
                  <a:gd name="T6" fmla="*/ 38 w 116"/>
                  <a:gd name="T7" fmla="*/ 10 h 203"/>
                  <a:gd name="T8" fmla="*/ 35 w 116"/>
                  <a:gd name="T9" fmla="*/ 15 h 203"/>
                  <a:gd name="T10" fmla="*/ 32 w 116"/>
                  <a:gd name="T11" fmla="*/ 17 h 203"/>
                  <a:gd name="T12" fmla="*/ 30 w 116"/>
                  <a:gd name="T13" fmla="*/ 26 h 203"/>
                  <a:gd name="T14" fmla="*/ 22 w 116"/>
                  <a:gd name="T15" fmla="*/ 37 h 203"/>
                  <a:gd name="T16" fmla="*/ 18 w 116"/>
                  <a:gd name="T17" fmla="*/ 44 h 203"/>
                  <a:gd name="T18" fmla="*/ 18 w 116"/>
                  <a:gd name="T19" fmla="*/ 48 h 203"/>
                  <a:gd name="T20" fmla="*/ 17 w 116"/>
                  <a:gd name="T21" fmla="*/ 54 h 203"/>
                  <a:gd name="T22" fmla="*/ 13 w 116"/>
                  <a:gd name="T23" fmla="*/ 58 h 203"/>
                  <a:gd name="T24" fmla="*/ 12 w 116"/>
                  <a:gd name="T25" fmla="*/ 62 h 203"/>
                  <a:gd name="T26" fmla="*/ 11 w 116"/>
                  <a:gd name="T27" fmla="*/ 66 h 203"/>
                  <a:gd name="T28" fmla="*/ 14 w 116"/>
                  <a:gd name="T29" fmla="*/ 70 h 203"/>
                  <a:gd name="T30" fmla="*/ 14 w 116"/>
                  <a:gd name="T31" fmla="*/ 78 h 203"/>
                  <a:gd name="T32" fmla="*/ 14 w 116"/>
                  <a:gd name="T33" fmla="*/ 84 h 203"/>
                  <a:gd name="T34" fmla="*/ 11 w 116"/>
                  <a:gd name="T35" fmla="*/ 89 h 203"/>
                  <a:gd name="T36" fmla="*/ 15 w 116"/>
                  <a:gd name="T37" fmla="*/ 94 h 203"/>
                  <a:gd name="T38" fmla="*/ 11 w 116"/>
                  <a:gd name="T39" fmla="*/ 98 h 203"/>
                  <a:gd name="T40" fmla="*/ 15 w 116"/>
                  <a:gd name="T41" fmla="*/ 102 h 203"/>
                  <a:gd name="T42" fmla="*/ 16 w 116"/>
                  <a:gd name="T43" fmla="*/ 108 h 203"/>
                  <a:gd name="T44" fmla="*/ 19 w 116"/>
                  <a:gd name="T45" fmla="*/ 112 h 203"/>
                  <a:gd name="T46" fmla="*/ 19 w 116"/>
                  <a:gd name="T47" fmla="*/ 123 h 203"/>
                  <a:gd name="T48" fmla="*/ 15 w 116"/>
                  <a:gd name="T49" fmla="*/ 126 h 203"/>
                  <a:gd name="T50" fmla="*/ 14 w 116"/>
                  <a:gd name="T51" fmla="*/ 132 h 203"/>
                  <a:gd name="T52" fmla="*/ 8 w 116"/>
                  <a:gd name="T53" fmla="*/ 140 h 203"/>
                  <a:gd name="T54" fmla="*/ 6 w 116"/>
                  <a:gd name="T55" fmla="*/ 149 h 203"/>
                  <a:gd name="T56" fmla="*/ 4 w 116"/>
                  <a:gd name="T57" fmla="*/ 153 h 203"/>
                  <a:gd name="T58" fmla="*/ 4 w 116"/>
                  <a:gd name="T59" fmla="*/ 160 h 203"/>
                  <a:gd name="T60" fmla="*/ 0 w 116"/>
                  <a:gd name="T61" fmla="*/ 164 h 203"/>
                  <a:gd name="T62" fmla="*/ 1 w 116"/>
                  <a:gd name="T63" fmla="*/ 171 h 203"/>
                  <a:gd name="T64" fmla="*/ 65 w 116"/>
                  <a:gd name="T65" fmla="*/ 184 h 203"/>
                  <a:gd name="T66" fmla="*/ 70 w 116"/>
                  <a:gd name="T67" fmla="*/ 192 h 203"/>
                  <a:gd name="T68" fmla="*/ 71 w 116"/>
                  <a:gd name="T69" fmla="*/ 203 h 203"/>
                  <a:gd name="T70" fmla="*/ 72 w 116"/>
                  <a:gd name="T71" fmla="*/ 203 h 203"/>
                  <a:gd name="T72" fmla="*/ 79 w 116"/>
                  <a:gd name="T73" fmla="*/ 199 h 203"/>
                  <a:gd name="T74" fmla="*/ 82 w 116"/>
                  <a:gd name="T75" fmla="*/ 193 h 203"/>
                  <a:gd name="T76" fmla="*/ 89 w 116"/>
                  <a:gd name="T77" fmla="*/ 193 h 203"/>
                  <a:gd name="T78" fmla="*/ 98 w 116"/>
                  <a:gd name="T79" fmla="*/ 190 h 203"/>
                  <a:gd name="T80" fmla="*/ 104 w 116"/>
                  <a:gd name="T81" fmla="*/ 190 h 203"/>
                  <a:gd name="T82" fmla="*/ 109 w 116"/>
                  <a:gd name="T83" fmla="*/ 190 h 203"/>
                  <a:gd name="T84" fmla="*/ 115 w 116"/>
                  <a:gd name="T85" fmla="*/ 190 h 203"/>
                  <a:gd name="T86" fmla="*/ 116 w 116"/>
                  <a:gd name="T87" fmla="*/ 189 h 203"/>
                  <a:gd name="T88" fmla="*/ 110 w 116"/>
                  <a:gd name="T89" fmla="*/ 148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6" h="203">
                    <a:moveTo>
                      <a:pt x="110" y="148"/>
                    </a:moveTo>
                    <a:lnTo>
                      <a:pt x="110" y="99"/>
                    </a:lnTo>
                    <a:lnTo>
                      <a:pt x="111" y="7"/>
                    </a:lnTo>
                    <a:lnTo>
                      <a:pt x="111" y="0"/>
                    </a:lnTo>
                    <a:lnTo>
                      <a:pt x="41" y="5"/>
                    </a:lnTo>
                    <a:lnTo>
                      <a:pt x="41" y="5"/>
                    </a:lnTo>
                    <a:lnTo>
                      <a:pt x="42" y="8"/>
                    </a:lnTo>
                    <a:lnTo>
                      <a:pt x="38" y="10"/>
                    </a:lnTo>
                    <a:lnTo>
                      <a:pt x="36" y="12"/>
                    </a:lnTo>
                    <a:lnTo>
                      <a:pt x="35" y="15"/>
                    </a:lnTo>
                    <a:lnTo>
                      <a:pt x="33" y="17"/>
                    </a:lnTo>
                    <a:lnTo>
                      <a:pt x="32" y="17"/>
                    </a:lnTo>
                    <a:lnTo>
                      <a:pt x="30" y="22"/>
                    </a:lnTo>
                    <a:lnTo>
                      <a:pt x="30" y="26"/>
                    </a:lnTo>
                    <a:lnTo>
                      <a:pt x="27" y="31"/>
                    </a:lnTo>
                    <a:lnTo>
                      <a:pt x="22" y="37"/>
                    </a:lnTo>
                    <a:lnTo>
                      <a:pt x="19" y="40"/>
                    </a:lnTo>
                    <a:lnTo>
                      <a:pt x="18" y="44"/>
                    </a:lnTo>
                    <a:lnTo>
                      <a:pt x="20" y="45"/>
                    </a:lnTo>
                    <a:lnTo>
                      <a:pt x="18" y="48"/>
                    </a:lnTo>
                    <a:lnTo>
                      <a:pt x="16" y="52"/>
                    </a:lnTo>
                    <a:lnTo>
                      <a:pt x="17" y="54"/>
                    </a:lnTo>
                    <a:lnTo>
                      <a:pt x="16" y="54"/>
                    </a:lnTo>
                    <a:lnTo>
                      <a:pt x="13" y="58"/>
                    </a:lnTo>
                    <a:lnTo>
                      <a:pt x="11" y="61"/>
                    </a:lnTo>
                    <a:lnTo>
                      <a:pt x="12" y="62"/>
                    </a:lnTo>
                    <a:lnTo>
                      <a:pt x="11" y="64"/>
                    </a:lnTo>
                    <a:lnTo>
                      <a:pt x="11" y="66"/>
                    </a:lnTo>
                    <a:lnTo>
                      <a:pt x="12" y="67"/>
                    </a:lnTo>
                    <a:lnTo>
                      <a:pt x="14" y="70"/>
                    </a:lnTo>
                    <a:lnTo>
                      <a:pt x="14" y="72"/>
                    </a:lnTo>
                    <a:lnTo>
                      <a:pt x="14" y="78"/>
                    </a:lnTo>
                    <a:lnTo>
                      <a:pt x="15" y="81"/>
                    </a:lnTo>
                    <a:lnTo>
                      <a:pt x="14" y="84"/>
                    </a:lnTo>
                    <a:lnTo>
                      <a:pt x="12" y="89"/>
                    </a:lnTo>
                    <a:lnTo>
                      <a:pt x="11" y="89"/>
                    </a:lnTo>
                    <a:lnTo>
                      <a:pt x="14" y="91"/>
                    </a:lnTo>
                    <a:lnTo>
                      <a:pt x="15" y="94"/>
                    </a:lnTo>
                    <a:lnTo>
                      <a:pt x="15" y="96"/>
                    </a:lnTo>
                    <a:lnTo>
                      <a:pt x="11" y="98"/>
                    </a:lnTo>
                    <a:lnTo>
                      <a:pt x="14" y="100"/>
                    </a:lnTo>
                    <a:lnTo>
                      <a:pt x="15" y="102"/>
                    </a:lnTo>
                    <a:lnTo>
                      <a:pt x="15" y="103"/>
                    </a:lnTo>
                    <a:lnTo>
                      <a:pt x="16" y="108"/>
                    </a:lnTo>
                    <a:lnTo>
                      <a:pt x="16" y="110"/>
                    </a:lnTo>
                    <a:lnTo>
                      <a:pt x="19" y="112"/>
                    </a:lnTo>
                    <a:lnTo>
                      <a:pt x="20" y="115"/>
                    </a:lnTo>
                    <a:lnTo>
                      <a:pt x="19" y="123"/>
                    </a:lnTo>
                    <a:lnTo>
                      <a:pt x="16" y="126"/>
                    </a:lnTo>
                    <a:lnTo>
                      <a:pt x="15" y="126"/>
                    </a:lnTo>
                    <a:lnTo>
                      <a:pt x="15" y="130"/>
                    </a:lnTo>
                    <a:lnTo>
                      <a:pt x="14" y="132"/>
                    </a:lnTo>
                    <a:lnTo>
                      <a:pt x="10" y="138"/>
                    </a:lnTo>
                    <a:lnTo>
                      <a:pt x="8" y="140"/>
                    </a:lnTo>
                    <a:lnTo>
                      <a:pt x="7" y="147"/>
                    </a:lnTo>
                    <a:lnTo>
                      <a:pt x="6" y="149"/>
                    </a:lnTo>
                    <a:lnTo>
                      <a:pt x="5" y="150"/>
                    </a:lnTo>
                    <a:lnTo>
                      <a:pt x="4" y="153"/>
                    </a:lnTo>
                    <a:lnTo>
                      <a:pt x="4" y="155"/>
                    </a:lnTo>
                    <a:lnTo>
                      <a:pt x="4" y="160"/>
                    </a:lnTo>
                    <a:lnTo>
                      <a:pt x="1" y="162"/>
                    </a:lnTo>
                    <a:lnTo>
                      <a:pt x="0" y="164"/>
                    </a:lnTo>
                    <a:lnTo>
                      <a:pt x="0" y="167"/>
                    </a:lnTo>
                    <a:lnTo>
                      <a:pt x="1" y="171"/>
                    </a:lnTo>
                    <a:lnTo>
                      <a:pt x="66" y="168"/>
                    </a:lnTo>
                    <a:lnTo>
                      <a:pt x="65" y="184"/>
                    </a:lnTo>
                    <a:lnTo>
                      <a:pt x="67" y="188"/>
                    </a:lnTo>
                    <a:lnTo>
                      <a:pt x="70" y="192"/>
                    </a:lnTo>
                    <a:lnTo>
                      <a:pt x="71" y="199"/>
                    </a:lnTo>
                    <a:lnTo>
                      <a:pt x="71" y="203"/>
                    </a:lnTo>
                    <a:lnTo>
                      <a:pt x="71" y="203"/>
                    </a:lnTo>
                    <a:lnTo>
                      <a:pt x="72" y="203"/>
                    </a:lnTo>
                    <a:lnTo>
                      <a:pt x="77" y="200"/>
                    </a:lnTo>
                    <a:lnTo>
                      <a:pt x="79" y="199"/>
                    </a:lnTo>
                    <a:lnTo>
                      <a:pt x="82" y="197"/>
                    </a:lnTo>
                    <a:lnTo>
                      <a:pt x="82" y="193"/>
                    </a:lnTo>
                    <a:lnTo>
                      <a:pt x="86" y="193"/>
                    </a:lnTo>
                    <a:lnTo>
                      <a:pt x="89" y="193"/>
                    </a:lnTo>
                    <a:lnTo>
                      <a:pt x="93" y="192"/>
                    </a:lnTo>
                    <a:lnTo>
                      <a:pt x="98" y="190"/>
                    </a:lnTo>
                    <a:lnTo>
                      <a:pt x="102" y="190"/>
                    </a:lnTo>
                    <a:lnTo>
                      <a:pt x="104" y="190"/>
                    </a:lnTo>
                    <a:lnTo>
                      <a:pt x="107" y="190"/>
                    </a:lnTo>
                    <a:lnTo>
                      <a:pt x="109" y="190"/>
                    </a:lnTo>
                    <a:lnTo>
                      <a:pt x="113" y="192"/>
                    </a:lnTo>
                    <a:lnTo>
                      <a:pt x="115" y="190"/>
                    </a:lnTo>
                    <a:lnTo>
                      <a:pt x="116" y="189"/>
                    </a:lnTo>
                    <a:lnTo>
                      <a:pt x="116" y="189"/>
                    </a:lnTo>
                    <a:lnTo>
                      <a:pt x="116" y="189"/>
                    </a:lnTo>
                    <a:lnTo>
                      <a:pt x="110" y="14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85" name="Freeform 43">
                <a:extLst>
                  <a:ext uri="{FF2B5EF4-FFF2-40B4-BE49-F238E27FC236}">
                    <a16:creationId xmlns:a16="http://schemas.microsoft.com/office/drawing/2014/main" id="{D8838327-1942-5E47-B6EF-076A3A3EC9C8}"/>
                  </a:ext>
                </a:extLst>
              </p:cNvPr>
              <p:cNvSpPr>
                <a:spLocks/>
              </p:cNvSpPr>
              <p:nvPr/>
            </p:nvSpPr>
            <p:spPr bwMode="auto">
              <a:xfrm>
                <a:off x="15887479" y="7166464"/>
                <a:ext cx="962111" cy="701721"/>
              </a:xfrm>
              <a:custGeom>
                <a:avLst/>
                <a:gdLst>
                  <a:gd name="T0" fmla="*/ 0 w 170"/>
                  <a:gd name="T1" fmla="*/ 24 h 123"/>
                  <a:gd name="T2" fmla="*/ 3 w 170"/>
                  <a:gd name="T3" fmla="*/ 44 h 123"/>
                  <a:gd name="T4" fmla="*/ 16 w 170"/>
                  <a:gd name="T5" fmla="*/ 33 h 123"/>
                  <a:gd name="T6" fmla="*/ 28 w 170"/>
                  <a:gd name="T7" fmla="*/ 25 h 123"/>
                  <a:gd name="T8" fmla="*/ 31 w 170"/>
                  <a:gd name="T9" fmla="*/ 27 h 123"/>
                  <a:gd name="T10" fmla="*/ 41 w 170"/>
                  <a:gd name="T11" fmla="*/ 22 h 123"/>
                  <a:gd name="T12" fmla="*/ 63 w 170"/>
                  <a:gd name="T13" fmla="*/ 22 h 123"/>
                  <a:gd name="T14" fmla="*/ 70 w 170"/>
                  <a:gd name="T15" fmla="*/ 36 h 123"/>
                  <a:gd name="T16" fmla="*/ 83 w 170"/>
                  <a:gd name="T17" fmla="*/ 43 h 123"/>
                  <a:gd name="T18" fmla="*/ 93 w 170"/>
                  <a:gd name="T19" fmla="*/ 51 h 123"/>
                  <a:gd name="T20" fmla="*/ 92 w 170"/>
                  <a:gd name="T21" fmla="*/ 60 h 123"/>
                  <a:gd name="T22" fmla="*/ 89 w 170"/>
                  <a:gd name="T23" fmla="*/ 74 h 123"/>
                  <a:gd name="T24" fmla="*/ 94 w 170"/>
                  <a:gd name="T25" fmla="*/ 75 h 123"/>
                  <a:gd name="T26" fmla="*/ 101 w 170"/>
                  <a:gd name="T27" fmla="*/ 75 h 123"/>
                  <a:gd name="T28" fmla="*/ 106 w 170"/>
                  <a:gd name="T29" fmla="*/ 75 h 123"/>
                  <a:gd name="T30" fmla="*/ 122 w 170"/>
                  <a:gd name="T31" fmla="*/ 78 h 123"/>
                  <a:gd name="T32" fmla="*/ 129 w 170"/>
                  <a:gd name="T33" fmla="*/ 79 h 123"/>
                  <a:gd name="T34" fmla="*/ 124 w 170"/>
                  <a:gd name="T35" fmla="*/ 72 h 123"/>
                  <a:gd name="T36" fmla="*/ 124 w 170"/>
                  <a:gd name="T37" fmla="*/ 68 h 123"/>
                  <a:gd name="T38" fmla="*/ 116 w 170"/>
                  <a:gd name="T39" fmla="*/ 57 h 123"/>
                  <a:gd name="T40" fmla="*/ 115 w 170"/>
                  <a:gd name="T41" fmla="*/ 43 h 123"/>
                  <a:gd name="T42" fmla="*/ 113 w 170"/>
                  <a:gd name="T43" fmla="*/ 31 h 123"/>
                  <a:gd name="T44" fmla="*/ 115 w 170"/>
                  <a:gd name="T45" fmla="*/ 28 h 123"/>
                  <a:gd name="T46" fmla="*/ 124 w 170"/>
                  <a:gd name="T47" fmla="*/ 18 h 123"/>
                  <a:gd name="T48" fmla="*/ 129 w 170"/>
                  <a:gd name="T49" fmla="*/ 13 h 123"/>
                  <a:gd name="T50" fmla="*/ 125 w 170"/>
                  <a:gd name="T51" fmla="*/ 21 h 123"/>
                  <a:gd name="T52" fmla="*/ 123 w 170"/>
                  <a:gd name="T53" fmla="*/ 31 h 123"/>
                  <a:gd name="T54" fmla="*/ 122 w 170"/>
                  <a:gd name="T55" fmla="*/ 36 h 123"/>
                  <a:gd name="T56" fmla="*/ 126 w 170"/>
                  <a:gd name="T57" fmla="*/ 41 h 123"/>
                  <a:gd name="T58" fmla="*/ 131 w 170"/>
                  <a:gd name="T59" fmla="*/ 46 h 123"/>
                  <a:gd name="T60" fmla="*/ 134 w 170"/>
                  <a:gd name="T61" fmla="*/ 51 h 123"/>
                  <a:gd name="T62" fmla="*/ 130 w 170"/>
                  <a:gd name="T63" fmla="*/ 57 h 123"/>
                  <a:gd name="T64" fmla="*/ 128 w 170"/>
                  <a:gd name="T65" fmla="*/ 61 h 123"/>
                  <a:gd name="T66" fmla="*/ 129 w 170"/>
                  <a:gd name="T67" fmla="*/ 65 h 123"/>
                  <a:gd name="T68" fmla="*/ 139 w 170"/>
                  <a:gd name="T69" fmla="*/ 66 h 123"/>
                  <a:gd name="T70" fmla="*/ 146 w 170"/>
                  <a:gd name="T71" fmla="*/ 75 h 123"/>
                  <a:gd name="T72" fmla="*/ 147 w 170"/>
                  <a:gd name="T73" fmla="*/ 81 h 123"/>
                  <a:gd name="T74" fmla="*/ 152 w 170"/>
                  <a:gd name="T75" fmla="*/ 89 h 123"/>
                  <a:gd name="T76" fmla="*/ 148 w 170"/>
                  <a:gd name="T77" fmla="*/ 104 h 123"/>
                  <a:gd name="T78" fmla="*/ 149 w 170"/>
                  <a:gd name="T79" fmla="*/ 120 h 123"/>
                  <a:gd name="T80" fmla="*/ 153 w 170"/>
                  <a:gd name="T81" fmla="*/ 116 h 123"/>
                  <a:gd name="T82" fmla="*/ 157 w 170"/>
                  <a:gd name="T83" fmla="*/ 102 h 123"/>
                  <a:gd name="T84" fmla="*/ 157 w 170"/>
                  <a:gd name="T85" fmla="*/ 97 h 123"/>
                  <a:gd name="T86" fmla="*/ 163 w 170"/>
                  <a:gd name="T87" fmla="*/ 91 h 123"/>
                  <a:gd name="T88" fmla="*/ 163 w 170"/>
                  <a:gd name="T89" fmla="*/ 79 h 123"/>
                  <a:gd name="T90" fmla="*/ 167 w 170"/>
                  <a:gd name="T91" fmla="*/ 71 h 123"/>
                  <a:gd name="T92" fmla="*/ 167 w 170"/>
                  <a:gd name="T93" fmla="*/ 77 h 123"/>
                  <a:gd name="T94" fmla="*/ 168 w 170"/>
                  <a:gd name="T95" fmla="*/ 82 h 123"/>
                  <a:gd name="T96" fmla="*/ 170 w 170"/>
                  <a:gd name="T97" fmla="*/ 68 h 123"/>
                  <a:gd name="T98" fmla="*/ 169 w 170"/>
                  <a:gd name="T99" fmla="*/ 54 h 123"/>
                  <a:gd name="T100" fmla="*/ 134 w 170"/>
                  <a:gd name="T101"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0" h="123">
                    <a:moveTo>
                      <a:pt x="134" y="0"/>
                    </a:moveTo>
                    <a:cubicBezTo>
                      <a:pt x="0" y="24"/>
                      <a:pt x="0" y="24"/>
                      <a:pt x="0" y="24"/>
                    </a:cubicBezTo>
                    <a:cubicBezTo>
                      <a:pt x="0" y="24"/>
                      <a:pt x="0" y="24"/>
                      <a:pt x="0" y="24"/>
                    </a:cubicBezTo>
                    <a:cubicBezTo>
                      <a:pt x="3" y="44"/>
                      <a:pt x="3" y="44"/>
                      <a:pt x="3" y="44"/>
                    </a:cubicBezTo>
                    <a:cubicBezTo>
                      <a:pt x="7" y="44"/>
                      <a:pt x="7" y="44"/>
                      <a:pt x="7" y="44"/>
                    </a:cubicBezTo>
                    <a:cubicBezTo>
                      <a:pt x="16" y="33"/>
                      <a:pt x="16" y="33"/>
                      <a:pt x="16" y="33"/>
                    </a:cubicBezTo>
                    <a:cubicBezTo>
                      <a:pt x="22" y="33"/>
                      <a:pt x="22" y="33"/>
                      <a:pt x="22" y="33"/>
                    </a:cubicBezTo>
                    <a:cubicBezTo>
                      <a:pt x="28" y="25"/>
                      <a:pt x="28" y="25"/>
                      <a:pt x="28" y="25"/>
                    </a:cubicBezTo>
                    <a:cubicBezTo>
                      <a:pt x="30" y="25"/>
                      <a:pt x="30" y="25"/>
                      <a:pt x="30" y="25"/>
                    </a:cubicBezTo>
                    <a:cubicBezTo>
                      <a:pt x="31" y="27"/>
                      <a:pt x="31" y="27"/>
                      <a:pt x="31" y="27"/>
                    </a:cubicBezTo>
                    <a:cubicBezTo>
                      <a:pt x="38" y="22"/>
                      <a:pt x="38" y="22"/>
                      <a:pt x="38" y="22"/>
                    </a:cubicBezTo>
                    <a:cubicBezTo>
                      <a:pt x="41" y="22"/>
                      <a:pt x="41" y="22"/>
                      <a:pt x="41" y="22"/>
                    </a:cubicBezTo>
                    <a:cubicBezTo>
                      <a:pt x="49" y="18"/>
                      <a:pt x="49" y="18"/>
                      <a:pt x="49" y="18"/>
                    </a:cubicBezTo>
                    <a:cubicBezTo>
                      <a:pt x="63" y="22"/>
                      <a:pt x="63" y="22"/>
                      <a:pt x="63" y="22"/>
                    </a:cubicBezTo>
                    <a:cubicBezTo>
                      <a:pt x="67" y="28"/>
                      <a:pt x="67" y="28"/>
                      <a:pt x="67" y="28"/>
                    </a:cubicBezTo>
                    <a:cubicBezTo>
                      <a:pt x="70" y="36"/>
                      <a:pt x="70" y="36"/>
                      <a:pt x="70" y="36"/>
                    </a:cubicBezTo>
                    <a:cubicBezTo>
                      <a:pt x="71" y="36"/>
                      <a:pt x="71" y="36"/>
                      <a:pt x="71" y="36"/>
                    </a:cubicBezTo>
                    <a:cubicBezTo>
                      <a:pt x="83" y="43"/>
                      <a:pt x="83" y="43"/>
                      <a:pt x="83" y="43"/>
                    </a:cubicBezTo>
                    <a:cubicBezTo>
                      <a:pt x="88" y="48"/>
                      <a:pt x="88" y="48"/>
                      <a:pt x="88" y="48"/>
                    </a:cubicBezTo>
                    <a:cubicBezTo>
                      <a:pt x="93" y="51"/>
                      <a:pt x="93" y="51"/>
                      <a:pt x="93" y="51"/>
                    </a:cubicBezTo>
                    <a:cubicBezTo>
                      <a:pt x="94" y="56"/>
                      <a:pt x="94" y="56"/>
                      <a:pt x="94" y="56"/>
                    </a:cubicBezTo>
                    <a:cubicBezTo>
                      <a:pt x="92" y="60"/>
                      <a:pt x="92" y="60"/>
                      <a:pt x="92" y="60"/>
                    </a:cubicBezTo>
                    <a:cubicBezTo>
                      <a:pt x="88" y="61"/>
                      <a:pt x="88" y="61"/>
                      <a:pt x="88" y="61"/>
                    </a:cubicBezTo>
                    <a:cubicBezTo>
                      <a:pt x="89" y="74"/>
                      <a:pt x="89" y="74"/>
                      <a:pt x="89" y="74"/>
                    </a:cubicBezTo>
                    <a:cubicBezTo>
                      <a:pt x="91" y="76"/>
                      <a:pt x="91" y="76"/>
                      <a:pt x="91" y="76"/>
                    </a:cubicBezTo>
                    <a:cubicBezTo>
                      <a:pt x="94" y="75"/>
                      <a:pt x="94" y="75"/>
                      <a:pt x="94" y="75"/>
                    </a:cubicBezTo>
                    <a:cubicBezTo>
                      <a:pt x="97" y="74"/>
                      <a:pt x="97" y="74"/>
                      <a:pt x="97" y="74"/>
                    </a:cubicBezTo>
                    <a:cubicBezTo>
                      <a:pt x="101" y="75"/>
                      <a:pt x="101" y="75"/>
                      <a:pt x="101" y="75"/>
                    </a:cubicBezTo>
                    <a:cubicBezTo>
                      <a:pt x="102" y="76"/>
                      <a:pt x="102" y="76"/>
                      <a:pt x="102" y="76"/>
                    </a:cubicBezTo>
                    <a:cubicBezTo>
                      <a:pt x="106" y="75"/>
                      <a:pt x="106" y="75"/>
                      <a:pt x="106" y="75"/>
                    </a:cubicBezTo>
                    <a:cubicBezTo>
                      <a:pt x="119" y="76"/>
                      <a:pt x="119" y="76"/>
                      <a:pt x="119" y="76"/>
                    </a:cubicBezTo>
                    <a:cubicBezTo>
                      <a:pt x="122" y="78"/>
                      <a:pt x="122" y="78"/>
                      <a:pt x="122" y="78"/>
                    </a:cubicBezTo>
                    <a:cubicBezTo>
                      <a:pt x="126" y="80"/>
                      <a:pt x="126" y="80"/>
                      <a:pt x="126" y="80"/>
                    </a:cubicBezTo>
                    <a:cubicBezTo>
                      <a:pt x="129" y="79"/>
                      <a:pt x="129" y="79"/>
                      <a:pt x="129" y="79"/>
                    </a:cubicBezTo>
                    <a:cubicBezTo>
                      <a:pt x="127" y="75"/>
                      <a:pt x="127" y="75"/>
                      <a:pt x="127" y="75"/>
                    </a:cubicBezTo>
                    <a:cubicBezTo>
                      <a:pt x="124" y="72"/>
                      <a:pt x="124" y="72"/>
                      <a:pt x="124" y="72"/>
                    </a:cubicBezTo>
                    <a:cubicBezTo>
                      <a:pt x="124" y="69"/>
                      <a:pt x="124" y="69"/>
                      <a:pt x="124" y="69"/>
                    </a:cubicBezTo>
                    <a:cubicBezTo>
                      <a:pt x="124" y="68"/>
                      <a:pt x="124" y="68"/>
                      <a:pt x="124" y="68"/>
                    </a:cubicBezTo>
                    <a:cubicBezTo>
                      <a:pt x="118" y="60"/>
                      <a:pt x="118" y="60"/>
                      <a:pt x="118" y="60"/>
                    </a:cubicBezTo>
                    <a:cubicBezTo>
                      <a:pt x="116" y="57"/>
                      <a:pt x="116" y="57"/>
                      <a:pt x="116" y="57"/>
                    </a:cubicBezTo>
                    <a:cubicBezTo>
                      <a:pt x="116" y="50"/>
                      <a:pt x="116" y="50"/>
                      <a:pt x="116" y="50"/>
                    </a:cubicBezTo>
                    <a:cubicBezTo>
                      <a:pt x="115" y="43"/>
                      <a:pt x="115" y="43"/>
                      <a:pt x="115" y="43"/>
                    </a:cubicBezTo>
                    <a:cubicBezTo>
                      <a:pt x="116" y="36"/>
                      <a:pt x="116" y="36"/>
                      <a:pt x="116" y="36"/>
                    </a:cubicBezTo>
                    <a:cubicBezTo>
                      <a:pt x="113" y="31"/>
                      <a:pt x="113" y="31"/>
                      <a:pt x="113" y="31"/>
                    </a:cubicBezTo>
                    <a:cubicBezTo>
                      <a:pt x="111" y="28"/>
                      <a:pt x="111" y="28"/>
                      <a:pt x="111" y="28"/>
                    </a:cubicBezTo>
                    <a:cubicBezTo>
                      <a:pt x="115" y="28"/>
                      <a:pt x="115" y="28"/>
                      <a:pt x="115" y="28"/>
                    </a:cubicBezTo>
                    <a:cubicBezTo>
                      <a:pt x="118" y="22"/>
                      <a:pt x="118" y="22"/>
                      <a:pt x="118" y="22"/>
                    </a:cubicBezTo>
                    <a:cubicBezTo>
                      <a:pt x="124" y="18"/>
                      <a:pt x="124" y="18"/>
                      <a:pt x="124" y="18"/>
                    </a:cubicBezTo>
                    <a:cubicBezTo>
                      <a:pt x="127" y="12"/>
                      <a:pt x="127" y="12"/>
                      <a:pt x="127" y="12"/>
                    </a:cubicBezTo>
                    <a:cubicBezTo>
                      <a:pt x="129" y="13"/>
                      <a:pt x="129" y="13"/>
                      <a:pt x="129" y="13"/>
                    </a:cubicBezTo>
                    <a:cubicBezTo>
                      <a:pt x="128" y="20"/>
                      <a:pt x="128" y="20"/>
                      <a:pt x="128" y="20"/>
                    </a:cubicBezTo>
                    <a:cubicBezTo>
                      <a:pt x="125" y="21"/>
                      <a:pt x="125" y="21"/>
                      <a:pt x="125" y="21"/>
                    </a:cubicBezTo>
                    <a:cubicBezTo>
                      <a:pt x="123" y="27"/>
                      <a:pt x="123" y="27"/>
                      <a:pt x="123" y="27"/>
                    </a:cubicBezTo>
                    <a:cubicBezTo>
                      <a:pt x="123" y="31"/>
                      <a:pt x="123" y="31"/>
                      <a:pt x="123" y="31"/>
                    </a:cubicBezTo>
                    <a:cubicBezTo>
                      <a:pt x="127" y="31"/>
                      <a:pt x="127" y="31"/>
                      <a:pt x="127" y="31"/>
                    </a:cubicBezTo>
                    <a:cubicBezTo>
                      <a:pt x="122" y="36"/>
                      <a:pt x="122" y="36"/>
                      <a:pt x="122" y="36"/>
                    </a:cubicBezTo>
                    <a:cubicBezTo>
                      <a:pt x="120" y="39"/>
                      <a:pt x="120" y="39"/>
                      <a:pt x="120" y="39"/>
                    </a:cubicBezTo>
                    <a:cubicBezTo>
                      <a:pt x="126" y="41"/>
                      <a:pt x="126" y="41"/>
                      <a:pt x="126" y="41"/>
                    </a:cubicBezTo>
                    <a:cubicBezTo>
                      <a:pt x="128" y="42"/>
                      <a:pt x="128" y="42"/>
                      <a:pt x="128" y="42"/>
                    </a:cubicBezTo>
                    <a:cubicBezTo>
                      <a:pt x="131" y="46"/>
                      <a:pt x="131" y="46"/>
                      <a:pt x="131" y="46"/>
                    </a:cubicBezTo>
                    <a:cubicBezTo>
                      <a:pt x="130" y="47"/>
                      <a:pt x="130" y="47"/>
                      <a:pt x="130" y="47"/>
                    </a:cubicBezTo>
                    <a:cubicBezTo>
                      <a:pt x="134" y="51"/>
                      <a:pt x="134" y="51"/>
                      <a:pt x="134" y="51"/>
                    </a:cubicBezTo>
                    <a:cubicBezTo>
                      <a:pt x="134" y="53"/>
                      <a:pt x="134" y="53"/>
                      <a:pt x="134" y="53"/>
                    </a:cubicBezTo>
                    <a:cubicBezTo>
                      <a:pt x="130" y="57"/>
                      <a:pt x="130" y="57"/>
                      <a:pt x="130" y="57"/>
                    </a:cubicBezTo>
                    <a:cubicBezTo>
                      <a:pt x="127" y="57"/>
                      <a:pt x="127" y="57"/>
                      <a:pt x="127" y="57"/>
                    </a:cubicBezTo>
                    <a:cubicBezTo>
                      <a:pt x="128" y="61"/>
                      <a:pt x="128" y="61"/>
                      <a:pt x="128" y="61"/>
                    </a:cubicBezTo>
                    <a:cubicBezTo>
                      <a:pt x="127" y="63"/>
                      <a:pt x="127" y="63"/>
                      <a:pt x="127" y="63"/>
                    </a:cubicBezTo>
                    <a:cubicBezTo>
                      <a:pt x="129" y="65"/>
                      <a:pt x="129" y="65"/>
                      <a:pt x="129" y="65"/>
                    </a:cubicBezTo>
                    <a:cubicBezTo>
                      <a:pt x="133" y="66"/>
                      <a:pt x="133" y="66"/>
                      <a:pt x="133" y="66"/>
                    </a:cubicBezTo>
                    <a:cubicBezTo>
                      <a:pt x="139" y="66"/>
                      <a:pt x="139" y="66"/>
                      <a:pt x="139" y="66"/>
                    </a:cubicBezTo>
                    <a:cubicBezTo>
                      <a:pt x="143" y="69"/>
                      <a:pt x="143" y="69"/>
                      <a:pt x="143" y="69"/>
                    </a:cubicBezTo>
                    <a:cubicBezTo>
                      <a:pt x="146" y="75"/>
                      <a:pt x="146" y="75"/>
                      <a:pt x="146" y="75"/>
                    </a:cubicBezTo>
                    <a:cubicBezTo>
                      <a:pt x="148" y="80"/>
                      <a:pt x="148" y="80"/>
                      <a:pt x="148" y="80"/>
                    </a:cubicBezTo>
                    <a:cubicBezTo>
                      <a:pt x="147" y="81"/>
                      <a:pt x="147" y="81"/>
                      <a:pt x="147" y="81"/>
                    </a:cubicBezTo>
                    <a:cubicBezTo>
                      <a:pt x="150" y="84"/>
                      <a:pt x="150" y="84"/>
                      <a:pt x="150" y="84"/>
                    </a:cubicBezTo>
                    <a:cubicBezTo>
                      <a:pt x="152" y="89"/>
                      <a:pt x="152" y="89"/>
                      <a:pt x="152" y="89"/>
                    </a:cubicBezTo>
                    <a:cubicBezTo>
                      <a:pt x="149" y="98"/>
                      <a:pt x="149" y="98"/>
                      <a:pt x="149" y="98"/>
                    </a:cubicBezTo>
                    <a:cubicBezTo>
                      <a:pt x="148" y="104"/>
                      <a:pt x="148" y="104"/>
                      <a:pt x="148" y="104"/>
                    </a:cubicBezTo>
                    <a:cubicBezTo>
                      <a:pt x="148" y="114"/>
                      <a:pt x="148" y="114"/>
                      <a:pt x="148" y="114"/>
                    </a:cubicBezTo>
                    <a:cubicBezTo>
                      <a:pt x="149" y="120"/>
                      <a:pt x="149" y="120"/>
                      <a:pt x="149" y="120"/>
                    </a:cubicBezTo>
                    <a:cubicBezTo>
                      <a:pt x="151" y="123"/>
                      <a:pt x="151" y="123"/>
                      <a:pt x="151" y="123"/>
                    </a:cubicBezTo>
                    <a:cubicBezTo>
                      <a:pt x="153" y="116"/>
                      <a:pt x="153" y="116"/>
                      <a:pt x="153" y="116"/>
                    </a:cubicBezTo>
                    <a:cubicBezTo>
                      <a:pt x="154" y="105"/>
                      <a:pt x="154" y="105"/>
                      <a:pt x="154" y="105"/>
                    </a:cubicBezTo>
                    <a:cubicBezTo>
                      <a:pt x="157" y="102"/>
                      <a:pt x="157" y="102"/>
                      <a:pt x="157" y="102"/>
                    </a:cubicBezTo>
                    <a:cubicBezTo>
                      <a:pt x="157" y="99"/>
                      <a:pt x="157" y="99"/>
                      <a:pt x="157" y="99"/>
                    </a:cubicBezTo>
                    <a:cubicBezTo>
                      <a:pt x="157" y="97"/>
                      <a:pt x="157" y="97"/>
                      <a:pt x="157" y="97"/>
                    </a:cubicBezTo>
                    <a:cubicBezTo>
                      <a:pt x="160" y="95"/>
                      <a:pt x="160" y="95"/>
                      <a:pt x="160" y="95"/>
                    </a:cubicBezTo>
                    <a:cubicBezTo>
                      <a:pt x="163" y="91"/>
                      <a:pt x="163" y="91"/>
                      <a:pt x="163" y="91"/>
                    </a:cubicBezTo>
                    <a:cubicBezTo>
                      <a:pt x="163" y="82"/>
                      <a:pt x="163" y="82"/>
                      <a:pt x="163" y="82"/>
                    </a:cubicBezTo>
                    <a:cubicBezTo>
                      <a:pt x="163" y="79"/>
                      <a:pt x="163" y="79"/>
                      <a:pt x="163" y="79"/>
                    </a:cubicBezTo>
                    <a:cubicBezTo>
                      <a:pt x="163" y="75"/>
                      <a:pt x="163" y="75"/>
                      <a:pt x="163" y="75"/>
                    </a:cubicBezTo>
                    <a:cubicBezTo>
                      <a:pt x="167" y="71"/>
                      <a:pt x="167" y="71"/>
                      <a:pt x="167" y="71"/>
                    </a:cubicBezTo>
                    <a:cubicBezTo>
                      <a:pt x="168" y="74"/>
                      <a:pt x="168" y="74"/>
                      <a:pt x="168" y="74"/>
                    </a:cubicBezTo>
                    <a:cubicBezTo>
                      <a:pt x="167" y="77"/>
                      <a:pt x="167" y="77"/>
                      <a:pt x="167" y="77"/>
                    </a:cubicBezTo>
                    <a:cubicBezTo>
                      <a:pt x="167" y="77"/>
                      <a:pt x="165" y="80"/>
                      <a:pt x="165" y="80"/>
                    </a:cubicBezTo>
                    <a:cubicBezTo>
                      <a:pt x="166" y="81"/>
                      <a:pt x="168" y="82"/>
                      <a:pt x="168" y="82"/>
                    </a:cubicBezTo>
                    <a:cubicBezTo>
                      <a:pt x="170" y="77"/>
                      <a:pt x="170" y="77"/>
                      <a:pt x="170" y="77"/>
                    </a:cubicBezTo>
                    <a:cubicBezTo>
                      <a:pt x="170" y="68"/>
                      <a:pt x="170" y="68"/>
                      <a:pt x="170" y="68"/>
                    </a:cubicBezTo>
                    <a:cubicBezTo>
                      <a:pt x="169" y="54"/>
                      <a:pt x="169" y="54"/>
                      <a:pt x="169" y="54"/>
                    </a:cubicBezTo>
                    <a:cubicBezTo>
                      <a:pt x="169" y="54"/>
                      <a:pt x="169" y="54"/>
                      <a:pt x="169" y="54"/>
                    </a:cubicBezTo>
                    <a:cubicBezTo>
                      <a:pt x="148" y="57"/>
                      <a:pt x="148" y="57"/>
                      <a:pt x="148" y="57"/>
                    </a:cubicBezTo>
                    <a:lnTo>
                      <a:pt x="134"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86" name="Freeform 44">
                <a:extLst>
                  <a:ext uri="{FF2B5EF4-FFF2-40B4-BE49-F238E27FC236}">
                    <a16:creationId xmlns:a16="http://schemas.microsoft.com/office/drawing/2014/main" id="{75872490-97EA-8C4D-AFAC-71DDF938A621}"/>
                  </a:ext>
                </a:extLst>
              </p:cNvPr>
              <p:cNvSpPr>
                <a:spLocks/>
              </p:cNvSpPr>
              <p:nvPr/>
            </p:nvSpPr>
            <p:spPr bwMode="auto">
              <a:xfrm>
                <a:off x="15299519" y="7086269"/>
                <a:ext cx="988837" cy="975725"/>
              </a:xfrm>
              <a:custGeom>
                <a:avLst/>
                <a:gdLst>
                  <a:gd name="T0" fmla="*/ 24 w 148"/>
                  <a:gd name="T1" fmla="*/ 136 h 146"/>
                  <a:gd name="T2" fmla="*/ 31 w 148"/>
                  <a:gd name="T3" fmla="*/ 144 h 146"/>
                  <a:gd name="T4" fmla="*/ 38 w 148"/>
                  <a:gd name="T5" fmla="*/ 146 h 146"/>
                  <a:gd name="T6" fmla="*/ 48 w 148"/>
                  <a:gd name="T7" fmla="*/ 142 h 146"/>
                  <a:gd name="T8" fmla="*/ 64 w 148"/>
                  <a:gd name="T9" fmla="*/ 134 h 146"/>
                  <a:gd name="T10" fmla="*/ 79 w 148"/>
                  <a:gd name="T11" fmla="*/ 125 h 146"/>
                  <a:gd name="T12" fmla="*/ 79 w 148"/>
                  <a:gd name="T13" fmla="*/ 112 h 146"/>
                  <a:gd name="T14" fmla="*/ 87 w 148"/>
                  <a:gd name="T15" fmla="*/ 99 h 146"/>
                  <a:gd name="T16" fmla="*/ 91 w 148"/>
                  <a:gd name="T17" fmla="*/ 80 h 146"/>
                  <a:gd name="T18" fmla="*/ 100 w 148"/>
                  <a:gd name="T19" fmla="*/ 84 h 146"/>
                  <a:gd name="T20" fmla="*/ 103 w 148"/>
                  <a:gd name="T21" fmla="*/ 83 h 146"/>
                  <a:gd name="T22" fmla="*/ 108 w 148"/>
                  <a:gd name="T23" fmla="*/ 71 h 146"/>
                  <a:gd name="T24" fmla="*/ 110 w 148"/>
                  <a:gd name="T25" fmla="*/ 67 h 146"/>
                  <a:gd name="T26" fmla="*/ 114 w 148"/>
                  <a:gd name="T27" fmla="*/ 69 h 146"/>
                  <a:gd name="T28" fmla="*/ 122 w 148"/>
                  <a:gd name="T29" fmla="*/ 57 h 146"/>
                  <a:gd name="T30" fmla="*/ 126 w 148"/>
                  <a:gd name="T31" fmla="*/ 47 h 146"/>
                  <a:gd name="T32" fmla="*/ 135 w 148"/>
                  <a:gd name="T33" fmla="*/ 44 h 146"/>
                  <a:gd name="T34" fmla="*/ 143 w 148"/>
                  <a:gd name="T35" fmla="*/ 47 h 146"/>
                  <a:gd name="T36" fmla="*/ 148 w 148"/>
                  <a:gd name="T37" fmla="*/ 43 h 146"/>
                  <a:gd name="T38" fmla="*/ 145 w 148"/>
                  <a:gd name="T39" fmla="*/ 36 h 146"/>
                  <a:gd name="T40" fmla="*/ 130 w 148"/>
                  <a:gd name="T41" fmla="*/ 28 h 146"/>
                  <a:gd name="T42" fmla="*/ 120 w 148"/>
                  <a:gd name="T43" fmla="*/ 31 h 146"/>
                  <a:gd name="T44" fmla="*/ 113 w 148"/>
                  <a:gd name="T45" fmla="*/ 34 h 146"/>
                  <a:gd name="T46" fmla="*/ 107 w 148"/>
                  <a:gd name="T47" fmla="*/ 40 h 146"/>
                  <a:gd name="T48" fmla="*/ 94 w 148"/>
                  <a:gd name="T49" fmla="*/ 50 h 146"/>
                  <a:gd name="T50" fmla="*/ 88 w 148"/>
                  <a:gd name="T51" fmla="*/ 33 h 146"/>
                  <a:gd name="T52" fmla="*/ 51 w 148"/>
                  <a:gd name="T53" fmla="*/ 0 h 146"/>
                  <a:gd name="T54" fmla="*/ 47 w 148"/>
                  <a:gd name="T55" fmla="*/ 3 h 146"/>
                  <a:gd name="T56" fmla="*/ 48 w 148"/>
                  <a:gd name="T57" fmla="*/ 7 h 146"/>
                  <a:gd name="T58" fmla="*/ 48 w 148"/>
                  <a:gd name="T59" fmla="*/ 19 h 146"/>
                  <a:gd name="T60" fmla="*/ 47 w 148"/>
                  <a:gd name="T61" fmla="*/ 28 h 146"/>
                  <a:gd name="T62" fmla="*/ 46 w 148"/>
                  <a:gd name="T63" fmla="*/ 39 h 146"/>
                  <a:gd name="T64" fmla="*/ 36 w 148"/>
                  <a:gd name="T65" fmla="*/ 51 h 146"/>
                  <a:gd name="T66" fmla="*/ 28 w 148"/>
                  <a:gd name="T67" fmla="*/ 55 h 146"/>
                  <a:gd name="T68" fmla="*/ 21 w 148"/>
                  <a:gd name="T69" fmla="*/ 65 h 146"/>
                  <a:gd name="T70" fmla="*/ 19 w 148"/>
                  <a:gd name="T71" fmla="*/ 76 h 146"/>
                  <a:gd name="T72" fmla="*/ 12 w 148"/>
                  <a:gd name="T73" fmla="*/ 76 h 146"/>
                  <a:gd name="T74" fmla="*/ 9 w 148"/>
                  <a:gd name="T75" fmla="*/ 91 h 146"/>
                  <a:gd name="T76" fmla="*/ 3 w 148"/>
                  <a:gd name="T77" fmla="*/ 98 h 146"/>
                  <a:gd name="T78" fmla="*/ 3 w 148"/>
                  <a:gd name="T79" fmla="*/ 114 h 146"/>
                  <a:gd name="T80" fmla="*/ 10 w 148"/>
                  <a:gd name="T81" fmla="*/ 127 h 146"/>
                  <a:gd name="T82" fmla="*/ 19 w 148"/>
                  <a:gd name="T83" fmla="*/ 138 h 146"/>
                  <a:gd name="T84" fmla="*/ 21 w 148"/>
                  <a:gd name="T85" fmla="*/ 13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8" h="146">
                    <a:moveTo>
                      <a:pt x="21" y="136"/>
                    </a:moveTo>
                    <a:lnTo>
                      <a:pt x="24" y="136"/>
                    </a:lnTo>
                    <a:lnTo>
                      <a:pt x="25" y="139"/>
                    </a:lnTo>
                    <a:lnTo>
                      <a:pt x="31" y="144"/>
                    </a:lnTo>
                    <a:lnTo>
                      <a:pt x="36" y="146"/>
                    </a:lnTo>
                    <a:lnTo>
                      <a:pt x="38" y="146"/>
                    </a:lnTo>
                    <a:lnTo>
                      <a:pt x="44" y="139"/>
                    </a:lnTo>
                    <a:lnTo>
                      <a:pt x="48" y="142"/>
                    </a:lnTo>
                    <a:lnTo>
                      <a:pt x="57" y="140"/>
                    </a:lnTo>
                    <a:lnTo>
                      <a:pt x="64" y="134"/>
                    </a:lnTo>
                    <a:lnTo>
                      <a:pt x="75" y="128"/>
                    </a:lnTo>
                    <a:lnTo>
                      <a:pt x="79" y="125"/>
                    </a:lnTo>
                    <a:lnTo>
                      <a:pt x="78" y="117"/>
                    </a:lnTo>
                    <a:lnTo>
                      <a:pt x="79" y="112"/>
                    </a:lnTo>
                    <a:lnTo>
                      <a:pt x="84" y="107"/>
                    </a:lnTo>
                    <a:lnTo>
                      <a:pt x="87" y="99"/>
                    </a:lnTo>
                    <a:lnTo>
                      <a:pt x="90" y="87"/>
                    </a:lnTo>
                    <a:lnTo>
                      <a:pt x="91" y="80"/>
                    </a:lnTo>
                    <a:lnTo>
                      <a:pt x="95" y="82"/>
                    </a:lnTo>
                    <a:lnTo>
                      <a:pt x="100" y="84"/>
                    </a:lnTo>
                    <a:lnTo>
                      <a:pt x="102" y="85"/>
                    </a:lnTo>
                    <a:lnTo>
                      <a:pt x="103" y="83"/>
                    </a:lnTo>
                    <a:lnTo>
                      <a:pt x="106" y="75"/>
                    </a:lnTo>
                    <a:lnTo>
                      <a:pt x="108" y="71"/>
                    </a:lnTo>
                    <a:lnTo>
                      <a:pt x="109" y="67"/>
                    </a:lnTo>
                    <a:lnTo>
                      <a:pt x="110" y="67"/>
                    </a:lnTo>
                    <a:lnTo>
                      <a:pt x="113" y="67"/>
                    </a:lnTo>
                    <a:lnTo>
                      <a:pt x="114" y="69"/>
                    </a:lnTo>
                    <a:lnTo>
                      <a:pt x="119" y="60"/>
                    </a:lnTo>
                    <a:lnTo>
                      <a:pt x="122" y="57"/>
                    </a:lnTo>
                    <a:lnTo>
                      <a:pt x="124" y="54"/>
                    </a:lnTo>
                    <a:lnTo>
                      <a:pt x="126" y="47"/>
                    </a:lnTo>
                    <a:lnTo>
                      <a:pt x="126" y="39"/>
                    </a:lnTo>
                    <a:lnTo>
                      <a:pt x="135" y="44"/>
                    </a:lnTo>
                    <a:lnTo>
                      <a:pt x="141" y="47"/>
                    </a:lnTo>
                    <a:lnTo>
                      <a:pt x="143" y="47"/>
                    </a:lnTo>
                    <a:lnTo>
                      <a:pt x="146" y="44"/>
                    </a:lnTo>
                    <a:lnTo>
                      <a:pt x="148" y="43"/>
                    </a:lnTo>
                    <a:lnTo>
                      <a:pt x="147" y="43"/>
                    </a:lnTo>
                    <a:lnTo>
                      <a:pt x="145" y="36"/>
                    </a:lnTo>
                    <a:lnTo>
                      <a:pt x="141" y="31"/>
                    </a:lnTo>
                    <a:lnTo>
                      <a:pt x="130" y="28"/>
                    </a:lnTo>
                    <a:lnTo>
                      <a:pt x="123" y="31"/>
                    </a:lnTo>
                    <a:lnTo>
                      <a:pt x="120" y="31"/>
                    </a:lnTo>
                    <a:lnTo>
                      <a:pt x="114" y="35"/>
                    </a:lnTo>
                    <a:lnTo>
                      <a:pt x="113" y="34"/>
                    </a:lnTo>
                    <a:lnTo>
                      <a:pt x="112" y="34"/>
                    </a:lnTo>
                    <a:lnTo>
                      <a:pt x="107" y="40"/>
                    </a:lnTo>
                    <a:lnTo>
                      <a:pt x="102" y="40"/>
                    </a:lnTo>
                    <a:lnTo>
                      <a:pt x="94" y="50"/>
                    </a:lnTo>
                    <a:lnTo>
                      <a:pt x="91" y="50"/>
                    </a:lnTo>
                    <a:lnTo>
                      <a:pt x="88" y="33"/>
                    </a:lnTo>
                    <a:lnTo>
                      <a:pt x="57" y="39"/>
                    </a:lnTo>
                    <a:lnTo>
                      <a:pt x="51" y="0"/>
                    </a:lnTo>
                    <a:lnTo>
                      <a:pt x="48" y="0"/>
                    </a:lnTo>
                    <a:lnTo>
                      <a:pt x="47" y="3"/>
                    </a:lnTo>
                    <a:lnTo>
                      <a:pt x="48" y="6"/>
                    </a:lnTo>
                    <a:lnTo>
                      <a:pt x="48" y="7"/>
                    </a:lnTo>
                    <a:lnTo>
                      <a:pt x="48" y="15"/>
                    </a:lnTo>
                    <a:lnTo>
                      <a:pt x="48" y="19"/>
                    </a:lnTo>
                    <a:lnTo>
                      <a:pt x="47" y="22"/>
                    </a:lnTo>
                    <a:lnTo>
                      <a:pt x="47" y="28"/>
                    </a:lnTo>
                    <a:lnTo>
                      <a:pt x="46" y="36"/>
                    </a:lnTo>
                    <a:lnTo>
                      <a:pt x="46" y="39"/>
                    </a:lnTo>
                    <a:lnTo>
                      <a:pt x="44" y="44"/>
                    </a:lnTo>
                    <a:lnTo>
                      <a:pt x="36" y="51"/>
                    </a:lnTo>
                    <a:lnTo>
                      <a:pt x="33" y="55"/>
                    </a:lnTo>
                    <a:lnTo>
                      <a:pt x="28" y="55"/>
                    </a:lnTo>
                    <a:lnTo>
                      <a:pt x="24" y="61"/>
                    </a:lnTo>
                    <a:lnTo>
                      <a:pt x="21" y="65"/>
                    </a:lnTo>
                    <a:lnTo>
                      <a:pt x="20" y="75"/>
                    </a:lnTo>
                    <a:lnTo>
                      <a:pt x="19" y="76"/>
                    </a:lnTo>
                    <a:lnTo>
                      <a:pt x="15" y="73"/>
                    </a:lnTo>
                    <a:lnTo>
                      <a:pt x="12" y="76"/>
                    </a:lnTo>
                    <a:lnTo>
                      <a:pt x="9" y="87"/>
                    </a:lnTo>
                    <a:lnTo>
                      <a:pt x="9" y="91"/>
                    </a:lnTo>
                    <a:lnTo>
                      <a:pt x="7" y="94"/>
                    </a:lnTo>
                    <a:lnTo>
                      <a:pt x="3" y="98"/>
                    </a:lnTo>
                    <a:lnTo>
                      <a:pt x="0" y="101"/>
                    </a:lnTo>
                    <a:lnTo>
                      <a:pt x="3" y="114"/>
                    </a:lnTo>
                    <a:lnTo>
                      <a:pt x="5" y="120"/>
                    </a:lnTo>
                    <a:lnTo>
                      <a:pt x="10" y="127"/>
                    </a:lnTo>
                    <a:lnTo>
                      <a:pt x="15" y="132"/>
                    </a:lnTo>
                    <a:lnTo>
                      <a:pt x="19" y="138"/>
                    </a:lnTo>
                    <a:lnTo>
                      <a:pt x="20" y="138"/>
                    </a:lnTo>
                    <a:lnTo>
                      <a:pt x="21" y="136"/>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87" name="Freeform 45">
                <a:extLst>
                  <a:ext uri="{FF2B5EF4-FFF2-40B4-BE49-F238E27FC236}">
                    <a16:creationId xmlns:a16="http://schemas.microsoft.com/office/drawing/2014/main" id="{1BBA5BD4-5741-904B-AA16-8B74F4CBD09E}"/>
                  </a:ext>
                </a:extLst>
              </p:cNvPr>
              <p:cNvSpPr>
                <a:spLocks/>
              </p:cNvSpPr>
              <p:nvPr/>
            </p:nvSpPr>
            <p:spPr bwMode="auto">
              <a:xfrm>
                <a:off x="13849677" y="7607544"/>
                <a:ext cx="1576789" cy="815331"/>
              </a:xfrm>
              <a:custGeom>
                <a:avLst/>
                <a:gdLst>
                  <a:gd name="T0" fmla="*/ 207 w 236"/>
                  <a:gd name="T1" fmla="*/ 91 h 122"/>
                  <a:gd name="T2" fmla="*/ 214 w 236"/>
                  <a:gd name="T3" fmla="*/ 88 h 122"/>
                  <a:gd name="T4" fmla="*/ 220 w 236"/>
                  <a:gd name="T5" fmla="*/ 74 h 122"/>
                  <a:gd name="T6" fmla="*/ 235 w 236"/>
                  <a:gd name="T7" fmla="*/ 64 h 122"/>
                  <a:gd name="T8" fmla="*/ 232 w 236"/>
                  <a:gd name="T9" fmla="*/ 54 h 122"/>
                  <a:gd name="T10" fmla="*/ 222 w 236"/>
                  <a:gd name="T11" fmla="*/ 42 h 122"/>
                  <a:gd name="T12" fmla="*/ 217 w 236"/>
                  <a:gd name="T13" fmla="*/ 23 h 122"/>
                  <a:gd name="T14" fmla="*/ 215 w 236"/>
                  <a:gd name="T15" fmla="*/ 22 h 122"/>
                  <a:gd name="T16" fmla="*/ 207 w 236"/>
                  <a:gd name="T17" fmla="*/ 13 h 122"/>
                  <a:gd name="T18" fmla="*/ 203 w 236"/>
                  <a:gd name="T19" fmla="*/ 11 h 122"/>
                  <a:gd name="T20" fmla="*/ 199 w 236"/>
                  <a:gd name="T21" fmla="*/ 15 h 122"/>
                  <a:gd name="T22" fmla="*/ 192 w 236"/>
                  <a:gd name="T23" fmla="*/ 17 h 122"/>
                  <a:gd name="T24" fmla="*/ 184 w 236"/>
                  <a:gd name="T25" fmla="*/ 13 h 122"/>
                  <a:gd name="T26" fmla="*/ 181 w 236"/>
                  <a:gd name="T27" fmla="*/ 16 h 122"/>
                  <a:gd name="T28" fmla="*/ 178 w 236"/>
                  <a:gd name="T29" fmla="*/ 18 h 122"/>
                  <a:gd name="T30" fmla="*/ 174 w 236"/>
                  <a:gd name="T31" fmla="*/ 15 h 122"/>
                  <a:gd name="T32" fmla="*/ 166 w 236"/>
                  <a:gd name="T33" fmla="*/ 13 h 122"/>
                  <a:gd name="T34" fmla="*/ 163 w 236"/>
                  <a:gd name="T35" fmla="*/ 7 h 122"/>
                  <a:gd name="T36" fmla="*/ 154 w 236"/>
                  <a:gd name="T37" fmla="*/ 0 h 122"/>
                  <a:gd name="T38" fmla="*/ 148 w 236"/>
                  <a:gd name="T39" fmla="*/ 3 h 122"/>
                  <a:gd name="T40" fmla="*/ 141 w 236"/>
                  <a:gd name="T41" fmla="*/ 2 h 122"/>
                  <a:gd name="T42" fmla="*/ 144 w 236"/>
                  <a:gd name="T43" fmla="*/ 7 h 122"/>
                  <a:gd name="T44" fmla="*/ 144 w 236"/>
                  <a:gd name="T45" fmla="*/ 15 h 122"/>
                  <a:gd name="T46" fmla="*/ 138 w 236"/>
                  <a:gd name="T47" fmla="*/ 17 h 122"/>
                  <a:gd name="T48" fmla="*/ 126 w 236"/>
                  <a:gd name="T49" fmla="*/ 20 h 122"/>
                  <a:gd name="T50" fmla="*/ 125 w 236"/>
                  <a:gd name="T51" fmla="*/ 23 h 122"/>
                  <a:gd name="T52" fmla="*/ 124 w 236"/>
                  <a:gd name="T53" fmla="*/ 29 h 122"/>
                  <a:gd name="T54" fmla="*/ 120 w 236"/>
                  <a:gd name="T55" fmla="*/ 37 h 122"/>
                  <a:gd name="T56" fmla="*/ 115 w 236"/>
                  <a:gd name="T57" fmla="*/ 39 h 122"/>
                  <a:gd name="T58" fmla="*/ 112 w 236"/>
                  <a:gd name="T59" fmla="*/ 47 h 122"/>
                  <a:gd name="T60" fmla="*/ 104 w 236"/>
                  <a:gd name="T61" fmla="*/ 52 h 122"/>
                  <a:gd name="T62" fmla="*/ 100 w 236"/>
                  <a:gd name="T63" fmla="*/ 48 h 122"/>
                  <a:gd name="T64" fmla="*/ 97 w 236"/>
                  <a:gd name="T65" fmla="*/ 44 h 122"/>
                  <a:gd name="T66" fmla="*/ 93 w 236"/>
                  <a:gd name="T67" fmla="*/ 51 h 122"/>
                  <a:gd name="T68" fmla="*/ 92 w 236"/>
                  <a:gd name="T69" fmla="*/ 58 h 122"/>
                  <a:gd name="T70" fmla="*/ 86 w 236"/>
                  <a:gd name="T71" fmla="*/ 55 h 122"/>
                  <a:gd name="T72" fmla="*/ 80 w 236"/>
                  <a:gd name="T73" fmla="*/ 56 h 122"/>
                  <a:gd name="T74" fmla="*/ 76 w 236"/>
                  <a:gd name="T75" fmla="*/ 61 h 122"/>
                  <a:gd name="T76" fmla="*/ 71 w 236"/>
                  <a:gd name="T77" fmla="*/ 60 h 122"/>
                  <a:gd name="T78" fmla="*/ 63 w 236"/>
                  <a:gd name="T79" fmla="*/ 57 h 122"/>
                  <a:gd name="T80" fmla="*/ 57 w 236"/>
                  <a:gd name="T81" fmla="*/ 61 h 122"/>
                  <a:gd name="T82" fmla="*/ 49 w 236"/>
                  <a:gd name="T83" fmla="*/ 66 h 122"/>
                  <a:gd name="T84" fmla="*/ 43 w 236"/>
                  <a:gd name="T85" fmla="*/ 67 h 122"/>
                  <a:gd name="T86" fmla="*/ 43 w 236"/>
                  <a:gd name="T87" fmla="*/ 72 h 122"/>
                  <a:gd name="T88" fmla="*/ 44 w 236"/>
                  <a:gd name="T89" fmla="*/ 78 h 122"/>
                  <a:gd name="T90" fmla="*/ 36 w 236"/>
                  <a:gd name="T91" fmla="*/ 81 h 122"/>
                  <a:gd name="T92" fmla="*/ 33 w 236"/>
                  <a:gd name="T93" fmla="*/ 88 h 122"/>
                  <a:gd name="T94" fmla="*/ 33 w 236"/>
                  <a:gd name="T95" fmla="*/ 94 h 122"/>
                  <a:gd name="T96" fmla="*/ 27 w 236"/>
                  <a:gd name="T97" fmla="*/ 94 h 122"/>
                  <a:gd name="T98" fmla="*/ 19 w 236"/>
                  <a:gd name="T99" fmla="*/ 89 h 122"/>
                  <a:gd name="T100" fmla="*/ 14 w 236"/>
                  <a:gd name="T101" fmla="*/ 93 h 122"/>
                  <a:gd name="T102" fmla="*/ 10 w 236"/>
                  <a:gd name="T103" fmla="*/ 97 h 122"/>
                  <a:gd name="T104" fmla="*/ 14 w 236"/>
                  <a:gd name="T105" fmla="*/ 102 h 122"/>
                  <a:gd name="T106" fmla="*/ 14 w 236"/>
                  <a:gd name="T107" fmla="*/ 107 h 122"/>
                  <a:gd name="T108" fmla="*/ 12 w 236"/>
                  <a:gd name="T109" fmla="*/ 115 h 122"/>
                  <a:gd name="T110" fmla="*/ 7 w 236"/>
                  <a:gd name="T111" fmla="*/ 116 h 122"/>
                  <a:gd name="T112" fmla="*/ 5 w 236"/>
                  <a:gd name="T113" fmla="*/ 117 h 122"/>
                  <a:gd name="T114" fmla="*/ 0 w 236"/>
                  <a:gd name="T115" fmla="*/ 117 h 122"/>
                  <a:gd name="T116" fmla="*/ 0 w 236"/>
                  <a:gd name="T117" fmla="*/ 121 h 122"/>
                  <a:gd name="T118" fmla="*/ 2 w 236"/>
                  <a:gd name="T119" fmla="*/ 121 h 122"/>
                  <a:gd name="T120" fmla="*/ 50 w 236"/>
                  <a:gd name="T121" fmla="*/ 111 h 122"/>
                  <a:gd name="T122" fmla="*/ 192 w 236"/>
                  <a:gd name="T123" fmla="*/ 100 h 122"/>
                  <a:gd name="T124" fmla="*/ 202 w 236"/>
                  <a:gd name="T125" fmla="*/ 9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6" h="122">
                    <a:moveTo>
                      <a:pt x="202" y="94"/>
                    </a:moveTo>
                    <a:lnTo>
                      <a:pt x="207" y="91"/>
                    </a:lnTo>
                    <a:lnTo>
                      <a:pt x="210" y="89"/>
                    </a:lnTo>
                    <a:lnTo>
                      <a:pt x="214" y="88"/>
                    </a:lnTo>
                    <a:lnTo>
                      <a:pt x="217" y="79"/>
                    </a:lnTo>
                    <a:lnTo>
                      <a:pt x="220" y="74"/>
                    </a:lnTo>
                    <a:lnTo>
                      <a:pt x="231" y="70"/>
                    </a:lnTo>
                    <a:lnTo>
                      <a:pt x="235" y="64"/>
                    </a:lnTo>
                    <a:lnTo>
                      <a:pt x="236" y="60"/>
                    </a:lnTo>
                    <a:lnTo>
                      <a:pt x="232" y="54"/>
                    </a:lnTo>
                    <a:lnTo>
                      <a:pt x="227" y="49"/>
                    </a:lnTo>
                    <a:lnTo>
                      <a:pt x="222" y="42"/>
                    </a:lnTo>
                    <a:lnTo>
                      <a:pt x="220" y="36"/>
                    </a:lnTo>
                    <a:lnTo>
                      <a:pt x="217" y="23"/>
                    </a:lnTo>
                    <a:lnTo>
                      <a:pt x="218" y="22"/>
                    </a:lnTo>
                    <a:lnTo>
                      <a:pt x="215" y="22"/>
                    </a:lnTo>
                    <a:lnTo>
                      <a:pt x="211" y="18"/>
                    </a:lnTo>
                    <a:lnTo>
                      <a:pt x="207" y="13"/>
                    </a:lnTo>
                    <a:lnTo>
                      <a:pt x="204" y="10"/>
                    </a:lnTo>
                    <a:lnTo>
                      <a:pt x="203" y="11"/>
                    </a:lnTo>
                    <a:lnTo>
                      <a:pt x="201" y="12"/>
                    </a:lnTo>
                    <a:lnTo>
                      <a:pt x="199" y="15"/>
                    </a:lnTo>
                    <a:lnTo>
                      <a:pt x="198" y="16"/>
                    </a:lnTo>
                    <a:lnTo>
                      <a:pt x="192" y="17"/>
                    </a:lnTo>
                    <a:lnTo>
                      <a:pt x="187" y="15"/>
                    </a:lnTo>
                    <a:lnTo>
                      <a:pt x="184" y="13"/>
                    </a:lnTo>
                    <a:lnTo>
                      <a:pt x="183" y="14"/>
                    </a:lnTo>
                    <a:lnTo>
                      <a:pt x="181" y="16"/>
                    </a:lnTo>
                    <a:lnTo>
                      <a:pt x="181" y="17"/>
                    </a:lnTo>
                    <a:lnTo>
                      <a:pt x="178" y="18"/>
                    </a:lnTo>
                    <a:lnTo>
                      <a:pt x="176" y="16"/>
                    </a:lnTo>
                    <a:lnTo>
                      <a:pt x="174" y="15"/>
                    </a:lnTo>
                    <a:lnTo>
                      <a:pt x="171" y="14"/>
                    </a:lnTo>
                    <a:lnTo>
                      <a:pt x="166" y="13"/>
                    </a:lnTo>
                    <a:lnTo>
                      <a:pt x="165" y="11"/>
                    </a:lnTo>
                    <a:lnTo>
                      <a:pt x="163" y="7"/>
                    </a:lnTo>
                    <a:lnTo>
                      <a:pt x="159" y="4"/>
                    </a:lnTo>
                    <a:lnTo>
                      <a:pt x="154" y="0"/>
                    </a:lnTo>
                    <a:lnTo>
                      <a:pt x="153" y="1"/>
                    </a:lnTo>
                    <a:lnTo>
                      <a:pt x="148" y="3"/>
                    </a:lnTo>
                    <a:lnTo>
                      <a:pt x="143" y="1"/>
                    </a:lnTo>
                    <a:lnTo>
                      <a:pt x="141" y="2"/>
                    </a:lnTo>
                    <a:lnTo>
                      <a:pt x="142" y="6"/>
                    </a:lnTo>
                    <a:lnTo>
                      <a:pt x="144" y="7"/>
                    </a:lnTo>
                    <a:lnTo>
                      <a:pt x="143" y="9"/>
                    </a:lnTo>
                    <a:lnTo>
                      <a:pt x="144" y="15"/>
                    </a:lnTo>
                    <a:lnTo>
                      <a:pt x="142" y="17"/>
                    </a:lnTo>
                    <a:lnTo>
                      <a:pt x="138" y="17"/>
                    </a:lnTo>
                    <a:lnTo>
                      <a:pt x="134" y="19"/>
                    </a:lnTo>
                    <a:lnTo>
                      <a:pt x="126" y="20"/>
                    </a:lnTo>
                    <a:lnTo>
                      <a:pt x="125" y="21"/>
                    </a:lnTo>
                    <a:lnTo>
                      <a:pt x="125" y="23"/>
                    </a:lnTo>
                    <a:lnTo>
                      <a:pt x="124" y="25"/>
                    </a:lnTo>
                    <a:lnTo>
                      <a:pt x="124" y="29"/>
                    </a:lnTo>
                    <a:lnTo>
                      <a:pt x="122" y="33"/>
                    </a:lnTo>
                    <a:lnTo>
                      <a:pt x="120" y="37"/>
                    </a:lnTo>
                    <a:lnTo>
                      <a:pt x="118" y="39"/>
                    </a:lnTo>
                    <a:lnTo>
                      <a:pt x="115" y="39"/>
                    </a:lnTo>
                    <a:lnTo>
                      <a:pt x="112" y="44"/>
                    </a:lnTo>
                    <a:lnTo>
                      <a:pt x="112" y="47"/>
                    </a:lnTo>
                    <a:lnTo>
                      <a:pt x="110" y="51"/>
                    </a:lnTo>
                    <a:lnTo>
                      <a:pt x="104" y="52"/>
                    </a:lnTo>
                    <a:lnTo>
                      <a:pt x="103" y="51"/>
                    </a:lnTo>
                    <a:lnTo>
                      <a:pt x="100" y="48"/>
                    </a:lnTo>
                    <a:lnTo>
                      <a:pt x="99" y="44"/>
                    </a:lnTo>
                    <a:lnTo>
                      <a:pt x="97" y="44"/>
                    </a:lnTo>
                    <a:lnTo>
                      <a:pt x="96" y="48"/>
                    </a:lnTo>
                    <a:lnTo>
                      <a:pt x="93" y="51"/>
                    </a:lnTo>
                    <a:lnTo>
                      <a:pt x="93" y="55"/>
                    </a:lnTo>
                    <a:lnTo>
                      <a:pt x="92" y="58"/>
                    </a:lnTo>
                    <a:lnTo>
                      <a:pt x="88" y="57"/>
                    </a:lnTo>
                    <a:lnTo>
                      <a:pt x="86" y="55"/>
                    </a:lnTo>
                    <a:lnTo>
                      <a:pt x="82" y="55"/>
                    </a:lnTo>
                    <a:lnTo>
                      <a:pt x="80" y="56"/>
                    </a:lnTo>
                    <a:lnTo>
                      <a:pt x="76" y="57"/>
                    </a:lnTo>
                    <a:lnTo>
                      <a:pt x="76" y="61"/>
                    </a:lnTo>
                    <a:lnTo>
                      <a:pt x="75" y="62"/>
                    </a:lnTo>
                    <a:lnTo>
                      <a:pt x="71" y="60"/>
                    </a:lnTo>
                    <a:lnTo>
                      <a:pt x="68" y="57"/>
                    </a:lnTo>
                    <a:lnTo>
                      <a:pt x="63" y="57"/>
                    </a:lnTo>
                    <a:lnTo>
                      <a:pt x="60" y="57"/>
                    </a:lnTo>
                    <a:lnTo>
                      <a:pt x="57" y="61"/>
                    </a:lnTo>
                    <a:lnTo>
                      <a:pt x="49" y="61"/>
                    </a:lnTo>
                    <a:lnTo>
                      <a:pt x="49" y="66"/>
                    </a:lnTo>
                    <a:lnTo>
                      <a:pt x="46" y="66"/>
                    </a:lnTo>
                    <a:lnTo>
                      <a:pt x="43" y="67"/>
                    </a:lnTo>
                    <a:lnTo>
                      <a:pt x="43" y="71"/>
                    </a:lnTo>
                    <a:lnTo>
                      <a:pt x="43" y="72"/>
                    </a:lnTo>
                    <a:lnTo>
                      <a:pt x="43" y="75"/>
                    </a:lnTo>
                    <a:lnTo>
                      <a:pt x="44" y="78"/>
                    </a:lnTo>
                    <a:lnTo>
                      <a:pt x="42" y="79"/>
                    </a:lnTo>
                    <a:lnTo>
                      <a:pt x="36" y="81"/>
                    </a:lnTo>
                    <a:lnTo>
                      <a:pt x="33" y="83"/>
                    </a:lnTo>
                    <a:lnTo>
                      <a:pt x="33" y="88"/>
                    </a:lnTo>
                    <a:lnTo>
                      <a:pt x="35" y="93"/>
                    </a:lnTo>
                    <a:lnTo>
                      <a:pt x="33" y="94"/>
                    </a:lnTo>
                    <a:lnTo>
                      <a:pt x="30" y="94"/>
                    </a:lnTo>
                    <a:lnTo>
                      <a:pt x="27" y="94"/>
                    </a:lnTo>
                    <a:lnTo>
                      <a:pt x="23" y="91"/>
                    </a:lnTo>
                    <a:lnTo>
                      <a:pt x="19" y="89"/>
                    </a:lnTo>
                    <a:lnTo>
                      <a:pt x="17" y="90"/>
                    </a:lnTo>
                    <a:lnTo>
                      <a:pt x="14" y="93"/>
                    </a:lnTo>
                    <a:lnTo>
                      <a:pt x="11" y="94"/>
                    </a:lnTo>
                    <a:lnTo>
                      <a:pt x="10" y="97"/>
                    </a:lnTo>
                    <a:lnTo>
                      <a:pt x="10" y="100"/>
                    </a:lnTo>
                    <a:lnTo>
                      <a:pt x="14" y="102"/>
                    </a:lnTo>
                    <a:lnTo>
                      <a:pt x="14" y="104"/>
                    </a:lnTo>
                    <a:lnTo>
                      <a:pt x="14" y="107"/>
                    </a:lnTo>
                    <a:lnTo>
                      <a:pt x="14" y="112"/>
                    </a:lnTo>
                    <a:lnTo>
                      <a:pt x="12" y="115"/>
                    </a:lnTo>
                    <a:lnTo>
                      <a:pt x="10" y="116"/>
                    </a:lnTo>
                    <a:lnTo>
                      <a:pt x="7" y="116"/>
                    </a:lnTo>
                    <a:lnTo>
                      <a:pt x="5" y="117"/>
                    </a:lnTo>
                    <a:lnTo>
                      <a:pt x="5" y="117"/>
                    </a:lnTo>
                    <a:lnTo>
                      <a:pt x="4" y="117"/>
                    </a:lnTo>
                    <a:lnTo>
                      <a:pt x="0" y="117"/>
                    </a:lnTo>
                    <a:lnTo>
                      <a:pt x="0" y="118"/>
                    </a:lnTo>
                    <a:lnTo>
                      <a:pt x="0" y="121"/>
                    </a:lnTo>
                    <a:lnTo>
                      <a:pt x="0" y="122"/>
                    </a:lnTo>
                    <a:lnTo>
                      <a:pt x="2" y="121"/>
                    </a:lnTo>
                    <a:lnTo>
                      <a:pt x="52" y="120"/>
                    </a:lnTo>
                    <a:lnTo>
                      <a:pt x="50" y="111"/>
                    </a:lnTo>
                    <a:lnTo>
                      <a:pt x="143" y="105"/>
                    </a:lnTo>
                    <a:lnTo>
                      <a:pt x="192" y="100"/>
                    </a:lnTo>
                    <a:lnTo>
                      <a:pt x="198" y="97"/>
                    </a:lnTo>
                    <a:lnTo>
                      <a:pt x="202" y="9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88" name="Freeform 46">
                <a:extLst>
                  <a:ext uri="{FF2B5EF4-FFF2-40B4-BE49-F238E27FC236}">
                    <a16:creationId xmlns:a16="http://schemas.microsoft.com/office/drawing/2014/main" id="{7A0A50D4-490E-AF4D-9652-5AEFA01604E2}"/>
                  </a:ext>
                </a:extLst>
              </p:cNvPr>
              <p:cNvSpPr>
                <a:spLocks/>
              </p:cNvSpPr>
              <p:nvPr/>
            </p:nvSpPr>
            <p:spPr bwMode="auto">
              <a:xfrm>
                <a:off x="12506728" y="7320173"/>
                <a:ext cx="1436483" cy="1249730"/>
              </a:xfrm>
              <a:custGeom>
                <a:avLst/>
                <a:gdLst>
                  <a:gd name="T0" fmla="*/ 238 w 254"/>
                  <a:gd name="T1" fmla="*/ 190 h 221"/>
                  <a:gd name="T2" fmla="*/ 242 w 254"/>
                  <a:gd name="T3" fmla="*/ 189 h 221"/>
                  <a:gd name="T4" fmla="*/ 244 w 254"/>
                  <a:gd name="T5" fmla="*/ 188 h 221"/>
                  <a:gd name="T6" fmla="*/ 249 w 254"/>
                  <a:gd name="T7" fmla="*/ 187 h 221"/>
                  <a:gd name="T8" fmla="*/ 254 w 254"/>
                  <a:gd name="T9" fmla="*/ 183 h 221"/>
                  <a:gd name="T10" fmla="*/ 254 w 254"/>
                  <a:gd name="T11" fmla="*/ 173 h 221"/>
                  <a:gd name="T12" fmla="*/ 250 w 254"/>
                  <a:gd name="T13" fmla="*/ 168 h 221"/>
                  <a:gd name="T14" fmla="*/ 251 w 254"/>
                  <a:gd name="T15" fmla="*/ 161 h 221"/>
                  <a:gd name="T16" fmla="*/ 243 w 254"/>
                  <a:gd name="T17" fmla="*/ 166 h 221"/>
                  <a:gd name="T18" fmla="*/ 238 w 254"/>
                  <a:gd name="T19" fmla="*/ 156 h 221"/>
                  <a:gd name="T20" fmla="*/ 240 w 254"/>
                  <a:gd name="T21" fmla="*/ 146 h 221"/>
                  <a:gd name="T22" fmla="*/ 232 w 254"/>
                  <a:gd name="T23" fmla="*/ 131 h 221"/>
                  <a:gd name="T24" fmla="*/ 216 w 254"/>
                  <a:gd name="T25" fmla="*/ 124 h 221"/>
                  <a:gd name="T26" fmla="*/ 202 w 254"/>
                  <a:gd name="T27" fmla="*/ 112 h 221"/>
                  <a:gd name="T28" fmla="*/ 204 w 254"/>
                  <a:gd name="T29" fmla="*/ 100 h 221"/>
                  <a:gd name="T30" fmla="*/ 206 w 254"/>
                  <a:gd name="T31" fmla="*/ 91 h 221"/>
                  <a:gd name="T32" fmla="*/ 206 w 254"/>
                  <a:gd name="T33" fmla="*/ 80 h 221"/>
                  <a:gd name="T34" fmla="*/ 196 w 254"/>
                  <a:gd name="T35" fmla="*/ 76 h 221"/>
                  <a:gd name="T36" fmla="*/ 191 w 254"/>
                  <a:gd name="T37" fmla="*/ 81 h 221"/>
                  <a:gd name="T38" fmla="*/ 186 w 254"/>
                  <a:gd name="T39" fmla="*/ 67 h 221"/>
                  <a:gd name="T40" fmla="*/ 163 w 254"/>
                  <a:gd name="T41" fmla="*/ 45 h 221"/>
                  <a:gd name="T42" fmla="*/ 156 w 254"/>
                  <a:gd name="T43" fmla="*/ 22 h 221"/>
                  <a:gd name="T44" fmla="*/ 158 w 254"/>
                  <a:gd name="T45" fmla="*/ 10 h 221"/>
                  <a:gd name="T46" fmla="*/ 0 w 254"/>
                  <a:gd name="T47" fmla="*/ 2 h 221"/>
                  <a:gd name="T48" fmla="*/ 4 w 254"/>
                  <a:gd name="T49" fmla="*/ 6 h 221"/>
                  <a:gd name="T50" fmla="*/ 3 w 254"/>
                  <a:gd name="T51" fmla="*/ 13 h 221"/>
                  <a:gd name="T52" fmla="*/ 5 w 254"/>
                  <a:gd name="T53" fmla="*/ 17 h 221"/>
                  <a:gd name="T54" fmla="*/ 12 w 254"/>
                  <a:gd name="T55" fmla="*/ 25 h 221"/>
                  <a:gd name="T56" fmla="*/ 14 w 254"/>
                  <a:gd name="T57" fmla="*/ 29 h 221"/>
                  <a:gd name="T58" fmla="*/ 20 w 254"/>
                  <a:gd name="T59" fmla="*/ 39 h 221"/>
                  <a:gd name="T60" fmla="*/ 31 w 254"/>
                  <a:gd name="T61" fmla="*/ 39 h 221"/>
                  <a:gd name="T62" fmla="*/ 28 w 254"/>
                  <a:gd name="T63" fmla="*/ 50 h 221"/>
                  <a:gd name="T64" fmla="*/ 31 w 254"/>
                  <a:gd name="T65" fmla="*/ 61 h 221"/>
                  <a:gd name="T66" fmla="*/ 36 w 254"/>
                  <a:gd name="T67" fmla="*/ 69 h 221"/>
                  <a:gd name="T68" fmla="*/ 42 w 254"/>
                  <a:gd name="T69" fmla="*/ 176 h 221"/>
                  <a:gd name="T70" fmla="*/ 215 w 254"/>
                  <a:gd name="T71" fmla="*/ 197 h 221"/>
                  <a:gd name="T72" fmla="*/ 205 w 254"/>
                  <a:gd name="T73" fmla="*/ 221 h 221"/>
                  <a:gd name="T74" fmla="*/ 234 w 254"/>
                  <a:gd name="T75" fmla="*/ 216 h 221"/>
                  <a:gd name="T76" fmla="*/ 237 w 254"/>
                  <a:gd name="T77" fmla="*/ 211 h 221"/>
                  <a:gd name="T78" fmla="*/ 234 w 254"/>
                  <a:gd name="T79" fmla="*/ 206 h 221"/>
                  <a:gd name="T80" fmla="*/ 237 w 254"/>
                  <a:gd name="T81" fmla="*/ 203 h 221"/>
                  <a:gd name="T82" fmla="*/ 238 w 254"/>
                  <a:gd name="T83" fmla="*/ 197 h 221"/>
                  <a:gd name="T84" fmla="*/ 238 w 254"/>
                  <a:gd name="T85" fmla="*/ 193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54" h="221">
                    <a:moveTo>
                      <a:pt x="238" y="193"/>
                    </a:moveTo>
                    <a:cubicBezTo>
                      <a:pt x="238" y="190"/>
                      <a:pt x="238" y="190"/>
                      <a:pt x="238" y="190"/>
                    </a:cubicBezTo>
                    <a:cubicBezTo>
                      <a:pt x="238" y="189"/>
                      <a:pt x="238" y="189"/>
                      <a:pt x="238" y="189"/>
                    </a:cubicBezTo>
                    <a:cubicBezTo>
                      <a:pt x="242" y="189"/>
                      <a:pt x="242" y="189"/>
                      <a:pt x="242" y="189"/>
                    </a:cubicBezTo>
                    <a:cubicBezTo>
                      <a:pt x="243" y="189"/>
                      <a:pt x="243" y="189"/>
                      <a:pt x="243" y="189"/>
                    </a:cubicBezTo>
                    <a:cubicBezTo>
                      <a:pt x="244" y="188"/>
                      <a:pt x="244" y="188"/>
                      <a:pt x="244" y="188"/>
                    </a:cubicBezTo>
                    <a:cubicBezTo>
                      <a:pt x="246" y="187"/>
                      <a:pt x="246" y="187"/>
                      <a:pt x="246" y="187"/>
                    </a:cubicBezTo>
                    <a:cubicBezTo>
                      <a:pt x="249" y="187"/>
                      <a:pt x="249" y="187"/>
                      <a:pt x="249" y="187"/>
                    </a:cubicBezTo>
                    <a:cubicBezTo>
                      <a:pt x="252" y="186"/>
                      <a:pt x="252" y="186"/>
                      <a:pt x="252" y="186"/>
                    </a:cubicBezTo>
                    <a:cubicBezTo>
                      <a:pt x="254" y="183"/>
                      <a:pt x="254" y="183"/>
                      <a:pt x="254" y="183"/>
                    </a:cubicBezTo>
                    <a:cubicBezTo>
                      <a:pt x="254" y="177"/>
                      <a:pt x="254" y="177"/>
                      <a:pt x="254" y="177"/>
                    </a:cubicBezTo>
                    <a:cubicBezTo>
                      <a:pt x="254" y="173"/>
                      <a:pt x="254" y="173"/>
                      <a:pt x="254" y="173"/>
                    </a:cubicBezTo>
                    <a:cubicBezTo>
                      <a:pt x="254" y="171"/>
                      <a:pt x="254" y="171"/>
                      <a:pt x="254" y="171"/>
                    </a:cubicBezTo>
                    <a:cubicBezTo>
                      <a:pt x="250" y="168"/>
                      <a:pt x="250" y="168"/>
                      <a:pt x="250" y="168"/>
                    </a:cubicBezTo>
                    <a:cubicBezTo>
                      <a:pt x="250" y="165"/>
                      <a:pt x="250" y="165"/>
                      <a:pt x="250" y="165"/>
                    </a:cubicBezTo>
                    <a:cubicBezTo>
                      <a:pt x="251" y="161"/>
                      <a:pt x="251" y="161"/>
                      <a:pt x="251" y="161"/>
                    </a:cubicBezTo>
                    <a:cubicBezTo>
                      <a:pt x="246" y="161"/>
                      <a:pt x="246" y="161"/>
                      <a:pt x="246" y="161"/>
                    </a:cubicBezTo>
                    <a:cubicBezTo>
                      <a:pt x="243" y="166"/>
                      <a:pt x="243" y="166"/>
                      <a:pt x="243" y="166"/>
                    </a:cubicBezTo>
                    <a:cubicBezTo>
                      <a:pt x="243" y="161"/>
                      <a:pt x="243" y="161"/>
                      <a:pt x="243" y="161"/>
                    </a:cubicBezTo>
                    <a:cubicBezTo>
                      <a:pt x="238" y="156"/>
                      <a:pt x="238" y="156"/>
                      <a:pt x="238" y="156"/>
                    </a:cubicBezTo>
                    <a:cubicBezTo>
                      <a:pt x="239" y="152"/>
                      <a:pt x="239" y="152"/>
                      <a:pt x="239" y="152"/>
                    </a:cubicBezTo>
                    <a:cubicBezTo>
                      <a:pt x="240" y="146"/>
                      <a:pt x="240" y="146"/>
                      <a:pt x="240" y="146"/>
                    </a:cubicBezTo>
                    <a:cubicBezTo>
                      <a:pt x="236" y="135"/>
                      <a:pt x="236" y="135"/>
                      <a:pt x="236" y="135"/>
                    </a:cubicBezTo>
                    <a:cubicBezTo>
                      <a:pt x="232" y="131"/>
                      <a:pt x="232" y="131"/>
                      <a:pt x="232" y="131"/>
                    </a:cubicBezTo>
                    <a:cubicBezTo>
                      <a:pt x="219" y="122"/>
                      <a:pt x="219" y="122"/>
                      <a:pt x="219" y="122"/>
                    </a:cubicBezTo>
                    <a:cubicBezTo>
                      <a:pt x="216" y="124"/>
                      <a:pt x="216" y="124"/>
                      <a:pt x="216" y="124"/>
                    </a:cubicBezTo>
                    <a:cubicBezTo>
                      <a:pt x="208" y="118"/>
                      <a:pt x="208" y="118"/>
                      <a:pt x="208" y="118"/>
                    </a:cubicBezTo>
                    <a:cubicBezTo>
                      <a:pt x="202" y="112"/>
                      <a:pt x="202" y="112"/>
                      <a:pt x="202" y="112"/>
                    </a:cubicBezTo>
                    <a:cubicBezTo>
                      <a:pt x="202" y="106"/>
                      <a:pt x="202" y="106"/>
                      <a:pt x="202" y="106"/>
                    </a:cubicBezTo>
                    <a:cubicBezTo>
                      <a:pt x="204" y="100"/>
                      <a:pt x="204" y="100"/>
                      <a:pt x="204" y="100"/>
                    </a:cubicBezTo>
                    <a:cubicBezTo>
                      <a:pt x="205" y="96"/>
                      <a:pt x="205" y="96"/>
                      <a:pt x="205" y="96"/>
                    </a:cubicBezTo>
                    <a:cubicBezTo>
                      <a:pt x="206" y="91"/>
                      <a:pt x="206" y="91"/>
                      <a:pt x="206" y="91"/>
                    </a:cubicBezTo>
                    <a:cubicBezTo>
                      <a:pt x="209" y="84"/>
                      <a:pt x="209" y="84"/>
                      <a:pt x="209" y="84"/>
                    </a:cubicBezTo>
                    <a:cubicBezTo>
                      <a:pt x="206" y="80"/>
                      <a:pt x="206" y="80"/>
                      <a:pt x="206" y="80"/>
                    </a:cubicBezTo>
                    <a:cubicBezTo>
                      <a:pt x="202" y="76"/>
                      <a:pt x="202" y="76"/>
                      <a:pt x="202" y="76"/>
                    </a:cubicBezTo>
                    <a:cubicBezTo>
                      <a:pt x="196" y="76"/>
                      <a:pt x="196" y="76"/>
                      <a:pt x="196" y="76"/>
                    </a:cubicBezTo>
                    <a:cubicBezTo>
                      <a:pt x="193" y="78"/>
                      <a:pt x="193" y="78"/>
                      <a:pt x="193" y="78"/>
                    </a:cubicBezTo>
                    <a:cubicBezTo>
                      <a:pt x="191" y="81"/>
                      <a:pt x="191" y="81"/>
                      <a:pt x="191" y="81"/>
                    </a:cubicBezTo>
                    <a:cubicBezTo>
                      <a:pt x="186" y="76"/>
                      <a:pt x="186" y="76"/>
                      <a:pt x="186" y="76"/>
                    </a:cubicBezTo>
                    <a:cubicBezTo>
                      <a:pt x="186" y="67"/>
                      <a:pt x="186" y="67"/>
                      <a:pt x="186" y="67"/>
                    </a:cubicBezTo>
                    <a:cubicBezTo>
                      <a:pt x="181" y="60"/>
                      <a:pt x="181" y="60"/>
                      <a:pt x="181" y="60"/>
                    </a:cubicBezTo>
                    <a:cubicBezTo>
                      <a:pt x="163" y="45"/>
                      <a:pt x="163" y="45"/>
                      <a:pt x="163" y="45"/>
                    </a:cubicBezTo>
                    <a:cubicBezTo>
                      <a:pt x="156" y="33"/>
                      <a:pt x="156" y="33"/>
                      <a:pt x="156" y="33"/>
                    </a:cubicBezTo>
                    <a:cubicBezTo>
                      <a:pt x="156" y="22"/>
                      <a:pt x="156" y="22"/>
                      <a:pt x="156" y="22"/>
                    </a:cubicBezTo>
                    <a:cubicBezTo>
                      <a:pt x="156" y="11"/>
                      <a:pt x="156" y="11"/>
                      <a:pt x="156" y="11"/>
                    </a:cubicBezTo>
                    <a:cubicBezTo>
                      <a:pt x="158" y="10"/>
                      <a:pt x="158" y="10"/>
                      <a:pt x="158" y="10"/>
                    </a:cubicBezTo>
                    <a:cubicBezTo>
                      <a:pt x="146" y="0"/>
                      <a:pt x="146" y="0"/>
                      <a:pt x="146" y="0"/>
                    </a:cubicBezTo>
                    <a:cubicBezTo>
                      <a:pt x="0" y="2"/>
                      <a:pt x="0" y="2"/>
                      <a:pt x="0" y="2"/>
                    </a:cubicBezTo>
                    <a:cubicBezTo>
                      <a:pt x="1" y="4"/>
                      <a:pt x="1" y="4"/>
                      <a:pt x="1" y="4"/>
                    </a:cubicBezTo>
                    <a:cubicBezTo>
                      <a:pt x="4" y="6"/>
                      <a:pt x="4" y="6"/>
                      <a:pt x="4" y="6"/>
                    </a:cubicBezTo>
                    <a:cubicBezTo>
                      <a:pt x="5" y="11"/>
                      <a:pt x="5" y="11"/>
                      <a:pt x="5" y="11"/>
                    </a:cubicBezTo>
                    <a:cubicBezTo>
                      <a:pt x="3" y="13"/>
                      <a:pt x="3" y="13"/>
                      <a:pt x="3" y="13"/>
                    </a:cubicBezTo>
                    <a:cubicBezTo>
                      <a:pt x="5" y="16"/>
                      <a:pt x="5" y="16"/>
                      <a:pt x="5" y="16"/>
                    </a:cubicBezTo>
                    <a:cubicBezTo>
                      <a:pt x="5" y="16"/>
                      <a:pt x="4" y="16"/>
                      <a:pt x="5" y="17"/>
                    </a:cubicBezTo>
                    <a:cubicBezTo>
                      <a:pt x="6" y="18"/>
                      <a:pt x="11" y="19"/>
                      <a:pt x="11" y="19"/>
                    </a:cubicBezTo>
                    <a:cubicBezTo>
                      <a:pt x="12" y="25"/>
                      <a:pt x="12" y="25"/>
                      <a:pt x="12" y="25"/>
                    </a:cubicBezTo>
                    <a:cubicBezTo>
                      <a:pt x="14" y="29"/>
                      <a:pt x="14" y="29"/>
                      <a:pt x="14" y="29"/>
                    </a:cubicBezTo>
                    <a:cubicBezTo>
                      <a:pt x="14" y="29"/>
                      <a:pt x="14" y="29"/>
                      <a:pt x="14" y="29"/>
                    </a:cubicBezTo>
                    <a:cubicBezTo>
                      <a:pt x="18" y="35"/>
                      <a:pt x="18" y="35"/>
                      <a:pt x="18" y="35"/>
                    </a:cubicBezTo>
                    <a:cubicBezTo>
                      <a:pt x="20" y="39"/>
                      <a:pt x="20" y="39"/>
                      <a:pt x="20" y="39"/>
                    </a:cubicBezTo>
                    <a:cubicBezTo>
                      <a:pt x="29" y="39"/>
                      <a:pt x="29" y="39"/>
                      <a:pt x="29" y="39"/>
                    </a:cubicBezTo>
                    <a:cubicBezTo>
                      <a:pt x="31" y="39"/>
                      <a:pt x="31" y="39"/>
                      <a:pt x="31" y="39"/>
                    </a:cubicBezTo>
                    <a:cubicBezTo>
                      <a:pt x="31" y="44"/>
                      <a:pt x="31" y="44"/>
                      <a:pt x="31" y="44"/>
                    </a:cubicBezTo>
                    <a:cubicBezTo>
                      <a:pt x="28" y="50"/>
                      <a:pt x="28" y="50"/>
                      <a:pt x="28" y="50"/>
                    </a:cubicBezTo>
                    <a:cubicBezTo>
                      <a:pt x="25" y="55"/>
                      <a:pt x="25" y="55"/>
                      <a:pt x="25" y="55"/>
                    </a:cubicBezTo>
                    <a:cubicBezTo>
                      <a:pt x="31" y="61"/>
                      <a:pt x="31" y="61"/>
                      <a:pt x="31" y="61"/>
                    </a:cubicBezTo>
                    <a:cubicBezTo>
                      <a:pt x="33" y="67"/>
                      <a:pt x="33" y="67"/>
                      <a:pt x="33" y="67"/>
                    </a:cubicBezTo>
                    <a:cubicBezTo>
                      <a:pt x="36" y="69"/>
                      <a:pt x="36" y="69"/>
                      <a:pt x="36" y="69"/>
                    </a:cubicBezTo>
                    <a:cubicBezTo>
                      <a:pt x="42" y="72"/>
                      <a:pt x="42" y="72"/>
                      <a:pt x="42" y="72"/>
                    </a:cubicBezTo>
                    <a:cubicBezTo>
                      <a:pt x="42" y="176"/>
                      <a:pt x="42" y="176"/>
                      <a:pt x="42" y="176"/>
                    </a:cubicBezTo>
                    <a:cubicBezTo>
                      <a:pt x="42" y="201"/>
                      <a:pt x="42" y="201"/>
                      <a:pt x="42" y="201"/>
                    </a:cubicBezTo>
                    <a:cubicBezTo>
                      <a:pt x="215" y="197"/>
                      <a:pt x="215" y="197"/>
                      <a:pt x="215" y="197"/>
                    </a:cubicBezTo>
                    <a:cubicBezTo>
                      <a:pt x="216" y="203"/>
                      <a:pt x="216" y="203"/>
                      <a:pt x="216" y="203"/>
                    </a:cubicBezTo>
                    <a:cubicBezTo>
                      <a:pt x="205" y="221"/>
                      <a:pt x="205" y="221"/>
                      <a:pt x="205" y="221"/>
                    </a:cubicBezTo>
                    <a:cubicBezTo>
                      <a:pt x="233" y="219"/>
                      <a:pt x="233" y="219"/>
                      <a:pt x="233" y="219"/>
                    </a:cubicBezTo>
                    <a:cubicBezTo>
                      <a:pt x="234" y="216"/>
                      <a:pt x="234" y="216"/>
                      <a:pt x="234" y="216"/>
                    </a:cubicBezTo>
                    <a:cubicBezTo>
                      <a:pt x="236" y="213"/>
                      <a:pt x="236" y="213"/>
                      <a:pt x="236" y="213"/>
                    </a:cubicBezTo>
                    <a:cubicBezTo>
                      <a:pt x="236" y="213"/>
                      <a:pt x="238" y="212"/>
                      <a:pt x="237" y="211"/>
                    </a:cubicBezTo>
                    <a:cubicBezTo>
                      <a:pt x="237" y="210"/>
                      <a:pt x="235" y="207"/>
                      <a:pt x="235" y="207"/>
                    </a:cubicBezTo>
                    <a:cubicBezTo>
                      <a:pt x="234" y="206"/>
                      <a:pt x="234" y="206"/>
                      <a:pt x="234" y="206"/>
                    </a:cubicBezTo>
                    <a:cubicBezTo>
                      <a:pt x="235" y="204"/>
                      <a:pt x="235" y="204"/>
                      <a:pt x="235" y="204"/>
                    </a:cubicBezTo>
                    <a:cubicBezTo>
                      <a:pt x="237" y="203"/>
                      <a:pt x="237" y="203"/>
                      <a:pt x="237" y="203"/>
                    </a:cubicBezTo>
                    <a:cubicBezTo>
                      <a:pt x="238" y="200"/>
                      <a:pt x="238" y="200"/>
                      <a:pt x="238" y="200"/>
                    </a:cubicBezTo>
                    <a:cubicBezTo>
                      <a:pt x="238" y="197"/>
                      <a:pt x="238" y="197"/>
                      <a:pt x="238" y="197"/>
                    </a:cubicBezTo>
                    <a:cubicBezTo>
                      <a:pt x="238" y="194"/>
                      <a:pt x="238" y="194"/>
                      <a:pt x="238" y="194"/>
                    </a:cubicBezTo>
                    <a:lnTo>
                      <a:pt x="238" y="19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89" name="Freeform 47">
                <a:extLst>
                  <a:ext uri="{FF2B5EF4-FFF2-40B4-BE49-F238E27FC236}">
                    <a16:creationId xmlns:a16="http://schemas.microsoft.com/office/drawing/2014/main" id="{2DB73823-C85A-274D-8FAD-D2478AE84BFB}"/>
                  </a:ext>
                </a:extLst>
              </p:cNvPr>
              <p:cNvSpPr>
                <a:spLocks/>
              </p:cNvSpPr>
              <p:nvPr/>
            </p:nvSpPr>
            <p:spPr bwMode="auto">
              <a:xfrm>
                <a:off x="12252834" y="4920957"/>
                <a:ext cx="1389714" cy="1617295"/>
              </a:xfrm>
              <a:custGeom>
                <a:avLst/>
                <a:gdLst>
                  <a:gd name="T0" fmla="*/ 139 w 208"/>
                  <a:gd name="T1" fmla="*/ 135 h 242"/>
                  <a:gd name="T2" fmla="*/ 144 w 208"/>
                  <a:gd name="T3" fmla="*/ 107 h 242"/>
                  <a:gd name="T4" fmla="*/ 169 w 208"/>
                  <a:gd name="T5" fmla="*/ 80 h 242"/>
                  <a:gd name="T6" fmla="*/ 208 w 208"/>
                  <a:gd name="T7" fmla="*/ 55 h 242"/>
                  <a:gd name="T8" fmla="*/ 183 w 208"/>
                  <a:gd name="T9" fmla="*/ 52 h 242"/>
                  <a:gd name="T10" fmla="*/ 166 w 208"/>
                  <a:gd name="T11" fmla="*/ 52 h 242"/>
                  <a:gd name="T12" fmla="*/ 154 w 208"/>
                  <a:gd name="T13" fmla="*/ 55 h 242"/>
                  <a:gd name="T14" fmla="*/ 147 w 208"/>
                  <a:gd name="T15" fmla="*/ 48 h 242"/>
                  <a:gd name="T16" fmla="*/ 133 w 208"/>
                  <a:gd name="T17" fmla="*/ 45 h 242"/>
                  <a:gd name="T18" fmla="*/ 128 w 208"/>
                  <a:gd name="T19" fmla="*/ 42 h 242"/>
                  <a:gd name="T20" fmla="*/ 114 w 208"/>
                  <a:gd name="T21" fmla="*/ 36 h 242"/>
                  <a:gd name="T22" fmla="*/ 123 w 208"/>
                  <a:gd name="T23" fmla="*/ 36 h 242"/>
                  <a:gd name="T24" fmla="*/ 114 w 208"/>
                  <a:gd name="T25" fmla="*/ 35 h 242"/>
                  <a:gd name="T26" fmla="*/ 105 w 208"/>
                  <a:gd name="T27" fmla="*/ 35 h 242"/>
                  <a:gd name="T28" fmla="*/ 97 w 208"/>
                  <a:gd name="T29" fmla="*/ 39 h 242"/>
                  <a:gd name="T30" fmla="*/ 87 w 208"/>
                  <a:gd name="T31" fmla="*/ 34 h 242"/>
                  <a:gd name="T32" fmla="*/ 80 w 208"/>
                  <a:gd name="T33" fmla="*/ 34 h 242"/>
                  <a:gd name="T34" fmla="*/ 68 w 208"/>
                  <a:gd name="T35" fmla="*/ 24 h 242"/>
                  <a:gd name="T36" fmla="*/ 66 w 208"/>
                  <a:gd name="T37" fmla="*/ 20 h 242"/>
                  <a:gd name="T38" fmla="*/ 58 w 208"/>
                  <a:gd name="T39" fmla="*/ 20 h 242"/>
                  <a:gd name="T40" fmla="*/ 54 w 208"/>
                  <a:gd name="T41" fmla="*/ 16 h 242"/>
                  <a:gd name="T42" fmla="*/ 58 w 208"/>
                  <a:gd name="T43" fmla="*/ 8 h 242"/>
                  <a:gd name="T44" fmla="*/ 60 w 208"/>
                  <a:gd name="T45" fmla="*/ 2 h 242"/>
                  <a:gd name="T46" fmla="*/ 56 w 208"/>
                  <a:gd name="T47" fmla="*/ 0 h 242"/>
                  <a:gd name="T48" fmla="*/ 54 w 208"/>
                  <a:gd name="T49" fmla="*/ 12 h 242"/>
                  <a:gd name="T50" fmla="*/ 0 w 208"/>
                  <a:gd name="T51" fmla="*/ 16 h 242"/>
                  <a:gd name="T52" fmla="*/ 1 w 208"/>
                  <a:gd name="T53" fmla="*/ 23 h 242"/>
                  <a:gd name="T54" fmla="*/ 4 w 208"/>
                  <a:gd name="T55" fmla="*/ 26 h 242"/>
                  <a:gd name="T56" fmla="*/ 3 w 208"/>
                  <a:gd name="T57" fmla="*/ 31 h 242"/>
                  <a:gd name="T58" fmla="*/ 1 w 208"/>
                  <a:gd name="T59" fmla="*/ 34 h 242"/>
                  <a:gd name="T60" fmla="*/ 2 w 208"/>
                  <a:gd name="T61" fmla="*/ 40 h 242"/>
                  <a:gd name="T62" fmla="*/ 1 w 208"/>
                  <a:gd name="T63" fmla="*/ 51 h 242"/>
                  <a:gd name="T64" fmla="*/ 6 w 208"/>
                  <a:gd name="T65" fmla="*/ 64 h 242"/>
                  <a:gd name="T66" fmla="*/ 9 w 208"/>
                  <a:gd name="T67" fmla="*/ 78 h 242"/>
                  <a:gd name="T68" fmla="*/ 10 w 208"/>
                  <a:gd name="T69" fmla="*/ 104 h 242"/>
                  <a:gd name="T70" fmla="*/ 12 w 208"/>
                  <a:gd name="T71" fmla="*/ 114 h 242"/>
                  <a:gd name="T72" fmla="*/ 12 w 208"/>
                  <a:gd name="T73" fmla="*/ 122 h 242"/>
                  <a:gd name="T74" fmla="*/ 17 w 208"/>
                  <a:gd name="T75" fmla="*/ 127 h 242"/>
                  <a:gd name="T76" fmla="*/ 18 w 208"/>
                  <a:gd name="T77" fmla="*/ 136 h 242"/>
                  <a:gd name="T78" fmla="*/ 16 w 208"/>
                  <a:gd name="T79" fmla="*/ 142 h 242"/>
                  <a:gd name="T80" fmla="*/ 17 w 208"/>
                  <a:gd name="T81" fmla="*/ 144 h 242"/>
                  <a:gd name="T82" fmla="*/ 11 w 208"/>
                  <a:gd name="T83" fmla="*/ 150 h 242"/>
                  <a:gd name="T84" fmla="*/ 8 w 208"/>
                  <a:gd name="T85" fmla="*/ 154 h 242"/>
                  <a:gd name="T86" fmla="*/ 9 w 208"/>
                  <a:gd name="T87" fmla="*/ 158 h 242"/>
                  <a:gd name="T88" fmla="*/ 12 w 208"/>
                  <a:gd name="T89" fmla="*/ 163 h 242"/>
                  <a:gd name="T90" fmla="*/ 18 w 208"/>
                  <a:gd name="T91" fmla="*/ 167 h 242"/>
                  <a:gd name="T92" fmla="*/ 18 w 208"/>
                  <a:gd name="T93" fmla="*/ 242 h 242"/>
                  <a:gd name="T94" fmla="*/ 173 w 208"/>
                  <a:gd name="T95" fmla="*/ 233 h 242"/>
                  <a:gd name="T96" fmla="*/ 166 w 208"/>
                  <a:gd name="T97" fmla="*/ 220 h 242"/>
                  <a:gd name="T98" fmla="*/ 157 w 208"/>
                  <a:gd name="T99" fmla="*/ 213 h 242"/>
                  <a:gd name="T100" fmla="*/ 138 w 208"/>
                  <a:gd name="T101" fmla="*/ 197 h 242"/>
                  <a:gd name="T102" fmla="*/ 125 w 208"/>
                  <a:gd name="T103" fmla="*/ 189 h 242"/>
                  <a:gd name="T104" fmla="*/ 128 w 208"/>
                  <a:gd name="T105" fmla="*/ 159 h 242"/>
                  <a:gd name="T106" fmla="*/ 122 w 208"/>
                  <a:gd name="T107" fmla="*/ 154 h 242"/>
                  <a:gd name="T108" fmla="*/ 128 w 208"/>
                  <a:gd name="T109" fmla="*/ 141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8" h="242">
                    <a:moveTo>
                      <a:pt x="128" y="141"/>
                    </a:moveTo>
                    <a:lnTo>
                      <a:pt x="139" y="135"/>
                    </a:lnTo>
                    <a:lnTo>
                      <a:pt x="139" y="111"/>
                    </a:lnTo>
                    <a:lnTo>
                      <a:pt x="144" y="107"/>
                    </a:lnTo>
                    <a:lnTo>
                      <a:pt x="161" y="91"/>
                    </a:lnTo>
                    <a:lnTo>
                      <a:pt x="169" y="80"/>
                    </a:lnTo>
                    <a:lnTo>
                      <a:pt x="185" y="69"/>
                    </a:lnTo>
                    <a:lnTo>
                      <a:pt x="208" y="55"/>
                    </a:lnTo>
                    <a:lnTo>
                      <a:pt x="200" y="53"/>
                    </a:lnTo>
                    <a:lnTo>
                      <a:pt x="183" y="52"/>
                    </a:lnTo>
                    <a:lnTo>
                      <a:pt x="169" y="49"/>
                    </a:lnTo>
                    <a:lnTo>
                      <a:pt x="166" y="52"/>
                    </a:lnTo>
                    <a:lnTo>
                      <a:pt x="162" y="55"/>
                    </a:lnTo>
                    <a:lnTo>
                      <a:pt x="154" y="55"/>
                    </a:lnTo>
                    <a:lnTo>
                      <a:pt x="151" y="51"/>
                    </a:lnTo>
                    <a:lnTo>
                      <a:pt x="147" y="48"/>
                    </a:lnTo>
                    <a:lnTo>
                      <a:pt x="136" y="45"/>
                    </a:lnTo>
                    <a:lnTo>
                      <a:pt x="133" y="45"/>
                    </a:lnTo>
                    <a:lnTo>
                      <a:pt x="129" y="43"/>
                    </a:lnTo>
                    <a:lnTo>
                      <a:pt x="128" y="42"/>
                    </a:lnTo>
                    <a:lnTo>
                      <a:pt x="119" y="41"/>
                    </a:lnTo>
                    <a:lnTo>
                      <a:pt x="114" y="36"/>
                    </a:lnTo>
                    <a:lnTo>
                      <a:pt x="120" y="39"/>
                    </a:lnTo>
                    <a:lnTo>
                      <a:pt x="123" y="36"/>
                    </a:lnTo>
                    <a:lnTo>
                      <a:pt x="119" y="35"/>
                    </a:lnTo>
                    <a:lnTo>
                      <a:pt x="114" y="35"/>
                    </a:lnTo>
                    <a:lnTo>
                      <a:pt x="109" y="35"/>
                    </a:lnTo>
                    <a:lnTo>
                      <a:pt x="105" y="35"/>
                    </a:lnTo>
                    <a:lnTo>
                      <a:pt x="100" y="35"/>
                    </a:lnTo>
                    <a:lnTo>
                      <a:pt x="97" y="39"/>
                    </a:lnTo>
                    <a:lnTo>
                      <a:pt x="93" y="39"/>
                    </a:lnTo>
                    <a:lnTo>
                      <a:pt x="87" y="34"/>
                    </a:lnTo>
                    <a:lnTo>
                      <a:pt x="84" y="34"/>
                    </a:lnTo>
                    <a:lnTo>
                      <a:pt x="80" y="34"/>
                    </a:lnTo>
                    <a:lnTo>
                      <a:pt x="73" y="32"/>
                    </a:lnTo>
                    <a:lnTo>
                      <a:pt x="68" y="24"/>
                    </a:lnTo>
                    <a:lnTo>
                      <a:pt x="68" y="24"/>
                    </a:lnTo>
                    <a:lnTo>
                      <a:pt x="66" y="20"/>
                    </a:lnTo>
                    <a:lnTo>
                      <a:pt x="62" y="20"/>
                    </a:lnTo>
                    <a:lnTo>
                      <a:pt x="58" y="20"/>
                    </a:lnTo>
                    <a:lnTo>
                      <a:pt x="55" y="20"/>
                    </a:lnTo>
                    <a:lnTo>
                      <a:pt x="54" y="16"/>
                    </a:lnTo>
                    <a:lnTo>
                      <a:pt x="57" y="12"/>
                    </a:lnTo>
                    <a:lnTo>
                      <a:pt x="58" y="8"/>
                    </a:lnTo>
                    <a:lnTo>
                      <a:pt x="62" y="5"/>
                    </a:lnTo>
                    <a:lnTo>
                      <a:pt x="60" y="2"/>
                    </a:lnTo>
                    <a:lnTo>
                      <a:pt x="60" y="2"/>
                    </a:lnTo>
                    <a:lnTo>
                      <a:pt x="56" y="0"/>
                    </a:lnTo>
                    <a:lnTo>
                      <a:pt x="56" y="10"/>
                    </a:lnTo>
                    <a:lnTo>
                      <a:pt x="54" y="12"/>
                    </a:lnTo>
                    <a:lnTo>
                      <a:pt x="52" y="16"/>
                    </a:lnTo>
                    <a:lnTo>
                      <a:pt x="0" y="16"/>
                    </a:lnTo>
                    <a:lnTo>
                      <a:pt x="1" y="20"/>
                    </a:lnTo>
                    <a:lnTo>
                      <a:pt x="1" y="23"/>
                    </a:lnTo>
                    <a:lnTo>
                      <a:pt x="1" y="24"/>
                    </a:lnTo>
                    <a:lnTo>
                      <a:pt x="4" y="26"/>
                    </a:lnTo>
                    <a:lnTo>
                      <a:pt x="4" y="30"/>
                    </a:lnTo>
                    <a:lnTo>
                      <a:pt x="3" y="31"/>
                    </a:lnTo>
                    <a:lnTo>
                      <a:pt x="1" y="33"/>
                    </a:lnTo>
                    <a:lnTo>
                      <a:pt x="1" y="34"/>
                    </a:lnTo>
                    <a:lnTo>
                      <a:pt x="1" y="38"/>
                    </a:lnTo>
                    <a:lnTo>
                      <a:pt x="2" y="40"/>
                    </a:lnTo>
                    <a:lnTo>
                      <a:pt x="3" y="45"/>
                    </a:lnTo>
                    <a:lnTo>
                      <a:pt x="1" y="51"/>
                    </a:lnTo>
                    <a:lnTo>
                      <a:pt x="3" y="56"/>
                    </a:lnTo>
                    <a:lnTo>
                      <a:pt x="6" y="64"/>
                    </a:lnTo>
                    <a:lnTo>
                      <a:pt x="9" y="70"/>
                    </a:lnTo>
                    <a:lnTo>
                      <a:pt x="9" y="78"/>
                    </a:lnTo>
                    <a:lnTo>
                      <a:pt x="10" y="92"/>
                    </a:lnTo>
                    <a:lnTo>
                      <a:pt x="10" y="104"/>
                    </a:lnTo>
                    <a:lnTo>
                      <a:pt x="10" y="112"/>
                    </a:lnTo>
                    <a:lnTo>
                      <a:pt x="12" y="114"/>
                    </a:lnTo>
                    <a:lnTo>
                      <a:pt x="12" y="116"/>
                    </a:lnTo>
                    <a:lnTo>
                      <a:pt x="12" y="122"/>
                    </a:lnTo>
                    <a:lnTo>
                      <a:pt x="15" y="124"/>
                    </a:lnTo>
                    <a:lnTo>
                      <a:pt x="17" y="127"/>
                    </a:lnTo>
                    <a:lnTo>
                      <a:pt x="18" y="132"/>
                    </a:lnTo>
                    <a:lnTo>
                      <a:pt x="18" y="136"/>
                    </a:lnTo>
                    <a:lnTo>
                      <a:pt x="18" y="141"/>
                    </a:lnTo>
                    <a:lnTo>
                      <a:pt x="16" y="142"/>
                    </a:lnTo>
                    <a:lnTo>
                      <a:pt x="16" y="142"/>
                    </a:lnTo>
                    <a:lnTo>
                      <a:pt x="17" y="144"/>
                    </a:lnTo>
                    <a:lnTo>
                      <a:pt x="13" y="147"/>
                    </a:lnTo>
                    <a:lnTo>
                      <a:pt x="11" y="150"/>
                    </a:lnTo>
                    <a:lnTo>
                      <a:pt x="8" y="152"/>
                    </a:lnTo>
                    <a:lnTo>
                      <a:pt x="8" y="154"/>
                    </a:lnTo>
                    <a:lnTo>
                      <a:pt x="8" y="156"/>
                    </a:lnTo>
                    <a:lnTo>
                      <a:pt x="9" y="158"/>
                    </a:lnTo>
                    <a:lnTo>
                      <a:pt x="12" y="160"/>
                    </a:lnTo>
                    <a:lnTo>
                      <a:pt x="12" y="163"/>
                    </a:lnTo>
                    <a:lnTo>
                      <a:pt x="17" y="164"/>
                    </a:lnTo>
                    <a:lnTo>
                      <a:pt x="18" y="167"/>
                    </a:lnTo>
                    <a:lnTo>
                      <a:pt x="21" y="169"/>
                    </a:lnTo>
                    <a:lnTo>
                      <a:pt x="18" y="242"/>
                    </a:lnTo>
                    <a:lnTo>
                      <a:pt x="172" y="239"/>
                    </a:lnTo>
                    <a:lnTo>
                      <a:pt x="173" y="233"/>
                    </a:lnTo>
                    <a:lnTo>
                      <a:pt x="172" y="227"/>
                    </a:lnTo>
                    <a:lnTo>
                      <a:pt x="166" y="220"/>
                    </a:lnTo>
                    <a:lnTo>
                      <a:pt x="160" y="216"/>
                    </a:lnTo>
                    <a:lnTo>
                      <a:pt x="157" y="213"/>
                    </a:lnTo>
                    <a:lnTo>
                      <a:pt x="150" y="204"/>
                    </a:lnTo>
                    <a:lnTo>
                      <a:pt x="138" y="197"/>
                    </a:lnTo>
                    <a:lnTo>
                      <a:pt x="130" y="193"/>
                    </a:lnTo>
                    <a:lnTo>
                      <a:pt x="125" y="189"/>
                    </a:lnTo>
                    <a:lnTo>
                      <a:pt x="126" y="174"/>
                    </a:lnTo>
                    <a:lnTo>
                      <a:pt x="128" y="159"/>
                    </a:lnTo>
                    <a:lnTo>
                      <a:pt x="126" y="159"/>
                    </a:lnTo>
                    <a:lnTo>
                      <a:pt x="122" y="154"/>
                    </a:lnTo>
                    <a:lnTo>
                      <a:pt x="126" y="145"/>
                    </a:lnTo>
                    <a:lnTo>
                      <a:pt x="128" y="14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90" name="Line 48">
                <a:extLst>
                  <a:ext uri="{FF2B5EF4-FFF2-40B4-BE49-F238E27FC236}">
                    <a16:creationId xmlns:a16="http://schemas.microsoft.com/office/drawing/2014/main" id="{BA0F5198-BA49-E54B-8621-BBDA728C2C39}"/>
                  </a:ext>
                </a:extLst>
              </p:cNvPr>
              <p:cNvSpPr>
                <a:spLocks noChangeShapeType="1"/>
              </p:cNvSpPr>
              <p:nvPr/>
            </p:nvSpPr>
            <p:spPr bwMode="auto">
              <a:xfrm>
                <a:off x="13201589" y="5689511"/>
                <a:ext cx="0" cy="0"/>
              </a:xfrm>
              <a:prstGeom prst="line">
                <a:avLst/>
              </a:prstGeom>
              <a:grpFill/>
              <a:ln w="6350">
                <a:solidFill>
                  <a:srgbClr val="000000"/>
                </a:solidFill>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91" name="Line 49">
                <a:extLst>
                  <a:ext uri="{FF2B5EF4-FFF2-40B4-BE49-F238E27FC236}">
                    <a16:creationId xmlns:a16="http://schemas.microsoft.com/office/drawing/2014/main" id="{837E4A2F-50F1-174E-942D-3EF7616C16A1}"/>
                  </a:ext>
                </a:extLst>
              </p:cNvPr>
              <p:cNvSpPr>
                <a:spLocks noChangeShapeType="1"/>
              </p:cNvSpPr>
              <p:nvPr/>
            </p:nvSpPr>
            <p:spPr bwMode="auto">
              <a:xfrm>
                <a:off x="13201589" y="5689511"/>
                <a:ext cx="0" cy="0"/>
              </a:xfrm>
              <a:prstGeom prst="line">
                <a:avLst/>
              </a:pr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92" name="Freeform 50">
                <a:extLst>
                  <a:ext uri="{FF2B5EF4-FFF2-40B4-BE49-F238E27FC236}">
                    <a16:creationId xmlns:a16="http://schemas.microsoft.com/office/drawing/2014/main" id="{4B4299A6-127E-874E-8856-F4405B2BF766}"/>
                  </a:ext>
                </a:extLst>
              </p:cNvPr>
              <p:cNvSpPr>
                <a:spLocks/>
              </p:cNvSpPr>
              <p:nvPr/>
            </p:nvSpPr>
            <p:spPr bwMode="auto">
              <a:xfrm>
                <a:off x="13528975" y="5395455"/>
                <a:ext cx="1623558" cy="1530419"/>
              </a:xfrm>
              <a:custGeom>
                <a:avLst/>
                <a:gdLst>
                  <a:gd name="T0" fmla="*/ 12 w 287"/>
                  <a:gd name="T1" fmla="*/ 44 h 270"/>
                  <a:gd name="T2" fmla="*/ 29 w 287"/>
                  <a:gd name="T3" fmla="*/ 36 h 270"/>
                  <a:gd name="T4" fmla="*/ 52 w 287"/>
                  <a:gd name="T5" fmla="*/ 17 h 270"/>
                  <a:gd name="T6" fmla="*/ 77 w 287"/>
                  <a:gd name="T7" fmla="*/ 0 h 270"/>
                  <a:gd name="T8" fmla="*/ 75 w 287"/>
                  <a:gd name="T9" fmla="*/ 6 h 270"/>
                  <a:gd name="T10" fmla="*/ 65 w 287"/>
                  <a:gd name="T11" fmla="*/ 19 h 270"/>
                  <a:gd name="T12" fmla="*/ 67 w 287"/>
                  <a:gd name="T13" fmla="*/ 29 h 270"/>
                  <a:gd name="T14" fmla="*/ 77 w 287"/>
                  <a:gd name="T15" fmla="*/ 28 h 270"/>
                  <a:gd name="T16" fmla="*/ 111 w 287"/>
                  <a:gd name="T17" fmla="*/ 45 h 270"/>
                  <a:gd name="T18" fmla="*/ 135 w 287"/>
                  <a:gd name="T19" fmla="*/ 39 h 270"/>
                  <a:gd name="T20" fmla="*/ 169 w 287"/>
                  <a:gd name="T21" fmla="*/ 28 h 270"/>
                  <a:gd name="T22" fmla="*/ 198 w 287"/>
                  <a:gd name="T23" fmla="*/ 38 h 270"/>
                  <a:gd name="T24" fmla="*/ 217 w 287"/>
                  <a:gd name="T25" fmla="*/ 55 h 270"/>
                  <a:gd name="T26" fmla="*/ 232 w 287"/>
                  <a:gd name="T27" fmla="*/ 56 h 270"/>
                  <a:gd name="T28" fmla="*/ 219 w 287"/>
                  <a:gd name="T29" fmla="*/ 62 h 270"/>
                  <a:gd name="T30" fmla="*/ 193 w 287"/>
                  <a:gd name="T31" fmla="*/ 64 h 270"/>
                  <a:gd name="T32" fmla="*/ 201 w 287"/>
                  <a:gd name="T33" fmla="*/ 74 h 270"/>
                  <a:gd name="T34" fmla="*/ 204 w 287"/>
                  <a:gd name="T35" fmla="*/ 75 h 270"/>
                  <a:gd name="T36" fmla="*/ 234 w 287"/>
                  <a:gd name="T37" fmla="*/ 88 h 270"/>
                  <a:gd name="T38" fmla="*/ 246 w 287"/>
                  <a:gd name="T39" fmla="*/ 109 h 270"/>
                  <a:gd name="T40" fmla="*/ 245 w 287"/>
                  <a:gd name="T41" fmla="*/ 141 h 270"/>
                  <a:gd name="T42" fmla="*/ 233 w 287"/>
                  <a:gd name="T43" fmla="*/ 168 h 270"/>
                  <a:gd name="T44" fmla="*/ 246 w 287"/>
                  <a:gd name="T45" fmla="*/ 166 h 270"/>
                  <a:gd name="T46" fmla="*/ 255 w 287"/>
                  <a:gd name="T47" fmla="*/ 153 h 270"/>
                  <a:gd name="T48" fmla="*/ 275 w 287"/>
                  <a:gd name="T49" fmla="*/ 154 h 270"/>
                  <a:gd name="T50" fmla="*/ 287 w 287"/>
                  <a:gd name="T51" fmla="*/ 197 h 270"/>
                  <a:gd name="T52" fmla="*/ 275 w 287"/>
                  <a:gd name="T53" fmla="*/ 220 h 270"/>
                  <a:gd name="T54" fmla="*/ 266 w 287"/>
                  <a:gd name="T55" fmla="*/ 249 h 270"/>
                  <a:gd name="T56" fmla="*/ 141 w 287"/>
                  <a:gd name="T57" fmla="*/ 270 h 270"/>
                  <a:gd name="T58" fmla="*/ 158 w 287"/>
                  <a:gd name="T59" fmla="*/ 235 h 270"/>
                  <a:gd name="T60" fmla="*/ 145 w 287"/>
                  <a:gd name="T61" fmla="*/ 191 h 270"/>
                  <a:gd name="T62" fmla="*/ 144 w 287"/>
                  <a:gd name="T63" fmla="*/ 165 h 270"/>
                  <a:gd name="T64" fmla="*/ 148 w 287"/>
                  <a:gd name="T65" fmla="*/ 147 h 270"/>
                  <a:gd name="T66" fmla="*/ 153 w 287"/>
                  <a:gd name="T67" fmla="*/ 122 h 270"/>
                  <a:gd name="T68" fmla="*/ 166 w 287"/>
                  <a:gd name="T69" fmla="*/ 106 h 270"/>
                  <a:gd name="T70" fmla="*/ 169 w 287"/>
                  <a:gd name="T71" fmla="*/ 122 h 270"/>
                  <a:gd name="T72" fmla="*/ 175 w 287"/>
                  <a:gd name="T73" fmla="*/ 111 h 270"/>
                  <a:gd name="T74" fmla="*/ 180 w 287"/>
                  <a:gd name="T75" fmla="*/ 94 h 270"/>
                  <a:gd name="T76" fmla="*/ 184 w 287"/>
                  <a:gd name="T77" fmla="*/ 81 h 270"/>
                  <a:gd name="T78" fmla="*/ 189 w 287"/>
                  <a:gd name="T79" fmla="*/ 74 h 270"/>
                  <a:gd name="T80" fmla="*/ 187 w 287"/>
                  <a:gd name="T81" fmla="*/ 65 h 270"/>
                  <a:gd name="T82" fmla="*/ 159 w 287"/>
                  <a:gd name="T83" fmla="*/ 68 h 270"/>
                  <a:gd name="T84" fmla="*/ 129 w 287"/>
                  <a:gd name="T85" fmla="*/ 85 h 270"/>
                  <a:gd name="T86" fmla="*/ 127 w 287"/>
                  <a:gd name="T87" fmla="*/ 76 h 270"/>
                  <a:gd name="T88" fmla="*/ 118 w 287"/>
                  <a:gd name="T89" fmla="*/ 75 h 270"/>
                  <a:gd name="T90" fmla="*/ 107 w 287"/>
                  <a:gd name="T91" fmla="*/ 101 h 270"/>
                  <a:gd name="T92" fmla="*/ 95 w 287"/>
                  <a:gd name="T93" fmla="*/ 100 h 270"/>
                  <a:gd name="T94" fmla="*/ 84 w 287"/>
                  <a:gd name="T95" fmla="*/ 81 h 270"/>
                  <a:gd name="T96" fmla="*/ 58 w 287"/>
                  <a:gd name="T97" fmla="*/ 74 h 270"/>
                  <a:gd name="T98" fmla="*/ 29 w 287"/>
                  <a:gd name="T99" fmla="*/ 65 h 270"/>
                  <a:gd name="T100" fmla="*/ 9 w 287"/>
                  <a:gd name="T101" fmla="*/ 57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7" h="270">
                    <a:moveTo>
                      <a:pt x="0" y="51"/>
                    </a:moveTo>
                    <a:cubicBezTo>
                      <a:pt x="2" y="49"/>
                      <a:pt x="2" y="49"/>
                      <a:pt x="2" y="49"/>
                    </a:cubicBezTo>
                    <a:cubicBezTo>
                      <a:pt x="6" y="49"/>
                      <a:pt x="6" y="49"/>
                      <a:pt x="6" y="49"/>
                    </a:cubicBezTo>
                    <a:cubicBezTo>
                      <a:pt x="11" y="46"/>
                      <a:pt x="11" y="46"/>
                      <a:pt x="11" y="46"/>
                    </a:cubicBezTo>
                    <a:cubicBezTo>
                      <a:pt x="12" y="44"/>
                      <a:pt x="12" y="44"/>
                      <a:pt x="12" y="44"/>
                    </a:cubicBezTo>
                    <a:cubicBezTo>
                      <a:pt x="14" y="40"/>
                      <a:pt x="14" y="40"/>
                      <a:pt x="14" y="40"/>
                    </a:cubicBezTo>
                    <a:cubicBezTo>
                      <a:pt x="17" y="37"/>
                      <a:pt x="17" y="37"/>
                      <a:pt x="17" y="37"/>
                    </a:cubicBezTo>
                    <a:cubicBezTo>
                      <a:pt x="20" y="36"/>
                      <a:pt x="20" y="36"/>
                      <a:pt x="20" y="36"/>
                    </a:cubicBezTo>
                    <a:cubicBezTo>
                      <a:pt x="23" y="36"/>
                      <a:pt x="23" y="36"/>
                      <a:pt x="23" y="36"/>
                    </a:cubicBezTo>
                    <a:cubicBezTo>
                      <a:pt x="29" y="36"/>
                      <a:pt x="29" y="36"/>
                      <a:pt x="29" y="36"/>
                    </a:cubicBezTo>
                    <a:cubicBezTo>
                      <a:pt x="32" y="34"/>
                      <a:pt x="32" y="34"/>
                      <a:pt x="32" y="34"/>
                    </a:cubicBezTo>
                    <a:cubicBezTo>
                      <a:pt x="42" y="27"/>
                      <a:pt x="42" y="27"/>
                      <a:pt x="42" y="27"/>
                    </a:cubicBezTo>
                    <a:cubicBezTo>
                      <a:pt x="45" y="26"/>
                      <a:pt x="45" y="26"/>
                      <a:pt x="45" y="26"/>
                    </a:cubicBezTo>
                    <a:cubicBezTo>
                      <a:pt x="49" y="22"/>
                      <a:pt x="49" y="22"/>
                      <a:pt x="49" y="22"/>
                    </a:cubicBezTo>
                    <a:cubicBezTo>
                      <a:pt x="52" y="17"/>
                      <a:pt x="52" y="17"/>
                      <a:pt x="52" y="17"/>
                    </a:cubicBezTo>
                    <a:cubicBezTo>
                      <a:pt x="56" y="14"/>
                      <a:pt x="56" y="14"/>
                      <a:pt x="56" y="14"/>
                    </a:cubicBezTo>
                    <a:cubicBezTo>
                      <a:pt x="61" y="9"/>
                      <a:pt x="61" y="9"/>
                      <a:pt x="61" y="9"/>
                    </a:cubicBezTo>
                    <a:cubicBezTo>
                      <a:pt x="65" y="4"/>
                      <a:pt x="65" y="4"/>
                      <a:pt x="65" y="4"/>
                    </a:cubicBezTo>
                    <a:cubicBezTo>
                      <a:pt x="70" y="1"/>
                      <a:pt x="70" y="1"/>
                      <a:pt x="70" y="1"/>
                    </a:cubicBezTo>
                    <a:cubicBezTo>
                      <a:pt x="77" y="0"/>
                      <a:pt x="77" y="0"/>
                      <a:pt x="77" y="0"/>
                    </a:cubicBezTo>
                    <a:cubicBezTo>
                      <a:pt x="80" y="0"/>
                      <a:pt x="80" y="0"/>
                      <a:pt x="80" y="0"/>
                    </a:cubicBezTo>
                    <a:cubicBezTo>
                      <a:pt x="85" y="2"/>
                      <a:pt x="85" y="2"/>
                      <a:pt x="85" y="2"/>
                    </a:cubicBezTo>
                    <a:cubicBezTo>
                      <a:pt x="83" y="3"/>
                      <a:pt x="83" y="3"/>
                      <a:pt x="83" y="3"/>
                    </a:cubicBezTo>
                    <a:cubicBezTo>
                      <a:pt x="79" y="5"/>
                      <a:pt x="79" y="5"/>
                      <a:pt x="79" y="5"/>
                    </a:cubicBezTo>
                    <a:cubicBezTo>
                      <a:pt x="75" y="6"/>
                      <a:pt x="75" y="6"/>
                      <a:pt x="75" y="6"/>
                    </a:cubicBezTo>
                    <a:cubicBezTo>
                      <a:pt x="76" y="8"/>
                      <a:pt x="76" y="8"/>
                      <a:pt x="76" y="8"/>
                    </a:cubicBezTo>
                    <a:cubicBezTo>
                      <a:pt x="70" y="14"/>
                      <a:pt x="70" y="14"/>
                      <a:pt x="70" y="14"/>
                    </a:cubicBezTo>
                    <a:cubicBezTo>
                      <a:pt x="70" y="14"/>
                      <a:pt x="68" y="14"/>
                      <a:pt x="68" y="15"/>
                    </a:cubicBezTo>
                    <a:cubicBezTo>
                      <a:pt x="68" y="16"/>
                      <a:pt x="65" y="23"/>
                      <a:pt x="65" y="23"/>
                    </a:cubicBezTo>
                    <a:cubicBezTo>
                      <a:pt x="65" y="19"/>
                      <a:pt x="65" y="19"/>
                      <a:pt x="65" y="19"/>
                    </a:cubicBezTo>
                    <a:cubicBezTo>
                      <a:pt x="63" y="17"/>
                      <a:pt x="63" y="17"/>
                      <a:pt x="63" y="17"/>
                    </a:cubicBezTo>
                    <a:cubicBezTo>
                      <a:pt x="62" y="27"/>
                      <a:pt x="62" y="27"/>
                      <a:pt x="62" y="27"/>
                    </a:cubicBezTo>
                    <a:cubicBezTo>
                      <a:pt x="62" y="33"/>
                      <a:pt x="62" y="33"/>
                      <a:pt x="62" y="33"/>
                    </a:cubicBezTo>
                    <a:cubicBezTo>
                      <a:pt x="65" y="31"/>
                      <a:pt x="65" y="31"/>
                      <a:pt x="65" y="31"/>
                    </a:cubicBezTo>
                    <a:cubicBezTo>
                      <a:pt x="67" y="29"/>
                      <a:pt x="67" y="29"/>
                      <a:pt x="67" y="29"/>
                    </a:cubicBezTo>
                    <a:cubicBezTo>
                      <a:pt x="68" y="29"/>
                      <a:pt x="68" y="29"/>
                      <a:pt x="68" y="29"/>
                    </a:cubicBezTo>
                    <a:cubicBezTo>
                      <a:pt x="69" y="31"/>
                      <a:pt x="69" y="31"/>
                      <a:pt x="69" y="31"/>
                    </a:cubicBezTo>
                    <a:cubicBezTo>
                      <a:pt x="72" y="31"/>
                      <a:pt x="72" y="31"/>
                      <a:pt x="72" y="31"/>
                    </a:cubicBezTo>
                    <a:cubicBezTo>
                      <a:pt x="74" y="30"/>
                      <a:pt x="74" y="30"/>
                      <a:pt x="74" y="30"/>
                    </a:cubicBezTo>
                    <a:cubicBezTo>
                      <a:pt x="77" y="28"/>
                      <a:pt x="77" y="28"/>
                      <a:pt x="77" y="28"/>
                    </a:cubicBezTo>
                    <a:cubicBezTo>
                      <a:pt x="82" y="29"/>
                      <a:pt x="82" y="29"/>
                      <a:pt x="82" y="29"/>
                    </a:cubicBezTo>
                    <a:cubicBezTo>
                      <a:pt x="92" y="34"/>
                      <a:pt x="92" y="34"/>
                      <a:pt x="92" y="34"/>
                    </a:cubicBezTo>
                    <a:cubicBezTo>
                      <a:pt x="98" y="41"/>
                      <a:pt x="98" y="41"/>
                      <a:pt x="98" y="41"/>
                    </a:cubicBezTo>
                    <a:cubicBezTo>
                      <a:pt x="102" y="44"/>
                      <a:pt x="102" y="44"/>
                      <a:pt x="102" y="44"/>
                    </a:cubicBezTo>
                    <a:cubicBezTo>
                      <a:pt x="111" y="45"/>
                      <a:pt x="111" y="45"/>
                      <a:pt x="111" y="45"/>
                    </a:cubicBezTo>
                    <a:cubicBezTo>
                      <a:pt x="114" y="44"/>
                      <a:pt x="114" y="44"/>
                      <a:pt x="114" y="44"/>
                    </a:cubicBezTo>
                    <a:cubicBezTo>
                      <a:pt x="121" y="46"/>
                      <a:pt x="121" y="46"/>
                      <a:pt x="121" y="46"/>
                    </a:cubicBezTo>
                    <a:cubicBezTo>
                      <a:pt x="127" y="48"/>
                      <a:pt x="127" y="48"/>
                      <a:pt x="127" y="48"/>
                    </a:cubicBezTo>
                    <a:cubicBezTo>
                      <a:pt x="130" y="44"/>
                      <a:pt x="130" y="44"/>
                      <a:pt x="130" y="44"/>
                    </a:cubicBezTo>
                    <a:cubicBezTo>
                      <a:pt x="135" y="39"/>
                      <a:pt x="135" y="39"/>
                      <a:pt x="135" y="39"/>
                    </a:cubicBezTo>
                    <a:cubicBezTo>
                      <a:pt x="139" y="35"/>
                      <a:pt x="139" y="35"/>
                      <a:pt x="139" y="35"/>
                    </a:cubicBezTo>
                    <a:cubicBezTo>
                      <a:pt x="148" y="33"/>
                      <a:pt x="148" y="33"/>
                      <a:pt x="148" y="33"/>
                    </a:cubicBezTo>
                    <a:cubicBezTo>
                      <a:pt x="154" y="31"/>
                      <a:pt x="154" y="31"/>
                      <a:pt x="154" y="31"/>
                    </a:cubicBezTo>
                    <a:cubicBezTo>
                      <a:pt x="160" y="31"/>
                      <a:pt x="160" y="31"/>
                      <a:pt x="160" y="31"/>
                    </a:cubicBezTo>
                    <a:cubicBezTo>
                      <a:pt x="169" y="28"/>
                      <a:pt x="169" y="28"/>
                      <a:pt x="169" y="28"/>
                    </a:cubicBezTo>
                    <a:cubicBezTo>
                      <a:pt x="175" y="26"/>
                      <a:pt x="175" y="26"/>
                      <a:pt x="175" y="26"/>
                    </a:cubicBezTo>
                    <a:cubicBezTo>
                      <a:pt x="178" y="28"/>
                      <a:pt x="178" y="28"/>
                      <a:pt x="178" y="28"/>
                    </a:cubicBezTo>
                    <a:cubicBezTo>
                      <a:pt x="180" y="36"/>
                      <a:pt x="180" y="36"/>
                      <a:pt x="180" y="36"/>
                    </a:cubicBezTo>
                    <a:cubicBezTo>
                      <a:pt x="191" y="38"/>
                      <a:pt x="191" y="38"/>
                      <a:pt x="191" y="38"/>
                    </a:cubicBezTo>
                    <a:cubicBezTo>
                      <a:pt x="198" y="38"/>
                      <a:pt x="198" y="38"/>
                      <a:pt x="198" y="38"/>
                    </a:cubicBezTo>
                    <a:cubicBezTo>
                      <a:pt x="203" y="39"/>
                      <a:pt x="203" y="39"/>
                      <a:pt x="203" y="39"/>
                    </a:cubicBezTo>
                    <a:cubicBezTo>
                      <a:pt x="207" y="44"/>
                      <a:pt x="207" y="44"/>
                      <a:pt x="207" y="44"/>
                    </a:cubicBezTo>
                    <a:cubicBezTo>
                      <a:pt x="213" y="51"/>
                      <a:pt x="213" y="51"/>
                      <a:pt x="213" y="51"/>
                    </a:cubicBezTo>
                    <a:cubicBezTo>
                      <a:pt x="215" y="53"/>
                      <a:pt x="215" y="53"/>
                      <a:pt x="215" y="53"/>
                    </a:cubicBezTo>
                    <a:cubicBezTo>
                      <a:pt x="215" y="53"/>
                      <a:pt x="216" y="54"/>
                      <a:pt x="217" y="55"/>
                    </a:cubicBezTo>
                    <a:cubicBezTo>
                      <a:pt x="218" y="56"/>
                      <a:pt x="219" y="58"/>
                      <a:pt x="219" y="58"/>
                    </a:cubicBezTo>
                    <a:cubicBezTo>
                      <a:pt x="224" y="59"/>
                      <a:pt x="224" y="59"/>
                      <a:pt x="224" y="59"/>
                    </a:cubicBezTo>
                    <a:cubicBezTo>
                      <a:pt x="224" y="59"/>
                      <a:pt x="226" y="57"/>
                      <a:pt x="226" y="57"/>
                    </a:cubicBezTo>
                    <a:cubicBezTo>
                      <a:pt x="226" y="56"/>
                      <a:pt x="230" y="54"/>
                      <a:pt x="230" y="54"/>
                    </a:cubicBezTo>
                    <a:cubicBezTo>
                      <a:pt x="232" y="56"/>
                      <a:pt x="232" y="56"/>
                      <a:pt x="232" y="56"/>
                    </a:cubicBezTo>
                    <a:cubicBezTo>
                      <a:pt x="232" y="56"/>
                      <a:pt x="234" y="57"/>
                      <a:pt x="232" y="58"/>
                    </a:cubicBezTo>
                    <a:cubicBezTo>
                      <a:pt x="231" y="58"/>
                      <a:pt x="230" y="60"/>
                      <a:pt x="229" y="60"/>
                    </a:cubicBezTo>
                    <a:cubicBezTo>
                      <a:pt x="227" y="60"/>
                      <a:pt x="225" y="60"/>
                      <a:pt x="225" y="60"/>
                    </a:cubicBezTo>
                    <a:cubicBezTo>
                      <a:pt x="221" y="60"/>
                      <a:pt x="221" y="60"/>
                      <a:pt x="221" y="60"/>
                    </a:cubicBezTo>
                    <a:cubicBezTo>
                      <a:pt x="219" y="62"/>
                      <a:pt x="219" y="62"/>
                      <a:pt x="219" y="62"/>
                    </a:cubicBezTo>
                    <a:cubicBezTo>
                      <a:pt x="208" y="62"/>
                      <a:pt x="208" y="62"/>
                      <a:pt x="208" y="62"/>
                    </a:cubicBezTo>
                    <a:cubicBezTo>
                      <a:pt x="205" y="63"/>
                      <a:pt x="205" y="63"/>
                      <a:pt x="205" y="63"/>
                    </a:cubicBezTo>
                    <a:cubicBezTo>
                      <a:pt x="201" y="61"/>
                      <a:pt x="201" y="61"/>
                      <a:pt x="201" y="61"/>
                    </a:cubicBezTo>
                    <a:cubicBezTo>
                      <a:pt x="197" y="59"/>
                      <a:pt x="197" y="59"/>
                      <a:pt x="197" y="59"/>
                    </a:cubicBezTo>
                    <a:cubicBezTo>
                      <a:pt x="193" y="64"/>
                      <a:pt x="193" y="64"/>
                      <a:pt x="193" y="64"/>
                    </a:cubicBezTo>
                    <a:cubicBezTo>
                      <a:pt x="194" y="67"/>
                      <a:pt x="194" y="67"/>
                      <a:pt x="194" y="67"/>
                    </a:cubicBezTo>
                    <a:cubicBezTo>
                      <a:pt x="194" y="69"/>
                      <a:pt x="194" y="69"/>
                      <a:pt x="194" y="69"/>
                    </a:cubicBezTo>
                    <a:cubicBezTo>
                      <a:pt x="194" y="69"/>
                      <a:pt x="194" y="71"/>
                      <a:pt x="195" y="71"/>
                    </a:cubicBezTo>
                    <a:cubicBezTo>
                      <a:pt x="195" y="71"/>
                      <a:pt x="196" y="72"/>
                      <a:pt x="196" y="72"/>
                    </a:cubicBezTo>
                    <a:cubicBezTo>
                      <a:pt x="201" y="74"/>
                      <a:pt x="201" y="74"/>
                      <a:pt x="201" y="74"/>
                    </a:cubicBezTo>
                    <a:cubicBezTo>
                      <a:pt x="203" y="72"/>
                      <a:pt x="203" y="72"/>
                      <a:pt x="203" y="72"/>
                    </a:cubicBezTo>
                    <a:cubicBezTo>
                      <a:pt x="203" y="72"/>
                      <a:pt x="200" y="70"/>
                      <a:pt x="201" y="70"/>
                    </a:cubicBezTo>
                    <a:cubicBezTo>
                      <a:pt x="202" y="70"/>
                      <a:pt x="206" y="72"/>
                      <a:pt x="206" y="72"/>
                    </a:cubicBezTo>
                    <a:cubicBezTo>
                      <a:pt x="206" y="72"/>
                      <a:pt x="205" y="74"/>
                      <a:pt x="205" y="74"/>
                    </a:cubicBezTo>
                    <a:cubicBezTo>
                      <a:pt x="204" y="75"/>
                      <a:pt x="204" y="75"/>
                      <a:pt x="204" y="75"/>
                    </a:cubicBezTo>
                    <a:cubicBezTo>
                      <a:pt x="205" y="76"/>
                      <a:pt x="210" y="77"/>
                      <a:pt x="210" y="77"/>
                    </a:cubicBezTo>
                    <a:cubicBezTo>
                      <a:pt x="211" y="77"/>
                      <a:pt x="214" y="79"/>
                      <a:pt x="214" y="79"/>
                    </a:cubicBezTo>
                    <a:cubicBezTo>
                      <a:pt x="219" y="82"/>
                      <a:pt x="219" y="82"/>
                      <a:pt x="219" y="82"/>
                    </a:cubicBezTo>
                    <a:cubicBezTo>
                      <a:pt x="226" y="85"/>
                      <a:pt x="226" y="85"/>
                      <a:pt x="226" y="85"/>
                    </a:cubicBezTo>
                    <a:cubicBezTo>
                      <a:pt x="234" y="88"/>
                      <a:pt x="234" y="88"/>
                      <a:pt x="234" y="88"/>
                    </a:cubicBezTo>
                    <a:cubicBezTo>
                      <a:pt x="242" y="96"/>
                      <a:pt x="242" y="96"/>
                      <a:pt x="242" y="96"/>
                    </a:cubicBezTo>
                    <a:cubicBezTo>
                      <a:pt x="246" y="101"/>
                      <a:pt x="246" y="101"/>
                      <a:pt x="246" y="101"/>
                    </a:cubicBezTo>
                    <a:cubicBezTo>
                      <a:pt x="244" y="103"/>
                      <a:pt x="244" y="103"/>
                      <a:pt x="244" y="103"/>
                    </a:cubicBezTo>
                    <a:cubicBezTo>
                      <a:pt x="244" y="103"/>
                      <a:pt x="243" y="103"/>
                      <a:pt x="243" y="104"/>
                    </a:cubicBezTo>
                    <a:cubicBezTo>
                      <a:pt x="244" y="105"/>
                      <a:pt x="246" y="109"/>
                      <a:pt x="246" y="109"/>
                    </a:cubicBezTo>
                    <a:cubicBezTo>
                      <a:pt x="245" y="110"/>
                      <a:pt x="247" y="113"/>
                      <a:pt x="247" y="113"/>
                    </a:cubicBezTo>
                    <a:cubicBezTo>
                      <a:pt x="249" y="124"/>
                      <a:pt x="249" y="124"/>
                      <a:pt x="249" y="124"/>
                    </a:cubicBezTo>
                    <a:cubicBezTo>
                      <a:pt x="250" y="130"/>
                      <a:pt x="250" y="130"/>
                      <a:pt x="250" y="130"/>
                    </a:cubicBezTo>
                    <a:cubicBezTo>
                      <a:pt x="249" y="136"/>
                      <a:pt x="249" y="136"/>
                      <a:pt x="249" y="136"/>
                    </a:cubicBezTo>
                    <a:cubicBezTo>
                      <a:pt x="245" y="141"/>
                      <a:pt x="245" y="141"/>
                      <a:pt x="245" y="141"/>
                    </a:cubicBezTo>
                    <a:cubicBezTo>
                      <a:pt x="242" y="147"/>
                      <a:pt x="242" y="147"/>
                      <a:pt x="242" y="147"/>
                    </a:cubicBezTo>
                    <a:cubicBezTo>
                      <a:pt x="242" y="147"/>
                      <a:pt x="240" y="151"/>
                      <a:pt x="239" y="152"/>
                    </a:cubicBezTo>
                    <a:cubicBezTo>
                      <a:pt x="239" y="152"/>
                      <a:pt x="235" y="155"/>
                      <a:pt x="235" y="156"/>
                    </a:cubicBezTo>
                    <a:cubicBezTo>
                      <a:pt x="235" y="156"/>
                      <a:pt x="233" y="160"/>
                      <a:pt x="233" y="160"/>
                    </a:cubicBezTo>
                    <a:cubicBezTo>
                      <a:pt x="233" y="168"/>
                      <a:pt x="233" y="168"/>
                      <a:pt x="233" y="168"/>
                    </a:cubicBezTo>
                    <a:cubicBezTo>
                      <a:pt x="235" y="170"/>
                      <a:pt x="235" y="170"/>
                      <a:pt x="235" y="170"/>
                    </a:cubicBezTo>
                    <a:cubicBezTo>
                      <a:pt x="240" y="172"/>
                      <a:pt x="240" y="172"/>
                      <a:pt x="240" y="172"/>
                    </a:cubicBezTo>
                    <a:cubicBezTo>
                      <a:pt x="242" y="170"/>
                      <a:pt x="242" y="170"/>
                      <a:pt x="242" y="170"/>
                    </a:cubicBezTo>
                    <a:cubicBezTo>
                      <a:pt x="242" y="170"/>
                      <a:pt x="244" y="169"/>
                      <a:pt x="244" y="168"/>
                    </a:cubicBezTo>
                    <a:cubicBezTo>
                      <a:pt x="245" y="168"/>
                      <a:pt x="246" y="166"/>
                      <a:pt x="246" y="166"/>
                    </a:cubicBezTo>
                    <a:cubicBezTo>
                      <a:pt x="246" y="166"/>
                      <a:pt x="249" y="164"/>
                      <a:pt x="249" y="164"/>
                    </a:cubicBezTo>
                    <a:cubicBezTo>
                      <a:pt x="249" y="164"/>
                      <a:pt x="249" y="161"/>
                      <a:pt x="249" y="161"/>
                    </a:cubicBezTo>
                    <a:cubicBezTo>
                      <a:pt x="249" y="161"/>
                      <a:pt x="250" y="157"/>
                      <a:pt x="250" y="157"/>
                    </a:cubicBezTo>
                    <a:cubicBezTo>
                      <a:pt x="250" y="157"/>
                      <a:pt x="252" y="156"/>
                      <a:pt x="252" y="156"/>
                    </a:cubicBezTo>
                    <a:cubicBezTo>
                      <a:pt x="252" y="155"/>
                      <a:pt x="255" y="153"/>
                      <a:pt x="255" y="153"/>
                    </a:cubicBezTo>
                    <a:cubicBezTo>
                      <a:pt x="255" y="153"/>
                      <a:pt x="259" y="150"/>
                      <a:pt x="259" y="150"/>
                    </a:cubicBezTo>
                    <a:cubicBezTo>
                      <a:pt x="260" y="150"/>
                      <a:pt x="262" y="147"/>
                      <a:pt x="262" y="147"/>
                    </a:cubicBezTo>
                    <a:cubicBezTo>
                      <a:pt x="265" y="147"/>
                      <a:pt x="265" y="147"/>
                      <a:pt x="265" y="147"/>
                    </a:cubicBezTo>
                    <a:cubicBezTo>
                      <a:pt x="269" y="148"/>
                      <a:pt x="269" y="148"/>
                      <a:pt x="269" y="148"/>
                    </a:cubicBezTo>
                    <a:cubicBezTo>
                      <a:pt x="275" y="154"/>
                      <a:pt x="275" y="154"/>
                      <a:pt x="275" y="154"/>
                    </a:cubicBezTo>
                    <a:cubicBezTo>
                      <a:pt x="279" y="162"/>
                      <a:pt x="279" y="162"/>
                      <a:pt x="279" y="162"/>
                    </a:cubicBezTo>
                    <a:cubicBezTo>
                      <a:pt x="283" y="184"/>
                      <a:pt x="283" y="184"/>
                      <a:pt x="283" y="184"/>
                    </a:cubicBezTo>
                    <a:cubicBezTo>
                      <a:pt x="286" y="189"/>
                      <a:pt x="286" y="189"/>
                      <a:pt x="286" y="189"/>
                    </a:cubicBezTo>
                    <a:cubicBezTo>
                      <a:pt x="286" y="193"/>
                      <a:pt x="286" y="193"/>
                      <a:pt x="286" y="193"/>
                    </a:cubicBezTo>
                    <a:cubicBezTo>
                      <a:pt x="286" y="193"/>
                      <a:pt x="287" y="196"/>
                      <a:pt x="287" y="197"/>
                    </a:cubicBezTo>
                    <a:cubicBezTo>
                      <a:pt x="287" y="198"/>
                      <a:pt x="287" y="213"/>
                      <a:pt x="287" y="213"/>
                    </a:cubicBezTo>
                    <a:cubicBezTo>
                      <a:pt x="280" y="213"/>
                      <a:pt x="280" y="213"/>
                      <a:pt x="280" y="213"/>
                    </a:cubicBezTo>
                    <a:cubicBezTo>
                      <a:pt x="278" y="213"/>
                      <a:pt x="278" y="213"/>
                      <a:pt x="278" y="213"/>
                    </a:cubicBezTo>
                    <a:cubicBezTo>
                      <a:pt x="278" y="216"/>
                      <a:pt x="278" y="216"/>
                      <a:pt x="278" y="216"/>
                    </a:cubicBezTo>
                    <a:cubicBezTo>
                      <a:pt x="275" y="220"/>
                      <a:pt x="275" y="220"/>
                      <a:pt x="275" y="220"/>
                    </a:cubicBezTo>
                    <a:cubicBezTo>
                      <a:pt x="274" y="225"/>
                      <a:pt x="274" y="225"/>
                      <a:pt x="274" y="225"/>
                    </a:cubicBezTo>
                    <a:cubicBezTo>
                      <a:pt x="272" y="229"/>
                      <a:pt x="272" y="229"/>
                      <a:pt x="272" y="229"/>
                    </a:cubicBezTo>
                    <a:cubicBezTo>
                      <a:pt x="269" y="233"/>
                      <a:pt x="269" y="233"/>
                      <a:pt x="269" y="233"/>
                    </a:cubicBezTo>
                    <a:cubicBezTo>
                      <a:pt x="266" y="243"/>
                      <a:pt x="266" y="243"/>
                      <a:pt x="266" y="243"/>
                    </a:cubicBezTo>
                    <a:cubicBezTo>
                      <a:pt x="266" y="249"/>
                      <a:pt x="266" y="249"/>
                      <a:pt x="266" y="249"/>
                    </a:cubicBezTo>
                    <a:cubicBezTo>
                      <a:pt x="262" y="254"/>
                      <a:pt x="262" y="254"/>
                      <a:pt x="262" y="254"/>
                    </a:cubicBezTo>
                    <a:cubicBezTo>
                      <a:pt x="259" y="259"/>
                      <a:pt x="259" y="259"/>
                      <a:pt x="259" y="259"/>
                    </a:cubicBezTo>
                    <a:cubicBezTo>
                      <a:pt x="213" y="267"/>
                      <a:pt x="213" y="267"/>
                      <a:pt x="213" y="267"/>
                    </a:cubicBezTo>
                    <a:cubicBezTo>
                      <a:pt x="212" y="265"/>
                      <a:pt x="212" y="265"/>
                      <a:pt x="212" y="265"/>
                    </a:cubicBezTo>
                    <a:cubicBezTo>
                      <a:pt x="141" y="270"/>
                      <a:pt x="141" y="270"/>
                      <a:pt x="141" y="270"/>
                    </a:cubicBezTo>
                    <a:cubicBezTo>
                      <a:pt x="146" y="265"/>
                      <a:pt x="146" y="265"/>
                      <a:pt x="146" y="265"/>
                    </a:cubicBezTo>
                    <a:cubicBezTo>
                      <a:pt x="148" y="261"/>
                      <a:pt x="148" y="261"/>
                      <a:pt x="148" y="261"/>
                    </a:cubicBezTo>
                    <a:cubicBezTo>
                      <a:pt x="152" y="254"/>
                      <a:pt x="152" y="254"/>
                      <a:pt x="152" y="254"/>
                    </a:cubicBezTo>
                    <a:cubicBezTo>
                      <a:pt x="156" y="245"/>
                      <a:pt x="156" y="245"/>
                      <a:pt x="156" y="245"/>
                    </a:cubicBezTo>
                    <a:cubicBezTo>
                      <a:pt x="158" y="235"/>
                      <a:pt x="158" y="235"/>
                      <a:pt x="158" y="235"/>
                    </a:cubicBezTo>
                    <a:cubicBezTo>
                      <a:pt x="157" y="217"/>
                      <a:pt x="157" y="217"/>
                      <a:pt x="157" y="217"/>
                    </a:cubicBezTo>
                    <a:cubicBezTo>
                      <a:pt x="157" y="209"/>
                      <a:pt x="157" y="209"/>
                      <a:pt x="157" y="209"/>
                    </a:cubicBezTo>
                    <a:cubicBezTo>
                      <a:pt x="153" y="203"/>
                      <a:pt x="153" y="203"/>
                      <a:pt x="153" y="203"/>
                    </a:cubicBezTo>
                    <a:cubicBezTo>
                      <a:pt x="149" y="195"/>
                      <a:pt x="149" y="195"/>
                      <a:pt x="149" y="195"/>
                    </a:cubicBezTo>
                    <a:cubicBezTo>
                      <a:pt x="145" y="191"/>
                      <a:pt x="145" y="191"/>
                      <a:pt x="145" y="191"/>
                    </a:cubicBezTo>
                    <a:cubicBezTo>
                      <a:pt x="142" y="184"/>
                      <a:pt x="142" y="184"/>
                      <a:pt x="142" y="184"/>
                    </a:cubicBezTo>
                    <a:cubicBezTo>
                      <a:pt x="144" y="179"/>
                      <a:pt x="144" y="179"/>
                      <a:pt x="144" y="179"/>
                    </a:cubicBezTo>
                    <a:cubicBezTo>
                      <a:pt x="146" y="177"/>
                      <a:pt x="146" y="177"/>
                      <a:pt x="146" y="177"/>
                    </a:cubicBezTo>
                    <a:cubicBezTo>
                      <a:pt x="146" y="173"/>
                      <a:pt x="146" y="173"/>
                      <a:pt x="146" y="173"/>
                    </a:cubicBezTo>
                    <a:cubicBezTo>
                      <a:pt x="144" y="165"/>
                      <a:pt x="144" y="165"/>
                      <a:pt x="144" y="165"/>
                    </a:cubicBezTo>
                    <a:cubicBezTo>
                      <a:pt x="141" y="162"/>
                      <a:pt x="141" y="162"/>
                      <a:pt x="141" y="162"/>
                    </a:cubicBezTo>
                    <a:cubicBezTo>
                      <a:pt x="144" y="160"/>
                      <a:pt x="144" y="160"/>
                      <a:pt x="144" y="160"/>
                    </a:cubicBezTo>
                    <a:cubicBezTo>
                      <a:pt x="145" y="155"/>
                      <a:pt x="145" y="155"/>
                      <a:pt x="145" y="155"/>
                    </a:cubicBezTo>
                    <a:cubicBezTo>
                      <a:pt x="146" y="150"/>
                      <a:pt x="146" y="150"/>
                      <a:pt x="146" y="150"/>
                    </a:cubicBezTo>
                    <a:cubicBezTo>
                      <a:pt x="148" y="147"/>
                      <a:pt x="148" y="147"/>
                      <a:pt x="148" y="147"/>
                    </a:cubicBezTo>
                    <a:cubicBezTo>
                      <a:pt x="148" y="139"/>
                      <a:pt x="148" y="139"/>
                      <a:pt x="148" y="139"/>
                    </a:cubicBezTo>
                    <a:cubicBezTo>
                      <a:pt x="147" y="135"/>
                      <a:pt x="147" y="135"/>
                      <a:pt x="147" y="135"/>
                    </a:cubicBezTo>
                    <a:cubicBezTo>
                      <a:pt x="148" y="130"/>
                      <a:pt x="148" y="130"/>
                      <a:pt x="148" y="130"/>
                    </a:cubicBezTo>
                    <a:cubicBezTo>
                      <a:pt x="151" y="126"/>
                      <a:pt x="151" y="126"/>
                      <a:pt x="151" y="126"/>
                    </a:cubicBezTo>
                    <a:cubicBezTo>
                      <a:pt x="153" y="122"/>
                      <a:pt x="153" y="122"/>
                      <a:pt x="153" y="122"/>
                    </a:cubicBezTo>
                    <a:cubicBezTo>
                      <a:pt x="153" y="117"/>
                      <a:pt x="153" y="117"/>
                      <a:pt x="153" y="117"/>
                    </a:cubicBezTo>
                    <a:cubicBezTo>
                      <a:pt x="157" y="116"/>
                      <a:pt x="157" y="116"/>
                      <a:pt x="157" y="116"/>
                    </a:cubicBezTo>
                    <a:cubicBezTo>
                      <a:pt x="163" y="116"/>
                      <a:pt x="163" y="116"/>
                      <a:pt x="163" y="116"/>
                    </a:cubicBezTo>
                    <a:cubicBezTo>
                      <a:pt x="165" y="108"/>
                      <a:pt x="165" y="108"/>
                      <a:pt x="165" y="108"/>
                    </a:cubicBezTo>
                    <a:cubicBezTo>
                      <a:pt x="166" y="106"/>
                      <a:pt x="166" y="106"/>
                      <a:pt x="166" y="106"/>
                    </a:cubicBezTo>
                    <a:cubicBezTo>
                      <a:pt x="168" y="105"/>
                      <a:pt x="168" y="105"/>
                      <a:pt x="168" y="105"/>
                    </a:cubicBezTo>
                    <a:cubicBezTo>
                      <a:pt x="171" y="114"/>
                      <a:pt x="171" y="114"/>
                      <a:pt x="171" y="114"/>
                    </a:cubicBezTo>
                    <a:cubicBezTo>
                      <a:pt x="167" y="119"/>
                      <a:pt x="167" y="119"/>
                      <a:pt x="167" y="119"/>
                    </a:cubicBezTo>
                    <a:cubicBezTo>
                      <a:pt x="167" y="121"/>
                      <a:pt x="167" y="121"/>
                      <a:pt x="167" y="121"/>
                    </a:cubicBezTo>
                    <a:cubicBezTo>
                      <a:pt x="167" y="121"/>
                      <a:pt x="168" y="122"/>
                      <a:pt x="169" y="122"/>
                    </a:cubicBezTo>
                    <a:cubicBezTo>
                      <a:pt x="170" y="122"/>
                      <a:pt x="170" y="122"/>
                      <a:pt x="170" y="122"/>
                    </a:cubicBezTo>
                    <a:cubicBezTo>
                      <a:pt x="170" y="122"/>
                      <a:pt x="172" y="121"/>
                      <a:pt x="172" y="121"/>
                    </a:cubicBezTo>
                    <a:cubicBezTo>
                      <a:pt x="172" y="120"/>
                      <a:pt x="173" y="117"/>
                      <a:pt x="173" y="117"/>
                    </a:cubicBezTo>
                    <a:cubicBezTo>
                      <a:pt x="174" y="116"/>
                      <a:pt x="174" y="116"/>
                      <a:pt x="174" y="116"/>
                    </a:cubicBezTo>
                    <a:cubicBezTo>
                      <a:pt x="175" y="111"/>
                      <a:pt x="175" y="111"/>
                      <a:pt x="175" y="111"/>
                    </a:cubicBezTo>
                    <a:cubicBezTo>
                      <a:pt x="175" y="108"/>
                      <a:pt x="175" y="108"/>
                      <a:pt x="175" y="108"/>
                    </a:cubicBezTo>
                    <a:cubicBezTo>
                      <a:pt x="175" y="104"/>
                      <a:pt x="175" y="104"/>
                      <a:pt x="175" y="104"/>
                    </a:cubicBezTo>
                    <a:cubicBezTo>
                      <a:pt x="175" y="100"/>
                      <a:pt x="175" y="100"/>
                      <a:pt x="175" y="100"/>
                    </a:cubicBezTo>
                    <a:cubicBezTo>
                      <a:pt x="178" y="96"/>
                      <a:pt x="178" y="96"/>
                      <a:pt x="178" y="96"/>
                    </a:cubicBezTo>
                    <a:cubicBezTo>
                      <a:pt x="180" y="94"/>
                      <a:pt x="180" y="94"/>
                      <a:pt x="180" y="94"/>
                    </a:cubicBezTo>
                    <a:cubicBezTo>
                      <a:pt x="185" y="93"/>
                      <a:pt x="185" y="93"/>
                      <a:pt x="185" y="93"/>
                    </a:cubicBezTo>
                    <a:cubicBezTo>
                      <a:pt x="187" y="91"/>
                      <a:pt x="187" y="91"/>
                      <a:pt x="187" y="91"/>
                    </a:cubicBezTo>
                    <a:cubicBezTo>
                      <a:pt x="183" y="87"/>
                      <a:pt x="183" y="87"/>
                      <a:pt x="183" y="87"/>
                    </a:cubicBezTo>
                    <a:cubicBezTo>
                      <a:pt x="182" y="84"/>
                      <a:pt x="182" y="84"/>
                      <a:pt x="182" y="84"/>
                    </a:cubicBezTo>
                    <a:cubicBezTo>
                      <a:pt x="184" y="81"/>
                      <a:pt x="184" y="81"/>
                      <a:pt x="184" y="81"/>
                    </a:cubicBezTo>
                    <a:cubicBezTo>
                      <a:pt x="186" y="78"/>
                      <a:pt x="186" y="78"/>
                      <a:pt x="186" y="78"/>
                    </a:cubicBezTo>
                    <a:cubicBezTo>
                      <a:pt x="187" y="77"/>
                      <a:pt x="187" y="77"/>
                      <a:pt x="187" y="77"/>
                    </a:cubicBezTo>
                    <a:cubicBezTo>
                      <a:pt x="187" y="75"/>
                      <a:pt x="187" y="75"/>
                      <a:pt x="187" y="75"/>
                    </a:cubicBezTo>
                    <a:cubicBezTo>
                      <a:pt x="188" y="74"/>
                      <a:pt x="188" y="74"/>
                      <a:pt x="188" y="74"/>
                    </a:cubicBezTo>
                    <a:cubicBezTo>
                      <a:pt x="188" y="74"/>
                      <a:pt x="188" y="74"/>
                      <a:pt x="189" y="74"/>
                    </a:cubicBezTo>
                    <a:cubicBezTo>
                      <a:pt x="189" y="74"/>
                      <a:pt x="193" y="73"/>
                      <a:pt x="193" y="73"/>
                    </a:cubicBezTo>
                    <a:cubicBezTo>
                      <a:pt x="195" y="73"/>
                      <a:pt x="195" y="73"/>
                      <a:pt x="195" y="73"/>
                    </a:cubicBezTo>
                    <a:cubicBezTo>
                      <a:pt x="193" y="70"/>
                      <a:pt x="193" y="70"/>
                      <a:pt x="193" y="70"/>
                    </a:cubicBezTo>
                    <a:cubicBezTo>
                      <a:pt x="189" y="67"/>
                      <a:pt x="189" y="67"/>
                      <a:pt x="189" y="67"/>
                    </a:cubicBezTo>
                    <a:cubicBezTo>
                      <a:pt x="187" y="65"/>
                      <a:pt x="187" y="65"/>
                      <a:pt x="187" y="65"/>
                    </a:cubicBezTo>
                    <a:cubicBezTo>
                      <a:pt x="184" y="63"/>
                      <a:pt x="184" y="63"/>
                      <a:pt x="184" y="63"/>
                    </a:cubicBezTo>
                    <a:cubicBezTo>
                      <a:pt x="179" y="61"/>
                      <a:pt x="179" y="61"/>
                      <a:pt x="179" y="61"/>
                    </a:cubicBezTo>
                    <a:cubicBezTo>
                      <a:pt x="170" y="60"/>
                      <a:pt x="170" y="60"/>
                      <a:pt x="170" y="60"/>
                    </a:cubicBezTo>
                    <a:cubicBezTo>
                      <a:pt x="163" y="64"/>
                      <a:pt x="163" y="64"/>
                      <a:pt x="163" y="64"/>
                    </a:cubicBezTo>
                    <a:cubicBezTo>
                      <a:pt x="159" y="68"/>
                      <a:pt x="159" y="68"/>
                      <a:pt x="159" y="68"/>
                    </a:cubicBezTo>
                    <a:cubicBezTo>
                      <a:pt x="152" y="69"/>
                      <a:pt x="152" y="69"/>
                      <a:pt x="152" y="69"/>
                    </a:cubicBezTo>
                    <a:cubicBezTo>
                      <a:pt x="144" y="69"/>
                      <a:pt x="144" y="69"/>
                      <a:pt x="144" y="69"/>
                    </a:cubicBezTo>
                    <a:cubicBezTo>
                      <a:pt x="140" y="72"/>
                      <a:pt x="140" y="72"/>
                      <a:pt x="140" y="72"/>
                    </a:cubicBezTo>
                    <a:cubicBezTo>
                      <a:pt x="135" y="81"/>
                      <a:pt x="135" y="81"/>
                      <a:pt x="135" y="81"/>
                    </a:cubicBezTo>
                    <a:cubicBezTo>
                      <a:pt x="129" y="85"/>
                      <a:pt x="129" y="85"/>
                      <a:pt x="129" y="85"/>
                    </a:cubicBezTo>
                    <a:cubicBezTo>
                      <a:pt x="128" y="84"/>
                      <a:pt x="128" y="84"/>
                      <a:pt x="128" y="84"/>
                    </a:cubicBezTo>
                    <a:cubicBezTo>
                      <a:pt x="130" y="80"/>
                      <a:pt x="130" y="80"/>
                      <a:pt x="130" y="80"/>
                    </a:cubicBezTo>
                    <a:cubicBezTo>
                      <a:pt x="133" y="77"/>
                      <a:pt x="133" y="77"/>
                      <a:pt x="133" y="77"/>
                    </a:cubicBezTo>
                    <a:cubicBezTo>
                      <a:pt x="131" y="74"/>
                      <a:pt x="131" y="74"/>
                      <a:pt x="131" y="74"/>
                    </a:cubicBezTo>
                    <a:cubicBezTo>
                      <a:pt x="127" y="76"/>
                      <a:pt x="127" y="76"/>
                      <a:pt x="127" y="76"/>
                    </a:cubicBezTo>
                    <a:cubicBezTo>
                      <a:pt x="125" y="77"/>
                      <a:pt x="125" y="77"/>
                      <a:pt x="125" y="77"/>
                    </a:cubicBezTo>
                    <a:cubicBezTo>
                      <a:pt x="123" y="81"/>
                      <a:pt x="123" y="81"/>
                      <a:pt x="123" y="81"/>
                    </a:cubicBezTo>
                    <a:cubicBezTo>
                      <a:pt x="121" y="82"/>
                      <a:pt x="121" y="82"/>
                      <a:pt x="121" y="82"/>
                    </a:cubicBezTo>
                    <a:cubicBezTo>
                      <a:pt x="120" y="82"/>
                      <a:pt x="120" y="82"/>
                      <a:pt x="120" y="82"/>
                    </a:cubicBezTo>
                    <a:cubicBezTo>
                      <a:pt x="118" y="75"/>
                      <a:pt x="118" y="75"/>
                      <a:pt x="118" y="75"/>
                    </a:cubicBezTo>
                    <a:cubicBezTo>
                      <a:pt x="117" y="75"/>
                      <a:pt x="117" y="75"/>
                      <a:pt x="117" y="75"/>
                    </a:cubicBezTo>
                    <a:cubicBezTo>
                      <a:pt x="115" y="81"/>
                      <a:pt x="115" y="81"/>
                      <a:pt x="115" y="81"/>
                    </a:cubicBezTo>
                    <a:cubicBezTo>
                      <a:pt x="114" y="85"/>
                      <a:pt x="114" y="85"/>
                      <a:pt x="114" y="85"/>
                    </a:cubicBezTo>
                    <a:cubicBezTo>
                      <a:pt x="110" y="90"/>
                      <a:pt x="110" y="90"/>
                      <a:pt x="110" y="90"/>
                    </a:cubicBezTo>
                    <a:cubicBezTo>
                      <a:pt x="107" y="101"/>
                      <a:pt x="107" y="101"/>
                      <a:pt x="107" y="101"/>
                    </a:cubicBezTo>
                    <a:cubicBezTo>
                      <a:pt x="105" y="107"/>
                      <a:pt x="105" y="107"/>
                      <a:pt x="105" y="107"/>
                    </a:cubicBezTo>
                    <a:cubicBezTo>
                      <a:pt x="99" y="112"/>
                      <a:pt x="99" y="112"/>
                      <a:pt x="99" y="112"/>
                    </a:cubicBezTo>
                    <a:cubicBezTo>
                      <a:pt x="97" y="108"/>
                      <a:pt x="97" y="108"/>
                      <a:pt x="97" y="108"/>
                    </a:cubicBezTo>
                    <a:cubicBezTo>
                      <a:pt x="96" y="101"/>
                      <a:pt x="96" y="101"/>
                      <a:pt x="96" y="101"/>
                    </a:cubicBezTo>
                    <a:cubicBezTo>
                      <a:pt x="95" y="100"/>
                      <a:pt x="95" y="100"/>
                      <a:pt x="95" y="100"/>
                    </a:cubicBezTo>
                    <a:cubicBezTo>
                      <a:pt x="93" y="97"/>
                      <a:pt x="93" y="97"/>
                      <a:pt x="93" y="97"/>
                    </a:cubicBezTo>
                    <a:cubicBezTo>
                      <a:pt x="94" y="94"/>
                      <a:pt x="94" y="94"/>
                      <a:pt x="94" y="94"/>
                    </a:cubicBezTo>
                    <a:cubicBezTo>
                      <a:pt x="93" y="88"/>
                      <a:pt x="93" y="88"/>
                      <a:pt x="93" y="88"/>
                    </a:cubicBezTo>
                    <a:cubicBezTo>
                      <a:pt x="90" y="85"/>
                      <a:pt x="90" y="85"/>
                      <a:pt x="90" y="85"/>
                    </a:cubicBezTo>
                    <a:cubicBezTo>
                      <a:pt x="84" y="81"/>
                      <a:pt x="84" y="81"/>
                      <a:pt x="84" y="81"/>
                    </a:cubicBezTo>
                    <a:cubicBezTo>
                      <a:pt x="82" y="77"/>
                      <a:pt x="82" y="77"/>
                      <a:pt x="82" y="77"/>
                    </a:cubicBezTo>
                    <a:cubicBezTo>
                      <a:pt x="75" y="76"/>
                      <a:pt x="75" y="76"/>
                      <a:pt x="75" y="76"/>
                    </a:cubicBezTo>
                    <a:cubicBezTo>
                      <a:pt x="66" y="76"/>
                      <a:pt x="66" y="76"/>
                      <a:pt x="66" y="76"/>
                    </a:cubicBezTo>
                    <a:cubicBezTo>
                      <a:pt x="64" y="74"/>
                      <a:pt x="64" y="74"/>
                      <a:pt x="64" y="74"/>
                    </a:cubicBezTo>
                    <a:cubicBezTo>
                      <a:pt x="58" y="74"/>
                      <a:pt x="58" y="74"/>
                      <a:pt x="58" y="74"/>
                    </a:cubicBezTo>
                    <a:cubicBezTo>
                      <a:pt x="50" y="73"/>
                      <a:pt x="50" y="73"/>
                      <a:pt x="50" y="73"/>
                    </a:cubicBezTo>
                    <a:cubicBezTo>
                      <a:pt x="49" y="71"/>
                      <a:pt x="49" y="71"/>
                      <a:pt x="49" y="71"/>
                    </a:cubicBezTo>
                    <a:cubicBezTo>
                      <a:pt x="43" y="68"/>
                      <a:pt x="43" y="68"/>
                      <a:pt x="43" y="68"/>
                    </a:cubicBezTo>
                    <a:cubicBezTo>
                      <a:pt x="36" y="67"/>
                      <a:pt x="36" y="67"/>
                      <a:pt x="36" y="67"/>
                    </a:cubicBezTo>
                    <a:cubicBezTo>
                      <a:pt x="29" y="65"/>
                      <a:pt x="29" y="65"/>
                      <a:pt x="29" y="65"/>
                    </a:cubicBezTo>
                    <a:cubicBezTo>
                      <a:pt x="21" y="62"/>
                      <a:pt x="21" y="62"/>
                      <a:pt x="21" y="62"/>
                    </a:cubicBezTo>
                    <a:cubicBezTo>
                      <a:pt x="16" y="59"/>
                      <a:pt x="16" y="59"/>
                      <a:pt x="16" y="59"/>
                    </a:cubicBezTo>
                    <a:cubicBezTo>
                      <a:pt x="12" y="59"/>
                      <a:pt x="12" y="59"/>
                      <a:pt x="12" y="59"/>
                    </a:cubicBezTo>
                    <a:cubicBezTo>
                      <a:pt x="11" y="59"/>
                      <a:pt x="11" y="59"/>
                      <a:pt x="11" y="59"/>
                    </a:cubicBezTo>
                    <a:cubicBezTo>
                      <a:pt x="9" y="57"/>
                      <a:pt x="9" y="57"/>
                      <a:pt x="9" y="57"/>
                    </a:cubicBezTo>
                    <a:cubicBezTo>
                      <a:pt x="7" y="54"/>
                      <a:pt x="7" y="54"/>
                      <a:pt x="7" y="54"/>
                    </a:cubicBezTo>
                    <a:cubicBezTo>
                      <a:pt x="0" y="52"/>
                      <a:pt x="0" y="52"/>
                      <a:pt x="0" y="52"/>
                    </a:cubicBezTo>
                    <a:lnTo>
                      <a:pt x="0" y="5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93" name="Freeform 51">
                <a:extLst>
                  <a:ext uri="{FF2B5EF4-FFF2-40B4-BE49-F238E27FC236}">
                    <a16:creationId xmlns:a16="http://schemas.microsoft.com/office/drawing/2014/main" id="{6E784156-282F-814C-A39C-029F1C48CFBC}"/>
                  </a:ext>
                </a:extLst>
              </p:cNvPr>
              <p:cNvSpPr>
                <a:spLocks/>
              </p:cNvSpPr>
              <p:nvPr/>
            </p:nvSpPr>
            <p:spPr bwMode="auto">
              <a:xfrm>
                <a:off x="13067962" y="5575897"/>
                <a:ext cx="1135823" cy="1209634"/>
              </a:xfrm>
              <a:custGeom>
                <a:avLst/>
                <a:gdLst>
                  <a:gd name="T0" fmla="*/ 175 w 201"/>
                  <a:gd name="T1" fmla="*/ 65 h 213"/>
                  <a:gd name="T2" fmla="*/ 172 w 201"/>
                  <a:gd name="T3" fmla="*/ 53 h 213"/>
                  <a:gd name="T4" fmla="*/ 157 w 201"/>
                  <a:gd name="T5" fmla="*/ 44 h 213"/>
                  <a:gd name="T6" fmla="*/ 140 w 201"/>
                  <a:gd name="T7" fmla="*/ 42 h 213"/>
                  <a:gd name="T8" fmla="*/ 125 w 201"/>
                  <a:gd name="T9" fmla="*/ 36 h 213"/>
                  <a:gd name="T10" fmla="*/ 103 w 201"/>
                  <a:gd name="T11" fmla="*/ 30 h 213"/>
                  <a:gd name="T12" fmla="*/ 93 w 201"/>
                  <a:gd name="T13" fmla="*/ 27 h 213"/>
                  <a:gd name="T14" fmla="*/ 82 w 201"/>
                  <a:gd name="T15" fmla="*/ 20 h 213"/>
                  <a:gd name="T16" fmla="*/ 78 w 201"/>
                  <a:gd name="T17" fmla="*/ 18 h 213"/>
                  <a:gd name="T18" fmla="*/ 70 w 201"/>
                  <a:gd name="T19" fmla="*/ 17 h 213"/>
                  <a:gd name="T20" fmla="*/ 67 w 201"/>
                  <a:gd name="T21" fmla="*/ 15 h 213"/>
                  <a:gd name="T22" fmla="*/ 70 w 201"/>
                  <a:gd name="T23" fmla="*/ 2 h 213"/>
                  <a:gd name="T24" fmla="*/ 61 w 201"/>
                  <a:gd name="T25" fmla="*/ 3 h 213"/>
                  <a:gd name="T26" fmla="*/ 47 w 201"/>
                  <a:gd name="T27" fmla="*/ 9 h 213"/>
                  <a:gd name="T28" fmla="*/ 33 w 201"/>
                  <a:gd name="T29" fmla="*/ 16 h 213"/>
                  <a:gd name="T30" fmla="*/ 21 w 201"/>
                  <a:gd name="T31" fmla="*/ 15 h 213"/>
                  <a:gd name="T32" fmla="*/ 5 w 201"/>
                  <a:gd name="T33" fmla="*/ 55 h 213"/>
                  <a:gd name="T34" fmla="*/ 7 w 201"/>
                  <a:gd name="T35" fmla="*/ 72 h 213"/>
                  <a:gd name="T36" fmla="*/ 10 w 201"/>
                  <a:gd name="T37" fmla="*/ 112 h 213"/>
                  <a:gd name="T38" fmla="*/ 42 w 201"/>
                  <a:gd name="T39" fmla="*/ 135 h 213"/>
                  <a:gd name="T40" fmla="*/ 60 w 201"/>
                  <a:gd name="T41" fmla="*/ 152 h 213"/>
                  <a:gd name="T42" fmla="*/ 63 w 201"/>
                  <a:gd name="T43" fmla="*/ 173 h 213"/>
                  <a:gd name="T44" fmla="*/ 65 w 201"/>
                  <a:gd name="T45" fmla="*/ 187 h 213"/>
                  <a:gd name="T46" fmla="*/ 67 w 201"/>
                  <a:gd name="T47" fmla="*/ 203 h 213"/>
                  <a:gd name="T48" fmla="*/ 82 w 201"/>
                  <a:gd name="T49" fmla="*/ 209 h 213"/>
                  <a:gd name="T50" fmla="*/ 184 w 201"/>
                  <a:gd name="T51" fmla="*/ 195 h 213"/>
                  <a:gd name="T52" fmla="*/ 178 w 201"/>
                  <a:gd name="T53" fmla="*/ 172 h 213"/>
                  <a:gd name="T54" fmla="*/ 182 w 201"/>
                  <a:gd name="T55" fmla="*/ 155 h 213"/>
                  <a:gd name="T56" fmla="*/ 182 w 201"/>
                  <a:gd name="T57" fmla="*/ 140 h 213"/>
                  <a:gd name="T58" fmla="*/ 184 w 201"/>
                  <a:gd name="T59" fmla="*/ 131 h 213"/>
                  <a:gd name="T60" fmla="*/ 186 w 201"/>
                  <a:gd name="T61" fmla="*/ 121 h 213"/>
                  <a:gd name="T62" fmla="*/ 188 w 201"/>
                  <a:gd name="T63" fmla="*/ 105 h 213"/>
                  <a:gd name="T64" fmla="*/ 197 w 201"/>
                  <a:gd name="T65" fmla="*/ 85 h 213"/>
                  <a:gd name="T66" fmla="*/ 201 w 201"/>
                  <a:gd name="T67" fmla="*/ 79 h 213"/>
                  <a:gd name="T68" fmla="*/ 201 w 201"/>
                  <a:gd name="T69" fmla="*/ 73 h 213"/>
                  <a:gd name="T70" fmla="*/ 194 w 201"/>
                  <a:gd name="T71" fmla="*/ 79 h 213"/>
                  <a:gd name="T72" fmla="*/ 187 w 201"/>
                  <a:gd name="T73" fmla="*/ 92 h 213"/>
                  <a:gd name="T74" fmla="*/ 177 w 201"/>
                  <a:gd name="T75" fmla="*/ 101 h 213"/>
                  <a:gd name="T76" fmla="*/ 168 w 201"/>
                  <a:gd name="T77" fmla="*/ 107 h 213"/>
                  <a:gd name="T78" fmla="*/ 174 w 201"/>
                  <a:gd name="T79" fmla="*/ 93 h 213"/>
                  <a:gd name="T80" fmla="*/ 179 w 201"/>
                  <a:gd name="T81" fmla="*/ 87 h 213"/>
                  <a:gd name="T82" fmla="*/ 180 w 201"/>
                  <a:gd name="T83" fmla="*/ 78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1" h="213">
                    <a:moveTo>
                      <a:pt x="178" y="69"/>
                    </a:moveTo>
                    <a:cubicBezTo>
                      <a:pt x="177" y="68"/>
                      <a:pt x="177" y="68"/>
                      <a:pt x="177" y="68"/>
                    </a:cubicBezTo>
                    <a:cubicBezTo>
                      <a:pt x="175" y="65"/>
                      <a:pt x="175" y="65"/>
                      <a:pt x="175" y="65"/>
                    </a:cubicBezTo>
                    <a:cubicBezTo>
                      <a:pt x="176" y="62"/>
                      <a:pt x="176" y="62"/>
                      <a:pt x="176" y="62"/>
                    </a:cubicBezTo>
                    <a:cubicBezTo>
                      <a:pt x="175" y="56"/>
                      <a:pt x="175" y="56"/>
                      <a:pt x="175" y="56"/>
                    </a:cubicBezTo>
                    <a:cubicBezTo>
                      <a:pt x="172" y="53"/>
                      <a:pt x="172" y="53"/>
                      <a:pt x="172" y="53"/>
                    </a:cubicBezTo>
                    <a:cubicBezTo>
                      <a:pt x="166" y="49"/>
                      <a:pt x="166" y="49"/>
                      <a:pt x="166" y="49"/>
                    </a:cubicBezTo>
                    <a:cubicBezTo>
                      <a:pt x="164" y="45"/>
                      <a:pt x="164" y="45"/>
                      <a:pt x="164" y="45"/>
                    </a:cubicBezTo>
                    <a:cubicBezTo>
                      <a:pt x="157" y="44"/>
                      <a:pt x="157" y="44"/>
                      <a:pt x="157" y="44"/>
                    </a:cubicBezTo>
                    <a:cubicBezTo>
                      <a:pt x="148" y="44"/>
                      <a:pt x="148" y="44"/>
                      <a:pt x="148" y="44"/>
                    </a:cubicBezTo>
                    <a:cubicBezTo>
                      <a:pt x="146" y="42"/>
                      <a:pt x="146" y="42"/>
                      <a:pt x="146" y="42"/>
                    </a:cubicBezTo>
                    <a:cubicBezTo>
                      <a:pt x="140" y="42"/>
                      <a:pt x="140" y="42"/>
                      <a:pt x="140" y="42"/>
                    </a:cubicBezTo>
                    <a:cubicBezTo>
                      <a:pt x="132" y="41"/>
                      <a:pt x="132" y="41"/>
                      <a:pt x="132" y="41"/>
                    </a:cubicBezTo>
                    <a:cubicBezTo>
                      <a:pt x="131" y="39"/>
                      <a:pt x="131" y="39"/>
                      <a:pt x="131" y="39"/>
                    </a:cubicBezTo>
                    <a:cubicBezTo>
                      <a:pt x="125" y="36"/>
                      <a:pt x="125" y="36"/>
                      <a:pt x="125" y="36"/>
                    </a:cubicBezTo>
                    <a:cubicBezTo>
                      <a:pt x="118" y="35"/>
                      <a:pt x="118" y="35"/>
                      <a:pt x="118" y="35"/>
                    </a:cubicBezTo>
                    <a:cubicBezTo>
                      <a:pt x="111" y="33"/>
                      <a:pt x="111" y="33"/>
                      <a:pt x="111" y="33"/>
                    </a:cubicBezTo>
                    <a:cubicBezTo>
                      <a:pt x="103" y="30"/>
                      <a:pt x="103" y="30"/>
                      <a:pt x="103" y="30"/>
                    </a:cubicBezTo>
                    <a:cubicBezTo>
                      <a:pt x="98" y="27"/>
                      <a:pt x="98" y="27"/>
                      <a:pt x="98" y="27"/>
                    </a:cubicBezTo>
                    <a:cubicBezTo>
                      <a:pt x="94" y="27"/>
                      <a:pt x="94" y="27"/>
                      <a:pt x="94" y="27"/>
                    </a:cubicBezTo>
                    <a:cubicBezTo>
                      <a:pt x="93" y="27"/>
                      <a:pt x="93" y="27"/>
                      <a:pt x="93" y="27"/>
                    </a:cubicBezTo>
                    <a:cubicBezTo>
                      <a:pt x="91" y="25"/>
                      <a:pt x="91" y="25"/>
                      <a:pt x="91" y="25"/>
                    </a:cubicBezTo>
                    <a:cubicBezTo>
                      <a:pt x="89" y="22"/>
                      <a:pt x="89" y="22"/>
                      <a:pt x="89" y="22"/>
                    </a:cubicBezTo>
                    <a:cubicBezTo>
                      <a:pt x="82" y="20"/>
                      <a:pt x="82" y="20"/>
                      <a:pt x="82" y="20"/>
                    </a:cubicBezTo>
                    <a:cubicBezTo>
                      <a:pt x="82" y="20"/>
                      <a:pt x="82" y="20"/>
                      <a:pt x="82" y="20"/>
                    </a:cubicBezTo>
                    <a:cubicBezTo>
                      <a:pt x="81" y="20"/>
                      <a:pt x="81" y="20"/>
                      <a:pt x="81" y="20"/>
                    </a:cubicBezTo>
                    <a:cubicBezTo>
                      <a:pt x="78" y="18"/>
                      <a:pt x="78" y="18"/>
                      <a:pt x="78" y="18"/>
                    </a:cubicBezTo>
                    <a:cubicBezTo>
                      <a:pt x="75" y="16"/>
                      <a:pt x="75" y="16"/>
                      <a:pt x="75" y="16"/>
                    </a:cubicBezTo>
                    <a:cubicBezTo>
                      <a:pt x="72" y="15"/>
                      <a:pt x="72" y="15"/>
                      <a:pt x="72" y="15"/>
                    </a:cubicBezTo>
                    <a:cubicBezTo>
                      <a:pt x="70" y="17"/>
                      <a:pt x="70" y="17"/>
                      <a:pt x="70" y="17"/>
                    </a:cubicBezTo>
                    <a:cubicBezTo>
                      <a:pt x="67" y="18"/>
                      <a:pt x="67" y="18"/>
                      <a:pt x="67" y="18"/>
                    </a:cubicBezTo>
                    <a:cubicBezTo>
                      <a:pt x="66" y="17"/>
                      <a:pt x="66" y="17"/>
                      <a:pt x="66" y="17"/>
                    </a:cubicBezTo>
                    <a:cubicBezTo>
                      <a:pt x="67" y="15"/>
                      <a:pt x="67" y="15"/>
                      <a:pt x="67" y="15"/>
                    </a:cubicBezTo>
                    <a:cubicBezTo>
                      <a:pt x="68" y="9"/>
                      <a:pt x="68" y="9"/>
                      <a:pt x="68" y="9"/>
                    </a:cubicBezTo>
                    <a:cubicBezTo>
                      <a:pt x="69" y="7"/>
                      <a:pt x="69" y="7"/>
                      <a:pt x="69" y="7"/>
                    </a:cubicBezTo>
                    <a:cubicBezTo>
                      <a:pt x="70" y="2"/>
                      <a:pt x="70" y="2"/>
                      <a:pt x="70" y="2"/>
                    </a:cubicBezTo>
                    <a:cubicBezTo>
                      <a:pt x="67" y="0"/>
                      <a:pt x="67" y="0"/>
                      <a:pt x="67" y="0"/>
                    </a:cubicBezTo>
                    <a:cubicBezTo>
                      <a:pt x="65" y="1"/>
                      <a:pt x="65" y="1"/>
                      <a:pt x="65" y="1"/>
                    </a:cubicBezTo>
                    <a:cubicBezTo>
                      <a:pt x="61" y="3"/>
                      <a:pt x="61" y="3"/>
                      <a:pt x="61" y="3"/>
                    </a:cubicBezTo>
                    <a:cubicBezTo>
                      <a:pt x="57" y="4"/>
                      <a:pt x="57" y="4"/>
                      <a:pt x="57" y="4"/>
                    </a:cubicBezTo>
                    <a:cubicBezTo>
                      <a:pt x="52" y="6"/>
                      <a:pt x="52" y="6"/>
                      <a:pt x="52" y="6"/>
                    </a:cubicBezTo>
                    <a:cubicBezTo>
                      <a:pt x="47" y="9"/>
                      <a:pt x="47" y="9"/>
                      <a:pt x="47" y="9"/>
                    </a:cubicBezTo>
                    <a:cubicBezTo>
                      <a:pt x="39" y="13"/>
                      <a:pt x="39" y="13"/>
                      <a:pt x="39" y="13"/>
                    </a:cubicBezTo>
                    <a:cubicBezTo>
                      <a:pt x="37" y="16"/>
                      <a:pt x="37" y="16"/>
                      <a:pt x="37" y="16"/>
                    </a:cubicBezTo>
                    <a:cubicBezTo>
                      <a:pt x="33" y="16"/>
                      <a:pt x="33" y="16"/>
                      <a:pt x="33" y="16"/>
                    </a:cubicBezTo>
                    <a:cubicBezTo>
                      <a:pt x="28" y="14"/>
                      <a:pt x="28" y="14"/>
                      <a:pt x="28" y="14"/>
                    </a:cubicBezTo>
                    <a:cubicBezTo>
                      <a:pt x="25" y="11"/>
                      <a:pt x="25" y="11"/>
                      <a:pt x="25" y="11"/>
                    </a:cubicBezTo>
                    <a:cubicBezTo>
                      <a:pt x="21" y="15"/>
                      <a:pt x="21" y="15"/>
                      <a:pt x="21" y="15"/>
                    </a:cubicBezTo>
                    <a:cubicBezTo>
                      <a:pt x="20" y="43"/>
                      <a:pt x="20" y="43"/>
                      <a:pt x="20" y="43"/>
                    </a:cubicBezTo>
                    <a:cubicBezTo>
                      <a:pt x="7" y="51"/>
                      <a:pt x="7" y="51"/>
                      <a:pt x="7" y="51"/>
                    </a:cubicBezTo>
                    <a:cubicBezTo>
                      <a:pt x="5" y="55"/>
                      <a:pt x="5" y="55"/>
                      <a:pt x="5" y="55"/>
                    </a:cubicBezTo>
                    <a:cubicBezTo>
                      <a:pt x="0" y="66"/>
                      <a:pt x="0" y="66"/>
                      <a:pt x="0" y="66"/>
                    </a:cubicBezTo>
                    <a:cubicBezTo>
                      <a:pt x="5" y="72"/>
                      <a:pt x="5" y="72"/>
                      <a:pt x="5" y="72"/>
                    </a:cubicBezTo>
                    <a:cubicBezTo>
                      <a:pt x="7" y="72"/>
                      <a:pt x="7" y="72"/>
                      <a:pt x="7" y="72"/>
                    </a:cubicBezTo>
                    <a:cubicBezTo>
                      <a:pt x="5" y="89"/>
                      <a:pt x="5" y="89"/>
                      <a:pt x="5" y="89"/>
                    </a:cubicBezTo>
                    <a:cubicBezTo>
                      <a:pt x="4" y="107"/>
                      <a:pt x="4" y="107"/>
                      <a:pt x="4" y="107"/>
                    </a:cubicBezTo>
                    <a:cubicBezTo>
                      <a:pt x="10" y="112"/>
                      <a:pt x="10" y="112"/>
                      <a:pt x="10" y="112"/>
                    </a:cubicBezTo>
                    <a:cubicBezTo>
                      <a:pt x="19" y="117"/>
                      <a:pt x="19" y="117"/>
                      <a:pt x="19" y="117"/>
                    </a:cubicBezTo>
                    <a:cubicBezTo>
                      <a:pt x="33" y="125"/>
                      <a:pt x="33" y="125"/>
                      <a:pt x="33" y="125"/>
                    </a:cubicBezTo>
                    <a:cubicBezTo>
                      <a:pt x="42" y="135"/>
                      <a:pt x="42" y="135"/>
                      <a:pt x="42" y="135"/>
                    </a:cubicBezTo>
                    <a:cubicBezTo>
                      <a:pt x="45" y="139"/>
                      <a:pt x="45" y="139"/>
                      <a:pt x="45" y="139"/>
                    </a:cubicBezTo>
                    <a:cubicBezTo>
                      <a:pt x="52" y="144"/>
                      <a:pt x="52" y="144"/>
                      <a:pt x="52" y="144"/>
                    </a:cubicBezTo>
                    <a:cubicBezTo>
                      <a:pt x="60" y="152"/>
                      <a:pt x="60" y="152"/>
                      <a:pt x="60" y="152"/>
                    </a:cubicBezTo>
                    <a:cubicBezTo>
                      <a:pt x="61" y="159"/>
                      <a:pt x="61" y="159"/>
                      <a:pt x="61" y="159"/>
                    </a:cubicBezTo>
                    <a:cubicBezTo>
                      <a:pt x="60" y="166"/>
                      <a:pt x="60" y="166"/>
                      <a:pt x="60" y="166"/>
                    </a:cubicBezTo>
                    <a:cubicBezTo>
                      <a:pt x="63" y="173"/>
                      <a:pt x="63" y="173"/>
                      <a:pt x="63" y="173"/>
                    </a:cubicBezTo>
                    <a:cubicBezTo>
                      <a:pt x="65" y="176"/>
                      <a:pt x="65" y="176"/>
                      <a:pt x="65" y="176"/>
                    </a:cubicBezTo>
                    <a:cubicBezTo>
                      <a:pt x="65" y="183"/>
                      <a:pt x="65" y="183"/>
                      <a:pt x="65" y="183"/>
                    </a:cubicBezTo>
                    <a:cubicBezTo>
                      <a:pt x="65" y="187"/>
                      <a:pt x="65" y="187"/>
                      <a:pt x="65" y="187"/>
                    </a:cubicBezTo>
                    <a:cubicBezTo>
                      <a:pt x="65" y="193"/>
                      <a:pt x="65" y="193"/>
                      <a:pt x="65" y="193"/>
                    </a:cubicBezTo>
                    <a:cubicBezTo>
                      <a:pt x="67" y="198"/>
                      <a:pt x="67" y="198"/>
                      <a:pt x="67" y="198"/>
                    </a:cubicBezTo>
                    <a:cubicBezTo>
                      <a:pt x="67" y="203"/>
                      <a:pt x="67" y="203"/>
                      <a:pt x="67" y="203"/>
                    </a:cubicBezTo>
                    <a:cubicBezTo>
                      <a:pt x="72" y="203"/>
                      <a:pt x="72" y="203"/>
                      <a:pt x="72" y="203"/>
                    </a:cubicBezTo>
                    <a:cubicBezTo>
                      <a:pt x="72" y="203"/>
                      <a:pt x="76" y="207"/>
                      <a:pt x="77" y="207"/>
                    </a:cubicBezTo>
                    <a:cubicBezTo>
                      <a:pt x="78" y="207"/>
                      <a:pt x="82" y="209"/>
                      <a:pt x="82" y="209"/>
                    </a:cubicBezTo>
                    <a:cubicBezTo>
                      <a:pt x="85" y="213"/>
                      <a:pt x="85" y="213"/>
                      <a:pt x="85" y="213"/>
                    </a:cubicBezTo>
                    <a:cubicBezTo>
                      <a:pt x="184" y="207"/>
                      <a:pt x="184" y="207"/>
                      <a:pt x="184" y="207"/>
                    </a:cubicBezTo>
                    <a:cubicBezTo>
                      <a:pt x="184" y="195"/>
                      <a:pt x="184" y="195"/>
                      <a:pt x="184" y="195"/>
                    </a:cubicBezTo>
                    <a:cubicBezTo>
                      <a:pt x="184" y="191"/>
                      <a:pt x="184" y="191"/>
                      <a:pt x="184" y="191"/>
                    </a:cubicBezTo>
                    <a:cubicBezTo>
                      <a:pt x="179" y="179"/>
                      <a:pt x="179" y="179"/>
                      <a:pt x="179" y="179"/>
                    </a:cubicBezTo>
                    <a:cubicBezTo>
                      <a:pt x="178" y="172"/>
                      <a:pt x="178" y="172"/>
                      <a:pt x="178" y="172"/>
                    </a:cubicBezTo>
                    <a:cubicBezTo>
                      <a:pt x="179" y="164"/>
                      <a:pt x="179" y="164"/>
                      <a:pt x="179" y="164"/>
                    </a:cubicBezTo>
                    <a:cubicBezTo>
                      <a:pt x="181" y="158"/>
                      <a:pt x="181" y="158"/>
                      <a:pt x="181" y="158"/>
                    </a:cubicBezTo>
                    <a:cubicBezTo>
                      <a:pt x="182" y="155"/>
                      <a:pt x="182" y="155"/>
                      <a:pt x="182" y="155"/>
                    </a:cubicBezTo>
                    <a:cubicBezTo>
                      <a:pt x="184" y="152"/>
                      <a:pt x="184" y="152"/>
                      <a:pt x="184" y="152"/>
                    </a:cubicBezTo>
                    <a:cubicBezTo>
                      <a:pt x="182" y="147"/>
                      <a:pt x="182" y="147"/>
                      <a:pt x="182" y="147"/>
                    </a:cubicBezTo>
                    <a:cubicBezTo>
                      <a:pt x="182" y="140"/>
                      <a:pt x="182" y="140"/>
                      <a:pt x="182" y="140"/>
                    </a:cubicBezTo>
                    <a:cubicBezTo>
                      <a:pt x="182" y="136"/>
                      <a:pt x="182" y="136"/>
                      <a:pt x="182" y="136"/>
                    </a:cubicBezTo>
                    <a:cubicBezTo>
                      <a:pt x="184" y="133"/>
                      <a:pt x="184" y="133"/>
                      <a:pt x="184" y="133"/>
                    </a:cubicBezTo>
                    <a:cubicBezTo>
                      <a:pt x="184" y="131"/>
                      <a:pt x="184" y="131"/>
                      <a:pt x="184" y="131"/>
                    </a:cubicBezTo>
                    <a:cubicBezTo>
                      <a:pt x="188" y="127"/>
                      <a:pt x="188" y="127"/>
                      <a:pt x="188" y="127"/>
                    </a:cubicBezTo>
                    <a:cubicBezTo>
                      <a:pt x="188" y="125"/>
                      <a:pt x="188" y="125"/>
                      <a:pt x="188" y="125"/>
                    </a:cubicBezTo>
                    <a:cubicBezTo>
                      <a:pt x="186" y="121"/>
                      <a:pt x="186" y="121"/>
                      <a:pt x="186" y="121"/>
                    </a:cubicBezTo>
                    <a:cubicBezTo>
                      <a:pt x="186" y="118"/>
                      <a:pt x="186" y="118"/>
                      <a:pt x="186" y="118"/>
                    </a:cubicBezTo>
                    <a:cubicBezTo>
                      <a:pt x="187" y="110"/>
                      <a:pt x="187" y="110"/>
                      <a:pt x="187" y="110"/>
                    </a:cubicBezTo>
                    <a:cubicBezTo>
                      <a:pt x="188" y="105"/>
                      <a:pt x="188" y="105"/>
                      <a:pt x="188" y="105"/>
                    </a:cubicBezTo>
                    <a:cubicBezTo>
                      <a:pt x="191" y="99"/>
                      <a:pt x="191" y="99"/>
                      <a:pt x="191" y="99"/>
                    </a:cubicBezTo>
                    <a:cubicBezTo>
                      <a:pt x="196" y="89"/>
                      <a:pt x="196" y="89"/>
                      <a:pt x="196" y="89"/>
                    </a:cubicBezTo>
                    <a:cubicBezTo>
                      <a:pt x="197" y="85"/>
                      <a:pt x="197" y="85"/>
                      <a:pt x="197" y="85"/>
                    </a:cubicBezTo>
                    <a:cubicBezTo>
                      <a:pt x="197" y="82"/>
                      <a:pt x="197" y="82"/>
                      <a:pt x="197" y="82"/>
                    </a:cubicBezTo>
                    <a:cubicBezTo>
                      <a:pt x="201" y="81"/>
                      <a:pt x="201" y="81"/>
                      <a:pt x="201" y="81"/>
                    </a:cubicBezTo>
                    <a:cubicBezTo>
                      <a:pt x="201" y="79"/>
                      <a:pt x="201" y="79"/>
                      <a:pt x="201" y="79"/>
                    </a:cubicBezTo>
                    <a:cubicBezTo>
                      <a:pt x="201" y="77"/>
                      <a:pt x="201" y="77"/>
                      <a:pt x="201" y="77"/>
                    </a:cubicBezTo>
                    <a:cubicBezTo>
                      <a:pt x="201" y="75"/>
                      <a:pt x="201" y="75"/>
                      <a:pt x="201" y="75"/>
                    </a:cubicBezTo>
                    <a:cubicBezTo>
                      <a:pt x="201" y="73"/>
                      <a:pt x="201" y="73"/>
                      <a:pt x="201" y="73"/>
                    </a:cubicBezTo>
                    <a:cubicBezTo>
                      <a:pt x="201" y="71"/>
                      <a:pt x="201" y="71"/>
                      <a:pt x="201" y="71"/>
                    </a:cubicBezTo>
                    <a:cubicBezTo>
                      <a:pt x="197" y="75"/>
                      <a:pt x="197" y="75"/>
                      <a:pt x="197" y="75"/>
                    </a:cubicBezTo>
                    <a:cubicBezTo>
                      <a:pt x="194" y="79"/>
                      <a:pt x="194" y="79"/>
                      <a:pt x="194" y="79"/>
                    </a:cubicBezTo>
                    <a:cubicBezTo>
                      <a:pt x="193" y="84"/>
                      <a:pt x="193" y="84"/>
                      <a:pt x="193" y="84"/>
                    </a:cubicBezTo>
                    <a:cubicBezTo>
                      <a:pt x="190" y="90"/>
                      <a:pt x="190" y="90"/>
                      <a:pt x="190" y="90"/>
                    </a:cubicBezTo>
                    <a:cubicBezTo>
                      <a:pt x="187" y="92"/>
                      <a:pt x="187" y="92"/>
                      <a:pt x="187" y="92"/>
                    </a:cubicBezTo>
                    <a:cubicBezTo>
                      <a:pt x="181" y="95"/>
                      <a:pt x="181" y="95"/>
                      <a:pt x="181" y="95"/>
                    </a:cubicBezTo>
                    <a:cubicBezTo>
                      <a:pt x="178" y="99"/>
                      <a:pt x="178" y="99"/>
                      <a:pt x="178" y="99"/>
                    </a:cubicBezTo>
                    <a:cubicBezTo>
                      <a:pt x="177" y="101"/>
                      <a:pt x="177" y="101"/>
                      <a:pt x="177" y="101"/>
                    </a:cubicBezTo>
                    <a:cubicBezTo>
                      <a:pt x="175" y="105"/>
                      <a:pt x="175" y="105"/>
                      <a:pt x="175" y="105"/>
                    </a:cubicBezTo>
                    <a:cubicBezTo>
                      <a:pt x="171" y="110"/>
                      <a:pt x="171" y="110"/>
                      <a:pt x="171" y="110"/>
                    </a:cubicBezTo>
                    <a:cubicBezTo>
                      <a:pt x="168" y="107"/>
                      <a:pt x="168" y="107"/>
                      <a:pt x="168" y="107"/>
                    </a:cubicBezTo>
                    <a:cubicBezTo>
                      <a:pt x="171" y="103"/>
                      <a:pt x="171" y="103"/>
                      <a:pt x="171" y="103"/>
                    </a:cubicBezTo>
                    <a:cubicBezTo>
                      <a:pt x="173" y="96"/>
                      <a:pt x="173" y="96"/>
                      <a:pt x="173" y="96"/>
                    </a:cubicBezTo>
                    <a:cubicBezTo>
                      <a:pt x="174" y="93"/>
                      <a:pt x="174" y="93"/>
                      <a:pt x="174" y="93"/>
                    </a:cubicBezTo>
                    <a:cubicBezTo>
                      <a:pt x="175" y="91"/>
                      <a:pt x="175" y="91"/>
                      <a:pt x="175" y="91"/>
                    </a:cubicBezTo>
                    <a:cubicBezTo>
                      <a:pt x="177" y="89"/>
                      <a:pt x="177" y="89"/>
                      <a:pt x="177" y="89"/>
                    </a:cubicBezTo>
                    <a:cubicBezTo>
                      <a:pt x="179" y="87"/>
                      <a:pt x="179" y="87"/>
                      <a:pt x="179" y="87"/>
                    </a:cubicBezTo>
                    <a:cubicBezTo>
                      <a:pt x="180" y="85"/>
                      <a:pt x="180" y="85"/>
                      <a:pt x="180" y="85"/>
                    </a:cubicBezTo>
                    <a:cubicBezTo>
                      <a:pt x="179" y="80"/>
                      <a:pt x="179" y="80"/>
                      <a:pt x="179" y="80"/>
                    </a:cubicBezTo>
                    <a:cubicBezTo>
                      <a:pt x="180" y="78"/>
                      <a:pt x="180" y="78"/>
                      <a:pt x="180" y="78"/>
                    </a:cubicBezTo>
                    <a:cubicBezTo>
                      <a:pt x="179" y="76"/>
                      <a:pt x="179" y="76"/>
                      <a:pt x="179" y="76"/>
                    </a:cubicBezTo>
                    <a:lnTo>
                      <a:pt x="178" y="6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94" name="Freeform 52">
                <a:extLst>
                  <a:ext uri="{FF2B5EF4-FFF2-40B4-BE49-F238E27FC236}">
                    <a16:creationId xmlns:a16="http://schemas.microsoft.com/office/drawing/2014/main" id="{7F973A50-195A-094F-8923-21BA780C7EA5}"/>
                  </a:ext>
                </a:extLst>
              </p:cNvPr>
              <p:cNvSpPr>
                <a:spLocks/>
              </p:cNvSpPr>
              <p:nvPr/>
            </p:nvSpPr>
            <p:spPr bwMode="auto">
              <a:xfrm>
                <a:off x="14731610" y="6718695"/>
                <a:ext cx="908662" cy="1042554"/>
              </a:xfrm>
              <a:custGeom>
                <a:avLst/>
                <a:gdLst>
                  <a:gd name="T0" fmla="*/ 114 w 136"/>
                  <a:gd name="T1" fmla="*/ 8 h 156"/>
                  <a:gd name="T2" fmla="*/ 101 w 136"/>
                  <a:gd name="T3" fmla="*/ 17 h 156"/>
                  <a:gd name="T4" fmla="*/ 93 w 136"/>
                  <a:gd name="T5" fmla="*/ 22 h 156"/>
                  <a:gd name="T6" fmla="*/ 88 w 136"/>
                  <a:gd name="T7" fmla="*/ 27 h 156"/>
                  <a:gd name="T8" fmla="*/ 82 w 136"/>
                  <a:gd name="T9" fmla="*/ 27 h 156"/>
                  <a:gd name="T10" fmla="*/ 74 w 136"/>
                  <a:gd name="T11" fmla="*/ 33 h 156"/>
                  <a:gd name="T12" fmla="*/ 69 w 136"/>
                  <a:gd name="T13" fmla="*/ 33 h 156"/>
                  <a:gd name="T14" fmla="*/ 65 w 136"/>
                  <a:gd name="T15" fmla="*/ 31 h 156"/>
                  <a:gd name="T16" fmla="*/ 60 w 136"/>
                  <a:gd name="T17" fmla="*/ 29 h 156"/>
                  <a:gd name="T18" fmla="*/ 55 w 136"/>
                  <a:gd name="T19" fmla="*/ 27 h 156"/>
                  <a:gd name="T20" fmla="*/ 47 w 136"/>
                  <a:gd name="T21" fmla="*/ 23 h 156"/>
                  <a:gd name="T22" fmla="*/ 0 w 136"/>
                  <a:gd name="T23" fmla="*/ 28 h 156"/>
                  <a:gd name="T24" fmla="*/ 16 w 136"/>
                  <a:gd name="T25" fmla="*/ 136 h 156"/>
                  <a:gd name="T26" fmla="*/ 22 w 136"/>
                  <a:gd name="T27" fmla="*/ 133 h 156"/>
                  <a:gd name="T28" fmla="*/ 31 w 136"/>
                  <a:gd name="T29" fmla="*/ 140 h 156"/>
                  <a:gd name="T30" fmla="*/ 34 w 136"/>
                  <a:gd name="T31" fmla="*/ 146 h 156"/>
                  <a:gd name="T32" fmla="*/ 42 w 136"/>
                  <a:gd name="T33" fmla="*/ 148 h 156"/>
                  <a:gd name="T34" fmla="*/ 46 w 136"/>
                  <a:gd name="T35" fmla="*/ 151 h 156"/>
                  <a:gd name="T36" fmla="*/ 49 w 136"/>
                  <a:gd name="T37" fmla="*/ 149 h 156"/>
                  <a:gd name="T38" fmla="*/ 52 w 136"/>
                  <a:gd name="T39" fmla="*/ 146 h 156"/>
                  <a:gd name="T40" fmla="*/ 60 w 136"/>
                  <a:gd name="T41" fmla="*/ 150 h 156"/>
                  <a:gd name="T42" fmla="*/ 67 w 136"/>
                  <a:gd name="T43" fmla="*/ 148 h 156"/>
                  <a:gd name="T44" fmla="*/ 71 w 136"/>
                  <a:gd name="T45" fmla="*/ 144 h 156"/>
                  <a:gd name="T46" fmla="*/ 75 w 136"/>
                  <a:gd name="T47" fmla="*/ 146 h 156"/>
                  <a:gd name="T48" fmla="*/ 83 w 136"/>
                  <a:gd name="T49" fmla="*/ 155 h 156"/>
                  <a:gd name="T50" fmla="*/ 85 w 136"/>
                  <a:gd name="T51" fmla="*/ 156 h 156"/>
                  <a:gd name="T52" fmla="*/ 92 w 136"/>
                  <a:gd name="T53" fmla="*/ 149 h 156"/>
                  <a:gd name="T54" fmla="*/ 94 w 136"/>
                  <a:gd name="T55" fmla="*/ 142 h 156"/>
                  <a:gd name="T56" fmla="*/ 100 w 136"/>
                  <a:gd name="T57" fmla="*/ 128 h 156"/>
                  <a:gd name="T58" fmla="*/ 105 w 136"/>
                  <a:gd name="T59" fmla="*/ 130 h 156"/>
                  <a:gd name="T60" fmla="*/ 109 w 136"/>
                  <a:gd name="T61" fmla="*/ 116 h 156"/>
                  <a:gd name="T62" fmla="*/ 118 w 136"/>
                  <a:gd name="T63" fmla="*/ 110 h 156"/>
                  <a:gd name="T64" fmla="*/ 129 w 136"/>
                  <a:gd name="T65" fmla="*/ 99 h 156"/>
                  <a:gd name="T66" fmla="*/ 131 w 136"/>
                  <a:gd name="T67" fmla="*/ 91 h 156"/>
                  <a:gd name="T68" fmla="*/ 132 w 136"/>
                  <a:gd name="T69" fmla="*/ 77 h 156"/>
                  <a:gd name="T70" fmla="*/ 133 w 136"/>
                  <a:gd name="T71" fmla="*/ 70 h 156"/>
                  <a:gd name="T72" fmla="*/ 133 w 136"/>
                  <a:gd name="T73" fmla="*/ 61 h 156"/>
                  <a:gd name="T74" fmla="*/ 133 w 136"/>
                  <a:gd name="T75" fmla="*/ 55 h 156"/>
                  <a:gd name="T76" fmla="*/ 126 w 136"/>
                  <a:gd name="T7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6" h="156">
                    <a:moveTo>
                      <a:pt x="121" y="5"/>
                    </a:moveTo>
                    <a:lnTo>
                      <a:pt x="114" y="8"/>
                    </a:lnTo>
                    <a:lnTo>
                      <a:pt x="108" y="13"/>
                    </a:lnTo>
                    <a:lnTo>
                      <a:pt x="101" y="17"/>
                    </a:lnTo>
                    <a:lnTo>
                      <a:pt x="96" y="21"/>
                    </a:lnTo>
                    <a:lnTo>
                      <a:pt x="93" y="22"/>
                    </a:lnTo>
                    <a:lnTo>
                      <a:pt x="91" y="24"/>
                    </a:lnTo>
                    <a:lnTo>
                      <a:pt x="88" y="27"/>
                    </a:lnTo>
                    <a:lnTo>
                      <a:pt x="85" y="27"/>
                    </a:lnTo>
                    <a:lnTo>
                      <a:pt x="82" y="27"/>
                    </a:lnTo>
                    <a:lnTo>
                      <a:pt x="78" y="29"/>
                    </a:lnTo>
                    <a:lnTo>
                      <a:pt x="74" y="33"/>
                    </a:lnTo>
                    <a:lnTo>
                      <a:pt x="71" y="33"/>
                    </a:lnTo>
                    <a:lnTo>
                      <a:pt x="69" y="33"/>
                    </a:lnTo>
                    <a:lnTo>
                      <a:pt x="68" y="33"/>
                    </a:lnTo>
                    <a:lnTo>
                      <a:pt x="65" y="31"/>
                    </a:lnTo>
                    <a:lnTo>
                      <a:pt x="62" y="28"/>
                    </a:lnTo>
                    <a:lnTo>
                      <a:pt x="60" y="29"/>
                    </a:lnTo>
                    <a:lnTo>
                      <a:pt x="56" y="28"/>
                    </a:lnTo>
                    <a:lnTo>
                      <a:pt x="55" y="27"/>
                    </a:lnTo>
                    <a:lnTo>
                      <a:pt x="51" y="24"/>
                    </a:lnTo>
                    <a:lnTo>
                      <a:pt x="47" y="23"/>
                    </a:lnTo>
                    <a:lnTo>
                      <a:pt x="39" y="22"/>
                    </a:lnTo>
                    <a:lnTo>
                      <a:pt x="0" y="28"/>
                    </a:lnTo>
                    <a:lnTo>
                      <a:pt x="11" y="134"/>
                    </a:lnTo>
                    <a:lnTo>
                      <a:pt x="16" y="136"/>
                    </a:lnTo>
                    <a:lnTo>
                      <a:pt x="21" y="134"/>
                    </a:lnTo>
                    <a:lnTo>
                      <a:pt x="22" y="133"/>
                    </a:lnTo>
                    <a:lnTo>
                      <a:pt x="27" y="137"/>
                    </a:lnTo>
                    <a:lnTo>
                      <a:pt x="31" y="140"/>
                    </a:lnTo>
                    <a:lnTo>
                      <a:pt x="33" y="144"/>
                    </a:lnTo>
                    <a:lnTo>
                      <a:pt x="34" y="146"/>
                    </a:lnTo>
                    <a:lnTo>
                      <a:pt x="39" y="147"/>
                    </a:lnTo>
                    <a:lnTo>
                      <a:pt x="42" y="148"/>
                    </a:lnTo>
                    <a:lnTo>
                      <a:pt x="44" y="149"/>
                    </a:lnTo>
                    <a:lnTo>
                      <a:pt x="46" y="151"/>
                    </a:lnTo>
                    <a:lnTo>
                      <a:pt x="49" y="150"/>
                    </a:lnTo>
                    <a:lnTo>
                      <a:pt x="49" y="149"/>
                    </a:lnTo>
                    <a:lnTo>
                      <a:pt x="51" y="147"/>
                    </a:lnTo>
                    <a:lnTo>
                      <a:pt x="52" y="146"/>
                    </a:lnTo>
                    <a:lnTo>
                      <a:pt x="55" y="148"/>
                    </a:lnTo>
                    <a:lnTo>
                      <a:pt x="60" y="150"/>
                    </a:lnTo>
                    <a:lnTo>
                      <a:pt x="66" y="149"/>
                    </a:lnTo>
                    <a:lnTo>
                      <a:pt x="67" y="148"/>
                    </a:lnTo>
                    <a:lnTo>
                      <a:pt x="69" y="145"/>
                    </a:lnTo>
                    <a:lnTo>
                      <a:pt x="71" y="144"/>
                    </a:lnTo>
                    <a:lnTo>
                      <a:pt x="72" y="143"/>
                    </a:lnTo>
                    <a:lnTo>
                      <a:pt x="75" y="146"/>
                    </a:lnTo>
                    <a:lnTo>
                      <a:pt x="79" y="151"/>
                    </a:lnTo>
                    <a:lnTo>
                      <a:pt x="83" y="155"/>
                    </a:lnTo>
                    <a:lnTo>
                      <a:pt x="86" y="155"/>
                    </a:lnTo>
                    <a:lnTo>
                      <a:pt x="85" y="156"/>
                    </a:lnTo>
                    <a:lnTo>
                      <a:pt x="88" y="153"/>
                    </a:lnTo>
                    <a:lnTo>
                      <a:pt x="92" y="149"/>
                    </a:lnTo>
                    <a:lnTo>
                      <a:pt x="94" y="146"/>
                    </a:lnTo>
                    <a:lnTo>
                      <a:pt x="94" y="142"/>
                    </a:lnTo>
                    <a:lnTo>
                      <a:pt x="97" y="131"/>
                    </a:lnTo>
                    <a:lnTo>
                      <a:pt x="100" y="128"/>
                    </a:lnTo>
                    <a:lnTo>
                      <a:pt x="104" y="131"/>
                    </a:lnTo>
                    <a:lnTo>
                      <a:pt x="105" y="130"/>
                    </a:lnTo>
                    <a:lnTo>
                      <a:pt x="106" y="120"/>
                    </a:lnTo>
                    <a:lnTo>
                      <a:pt x="109" y="116"/>
                    </a:lnTo>
                    <a:lnTo>
                      <a:pt x="113" y="110"/>
                    </a:lnTo>
                    <a:lnTo>
                      <a:pt x="118" y="110"/>
                    </a:lnTo>
                    <a:lnTo>
                      <a:pt x="121" y="106"/>
                    </a:lnTo>
                    <a:lnTo>
                      <a:pt x="129" y="99"/>
                    </a:lnTo>
                    <a:lnTo>
                      <a:pt x="131" y="94"/>
                    </a:lnTo>
                    <a:lnTo>
                      <a:pt x="131" y="91"/>
                    </a:lnTo>
                    <a:lnTo>
                      <a:pt x="132" y="83"/>
                    </a:lnTo>
                    <a:lnTo>
                      <a:pt x="132" y="77"/>
                    </a:lnTo>
                    <a:lnTo>
                      <a:pt x="133" y="74"/>
                    </a:lnTo>
                    <a:lnTo>
                      <a:pt x="133" y="70"/>
                    </a:lnTo>
                    <a:lnTo>
                      <a:pt x="133" y="62"/>
                    </a:lnTo>
                    <a:lnTo>
                      <a:pt x="133" y="61"/>
                    </a:lnTo>
                    <a:lnTo>
                      <a:pt x="132" y="58"/>
                    </a:lnTo>
                    <a:lnTo>
                      <a:pt x="133" y="55"/>
                    </a:lnTo>
                    <a:lnTo>
                      <a:pt x="136" y="55"/>
                    </a:lnTo>
                    <a:lnTo>
                      <a:pt x="126" y="0"/>
                    </a:lnTo>
                    <a:lnTo>
                      <a:pt x="121" y="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95" name="Freeform 53">
                <a:extLst>
                  <a:ext uri="{FF2B5EF4-FFF2-40B4-BE49-F238E27FC236}">
                    <a16:creationId xmlns:a16="http://schemas.microsoft.com/office/drawing/2014/main" id="{53DC8587-2CB4-3448-8CDB-1DF54FD181F8}"/>
                  </a:ext>
                </a:extLst>
              </p:cNvPr>
              <p:cNvSpPr>
                <a:spLocks/>
              </p:cNvSpPr>
              <p:nvPr/>
            </p:nvSpPr>
            <p:spPr bwMode="auto">
              <a:xfrm>
                <a:off x="14143653" y="6899141"/>
                <a:ext cx="668131" cy="1149483"/>
              </a:xfrm>
              <a:custGeom>
                <a:avLst/>
                <a:gdLst>
                  <a:gd name="T0" fmla="*/ 5 w 100"/>
                  <a:gd name="T1" fmla="*/ 167 h 172"/>
                  <a:gd name="T2" fmla="*/ 16 w 100"/>
                  <a:gd name="T3" fmla="*/ 163 h 172"/>
                  <a:gd name="T4" fmla="*/ 24 w 100"/>
                  <a:gd name="T5" fmla="*/ 163 h 172"/>
                  <a:gd name="T6" fmla="*/ 31 w 100"/>
                  <a:gd name="T7" fmla="*/ 168 h 172"/>
                  <a:gd name="T8" fmla="*/ 32 w 100"/>
                  <a:gd name="T9" fmla="*/ 163 h 172"/>
                  <a:gd name="T10" fmla="*/ 38 w 100"/>
                  <a:gd name="T11" fmla="*/ 161 h 172"/>
                  <a:gd name="T12" fmla="*/ 44 w 100"/>
                  <a:gd name="T13" fmla="*/ 163 h 172"/>
                  <a:gd name="T14" fmla="*/ 49 w 100"/>
                  <a:gd name="T15" fmla="*/ 161 h 172"/>
                  <a:gd name="T16" fmla="*/ 52 w 100"/>
                  <a:gd name="T17" fmla="*/ 154 h 172"/>
                  <a:gd name="T18" fmla="*/ 55 w 100"/>
                  <a:gd name="T19" fmla="*/ 150 h 172"/>
                  <a:gd name="T20" fmla="*/ 59 w 100"/>
                  <a:gd name="T21" fmla="*/ 157 h 172"/>
                  <a:gd name="T22" fmla="*/ 66 w 100"/>
                  <a:gd name="T23" fmla="*/ 157 h 172"/>
                  <a:gd name="T24" fmla="*/ 68 w 100"/>
                  <a:gd name="T25" fmla="*/ 150 h 172"/>
                  <a:gd name="T26" fmla="*/ 74 w 100"/>
                  <a:gd name="T27" fmla="*/ 145 h 172"/>
                  <a:gd name="T28" fmla="*/ 78 w 100"/>
                  <a:gd name="T29" fmla="*/ 139 h 172"/>
                  <a:gd name="T30" fmla="*/ 80 w 100"/>
                  <a:gd name="T31" fmla="*/ 131 h 172"/>
                  <a:gd name="T32" fmla="*/ 81 w 100"/>
                  <a:gd name="T33" fmla="*/ 127 h 172"/>
                  <a:gd name="T34" fmla="*/ 90 w 100"/>
                  <a:gd name="T35" fmla="*/ 125 h 172"/>
                  <a:gd name="T36" fmla="*/ 98 w 100"/>
                  <a:gd name="T37" fmla="*/ 123 h 172"/>
                  <a:gd name="T38" fmla="*/ 99 w 100"/>
                  <a:gd name="T39" fmla="*/ 115 h 172"/>
                  <a:gd name="T40" fmla="*/ 98 w 100"/>
                  <a:gd name="T41" fmla="*/ 112 h 172"/>
                  <a:gd name="T42" fmla="*/ 99 w 100"/>
                  <a:gd name="T43" fmla="*/ 107 h 172"/>
                  <a:gd name="T44" fmla="*/ 88 w 100"/>
                  <a:gd name="T45" fmla="*/ 0 h 172"/>
                  <a:gd name="T46" fmla="*/ 27 w 100"/>
                  <a:gd name="T47" fmla="*/ 5 h 172"/>
                  <a:gd name="T48" fmla="*/ 16 w 100"/>
                  <a:gd name="T49" fmla="*/ 12 h 172"/>
                  <a:gd name="T50" fmla="*/ 8 w 100"/>
                  <a:gd name="T51" fmla="*/ 12 h 172"/>
                  <a:gd name="T52" fmla="*/ 10 w 100"/>
                  <a:gd name="T53" fmla="*/ 106 h 172"/>
                  <a:gd name="T54" fmla="*/ 10 w 100"/>
                  <a:gd name="T55" fmla="*/ 113 h 172"/>
                  <a:gd name="T56" fmla="*/ 15 w 100"/>
                  <a:gd name="T57" fmla="*/ 124 h 172"/>
                  <a:gd name="T58" fmla="*/ 16 w 100"/>
                  <a:gd name="T59" fmla="*/ 134 h 172"/>
                  <a:gd name="T60" fmla="*/ 11 w 100"/>
                  <a:gd name="T61" fmla="*/ 140 h 172"/>
                  <a:gd name="T62" fmla="*/ 8 w 100"/>
                  <a:gd name="T63" fmla="*/ 147 h 172"/>
                  <a:gd name="T64" fmla="*/ 4 w 100"/>
                  <a:gd name="T65" fmla="*/ 156 h 172"/>
                  <a:gd name="T66" fmla="*/ 0 w 100"/>
                  <a:gd name="T67" fmla="*/ 161 h 172"/>
                  <a:gd name="T68" fmla="*/ 1 w 100"/>
                  <a:gd name="T69" fmla="*/ 171 h 172"/>
                  <a:gd name="T70" fmla="*/ 2 w 100"/>
                  <a:gd name="T71"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0" h="172">
                    <a:moveTo>
                      <a:pt x="5" y="172"/>
                    </a:moveTo>
                    <a:lnTo>
                      <a:pt x="5" y="167"/>
                    </a:lnTo>
                    <a:lnTo>
                      <a:pt x="13" y="167"/>
                    </a:lnTo>
                    <a:lnTo>
                      <a:pt x="16" y="163"/>
                    </a:lnTo>
                    <a:lnTo>
                      <a:pt x="19" y="163"/>
                    </a:lnTo>
                    <a:lnTo>
                      <a:pt x="24" y="163"/>
                    </a:lnTo>
                    <a:lnTo>
                      <a:pt x="27" y="166"/>
                    </a:lnTo>
                    <a:lnTo>
                      <a:pt x="31" y="168"/>
                    </a:lnTo>
                    <a:lnTo>
                      <a:pt x="32" y="167"/>
                    </a:lnTo>
                    <a:lnTo>
                      <a:pt x="32" y="163"/>
                    </a:lnTo>
                    <a:lnTo>
                      <a:pt x="36" y="162"/>
                    </a:lnTo>
                    <a:lnTo>
                      <a:pt x="38" y="161"/>
                    </a:lnTo>
                    <a:lnTo>
                      <a:pt x="42" y="161"/>
                    </a:lnTo>
                    <a:lnTo>
                      <a:pt x="44" y="163"/>
                    </a:lnTo>
                    <a:lnTo>
                      <a:pt x="48" y="164"/>
                    </a:lnTo>
                    <a:lnTo>
                      <a:pt x="49" y="161"/>
                    </a:lnTo>
                    <a:lnTo>
                      <a:pt x="49" y="157"/>
                    </a:lnTo>
                    <a:lnTo>
                      <a:pt x="52" y="154"/>
                    </a:lnTo>
                    <a:lnTo>
                      <a:pt x="53" y="150"/>
                    </a:lnTo>
                    <a:lnTo>
                      <a:pt x="55" y="150"/>
                    </a:lnTo>
                    <a:lnTo>
                      <a:pt x="56" y="154"/>
                    </a:lnTo>
                    <a:lnTo>
                      <a:pt x="59" y="157"/>
                    </a:lnTo>
                    <a:lnTo>
                      <a:pt x="60" y="158"/>
                    </a:lnTo>
                    <a:lnTo>
                      <a:pt x="66" y="157"/>
                    </a:lnTo>
                    <a:lnTo>
                      <a:pt x="68" y="153"/>
                    </a:lnTo>
                    <a:lnTo>
                      <a:pt x="68" y="150"/>
                    </a:lnTo>
                    <a:lnTo>
                      <a:pt x="71" y="145"/>
                    </a:lnTo>
                    <a:lnTo>
                      <a:pt x="74" y="145"/>
                    </a:lnTo>
                    <a:lnTo>
                      <a:pt x="76" y="143"/>
                    </a:lnTo>
                    <a:lnTo>
                      <a:pt x="78" y="139"/>
                    </a:lnTo>
                    <a:lnTo>
                      <a:pt x="80" y="135"/>
                    </a:lnTo>
                    <a:lnTo>
                      <a:pt x="80" y="131"/>
                    </a:lnTo>
                    <a:lnTo>
                      <a:pt x="81" y="129"/>
                    </a:lnTo>
                    <a:lnTo>
                      <a:pt x="81" y="127"/>
                    </a:lnTo>
                    <a:lnTo>
                      <a:pt x="82" y="126"/>
                    </a:lnTo>
                    <a:lnTo>
                      <a:pt x="90" y="125"/>
                    </a:lnTo>
                    <a:lnTo>
                      <a:pt x="94" y="123"/>
                    </a:lnTo>
                    <a:lnTo>
                      <a:pt x="98" y="123"/>
                    </a:lnTo>
                    <a:lnTo>
                      <a:pt x="100" y="121"/>
                    </a:lnTo>
                    <a:lnTo>
                      <a:pt x="99" y="115"/>
                    </a:lnTo>
                    <a:lnTo>
                      <a:pt x="100" y="113"/>
                    </a:lnTo>
                    <a:lnTo>
                      <a:pt x="98" y="112"/>
                    </a:lnTo>
                    <a:lnTo>
                      <a:pt x="97" y="108"/>
                    </a:lnTo>
                    <a:lnTo>
                      <a:pt x="99" y="107"/>
                    </a:lnTo>
                    <a:lnTo>
                      <a:pt x="88" y="1"/>
                    </a:lnTo>
                    <a:lnTo>
                      <a:pt x="88" y="0"/>
                    </a:lnTo>
                    <a:lnTo>
                      <a:pt x="27" y="4"/>
                    </a:lnTo>
                    <a:lnTo>
                      <a:pt x="27" y="5"/>
                    </a:lnTo>
                    <a:lnTo>
                      <a:pt x="20" y="9"/>
                    </a:lnTo>
                    <a:lnTo>
                      <a:pt x="16" y="12"/>
                    </a:lnTo>
                    <a:lnTo>
                      <a:pt x="13" y="13"/>
                    </a:lnTo>
                    <a:lnTo>
                      <a:pt x="8" y="12"/>
                    </a:lnTo>
                    <a:lnTo>
                      <a:pt x="11" y="103"/>
                    </a:lnTo>
                    <a:lnTo>
                      <a:pt x="10" y="106"/>
                    </a:lnTo>
                    <a:lnTo>
                      <a:pt x="10" y="109"/>
                    </a:lnTo>
                    <a:lnTo>
                      <a:pt x="10" y="113"/>
                    </a:lnTo>
                    <a:lnTo>
                      <a:pt x="11" y="117"/>
                    </a:lnTo>
                    <a:lnTo>
                      <a:pt x="15" y="124"/>
                    </a:lnTo>
                    <a:lnTo>
                      <a:pt x="16" y="130"/>
                    </a:lnTo>
                    <a:lnTo>
                      <a:pt x="16" y="134"/>
                    </a:lnTo>
                    <a:lnTo>
                      <a:pt x="13" y="136"/>
                    </a:lnTo>
                    <a:lnTo>
                      <a:pt x="11" y="140"/>
                    </a:lnTo>
                    <a:lnTo>
                      <a:pt x="10" y="145"/>
                    </a:lnTo>
                    <a:lnTo>
                      <a:pt x="8" y="147"/>
                    </a:lnTo>
                    <a:lnTo>
                      <a:pt x="5" y="150"/>
                    </a:lnTo>
                    <a:lnTo>
                      <a:pt x="4" y="156"/>
                    </a:lnTo>
                    <a:lnTo>
                      <a:pt x="2" y="157"/>
                    </a:lnTo>
                    <a:lnTo>
                      <a:pt x="0" y="161"/>
                    </a:lnTo>
                    <a:lnTo>
                      <a:pt x="0" y="167"/>
                    </a:lnTo>
                    <a:lnTo>
                      <a:pt x="1" y="171"/>
                    </a:lnTo>
                    <a:lnTo>
                      <a:pt x="2" y="172"/>
                    </a:lnTo>
                    <a:lnTo>
                      <a:pt x="2" y="172"/>
                    </a:lnTo>
                    <a:lnTo>
                      <a:pt x="5" y="172"/>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96" name="Freeform 54">
                <a:extLst>
                  <a:ext uri="{FF2B5EF4-FFF2-40B4-BE49-F238E27FC236}">
                    <a16:creationId xmlns:a16="http://schemas.microsoft.com/office/drawing/2014/main" id="{3DD7332B-AD8F-D044-843B-F160FF23D198}"/>
                  </a:ext>
                </a:extLst>
              </p:cNvPr>
              <p:cNvSpPr>
                <a:spLocks/>
              </p:cNvSpPr>
              <p:nvPr/>
            </p:nvSpPr>
            <p:spPr bwMode="auto">
              <a:xfrm>
                <a:off x="13388665" y="6752117"/>
                <a:ext cx="861890" cy="1510367"/>
              </a:xfrm>
              <a:custGeom>
                <a:avLst/>
                <a:gdLst>
                  <a:gd name="T0" fmla="*/ 88 w 129"/>
                  <a:gd name="T1" fmla="*/ 217 h 226"/>
                  <a:gd name="T2" fmla="*/ 96 w 129"/>
                  <a:gd name="T3" fmla="*/ 222 h 226"/>
                  <a:gd name="T4" fmla="*/ 102 w 129"/>
                  <a:gd name="T5" fmla="*/ 222 h 226"/>
                  <a:gd name="T6" fmla="*/ 102 w 129"/>
                  <a:gd name="T7" fmla="*/ 216 h 226"/>
                  <a:gd name="T8" fmla="*/ 105 w 129"/>
                  <a:gd name="T9" fmla="*/ 209 h 226"/>
                  <a:gd name="T10" fmla="*/ 113 w 129"/>
                  <a:gd name="T11" fmla="*/ 206 h 226"/>
                  <a:gd name="T12" fmla="*/ 112 w 129"/>
                  <a:gd name="T13" fmla="*/ 200 h 226"/>
                  <a:gd name="T14" fmla="*/ 112 w 129"/>
                  <a:gd name="T15" fmla="*/ 195 h 226"/>
                  <a:gd name="T16" fmla="*/ 115 w 129"/>
                  <a:gd name="T17" fmla="*/ 194 h 226"/>
                  <a:gd name="T18" fmla="*/ 113 w 129"/>
                  <a:gd name="T19" fmla="*/ 189 h 226"/>
                  <a:gd name="T20" fmla="*/ 115 w 129"/>
                  <a:gd name="T21" fmla="*/ 179 h 226"/>
                  <a:gd name="T22" fmla="*/ 118 w 129"/>
                  <a:gd name="T23" fmla="*/ 172 h 226"/>
                  <a:gd name="T24" fmla="*/ 123 w 129"/>
                  <a:gd name="T25" fmla="*/ 167 h 226"/>
                  <a:gd name="T26" fmla="*/ 126 w 129"/>
                  <a:gd name="T27" fmla="*/ 158 h 226"/>
                  <a:gd name="T28" fmla="*/ 129 w 129"/>
                  <a:gd name="T29" fmla="*/ 152 h 226"/>
                  <a:gd name="T30" fmla="*/ 124 w 129"/>
                  <a:gd name="T31" fmla="*/ 139 h 226"/>
                  <a:gd name="T32" fmla="*/ 123 w 129"/>
                  <a:gd name="T33" fmla="*/ 131 h 226"/>
                  <a:gd name="T34" fmla="*/ 124 w 129"/>
                  <a:gd name="T35" fmla="*/ 125 h 226"/>
                  <a:gd name="T36" fmla="*/ 122 w 129"/>
                  <a:gd name="T37" fmla="*/ 34 h 226"/>
                  <a:gd name="T38" fmla="*/ 116 w 129"/>
                  <a:gd name="T39" fmla="*/ 26 h 226"/>
                  <a:gd name="T40" fmla="*/ 113 w 129"/>
                  <a:gd name="T41" fmla="*/ 17 h 226"/>
                  <a:gd name="T42" fmla="*/ 107 w 129"/>
                  <a:gd name="T43" fmla="*/ 3 h 226"/>
                  <a:gd name="T44" fmla="*/ 24 w 129"/>
                  <a:gd name="T45" fmla="*/ 5 h 226"/>
                  <a:gd name="T46" fmla="*/ 22 w 129"/>
                  <a:gd name="T47" fmla="*/ 3 h 226"/>
                  <a:gd name="T48" fmla="*/ 21 w 129"/>
                  <a:gd name="T49" fmla="*/ 8 h 226"/>
                  <a:gd name="T50" fmla="*/ 28 w 129"/>
                  <a:gd name="T51" fmla="*/ 14 h 226"/>
                  <a:gd name="T52" fmla="*/ 38 w 129"/>
                  <a:gd name="T53" fmla="*/ 23 h 226"/>
                  <a:gd name="T54" fmla="*/ 36 w 129"/>
                  <a:gd name="T55" fmla="*/ 32 h 226"/>
                  <a:gd name="T56" fmla="*/ 31 w 129"/>
                  <a:gd name="T57" fmla="*/ 43 h 226"/>
                  <a:gd name="T58" fmla="*/ 27 w 129"/>
                  <a:gd name="T59" fmla="*/ 47 h 226"/>
                  <a:gd name="T60" fmla="*/ 15 w 129"/>
                  <a:gd name="T61" fmla="*/ 50 h 226"/>
                  <a:gd name="T62" fmla="*/ 12 w 129"/>
                  <a:gd name="T63" fmla="*/ 55 h 226"/>
                  <a:gd name="T64" fmla="*/ 15 w 129"/>
                  <a:gd name="T65" fmla="*/ 65 h 226"/>
                  <a:gd name="T66" fmla="*/ 13 w 129"/>
                  <a:gd name="T67" fmla="*/ 70 h 226"/>
                  <a:gd name="T68" fmla="*/ 11 w 129"/>
                  <a:gd name="T69" fmla="*/ 77 h 226"/>
                  <a:gd name="T70" fmla="*/ 2 w 129"/>
                  <a:gd name="T71" fmla="*/ 86 h 226"/>
                  <a:gd name="T72" fmla="*/ 0 w 129"/>
                  <a:gd name="T73" fmla="*/ 95 h 226"/>
                  <a:gd name="T74" fmla="*/ 0 w 129"/>
                  <a:gd name="T75" fmla="*/ 113 h 226"/>
                  <a:gd name="T76" fmla="*/ 21 w 129"/>
                  <a:gd name="T77" fmla="*/ 136 h 226"/>
                  <a:gd name="T78" fmla="*/ 25 w 129"/>
                  <a:gd name="T79" fmla="*/ 150 h 226"/>
                  <a:gd name="T80" fmla="*/ 31 w 129"/>
                  <a:gd name="T81" fmla="*/ 151 h 226"/>
                  <a:gd name="T82" fmla="*/ 39 w 129"/>
                  <a:gd name="T83" fmla="*/ 150 h 226"/>
                  <a:gd name="T84" fmla="*/ 45 w 129"/>
                  <a:gd name="T85" fmla="*/ 156 h 226"/>
                  <a:gd name="T86" fmla="*/ 41 w 129"/>
                  <a:gd name="T87" fmla="*/ 167 h 226"/>
                  <a:gd name="T88" fmla="*/ 39 w 129"/>
                  <a:gd name="T89" fmla="*/ 175 h 226"/>
                  <a:gd name="T90" fmla="*/ 44 w 129"/>
                  <a:gd name="T91" fmla="*/ 185 h 226"/>
                  <a:gd name="T92" fmla="*/ 53 w 129"/>
                  <a:gd name="T93" fmla="*/ 189 h 226"/>
                  <a:gd name="T94" fmla="*/ 68 w 129"/>
                  <a:gd name="T95" fmla="*/ 200 h 226"/>
                  <a:gd name="T96" fmla="*/ 70 w 129"/>
                  <a:gd name="T97" fmla="*/ 214 h 226"/>
                  <a:gd name="T98" fmla="*/ 74 w 129"/>
                  <a:gd name="T99" fmla="*/ 222 h 226"/>
                  <a:gd name="T100" fmla="*/ 76 w 129"/>
                  <a:gd name="T101" fmla="*/ 222 h 226"/>
                  <a:gd name="T102" fmla="*/ 83 w 129"/>
                  <a:gd name="T103" fmla="*/ 22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9" h="226">
                    <a:moveTo>
                      <a:pt x="86" y="218"/>
                    </a:moveTo>
                    <a:lnTo>
                      <a:pt x="88" y="217"/>
                    </a:lnTo>
                    <a:lnTo>
                      <a:pt x="92" y="219"/>
                    </a:lnTo>
                    <a:lnTo>
                      <a:pt x="96" y="222"/>
                    </a:lnTo>
                    <a:lnTo>
                      <a:pt x="99" y="222"/>
                    </a:lnTo>
                    <a:lnTo>
                      <a:pt x="102" y="222"/>
                    </a:lnTo>
                    <a:lnTo>
                      <a:pt x="104" y="221"/>
                    </a:lnTo>
                    <a:lnTo>
                      <a:pt x="102" y="216"/>
                    </a:lnTo>
                    <a:lnTo>
                      <a:pt x="102" y="211"/>
                    </a:lnTo>
                    <a:lnTo>
                      <a:pt x="105" y="209"/>
                    </a:lnTo>
                    <a:lnTo>
                      <a:pt x="111" y="207"/>
                    </a:lnTo>
                    <a:lnTo>
                      <a:pt x="113" y="206"/>
                    </a:lnTo>
                    <a:lnTo>
                      <a:pt x="112" y="203"/>
                    </a:lnTo>
                    <a:lnTo>
                      <a:pt x="112" y="200"/>
                    </a:lnTo>
                    <a:lnTo>
                      <a:pt x="112" y="199"/>
                    </a:lnTo>
                    <a:lnTo>
                      <a:pt x="112" y="195"/>
                    </a:lnTo>
                    <a:lnTo>
                      <a:pt x="115" y="194"/>
                    </a:lnTo>
                    <a:lnTo>
                      <a:pt x="115" y="194"/>
                    </a:lnTo>
                    <a:lnTo>
                      <a:pt x="114" y="193"/>
                    </a:lnTo>
                    <a:lnTo>
                      <a:pt x="113" y="189"/>
                    </a:lnTo>
                    <a:lnTo>
                      <a:pt x="113" y="183"/>
                    </a:lnTo>
                    <a:lnTo>
                      <a:pt x="115" y="179"/>
                    </a:lnTo>
                    <a:lnTo>
                      <a:pt x="117" y="178"/>
                    </a:lnTo>
                    <a:lnTo>
                      <a:pt x="118" y="172"/>
                    </a:lnTo>
                    <a:lnTo>
                      <a:pt x="121" y="169"/>
                    </a:lnTo>
                    <a:lnTo>
                      <a:pt x="123" y="167"/>
                    </a:lnTo>
                    <a:lnTo>
                      <a:pt x="124" y="162"/>
                    </a:lnTo>
                    <a:lnTo>
                      <a:pt x="126" y="158"/>
                    </a:lnTo>
                    <a:lnTo>
                      <a:pt x="129" y="156"/>
                    </a:lnTo>
                    <a:lnTo>
                      <a:pt x="129" y="152"/>
                    </a:lnTo>
                    <a:lnTo>
                      <a:pt x="128" y="146"/>
                    </a:lnTo>
                    <a:lnTo>
                      <a:pt x="124" y="139"/>
                    </a:lnTo>
                    <a:lnTo>
                      <a:pt x="123" y="135"/>
                    </a:lnTo>
                    <a:lnTo>
                      <a:pt x="123" y="131"/>
                    </a:lnTo>
                    <a:lnTo>
                      <a:pt x="123" y="128"/>
                    </a:lnTo>
                    <a:lnTo>
                      <a:pt x="124" y="125"/>
                    </a:lnTo>
                    <a:lnTo>
                      <a:pt x="121" y="34"/>
                    </a:lnTo>
                    <a:lnTo>
                      <a:pt x="122" y="34"/>
                    </a:lnTo>
                    <a:lnTo>
                      <a:pt x="118" y="31"/>
                    </a:lnTo>
                    <a:lnTo>
                      <a:pt x="116" y="26"/>
                    </a:lnTo>
                    <a:lnTo>
                      <a:pt x="114" y="23"/>
                    </a:lnTo>
                    <a:lnTo>
                      <a:pt x="113" y="17"/>
                    </a:lnTo>
                    <a:lnTo>
                      <a:pt x="109" y="13"/>
                    </a:lnTo>
                    <a:lnTo>
                      <a:pt x="107" y="3"/>
                    </a:lnTo>
                    <a:lnTo>
                      <a:pt x="107" y="0"/>
                    </a:lnTo>
                    <a:lnTo>
                      <a:pt x="24" y="5"/>
                    </a:lnTo>
                    <a:lnTo>
                      <a:pt x="22" y="3"/>
                    </a:lnTo>
                    <a:lnTo>
                      <a:pt x="22" y="3"/>
                    </a:lnTo>
                    <a:lnTo>
                      <a:pt x="21" y="6"/>
                    </a:lnTo>
                    <a:lnTo>
                      <a:pt x="21" y="8"/>
                    </a:lnTo>
                    <a:lnTo>
                      <a:pt x="24" y="11"/>
                    </a:lnTo>
                    <a:lnTo>
                      <a:pt x="28" y="14"/>
                    </a:lnTo>
                    <a:lnTo>
                      <a:pt x="33" y="18"/>
                    </a:lnTo>
                    <a:lnTo>
                      <a:pt x="38" y="23"/>
                    </a:lnTo>
                    <a:lnTo>
                      <a:pt x="38" y="26"/>
                    </a:lnTo>
                    <a:lnTo>
                      <a:pt x="36" y="32"/>
                    </a:lnTo>
                    <a:lnTo>
                      <a:pt x="34" y="35"/>
                    </a:lnTo>
                    <a:lnTo>
                      <a:pt x="31" y="43"/>
                    </a:lnTo>
                    <a:lnTo>
                      <a:pt x="29" y="45"/>
                    </a:lnTo>
                    <a:lnTo>
                      <a:pt x="27" y="47"/>
                    </a:lnTo>
                    <a:lnTo>
                      <a:pt x="21" y="50"/>
                    </a:lnTo>
                    <a:lnTo>
                      <a:pt x="15" y="50"/>
                    </a:lnTo>
                    <a:lnTo>
                      <a:pt x="12" y="51"/>
                    </a:lnTo>
                    <a:lnTo>
                      <a:pt x="12" y="55"/>
                    </a:lnTo>
                    <a:lnTo>
                      <a:pt x="12" y="58"/>
                    </a:lnTo>
                    <a:lnTo>
                      <a:pt x="15" y="65"/>
                    </a:lnTo>
                    <a:lnTo>
                      <a:pt x="17" y="67"/>
                    </a:lnTo>
                    <a:lnTo>
                      <a:pt x="13" y="70"/>
                    </a:lnTo>
                    <a:lnTo>
                      <a:pt x="13" y="77"/>
                    </a:lnTo>
                    <a:lnTo>
                      <a:pt x="11" y="77"/>
                    </a:lnTo>
                    <a:lnTo>
                      <a:pt x="8" y="80"/>
                    </a:lnTo>
                    <a:lnTo>
                      <a:pt x="2" y="86"/>
                    </a:lnTo>
                    <a:lnTo>
                      <a:pt x="3" y="92"/>
                    </a:lnTo>
                    <a:lnTo>
                      <a:pt x="0" y="95"/>
                    </a:lnTo>
                    <a:lnTo>
                      <a:pt x="0" y="104"/>
                    </a:lnTo>
                    <a:lnTo>
                      <a:pt x="0" y="113"/>
                    </a:lnTo>
                    <a:lnTo>
                      <a:pt x="6" y="123"/>
                    </a:lnTo>
                    <a:lnTo>
                      <a:pt x="21" y="136"/>
                    </a:lnTo>
                    <a:lnTo>
                      <a:pt x="25" y="142"/>
                    </a:lnTo>
                    <a:lnTo>
                      <a:pt x="25" y="150"/>
                    </a:lnTo>
                    <a:lnTo>
                      <a:pt x="30" y="154"/>
                    </a:lnTo>
                    <a:lnTo>
                      <a:pt x="31" y="151"/>
                    </a:lnTo>
                    <a:lnTo>
                      <a:pt x="34" y="150"/>
                    </a:lnTo>
                    <a:lnTo>
                      <a:pt x="39" y="150"/>
                    </a:lnTo>
                    <a:lnTo>
                      <a:pt x="42" y="153"/>
                    </a:lnTo>
                    <a:lnTo>
                      <a:pt x="45" y="156"/>
                    </a:lnTo>
                    <a:lnTo>
                      <a:pt x="42" y="162"/>
                    </a:lnTo>
                    <a:lnTo>
                      <a:pt x="41" y="167"/>
                    </a:lnTo>
                    <a:lnTo>
                      <a:pt x="41" y="170"/>
                    </a:lnTo>
                    <a:lnTo>
                      <a:pt x="39" y="175"/>
                    </a:lnTo>
                    <a:lnTo>
                      <a:pt x="39" y="180"/>
                    </a:lnTo>
                    <a:lnTo>
                      <a:pt x="44" y="185"/>
                    </a:lnTo>
                    <a:lnTo>
                      <a:pt x="51" y="190"/>
                    </a:lnTo>
                    <a:lnTo>
                      <a:pt x="53" y="189"/>
                    </a:lnTo>
                    <a:lnTo>
                      <a:pt x="64" y="196"/>
                    </a:lnTo>
                    <a:lnTo>
                      <a:pt x="68" y="200"/>
                    </a:lnTo>
                    <a:lnTo>
                      <a:pt x="71" y="209"/>
                    </a:lnTo>
                    <a:lnTo>
                      <a:pt x="70" y="214"/>
                    </a:lnTo>
                    <a:lnTo>
                      <a:pt x="69" y="217"/>
                    </a:lnTo>
                    <a:lnTo>
                      <a:pt x="74" y="222"/>
                    </a:lnTo>
                    <a:lnTo>
                      <a:pt x="74" y="226"/>
                    </a:lnTo>
                    <a:lnTo>
                      <a:pt x="76" y="222"/>
                    </a:lnTo>
                    <a:lnTo>
                      <a:pt x="80" y="222"/>
                    </a:lnTo>
                    <a:lnTo>
                      <a:pt x="83" y="221"/>
                    </a:lnTo>
                    <a:lnTo>
                      <a:pt x="86" y="21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97" name="Freeform 55">
                <a:extLst>
                  <a:ext uri="{FF2B5EF4-FFF2-40B4-BE49-F238E27FC236}">
                    <a16:creationId xmlns:a16="http://schemas.microsoft.com/office/drawing/2014/main" id="{0D0400FE-7A98-314B-9864-159A7FE1D3F6}"/>
                  </a:ext>
                </a:extLst>
              </p:cNvPr>
              <p:cNvSpPr>
                <a:spLocks/>
              </p:cNvSpPr>
              <p:nvPr/>
            </p:nvSpPr>
            <p:spPr bwMode="auto">
              <a:xfrm>
                <a:off x="12333016" y="6417958"/>
                <a:ext cx="1309539" cy="962359"/>
              </a:xfrm>
              <a:custGeom>
                <a:avLst/>
                <a:gdLst>
                  <a:gd name="T0" fmla="*/ 196 w 231"/>
                  <a:gd name="T1" fmla="*/ 154 h 170"/>
                  <a:gd name="T2" fmla="*/ 201 w 231"/>
                  <a:gd name="T3" fmla="*/ 150 h 170"/>
                  <a:gd name="T4" fmla="*/ 206 w 231"/>
                  <a:gd name="T5" fmla="*/ 139 h 170"/>
                  <a:gd name="T6" fmla="*/ 200 w 231"/>
                  <a:gd name="T7" fmla="*/ 128 h 170"/>
                  <a:gd name="T8" fmla="*/ 200 w 231"/>
                  <a:gd name="T9" fmla="*/ 120 h 170"/>
                  <a:gd name="T10" fmla="*/ 211 w 231"/>
                  <a:gd name="T11" fmla="*/ 118 h 170"/>
                  <a:gd name="T12" fmla="*/ 220 w 231"/>
                  <a:gd name="T13" fmla="*/ 113 h 170"/>
                  <a:gd name="T14" fmla="*/ 226 w 231"/>
                  <a:gd name="T15" fmla="*/ 101 h 170"/>
                  <a:gd name="T16" fmla="*/ 231 w 231"/>
                  <a:gd name="T17" fmla="*/ 90 h 170"/>
                  <a:gd name="T18" fmla="*/ 225 w 231"/>
                  <a:gd name="T19" fmla="*/ 81 h 170"/>
                  <a:gd name="T20" fmla="*/ 215 w 231"/>
                  <a:gd name="T21" fmla="*/ 72 h 170"/>
                  <a:gd name="T22" fmla="*/ 211 w 231"/>
                  <a:gd name="T23" fmla="*/ 66 h 170"/>
                  <a:gd name="T24" fmla="*/ 214 w 231"/>
                  <a:gd name="T25" fmla="*/ 65 h 170"/>
                  <a:gd name="T26" fmla="*/ 206 w 231"/>
                  <a:gd name="T27" fmla="*/ 59 h 170"/>
                  <a:gd name="T28" fmla="*/ 196 w 231"/>
                  <a:gd name="T29" fmla="*/ 55 h 170"/>
                  <a:gd name="T30" fmla="*/ 194 w 231"/>
                  <a:gd name="T31" fmla="*/ 45 h 170"/>
                  <a:gd name="T32" fmla="*/ 194 w 231"/>
                  <a:gd name="T33" fmla="*/ 35 h 170"/>
                  <a:gd name="T34" fmla="*/ 192 w 231"/>
                  <a:gd name="T35" fmla="*/ 25 h 170"/>
                  <a:gd name="T36" fmla="*/ 7 w 231"/>
                  <a:gd name="T37" fmla="*/ 22 h 170"/>
                  <a:gd name="T38" fmla="*/ 8 w 231"/>
                  <a:gd name="T39" fmla="*/ 0 h 170"/>
                  <a:gd name="T40" fmla="*/ 4 w 231"/>
                  <a:gd name="T41" fmla="*/ 23 h 170"/>
                  <a:gd name="T42" fmla="*/ 3 w 231"/>
                  <a:gd name="T43" fmla="*/ 31 h 170"/>
                  <a:gd name="T44" fmla="*/ 7 w 231"/>
                  <a:gd name="T45" fmla="*/ 37 h 170"/>
                  <a:gd name="T46" fmla="*/ 5 w 231"/>
                  <a:gd name="T47" fmla="*/ 42 h 170"/>
                  <a:gd name="T48" fmla="*/ 4 w 231"/>
                  <a:gd name="T49" fmla="*/ 52 h 170"/>
                  <a:gd name="T50" fmla="*/ 0 w 231"/>
                  <a:gd name="T51" fmla="*/ 56 h 170"/>
                  <a:gd name="T52" fmla="*/ 4 w 231"/>
                  <a:gd name="T53" fmla="*/ 62 h 170"/>
                  <a:gd name="T54" fmla="*/ 4 w 231"/>
                  <a:gd name="T55" fmla="*/ 69 h 170"/>
                  <a:gd name="T56" fmla="*/ 6 w 231"/>
                  <a:gd name="T57" fmla="*/ 71 h 170"/>
                  <a:gd name="T58" fmla="*/ 12 w 231"/>
                  <a:gd name="T59" fmla="*/ 85 h 170"/>
                  <a:gd name="T60" fmla="*/ 16 w 231"/>
                  <a:gd name="T61" fmla="*/ 96 h 170"/>
                  <a:gd name="T62" fmla="*/ 19 w 231"/>
                  <a:gd name="T63" fmla="*/ 102 h 170"/>
                  <a:gd name="T64" fmla="*/ 20 w 231"/>
                  <a:gd name="T65" fmla="*/ 104 h 170"/>
                  <a:gd name="T66" fmla="*/ 18 w 231"/>
                  <a:gd name="T67" fmla="*/ 109 h 170"/>
                  <a:gd name="T68" fmla="*/ 20 w 231"/>
                  <a:gd name="T69" fmla="*/ 116 h 170"/>
                  <a:gd name="T70" fmla="*/ 24 w 231"/>
                  <a:gd name="T71" fmla="*/ 118 h 170"/>
                  <a:gd name="T72" fmla="*/ 26 w 231"/>
                  <a:gd name="T73" fmla="*/ 135 h 170"/>
                  <a:gd name="T74" fmla="*/ 27 w 231"/>
                  <a:gd name="T75" fmla="*/ 142 h 170"/>
                  <a:gd name="T76" fmla="*/ 28 w 231"/>
                  <a:gd name="T77" fmla="*/ 154 h 170"/>
                  <a:gd name="T78" fmla="*/ 30 w 231"/>
                  <a:gd name="T79" fmla="*/ 162 h 170"/>
                  <a:gd name="T80" fmla="*/ 188 w 231"/>
                  <a:gd name="T81" fmla="*/ 170 h 170"/>
                  <a:gd name="T82" fmla="*/ 189 w 231"/>
                  <a:gd name="T83" fmla="*/ 16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1" h="170">
                    <a:moveTo>
                      <a:pt x="189" y="161"/>
                    </a:moveTo>
                    <a:cubicBezTo>
                      <a:pt x="196" y="154"/>
                      <a:pt x="196" y="154"/>
                      <a:pt x="196" y="154"/>
                    </a:cubicBezTo>
                    <a:cubicBezTo>
                      <a:pt x="199" y="150"/>
                      <a:pt x="199" y="150"/>
                      <a:pt x="199" y="150"/>
                    </a:cubicBezTo>
                    <a:cubicBezTo>
                      <a:pt x="201" y="150"/>
                      <a:pt x="201" y="150"/>
                      <a:pt x="201" y="150"/>
                    </a:cubicBezTo>
                    <a:cubicBezTo>
                      <a:pt x="202" y="142"/>
                      <a:pt x="202" y="142"/>
                      <a:pt x="202" y="142"/>
                    </a:cubicBezTo>
                    <a:cubicBezTo>
                      <a:pt x="206" y="139"/>
                      <a:pt x="206" y="139"/>
                      <a:pt x="206" y="139"/>
                    </a:cubicBezTo>
                    <a:cubicBezTo>
                      <a:pt x="204" y="136"/>
                      <a:pt x="204" y="136"/>
                      <a:pt x="204" y="136"/>
                    </a:cubicBezTo>
                    <a:cubicBezTo>
                      <a:pt x="200" y="128"/>
                      <a:pt x="200" y="128"/>
                      <a:pt x="200" y="128"/>
                    </a:cubicBezTo>
                    <a:cubicBezTo>
                      <a:pt x="200" y="124"/>
                      <a:pt x="200" y="124"/>
                      <a:pt x="200" y="124"/>
                    </a:cubicBezTo>
                    <a:cubicBezTo>
                      <a:pt x="200" y="120"/>
                      <a:pt x="200" y="120"/>
                      <a:pt x="200" y="120"/>
                    </a:cubicBezTo>
                    <a:cubicBezTo>
                      <a:pt x="204" y="118"/>
                      <a:pt x="204" y="118"/>
                      <a:pt x="204" y="118"/>
                    </a:cubicBezTo>
                    <a:cubicBezTo>
                      <a:pt x="211" y="118"/>
                      <a:pt x="211" y="118"/>
                      <a:pt x="211" y="118"/>
                    </a:cubicBezTo>
                    <a:cubicBezTo>
                      <a:pt x="218" y="115"/>
                      <a:pt x="218" y="115"/>
                      <a:pt x="218" y="115"/>
                    </a:cubicBezTo>
                    <a:cubicBezTo>
                      <a:pt x="220" y="113"/>
                      <a:pt x="220" y="113"/>
                      <a:pt x="220" y="113"/>
                    </a:cubicBezTo>
                    <a:cubicBezTo>
                      <a:pt x="223" y="110"/>
                      <a:pt x="223" y="110"/>
                      <a:pt x="223" y="110"/>
                    </a:cubicBezTo>
                    <a:cubicBezTo>
                      <a:pt x="226" y="101"/>
                      <a:pt x="226" y="101"/>
                      <a:pt x="226" y="101"/>
                    </a:cubicBezTo>
                    <a:cubicBezTo>
                      <a:pt x="229" y="97"/>
                      <a:pt x="229" y="97"/>
                      <a:pt x="229" y="97"/>
                    </a:cubicBezTo>
                    <a:cubicBezTo>
                      <a:pt x="231" y="90"/>
                      <a:pt x="231" y="90"/>
                      <a:pt x="231" y="90"/>
                    </a:cubicBezTo>
                    <a:cubicBezTo>
                      <a:pt x="231" y="87"/>
                      <a:pt x="231" y="87"/>
                      <a:pt x="231" y="87"/>
                    </a:cubicBezTo>
                    <a:cubicBezTo>
                      <a:pt x="225" y="81"/>
                      <a:pt x="225" y="81"/>
                      <a:pt x="225" y="81"/>
                    </a:cubicBezTo>
                    <a:cubicBezTo>
                      <a:pt x="219" y="76"/>
                      <a:pt x="219" y="76"/>
                      <a:pt x="219" y="76"/>
                    </a:cubicBezTo>
                    <a:cubicBezTo>
                      <a:pt x="215" y="72"/>
                      <a:pt x="215" y="72"/>
                      <a:pt x="215" y="72"/>
                    </a:cubicBezTo>
                    <a:cubicBezTo>
                      <a:pt x="211" y="69"/>
                      <a:pt x="211" y="69"/>
                      <a:pt x="211" y="69"/>
                    </a:cubicBezTo>
                    <a:cubicBezTo>
                      <a:pt x="211" y="66"/>
                      <a:pt x="211" y="66"/>
                      <a:pt x="211" y="66"/>
                    </a:cubicBezTo>
                    <a:cubicBezTo>
                      <a:pt x="212" y="63"/>
                      <a:pt x="212" y="63"/>
                      <a:pt x="212" y="63"/>
                    </a:cubicBezTo>
                    <a:cubicBezTo>
                      <a:pt x="214" y="65"/>
                      <a:pt x="214" y="65"/>
                      <a:pt x="214" y="65"/>
                    </a:cubicBezTo>
                    <a:cubicBezTo>
                      <a:pt x="211" y="61"/>
                      <a:pt x="211" y="61"/>
                      <a:pt x="211" y="61"/>
                    </a:cubicBezTo>
                    <a:cubicBezTo>
                      <a:pt x="211" y="61"/>
                      <a:pt x="207" y="59"/>
                      <a:pt x="206" y="59"/>
                    </a:cubicBezTo>
                    <a:cubicBezTo>
                      <a:pt x="205" y="59"/>
                      <a:pt x="201" y="55"/>
                      <a:pt x="201" y="55"/>
                    </a:cubicBezTo>
                    <a:cubicBezTo>
                      <a:pt x="196" y="55"/>
                      <a:pt x="196" y="55"/>
                      <a:pt x="196" y="55"/>
                    </a:cubicBezTo>
                    <a:cubicBezTo>
                      <a:pt x="196" y="50"/>
                      <a:pt x="196" y="50"/>
                      <a:pt x="196" y="50"/>
                    </a:cubicBezTo>
                    <a:cubicBezTo>
                      <a:pt x="194" y="45"/>
                      <a:pt x="194" y="45"/>
                      <a:pt x="194" y="45"/>
                    </a:cubicBezTo>
                    <a:cubicBezTo>
                      <a:pt x="194" y="39"/>
                      <a:pt x="194" y="39"/>
                      <a:pt x="194" y="39"/>
                    </a:cubicBezTo>
                    <a:cubicBezTo>
                      <a:pt x="194" y="35"/>
                      <a:pt x="194" y="35"/>
                      <a:pt x="194" y="35"/>
                    </a:cubicBezTo>
                    <a:cubicBezTo>
                      <a:pt x="194" y="28"/>
                      <a:pt x="194" y="28"/>
                      <a:pt x="194" y="28"/>
                    </a:cubicBezTo>
                    <a:cubicBezTo>
                      <a:pt x="192" y="25"/>
                      <a:pt x="192" y="25"/>
                      <a:pt x="192" y="25"/>
                    </a:cubicBezTo>
                    <a:cubicBezTo>
                      <a:pt x="189" y="18"/>
                      <a:pt x="189" y="18"/>
                      <a:pt x="189" y="18"/>
                    </a:cubicBezTo>
                    <a:cubicBezTo>
                      <a:pt x="7" y="22"/>
                      <a:pt x="7" y="22"/>
                      <a:pt x="7" y="22"/>
                    </a:cubicBezTo>
                    <a:cubicBezTo>
                      <a:pt x="8" y="0"/>
                      <a:pt x="8" y="0"/>
                      <a:pt x="8" y="0"/>
                    </a:cubicBezTo>
                    <a:cubicBezTo>
                      <a:pt x="8" y="0"/>
                      <a:pt x="8" y="0"/>
                      <a:pt x="8" y="0"/>
                    </a:cubicBezTo>
                    <a:cubicBezTo>
                      <a:pt x="7" y="23"/>
                      <a:pt x="7" y="23"/>
                      <a:pt x="7" y="23"/>
                    </a:cubicBezTo>
                    <a:cubicBezTo>
                      <a:pt x="4" y="23"/>
                      <a:pt x="4" y="23"/>
                      <a:pt x="4" y="23"/>
                    </a:cubicBezTo>
                    <a:cubicBezTo>
                      <a:pt x="4" y="26"/>
                      <a:pt x="4" y="26"/>
                      <a:pt x="4" y="26"/>
                    </a:cubicBezTo>
                    <a:cubicBezTo>
                      <a:pt x="3" y="31"/>
                      <a:pt x="3" y="31"/>
                      <a:pt x="3" y="31"/>
                    </a:cubicBezTo>
                    <a:cubicBezTo>
                      <a:pt x="5" y="32"/>
                      <a:pt x="5" y="32"/>
                      <a:pt x="5" y="32"/>
                    </a:cubicBezTo>
                    <a:cubicBezTo>
                      <a:pt x="7" y="37"/>
                      <a:pt x="7" y="37"/>
                      <a:pt x="7" y="37"/>
                    </a:cubicBezTo>
                    <a:cubicBezTo>
                      <a:pt x="7" y="41"/>
                      <a:pt x="7" y="41"/>
                      <a:pt x="7" y="41"/>
                    </a:cubicBezTo>
                    <a:cubicBezTo>
                      <a:pt x="5" y="42"/>
                      <a:pt x="5" y="42"/>
                      <a:pt x="5" y="42"/>
                    </a:cubicBezTo>
                    <a:cubicBezTo>
                      <a:pt x="4" y="45"/>
                      <a:pt x="4" y="45"/>
                      <a:pt x="4" y="45"/>
                    </a:cubicBezTo>
                    <a:cubicBezTo>
                      <a:pt x="4" y="52"/>
                      <a:pt x="4" y="52"/>
                      <a:pt x="4" y="52"/>
                    </a:cubicBezTo>
                    <a:cubicBezTo>
                      <a:pt x="1" y="53"/>
                      <a:pt x="1" y="53"/>
                      <a:pt x="1" y="53"/>
                    </a:cubicBezTo>
                    <a:cubicBezTo>
                      <a:pt x="0" y="56"/>
                      <a:pt x="0" y="56"/>
                      <a:pt x="0" y="56"/>
                    </a:cubicBezTo>
                    <a:cubicBezTo>
                      <a:pt x="0" y="59"/>
                      <a:pt x="0" y="59"/>
                      <a:pt x="0" y="59"/>
                    </a:cubicBezTo>
                    <a:cubicBezTo>
                      <a:pt x="4" y="62"/>
                      <a:pt x="4" y="62"/>
                      <a:pt x="4" y="62"/>
                    </a:cubicBezTo>
                    <a:cubicBezTo>
                      <a:pt x="4" y="66"/>
                      <a:pt x="4" y="66"/>
                      <a:pt x="4" y="66"/>
                    </a:cubicBezTo>
                    <a:cubicBezTo>
                      <a:pt x="4" y="69"/>
                      <a:pt x="4" y="69"/>
                      <a:pt x="4" y="69"/>
                    </a:cubicBezTo>
                    <a:cubicBezTo>
                      <a:pt x="3" y="67"/>
                      <a:pt x="3" y="67"/>
                      <a:pt x="3" y="67"/>
                    </a:cubicBezTo>
                    <a:cubicBezTo>
                      <a:pt x="6" y="71"/>
                      <a:pt x="6" y="71"/>
                      <a:pt x="6" y="71"/>
                    </a:cubicBezTo>
                    <a:cubicBezTo>
                      <a:pt x="9" y="80"/>
                      <a:pt x="9" y="80"/>
                      <a:pt x="9" y="80"/>
                    </a:cubicBezTo>
                    <a:cubicBezTo>
                      <a:pt x="12" y="85"/>
                      <a:pt x="12" y="85"/>
                      <a:pt x="12" y="85"/>
                    </a:cubicBezTo>
                    <a:cubicBezTo>
                      <a:pt x="14" y="91"/>
                      <a:pt x="14" y="91"/>
                      <a:pt x="14" y="91"/>
                    </a:cubicBezTo>
                    <a:cubicBezTo>
                      <a:pt x="16" y="96"/>
                      <a:pt x="16" y="96"/>
                      <a:pt x="16" y="96"/>
                    </a:cubicBezTo>
                    <a:cubicBezTo>
                      <a:pt x="18" y="99"/>
                      <a:pt x="18" y="99"/>
                      <a:pt x="18" y="99"/>
                    </a:cubicBezTo>
                    <a:cubicBezTo>
                      <a:pt x="19" y="102"/>
                      <a:pt x="19" y="102"/>
                      <a:pt x="19" y="102"/>
                    </a:cubicBezTo>
                    <a:cubicBezTo>
                      <a:pt x="20" y="103"/>
                      <a:pt x="20" y="103"/>
                      <a:pt x="20" y="103"/>
                    </a:cubicBezTo>
                    <a:cubicBezTo>
                      <a:pt x="20" y="104"/>
                      <a:pt x="20" y="104"/>
                      <a:pt x="20" y="104"/>
                    </a:cubicBezTo>
                    <a:cubicBezTo>
                      <a:pt x="17" y="105"/>
                      <a:pt x="17" y="105"/>
                      <a:pt x="17" y="105"/>
                    </a:cubicBezTo>
                    <a:cubicBezTo>
                      <a:pt x="18" y="109"/>
                      <a:pt x="18" y="109"/>
                      <a:pt x="18" y="109"/>
                    </a:cubicBezTo>
                    <a:cubicBezTo>
                      <a:pt x="19" y="114"/>
                      <a:pt x="19" y="114"/>
                      <a:pt x="19" y="114"/>
                    </a:cubicBezTo>
                    <a:cubicBezTo>
                      <a:pt x="20" y="116"/>
                      <a:pt x="20" y="116"/>
                      <a:pt x="20" y="116"/>
                    </a:cubicBezTo>
                    <a:cubicBezTo>
                      <a:pt x="22" y="116"/>
                      <a:pt x="22" y="116"/>
                      <a:pt x="22" y="116"/>
                    </a:cubicBezTo>
                    <a:cubicBezTo>
                      <a:pt x="24" y="118"/>
                      <a:pt x="24" y="118"/>
                      <a:pt x="24" y="118"/>
                    </a:cubicBezTo>
                    <a:cubicBezTo>
                      <a:pt x="26" y="125"/>
                      <a:pt x="26" y="125"/>
                      <a:pt x="26" y="125"/>
                    </a:cubicBezTo>
                    <a:cubicBezTo>
                      <a:pt x="26" y="135"/>
                      <a:pt x="26" y="135"/>
                      <a:pt x="26" y="135"/>
                    </a:cubicBezTo>
                    <a:cubicBezTo>
                      <a:pt x="25" y="139"/>
                      <a:pt x="25" y="139"/>
                      <a:pt x="25" y="139"/>
                    </a:cubicBezTo>
                    <a:cubicBezTo>
                      <a:pt x="27" y="142"/>
                      <a:pt x="27" y="142"/>
                      <a:pt x="27" y="142"/>
                    </a:cubicBezTo>
                    <a:cubicBezTo>
                      <a:pt x="28" y="144"/>
                      <a:pt x="28" y="144"/>
                      <a:pt x="28" y="144"/>
                    </a:cubicBezTo>
                    <a:cubicBezTo>
                      <a:pt x="28" y="154"/>
                      <a:pt x="28" y="154"/>
                      <a:pt x="28" y="154"/>
                    </a:cubicBezTo>
                    <a:cubicBezTo>
                      <a:pt x="30" y="161"/>
                      <a:pt x="30" y="161"/>
                      <a:pt x="30" y="161"/>
                    </a:cubicBezTo>
                    <a:cubicBezTo>
                      <a:pt x="30" y="162"/>
                      <a:pt x="30" y="162"/>
                      <a:pt x="30" y="162"/>
                    </a:cubicBezTo>
                    <a:cubicBezTo>
                      <a:pt x="176" y="160"/>
                      <a:pt x="176" y="160"/>
                      <a:pt x="176" y="160"/>
                    </a:cubicBezTo>
                    <a:cubicBezTo>
                      <a:pt x="188" y="170"/>
                      <a:pt x="188" y="170"/>
                      <a:pt x="188" y="170"/>
                    </a:cubicBezTo>
                    <a:cubicBezTo>
                      <a:pt x="190" y="168"/>
                      <a:pt x="190" y="168"/>
                      <a:pt x="190" y="168"/>
                    </a:cubicBezTo>
                    <a:lnTo>
                      <a:pt x="189" y="161"/>
                    </a:lnTo>
                    <a:close/>
                  </a:path>
                </a:pathLst>
              </a:custGeom>
              <a:solidFill>
                <a:schemeClr val="accent2"/>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98" name="Freeform 197">
                <a:extLst>
                  <a:ext uri="{FF2B5EF4-FFF2-40B4-BE49-F238E27FC236}">
                    <a16:creationId xmlns:a16="http://schemas.microsoft.com/office/drawing/2014/main" id="{3B4A81F2-E127-E341-820E-A682A38D3AD8}"/>
                  </a:ext>
                </a:extLst>
              </p:cNvPr>
              <p:cNvSpPr>
                <a:spLocks/>
              </p:cNvSpPr>
              <p:nvPr/>
            </p:nvSpPr>
            <p:spPr bwMode="auto">
              <a:xfrm>
                <a:off x="6372202" y="9645867"/>
                <a:ext cx="2914128" cy="2265551"/>
              </a:xfrm>
              <a:custGeom>
                <a:avLst/>
                <a:gdLst>
                  <a:gd name="connsiteX0" fmla="*/ 302516 w 770887"/>
                  <a:gd name="connsiteY0" fmla="*/ 482511 h 599162"/>
                  <a:gd name="connsiteX1" fmla="*/ 307819 w 770887"/>
                  <a:gd name="connsiteY1" fmla="*/ 487813 h 599162"/>
                  <a:gd name="connsiteX2" fmla="*/ 318423 w 770887"/>
                  <a:gd name="connsiteY2" fmla="*/ 494883 h 599162"/>
                  <a:gd name="connsiteX3" fmla="*/ 311354 w 770887"/>
                  <a:gd name="connsiteY3" fmla="*/ 496651 h 599162"/>
                  <a:gd name="connsiteX4" fmla="*/ 307819 w 770887"/>
                  <a:gd name="connsiteY4" fmla="*/ 496651 h 599162"/>
                  <a:gd name="connsiteX5" fmla="*/ 300749 w 770887"/>
                  <a:gd name="connsiteY5" fmla="*/ 501953 h 599162"/>
                  <a:gd name="connsiteX6" fmla="*/ 300749 w 770887"/>
                  <a:gd name="connsiteY6" fmla="*/ 503720 h 599162"/>
                  <a:gd name="connsiteX7" fmla="*/ 300749 w 770887"/>
                  <a:gd name="connsiteY7" fmla="*/ 509023 h 599162"/>
                  <a:gd name="connsiteX8" fmla="*/ 304284 w 770887"/>
                  <a:gd name="connsiteY8" fmla="*/ 509023 h 599162"/>
                  <a:gd name="connsiteX9" fmla="*/ 311354 w 770887"/>
                  <a:gd name="connsiteY9" fmla="*/ 517860 h 599162"/>
                  <a:gd name="connsiteX10" fmla="*/ 311354 w 770887"/>
                  <a:gd name="connsiteY10" fmla="*/ 521395 h 599162"/>
                  <a:gd name="connsiteX11" fmla="*/ 306051 w 770887"/>
                  <a:gd name="connsiteY11" fmla="*/ 523162 h 599162"/>
                  <a:gd name="connsiteX12" fmla="*/ 302516 w 770887"/>
                  <a:gd name="connsiteY12" fmla="*/ 523162 h 599162"/>
                  <a:gd name="connsiteX13" fmla="*/ 298982 w 770887"/>
                  <a:gd name="connsiteY13" fmla="*/ 524930 h 599162"/>
                  <a:gd name="connsiteX14" fmla="*/ 297214 w 770887"/>
                  <a:gd name="connsiteY14" fmla="*/ 524930 h 599162"/>
                  <a:gd name="connsiteX15" fmla="*/ 291912 w 770887"/>
                  <a:gd name="connsiteY15" fmla="*/ 528465 h 599162"/>
                  <a:gd name="connsiteX16" fmla="*/ 291912 w 770887"/>
                  <a:gd name="connsiteY16" fmla="*/ 533767 h 599162"/>
                  <a:gd name="connsiteX17" fmla="*/ 291912 w 770887"/>
                  <a:gd name="connsiteY17" fmla="*/ 535534 h 599162"/>
                  <a:gd name="connsiteX18" fmla="*/ 288377 w 770887"/>
                  <a:gd name="connsiteY18" fmla="*/ 540837 h 599162"/>
                  <a:gd name="connsiteX19" fmla="*/ 283075 w 770887"/>
                  <a:gd name="connsiteY19" fmla="*/ 531999 h 599162"/>
                  <a:gd name="connsiteX20" fmla="*/ 283075 w 770887"/>
                  <a:gd name="connsiteY20" fmla="*/ 533767 h 599162"/>
                  <a:gd name="connsiteX21" fmla="*/ 281307 w 770887"/>
                  <a:gd name="connsiteY21" fmla="*/ 537302 h 599162"/>
                  <a:gd name="connsiteX22" fmla="*/ 276005 w 770887"/>
                  <a:gd name="connsiteY22" fmla="*/ 542604 h 599162"/>
                  <a:gd name="connsiteX23" fmla="*/ 272470 w 770887"/>
                  <a:gd name="connsiteY23" fmla="*/ 549674 h 599162"/>
                  <a:gd name="connsiteX24" fmla="*/ 272470 w 770887"/>
                  <a:gd name="connsiteY24" fmla="*/ 551441 h 599162"/>
                  <a:gd name="connsiteX25" fmla="*/ 272470 w 770887"/>
                  <a:gd name="connsiteY25" fmla="*/ 558511 h 599162"/>
                  <a:gd name="connsiteX26" fmla="*/ 256563 w 770887"/>
                  <a:gd name="connsiteY26" fmla="*/ 558511 h 599162"/>
                  <a:gd name="connsiteX27" fmla="*/ 268935 w 770887"/>
                  <a:gd name="connsiteY27" fmla="*/ 554976 h 599162"/>
                  <a:gd name="connsiteX28" fmla="*/ 270703 w 770887"/>
                  <a:gd name="connsiteY28" fmla="*/ 551441 h 599162"/>
                  <a:gd name="connsiteX29" fmla="*/ 272470 w 770887"/>
                  <a:gd name="connsiteY29" fmla="*/ 547906 h 599162"/>
                  <a:gd name="connsiteX30" fmla="*/ 270703 w 770887"/>
                  <a:gd name="connsiteY30" fmla="*/ 542604 h 599162"/>
                  <a:gd name="connsiteX31" fmla="*/ 267168 w 770887"/>
                  <a:gd name="connsiteY31" fmla="*/ 540837 h 599162"/>
                  <a:gd name="connsiteX32" fmla="*/ 265400 w 770887"/>
                  <a:gd name="connsiteY32" fmla="*/ 540837 h 599162"/>
                  <a:gd name="connsiteX33" fmla="*/ 261866 w 770887"/>
                  <a:gd name="connsiteY33" fmla="*/ 537302 h 599162"/>
                  <a:gd name="connsiteX34" fmla="*/ 261866 w 770887"/>
                  <a:gd name="connsiteY34" fmla="*/ 535534 h 599162"/>
                  <a:gd name="connsiteX35" fmla="*/ 260098 w 770887"/>
                  <a:gd name="connsiteY35" fmla="*/ 524930 h 599162"/>
                  <a:gd name="connsiteX36" fmla="*/ 263633 w 770887"/>
                  <a:gd name="connsiteY36" fmla="*/ 521395 h 599162"/>
                  <a:gd name="connsiteX37" fmla="*/ 265400 w 770887"/>
                  <a:gd name="connsiteY37" fmla="*/ 517860 h 599162"/>
                  <a:gd name="connsiteX38" fmla="*/ 270703 w 770887"/>
                  <a:gd name="connsiteY38" fmla="*/ 514325 h 599162"/>
                  <a:gd name="connsiteX39" fmla="*/ 272470 w 770887"/>
                  <a:gd name="connsiteY39" fmla="*/ 516093 h 599162"/>
                  <a:gd name="connsiteX40" fmla="*/ 277772 w 770887"/>
                  <a:gd name="connsiteY40" fmla="*/ 521395 h 599162"/>
                  <a:gd name="connsiteX41" fmla="*/ 281307 w 770887"/>
                  <a:gd name="connsiteY41" fmla="*/ 528465 h 599162"/>
                  <a:gd name="connsiteX42" fmla="*/ 281307 w 770887"/>
                  <a:gd name="connsiteY42" fmla="*/ 521395 h 599162"/>
                  <a:gd name="connsiteX43" fmla="*/ 279540 w 770887"/>
                  <a:gd name="connsiteY43" fmla="*/ 514325 h 599162"/>
                  <a:gd name="connsiteX44" fmla="*/ 276005 w 770887"/>
                  <a:gd name="connsiteY44" fmla="*/ 509023 h 599162"/>
                  <a:gd name="connsiteX45" fmla="*/ 281307 w 770887"/>
                  <a:gd name="connsiteY45" fmla="*/ 507255 h 599162"/>
                  <a:gd name="connsiteX46" fmla="*/ 288377 w 770887"/>
                  <a:gd name="connsiteY46" fmla="*/ 510790 h 599162"/>
                  <a:gd name="connsiteX47" fmla="*/ 291912 w 770887"/>
                  <a:gd name="connsiteY47" fmla="*/ 510790 h 599162"/>
                  <a:gd name="connsiteX48" fmla="*/ 291912 w 770887"/>
                  <a:gd name="connsiteY48" fmla="*/ 507255 h 599162"/>
                  <a:gd name="connsiteX49" fmla="*/ 291912 w 770887"/>
                  <a:gd name="connsiteY49" fmla="*/ 505488 h 599162"/>
                  <a:gd name="connsiteX50" fmla="*/ 291912 w 770887"/>
                  <a:gd name="connsiteY50" fmla="*/ 501953 h 599162"/>
                  <a:gd name="connsiteX51" fmla="*/ 291912 w 770887"/>
                  <a:gd name="connsiteY51" fmla="*/ 496651 h 599162"/>
                  <a:gd name="connsiteX52" fmla="*/ 290144 w 770887"/>
                  <a:gd name="connsiteY52" fmla="*/ 493116 h 599162"/>
                  <a:gd name="connsiteX53" fmla="*/ 297214 w 770887"/>
                  <a:gd name="connsiteY53" fmla="*/ 487813 h 599162"/>
                  <a:gd name="connsiteX54" fmla="*/ 55075 w 770887"/>
                  <a:gd name="connsiteY54" fmla="*/ 374697 h 599162"/>
                  <a:gd name="connsiteX55" fmla="*/ 58610 w 770887"/>
                  <a:gd name="connsiteY55" fmla="*/ 374697 h 599162"/>
                  <a:gd name="connsiteX56" fmla="*/ 63912 w 770887"/>
                  <a:gd name="connsiteY56" fmla="*/ 385302 h 599162"/>
                  <a:gd name="connsiteX57" fmla="*/ 63912 w 770887"/>
                  <a:gd name="connsiteY57" fmla="*/ 390604 h 599162"/>
                  <a:gd name="connsiteX58" fmla="*/ 60377 w 770887"/>
                  <a:gd name="connsiteY58" fmla="*/ 395906 h 599162"/>
                  <a:gd name="connsiteX59" fmla="*/ 56842 w 770887"/>
                  <a:gd name="connsiteY59" fmla="*/ 395906 h 599162"/>
                  <a:gd name="connsiteX60" fmla="*/ 51540 w 770887"/>
                  <a:gd name="connsiteY60" fmla="*/ 395906 h 599162"/>
                  <a:gd name="connsiteX61" fmla="*/ 44470 w 770887"/>
                  <a:gd name="connsiteY61" fmla="*/ 390604 h 599162"/>
                  <a:gd name="connsiteX62" fmla="*/ 35633 w 770887"/>
                  <a:gd name="connsiteY62" fmla="*/ 383534 h 599162"/>
                  <a:gd name="connsiteX63" fmla="*/ 44470 w 770887"/>
                  <a:gd name="connsiteY63" fmla="*/ 378232 h 599162"/>
                  <a:gd name="connsiteX64" fmla="*/ 49773 w 770887"/>
                  <a:gd name="connsiteY64" fmla="*/ 378232 h 599162"/>
                  <a:gd name="connsiteX65" fmla="*/ 4447 w 770887"/>
                  <a:gd name="connsiteY65" fmla="*/ 224465 h 599162"/>
                  <a:gd name="connsiteX66" fmla="*/ 5929 w 770887"/>
                  <a:gd name="connsiteY66" fmla="*/ 230488 h 599162"/>
                  <a:gd name="connsiteX67" fmla="*/ 8894 w 770887"/>
                  <a:gd name="connsiteY67" fmla="*/ 233499 h 599162"/>
                  <a:gd name="connsiteX68" fmla="*/ 16306 w 770887"/>
                  <a:gd name="connsiteY68" fmla="*/ 235005 h 599162"/>
                  <a:gd name="connsiteX69" fmla="*/ 23717 w 770887"/>
                  <a:gd name="connsiteY69" fmla="*/ 235005 h 599162"/>
                  <a:gd name="connsiteX70" fmla="*/ 28164 w 770887"/>
                  <a:gd name="connsiteY70" fmla="*/ 238016 h 599162"/>
                  <a:gd name="connsiteX71" fmla="*/ 28164 w 770887"/>
                  <a:gd name="connsiteY71" fmla="*/ 242533 h 599162"/>
                  <a:gd name="connsiteX72" fmla="*/ 31129 w 770887"/>
                  <a:gd name="connsiteY72" fmla="*/ 245544 h 599162"/>
                  <a:gd name="connsiteX73" fmla="*/ 37058 w 770887"/>
                  <a:gd name="connsiteY73" fmla="*/ 251566 h 599162"/>
                  <a:gd name="connsiteX74" fmla="*/ 44470 w 770887"/>
                  <a:gd name="connsiteY74" fmla="*/ 262106 h 599162"/>
                  <a:gd name="connsiteX75" fmla="*/ 40023 w 770887"/>
                  <a:gd name="connsiteY75" fmla="*/ 262106 h 599162"/>
                  <a:gd name="connsiteX76" fmla="*/ 31129 w 770887"/>
                  <a:gd name="connsiteY76" fmla="*/ 262106 h 599162"/>
                  <a:gd name="connsiteX77" fmla="*/ 29647 w 770887"/>
                  <a:gd name="connsiteY77" fmla="*/ 265117 h 599162"/>
                  <a:gd name="connsiteX78" fmla="*/ 23717 w 770887"/>
                  <a:gd name="connsiteY78" fmla="*/ 259095 h 599162"/>
                  <a:gd name="connsiteX79" fmla="*/ 20753 w 770887"/>
                  <a:gd name="connsiteY79" fmla="*/ 250061 h 599162"/>
                  <a:gd name="connsiteX80" fmla="*/ 19270 w 770887"/>
                  <a:gd name="connsiteY80" fmla="*/ 247050 h 599162"/>
                  <a:gd name="connsiteX81" fmla="*/ 16306 w 770887"/>
                  <a:gd name="connsiteY81" fmla="*/ 244038 h 599162"/>
                  <a:gd name="connsiteX82" fmla="*/ 14823 w 770887"/>
                  <a:gd name="connsiteY82" fmla="*/ 244038 h 599162"/>
                  <a:gd name="connsiteX83" fmla="*/ 13341 w 770887"/>
                  <a:gd name="connsiteY83" fmla="*/ 244038 h 599162"/>
                  <a:gd name="connsiteX84" fmla="*/ 10376 w 770887"/>
                  <a:gd name="connsiteY84" fmla="*/ 244038 h 599162"/>
                  <a:gd name="connsiteX85" fmla="*/ 8894 w 770887"/>
                  <a:gd name="connsiteY85" fmla="*/ 244038 h 599162"/>
                  <a:gd name="connsiteX86" fmla="*/ 4447 w 770887"/>
                  <a:gd name="connsiteY86" fmla="*/ 244038 h 599162"/>
                  <a:gd name="connsiteX87" fmla="*/ 2964 w 770887"/>
                  <a:gd name="connsiteY87" fmla="*/ 242533 h 599162"/>
                  <a:gd name="connsiteX88" fmla="*/ 1482 w 770887"/>
                  <a:gd name="connsiteY88" fmla="*/ 239521 h 599162"/>
                  <a:gd name="connsiteX89" fmla="*/ 0 w 770887"/>
                  <a:gd name="connsiteY89" fmla="*/ 235005 h 599162"/>
                  <a:gd name="connsiteX90" fmla="*/ 0 w 770887"/>
                  <a:gd name="connsiteY90" fmla="*/ 230488 h 599162"/>
                  <a:gd name="connsiteX91" fmla="*/ 4447 w 770887"/>
                  <a:gd name="connsiteY91" fmla="*/ 224465 h 599162"/>
                  <a:gd name="connsiteX92" fmla="*/ 277183 w 770887"/>
                  <a:gd name="connsiteY92" fmla="*/ 0 h 599162"/>
                  <a:gd name="connsiteX93" fmla="*/ 283168 w 770887"/>
                  <a:gd name="connsiteY93" fmla="*/ 5977 h 599162"/>
                  <a:gd name="connsiteX94" fmla="*/ 286160 w 770887"/>
                  <a:gd name="connsiteY94" fmla="*/ 10459 h 599162"/>
                  <a:gd name="connsiteX95" fmla="*/ 283168 w 770887"/>
                  <a:gd name="connsiteY95" fmla="*/ 10459 h 599162"/>
                  <a:gd name="connsiteX96" fmla="*/ 283168 w 770887"/>
                  <a:gd name="connsiteY96" fmla="*/ 14942 h 599162"/>
                  <a:gd name="connsiteX97" fmla="*/ 287656 w 770887"/>
                  <a:gd name="connsiteY97" fmla="*/ 17930 h 599162"/>
                  <a:gd name="connsiteX98" fmla="*/ 293640 w 770887"/>
                  <a:gd name="connsiteY98" fmla="*/ 17930 h 599162"/>
                  <a:gd name="connsiteX99" fmla="*/ 293640 w 770887"/>
                  <a:gd name="connsiteY99" fmla="*/ 13447 h 599162"/>
                  <a:gd name="connsiteX100" fmla="*/ 296632 w 770887"/>
                  <a:gd name="connsiteY100" fmla="*/ 10459 h 599162"/>
                  <a:gd name="connsiteX101" fmla="*/ 299624 w 770887"/>
                  <a:gd name="connsiteY101" fmla="*/ 13447 h 599162"/>
                  <a:gd name="connsiteX102" fmla="*/ 304113 w 770887"/>
                  <a:gd name="connsiteY102" fmla="*/ 19424 h 599162"/>
                  <a:gd name="connsiteX103" fmla="*/ 313089 w 770887"/>
                  <a:gd name="connsiteY103" fmla="*/ 17930 h 599162"/>
                  <a:gd name="connsiteX104" fmla="*/ 325058 w 770887"/>
                  <a:gd name="connsiteY104" fmla="*/ 20918 h 599162"/>
                  <a:gd name="connsiteX105" fmla="*/ 325058 w 770887"/>
                  <a:gd name="connsiteY105" fmla="*/ 25401 h 599162"/>
                  <a:gd name="connsiteX106" fmla="*/ 328050 w 770887"/>
                  <a:gd name="connsiteY106" fmla="*/ 31377 h 599162"/>
                  <a:gd name="connsiteX107" fmla="*/ 335530 w 770887"/>
                  <a:gd name="connsiteY107" fmla="*/ 37354 h 599162"/>
                  <a:gd name="connsiteX108" fmla="*/ 351987 w 770887"/>
                  <a:gd name="connsiteY108" fmla="*/ 37354 h 599162"/>
                  <a:gd name="connsiteX109" fmla="*/ 356475 w 770887"/>
                  <a:gd name="connsiteY109" fmla="*/ 37354 h 599162"/>
                  <a:gd name="connsiteX110" fmla="*/ 360963 w 770887"/>
                  <a:gd name="connsiteY110" fmla="*/ 34366 h 599162"/>
                  <a:gd name="connsiteX111" fmla="*/ 366948 w 770887"/>
                  <a:gd name="connsiteY111" fmla="*/ 34366 h 599162"/>
                  <a:gd name="connsiteX112" fmla="*/ 374428 w 770887"/>
                  <a:gd name="connsiteY112" fmla="*/ 38848 h 599162"/>
                  <a:gd name="connsiteX113" fmla="*/ 375924 w 770887"/>
                  <a:gd name="connsiteY113" fmla="*/ 43331 h 599162"/>
                  <a:gd name="connsiteX114" fmla="*/ 375924 w 770887"/>
                  <a:gd name="connsiteY114" fmla="*/ 47813 h 599162"/>
                  <a:gd name="connsiteX115" fmla="*/ 375924 w 770887"/>
                  <a:gd name="connsiteY115" fmla="*/ 48560 h 599162"/>
                  <a:gd name="connsiteX116" fmla="*/ 375924 w 770887"/>
                  <a:gd name="connsiteY116" fmla="*/ 50802 h 599162"/>
                  <a:gd name="connsiteX117" fmla="*/ 383404 w 770887"/>
                  <a:gd name="connsiteY117" fmla="*/ 46319 h 599162"/>
                  <a:gd name="connsiteX118" fmla="*/ 392381 w 770887"/>
                  <a:gd name="connsiteY118" fmla="*/ 43331 h 599162"/>
                  <a:gd name="connsiteX119" fmla="*/ 398365 w 770887"/>
                  <a:gd name="connsiteY119" fmla="*/ 43331 h 599162"/>
                  <a:gd name="connsiteX120" fmla="*/ 410334 w 770887"/>
                  <a:gd name="connsiteY120" fmla="*/ 47813 h 599162"/>
                  <a:gd name="connsiteX121" fmla="*/ 420806 w 770887"/>
                  <a:gd name="connsiteY121" fmla="*/ 50802 h 599162"/>
                  <a:gd name="connsiteX122" fmla="*/ 432775 w 770887"/>
                  <a:gd name="connsiteY122" fmla="*/ 47813 h 599162"/>
                  <a:gd name="connsiteX123" fmla="*/ 438759 w 770887"/>
                  <a:gd name="connsiteY123" fmla="*/ 43331 h 599162"/>
                  <a:gd name="connsiteX124" fmla="*/ 444743 w 770887"/>
                  <a:gd name="connsiteY124" fmla="*/ 43331 h 599162"/>
                  <a:gd name="connsiteX125" fmla="*/ 447736 w 770887"/>
                  <a:gd name="connsiteY125" fmla="*/ 43331 h 599162"/>
                  <a:gd name="connsiteX126" fmla="*/ 455216 w 770887"/>
                  <a:gd name="connsiteY126" fmla="*/ 50802 h 599162"/>
                  <a:gd name="connsiteX127" fmla="*/ 462696 w 770887"/>
                  <a:gd name="connsiteY127" fmla="*/ 56778 h 599162"/>
                  <a:gd name="connsiteX128" fmla="*/ 476161 w 770887"/>
                  <a:gd name="connsiteY128" fmla="*/ 58272 h 599162"/>
                  <a:gd name="connsiteX129" fmla="*/ 482145 w 770887"/>
                  <a:gd name="connsiteY129" fmla="*/ 110568 h 599162"/>
                  <a:gd name="connsiteX130" fmla="*/ 500098 w 770887"/>
                  <a:gd name="connsiteY130" fmla="*/ 242056 h 599162"/>
                  <a:gd name="connsiteX131" fmla="*/ 521043 w 770887"/>
                  <a:gd name="connsiteY131" fmla="*/ 400438 h 599162"/>
                  <a:gd name="connsiteX132" fmla="*/ 525531 w 770887"/>
                  <a:gd name="connsiteY132" fmla="*/ 409403 h 599162"/>
                  <a:gd name="connsiteX133" fmla="*/ 540492 w 770887"/>
                  <a:gd name="connsiteY133" fmla="*/ 409403 h 599162"/>
                  <a:gd name="connsiteX134" fmla="*/ 543484 w 770887"/>
                  <a:gd name="connsiteY134" fmla="*/ 400438 h 599162"/>
                  <a:gd name="connsiteX135" fmla="*/ 555453 w 770887"/>
                  <a:gd name="connsiteY135" fmla="*/ 400438 h 599162"/>
                  <a:gd name="connsiteX136" fmla="*/ 555453 w 770887"/>
                  <a:gd name="connsiteY136" fmla="*/ 404920 h 599162"/>
                  <a:gd name="connsiteX137" fmla="*/ 559941 w 770887"/>
                  <a:gd name="connsiteY137" fmla="*/ 410897 h 599162"/>
                  <a:gd name="connsiteX138" fmla="*/ 579390 w 770887"/>
                  <a:gd name="connsiteY138" fmla="*/ 424344 h 599162"/>
                  <a:gd name="connsiteX139" fmla="*/ 595847 w 770887"/>
                  <a:gd name="connsiteY139" fmla="*/ 442274 h 599162"/>
                  <a:gd name="connsiteX140" fmla="*/ 604823 w 770887"/>
                  <a:gd name="connsiteY140" fmla="*/ 434803 h 599162"/>
                  <a:gd name="connsiteX141" fmla="*/ 610807 w 770887"/>
                  <a:gd name="connsiteY141" fmla="*/ 419862 h 599162"/>
                  <a:gd name="connsiteX142" fmla="*/ 618288 w 770887"/>
                  <a:gd name="connsiteY142" fmla="*/ 412391 h 599162"/>
                  <a:gd name="connsiteX143" fmla="*/ 625768 w 770887"/>
                  <a:gd name="connsiteY143" fmla="*/ 407908 h 599162"/>
                  <a:gd name="connsiteX144" fmla="*/ 639233 w 770887"/>
                  <a:gd name="connsiteY144" fmla="*/ 413885 h 599162"/>
                  <a:gd name="connsiteX145" fmla="*/ 655690 w 770887"/>
                  <a:gd name="connsiteY145" fmla="*/ 425838 h 599162"/>
                  <a:gd name="connsiteX146" fmla="*/ 672146 w 770887"/>
                  <a:gd name="connsiteY146" fmla="*/ 442274 h 599162"/>
                  <a:gd name="connsiteX147" fmla="*/ 684115 w 770887"/>
                  <a:gd name="connsiteY147" fmla="*/ 455722 h 599162"/>
                  <a:gd name="connsiteX148" fmla="*/ 708052 w 770887"/>
                  <a:gd name="connsiteY148" fmla="*/ 479629 h 599162"/>
                  <a:gd name="connsiteX149" fmla="*/ 723013 w 770887"/>
                  <a:gd name="connsiteY149" fmla="*/ 500547 h 599162"/>
                  <a:gd name="connsiteX150" fmla="*/ 731989 w 770887"/>
                  <a:gd name="connsiteY150" fmla="*/ 502041 h 599162"/>
                  <a:gd name="connsiteX151" fmla="*/ 742462 w 770887"/>
                  <a:gd name="connsiteY151" fmla="*/ 503535 h 599162"/>
                  <a:gd name="connsiteX152" fmla="*/ 760415 w 770887"/>
                  <a:gd name="connsiteY152" fmla="*/ 509512 h 599162"/>
                  <a:gd name="connsiteX153" fmla="*/ 767895 w 770887"/>
                  <a:gd name="connsiteY153" fmla="*/ 513994 h 599162"/>
                  <a:gd name="connsiteX154" fmla="*/ 767895 w 770887"/>
                  <a:gd name="connsiteY154" fmla="*/ 519971 h 599162"/>
                  <a:gd name="connsiteX155" fmla="*/ 770887 w 770887"/>
                  <a:gd name="connsiteY155" fmla="*/ 533419 h 599162"/>
                  <a:gd name="connsiteX156" fmla="*/ 770887 w 770887"/>
                  <a:gd name="connsiteY156" fmla="*/ 539395 h 599162"/>
                  <a:gd name="connsiteX157" fmla="*/ 770887 w 770887"/>
                  <a:gd name="connsiteY157" fmla="*/ 545372 h 599162"/>
                  <a:gd name="connsiteX158" fmla="*/ 770887 w 770887"/>
                  <a:gd name="connsiteY158" fmla="*/ 558820 h 599162"/>
                  <a:gd name="connsiteX159" fmla="*/ 764903 w 770887"/>
                  <a:gd name="connsiteY159" fmla="*/ 563302 h 599162"/>
                  <a:gd name="connsiteX160" fmla="*/ 760415 w 770887"/>
                  <a:gd name="connsiteY160" fmla="*/ 557325 h 599162"/>
                  <a:gd name="connsiteX161" fmla="*/ 755926 w 770887"/>
                  <a:gd name="connsiteY161" fmla="*/ 549855 h 599162"/>
                  <a:gd name="connsiteX162" fmla="*/ 751438 w 770887"/>
                  <a:gd name="connsiteY162" fmla="*/ 552843 h 599162"/>
                  <a:gd name="connsiteX163" fmla="*/ 755926 w 770887"/>
                  <a:gd name="connsiteY163" fmla="*/ 560314 h 599162"/>
                  <a:gd name="connsiteX164" fmla="*/ 752934 w 770887"/>
                  <a:gd name="connsiteY164" fmla="*/ 561808 h 599162"/>
                  <a:gd name="connsiteX165" fmla="*/ 748446 w 770887"/>
                  <a:gd name="connsiteY165" fmla="*/ 558820 h 599162"/>
                  <a:gd name="connsiteX166" fmla="*/ 739470 w 770887"/>
                  <a:gd name="connsiteY166" fmla="*/ 555831 h 599162"/>
                  <a:gd name="connsiteX167" fmla="*/ 739470 w 770887"/>
                  <a:gd name="connsiteY167" fmla="*/ 549855 h 599162"/>
                  <a:gd name="connsiteX168" fmla="*/ 736478 w 770887"/>
                  <a:gd name="connsiteY168" fmla="*/ 542384 h 599162"/>
                  <a:gd name="connsiteX169" fmla="*/ 731989 w 770887"/>
                  <a:gd name="connsiteY169" fmla="*/ 539395 h 599162"/>
                  <a:gd name="connsiteX170" fmla="*/ 728997 w 770887"/>
                  <a:gd name="connsiteY170" fmla="*/ 533419 h 599162"/>
                  <a:gd name="connsiteX171" fmla="*/ 717029 w 770887"/>
                  <a:gd name="connsiteY171" fmla="*/ 524454 h 599162"/>
                  <a:gd name="connsiteX172" fmla="*/ 706556 w 770887"/>
                  <a:gd name="connsiteY172" fmla="*/ 525948 h 599162"/>
                  <a:gd name="connsiteX173" fmla="*/ 709548 w 770887"/>
                  <a:gd name="connsiteY173" fmla="*/ 530430 h 599162"/>
                  <a:gd name="connsiteX174" fmla="*/ 712540 w 770887"/>
                  <a:gd name="connsiteY174" fmla="*/ 533419 h 599162"/>
                  <a:gd name="connsiteX175" fmla="*/ 723013 w 770887"/>
                  <a:gd name="connsiteY175" fmla="*/ 539395 h 599162"/>
                  <a:gd name="connsiteX176" fmla="*/ 728997 w 770887"/>
                  <a:gd name="connsiteY176" fmla="*/ 545372 h 599162"/>
                  <a:gd name="connsiteX177" fmla="*/ 728997 w 770887"/>
                  <a:gd name="connsiteY177" fmla="*/ 549855 h 599162"/>
                  <a:gd name="connsiteX178" fmla="*/ 733485 w 770887"/>
                  <a:gd name="connsiteY178" fmla="*/ 554337 h 599162"/>
                  <a:gd name="connsiteX179" fmla="*/ 736478 w 770887"/>
                  <a:gd name="connsiteY179" fmla="*/ 558820 h 599162"/>
                  <a:gd name="connsiteX180" fmla="*/ 739470 w 770887"/>
                  <a:gd name="connsiteY180" fmla="*/ 569279 h 599162"/>
                  <a:gd name="connsiteX181" fmla="*/ 739470 w 770887"/>
                  <a:gd name="connsiteY181" fmla="*/ 572267 h 599162"/>
                  <a:gd name="connsiteX182" fmla="*/ 734981 w 770887"/>
                  <a:gd name="connsiteY182" fmla="*/ 573761 h 599162"/>
                  <a:gd name="connsiteX183" fmla="*/ 731989 w 770887"/>
                  <a:gd name="connsiteY183" fmla="*/ 566290 h 599162"/>
                  <a:gd name="connsiteX184" fmla="*/ 731989 w 770887"/>
                  <a:gd name="connsiteY184" fmla="*/ 573761 h 599162"/>
                  <a:gd name="connsiteX185" fmla="*/ 728997 w 770887"/>
                  <a:gd name="connsiteY185" fmla="*/ 579738 h 599162"/>
                  <a:gd name="connsiteX186" fmla="*/ 724509 w 770887"/>
                  <a:gd name="connsiteY186" fmla="*/ 578244 h 599162"/>
                  <a:gd name="connsiteX187" fmla="*/ 717029 w 770887"/>
                  <a:gd name="connsiteY187" fmla="*/ 570773 h 599162"/>
                  <a:gd name="connsiteX188" fmla="*/ 709548 w 770887"/>
                  <a:gd name="connsiteY188" fmla="*/ 561808 h 599162"/>
                  <a:gd name="connsiteX189" fmla="*/ 703564 w 770887"/>
                  <a:gd name="connsiteY189" fmla="*/ 564796 h 599162"/>
                  <a:gd name="connsiteX190" fmla="*/ 699076 w 770887"/>
                  <a:gd name="connsiteY190" fmla="*/ 564796 h 599162"/>
                  <a:gd name="connsiteX191" fmla="*/ 702068 w 770887"/>
                  <a:gd name="connsiteY191" fmla="*/ 555831 h 599162"/>
                  <a:gd name="connsiteX192" fmla="*/ 709548 w 770887"/>
                  <a:gd name="connsiteY192" fmla="*/ 554337 h 599162"/>
                  <a:gd name="connsiteX193" fmla="*/ 706556 w 770887"/>
                  <a:gd name="connsiteY193" fmla="*/ 545372 h 599162"/>
                  <a:gd name="connsiteX194" fmla="*/ 697580 w 770887"/>
                  <a:gd name="connsiteY194" fmla="*/ 549855 h 599162"/>
                  <a:gd name="connsiteX195" fmla="*/ 700572 w 770887"/>
                  <a:gd name="connsiteY195" fmla="*/ 540890 h 599162"/>
                  <a:gd name="connsiteX196" fmla="*/ 696084 w 770887"/>
                  <a:gd name="connsiteY196" fmla="*/ 534913 h 599162"/>
                  <a:gd name="connsiteX197" fmla="*/ 694588 w 770887"/>
                  <a:gd name="connsiteY197" fmla="*/ 530430 h 599162"/>
                  <a:gd name="connsiteX198" fmla="*/ 694588 w 770887"/>
                  <a:gd name="connsiteY198" fmla="*/ 525948 h 599162"/>
                  <a:gd name="connsiteX199" fmla="*/ 700572 w 770887"/>
                  <a:gd name="connsiteY199" fmla="*/ 516983 h 599162"/>
                  <a:gd name="connsiteX200" fmla="*/ 693091 w 770887"/>
                  <a:gd name="connsiteY200" fmla="*/ 516983 h 599162"/>
                  <a:gd name="connsiteX201" fmla="*/ 690099 w 770887"/>
                  <a:gd name="connsiteY201" fmla="*/ 519971 h 599162"/>
                  <a:gd name="connsiteX202" fmla="*/ 690099 w 770887"/>
                  <a:gd name="connsiteY202" fmla="*/ 522959 h 599162"/>
                  <a:gd name="connsiteX203" fmla="*/ 690099 w 770887"/>
                  <a:gd name="connsiteY203" fmla="*/ 531925 h 599162"/>
                  <a:gd name="connsiteX204" fmla="*/ 685611 w 770887"/>
                  <a:gd name="connsiteY204" fmla="*/ 534913 h 599162"/>
                  <a:gd name="connsiteX205" fmla="*/ 682619 w 770887"/>
                  <a:gd name="connsiteY205" fmla="*/ 537901 h 599162"/>
                  <a:gd name="connsiteX206" fmla="*/ 682619 w 770887"/>
                  <a:gd name="connsiteY206" fmla="*/ 533419 h 599162"/>
                  <a:gd name="connsiteX207" fmla="*/ 681123 w 770887"/>
                  <a:gd name="connsiteY207" fmla="*/ 527442 h 599162"/>
                  <a:gd name="connsiteX208" fmla="*/ 679627 w 770887"/>
                  <a:gd name="connsiteY208" fmla="*/ 519971 h 599162"/>
                  <a:gd name="connsiteX209" fmla="*/ 678131 w 770887"/>
                  <a:gd name="connsiteY209" fmla="*/ 515489 h 599162"/>
                  <a:gd name="connsiteX210" fmla="*/ 676635 w 770887"/>
                  <a:gd name="connsiteY210" fmla="*/ 511006 h 599162"/>
                  <a:gd name="connsiteX211" fmla="*/ 676635 w 770887"/>
                  <a:gd name="connsiteY211" fmla="*/ 506524 h 599162"/>
                  <a:gd name="connsiteX212" fmla="*/ 681123 w 770887"/>
                  <a:gd name="connsiteY212" fmla="*/ 503535 h 599162"/>
                  <a:gd name="connsiteX213" fmla="*/ 684115 w 770887"/>
                  <a:gd name="connsiteY213" fmla="*/ 499053 h 599162"/>
                  <a:gd name="connsiteX214" fmla="*/ 690099 w 770887"/>
                  <a:gd name="connsiteY214" fmla="*/ 493076 h 599162"/>
                  <a:gd name="connsiteX215" fmla="*/ 684115 w 770887"/>
                  <a:gd name="connsiteY215" fmla="*/ 482617 h 599162"/>
                  <a:gd name="connsiteX216" fmla="*/ 681123 w 770887"/>
                  <a:gd name="connsiteY216" fmla="*/ 484111 h 599162"/>
                  <a:gd name="connsiteX217" fmla="*/ 678131 w 770887"/>
                  <a:gd name="connsiteY217" fmla="*/ 491582 h 599162"/>
                  <a:gd name="connsiteX218" fmla="*/ 672146 w 770887"/>
                  <a:gd name="connsiteY218" fmla="*/ 499053 h 599162"/>
                  <a:gd name="connsiteX219" fmla="*/ 667658 w 770887"/>
                  <a:gd name="connsiteY219" fmla="*/ 502041 h 599162"/>
                  <a:gd name="connsiteX220" fmla="*/ 666162 w 770887"/>
                  <a:gd name="connsiteY220" fmla="*/ 505029 h 599162"/>
                  <a:gd name="connsiteX221" fmla="*/ 669154 w 770887"/>
                  <a:gd name="connsiteY221" fmla="*/ 516983 h 599162"/>
                  <a:gd name="connsiteX222" fmla="*/ 675139 w 770887"/>
                  <a:gd name="connsiteY222" fmla="*/ 533419 h 599162"/>
                  <a:gd name="connsiteX223" fmla="*/ 669154 w 770887"/>
                  <a:gd name="connsiteY223" fmla="*/ 531925 h 599162"/>
                  <a:gd name="connsiteX224" fmla="*/ 660178 w 770887"/>
                  <a:gd name="connsiteY224" fmla="*/ 513994 h 599162"/>
                  <a:gd name="connsiteX225" fmla="*/ 649705 w 770887"/>
                  <a:gd name="connsiteY225" fmla="*/ 499053 h 599162"/>
                  <a:gd name="connsiteX226" fmla="*/ 646713 w 770887"/>
                  <a:gd name="connsiteY226" fmla="*/ 508018 h 599162"/>
                  <a:gd name="connsiteX227" fmla="*/ 643721 w 770887"/>
                  <a:gd name="connsiteY227" fmla="*/ 506524 h 599162"/>
                  <a:gd name="connsiteX228" fmla="*/ 639233 w 770887"/>
                  <a:gd name="connsiteY228" fmla="*/ 496064 h 599162"/>
                  <a:gd name="connsiteX229" fmla="*/ 633249 w 770887"/>
                  <a:gd name="connsiteY229" fmla="*/ 491582 h 599162"/>
                  <a:gd name="connsiteX230" fmla="*/ 618288 w 770887"/>
                  <a:gd name="connsiteY230" fmla="*/ 475146 h 599162"/>
                  <a:gd name="connsiteX231" fmla="*/ 618288 w 770887"/>
                  <a:gd name="connsiteY231" fmla="*/ 464687 h 599162"/>
                  <a:gd name="connsiteX232" fmla="*/ 615296 w 770887"/>
                  <a:gd name="connsiteY232" fmla="*/ 470664 h 599162"/>
                  <a:gd name="connsiteX233" fmla="*/ 607815 w 770887"/>
                  <a:gd name="connsiteY233" fmla="*/ 467675 h 599162"/>
                  <a:gd name="connsiteX234" fmla="*/ 591358 w 770887"/>
                  <a:gd name="connsiteY234" fmla="*/ 452734 h 599162"/>
                  <a:gd name="connsiteX235" fmla="*/ 580886 w 770887"/>
                  <a:gd name="connsiteY235" fmla="*/ 440780 h 599162"/>
                  <a:gd name="connsiteX236" fmla="*/ 574902 w 770887"/>
                  <a:gd name="connsiteY236" fmla="*/ 442274 h 599162"/>
                  <a:gd name="connsiteX237" fmla="*/ 561437 w 770887"/>
                  <a:gd name="connsiteY237" fmla="*/ 439286 h 599162"/>
                  <a:gd name="connsiteX238" fmla="*/ 552461 w 770887"/>
                  <a:gd name="connsiteY238" fmla="*/ 430321 h 599162"/>
                  <a:gd name="connsiteX239" fmla="*/ 552461 w 770887"/>
                  <a:gd name="connsiteY239" fmla="*/ 419862 h 599162"/>
                  <a:gd name="connsiteX240" fmla="*/ 547972 w 770887"/>
                  <a:gd name="connsiteY240" fmla="*/ 422850 h 599162"/>
                  <a:gd name="connsiteX241" fmla="*/ 530020 w 770887"/>
                  <a:gd name="connsiteY241" fmla="*/ 422850 h 599162"/>
                  <a:gd name="connsiteX242" fmla="*/ 521043 w 770887"/>
                  <a:gd name="connsiteY242" fmla="*/ 421356 h 599162"/>
                  <a:gd name="connsiteX243" fmla="*/ 510571 w 770887"/>
                  <a:gd name="connsiteY243" fmla="*/ 418368 h 599162"/>
                  <a:gd name="connsiteX244" fmla="*/ 491122 w 770887"/>
                  <a:gd name="connsiteY244" fmla="*/ 416873 h 599162"/>
                  <a:gd name="connsiteX245" fmla="*/ 471673 w 770887"/>
                  <a:gd name="connsiteY245" fmla="*/ 421356 h 599162"/>
                  <a:gd name="connsiteX246" fmla="*/ 458208 w 770887"/>
                  <a:gd name="connsiteY246" fmla="*/ 424344 h 599162"/>
                  <a:gd name="connsiteX247" fmla="*/ 461200 w 770887"/>
                  <a:gd name="connsiteY247" fmla="*/ 412391 h 599162"/>
                  <a:gd name="connsiteX248" fmla="*/ 456712 w 770887"/>
                  <a:gd name="connsiteY248" fmla="*/ 415379 h 599162"/>
                  <a:gd name="connsiteX249" fmla="*/ 449232 w 770887"/>
                  <a:gd name="connsiteY249" fmla="*/ 410897 h 599162"/>
                  <a:gd name="connsiteX250" fmla="*/ 443247 w 770887"/>
                  <a:gd name="connsiteY250" fmla="*/ 407908 h 599162"/>
                  <a:gd name="connsiteX251" fmla="*/ 437263 w 770887"/>
                  <a:gd name="connsiteY251" fmla="*/ 407908 h 599162"/>
                  <a:gd name="connsiteX252" fmla="*/ 432775 w 770887"/>
                  <a:gd name="connsiteY252" fmla="*/ 407908 h 599162"/>
                  <a:gd name="connsiteX253" fmla="*/ 425294 w 770887"/>
                  <a:gd name="connsiteY253" fmla="*/ 412391 h 599162"/>
                  <a:gd name="connsiteX254" fmla="*/ 419310 w 770887"/>
                  <a:gd name="connsiteY254" fmla="*/ 415379 h 599162"/>
                  <a:gd name="connsiteX255" fmla="*/ 413326 w 770887"/>
                  <a:gd name="connsiteY255" fmla="*/ 422850 h 599162"/>
                  <a:gd name="connsiteX256" fmla="*/ 410334 w 770887"/>
                  <a:gd name="connsiteY256" fmla="*/ 425838 h 599162"/>
                  <a:gd name="connsiteX257" fmla="*/ 402853 w 770887"/>
                  <a:gd name="connsiteY257" fmla="*/ 424344 h 599162"/>
                  <a:gd name="connsiteX258" fmla="*/ 410334 w 770887"/>
                  <a:gd name="connsiteY258" fmla="*/ 418368 h 599162"/>
                  <a:gd name="connsiteX259" fmla="*/ 419310 w 770887"/>
                  <a:gd name="connsiteY259" fmla="*/ 409403 h 599162"/>
                  <a:gd name="connsiteX260" fmla="*/ 425294 w 770887"/>
                  <a:gd name="connsiteY260" fmla="*/ 403426 h 599162"/>
                  <a:gd name="connsiteX261" fmla="*/ 429783 w 770887"/>
                  <a:gd name="connsiteY261" fmla="*/ 397449 h 599162"/>
                  <a:gd name="connsiteX262" fmla="*/ 426791 w 770887"/>
                  <a:gd name="connsiteY262" fmla="*/ 397449 h 599162"/>
                  <a:gd name="connsiteX263" fmla="*/ 420806 w 770887"/>
                  <a:gd name="connsiteY263" fmla="*/ 394461 h 599162"/>
                  <a:gd name="connsiteX264" fmla="*/ 420806 w 770887"/>
                  <a:gd name="connsiteY264" fmla="*/ 384002 h 599162"/>
                  <a:gd name="connsiteX265" fmla="*/ 414822 w 770887"/>
                  <a:gd name="connsiteY265" fmla="*/ 388484 h 599162"/>
                  <a:gd name="connsiteX266" fmla="*/ 413326 w 770887"/>
                  <a:gd name="connsiteY266" fmla="*/ 389978 h 599162"/>
                  <a:gd name="connsiteX267" fmla="*/ 402853 w 770887"/>
                  <a:gd name="connsiteY267" fmla="*/ 389978 h 599162"/>
                  <a:gd name="connsiteX268" fmla="*/ 393877 w 770887"/>
                  <a:gd name="connsiteY268" fmla="*/ 388484 h 599162"/>
                  <a:gd name="connsiteX269" fmla="*/ 389389 w 770887"/>
                  <a:gd name="connsiteY269" fmla="*/ 392967 h 599162"/>
                  <a:gd name="connsiteX270" fmla="*/ 386397 w 770887"/>
                  <a:gd name="connsiteY270" fmla="*/ 401932 h 599162"/>
                  <a:gd name="connsiteX271" fmla="*/ 392381 w 770887"/>
                  <a:gd name="connsiteY271" fmla="*/ 409403 h 599162"/>
                  <a:gd name="connsiteX272" fmla="*/ 389389 w 770887"/>
                  <a:gd name="connsiteY272" fmla="*/ 421356 h 599162"/>
                  <a:gd name="connsiteX273" fmla="*/ 381908 w 770887"/>
                  <a:gd name="connsiteY273" fmla="*/ 428827 h 599162"/>
                  <a:gd name="connsiteX274" fmla="*/ 374428 w 770887"/>
                  <a:gd name="connsiteY274" fmla="*/ 428827 h 599162"/>
                  <a:gd name="connsiteX275" fmla="*/ 365452 w 770887"/>
                  <a:gd name="connsiteY275" fmla="*/ 428827 h 599162"/>
                  <a:gd name="connsiteX276" fmla="*/ 362459 w 770887"/>
                  <a:gd name="connsiteY276" fmla="*/ 439286 h 599162"/>
                  <a:gd name="connsiteX277" fmla="*/ 350491 w 770887"/>
                  <a:gd name="connsiteY277" fmla="*/ 443769 h 599162"/>
                  <a:gd name="connsiteX278" fmla="*/ 348995 w 770887"/>
                  <a:gd name="connsiteY278" fmla="*/ 446757 h 599162"/>
                  <a:gd name="connsiteX279" fmla="*/ 338522 w 770887"/>
                  <a:gd name="connsiteY279" fmla="*/ 454228 h 599162"/>
                  <a:gd name="connsiteX280" fmla="*/ 328050 w 770887"/>
                  <a:gd name="connsiteY280" fmla="*/ 457216 h 599162"/>
                  <a:gd name="connsiteX281" fmla="*/ 322065 w 770887"/>
                  <a:gd name="connsiteY281" fmla="*/ 458710 h 599162"/>
                  <a:gd name="connsiteX282" fmla="*/ 319073 w 770887"/>
                  <a:gd name="connsiteY282" fmla="*/ 454228 h 599162"/>
                  <a:gd name="connsiteX283" fmla="*/ 317577 w 770887"/>
                  <a:gd name="connsiteY283" fmla="*/ 451239 h 599162"/>
                  <a:gd name="connsiteX284" fmla="*/ 325058 w 770887"/>
                  <a:gd name="connsiteY284" fmla="*/ 448251 h 599162"/>
                  <a:gd name="connsiteX285" fmla="*/ 331042 w 770887"/>
                  <a:gd name="connsiteY285" fmla="*/ 440780 h 599162"/>
                  <a:gd name="connsiteX286" fmla="*/ 323561 w 770887"/>
                  <a:gd name="connsiteY286" fmla="*/ 440780 h 599162"/>
                  <a:gd name="connsiteX287" fmla="*/ 320569 w 770887"/>
                  <a:gd name="connsiteY287" fmla="*/ 436298 h 599162"/>
                  <a:gd name="connsiteX288" fmla="*/ 328050 w 770887"/>
                  <a:gd name="connsiteY288" fmla="*/ 425838 h 599162"/>
                  <a:gd name="connsiteX289" fmla="*/ 331042 w 770887"/>
                  <a:gd name="connsiteY289" fmla="*/ 415379 h 599162"/>
                  <a:gd name="connsiteX290" fmla="*/ 335530 w 770887"/>
                  <a:gd name="connsiteY290" fmla="*/ 400438 h 599162"/>
                  <a:gd name="connsiteX291" fmla="*/ 343010 w 770887"/>
                  <a:gd name="connsiteY291" fmla="*/ 391473 h 599162"/>
                  <a:gd name="connsiteX292" fmla="*/ 369940 w 770887"/>
                  <a:gd name="connsiteY292" fmla="*/ 394461 h 599162"/>
                  <a:gd name="connsiteX293" fmla="*/ 365452 w 770887"/>
                  <a:gd name="connsiteY293" fmla="*/ 388484 h 599162"/>
                  <a:gd name="connsiteX294" fmla="*/ 357971 w 770887"/>
                  <a:gd name="connsiteY294" fmla="*/ 386990 h 599162"/>
                  <a:gd name="connsiteX295" fmla="*/ 344507 w 770887"/>
                  <a:gd name="connsiteY295" fmla="*/ 381013 h 599162"/>
                  <a:gd name="connsiteX296" fmla="*/ 334034 w 770887"/>
                  <a:gd name="connsiteY296" fmla="*/ 385496 h 599162"/>
                  <a:gd name="connsiteX297" fmla="*/ 325058 w 770887"/>
                  <a:gd name="connsiteY297" fmla="*/ 392967 h 599162"/>
                  <a:gd name="connsiteX298" fmla="*/ 316081 w 770887"/>
                  <a:gd name="connsiteY298" fmla="*/ 400438 h 599162"/>
                  <a:gd name="connsiteX299" fmla="*/ 311593 w 770887"/>
                  <a:gd name="connsiteY299" fmla="*/ 409403 h 599162"/>
                  <a:gd name="connsiteX300" fmla="*/ 310097 w 770887"/>
                  <a:gd name="connsiteY300" fmla="*/ 416873 h 599162"/>
                  <a:gd name="connsiteX301" fmla="*/ 304113 w 770887"/>
                  <a:gd name="connsiteY301" fmla="*/ 416873 h 599162"/>
                  <a:gd name="connsiteX302" fmla="*/ 304113 w 770887"/>
                  <a:gd name="connsiteY302" fmla="*/ 419862 h 599162"/>
                  <a:gd name="connsiteX303" fmla="*/ 307105 w 770887"/>
                  <a:gd name="connsiteY303" fmla="*/ 425838 h 599162"/>
                  <a:gd name="connsiteX304" fmla="*/ 305609 w 770887"/>
                  <a:gd name="connsiteY304" fmla="*/ 430321 h 599162"/>
                  <a:gd name="connsiteX305" fmla="*/ 301120 w 770887"/>
                  <a:gd name="connsiteY305" fmla="*/ 434803 h 599162"/>
                  <a:gd name="connsiteX306" fmla="*/ 290648 w 770887"/>
                  <a:gd name="connsiteY306" fmla="*/ 440780 h 599162"/>
                  <a:gd name="connsiteX307" fmla="*/ 284664 w 770887"/>
                  <a:gd name="connsiteY307" fmla="*/ 445263 h 599162"/>
                  <a:gd name="connsiteX308" fmla="*/ 277183 w 770887"/>
                  <a:gd name="connsiteY308" fmla="*/ 452734 h 599162"/>
                  <a:gd name="connsiteX309" fmla="*/ 275687 w 770887"/>
                  <a:gd name="connsiteY309" fmla="*/ 460204 h 599162"/>
                  <a:gd name="connsiteX310" fmla="*/ 286160 w 770887"/>
                  <a:gd name="connsiteY310" fmla="*/ 463193 h 599162"/>
                  <a:gd name="connsiteX311" fmla="*/ 287656 w 770887"/>
                  <a:gd name="connsiteY311" fmla="*/ 473652 h 599162"/>
                  <a:gd name="connsiteX312" fmla="*/ 283168 w 770887"/>
                  <a:gd name="connsiteY312" fmla="*/ 479629 h 599162"/>
                  <a:gd name="connsiteX313" fmla="*/ 275687 w 770887"/>
                  <a:gd name="connsiteY313" fmla="*/ 484111 h 599162"/>
                  <a:gd name="connsiteX314" fmla="*/ 266711 w 770887"/>
                  <a:gd name="connsiteY314" fmla="*/ 496064 h 599162"/>
                  <a:gd name="connsiteX315" fmla="*/ 253246 w 770887"/>
                  <a:gd name="connsiteY315" fmla="*/ 505029 h 599162"/>
                  <a:gd name="connsiteX316" fmla="*/ 226317 w 770887"/>
                  <a:gd name="connsiteY316" fmla="*/ 518477 h 599162"/>
                  <a:gd name="connsiteX317" fmla="*/ 224821 w 770887"/>
                  <a:gd name="connsiteY317" fmla="*/ 530430 h 599162"/>
                  <a:gd name="connsiteX318" fmla="*/ 214348 w 770887"/>
                  <a:gd name="connsiteY318" fmla="*/ 534913 h 599162"/>
                  <a:gd name="connsiteX319" fmla="*/ 203876 w 770887"/>
                  <a:gd name="connsiteY319" fmla="*/ 540890 h 599162"/>
                  <a:gd name="connsiteX320" fmla="*/ 190411 w 770887"/>
                  <a:gd name="connsiteY320" fmla="*/ 545372 h 599162"/>
                  <a:gd name="connsiteX321" fmla="*/ 185923 w 770887"/>
                  <a:gd name="connsiteY321" fmla="*/ 548360 h 599162"/>
                  <a:gd name="connsiteX322" fmla="*/ 179939 w 770887"/>
                  <a:gd name="connsiteY322" fmla="*/ 552843 h 599162"/>
                  <a:gd name="connsiteX323" fmla="*/ 175450 w 770887"/>
                  <a:gd name="connsiteY323" fmla="*/ 557325 h 599162"/>
                  <a:gd name="connsiteX324" fmla="*/ 172458 w 770887"/>
                  <a:gd name="connsiteY324" fmla="*/ 566290 h 599162"/>
                  <a:gd name="connsiteX325" fmla="*/ 164978 w 770887"/>
                  <a:gd name="connsiteY325" fmla="*/ 567785 h 599162"/>
                  <a:gd name="connsiteX326" fmla="*/ 154505 w 770887"/>
                  <a:gd name="connsiteY326" fmla="*/ 570773 h 599162"/>
                  <a:gd name="connsiteX327" fmla="*/ 147025 w 770887"/>
                  <a:gd name="connsiteY327" fmla="*/ 570773 h 599162"/>
                  <a:gd name="connsiteX328" fmla="*/ 139545 w 770887"/>
                  <a:gd name="connsiteY328" fmla="*/ 573761 h 599162"/>
                  <a:gd name="connsiteX329" fmla="*/ 129072 w 770887"/>
                  <a:gd name="connsiteY329" fmla="*/ 579738 h 599162"/>
                  <a:gd name="connsiteX330" fmla="*/ 132064 w 770887"/>
                  <a:gd name="connsiteY330" fmla="*/ 587209 h 599162"/>
                  <a:gd name="connsiteX331" fmla="*/ 129072 w 770887"/>
                  <a:gd name="connsiteY331" fmla="*/ 588703 h 599162"/>
                  <a:gd name="connsiteX332" fmla="*/ 121592 w 770887"/>
                  <a:gd name="connsiteY332" fmla="*/ 584220 h 599162"/>
                  <a:gd name="connsiteX333" fmla="*/ 114111 w 770887"/>
                  <a:gd name="connsiteY333" fmla="*/ 581232 h 599162"/>
                  <a:gd name="connsiteX334" fmla="*/ 108127 w 770887"/>
                  <a:gd name="connsiteY334" fmla="*/ 572267 h 599162"/>
                  <a:gd name="connsiteX335" fmla="*/ 106631 w 770887"/>
                  <a:gd name="connsiteY335" fmla="*/ 575255 h 599162"/>
                  <a:gd name="connsiteX336" fmla="*/ 106631 w 770887"/>
                  <a:gd name="connsiteY336" fmla="*/ 587209 h 599162"/>
                  <a:gd name="connsiteX337" fmla="*/ 97655 w 770887"/>
                  <a:gd name="connsiteY337" fmla="*/ 587209 h 599162"/>
                  <a:gd name="connsiteX338" fmla="*/ 97655 w 770887"/>
                  <a:gd name="connsiteY338" fmla="*/ 591691 h 599162"/>
                  <a:gd name="connsiteX339" fmla="*/ 88678 w 770887"/>
                  <a:gd name="connsiteY339" fmla="*/ 591691 h 599162"/>
                  <a:gd name="connsiteX340" fmla="*/ 88678 w 770887"/>
                  <a:gd name="connsiteY340" fmla="*/ 590197 h 599162"/>
                  <a:gd name="connsiteX341" fmla="*/ 84190 w 770887"/>
                  <a:gd name="connsiteY341" fmla="*/ 588703 h 599162"/>
                  <a:gd name="connsiteX342" fmla="*/ 78206 w 770887"/>
                  <a:gd name="connsiteY342" fmla="*/ 588703 h 599162"/>
                  <a:gd name="connsiteX343" fmla="*/ 70725 w 770887"/>
                  <a:gd name="connsiteY343" fmla="*/ 590197 h 599162"/>
                  <a:gd name="connsiteX344" fmla="*/ 61749 w 770887"/>
                  <a:gd name="connsiteY344" fmla="*/ 599162 h 599162"/>
                  <a:gd name="connsiteX345" fmla="*/ 45292 w 770887"/>
                  <a:gd name="connsiteY345" fmla="*/ 599162 h 599162"/>
                  <a:gd name="connsiteX346" fmla="*/ 30331 w 770887"/>
                  <a:gd name="connsiteY346" fmla="*/ 599162 h 599162"/>
                  <a:gd name="connsiteX347" fmla="*/ 30331 w 770887"/>
                  <a:gd name="connsiteY347" fmla="*/ 593185 h 599162"/>
                  <a:gd name="connsiteX348" fmla="*/ 40804 w 770887"/>
                  <a:gd name="connsiteY348" fmla="*/ 581232 h 599162"/>
                  <a:gd name="connsiteX349" fmla="*/ 58757 w 770887"/>
                  <a:gd name="connsiteY349" fmla="*/ 581232 h 599162"/>
                  <a:gd name="connsiteX350" fmla="*/ 66237 w 770887"/>
                  <a:gd name="connsiteY350" fmla="*/ 581232 h 599162"/>
                  <a:gd name="connsiteX351" fmla="*/ 73717 w 770887"/>
                  <a:gd name="connsiteY351" fmla="*/ 576750 h 599162"/>
                  <a:gd name="connsiteX352" fmla="*/ 84190 w 770887"/>
                  <a:gd name="connsiteY352" fmla="*/ 573761 h 599162"/>
                  <a:gd name="connsiteX353" fmla="*/ 88678 w 770887"/>
                  <a:gd name="connsiteY353" fmla="*/ 570773 h 599162"/>
                  <a:gd name="connsiteX354" fmla="*/ 93166 w 770887"/>
                  <a:gd name="connsiteY354" fmla="*/ 563302 h 599162"/>
                  <a:gd name="connsiteX355" fmla="*/ 102143 w 770887"/>
                  <a:gd name="connsiteY355" fmla="*/ 558820 h 599162"/>
                  <a:gd name="connsiteX356" fmla="*/ 115607 w 770887"/>
                  <a:gd name="connsiteY356" fmla="*/ 557325 h 599162"/>
                  <a:gd name="connsiteX357" fmla="*/ 123088 w 770887"/>
                  <a:gd name="connsiteY357" fmla="*/ 557325 h 599162"/>
                  <a:gd name="connsiteX358" fmla="*/ 129072 w 770887"/>
                  <a:gd name="connsiteY358" fmla="*/ 563302 h 599162"/>
                  <a:gd name="connsiteX359" fmla="*/ 135056 w 770887"/>
                  <a:gd name="connsiteY359" fmla="*/ 558820 h 599162"/>
                  <a:gd name="connsiteX360" fmla="*/ 141041 w 770887"/>
                  <a:gd name="connsiteY360" fmla="*/ 549855 h 599162"/>
                  <a:gd name="connsiteX361" fmla="*/ 148521 w 770887"/>
                  <a:gd name="connsiteY361" fmla="*/ 542384 h 599162"/>
                  <a:gd name="connsiteX362" fmla="*/ 156001 w 770887"/>
                  <a:gd name="connsiteY362" fmla="*/ 537901 h 599162"/>
                  <a:gd name="connsiteX363" fmla="*/ 170962 w 770887"/>
                  <a:gd name="connsiteY363" fmla="*/ 534913 h 599162"/>
                  <a:gd name="connsiteX364" fmla="*/ 176946 w 770887"/>
                  <a:gd name="connsiteY364" fmla="*/ 528936 h 599162"/>
                  <a:gd name="connsiteX365" fmla="*/ 184427 w 770887"/>
                  <a:gd name="connsiteY365" fmla="*/ 521465 h 599162"/>
                  <a:gd name="connsiteX366" fmla="*/ 193403 w 770887"/>
                  <a:gd name="connsiteY366" fmla="*/ 513994 h 599162"/>
                  <a:gd name="connsiteX367" fmla="*/ 200884 w 770887"/>
                  <a:gd name="connsiteY367" fmla="*/ 509512 h 599162"/>
                  <a:gd name="connsiteX368" fmla="*/ 203876 w 770887"/>
                  <a:gd name="connsiteY368" fmla="*/ 500547 h 599162"/>
                  <a:gd name="connsiteX369" fmla="*/ 205372 w 770887"/>
                  <a:gd name="connsiteY369" fmla="*/ 487099 h 599162"/>
                  <a:gd name="connsiteX370" fmla="*/ 208364 w 770887"/>
                  <a:gd name="connsiteY370" fmla="*/ 478134 h 599162"/>
                  <a:gd name="connsiteX371" fmla="*/ 209860 w 770887"/>
                  <a:gd name="connsiteY371" fmla="*/ 475146 h 599162"/>
                  <a:gd name="connsiteX372" fmla="*/ 217340 w 770887"/>
                  <a:gd name="connsiteY372" fmla="*/ 464687 h 599162"/>
                  <a:gd name="connsiteX373" fmla="*/ 212852 w 770887"/>
                  <a:gd name="connsiteY373" fmla="*/ 464687 h 599162"/>
                  <a:gd name="connsiteX374" fmla="*/ 205372 w 770887"/>
                  <a:gd name="connsiteY374" fmla="*/ 466181 h 599162"/>
                  <a:gd name="connsiteX375" fmla="*/ 200884 w 770887"/>
                  <a:gd name="connsiteY375" fmla="*/ 466181 h 599162"/>
                  <a:gd name="connsiteX376" fmla="*/ 193403 w 770887"/>
                  <a:gd name="connsiteY376" fmla="*/ 464687 h 599162"/>
                  <a:gd name="connsiteX377" fmla="*/ 190411 w 770887"/>
                  <a:gd name="connsiteY377" fmla="*/ 461699 h 599162"/>
                  <a:gd name="connsiteX378" fmla="*/ 197891 w 770887"/>
                  <a:gd name="connsiteY378" fmla="*/ 454228 h 599162"/>
                  <a:gd name="connsiteX379" fmla="*/ 190411 w 770887"/>
                  <a:gd name="connsiteY379" fmla="*/ 455722 h 599162"/>
                  <a:gd name="connsiteX380" fmla="*/ 185923 w 770887"/>
                  <a:gd name="connsiteY380" fmla="*/ 460204 h 599162"/>
                  <a:gd name="connsiteX381" fmla="*/ 182931 w 770887"/>
                  <a:gd name="connsiteY381" fmla="*/ 470664 h 599162"/>
                  <a:gd name="connsiteX382" fmla="*/ 178442 w 770887"/>
                  <a:gd name="connsiteY382" fmla="*/ 475146 h 599162"/>
                  <a:gd name="connsiteX383" fmla="*/ 176946 w 770887"/>
                  <a:gd name="connsiteY383" fmla="*/ 470664 h 599162"/>
                  <a:gd name="connsiteX384" fmla="*/ 172458 w 770887"/>
                  <a:gd name="connsiteY384" fmla="*/ 464687 h 599162"/>
                  <a:gd name="connsiteX385" fmla="*/ 164978 w 770887"/>
                  <a:gd name="connsiteY385" fmla="*/ 457216 h 599162"/>
                  <a:gd name="connsiteX386" fmla="*/ 153009 w 770887"/>
                  <a:gd name="connsiteY386" fmla="*/ 449745 h 599162"/>
                  <a:gd name="connsiteX387" fmla="*/ 150017 w 770887"/>
                  <a:gd name="connsiteY387" fmla="*/ 449745 h 599162"/>
                  <a:gd name="connsiteX388" fmla="*/ 139545 w 770887"/>
                  <a:gd name="connsiteY388" fmla="*/ 457216 h 599162"/>
                  <a:gd name="connsiteX389" fmla="*/ 133560 w 770887"/>
                  <a:gd name="connsiteY389" fmla="*/ 457216 h 599162"/>
                  <a:gd name="connsiteX390" fmla="*/ 124584 w 770887"/>
                  <a:gd name="connsiteY390" fmla="*/ 457216 h 599162"/>
                  <a:gd name="connsiteX391" fmla="*/ 126080 w 770887"/>
                  <a:gd name="connsiteY391" fmla="*/ 437792 h 599162"/>
                  <a:gd name="connsiteX392" fmla="*/ 127576 w 770887"/>
                  <a:gd name="connsiteY392" fmla="*/ 431815 h 599162"/>
                  <a:gd name="connsiteX393" fmla="*/ 132064 w 770887"/>
                  <a:gd name="connsiteY393" fmla="*/ 425838 h 599162"/>
                  <a:gd name="connsiteX394" fmla="*/ 132064 w 770887"/>
                  <a:gd name="connsiteY394" fmla="*/ 418368 h 599162"/>
                  <a:gd name="connsiteX395" fmla="*/ 130568 w 770887"/>
                  <a:gd name="connsiteY395" fmla="*/ 406414 h 599162"/>
                  <a:gd name="connsiteX396" fmla="*/ 127576 w 770887"/>
                  <a:gd name="connsiteY396" fmla="*/ 394461 h 599162"/>
                  <a:gd name="connsiteX397" fmla="*/ 124584 w 770887"/>
                  <a:gd name="connsiteY397" fmla="*/ 397449 h 599162"/>
                  <a:gd name="connsiteX398" fmla="*/ 118600 w 770887"/>
                  <a:gd name="connsiteY398" fmla="*/ 403426 h 599162"/>
                  <a:gd name="connsiteX399" fmla="*/ 114111 w 770887"/>
                  <a:gd name="connsiteY399" fmla="*/ 406414 h 599162"/>
                  <a:gd name="connsiteX400" fmla="*/ 109623 w 770887"/>
                  <a:gd name="connsiteY400" fmla="*/ 406414 h 599162"/>
                  <a:gd name="connsiteX401" fmla="*/ 105135 w 770887"/>
                  <a:gd name="connsiteY401" fmla="*/ 401932 h 599162"/>
                  <a:gd name="connsiteX402" fmla="*/ 102143 w 770887"/>
                  <a:gd name="connsiteY402" fmla="*/ 401932 h 599162"/>
                  <a:gd name="connsiteX403" fmla="*/ 96158 w 770887"/>
                  <a:gd name="connsiteY403" fmla="*/ 398943 h 599162"/>
                  <a:gd name="connsiteX404" fmla="*/ 91670 w 770887"/>
                  <a:gd name="connsiteY404" fmla="*/ 394461 h 599162"/>
                  <a:gd name="connsiteX405" fmla="*/ 87182 w 770887"/>
                  <a:gd name="connsiteY405" fmla="*/ 391473 h 599162"/>
                  <a:gd name="connsiteX406" fmla="*/ 82694 w 770887"/>
                  <a:gd name="connsiteY406" fmla="*/ 386990 h 599162"/>
                  <a:gd name="connsiteX407" fmla="*/ 81198 w 770887"/>
                  <a:gd name="connsiteY407" fmla="*/ 382508 h 599162"/>
                  <a:gd name="connsiteX408" fmla="*/ 79702 w 770887"/>
                  <a:gd name="connsiteY408" fmla="*/ 372048 h 599162"/>
                  <a:gd name="connsiteX409" fmla="*/ 85686 w 770887"/>
                  <a:gd name="connsiteY409" fmla="*/ 367566 h 599162"/>
                  <a:gd name="connsiteX410" fmla="*/ 91670 w 770887"/>
                  <a:gd name="connsiteY410" fmla="*/ 367566 h 599162"/>
                  <a:gd name="connsiteX411" fmla="*/ 99151 w 770887"/>
                  <a:gd name="connsiteY411" fmla="*/ 367566 h 599162"/>
                  <a:gd name="connsiteX412" fmla="*/ 106631 w 770887"/>
                  <a:gd name="connsiteY412" fmla="*/ 372048 h 599162"/>
                  <a:gd name="connsiteX413" fmla="*/ 109623 w 770887"/>
                  <a:gd name="connsiteY413" fmla="*/ 364578 h 599162"/>
                  <a:gd name="connsiteX414" fmla="*/ 105135 w 770887"/>
                  <a:gd name="connsiteY414" fmla="*/ 360095 h 599162"/>
                  <a:gd name="connsiteX415" fmla="*/ 103639 w 770887"/>
                  <a:gd name="connsiteY415" fmla="*/ 360095 h 599162"/>
                  <a:gd name="connsiteX416" fmla="*/ 96158 w 770887"/>
                  <a:gd name="connsiteY416" fmla="*/ 360095 h 599162"/>
                  <a:gd name="connsiteX417" fmla="*/ 91670 w 770887"/>
                  <a:gd name="connsiteY417" fmla="*/ 360095 h 599162"/>
                  <a:gd name="connsiteX418" fmla="*/ 82694 w 770887"/>
                  <a:gd name="connsiteY418" fmla="*/ 354118 h 599162"/>
                  <a:gd name="connsiteX419" fmla="*/ 79702 w 770887"/>
                  <a:gd name="connsiteY419" fmla="*/ 348142 h 599162"/>
                  <a:gd name="connsiteX420" fmla="*/ 76710 w 770887"/>
                  <a:gd name="connsiteY420" fmla="*/ 340671 h 599162"/>
                  <a:gd name="connsiteX421" fmla="*/ 73717 w 770887"/>
                  <a:gd name="connsiteY421" fmla="*/ 333200 h 599162"/>
                  <a:gd name="connsiteX422" fmla="*/ 73717 w 770887"/>
                  <a:gd name="connsiteY422" fmla="*/ 330212 h 599162"/>
                  <a:gd name="connsiteX423" fmla="*/ 76710 w 770887"/>
                  <a:gd name="connsiteY423" fmla="*/ 327223 h 599162"/>
                  <a:gd name="connsiteX424" fmla="*/ 81198 w 770887"/>
                  <a:gd name="connsiteY424" fmla="*/ 319752 h 599162"/>
                  <a:gd name="connsiteX425" fmla="*/ 88678 w 770887"/>
                  <a:gd name="connsiteY425" fmla="*/ 310787 h 599162"/>
                  <a:gd name="connsiteX426" fmla="*/ 97655 w 770887"/>
                  <a:gd name="connsiteY426" fmla="*/ 304811 h 599162"/>
                  <a:gd name="connsiteX427" fmla="*/ 103639 w 770887"/>
                  <a:gd name="connsiteY427" fmla="*/ 297340 h 599162"/>
                  <a:gd name="connsiteX428" fmla="*/ 105135 w 770887"/>
                  <a:gd name="connsiteY428" fmla="*/ 289869 h 599162"/>
                  <a:gd name="connsiteX429" fmla="*/ 112615 w 770887"/>
                  <a:gd name="connsiteY429" fmla="*/ 282398 h 599162"/>
                  <a:gd name="connsiteX430" fmla="*/ 118600 w 770887"/>
                  <a:gd name="connsiteY430" fmla="*/ 280904 h 599162"/>
                  <a:gd name="connsiteX431" fmla="*/ 123088 w 770887"/>
                  <a:gd name="connsiteY431" fmla="*/ 283892 h 599162"/>
                  <a:gd name="connsiteX432" fmla="*/ 127576 w 770887"/>
                  <a:gd name="connsiteY432" fmla="*/ 289869 h 599162"/>
                  <a:gd name="connsiteX433" fmla="*/ 130568 w 770887"/>
                  <a:gd name="connsiteY433" fmla="*/ 289869 h 599162"/>
                  <a:gd name="connsiteX434" fmla="*/ 136552 w 770887"/>
                  <a:gd name="connsiteY434" fmla="*/ 289869 h 599162"/>
                  <a:gd name="connsiteX435" fmla="*/ 139545 w 770887"/>
                  <a:gd name="connsiteY435" fmla="*/ 289869 h 599162"/>
                  <a:gd name="connsiteX436" fmla="*/ 144033 w 770887"/>
                  <a:gd name="connsiteY436" fmla="*/ 283892 h 599162"/>
                  <a:gd name="connsiteX437" fmla="*/ 148521 w 770887"/>
                  <a:gd name="connsiteY437" fmla="*/ 283892 h 599162"/>
                  <a:gd name="connsiteX438" fmla="*/ 150017 w 770887"/>
                  <a:gd name="connsiteY438" fmla="*/ 280904 h 599162"/>
                  <a:gd name="connsiteX439" fmla="*/ 153009 w 770887"/>
                  <a:gd name="connsiteY439" fmla="*/ 276422 h 599162"/>
                  <a:gd name="connsiteX440" fmla="*/ 154505 w 770887"/>
                  <a:gd name="connsiteY440" fmla="*/ 280904 h 599162"/>
                  <a:gd name="connsiteX441" fmla="*/ 158994 w 770887"/>
                  <a:gd name="connsiteY441" fmla="*/ 280904 h 599162"/>
                  <a:gd name="connsiteX442" fmla="*/ 161986 w 770887"/>
                  <a:gd name="connsiteY442" fmla="*/ 280904 h 599162"/>
                  <a:gd name="connsiteX443" fmla="*/ 167970 w 770887"/>
                  <a:gd name="connsiteY443" fmla="*/ 280904 h 599162"/>
                  <a:gd name="connsiteX444" fmla="*/ 172458 w 770887"/>
                  <a:gd name="connsiteY444" fmla="*/ 276422 h 599162"/>
                  <a:gd name="connsiteX445" fmla="*/ 176946 w 770887"/>
                  <a:gd name="connsiteY445" fmla="*/ 276422 h 599162"/>
                  <a:gd name="connsiteX446" fmla="*/ 178442 w 770887"/>
                  <a:gd name="connsiteY446" fmla="*/ 265962 h 599162"/>
                  <a:gd name="connsiteX447" fmla="*/ 175450 w 770887"/>
                  <a:gd name="connsiteY447" fmla="*/ 258491 h 599162"/>
                  <a:gd name="connsiteX448" fmla="*/ 172458 w 770887"/>
                  <a:gd name="connsiteY448" fmla="*/ 246538 h 599162"/>
                  <a:gd name="connsiteX449" fmla="*/ 178442 w 770887"/>
                  <a:gd name="connsiteY449" fmla="*/ 246538 h 599162"/>
                  <a:gd name="connsiteX450" fmla="*/ 184427 w 770887"/>
                  <a:gd name="connsiteY450" fmla="*/ 240561 h 599162"/>
                  <a:gd name="connsiteX451" fmla="*/ 182931 w 770887"/>
                  <a:gd name="connsiteY451" fmla="*/ 231596 h 599162"/>
                  <a:gd name="connsiteX452" fmla="*/ 173954 w 770887"/>
                  <a:gd name="connsiteY452" fmla="*/ 230102 h 599162"/>
                  <a:gd name="connsiteX453" fmla="*/ 169466 w 770887"/>
                  <a:gd name="connsiteY453" fmla="*/ 230102 h 599162"/>
                  <a:gd name="connsiteX454" fmla="*/ 164978 w 770887"/>
                  <a:gd name="connsiteY454" fmla="*/ 231596 h 599162"/>
                  <a:gd name="connsiteX455" fmla="*/ 160490 w 770887"/>
                  <a:gd name="connsiteY455" fmla="*/ 234585 h 599162"/>
                  <a:gd name="connsiteX456" fmla="*/ 157497 w 770887"/>
                  <a:gd name="connsiteY456" fmla="*/ 240561 h 599162"/>
                  <a:gd name="connsiteX457" fmla="*/ 153009 w 770887"/>
                  <a:gd name="connsiteY457" fmla="*/ 240561 h 599162"/>
                  <a:gd name="connsiteX458" fmla="*/ 148521 w 770887"/>
                  <a:gd name="connsiteY458" fmla="*/ 231596 h 599162"/>
                  <a:gd name="connsiteX459" fmla="*/ 136552 w 770887"/>
                  <a:gd name="connsiteY459" fmla="*/ 231596 h 599162"/>
                  <a:gd name="connsiteX460" fmla="*/ 123088 w 770887"/>
                  <a:gd name="connsiteY460" fmla="*/ 231596 h 599162"/>
                  <a:gd name="connsiteX461" fmla="*/ 112615 w 770887"/>
                  <a:gd name="connsiteY461" fmla="*/ 228608 h 599162"/>
                  <a:gd name="connsiteX462" fmla="*/ 102143 w 770887"/>
                  <a:gd name="connsiteY462" fmla="*/ 224125 h 599162"/>
                  <a:gd name="connsiteX463" fmla="*/ 96158 w 770887"/>
                  <a:gd name="connsiteY463" fmla="*/ 216654 h 599162"/>
                  <a:gd name="connsiteX464" fmla="*/ 94662 w 770887"/>
                  <a:gd name="connsiteY464" fmla="*/ 201713 h 599162"/>
                  <a:gd name="connsiteX465" fmla="*/ 102143 w 770887"/>
                  <a:gd name="connsiteY465" fmla="*/ 198724 h 599162"/>
                  <a:gd name="connsiteX466" fmla="*/ 106631 w 770887"/>
                  <a:gd name="connsiteY466" fmla="*/ 195736 h 599162"/>
                  <a:gd name="connsiteX467" fmla="*/ 96158 w 770887"/>
                  <a:gd name="connsiteY467" fmla="*/ 191254 h 599162"/>
                  <a:gd name="connsiteX468" fmla="*/ 90174 w 770887"/>
                  <a:gd name="connsiteY468" fmla="*/ 186771 h 599162"/>
                  <a:gd name="connsiteX469" fmla="*/ 82694 w 770887"/>
                  <a:gd name="connsiteY469" fmla="*/ 180794 h 599162"/>
                  <a:gd name="connsiteX470" fmla="*/ 81198 w 770887"/>
                  <a:gd name="connsiteY470" fmla="*/ 177806 h 599162"/>
                  <a:gd name="connsiteX471" fmla="*/ 87182 w 770887"/>
                  <a:gd name="connsiteY471" fmla="*/ 173324 h 599162"/>
                  <a:gd name="connsiteX472" fmla="*/ 91670 w 770887"/>
                  <a:gd name="connsiteY472" fmla="*/ 173324 h 599162"/>
                  <a:gd name="connsiteX473" fmla="*/ 100647 w 770887"/>
                  <a:gd name="connsiteY473" fmla="*/ 171829 h 599162"/>
                  <a:gd name="connsiteX474" fmla="*/ 112615 w 770887"/>
                  <a:gd name="connsiteY474" fmla="*/ 164359 h 599162"/>
                  <a:gd name="connsiteX475" fmla="*/ 114111 w 770887"/>
                  <a:gd name="connsiteY475" fmla="*/ 167347 h 599162"/>
                  <a:gd name="connsiteX476" fmla="*/ 121592 w 770887"/>
                  <a:gd name="connsiteY476" fmla="*/ 164359 h 599162"/>
                  <a:gd name="connsiteX477" fmla="*/ 121592 w 770887"/>
                  <a:gd name="connsiteY477" fmla="*/ 162864 h 599162"/>
                  <a:gd name="connsiteX478" fmla="*/ 126080 w 770887"/>
                  <a:gd name="connsiteY478" fmla="*/ 161370 h 599162"/>
                  <a:gd name="connsiteX479" fmla="*/ 135056 w 770887"/>
                  <a:gd name="connsiteY479" fmla="*/ 159876 h 599162"/>
                  <a:gd name="connsiteX480" fmla="*/ 145529 w 770887"/>
                  <a:gd name="connsiteY480" fmla="*/ 159876 h 599162"/>
                  <a:gd name="connsiteX481" fmla="*/ 150017 w 770887"/>
                  <a:gd name="connsiteY481" fmla="*/ 162864 h 599162"/>
                  <a:gd name="connsiteX482" fmla="*/ 147025 w 770887"/>
                  <a:gd name="connsiteY482" fmla="*/ 170335 h 599162"/>
                  <a:gd name="connsiteX483" fmla="*/ 147025 w 770887"/>
                  <a:gd name="connsiteY483" fmla="*/ 173324 h 599162"/>
                  <a:gd name="connsiteX484" fmla="*/ 151513 w 770887"/>
                  <a:gd name="connsiteY484" fmla="*/ 176312 h 599162"/>
                  <a:gd name="connsiteX485" fmla="*/ 156001 w 770887"/>
                  <a:gd name="connsiteY485" fmla="*/ 180794 h 599162"/>
                  <a:gd name="connsiteX486" fmla="*/ 164978 w 770887"/>
                  <a:gd name="connsiteY486" fmla="*/ 180794 h 599162"/>
                  <a:gd name="connsiteX487" fmla="*/ 176946 w 770887"/>
                  <a:gd name="connsiteY487" fmla="*/ 183783 h 599162"/>
                  <a:gd name="connsiteX488" fmla="*/ 185923 w 770887"/>
                  <a:gd name="connsiteY488" fmla="*/ 179300 h 599162"/>
                  <a:gd name="connsiteX489" fmla="*/ 191907 w 770887"/>
                  <a:gd name="connsiteY489" fmla="*/ 173324 h 599162"/>
                  <a:gd name="connsiteX490" fmla="*/ 199387 w 770887"/>
                  <a:gd name="connsiteY490" fmla="*/ 168841 h 599162"/>
                  <a:gd name="connsiteX491" fmla="*/ 191907 w 770887"/>
                  <a:gd name="connsiteY491" fmla="*/ 165853 h 599162"/>
                  <a:gd name="connsiteX492" fmla="*/ 185923 w 770887"/>
                  <a:gd name="connsiteY492" fmla="*/ 162864 h 599162"/>
                  <a:gd name="connsiteX493" fmla="*/ 181435 w 770887"/>
                  <a:gd name="connsiteY493" fmla="*/ 159876 h 599162"/>
                  <a:gd name="connsiteX494" fmla="*/ 181435 w 770887"/>
                  <a:gd name="connsiteY494" fmla="*/ 153899 h 599162"/>
                  <a:gd name="connsiteX495" fmla="*/ 179939 w 770887"/>
                  <a:gd name="connsiteY495" fmla="*/ 146428 h 599162"/>
                  <a:gd name="connsiteX496" fmla="*/ 157497 w 770887"/>
                  <a:gd name="connsiteY496" fmla="*/ 140452 h 599162"/>
                  <a:gd name="connsiteX497" fmla="*/ 157497 w 770887"/>
                  <a:gd name="connsiteY497" fmla="*/ 118039 h 599162"/>
                  <a:gd name="connsiteX498" fmla="*/ 147025 w 770887"/>
                  <a:gd name="connsiteY498" fmla="*/ 107580 h 599162"/>
                  <a:gd name="connsiteX499" fmla="*/ 126080 w 770887"/>
                  <a:gd name="connsiteY499" fmla="*/ 85168 h 599162"/>
                  <a:gd name="connsiteX500" fmla="*/ 129072 w 770887"/>
                  <a:gd name="connsiteY500" fmla="*/ 85168 h 599162"/>
                  <a:gd name="connsiteX501" fmla="*/ 129072 w 770887"/>
                  <a:gd name="connsiteY501" fmla="*/ 80685 h 599162"/>
                  <a:gd name="connsiteX502" fmla="*/ 136552 w 770887"/>
                  <a:gd name="connsiteY502" fmla="*/ 80685 h 599162"/>
                  <a:gd name="connsiteX503" fmla="*/ 136552 w 770887"/>
                  <a:gd name="connsiteY503" fmla="*/ 74708 h 599162"/>
                  <a:gd name="connsiteX504" fmla="*/ 138048 w 770887"/>
                  <a:gd name="connsiteY504" fmla="*/ 67238 h 599162"/>
                  <a:gd name="connsiteX505" fmla="*/ 142537 w 770887"/>
                  <a:gd name="connsiteY505" fmla="*/ 67238 h 599162"/>
                  <a:gd name="connsiteX506" fmla="*/ 147025 w 770887"/>
                  <a:gd name="connsiteY506" fmla="*/ 70226 h 599162"/>
                  <a:gd name="connsiteX507" fmla="*/ 154505 w 770887"/>
                  <a:gd name="connsiteY507" fmla="*/ 70226 h 599162"/>
                  <a:gd name="connsiteX508" fmla="*/ 157497 w 770887"/>
                  <a:gd name="connsiteY508" fmla="*/ 70226 h 599162"/>
                  <a:gd name="connsiteX509" fmla="*/ 164978 w 770887"/>
                  <a:gd name="connsiteY509" fmla="*/ 70226 h 599162"/>
                  <a:gd name="connsiteX510" fmla="*/ 178442 w 770887"/>
                  <a:gd name="connsiteY510" fmla="*/ 65743 h 599162"/>
                  <a:gd name="connsiteX511" fmla="*/ 182931 w 770887"/>
                  <a:gd name="connsiteY511" fmla="*/ 61261 h 599162"/>
                  <a:gd name="connsiteX512" fmla="*/ 187419 w 770887"/>
                  <a:gd name="connsiteY512" fmla="*/ 53790 h 599162"/>
                  <a:gd name="connsiteX513" fmla="*/ 187419 w 770887"/>
                  <a:gd name="connsiteY513" fmla="*/ 41837 h 599162"/>
                  <a:gd name="connsiteX514" fmla="*/ 191907 w 770887"/>
                  <a:gd name="connsiteY514" fmla="*/ 41837 h 599162"/>
                  <a:gd name="connsiteX515" fmla="*/ 196395 w 770887"/>
                  <a:gd name="connsiteY515" fmla="*/ 37354 h 599162"/>
                  <a:gd name="connsiteX516" fmla="*/ 205372 w 770887"/>
                  <a:gd name="connsiteY516" fmla="*/ 29883 h 599162"/>
                  <a:gd name="connsiteX517" fmla="*/ 221829 w 770887"/>
                  <a:gd name="connsiteY517" fmla="*/ 26895 h 599162"/>
                  <a:gd name="connsiteX518" fmla="*/ 227813 w 770887"/>
                  <a:gd name="connsiteY518" fmla="*/ 19424 h 599162"/>
                  <a:gd name="connsiteX519" fmla="*/ 233797 w 770887"/>
                  <a:gd name="connsiteY519" fmla="*/ 16436 h 599162"/>
                  <a:gd name="connsiteX520" fmla="*/ 238285 w 770887"/>
                  <a:gd name="connsiteY520" fmla="*/ 11953 h 599162"/>
                  <a:gd name="connsiteX521" fmla="*/ 262223 w 770887"/>
                  <a:gd name="connsiteY521" fmla="*/ 13447 h 599162"/>
                  <a:gd name="connsiteX522" fmla="*/ 265215 w 770887"/>
                  <a:gd name="connsiteY522" fmla="*/ 5977 h 599162"/>
                  <a:gd name="connsiteX523" fmla="*/ 277183 w 770887"/>
                  <a:gd name="connsiteY523" fmla="*/ 0 h 599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Lst>
                <a:rect l="l" t="t" r="r" b="b"/>
                <a:pathLst>
                  <a:path w="770887" h="599162">
                    <a:moveTo>
                      <a:pt x="302516" y="482511"/>
                    </a:moveTo>
                    <a:lnTo>
                      <a:pt x="307819" y="487813"/>
                    </a:lnTo>
                    <a:lnTo>
                      <a:pt x="318423" y="494883"/>
                    </a:lnTo>
                    <a:lnTo>
                      <a:pt x="311354" y="496651"/>
                    </a:lnTo>
                    <a:lnTo>
                      <a:pt x="307819" y="496651"/>
                    </a:lnTo>
                    <a:lnTo>
                      <a:pt x="300749" y="501953"/>
                    </a:lnTo>
                    <a:lnTo>
                      <a:pt x="300749" y="503720"/>
                    </a:lnTo>
                    <a:lnTo>
                      <a:pt x="300749" y="509023"/>
                    </a:lnTo>
                    <a:lnTo>
                      <a:pt x="304284" y="509023"/>
                    </a:lnTo>
                    <a:lnTo>
                      <a:pt x="311354" y="517860"/>
                    </a:lnTo>
                    <a:lnTo>
                      <a:pt x="311354" y="521395"/>
                    </a:lnTo>
                    <a:lnTo>
                      <a:pt x="306051" y="523162"/>
                    </a:lnTo>
                    <a:lnTo>
                      <a:pt x="302516" y="523162"/>
                    </a:lnTo>
                    <a:lnTo>
                      <a:pt x="298982" y="524930"/>
                    </a:lnTo>
                    <a:lnTo>
                      <a:pt x="297214" y="524930"/>
                    </a:lnTo>
                    <a:lnTo>
                      <a:pt x="291912" y="528465"/>
                    </a:lnTo>
                    <a:lnTo>
                      <a:pt x="291912" y="533767"/>
                    </a:lnTo>
                    <a:lnTo>
                      <a:pt x="291912" y="535534"/>
                    </a:lnTo>
                    <a:lnTo>
                      <a:pt x="288377" y="540837"/>
                    </a:lnTo>
                    <a:lnTo>
                      <a:pt x="283075" y="531999"/>
                    </a:lnTo>
                    <a:lnTo>
                      <a:pt x="283075" y="533767"/>
                    </a:lnTo>
                    <a:lnTo>
                      <a:pt x="281307" y="537302"/>
                    </a:lnTo>
                    <a:lnTo>
                      <a:pt x="276005" y="542604"/>
                    </a:lnTo>
                    <a:lnTo>
                      <a:pt x="272470" y="549674"/>
                    </a:lnTo>
                    <a:lnTo>
                      <a:pt x="272470" y="551441"/>
                    </a:lnTo>
                    <a:lnTo>
                      <a:pt x="272470" y="558511"/>
                    </a:lnTo>
                    <a:lnTo>
                      <a:pt x="256563" y="558511"/>
                    </a:lnTo>
                    <a:lnTo>
                      <a:pt x="268935" y="554976"/>
                    </a:lnTo>
                    <a:lnTo>
                      <a:pt x="270703" y="551441"/>
                    </a:lnTo>
                    <a:lnTo>
                      <a:pt x="272470" y="547906"/>
                    </a:lnTo>
                    <a:lnTo>
                      <a:pt x="270703" y="542604"/>
                    </a:lnTo>
                    <a:lnTo>
                      <a:pt x="267168" y="540837"/>
                    </a:lnTo>
                    <a:lnTo>
                      <a:pt x="265400" y="540837"/>
                    </a:lnTo>
                    <a:lnTo>
                      <a:pt x="261866" y="537302"/>
                    </a:lnTo>
                    <a:lnTo>
                      <a:pt x="261866" y="535534"/>
                    </a:lnTo>
                    <a:lnTo>
                      <a:pt x="260098" y="524930"/>
                    </a:lnTo>
                    <a:lnTo>
                      <a:pt x="263633" y="521395"/>
                    </a:lnTo>
                    <a:lnTo>
                      <a:pt x="265400" y="517860"/>
                    </a:lnTo>
                    <a:lnTo>
                      <a:pt x="270703" y="514325"/>
                    </a:lnTo>
                    <a:lnTo>
                      <a:pt x="272470" y="516093"/>
                    </a:lnTo>
                    <a:lnTo>
                      <a:pt x="277772" y="521395"/>
                    </a:lnTo>
                    <a:lnTo>
                      <a:pt x="281307" y="528465"/>
                    </a:lnTo>
                    <a:lnTo>
                      <a:pt x="281307" y="521395"/>
                    </a:lnTo>
                    <a:lnTo>
                      <a:pt x="279540" y="514325"/>
                    </a:lnTo>
                    <a:lnTo>
                      <a:pt x="276005" y="509023"/>
                    </a:lnTo>
                    <a:lnTo>
                      <a:pt x="281307" y="507255"/>
                    </a:lnTo>
                    <a:lnTo>
                      <a:pt x="288377" y="510790"/>
                    </a:lnTo>
                    <a:lnTo>
                      <a:pt x="291912" y="510790"/>
                    </a:lnTo>
                    <a:lnTo>
                      <a:pt x="291912" y="507255"/>
                    </a:lnTo>
                    <a:lnTo>
                      <a:pt x="291912" y="505488"/>
                    </a:lnTo>
                    <a:lnTo>
                      <a:pt x="291912" y="501953"/>
                    </a:lnTo>
                    <a:lnTo>
                      <a:pt x="291912" y="496651"/>
                    </a:lnTo>
                    <a:lnTo>
                      <a:pt x="290144" y="493116"/>
                    </a:lnTo>
                    <a:lnTo>
                      <a:pt x="297214" y="487813"/>
                    </a:lnTo>
                    <a:close/>
                    <a:moveTo>
                      <a:pt x="55075" y="374697"/>
                    </a:moveTo>
                    <a:lnTo>
                      <a:pt x="58610" y="374697"/>
                    </a:lnTo>
                    <a:lnTo>
                      <a:pt x="63912" y="385302"/>
                    </a:lnTo>
                    <a:lnTo>
                      <a:pt x="63912" y="390604"/>
                    </a:lnTo>
                    <a:lnTo>
                      <a:pt x="60377" y="395906"/>
                    </a:lnTo>
                    <a:lnTo>
                      <a:pt x="56842" y="395906"/>
                    </a:lnTo>
                    <a:lnTo>
                      <a:pt x="51540" y="395906"/>
                    </a:lnTo>
                    <a:lnTo>
                      <a:pt x="44470" y="390604"/>
                    </a:lnTo>
                    <a:lnTo>
                      <a:pt x="35633" y="383534"/>
                    </a:lnTo>
                    <a:lnTo>
                      <a:pt x="44470" y="378232"/>
                    </a:lnTo>
                    <a:lnTo>
                      <a:pt x="49773" y="378232"/>
                    </a:lnTo>
                    <a:close/>
                    <a:moveTo>
                      <a:pt x="4447" y="224465"/>
                    </a:moveTo>
                    <a:cubicBezTo>
                      <a:pt x="4447" y="224465"/>
                      <a:pt x="4447" y="224465"/>
                      <a:pt x="5929" y="230488"/>
                    </a:cubicBezTo>
                    <a:cubicBezTo>
                      <a:pt x="5929" y="230488"/>
                      <a:pt x="5929" y="230488"/>
                      <a:pt x="8894" y="233499"/>
                    </a:cubicBezTo>
                    <a:cubicBezTo>
                      <a:pt x="8894" y="233499"/>
                      <a:pt x="8894" y="233499"/>
                      <a:pt x="16306" y="235005"/>
                    </a:cubicBezTo>
                    <a:cubicBezTo>
                      <a:pt x="16306" y="235005"/>
                      <a:pt x="16306" y="235005"/>
                      <a:pt x="23717" y="235005"/>
                    </a:cubicBezTo>
                    <a:cubicBezTo>
                      <a:pt x="23717" y="235005"/>
                      <a:pt x="23717" y="235005"/>
                      <a:pt x="28164" y="238016"/>
                    </a:cubicBezTo>
                    <a:cubicBezTo>
                      <a:pt x="28164" y="238016"/>
                      <a:pt x="28164" y="238016"/>
                      <a:pt x="28164" y="242533"/>
                    </a:cubicBezTo>
                    <a:cubicBezTo>
                      <a:pt x="28164" y="242533"/>
                      <a:pt x="28164" y="242533"/>
                      <a:pt x="31129" y="245544"/>
                    </a:cubicBezTo>
                    <a:cubicBezTo>
                      <a:pt x="31129" y="245544"/>
                      <a:pt x="31129" y="245544"/>
                      <a:pt x="37058" y="251566"/>
                    </a:cubicBezTo>
                    <a:cubicBezTo>
                      <a:pt x="37058" y="251566"/>
                      <a:pt x="37058" y="251566"/>
                      <a:pt x="44470" y="262106"/>
                    </a:cubicBezTo>
                    <a:cubicBezTo>
                      <a:pt x="44470" y="262106"/>
                      <a:pt x="44470" y="262106"/>
                      <a:pt x="40023" y="262106"/>
                    </a:cubicBezTo>
                    <a:cubicBezTo>
                      <a:pt x="40023" y="262106"/>
                      <a:pt x="40023" y="262106"/>
                      <a:pt x="31129" y="262106"/>
                    </a:cubicBezTo>
                    <a:lnTo>
                      <a:pt x="29647" y="265117"/>
                    </a:lnTo>
                    <a:cubicBezTo>
                      <a:pt x="29647" y="265117"/>
                      <a:pt x="29647" y="265117"/>
                      <a:pt x="23717" y="259095"/>
                    </a:cubicBezTo>
                    <a:cubicBezTo>
                      <a:pt x="23717" y="259095"/>
                      <a:pt x="23717" y="259095"/>
                      <a:pt x="20753" y="250061"/>
                    </a:cubicBezTo>
                    <a:cubicBezTo>
                      <a:pt x="20753" y="250061"/>
                      <a:pt x="20753" y="250061"/>
                      <a:pt x="19270" y="247050"/>
                    </a:cubicBezTo>
                    <a:cubicBezTo>
                      <a:pt x="19270" y="247050"/>
                      <a:pt x="19270" y="247050"/>
                      <a:pt x="16306" y="244038"/>
                    </a:cubicBezTo>
                    <a:cubicBezTo>
                      <a:pt x="16306" y="244038"/>
                      <a:pt x="16306" y="244038"/>
                      <a:pt x="14823" y="244038"/>
                    </a:cubicBezTo>
                    <a:cubicBezTo>
                      <a:pt x="14823" y="244038"/>
                      <a:pt x="14823" y="244038"/>
                      <a:pt x="13341" y="244038"/>
                    </a:cubicBezTo>
                    <a:cubicBezTo>
                      <a:pt x="13341" y="244038"/>
                      <a:pt x="10376" y="244038"/>
                      <a:pt x="10376" y="244038"/>
                    </a:cubicBezTo>
                    <a:cubicBezTo>
                      <a:pt x="8894" y="242533"/>
                      <a:pt x="8894" y="244038"/>
                      <a:pt x="8894" y="244038"/>
                    </a:cubicBezTo>
                    <a:cubicBezTo>
                      <a:pt x="8894" y="244038"/>
                      <a:pt x="8894" y="244038"/>
                      <a:pt x="4447" y="244038"/>
                    </a:cubicBezTo>
                    <a:cubicBezTo>
                      <a:pt x="-1483" y="242533"/>
                      <a:pt x="2964" y="242533"/>
                      <a:pt x="2964" y="242533"/>
                    </a:cubicBezTo>
                    <a:cubicBezTo>
                      <a:pt x="1482" y="241027"/>
                      <a:pt x="1482" y="241027"/>
                      <a:pt x="1482" y="239521"/>
                    </a:cubicBezTo>
                    <a:cubicBezTo>
                      <a:pt x="1482" y="239521"/>
                      <a:pt x="0" y="236510"/>
                      <a:pt x="0" y="235005"/>
                    </a:cubicBezTo>
                    <a:cubicBezTo>
                      <a:pt x="0" y="235005"/>
                      <a:pt x="0" y="230488"/>
                      <a:pt x="0" y="230488"/>
                    </a:cubicBezTo>
                    <a:cubicBezTo>
                      <a:pt x="0" y="230488"/>
                      <a:pt x="0" y="230488"/>
                      <a:pt x="4447" y="224465"/>
                    </a:cubicBezTo>
                    <a:close/>
                    <a:moveTo>
                      <a:pt x="277183" y="0"/>
                    </a:moveTo>
                    <a:cubicBezTo>
                      <a:pt x="277183" y="0"/>
                      <a:pt x="277183" y="0"/>
                      <a:pt x="283168" y="5977"/>
                    </a:cubicBezTo>
                    <a:cubicBezTo>
                      <a:pt x="283168" y="5977"/>
                      <a:pt x="283168" y="5977"/>
                      <a:pt x="286160" y="10459"/>
                    </a:cubicBezTo>
                    <a:cubicBezTo>
                      <a:pt x="286160" y="10459"/>
                      <a:pt x="286160" y="10459"/>
                      <a:pt x="283168" y="10459"/>
                    </a:cubicBezTo>
                    <a:cubicBezTo>
                      <a:pt x="283168" y="10459"/>
                      <a:pt x="283168" y="10459"/>
                      <a:pt x="283168" y="14942"/>
                    </a:cubicBezTo>
                    <a:cubicBezTo>
                      <a:pt x="283168" y="14942"/>
                      <a:pt x="283168" y="14942"/>
                      <a:pt x="287656" y="17930"/>
                    </a:cubicBezTo>
                    <a:cubicBezTo>
                      <a:pt x="287656" y="17930"/>
                      <a:pt x="287656" y="17930"/>
                      <a:pt x="293640" y="17930"/>
                    </a:cubicBezTo>
                    <a:cubicBezTo>
                      <a:pt x="293640" y="17930"/>
                      <a:pt x="293640" y="17930"/>
                      <a:pt x="293640" y="13447"/>
                    </a:cubicBezTo>
                    <a:cubicBezTo>
                      <a:pt x="293640" y="13447"/>
                      <a:pt x="293640" y="13447"/>
                      <a:pt x="296632" y="10459"/>
                    </a:cubicBezTo>
                    <a:cubicBezTo>
                      <a:pt x="296632" y="10459"/>
                      <a:pt x="296632" y="10459"/>
                      <a:pt x="299624" y="13447"/>
                    </a:cubicBezTo>
                    <a:cubicBezTo>
                      <a:pt x="299624" y="13447"/>
                      <a:pt x="299624" y="13447"/>
                      <a:pt x="304113" y="19424"/>
                    </a:cubicBezTo>
                    <a:cubicBezTo>
                      <a:pt x="304113" y="19424"/>
                      <a:pt x="304113" y="19424"/>
                      <a:pt x="313089" y="17930"/>
                    </a:cubicBezTo>
                    <a:cubicBezTo>
                      <a:pt x="313089" y="17930"/>
                      <a:pt x="313089" y="17930"/>
                      <a:pt x="325058" y="20918"/>
                    </a:cubicBezTo>
                    <a:cubicBezTo>
                      <a:pt x="325058" y="20918"/>
                      <a:pt x="325058" y="20918"/>
                      <a:pt x="325058" y="25401"/>
                    </a:cubicBezTo>
                    <a:cubicBezTo>
                      <a:pt x="325058" y="25401"/>
                      <a:pt x="325058" y="25401"/>
                      <a:pt x="328050" y="31377"/>
                    </a:cubicBezTo>
                    <a:cubicBezTo>
                      <a:pt x="328050" y="31377"/>
                      <a:pt x="328050" y="31377"/>
                      <a:pt x="335530" y="37354"/>
                    </a:cubicBezTo>
                    <a:cubicBezTo>
                      <a:pt x="335530" y="37354"/>
                      <a:pt x="335530" y="37354"/>
                      <a:pt x="351987" y="37354"/>
                    </a:cubicBezTo>
                    <a:cubicBezTo>
                      <a:pt x="351987" y="37354"/>
                      <a:pt x="351987" y="37354"/>
                      <a:pt x="356475" y="37354"/>
                    </a:cubicBezTo>
                    <a:cubicBezTo>
                      <a:pt x="356475" y="37354"/>
                      <a:pt x="356475" y="37354"/>
                      <a:pt x="360963" y="34366"/>
                    </a:cubicBezTo>
                    <a:cubicBezTo>
                      <a:pt x="360963" y="34366"/>
                      <a:pt x="360963" y="34366"/>
                      <a:pt x="366948" y="34366"/>
                    </a:cubicBezTo>
                    <a:cubicBezTo>
                      <a:pt x="366948" y="34366"/>
                      <a:pt x="366948" y="34366"/>
                      <a:pt x="374428" y="38848"/>
                    </a:cubicBezTo>
                    <a:cubicBezTo>
                      <a:pt x="374428" y="38848"/>
                      <a:pt x="374428" y="38848"/>
                      <a:pt x="375924" y="43331"/>
                    </a:cubicBezTo>
                    <a:cubicBezTo>
                      <a:pt x="375924" y="43331"/>
                      <a:pt x="375924" y="43331"/>
                      <a:pt x="375924" y="47813"/>
                    </a:cubicBezTo>
                    <a:cubicBezTo>
                      <a:pt x="375924" y="47813"/>
                      <a:pt x="375924" y="47813"/>
                      <a:pt x="375924" y="48560"/>
                    </a:cubicBezTo>
                    <a:lnTo>
                      <a:pt x="375924" y="50802"/>
                    </a:lnTo>
                    <a:cubicBezTo>
                      <a:pt x="375924" y="50802"/>
                      <a:pt x="375924" y="50802"/>
                      <a:pt x="383404" y="46319"/>
                    </a:cubicBezTo>
                    <a:cubicBezTo>
                      <a:pt x="383404" y="46319"/>
                      <a:pt x="383404" y="46319"/>
                      <a:pt x="392381" y="43331"/>
                    </a:cubicBezTo>
                    <a:cubicBezTo>
                      <a:pt x="392381" y="43331"/>
                      <a:pt x="392381" y="43331"/>
                      <a:pt x="398365" y="43331"/>
                    </a:cubicBezTo>
                    <a:cubicBezTo>
                      <a:pt x="398365" y="43331"/>
                      <a:pt x="398365" y="43331"/>
                      <a:pt x="410334" y="47813"/>
                    </a:cubicBezTo>
                    <a:cubicBezTo>
                      <a:pt x="410334" y="47813"/>
                      <a:pt x="410334" y="47813"/>
                      <a:pt x="420806" y="50802"/>
                    </a:cubicBezTo>
                    <a:cubicBezTo>
                      <a:pt x="420806" y="50802"/>
                      <a:pt x="420806" y="50802"/>
                      <a:pt x="432775" y="47813"/>
                    </a:cubicBezTo>
                    <a:cubicBezTo>
                      <a:pt x="432775" y="47813"/>
                      <a:pt x="432775" y="47813"/>
                      <a:pt x="438759" y="43331"/>
                    </a:cubicBezTo>
                    <a:cubicBezTo>
                      <a:pt x="438759" y="43331"/>
                      <a:pt x="438759" y="43331"/>
                      <a:pt x="444743" y="43331"/>
                    </a:cubicBezTo>
                    <a:cubicBezTo>
                      <a:pt x="444743" y="43331"/>
                      <a:pt x="444743" y="43331"/>
                      <a:pt x="447736" y="43331"/>
                    </a:cubicBezTo>
                    <a:cubicBezTo>
                      <a:pt x="447736" y="43331"/>
                      <a:pt x="447736" y="43331"/>
                      <a:pt x="455216" y="50802"/>
                    </a:cubicBezTo>
                    <a:cubicBezTo>
                      <a:pt x="455216" y="50802"/>
                      <a:pt x="455216" y="50802"/>
                      <a:pt x="462696" y="56778"/>
                    </a:cubicBezTo>
                    <a:cubicBezTo>
                      <a:pt x="462696" y="56778"/>
                      <a:pt x="462696" y="56778"/>
                      <a:pt x="476161" y="58272"/>
                    </a:cubicBezTo>
                    <a:lnTo>
                      <a:pt x="482145" y="110568"/>
                    </a:lnTo>
                    <a:cubicBezTo>
                      <a:pt x="482145" y="110568"/>
                      <a:pt x="482145" y="110568"/>
                      <a:pt x="500098" y="242056"/>
                    </a:cubicBezTo>
                    <a:cubicBezTo>
                      <a:pt x="500098" y="242056"/>
                      <a:pt x="500098" y="242056"/>
                      <a:pt x="521043" y="400438"/>
                    </a:cubicBezTo>
                    <a:cubicBezTo>
                      <a:pt x="521043" y="400438"/>
                      <a:pt x="521043" y="400438"/>
                      <a:pt x="525531" y="409403"/>
                    </a:cubicBezTo>
                    <a:cubicBezTo>
                      <a:pt x="525531" y="409403"/>
                      <a:pt x="525531" y="409403"/>
                      <a:pt x="540492" y="409403"/>
                    </a:cubicBezTo>
                    <a:cubicBezTo>
                      <a:pt x="540492" y="409403"/>
                      <a:pt x="540492" y="409403"/>
                      <a:pt x="543484" y="400438"/>
                    </a:cubicBezTo>
                    <a:cubicBezTo>
                      <a:pt x="543484" y="400438"/>
                      <a:pt x="543484" y="400438"/>
                      <a:pt x="555453" y="400438"/>
                    </a:cubicBezTo>
                    <a:cubicBezTo>
                      <a:pt x="555453" y="400438"/>
                      <a:pt x="555453" y="400438"/>
                      <a:pt x="555453" y="404920"/>
                    </a:cubicBezTo>
                    <a:cubicBezTo>
                      <a:pt x="555453" y="404920"/>
                      <a:pt x="555453" y="404920"/>
                      <a:pt x="559941" y="410897"/>
                    </a:cubicBezTo>
                    <a:cubicBezTo>
                      <a:pt x="559941" y="410897"/>
                      <a:pt x="559941" y="410897"/>
                      <a:pt x="579390" y="424344"/>
                    </a:cubicBezTo>
                    <a:cubicBezTo>
                      <a:pt x="579390" y="424344"/>
                      <a:pt x="579390" y="424344"/>
                      <a:pt x="595847" y="442274"/>
                    </a:cubicBezTo>
                    <a:cubicBezTo>
                      <a:pt x="595847" y="442274"/>
                      <a:pt x="595847" y="442274"/>
                      <a:pt x="604823" y="434803"/>
                    </a:cubicBezTo>
                    <a:cubicBezTo>
                      <a:pt x="604823" y="434803"/>
                      <a:pt x="604823" y="434803"/>
                      <a:pt x="610807" y="419862"/>
                    </a:cubicBezTo>
                    <a:cubicBezTo>
                      <a:pt x="610807" y="419862"/>
                      <a:pt x="610807" y="419862"/>
                      <a:pt x="618288" y="412391"/>
                    </a:cubicBezTo>
                    <a:cubicBezTo>
                      <a:pt x="618288" y="412391"/>
                      <a:pt x="618288" y="412391"/>
                      <a:pt x="625768" y="407908"/>
                    </a:cubicBezTo>
                    <a:cubicBezTo>
                      <a:pt x="625768" y="407908"/>
                      <a:pt x="625768" y="407908"/>
                      <a:pt x="639233" y="413885"/>
                    </a:cubicBezTo>
                    <a:cubicBezTo>
                      <a:pt x="639233" y="413885"/>
                      <a:pt x="639233" y="413885"/>
                      <a:pt x="655690" y="425838"/>
                    </a:cubicBezTo>
                    <a:cubicBezTo>
                      <a:pt x="655690" y="425838"/>
                      <a:pt x="655690" y="425838"/>
                      <a:pt x="672146" y="442274"/>
                    </a:cubicBezTo>
                    <a:cubicBezTo>
                      <a:pt x="672146" y="442274"/>
                      <a:pt x="672146" y="442274"/>
                      <a:pt x="684115" y="455722"/>
                    </a:cubicBezTo>
                    <a:cubicBezTo>
                      <a:pt x="684115" y="455722"/>
                      <a:pt x="684115" y="455722"/>
                      <a:pt x="708052" y="479629"/>
                    </a:cubicBezTo>
                    <a:cubicBezTo>
                      <a:pt x="708052" y="479629"/>
                      <a:pt x="708052" y="479629"/>
                      <a:pt x="723013" y="500547"/>
                    </a:cubicBezTo>
                    <a:cubicBezTo>
                      <a:pt x="723013" y="500547"/>
                      <a:pt x="723013" y="500547"/>
                      <a:pt x="731989" y="502041"/>
                    </a:cubicBezTo>
                    <a:cubicBezTo>
                      <a:pt x="731989" y="502041"/>
                      <a:pt x="731989" y="502041"/>
                      <a:pt x="742462" y="503535"/>
                    </a:cubicBezTo>
                    <a:cubicBezTo>
                      <a:pt x="742462" y="503535"/>
                      <a:pt x="742462" y="503535"/>
                      <a:pt x="760415" y="509512"/>
                    </a:cubicBezTo>
                    <a:cubicBezTo>
                      <a:pt x="760415" y="509512"/>
                      <a:pt x="760415" y="509512"/>
                      <a:pt x="767895" y="513994"/>
                    </a:cubicBezTo>
                    <a:cubicBezTo>
                      <a:pt x="767895" y="513994"/>
                      <a:pt x="767895" y="513994"/>
                      <a:pt x="767895" y="519971"/>
                    </a:cubicBezTo>
                    <a:cubicBezTo>
                      <a:pt x="767895" y="519971"/>
                      <a:pt x="767895" y="519971"/>
                      <a:pt x="770887" y="533419"/>
                    </a:cubicBezTo>
                    <a:cubicBezTo>
                      <a:pt x="770887" y="533419"/>
                      <a:pt x="770887" y="533419"/>
                      <a:pt x="770887" y="539395"/>
                    </a:cubicBezTo>
                    <a:cubicBezTo>
                      <a:pt x="770887" y="539395"/>
                      <a:pt x="770887" y="539395"/>
                      <a:pt x="770887" y="545372"/>
                    </a:cubicBezTo>
                    <a:cubicBezTo>
                      <a:pt x="770887" y="545372"/>
                      <a:pt x="770887" y="545372"/>
                      <a:pt x="770887" y="558820"/>
                    </a:cubicBezTo>
                    <a:cubicBezTo>
                      <a:pt x="770887" y="558820"/>
                      <a:pt x="770887" y="558820"/>
                      <a:pt x="764903" y="563302"/>
                    </a:cubicBezTo>
                    <a:cubicBezTo>
                      <a:pt x="764903" y="563302"/>
                      <a:pt x="764903" y="563302"/>
                      <a:pt x="760415" y="557325"/>
                    </a:cubicBezTo>
                    <a:cubicBezTo>
                      <a:pt x="760415" y="557325"/>
                      <a:pt x="760415" y="557325"/>
                      <a:pt x="755926" y="549855"/>
                    </a:cubicBezTo>
                    <a:cubicBezTo>
                      <a:pt x="755926" y="549855"/>
                      <a:pt x="755926" y="549855"/>
                      <a:pt x="751438" y="552843"/>
                    </a:cubicBezTo>
                    <a:cubicBezTo>
                      <a:pt x="751438" y="552843"/>
                      <a:pt x="751438" y="552843"/>
                      <a:pt x="755926" y="560314"/>
                    </a:cubicBezTo>
                    <a:cubicBezTo>
                      <a:pt x="755926" y="560314"/>
                      <a:pt x="755926" y="560314"/>
                      <a:pt x="752934" y="561808"/>
                    </a:cubicBezTo>
                    <a:cubicBezTo>
                      <a:pt x="752934" y="561808"/>
                      <a:pt x="752934" y="561808"/>
                      <a:pt x="748446" y="558820"/>
                    </a:cubicBezTo>
                    <a:cubicBezTo>
                      <a:pt x="748446" y="558820"/>
                      <a:pt x="748446" y="558820"/>
                      <a:pt x="739470" y="555831"/>
                    </a:cubicBezTo>
                    <a:cubicBezTo>
                      <a:pt x="739470" y="555831"/>
                      <a:pt x="739470" y="555831"/>
                      <a:pt x="739470" y="549855"/>
                    </a:cubicBezTo>
                    <a:cubicBezTo>
                      <a:pt x="739470" y="549855"/>
                      <a:pt x="739470" y="549855"/>
                      <a:pt x="736478" y="542384"/>
                    </a:cubicBezTo>
                    <a:cubicBezTo>
                      <a:pt x="736478" y="542384"/>
                      <a:pt x="736478" y="542384"/>
                      <a:pt x="731989" y="539395"/>
                    </a:cubicBezTo>
                    <a:cubicBezTo>
                      <a:pt x="731989" y="539395"/>
                      <a:pt x="731989" y="539395"/>
                      <a:pt x="728997" y="533419"/>
                    </a:cubicBezTo>
                    <a:cubicBezTo>
                      <a:pt x="728997" y="533419"/>
                      <a:pt x="728997" y="533419"/>
                      <a:pt x="717029" y="524454"/>
                    </a:cubicBezTo>
                    <a:cubicBezTo>
                      <a:pt x="717029" y="524454"/>
                      <a:pt x="717029" y="524454"/>
                      <a:pt x="706556" y="525948"/>
                    </a:cubicBezTo>
                    <a:cubicBezTo>
                      <a:pt x="706556" y="525948"/>
                      <a:pt x="706556" y="525948"/>
                      <a:pt x="709548" y="530430"/>
                    </a:cubicBezTo>
                    <a:cubicBezTo>
                      <a:pt x="709548" y="530430"/>
                      <a:pt x="709548" y="530430"/>
                      <a:pt x="712540" y="533419"/>
                    </a:cubicBezTo>
                    <a:cubicBezTo>
                      <a:pt x="712540" y="533419"/>
                      <a:pt x="712540" y="533419"/>
                      <a:pt x="723013" y="539395"/>
                    </a:cubicBezTo>
                    <a:cubicBezTo>
                      <a:pt x="723013" y="539395"/>
                      <a:pt x="723013" y="539395"/>
                      <a:pt x="728997" y="545372"/>
                    </a:cubicBezTo>
                    <a:cubicBezTo>
                      <a:pt x="728997" y="545372"/>
                      <a:pt x="728997" y="545372"/>
                      <a:pt x="728997" y="549855"/>
                    </a:cubicBezTo>
                    <a:cubicBezTo>
                      <a:pt x="728997" y="549855"/>
                      <a:pt x="728997" y="549855"/>
                      <a:pt x="733485" y="554337"/>
                    </a:cubicBezTo>
                    <a:cubicBezTo>
                      <a:pt x="733485" y="554337"/>
                      <a:pt x="733485" y="554337"/>
                      <a:pt x="736478" y="558820"/>
                    </a:cubicBezTo>
                    <a:cubicBezTo>
                      <a:pt x="736478" y="558820"/>
                      <a:pt x="736478" y="558820"/>
                      <a:pt x="739470" y="569279"/>
                    </a:cubicBezTo>
                    <a:cubicBezTo>
                      <a:pt x="739470" y="569279"/>
                      <a:pt x="739470" y="569279"/>
                      <a:pt x="739470" y="572267"/>
                    </a:cubicBezTo>
                    <a:cubicBezTo>
                      <a:pt x="739470" y="572267"/>
                      <a:pt x="739470" y="572267"/>
                      <a:pt x="734981" y="573761"/>
                    </a:cubicBezTo>
                    <a:cubicBezTo>
                      <a:pt x="734981" y="573761"/>
                      <a:pt x="734981" y="573761"/>
                      <a:pt x="731989" y="566290"/>
                    </a:cubicBezTo>
                    <a:cubicBezTo>
                      <a:pt x="731989" y="566290"/>
                      <a:pt x="731989" y="566290"/>
                      <a:pt x="731989" y="573761"/>
                    </a:cubicBezTo>
                    <a:cubicBezTo>
                      <a:pt x="731989" y="573761"/>
                      <a:pt x="731989" y="573761"/>
                      <a:pt x="728997" y="579738"/>
                    </a:cubicBezTo>
                    <a:cubicBezTo>
                      <a:pt x="728997" y="579738"/>
                      <a:pt x="728997" y="579738"/>
                      <a:pt x="724509" y="578244"/>
                    </a:cubicBezTo>
                    <a:cubicBezTo>
                      <a:pt x="724509" y="578244"/>
                      <a:pt x="724509" y="578244"/>
                      <a:pt x="717029" y="570773"/>
                    </a:cubicBezTo>
                    <a:cubicBezTo>
                      <a:pt x="717029" y="570773"/>
                      <a:pt x="717029" y="570773"/>
                      <a:pt x="709548" y="561808"/>
                    </a:cubicBezTo>
                    <a:cubicBezTo>
                      <a:pt x="709548" y="561808"/>
                      <a:pt x="709548" y="561808"/>
                      <a:pt x="703564" y="564796"/>
                    </a:cubicBezTo>
                    <a:cubicBezTo>
                      <a:pt x="703564" y="564796"/>
                      <a:pt x="703564" y="564796"/>
                      <a:pt x="699076" y="564796"/>
                    </a:cubicBezTo>
                    <a:cubicBezTo>
                      <a:pt x="699076" y="564796"/>
                      <a:pt x="699076" y="564796"/>
                      <a:pt x="702068" y="555831"/>
                    </a:cubicBezTo>
                    <a:cubicBezTo>
                      <a:pt x="702068" y="555831"/>
                      <a:pt x="702068" y="555831"/>
                      <a:pt x="709548" y="554337"/>
                    </a:cubicBezTo>
                    <a:cubicBezTo>
                      <a:pt x="709548" y="554337"/>
                      <a:pt x="709548" y="554337"/>
                      <a:pt x="706556" y="545372"/>
                    </a:cubicBezTo>
                    <a:cubicBezTo>
                      <a:pt x="706556" y="545372"/>
                      <a:pt x="706556" y="545372"/>
                      <a:pt x="697580" y="549855"/>
                    </a:cubicBezTo>
                    <a:cubicBezTo>
                      <a:pt x="697580" y="549855"/>
                      <a:pt x="697580" y="549855"/>
                      <a:pt x="700572" y="540890"/>
                    </a:cubicBezTo>
                    <a:cubicBezTo>
                      <a:pt x="700572" y="540890"/>
                      <a:pt x="700572" y="540890"/>
                      <a:pt x="696084" y="534913"/>
                    </a:cubicBezTo>
                    <a:cubicBezTo>
                      <a:pt x="696084" y="534913"/>
                      <a:pt x="696084" y="534913"/>
                      <a:pt x="694588" y="530430"/>
                    </a:cubicBezTo>
                    <a:cubicBezTo>
                      <a:pt x="694588" y="530430"/>
                      <a:pt x="694588" y="530430"/>
                      <a:pt x="694588" y="525948"/>
                    </a:cubicBezTo>
                    <a:cubicBezTo>
                      <a:pt x="694588" y="525948"/>
                      <a:pt x="694588" y="525948"/>
                      <a:pt x="700572" y="516983"/>
                    </a:cubicBezTo>
                    <a:cubicBezTo>
                      <a:pt x="700572" y="516983"/>
                      <a:pt x="700572" y="516983"/>
                      <a:pt x="693091" y="516983"/>
                    </a:cubicBezTo>
                    <a:cubicBezTo>
                      <a:pt x="693091" y="516983"/>
                      <a:pt x="693091" y="516983"/>
                      <a:pt x="690099" y="519971"/>
                    </a:cubicBezTo>
                    <a:cubicBezTo>
                      <a:pt x="690099" y="519971"/>
                      <a:pt x="690099" y="519971"/>
                      <a:pt x="690099" y="522959"/>
                    </a:cubicBezTo>
                    <a:cubicBezTo>
                      <a:pt x="690099" y="522959"/>
                      <a:pt x="690099" y="522959"/>
                      <a:pt x="690099" y="531925"/>
                    </a:cubicBezTo>
                    <a:cubicBezTo>
                      <a:pt x="690099" y="531925"/>
                      <a:pt x="690099" y="531925"/>
                      <a:pt x="685611" y="534913"/>
                    </a:cubicBezTo>
                    <a:cubicBezTo>
                      <a:pt x="685611" y="534913"/>
                      <a:pt x="685611" y="534913"/>
                      <a:pt x="682619" y="537901"/>
                    </a:cubicBezTo>
                    <a:cubicBezTo>
                      <a:pt x="682619" y="537901"/>
                      <a:pt x="682619" y="534913"/>
                      <a:pt x="682619" y="533419"/>
                    </a:cubicBezTo>
                    <a:cubicBezTo>
                      <a:pt x="682619" y="531925"/>
                      <a:pt x="681123" y="527442"/>
                      <a:pt x="681123" y="527442"/>
                    </a:cubicBezTo>
                    <a:cubicBezTo>
                      <a:pt x="681123" y="527442"/>
                      <a:pt x="679627" y="522959"/>
                      <a:pt x="679627" y="519971"/>
                    </a:cubicBezTo>
                    <a:cubicBezTo>
                      <a:pt x="679627" y="518477"/>
                      <a:pt x="678131" y="515489"/>
                      <a:pt x="678131" y="515489"/>
                    </a:cubicBezTo>
                    <a:cubicBezTo>
                      <a:pt x="678131" y="515489"/>
                      <a:pt x="676635" y="512500"/>
                      <a:pt x="676635" y="511006"/>
                    </a:cubicBezTo>
                    <a:cubicBezTo>
                      <a:pt x="676635" y="508018"/>
                      <a:pt x="676635" y="506524"/>
                      <a:pt x="676635" y="506524"/>
                    </a:cubicBezTo>
                    <a:cubicBezTo>
                      <a:pt x="676635" y="506524"/>
                      <a:pt x="678131" y="503535"/>
                      <a:pt x="681123" y="503535"/>
                    </a:cubicBezTo>
                    <a:cubicBezTo>
                      <a:pt x="682619" y="502041"/>
                      <a:pt x="684115" y="499053"/>
                      <a:pt x="684115" y="499053"/>
                    </a:cubicBezTo>
                    <a:cubicBezTo>
                      <a:pt x="684115" y="499053"/>
                      <a:pt x="684115" y="499053"/>
                      <a:pt x="690099" y="493076"/>
                    </a:cubicBezTo>
                    <a:cubicBezTo>
                      <a:pt x="690099" y="493076"/>
                      <a:pt x="690099" y="493076"/>
                      <a:pt x="684115" y="482617"/>
                    </a:cubicBezTo>
                    <a:cubicBezTo>
                      <a:pt x="684115" y="482617"/>
                      <a:pt x="684115" y="482617"/>
                      <a:pt x="681123" y="484111"/>
                    </a:cubicBezTo>
                    <a:cubicBezTo>
                      <a:pt x="681123" y="484111"/>
                      <a:pt x="681123" y="484111"/>
                      <a:pt x="678131" y="491582"/>
                    </a:cubicBezTo>
                    <a:cubicBezTo>
                      <a:pt x="678131" y="491582"/>
                      <a:pt x="678131" y="491582"/>
                      <a:pt x="672146" y="499053"/>
                    </a:cubicBezTo>
                    <a:cubicBezTo>
                      <a:pt x="672146" y="499053"/>
                      <a:pt x="672146" y="499053"/>
                      <a:pt x="667658" y="502041"/>
                    </a:cubicBezTo>
                    <a:cubicBezTo>
                      <a:pt x="667658" y="502041"/>
                      <a:pt x="667658" y="502041"/>
                      <a:pt x="666162" y="505029"/>
                    </a:cubicBezTo>
                    <a:cubicBezTo>
                      <a:pt x="666162" y="505029"/>
                      <a:pt x="666162" y="505029"/>
                      <a:pt x="669154" y="516983"/>
                    </a:cubicBezTo>
                    <a:cubicBezTo>
                      <a:pt x="669154" y="516983"/>
                      <a:pt x="669154" y="516983"/>
                      <a:pt x="675139" y="533419"/>
                    </a:cubicBezTo>
                    <a:cubicBezTo>
                      <a:pt x="675139" y="533419"/>
                      <a:pt x="675139" y="533419"/>
                      <a:pt x="669154" y="531925"/>
                    </a:cubicBezTo>
                    <a:cubicBezTo>
                      <a:pt x="669154" y="531925"/>
                      <a:pt x="669154" y="531925"/>
                      <a:pt x="660178" y="513994"/>
                    </a:cubicBezTo>
                    <a:cubicBezTo>
                      <a:pt x="660178" y="513994"/>
                      <a:pt x="660178" y="513994"/>
                      <a:pt x="649705" y="499053"/>
                    </a:cubicBezTo>
                    <a:cubicBezTo>
                      <a:pt x="649705" y="499053"/>
                      <a:pt x="649705" y="499053"/>
                      <a:pt x="646713" y="508018"/>
                    </a:cubicBezTo>
                    <a:cubicBezTo>
                      <a:pt x="646713" y="508018"/>
                      <a:pt x="646713" y="508018"/>
                      <a:pt x="643721" y="506524"/>
                    </a:cubicBezTo>
                    <a:cubicBezTo>
                      <a:pt x="643721" y="506524"/>
                      <a:pt x="643721" y="506524"/>
                      <a:pt x="639233" y="496064"/>
                    </a:cubicBezTo>
                    <a:cubicBezTo>
                      <a:pt x="639233" y="496064"/>
                      <a:pt x="639233" y="496064"/>
                      <a:pt x="633249" y="491582"/>
                    </a:cubicBezTo>
                    <a:cubicBezTo>
                      <a:pt x="633249" y="491582"/>
                      <a:pt x="633249" y="491582"/>
                      <a:pt x="618288" y="475146"/>
                    </a:cubicBezTo>
                    <a:cubicBezTo>
                      <a:pt x="618288" y="475146"/>
                      <a:pt x="618288" y="475146"/>
                      <a:pt x="618288" y="464687"/>
                    </a:cubicBezTo>
                    <a:cubicBezTo>
                      <a:pt x="618288" y="464687"/>
                      <a:pt x="618288" y="464687"/>
                      <a:pt x="615296" y="470664"/>
                    </a:cubicBezTo>
                    <a:cubicBezTo>
                      <a:pt x="615296" y="470664"/>
                      <a:pt x="615296" y="470664"/>
                      <a:pt x="607815" y="467675"/>
                    </a:cubicBezTo>
                    <a:cubicBezTo>
                      <a:pt x="607815" y="467675"/>
                      <a:pt x="607815" y="467675"/>
                      <a:pt x="591358" y="452734"/>
                    </a:cubicBezTo>
                    <a:cubicBezTo>
                      <a:pt x="591358" y="452734"/>
                      <a:pt x="591358" y="452734"/>
                      <a:pt x="580886" y="440780"/>
                    </a:cubicBezTo>
                    <a:cubicBezTo>
                      <a:pt x="580886" y="440780"/>
                      <a:pt x="580886" y="440780"/>
                      <a:pt x="574902" y="442274"/>
                    </a:cubicBezTo>
                    <a:cubicBezTo>
                      <a:pt x="574902" y="442274"/>
                      <a:pt x="574902" y="442274"/>
                      <a:pt x="561437" y="439286"/>
                    </a:cubicBezTo>
                    <a:cubicBezTo>
                      <a:pt x="561437" y="439286"/>
                      <a:pt x="561437" y="439286"/>
                      <a:pt x="552461" y="430321"/>
                    </a:cubicBezTo>
                    <a:cubicBezTo>
                      <a:pt x="552461" y="430321"/>
                      <a:pt x="552461" y="430321"/>
                      <a:pt x="552461" y="419862"/>
                    </a:cubicBezTo>
                    <a:cubicBezTo>
                      <a:pt x="552461" y="419862"/>
                      <a:pt x="552461" y="419862"/>
                      <a:pt x="547972" y="422850"/>
                    </a:cubicBezTo>
                    <a:cubicBezTo>
                      <a:pt x="547972" y="422850"/>
                      <a:pt x="547972" y="422850"/>
                      <a:pt x="530020" y="422850"/>
                    </a:cubicBezTo>
                    <a:cubicBezTo>
                      <a:pt x="530020" y="422850"/>
                      <a:pt x="530020" y="422850"/>
                      <a:pt x="521043" y="421356"/>
                    </a:cubicBezTo>
                    <a:cubicBezTo>
                      <a:pt x="521043" y="421356"/>
                      <a:pt x="521043" y="421356"/>
                      <a:pt x="510571" y="418368"/>
                    </a:cubicBezTo>
                    <a:cubicBezTo>
                      <a:pt x="510571" y="418368"/>
                      <a:pt x="510571" y="418368"/>
                      <a:pt x="491122" y="416873"/>
                    </a:cubicBezTo>
                    <a:cubicBezTo>
                      <a:pt x="491122" y="416873"/>
                      <a:pt x="491122" y="416873"/>
                      <a:pt x="471673" y="421356"/>
                    </a:cubicBezTo>
                    <a:cubicBezTo>
                      <a:pt x="471673" y="421356"/>
                      <a:pt x="471673" y="421356"/>
                      <a:pt x="458208" y="424344"/>
                    </a:cubicBezTo>
                    <a:cubicBezTo>
                      <a:pt x="458208" y="424344"/>
                      <a:pt x="458208" y="424344"/>
                      <a:pt x="461200" y="412391"/>
                    </a:cubicBezTo>
                    <a:cubicBezTo>
                      <a:pt x="461200" y="412391"/>
                      <a:pt x="461200" y="412391"/>
                      <a:pt x="456712" y="415379"/>
                    </a:cubicBezTo>
                    <a:cubicBezTo>
                      <a:pt x="456712" y="415379"/>
                      <a:pt x="456712" y="415379"/>
                      <a:pt x="449232" y="410897"/>
                    </a:cubicBezTo>
                    <a:cubicBezTo>
                      <a:pt x="449232" y="410897"/>
                      <a:pt x="449232" y="410897"/>
                      <a:pt x="443247" y="407908"/>
                    </a:cubicBezTo>
                    <a:cubicBezTo>
                      <a:pt x="443247" y="407908"/>
                      <a:pt x="443247" y="407908"/>
                      <a:pt x="437263" y="407908"/>
                    </a:cubicBezTo>
                    <a:cubicBezTo>
                      <a:pt x="437263" y="407908"/>
                      <a:pt x="437263" y="407908"/>
                      <a:pt x="432775" y="407908"/>
                    </a:cubicBezTo>
                    <a:cubicBezTo>
                      <a:pt x="432775" y="407908"/>
                      <a:pt x="432775" y="407908"/>
                      <a:pt x="425294" y="412391"/>
                    </a:cubicBezTo>
                    <a:cubicBezTo>
                      <a:pt x="425294" y="412391"/>
                      <a:pt x="425294" y="412391"/>
                      <a:pt x="419310" y="415379"/>
                    </a:cubicBezTo>
                    <a:cubicBezTo>
                      <a:pt x="419310" y="415379"/>
                      <a:pt x="419310" y="415379"/>
                      <a:pt x="413326" y="422850"/>
                    </a:cubicBezTo>
                    <a:cubicBezTo>
                      <a:pt x="413326" y="422850"/>
                      <a:pt x="413326" y="422850"/>
                      <a:pt x="410334" y="425838"/>
                    </a:cubicBezTo>
                    <a:cubicBezTo>
                      <a:pt x="410334" y="425838"/>
                      <a:pt x="410334" y="425838"/>
                      <a:pt x="402853" y="424344"/>
                    </a:cubicBezTo>
                    <a:cubicBezTo>
                      <a:pt x="402853" y="424344"/>
                      <a:pt x="402853" y="424344"/>
                      <a:pt x="410334" y="418368"/>
                    </a:cubicBezTo>
                    <a:cubicBezTo>
                      <a:pt x="410334" y="418368"/>
                      <a:pt x="410334" y="418368"/>
                      <a:pt x="419310" y="409403"/>
                    </a:cubicBezTo>
                    <a:cubicBezTo>
                      <a:pt x="419310" y="409403"/>
                      <a:pt x="419310" y="409403"/>
                      <a:pt x="425294" y="403426"/>
                    </a:cubicBezTo>
                    <a:cubicBezTo>
                      <a:pt x="425294" y="403426"/>
                      <a:pt x="425294" y="403426"/>
                      <a:pt x="429783" y="397449"/>
                    </a:cubicBezTo>
                    <a:cubicBezTo>
                      <a:pt x="429783" y="397449"/>
                      <a:pt x="429783" y="397449"/>
                      <a:pt x="426791" y="397449"/>
                    </a:cubicBezTo>
                    <a:cubicBezTo>
                      <a:pt x="426791" y="397449"/>
                      <a:pt x="426791" y="397449"/>
                      <a:pt x="420806" y="394461"/>
                    </a:cubicBezTo>
                    <a:cubicBezTo>
                      <a:pt x="420806" y="394461"/>
                      <a:pt x="420806" y="394461"/>
                      <a:pt x="420806" y="384002"/>
                    </a:cubicBezTo>
                    <a:cubicBezTo>
                      <a:pt x="420806" y="384002"/>
                      <a:pt x="420806" y="384002"/>
                      <a:pt x="414822" y="388484"/>
                    </a:cubicBezTo>
                    <a:cubicBezTo>
                      <a:pt x="414822" y="388484"/>
                      <a:pt x="414822" y="388484"/>
                      <a:pt x="413326" y="389978"/>
                    </a:cubicBezTo>
                    <a:cubicBezTo>
                      <a:pt x="413326" y="389978"/>
                      <a:pt x="413326" y="389978"/>
                      <a:pt x="402853" y="389978"/>
                    </a:cubicBezTo>
                    <a:cubicBezTo>
                      <a:pt x="402853" y="389978"/>
                      <a:pt x="402853" y="389978"/>
                      <a:pt x="393877" y="388484"/>
                    </a:cubicBezTo>
                    <a:cubicBezTo>
                      <a:pt x="393877" y="388484"/>
                      <a:pt x="393877" y="388484"/>
                      <a:pt x="389389" y="392967"/>
                    </a:cubicBezTo>
                    <a:cubicBezTo>
                      <a:pt x="389389" y="392967"/>
                      <a:pt x="389389" y="392967"/>
                      <a:pt x="386397" y="401932"/>
                    </a:cubicBezTo>
                    <a:cubicBezTo>
                      <a:pt x="386397" y="401932"/>
                      <a:pt x="386397" y="401932"/>
                      <a:pt x="392381" y="409403"/>
                    </a:cubicBezTo>
                    <a:cubicBezTo>
                      <a:pt x="392381" y="409403"/>
                      <a:pt x="392381" y="409403"/>
                      <a:pt x="389389" y="421356"/>
                    </a:cubicBezTo>
                    <a:cubicBezTo>
                      <a:pt x="389389" y="421356"/>
                      <a:pt x="389389" y="421356"/>
                      <a:pt x="381908" y="428827"/>
                    </a:cubicBezTo>
                    <a:cubicBezTo>
                      <a:pt x="381908" y="428827"/>
                      <a:pt x="381908" y="428827"/>
                      <a:pt x="374428" y="428827"/>
                    </a:cubicBezTo>
                    <a:cubicBezTo>
                      <a:pt x="374428" y="428827"/>
                      <a:pt x="374428" y="428827"/>
                      <a:pt x="365452" y="428827"/>
                    </a:cubicBezTo>
                    <a:cubicBezTo>
                      <a:pt x="365452" y="428827"/>
                      <a:pt x="365452" y="428827"/>
                      <a:pt x="362459" y="439286"/>
                    </a:cubicBezTo>
                    <a:cubicBezTo>
                      <a:pt x="362459" y="439286"/>
                      <a:pt x="362459" y="439286"/>
                      <a:pt x="350491" y="443769"/>
                    </a:cubicBezTo>
                    <a:cubicBezTo>
                      <a:pt x="350491" y="443769"/>
                      <a:pt x="350491" y="443769"/>
                      <a:pt x="348995" y="446757"/>
                    </a:cubicBezTo>
                    <a:cubicBezTo>
                      <a:pt x="348995" y="446757"/>
                      <a:pt x="348995" y="446757"/>
                      <a:pt x="338522" y="454228"/>
                    </a:cubicBezTo>
                    <a:cubicBezTo>
                      <a:pt x="338522" y="454228"/>
                      <a:pt x="338522" y="454228"/>
                      <a:pt x="328050" y="457216"/>
                    </a:cubicBezTo>
                    <a:cubicBezTo>
                      <a:pt x="328050" y="457216"/>
                      <a:pt x="328050" y="457216"/>
                      <a:pt x="322065" y="458710"/>
                    </a:cubicBezTo>
                    <a:cubicBezTo>
                      <a:pt x="322065" y="458710"/>
                      <a:pt x="322065" y="458710"/>
                      <a:pt x="319073" y="454228"/>
                    </a:cubicBezTo>
                    <a:cubicBezTo>
                      <a:pt x="319073" y="454228"/>
                      <a:pt x="319073" y="454228"/>
                      <a:pt x="317577" y="451239"/>
                    </a:cubicBezTo>
                    <a:cubicBezTo>
                      <a:pt x="317577" y="451239"/>
                      <a:pt x="317577" y="451239"/>
                      <a:pt x="325058" y="448251"/>
                    </a:cubicBezTo>
                    <a:cubicBezTo>
                      <a:pt x="325058" y="448251"/>
                      <a:pt x="325058" y="448251"/>
                      <a:pt x="331042" y="440780"/>
                    </a:cubicBezTo>
                    <a:cubicBezTo>
                      <a:pt x="331042" y="440780"/>
                      <a:pt x="331042" y="440780"/>
                      <a:pt x="323561" y="440780"/>
                    </a:cubicBezTo>
                    <a:cubicBezTo>
                      <a:pt x="323561" y="440780"/>
                      <a:pt x="323561" y="440780"/>
                      <a:pt x="320569" y="436298"/>
                    </a:cubicBezTo>
                    <a:cubicBezTo>
                      <a:pt x="320569" y="436298"/>
                      <a:pt x="320569" y="436298"/>
                      <a:pt x="328050" y="425838"/>
                    </a:cubicBezTo>
                    <a:cubicBezTo>
                      <a:pt x="328050" y="425838"/>
                      <a:pt x="328050" y="425838"/>
                      <a:pt x="331042" y="415379"/>
                    </a:cubicBezTo>
                    <a:cubicBezTo>
                      <a:pt x="331042" y="415379"/>
                      <a:pt x="331042" y="415379"/>
                      <a:pt x="335530" y="400438"/>
                    </a:cubicBezTo>
                    <a:cubicBezTo>
                      <a:pt x="335530" y="400438"/>
                      <a:pt x="335530" y="400438"/>
                      <a:pt x="343010" y="391473"/>
                    </a:cubicBezTo>
                    <a:cubicBezTo>
                      <a:pt x="343010" y="391473"/>
                      <a:pt x="343010" y="391473"/>
                      <a:pt x="369940" y="394461"/>
                    </a:cubicBezTo>
                    <a:cubicBezTo>
                      <a:pt x="369940" y="394461"/>
                      <a:pt x="369940" y="394461"/>
                      <a:pt x="365452" y="388484"/>
                    </a:cubicBezTo>
                    <a:cubicBezTo>
                      <a:pt x="365452" y="388484"/>
                      <a:pt x="365452" y="388484"/>
                      <a:pt x="357971" y="386990"/>
                    </a:cubicBezTo>
                    <a:cubicBezTo>
                      <a:pt x="357971" y="386990"/>
                      <a:pt x="357971" y="386990"/>
                      <a:pt x="344507" y="381013"/>
                    </a:cubicBezTo>
                    <a:cubicBezTo>
                      <a:pt x="344507" y="381013"/>
                      <a:pt x="344507" y="381013"/>
                      <a:pt x="334034" y="385496"/>
                    </a:cubicBezTo>
                    <a:cubicBezTo>
                      <a:pt x="334034" y="385496"/>
                      <a:pt x="334034" y="385496"/>
                      <a:pt x="325058" y="392967"/>
                    </a:cubicBezTo>
                    <a:cubicBezTo>
                      <a:pt x="325058" y="392967"/>
                      <a:pt x="325058" y="392967"/>
                      <a:pt x="316081" y="400438"/>
                    </a:cubicBezTo>
                    <a:cubicBezTo>
                      <a:pt x="316081" y="400438"/>
                      <a:pt x="316081" y="400438"/>
                      <a:pt x="311593" y="409403"/>
                    </a:cubicBezTo>
                    <a:cubicBezTo>
                      <a:pt x="311593" y="409403"/>
                      <a:pt x="311593" y="409403"/>
                      <a:pt x="310097" y="416873"/>
                    </a:cubicBezTo>
                    <a:cubicBezTo>
                      <a:pt x="310097" y="416873"/>
                      <a:pt x="310097" y="416873"/>
                      <a:pt x="304113" y="416873"/>
                    </a:cubicBezTo>
                    <a:cubicBezTo>
                      <a:pt x="304113" y="416873"/>
                      <a:pt x="304113" y="416873"/>
                      <a:pt x="304113" y="419862"/>
                    </a:cubicBezTo>
                    <a:cubicBezTo>
                      <a:pt x="304113" y="419862"/>
                      <a:pt x="304113" y="419862"/>
                      <a:pt x="307105" y="425838"/>
                    </a:cubicBezTo>
                    <a:cubicBezTo>
                      <a:pt x="307105" y="425838"/>
                      <a:pt x="307105" y="425838"/>
                      <a:pt x="305609" y="430321"/>
                    </a:cubicBezTo>
                    <a:cubicBezTo>
                      <a:pt x="305609" y="430321"/>
                      <a:pt x="305609" y="430321"/>
                      <a:pt x="301120" y="434803"/>
                    </a:cubicBezTo>
                    <a:cubicBezTo>
                      <a:pt x="301120" y="434803"/>
                      <a:pt x="301120" y="434803"/>
                      <a:pt x="290648" y="440780"/>
                    </a:cubicBezTo>
                    <a:cubicBezTo>
                      <a:pt x="290648" y="440780"/>
                      <a:pt x="290648" y="440780"/>
                      <a:pt x="284664" y="445263"/>
                    </a:cubicBezTo>
                    <a:cubicBezTo>
                      <a:pt x="284664" y="445263"/>
                      <a:pt x="284664" y="445263"/>
                      <a:pt x="277183" y="452734"/>
                    </a:cubicBezTo>
                    <a:cubicBezTo>
                      <a:pt x="277183" y="452734"/>
                      <a:pt x="277183" y="452734"/>
                      <a:pt x="275687" y="460204"/>
                    </a:cubicBezTo>
                    <a:cubicBezTo>
                      <a:pt x="275687" y="460204"/>
                      <a:pt x="275687" y="460204"/>
                      <a:pt x="286160" y="463193"/>
                    </a:cubicBezTo>
                    <a:cubicBezTo>
                      <a:pt x="286160" y="463193"/>
                      <a:pt x="286160" y="463193"/>
                      <a:pt x="287656" y="473652"/>
                    </a:cubicBezTo>
                    <a:cubicBezTo>
                      <a:pt x="287656" y="473652"/>
                      <a:pt x="287656" y="473652"/>
                      <a:pt x="283168" y="479629"/>
                    </a:cubicBezTo>
                    <a:cubicBezTo>
                      <a:pt x="283168" y="479629"/>
                      <a:pt x="283168" y="479629"/>
                      <a:pt x="275687" y="484111"/>
                    </a:cubicBezTo>
                    <a:cubicBezTo>
                      <a:pt x="275687" y="484111"/>
                      <a:pt x="275687" y="484111"/>
                      <a:pt x="266711" y="496064"/>
                    </a:cubicBezTo>
                    <a:cubicBezTo>
                      <a:pt x="266711" y="496064"/>
                      <a:pt x="266711" y="496064"/>
                      <a:pt x="253246" y="505029"/>
                    </a:cubicBezTo>
                    <a:cubicBezTo>
                      <a:pt x="253246" y="505029"/>
                      <a:pt x="253246" y="505029"/>
                      <a:pt x="226317" y="518477"/>
                    </a:cubicBezTo>
                    <a:cubicBezTo>
                      <a:pt x="226317" y="518477"/>
                      <a:pt x="226317" y="518477"/>
                      <a:pt x="224821" y="530430"/>
                    </a:cubicBezTo>
                    <a:cubicBezTo>
                      <a:pt x="224821" y="530430"/>
                      <a:pt x="224821" y="530430"/>
                      <a:pt x="214348" y="534913"/>
                    </a:cubicBezTo>
                    <a:cubicBezTo>
                      <a:pt x="214348" y="534913"/>
                      <a:pt x="214348" y="534913"/>
                      <a:pt x="203876" y="540890"/>
                    </a:cubicBezTo>
                    <a:cubicBezTo>
                      <a:pt x="203876" y="540890"/>
                      <a:pt x="203876" y="540890"/>
                      <a:pt x="190411" y="545372"/>
                    </a:cubicBezTo>
                    <a:cubicBezTo>
                      <a:pt x="190411" y="545372"/>
                      <a:pt x="190411" y="545372"/>
                      <a:pt x="185923" y="548360"/>
                    </a:cubicBezTo>
                    <a:cubicBezTo>
                      <a:pt x="185923" y="548360"/>
                      <a:pt x="185923" y="548360"/>
                      <a:pt x="179939" y="552843"/>
                    </a:cubicBezTo>
                    <a:cubicBezTo>
                      <a:pt x="179939" y="552843"/>
                      <a:pt x="179939" y="552843"/>
                      <a:pt x="175450" y="557325"/>
                    </a:cubicBezTo>
                    <a:cubicBezTo>
                      <a:pt x="175450" y="557325"/>
                      <a:pt x="175450" y="557325"/>
                      <a:pt x="172458" y="566290"/>
                    </a:cubicBezTo>
                    <a:cubicBezTo>
                      <a:pt x="172458" y="566290"/>
                      <a:pt x="172458" y="566290"/>
                      <a:pt x="164978" y="567785"/>
                    </a:cubicBezTo>
                    <a:cubicBezTo>
                      <a:pt x="164978" y="567785"/>
                      <a:pt x="164978" y="567785"/>
                      <a:pt x="154505" y="570773"/>
                    </a:cubicBezTo>
                    <a:cubicBezTo>
                      <a:pt x="154505" y="570773"/>
                      <a:pt x="154505" y="570773"/>
                      <a:pt x="147025" y="570773"/>
                    </a:cubicBezTo>
                    <a:cubicBezTo>
                      <a:pt x="147025" y="570773"/>
                      <a:pt x="147025" y="570773"/>
                      <a:pt x="139545" y="573761"/>
                    </a:cubicBezTo>
                    <a:cubicBezTo>
                      <a:pt x="139545" y="573761"/>
                      <a:pt x="139545" y="573761"/>
                      <a:pt x="129072" y="579738"/>
                    </a:cubicBezTo>
                    <a:cubicBezTo>
                      <a:pt x="129072" y="579738"/>
                      <a:pt x="129072" y="579738"/>
                      <a:pt x="132064" y="587209"/>
                    </a:cubicBezTo>
                    <a:cubicBezTo>
                      <a:pt x="132064" y="587209"/>
                      <a:pt x="132064" y="587209"/>
                      <a:pt x="129072" y="588703"/>
                    </a:cubicBezTo>
                    <a:cubicBezTo>
                      <a:pt x="129072" y="588703"/>
                      <a:pt x="129072" y="588703"/>
                      <a:pt x="121592" y="584220"/>
                    </a:cubicBezTo>
                    <a:cubicBezTo>
                      <a:pt x="121592" y="584220"/>
                      <a:pt x="121592" y="584220"/>
                      <a:pt x="114111" y="581232"/>
                    </a:cubicBezTo>
                    <a:cubicBezTo>
                      <a:pt x="114111" y="581232"/>
                      <a:pt x="114111" y="581232"/>
                      <a:pt x="108127" y="572267"/>
                    </a:cubicBezTo>
                    <a:cubicBezTo>
                      <a:pt x="108127" y="572267"/>
                      <a:pt x="108127" y="572267"/>
                      <a:pt x="106631" y="575255"/>
                    </a:cubicBezTo>
                    <a:cubicBezTo>
                      <a:pt x="106631" y="575255"/>
                      <a:pt x="106631" y="575255"/>
                      <a:pt x="106631" y="587209"/>
                    </a:cubicBezTo>
                    <a:cubicBezTo>
                      <a:pt x="106631" y="587209"/>
                      <a:pt x="106631" y="587209"/>
                      <a:pt x="97655" y="587209"/>
                    </a:cubicBezTo>
                    <a:cubicBezTo>
                      <a:pt x="97655" y="587209"/>
                      <a:pt x="97655" y="587209"/>
                      <a:pt x="97655" y="591691"/>
                    </a:cubicBezTo>
                    <a:cubicBezTo>
                      <a:pt x="97655" y="591691"/>
                      <a:pt x="97655" y="591691"/>
                      <a:pt x="88678" y="591691"/>
                    </a:cubicBezTo>
                    <a:cubicBezTo>
                      <a:pt x="88678" y="591691"/>
                      <a:pt x="88678" y="591691"/>
                      <a:pt x="88678" y="590197"/>
                    </a:cubicBezTo>
                    <a:cubicBezTo>
                      <a:pt x="88678" y="588703"/>
                      <a:pt x="84190" y="588703"/>
                      <a:pt x="84190" y="588703"/>
                    </a:cubicBezTo>
                    <a:cubicBezTo>
                      <a:pt x="84190" y="588703"/>
                      <a:pt x="84190" y="588703"/>
                      <a:pt x="78206" y="588703"/>
                    </a:cubicBezTo>
                    <a:cubicBezTo>
                      <a:pt x="78206" y="588703"/>
                      <a:pt x="78206" y="588703"/>
                      <a:pt x="70725" y="590197"/>
                    </a:cubicBezTo>
                    <a:cubicBezTo>
                      <a:pt x="70725" y="590197"/>
                      <a:pt x="70725" y="590197"/>
                      <a:pt x="61749" y="599162"/>
                    </a:cubicBezTo>
                    <a:cubicBezTo>
                      <a:pt x="61749" y="599162"/>
                      <a:pt x="61749" y="599162"/>
                      <a:pt x="45292" y="599162"/>
                    </a:cubicBezTo>
                    <a:cubicBezTo>
                      <a:pt x="45292" y="599162"/>
                      <a:pt x="45292" y="599162"/>
                      <a:pt x="30331" y="599162"/>
                    </a:cubicBezTo>
                    <a:cubicBezTo>
                      <a:pt x="30331" y="599162"/>
                      <a:pt x="30331" y="599162"/>
                      <a:pt x="30331" y="593185"/>
                    </a:cubicBezTo>
                    <a:cubicBezTo>
                      <a:pt x="30331" y="593185"/>
                      <a:pt x="30331" y="593185"/>
                      <a:pt x="40804" y="581232"/>
                    </a:cubicBezTo>
                    <a:cubicBezTo>
                      <a:pt x="40804" y="581232"/>
                      <a:pt x="40804" y="581232"/>
                      <a:pt x="58757" y="581232"/>
                    </a:cubicBezTo>
                    <a:cubicBezTo>
                      <a:pt x="58757" y="581232"/>
                      <a:pt x="58757" y="581232"/>
                      <a:pt x="66237" y="581232"/>
                    </a:cubicBezTo>
                    <a:cubicBezTo>
                      <a:pt x="66237" y="581232"/>
                      <a:pt x="66237" y="581232"/>
                      <a:pt x="73717" y="576750"/>
                    </a:cubicBezTo>
                    <a:cubicBezTo>
                      <a:pt x="73717" y="576750"/>
                      <a:pt x="73717" y="576750"/>
                      <a:pt x="84190" y="573761"/>
                    </a:cubicBezTo>
                    <a:cubicBezTo>
                      <a:pt x="84190" y="573761"/>
                      <a:pt x="84190" y="573761"/>
                      <a:pt x="88678" y="570773"/>
                    </a:cubicBezTo>
                    <a:cubicBezTo>
                      <a:pt x="88678" y="570773"/>
                      <a:pt x="88678" y="570773"/>
                      <a:pt x="93166" y="563302"/>
                    </a:cubicBezTo>
                    <a:cubicBezTo>
                      <a:pt x="93166" y="563302"/>
                      <a:pt x="93166" y="563302"/>
                      <a:pt x="102143" y="558820"/>
                    </a:cubicBezTo>
                    <a:cubicBezTo>
                      <a:pt x="102143" y="558820"/>
                      <a:pt x="102143" y="558820"/>
                      <a:pt x="115607" y="557325"/>
                    </a:cubicBezTo>
                    <a:cubicBezTo>
                      <a:pt x="115607" y="557325"/>
                      <a:pt x="115607" y="557325"/>
                      <a:pt x="123088" y="557325"/>
                    </a:cubicBezTo>
                    <a:cubicBezTo>
                      <a:pt x="123088" y="557325"/>
                      <a:pt x="123088" y="557325"/>
                      <a:pt x="129072" y="563302"/>
                    </a:cubicBezTo>
                    <a:cubicBezTo>
                      <a:pt x="129072" y="563302"/>
                      <a:pt x="129072" y="563302"/>
                      <a:pt x="135056" y="558820"/>
                    </a:cubicBezTo>
                    <a:cubicBezTo>
                      <a:pt x="135056" y="558820"/>
                      <a:pt x="135056" y="558820"/>
                      <a:pt x="141041" y="549855"/>
                    </a:cubicBezTo>
                    <a:cubicBezTo>
                      <a:pt x="141041" y="549855"/>
                      <a:pt x="141041" y="549855"/>
                      <a:pt x="148521" y="542384"/>
                    </a:cubicBezTo>
                    <a:cubicBezTo>
                      <a:pt x="148521" y="542384"/>
                      <a:pt x="148521" y="542384"/>
                      <a:pt x="156001" y="537901"/>
                    </a:cubicBezTo>
                    <a:cubicBezTo>
                      <a:pt x="156001" y="537901"/>
                      <a:pt x="156001" y="537901"/>
                      <a:pt x="170962" y="534913"/>
                    </a:cubicBezTo>
                    <a:cubicBezTo>
                      <a:pt x="170962" y="534913"/>
                      <a:pt x="170962" y="534913"/>
                      <a:pt x="176946" y="528936"/>
                    </a:cubicBezTo>
                    <a:cubicBezTo>
                      <a:pt x="176946" y="528936"/>
                      <a:pt x="176946" y="528936"/>
                      <a:pt x="184427" y="521465"/>
                    </a:cubicBezTo>
                    <a:cubicBezTo>
                      <a:pt x="184427" y="521465"/>
                      <a:pt x="184427" y="521465"/>
                      <a:pt x="193403" y="513994"/>
                    </a:cubicBezTo>
                    <a:cubicBezTo>
                      <a:pt x="193403" y="513994"/>
                      <a:pt x="193403" y="513994"/>
                      <a:pt x="200884" y="509512"/>
                    </a:cubicBezTo>
                    <a:cubicBezTo>
                      <a:pt x="200884" y="509512"/>
                      <a:pt x="200884" y="509512"/>
                      <a:pt x="203876" y="500547"/>
                    </a:cubicBezTo>
                    <a:cubicBezTo>
                      <a:pt x="203876" y="500547"/>
                      <a:pt x="203876" y="500547"/>
                      <a:pt x="205372" y="487099"/>
                    </a:cubicBezTo>
                    <a:cubicBezTo>
                      <a:pt x="205372" y="487099"/>
                      <a:pt x="205372" y="487099"/>
                      <a:pt x="208364" y="478134"/>
                    </a:cubicBezTo>
                    <a:cubicBezTo>
                      <a:pt x="208364" y="478134"/>
                      <a:pt x="208364" y="478134"/>
                      <a:pt x="209860" y="475146"/>
                    </a:cubicBezTo>
                    <a:cubicBezTo>
                      <a:pt x="209860" y="475146"/>
                      <a:pt x="209860" y="475146"/>
                      <a:pt x="217340" y="464687"/>
                    </a:cubicBezTo>
                    <a:cubicBezTo>
                      <a:pt x="217340" y="464687"/>
                      <a:pt x="217340" y="464687"/>
                      <a:pt x="212852" y="464687"/>
                    </a:cubicBezTo>
                    <a:cubicBezTo>
                      <a:pt x="212852" y="464687"/>
                      <a:pt x="212852" y="464687"/>
                      <a:pt x="205372" y="466181"/>
                    </a:cubicBezTo>
                    <a:cubicBezTo>
                      <a:pt x="205372" y="466181"/>
                      <a:pt x="205372" y="466181"/>
                      <a:pt x="200884" y="466181"/>
                    </a:cubicBezTo>
                    <a:cubicBezTo>
                      <a:pt x="200884" y="466181"/>
                      <a:pt x="200884" y="466181"/>
                      <a:pt x="193403" y="464687"/>
                    </a:cubicBezTo>
                    <a:cubicBezTo>
                      <a:pt x="193403" y="464687"/>
                      <a:pt x="193403" y="464687"/>
                      <a:pt x="190411" y="461699"/>
                    </a:cubicBezTo>
                    <a:cubicBezTo>
                      <a:pt x="190411" y="461699"/>
                      <a:pt x="190411" y="461699"/>
                      <a:pt x="197891" y="454228"/>
                    </a:cubicBezTo>
                    <a:cubicBezTo>
                      <a:pt x="197891" y="454228"/>
                      <a:pt x="197891" y="454228"/>
                      <a:pt x="190411" y="455722"/>
                    </a:cubicBezTo>
                    <a:cubicBezTo>
                      <a:pt x="190411" y="455722"/>
                      <a:pt x="190411" y="455722"/>
                      <a:pt x="185923" y="460204"/>
                    </a:cubicBezTo>
                    <a:cubicBezTo>
                      <a:pt x="185923" y="460204"/>
                      <a:pt x="185923" y="460204"/>
                      <a:pt x="182931" y="470664"/>
                    </a:cubicBezTo>
                    <a:cubicBezTo>
                      <a:pt x="182931" y="470664"/>
                      <a:pt x="182931" y="470664"/>
                      <a:pt x="178442" y="475146"/>
                    </a:cubicBezTo>
                    <a:cubicBezTo>
                      <a:pt x="178442" y="475146"/>
                      <a:pt x="178442" y="475146"/>
                      <a:pt x="176946" y="470664"/>
                    </a:cubicBezTo>
                    <a:cubicBezTo>
                      <a:pt x="176946" y="470664"/>
                      <a:pt x="176946" y="470664"/>
                      <a:pt x="172458" y="464687"/>
                    </a:cubicBezTo>
                    <a:cubicBezTo>
                      <a:pt x="172458" y="464687"/>
                      <a:pt x="172458" y="464687"/>
                      <a:pt x="164978" y="457216"/>
                    </a:cubicBezTo>
                    <a:cubicBezTo>
                      <a:pt x="164978" y="457216"/>
                      <a:pt x="164978" y="457216"/>
                      <a:pt x="153009" y="449745"/>
                    </a:cubicBezTo>
                    <a:cubicBezTo>
                      <a:pt x="153009" y="449745"/>
                      <a:pt x="153009" y="449745"/>
                      <a:pt x="150017" y="449745"/>
                    </a:cubicBezTo>
                    <a:cubicBezTo>
                      <a:pt x="150017" y="449745"/>
                      <a:pt x="150017" y="449745"/>
                      <a:pt x="139545" y="457216"/>
                    </a:cubicBezTo>
                    <a:cubicBezTo>
                      <a:pt x="139545" y="457216"/>
                      <a:pt x="139545" y="457216"/>
                      <a:pt x="133560" y="457216"/>
                    </a:cubicBezTo>
                    <a:cubicBezTo>
                      <a:pt x="133560" y="457216"/>
                      <a:pt x="133560" y="457216"/>
                      <a:pt x="124584" y="457216"/>
                    </a:cubicBezTo>
                    <a:cubicBezTo>
                      <a:pt x="124584" y="457216"/>
                      <a:pt x="124584" y="457216"/>
                      <a:pt x="126080" y="437792"/>
                    </a:cubicBezTo>
                    <a:cubicBezTo>
                      <a:pt x="126080" y="437792"/>
                      <a:pt x="126080" y="437792"/>
                      <a:pt x="127576" y="431815"/>
                    </a:cubicBezTo>
                    <a:cubicBezTo>
                      <a:pt x="127576" y="431815"/>
                      <a:pt x="127576" y="431815"/>
                      <a:pt x="132064" y="425838"/>
                    </a:cubicBezTo>
                    <a:cubicBezTo>
                      <a:pt x="132064" y="425838"/>
                      <a:pt x="132064" y="425838"/>
                      <a:pt x="132064" y="418368"/>
                    </a:cubicBezTo>
                    <a:cubicBezTo>
                      <a:pt x="132064" y="418368"/>
                      <a:pt x="132064" y="418368"/>
                      <a:pt x="130568" y="406414"/>
                    </a:cubicBezTo>
                    <a:cubicBezTo>
                      <a:pt x="130568" y="406414"/>
                      <a:pt x="130568" y="406414"/>
                      <a:pt x="127576" y="394461"/>
                    </a:cubicBezTo>
                    <a:cubicBezTo>
                      <a:pt x="127576" y="394461"/>
                      <a:pt x="127576" y="394461"/>
                      <a:pt x="124584" y="397449"/>
                    </a:cubicBezTo>
                    <a:cubicBezTo>
                      <a:pt x="124584" y="397449"/>
                      <a:pt x="124584" y="397449"/>
                      <a:pt x="118600" y="403426"/>
                    </a:cubicBezTo>
                    <a:cubicBezTo>
                      <a:pt x="118600" y="403426"/>
                      <a:pt x="118600" y="403426"/>
                      <a:pt x="114111" y="406414"/>
                    </a:cubicBezTo>
                    <a:cubicBezTo>
                      <a:pt x="114111" y="406414"/>
                      <a:pt x="114111" y="406414"/>
                      <a:pt x="109623" y="406414"/>
                    </a:cubicBezTo>
                    <a:cubicBezTo>
                      <a:pt x="109623" y="406414"/>
                      <a:pt x="109623" y="406414"/>
                      <a:pt x="105135" y="401932"/>
                    </a:cubicBezTo>
                    <a:cubicBezTo>
                      <a:pt x="105135" y="401932"/>
                      <a:pt x="105135" y="401932"/>
                      <a:pt x="102143" y="401932"/>
                    </a:cubicBezTo>
                    <a:cubicBezTo>
                      <a:pt x="102143" y="401932"/>
                      <a:pt x="102143" y="401932"/>
                      <a:pt x="96158" y="398943"/>
                    </a:cubicBezTo>
                    <a:cubicBezTo>
                      <a:pt x="96158" y="398943"/>
                      <a:pt x="96158" y="398943"/>
                      <a:pt x="91670" y="394461"/>
                    </a:cubicBezTo>
                    <a:cubicBezTo>
                      <a:pt x="91670" y="394461"/>
                      <a:pt x="91670" y="394461"/>
                      <a:pt x="87182" y="391473"/>
                    </a:cubicBezTo>
                    <a:cubicBezTo>
                      <a:pt x="87182" y="391473"/>
                      <a:pt x="87182" y="391473"/>
                      <a:pt x="82694" y="386990"/>
                    </a:cubicBezTo>
                    <a:cubicBezTo>
                      <a:pt x="82694" y="386990"/>
                      <a:pt x="82694" y="386990"/>
                      <a:pt x="81198" y="382508"/>
                    </a:cubicBezTo>
                    <a:cubicBezTo>
                      <a:pt x="81198" y="382508"/>
                      <a:pt x="81198" y="382508"/>
                      <a:pt x="79702" y="372048"/>
                    </a:cubicBezTo>
                    <a:cubicBezTo>
                      <a:pt x="79702" y="372048"/>
                      <a:pt x="79702" y="372048"/>
                      <a:pt x="85686" y="367566"/>
                    </a:cubicBezTo>
                    <a:cubicBezTo>
                      <a:pt x="85686" y="367566"/>
                      <a:pt x="85686" y="367566"/>
                      <a:pt x="91670" y="367566"/>
                    </a:cubicBezTo>
                    <a:cubicBezTo>
                      <a:pt x="91670" y="367566"/>
                      <a:pt x="91670" y="367566"/>
                      <a:pt x="99151" y="367566"/>
                    </a:cubicBezTo>
                    <a:cubicBezTo>
                      <a:pt x="99151" y="367566"/>
                      <a:pt x="99151" y="367566"/>
                      <a:pt x="106631" y="372048"/>
                    </a:cubicBezTo>
                    <a:cubicBezTo>
                      <a:pt x="106631" y="372048"/>
                      <a:pt x="106631" y="372048"/>
                      <a:pt x="109623" y="364578"/>
                    </a:cubicBezTo>
                    <a:cubicBezTo>
                      <a:pt x="109623" y="364578"/>
                      <a:pt x="109623" y="364578"/>
                      <a:pt x="105135" y="360095"/>
                    </a:cubicBezTo>
                    <a:cubicBezTo>
                      <a:pt x="105135" y="360095"/>
                      <a:pt x="105135" y="360095"/>
                      <a:pt x="103639" y="360095"/>
                    </a:cubicBezTo>
                    <a:cubicBezTo>
                      <a:pt x="103639" y="360095"/>
                      <a:pt x="103639" y="360095"/>
                      <a:pt x="96158" y="360095"/>
                    </a:cubicBezTo>
                    <a:cubicBezTo>
                      <a:pt x="96158" y="360095"/>
                      <a:pt x="96158" y="360095"/>
                      <a:pt x="91670" y="360095"/>
                    </a:cubicBezTo>
                    <a:cubicBezTo>
                      <a:pt x="91670" y="360095"/>
                      <a:pt x="91670" y="360095"/>
                      <a:pt x="82694" y="354118"/>
                    </a:cubicBezTo>
                    <a:cubicBezTo>
                      <a:pt x="82694" y="354118"/>
                      <a:pt x="82694" y="354118"/>
                      <a:pt x="79702" y="348142"/>
                    </a:cubicBezTo>
                    <a:cubicBezTo>
                      <a:pt x="79702" y="348142"/>
                      <a:pt x="79702" y="348142"/>
                      <a:pt x="76710" y="340671"/>
                    </a:cubicBezTo>
                    <a:cubicBezTo>
                      <a:pt x="76710" y="340671"/>
                      <a:pt x="76710" y="340671"/>
                      <a:pt x="73717" y="333200"/>
                    </a:cubicBezTo>
                    <a:cubicBezTo>
                      <a:pt x="73717" y="333200"/>
                      <a:pt x="73717" y="333200"/>
                      <a:pt x="73717" y="330212"/>
                    </a:cubicBezTo>
                    <a:cubicBezTo>
                      <a:pt x="73717" y="330212"/>
                      <a:pt x="73717" y="330212"/>
                      <a:pt x="76710" y="327223"/>
                    </a:cubicBezTo>
                    <a:cubicBezTo>
                      <a:pt x="76710" y="327223"/>
                      <a:pt x="76710" y="327223"/>
                      <a:pt x="81198" y="319752"/>
                    </a:cubicBezTo>
                    <a:cubicBezTo>
                      <a:pt x="81198" y="319752"/>
                      <a:pt x="81198" y="319752"/>
                      <a:pt x="88678" y="310787"/>
                    </a:cubicBezTo>
                    <a:cubicBezTo>
                      <a:pt x="88678" y="310787"/>
                      <a:pt x="88678" y="310787"/>
                      <a:pt x="97655" y="304811"/>
                    </a:cubicBezTo>
                    <a:cubicBezTo>
                      <a:pt x="97655" y="304811"/>
                      <a:pt x="97655" y="304811"/>
                      <a:pt x="103639" y="297340"/>
                    </a:cubicBezTo>
                    <a:cubicBezTo>
                      <a:pt x="103639" y="297340"/>
                      <a:pt x="103639" y="297340"/>
                      <a:pt x="105135" y="289869"/>
                    </a:cubicBezTo>
                    <a:cubicBezTo>
                      <a:pt x="105135" y="289869"/>
                      <a:pt x="105135" y="289869"/>
                      <a:pt x="112615" y="282398"/>
                    </a:cubicBezTo>
                    <a:cubicBezTo>
                      <a:pt x="112615" y="282398"/>
                      <a:pt x="112615" y="282398"/>
                      <a:pt x="118600" y="280904"/>
                    </a:cubicBezTo>
                    <a:cubicBezTo>
                      <a:pt x="118600" y="280904"/>
                      <a:pt x="118600" y="280904"/>
                      <a:pt x="123088" y="283892"/>
                    </a:cubicBezTo>
                    <a:cubicBezTo>
                      <a:pt x="123088" y="283892"/>
                      <a:pt x="123088" y="283892"/>
                      <a:pt x="127576" y="289869"/>
                    </a:cubicBezTo>
                    <a:cubicBezTo>
                      <a:pt x="127576" y="289869"/>
                      <a:pt x="127576" y="289869"/>
                      <a:pt x="130568" y="289869"/>
                    </a:cubicBezTo>
                    <a:cubicBezTo>
                      <a:pt x="130568" y="289869"/>
                      <a:pt x="130568" y="289869"/>
                      <a:pt x="136552" y="289869"/>
                    </a:cubicBezTo>
                    <a:cubicBezTo>
                      <a:pt x="136552" y="289869"/>
                      <a:pt x="136552" y="289869"/>
                      <a:pt x="139545" y="289869"/>
                    </a:cubicBezTo>
                    <a:cubicBezTo>
                      <a:pt x="139545" y="289869"/>
                      <a:pt x="139545" y="289869"/>
                      <a:pt x="144033" y="283892"/>
                    </a:cubicBezTo>
                    <a:cubicBezTo>
                      <a:pt x="144033" y="283892"/>
                      <a:pt x="144033" y="283892"/>
                      <a:pt x="148521" y="283892"/>
                    </a:cubicBezTo>
                    <a:cubicBezTo>
                      <a:pt x="148521" y="283892"/>
                      <a:pt x="148521" y="283892"/>
                      <a:pt x="150017" y="280904"/>
                    </a:cubicBezTo>
                    <a:cubicBezTo>
                      <a:pt x="150017" y="280904"/>
                      <a:pt x="150017" y="280904"/>
                      <a:pt x="153009" y="276422"/>
                    </a:cubicBezTo>
                    <a:cubicBezTo>
                      <a:pt x="153009" y="276422"/>
                      <a:pt x="153009" y="276422"/>
                      <a:pt x="154505" y="280904"/>
                    </a:cubicBezTo>
                    <a:cubicBezTo>
                      <a:pt x="154505" y="280904"/>
                      <a:pt x="154505" y="280904"/>
                      <a:pt x="158994" y="280904"/>
                    </a:cubicBezTo>
                    <a:cubicBezTo>
                      <a:pt x="158994" y="280904"/>
                      <a:pt x="158994" y="280904"/>
                      <a:pt x="161986" y="280904"/>
                    </a:cubicBezTo>
                    <a:cubicBezTo>
                      <a:pt x="161986" y="280904"/>
                      <a:pt x="161986" y="280904"/>
                      <a:pt x="167970" y="280904"/>
                    </a:cubicBezTo>
                    <a:cubicBezTo>
                      <a:pt x="167970" y="280904"/>
                      <a:pt x="167970" y="280904"/>
                      <a:pt x="172458" y="276422"/>
                    </a:cubicBezTo>
                    <a:cubicBezTo>
                      <a:pt x="172458" y="276422"/>
                      <a:pt x="172458" y="276422"/>
                      <a:pt x="176946" y="276422"/>
                    </a:cubicBezTo>
                    <a:cubicBezTo>
                      <a:pt x="176946" y="276422"/>
                      <a:pt x="176946" y="276422"/>
                      <a:pt x="178442" y="265962"/>
                    </a:cubicBezTo>
                    <a:cubicBezTo>
                      <a:pt x="178442" y="265962"/>
                      <a:pt x="178442" y="265962"/>
                      <a:pt x="175450" y="258491"/>
                    </a:cubicBezTo>
                    <a:cubicBezTo>
                      <a:pt x="175450" y="258491"/>
                      <a:pt x="175450" y="258491"/>
                      <a:pt x="172458" y="246538"/>
                    </a:cubicBezTo>
                    <a:cubicBezTo>
                      <a:pt x="172458" y="246538"/>
                      <a:pt x="172458" y="246538"/>
                      <a:pt x="178442" y="246538"/>
                    </a:cubicBezTo>
                    <a:cubicBezTo>
                      <a:pt x="178442" y="246538"/>
                      <a:pt x="178442" y="246538"/>
                      <a:pt x="184427" y="240561"/>
                    </a:cubicBezTo>
                    <a:cubicBezTo>
                      <a:pt x="184427" y="240561"/>
                      <a:pt x="184427" y="240561"/>
                      <a:pt x="182931" y="231596"/>
                    </a:cubicBezTo>
                    <a:cubicBezTo>
                      <a:pt x="182931" y="231596"/>
                      <a:pt x="182931" y="231596"/>
                      <a:pt x="173954" y="230102"/>
                    </a:cubicBezTo>
                    <a:cubicBezTo>
                      <a:pt x="173954" y="230102"/>
                      <a:pt x="173954" y="230102"/>
                      <a:pt x="169466" y="230102"/>
                    </a:cubicBezTo>
                    <a:cubicBezTo>
                      <a:pt x="169466" y="230102"/>
                      <a:pt x="169466" y="230102"/>
                      <a:pt x="164978" y="231596"/>
                    </a:cubicBezTo>
                    <a:cubicBezTo>
                      <a:pt x="164978" y="231596"/>
                      <a:pt x="164978" y="231596"/>
                      <a:pt x="160490" y="234585"/>
                    </a:cubicBezTo>
                    <a:cubicBezTo>
                      <a:pt x="160490" y="234585"/>
                      <a:pt x="160490" y="234585"/>
                      <a:pt x="157497" y="240561"/>
                    </a:cubicBezTo>
                    <a:cubicBezTo>
                      <a:pt x="157497" y="240561"/>
                      <a:pt x="157497" y="240561"/>
                      <a:pt x="153009" y="240561"/>
                    </a:cubicBezTo>
                    <a:cubicBezTo>
                      <a:pt x="153009" y="240561"/>
                      <a:pt x="153009" y="240561"/>
                      <a:pt x="148521" y="231596"/>
                    </a:cubicBezTo>
                    <a:cubicBezTo>
                      <a:pt x="148521" y="231596"/>
                      <a:pt x="148521" y="231596"/>
                      <a:pt x="136552" y="231596"/>
                    </a:cubicBezTo>
                    <a:cubicBezTo>
                      <a:pt x="136552" y="231596"/>
                      <a:pt x="136552" y="231596"/>
                      <a:pt x="123088" y="231596"/>
                    </a:cubicBezTo>
                    <a:cubicBezTo>
                      <a:pt x="123088" y="231596"/>
                      <a:pt x="123088" y="231596"/>
                      <a:pt x="112615" y="228608"/>
                    </a:cubicBezTo>
                    <a:cubicBezTo>
                      <a:pt x="112615" y="228608"/>
                      <a:pt x="112615" y="228608"/>
                      <a:pt x="102143" y="224125"/>
                    </a:cubicBezTo>
                    <a:cubicBezTo>
                      <a:pt x="102143" y="224125"/>
                      <a:pt x="102143" y="224125"/>
                      <a:pt x="96158" y="216654"/>
                    </a:cubicBezTo>
                    <a:cubicBezTo>
                      <a:pt x="96158" y="216654"/>
                      <a:pt x="96158" y="216654"/>
                      <a:pt x="94662" y="201713"/>
                    </a:cubicBezTo>
                    <a:cubicBezTo>
                      <a:pt x="94662" y="201713"/>
                      <a:pt x="94662" y="201713"/>
                      <a:pt x="102143" y="198724"/>
                    </a:cubicBezTo>
                    <a:cubicBezTo>
                      <a:pt x="102143" y="198724"/>
                      <a:pt x="102143" y="198724"/>
                      <a:pt x="106631" y="195736"/>
                    </a:cubicBezTo>
                    <a:cubicBezTo>
                      <a:pt x="106631" y="195736"/>
                      <a:pt x="106631" y="195736"/>
                      <a:pt x="96158" y="191254"/>
                    </a:cubicBezTo>
                    <a:cubicBezTo>
                      <a:pt x="96158" y="191254"/>
                      <a:pt x="96158" y="191254"/>
                      <a:pt x="90174" y="186771"/>
                    </a:cubicBezTo>
                    <a:cubicBezTo>
                      <a:pt x="90174" y="186771"/>
                      <a:pt x="90174" y="186771"/>
                      <a:pt x="82694" y="180794"/>
                    </a:cubicBezTo>
                    <a:cubicBezTo>
                      <a:pt x="82694" y="180794"/>
                      <a:pt x="82694" y="180794"/>
                      <a:pt x="81198" y="177806"/>
                    </a:cubicBezTo>
                    <a:cubicBezTo>
                      <a:pt x="81198" y="177806"/>
                      <a:pt x="81198" y="177806"/>
                      <a:pt x="87182" y="173324"/>
                    </a:cubicBezTo>
                    <a:cubicBezTo>
                      <a:pt x="87182" y="173324"/>
                      <a:pt x="87182" y="173324"/>
                      <a:pt x="91670" y="173324"/>
                    </a:cubicBezTo>
                    <a:cubicBezTo>
                      <a:pt x="91670" y="173324"/>
                      <a:pt x="91670" y="173324"/>
                      <a:pt x="100647" y="171829"/>
                    </a:cubicBezTo>
                    <a:cubicBezTo>
                      <a:pt x="100647" y="171829"/>
                      <a:pt x="100647" y="171829"/>
                      <a:pt x="112615" y="164359"/>
                    </a:cubicBezTo>
                    <a:cubicBezTo>
                      <a:pt x="112615" y="164359"/>
                      <a:pt x="112615" y="164359"/>
                      <a:pt x="114111" y="167347"/>
                    </a:cubicBezTo>
                    <a:cubicBezTo>
                      <a:pt x="114111" y="167347"/>
                      <a:pt x="114111" y="167347"/>
                      <a:pt x="121592" y="164359"/>
                    </a:cubicBezTo>
                    <a:cubicBezTo>
                      <a:pt x="121592" y="164359"/>
                      <a:pt x="121592" y="164359"/>
                      <a:pt x="121592" y="162864"/>
                    </a:cubicBezTo>
                    <a:cubicBezTo>
                      <a:pt x="121592" y="162864"/>
                      <a:pt x="121592" y="162864"/>
                      <a:pt x="126080" y="161370"/>
                    </a:cubicBezTo>
                    <a:cubicBezTo>
                      <a:pt x="126080" y="161370"/>
                      <a:pt x="126080" y="161370"/>
                      <a:pt x="135056" y="159876"/>
                    </a:cubicBezTo>
                    <a:cubicBezTo>
                      <a:pt x="135056" y="159876"/>
                      <a:pt x="135056" y="159876"/>
                      <a:pt x="145529" y="159876"/>
                    </a:cubicBezTo>
                    <a:cubicBezTo>
                      <a:pt x="145529" y="159876"/>
                      <a:pt x="145529" y="159876"/>
                      <a:pt x="150017" y="162864"/>
                    </a:cubicBezTo>
                    <a:cubicBezTo>
                      <a:pt x="150017" y="162864"/>
                      <a:pt x="150017" y="162864"/>
                      <a:pt x="147025" y="170335"/>
                    </a:cubicBezTo>
                    <a:cubicBezTo>
                      <a:pt x="147025" y="170335"/>
                      <a:pt x="147025" y="170335"/>
                      <a:pt x="147025" y="173324"/>
                    </a:cubicBezTo>
                    <a:cubicBezTo>
                      <a:pt x="147025" y="173324"/>
                      <a:pt x="147025" y="173324"/>
                      <a:pt x="151513" y="176312"/>
                    </a:cubicBezTo>
                    <a:cubicBezTo>
                      <a:pt x="151513" y="176312"/>
                      <a:pt x="151513" y="176312"/>
                      <a:pt x="156001" y="180794"/>
                    </a:cubicBezTo>
                    <a:cubicBezTo>
                      <a:pt x="156001" y="180794"/>
                      <a:pt x="156001" y="180794"/>
                      <a:pt x="164978" y="180794"/>
                    </a:cubicBezTo>
                    <a:cubicBezTo>
                      <a:pt x="164978" y="180794"/>
                      <a:pt x="164978" y="180794"/>
                      <a:pt x="176946" y="183783"/>
                    </a:cubicBezTo>
                    <a:cubicBezTo>
                      <a:pt x="176946" y="183783"/>
                      <a:pt x="176946" y="183783"/>
                      <a:pt x="185923" y="179300"/>
                    </a:cubicBezTo>
                    <a:cubicBezTo>
                      <a:pt x="185923" y="179300"/>
                      <a:pt x="185923" y="179300"/>
                      <a:pt x="191907" y="173324"/>
                    </a:cubicBezTo>
                    <a:cubicBezTo>
                      <a:pt x="191907" y="173324"/>
                      <a:pt x="191907" y="173324"/>
                      <a:pt x="199387" y="168841"/>
                    </a:cubicBezTo>
                    <a:cubicBezTo>
                      <a:pt x="199387" y="168841"/>
                      <a:pt x="193403" y="165853"/>
                      <a:pt x="191907" y="165853"/>
                    </a:cubicBezTo>
                    <a:cubicBezTo>
                      <a:pt x="188915" y="165853"/>
                      <a:pt x="185923" y="162864"/>
                      <a:pt x="185923" y="162864"/>
                    </a:cubicBezTo>
                    <a:cubicBezTo>
                      <a:pt x="185923" y="162864"/>
                      <a:pt x="185923" y="162864"/>
                      <a:pt x="181435" y="159876"/>
                    </a:cubicBezTo>
                    <a:cubicBezTo>
                      <a:pt x="181435" y="159876"/>
                      <a:pt x="181435" y="159876"/>
                      <a:pt x="181435" y="153899"/>
                    </a:cubicBezTo>
                    <a:cubicBezTo>
                      <a:pt x="181435" y="153899"/>
                      <a:pt x="181435" y="153899"/>
                      <a:pt x="179939" y="146428"/>
                    </a:cubicBezTo>
                    <a:cubicBezTo>
                      <a:pt x="179939" y="146428"/>
                      <a:pt x="179939" y="146428"/>
                      <a:pt x="157497" y="140452"/>
                    </a:cubicBezTo>
                    <a:cubicBezTo>
                      <a:pt x="157497" y="140452"/>
                      <a:pt x="157497" y="140452"/>
                      <a:pt x="157497" y="118039"/>
                    </a:cubicBezTo>
                    <a:cubicBezTo>
                      <a:pt x="157497" y="118039"/>
                      <a:pt x="157497" y="118039"/>
                      <a:pt x="147025" y="107580"/>
                    </a:cubicBezTo>
                    <a:cubicBezTo>
                      <a:pt x="147025" y="107580"/>
                      <a:pt x="147025" y="107580"/>
                      <a:pt x="126080" y="85168"/>
                    </a:cubicBezTo>
                    <a:cubicBezTo>
                      <a:pt x="126080" y="85168"/>
                      <a:pt x="126080" y="85168"/>
                      <a:pt x="129072" y="85168"/>
                    </a:cubicBezTo>
                    <a:cubicBezTo>
                      <a:pt x="129072" y="85168"/>
                      <a:pt x="129072" y="85168"/>
                      <a:pt x="129072" y="80685"/>
                    </a:cubicBezTo>
                    <a:cubicBezTo>
                      <a:pt x="129072" y="80685"/>
                      <a:pt x="129072" y="80685"/>
                      <a:pt x="136552" y="80685"/>
                    </a:cubicBezTo>
                    <a:cubicBezTo>
                      <a:pt x="136552" y="80685"/>
                      <a:pt x="136552" y="80685"/>
                      <a:pt x="136552" y="74708"/>
                    </a:cubicBezTo>
                    <a:cubicBezTo>
                      <a:pt x="136552" y="74708"/>
                      <a:pt x="136552" y="74708"/>
                      <a:pt x="138048" y="67238"/>
                    </a:cubicBezTo>
                    <a:cubicBezTo>
                      <a:pt x="138048" y="67238"/>
                      <a:pt x="138048" y="67238"/>
                      <a:pt x="142537" y="67238"/>
                    </a:cubicBezTo>
                    <a:cubicBezTo>
                      <a:pt x="142537" y="67238"/>
                      <a:pt x="142537" y="67238"/>
                      <a:pt x="147025" y="70226"/>
                    </a:cubicBezTo>
                    <a:cubicBezTo>
                      <a:pt x="147025" y="70226"/>
                      <a:pt x="147025" y="70226"/>
                      <a:pt x="154505" y="70226"/>
                    </a:cubicBezTo>
                    <a:cubicBezTo>
                      <a:pt x="154505" y="70226"/>
                      <a:pt x="154505" y="70226"/>
                      <a:pt x="157497" y="70226"/>
                    </a:cubicBezTo>
                    <a:cubicBezTo>
                      <a:pt x="157497" y="70226"/>
                      <a:pt x="157497" y="70226"/>
                      <a:pt x="164978" y="70226"/>
                    </a:cubicBezTo>
                    <a:cubicBezTo>
                      <a:pt x="164978" y="70226"/>
                      <a:pt x="164978" y="70226"/>
                      <a:pt x="178442" y="65743"/>
                    </a:cubicBezTo>
                    <a:cubicBezTo>
                      <a:pt x="178442" y="65743"/>
                      <a:pt x="178442" y="65743"/>
                      <a:pt x="182931" y="61261"/>
                    </a:cubicBezTo>
                    <a:cubicBezTo>
                      <a:pt x="182931" y="61261"/>
                      <a:pt x="182931" y="61261"/>
                      <a:pt x="187419" y="53790"/>
                    </a:cubicBezTo>
                    <a:cubicBezTo>
                      <a:pt x="187419" y="53790"/>
                      <a:pt x="187419" y="53790"/>
                      <a:pt x="187419" y="41837"/>
                    </a:cubicBezTo>
                    <a:cubicBezTo>
                      <a:pt x="187419" y="41837"/>
                      <a:pt x="187419" y="41837"/>
                      <a:pt x="191907" y="41837"/>
                    </a:cubicBezTo>
                    <a:cubicBezTo>
                      <a:pt x="191907" y="41837"/>
                      <a:pt x="191907" y="41837"/>
                      <a:pt x="196395" y="37354"/>
                    </a:cubicBezTo>
                    <a:cubicBezTo>
                      <a:pt x="196395" y="37354"/>
                      <a:pt x="196395" y="37354"/>
                      <a:pt x="205372" y="29883"/>
                    </a:cubicBezTo>
                    <a:cubicBezTo>
                      <a:pt x="205372" y="29883"/>
                      <a:pt x="205372" y="29883"/>
                      <a:pt x="221829" y="26895"/>
                    </a:cubicBezTo>
                    <a:cubicBezTo>
                      <a:pt x="221829" y="26895"/>
                      <a:pt x="221829" y="26895"/>
                      <a:pt x="227813" y="19424"/>
                    </a:cubicBezTo>
                    <a:cubicBezTo>
                      <a:pt x="227813" y="19424"/>
                      <a:pt x="227813" y="19424"/>
                      <a:pt x="233797" y="16436"/>
                    </a:cubicBezTo>
                    <a:cubicBezTo>
                      <a:pt x="233797" y="16436"/>
                      <a:pt x="233797" y="16436"/>
                      <a:pt x="238285" y="11953"/>
                    </a:cubicBezTo>
                    <a:cubicBezTo>
                      <a:pt x="238285" y="11953"/>
                      <a:pt x="238285" y="11953"/>
                      <a:pt x="262223" y="13447"/>
                    </a:cubicBezTo>
                    <a:cubicBezTo>
                      <a:pt x="262223" y="13447"/>
                      <a:pt x="262223" y="13447"/>
                      <a:pt x="265215" y="5977"/>
                    </a:cubicBezTo>
                    <a:cubicBezTo>
                      <a:pt x="265215" y="5977"/>
                      <a:pt x="265215" y="5977"/>
                      <a:pt x="277183" y="0"/>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99" name="Freeform 198">
                <a:extLst>
                  <a:ext uri="{FF2B5EF4-FFF2-40B4-BE49-F238E27FC236}">
                    <a16:creationId xmlns:a16="http://schemas.microsoft.com/office/drawing/2014/main" id="{18098C7C-6C62-7E4B-B037-890D08910F28}"/>
                  </a:ext>
                </a:extLst>
              </p:cNvPr>
              <p:cNvSpPr>
                <a:spLocks/>
              </p:cNvSpPr>
              <p:nvPr/>
            </p:nvSpPr>
            <p:spPr bwMode="auto">
              <a:xfrm>
                <a:off x="9540217" y="10715147"/>
                <a:ext cx="1777228" cy="1129439"/>
              </a:xfrm>
              <a:custGeom>
                <a:avLst/>
                <a:gdLst>
                  <a:gd name="connsiteX0" fmla="*/ 373837 w 470138"/>
                  <a:gd name="connsiteY0" fmla="*/ 178512 h 298698"/>
                  <a:gd name="connsiteX1" fmla="*/ 376847 w 470138"/>
                  <a:gd name="connsiteY1" fmla="*/ 178512 h 298698"/>
                  <a:gd name="connsiteX2" fmla="*/ 382865 w 470138"/>
                  <a:gd name="connsiteY2" fmla="*/ 178512 h 298698"/>
                  <a:gd name="connsiteX3" fmla="*/ 391894 w 470138"/>
                  <a:gd name="connsiteY3" fmla="*/ 184447 h 298698"/>
                  <a:gd name="connsiteX4" fmla="*/ 399417 w 470138"/>
                  <a:gd name="connsiteY4" fmla="*/ 191866 h 298698"/>
                  <a:gd name="connsiteX5" fmla="*/ 405436 w 470138"/>
                  <a:gd name="connsiteY5" fmla="*/ 193350 h 298698"/>
                  <a:gd name="connsiteX6" fmla="*/ 409950 w 470138"/>
                  <a:gd name="connsiteY6" fmla="*/ 193350 h 298698"/>
                  <a:gd name="connsiteX7" fmla="*/ 417474 w 470138"/>
                  <a:gd name="connsiteY7" fmla="*/ 193350 h 298698"/>
                  <a:gd name="connsiteX8" fmla="*/ 432521 w 470138"/>
                  <a:gd name="connsiteY8" fmla="*/ 199285 h 298698"/>
                  <a:gd name="connsiteX9" fmla="*/ 441549 w 470138"/>
                  <a:gd name="connsiteY9" fmla="*/ 206704 h 298698"/>
                  <a:gd name="connsiteX10" fmla="*/ 441549 w 470138"/>
                  <a:gd name="connsiteY10" fmla="*/ 212639 h 298698"/>
                  <a:gd name="connsiteX11" fmla="*/ 444558 w 470138"/>
                  <a:gd name="connsiteY11" fmla="*/ 225993 h 298698"/>
                  <a:gd name="connsiteX12" fmla="*/ 449072 w 470138"/>
                  <a:gd name="connsiteY12" fmla="*/ 225993 h 298698"/>
                  <a:gd name="connsiteX13" fmla="*/ 452082 w 470138"/>
                  <a:gd name="connsiteY13" fmla="*/ 225993 h 298698"/>
                  <a:gd name="connsiteX14" fmla="*/ 452082 w 470138"/>
                  <a:gd name="connsiteY14" fmla="*/ 234896 h 298698"/>
                  <a:gd name="connsiteX15" fmla="*/ 456596 w 470138"/>
                  <a:gd name="connsiteY15" fmla="*/ 234896 h 298698"/>
                  <a:gd name="connsiteX16" fmla="*/ 462615 w 470138"/>
                  <a:gd name="connsiteY16" fmla="*/ 240831 h 298698"/>
                  <a:gd name="connsiteX17" fmla="*/ 470138 w 470138"/>
                  <a:gd name="connsiteY17" fmla="*/ 240831 h 298698"/>
                  <a:gd name="connsiteX18" fmla="*/ 462615 w 470138"/>
                  <a:gd name="connsiteY18" fmla="*/ 251217 h 298698"/>
                  <a:gd name="connsiteX19" fmla="*/ 456596 w 470138"/>
                  <a:gd name="connsiteY19" fmla="*/ 254185 h 298698"/>
                  <a:gd name="connsiteX20" fmla="*/ 449072 w 470138"/>
                  <a:gd name="connsiteY20" fmla="*/ 267539 h 298698"/>
                  <a:gd name="connsiteX21" fmla="*/ 440044 w 470138"/>
                  <a:gd name="connsiteY21" fmla="*/ 270506 h 298698"/>
                  <a:gd name="connsiteX22" fmla="*/ 421988 w 470138"/>
                  <a:gd name="connsiteY22" fmla="*/ 270506 h 298698"/>
                  <a:gd name="connsiteX23" fmla="*/ 418978 w 470138"/>
                  <a:gd name="connsiteY23" fmla="*/ 274958 h 298698"/>
                  <a:gd name="connsiteX24" fmla="*/ 406941 w 470138"/>
                  <a:gd name="connsiteY24" fmla="*/ 274958 h 298698"/>
                  <a:gd name="connsiteX25" fmla="*/ 403931 w 470138"/>
                  <a:gd name="connsiteY25" fmla="*/ 285344 h 298698"/>
                  <a:gd name="connsiteX26" fmla="*/ 402427 w 470138"/>
                  <a:gd name="connsiteY26" fmla="*/ 292763 h 298698"/>
                  <a:gd name="connsiteX27" fmla="*/ 399417 w 470138"/>
                  <a:gd name="connsiteY27" fmla="*/ 295731 h 298698"/>
                  <a:gd name="connsiteX28" fmla="*/ 396408 w 470138"/>
                  <a:gd name="connsiteY28" fmla="*/ 298698 h 298698"/>
                  <a:gd name="connsiteX29" fmla="*/ 391894 w 470138"/>
                  <a:gd name="connsiteY29" fmla="*/ 298698 h 298698"/>
                  <a:gd name="connsiteX30" fmla="*/ 387380 w 470138"/>
                  <a:gd name="connsiteY30" fmla="*/ 291279 h 298698"/>
                  <a:gd name="connsiteX31" fmla="*/ 376847 w 470138"/>
                  <a:gd name="connsiteY31" fmla="*/ 286828 h 298698"/>
                  <a:gd name="connsiteX32" fmla="*/ 370828 w 470138"/>
                  <a:gd name="connsiteY32" fmla="*/ 280893 h 298698"/>
                  <a:gd name="connsiteX33" fmla="*/ 370828 w 470138"/>
                  <a:gd name="connsiteY33" fmla="*/ 277925 h 298698"/>
                  <a:gd name="connsiteX34" fmla="*/ 370828 w 470138"/>
                  <a:gd name="connsiteY34" fmla="*/ 273474 h 298698"/>
                  <a:gd name="connsiteX35" fmla="*/ 370828 w 470138"/>
                  <a:gd name="connsiteY35" fmla="*/ 267539 h 298698"/>
                  <a:gd name="connsiteX36" fmla="*/ 370828 w 470138"/>
                  <a:gd name="connsiteY36" fmla="*/ 264571 h 298698"/>
                  <a:gd name="connsiteX37" fmla="*/ 370828 w 470138"/>
                  <a:gd name="connsiteY37" fmla="*/ 252701 h 298698"/>
                  <a:gd name="connsiteX38" fmla="*/ 370828 w 470138"/>
                  <a:gd name="connsiteY38" fmla="*/ 249733 h 298698"/>
                  <a:gd name="connsiteX39" fmla="*/ 370828 w 470138"/>
                  <a:gd name="connsiteY39" fmla="*/ 242315 h 298698"/>
                  <a:gd name="connsiteX40" fmla="*/ 363304 w 470138"/>
                  <a:gd name="connsiteY40" fmla="*/ 231928 h 298698"/>
                  <a:gd name="connsiteX41" fmla="*/ 358790 w 470138"/>
                  <a:gd name="connsiteY41" fmla="*/ 227477 h 298698"/>
                  <a:gd name="connsiteX42" fmla="*/ 358790 w 470138"/>
                  <a:gd name="connsiteY42" fmla="*/ 223025 h 298698"/>
                  <a:gd name="connsiteX43" fmla="*/ 358790 w 470138"/>
                  <a:gd name="connsiteY43" fmla="*/ 220058 h 298698"/>
                  <a:gd name="connsiteX44" fmla="*/ 363304 w 470138"/>
                  <a:gd name="connsiteY44" fmla="*/ 214123 h 298698"/>
                  <a:gd name="connsiteX45" fmla="*/ 370828 w 470138"/>
                  <a:gd name="connsiteY45" fmla="*/ 212639 h 298698"/>
                  <a:gd name="connsiteX46" fmla="*/ 376847 w 470138"/>
                  <a:gd name="connsiteY46" fmla="*/ 206704 h 298698"/>
                  <a:gd name="connsiteX47" fmla="*/ 376847 w 470138"/>
                  <a:gd name="connsiteY47" fmla="*/ 199285 h 298698"/>
                  <a:gd name="connsiteX48" fmla="*/ 373837 w 470138"/>
                  <a:gd name="connsiteY48" fmla="*/ 185931 h 298698"/>
                  <a:gd name="connsiteX49" fmla="*/ 373837 w 470138"/>
                  <a:gd name="connsiteY49" fmla="*/ 182963 h 298698"/>
                  <a:gd name="connsiteX50" fmla="*/ 373837 w 470138"/>
                  <a:gd name="connsiteY50" fmla="*/ 178512 h 298698"/>
                  <a:gd name="connsiteX51" fmla="*/ 275720 w 470138"/>
                  <a:gd name="connsiteY51" fmla="*/ 116651 h 298698"/>
                  <a:gd name="connsiteX52" fmla="*/ 281022 w 470138"/>
                  <a:gd name="connsiteY52" fmla="*/ 116651 h 298698"/>
                  <a:gd name="connsiteX53" fmla="*/ 284556 w 470138"/>
                  <a:gd name="connsiteY53" fmla="*/ 116651 h 298698"/>
                  <a:gd name="connsiteX54" fmla="*/ 288091 w 470138"/>
                  <a:gd name="connsiteY54" fmla="*/ 120186 h 298698"/>
                  <a:gd name="connsiteX55" fmla="*/ 291626 w 470138"/>
                  <a:gd name="connsiteY55" fmla="*/ 125488 h 298698"/>
                  <a:gd name="connsiteX56" fmla="*/ 291626 w 470138"/>
                  <a:gd name="connsiteY56" fmla="*/ 130790 h 298698"/>
                  <a:gd name="connsiteX57" fmla="*/ 284556 w 470138"/>
                  <a:gd name="connsiteY57" fmla="*/ 134325 h 298698"/>
                  <a:gd name="connsiteX58" fmla="*/ 281022 w 470138"/>
                  <a:gd name="connsiteY58" fmla="*/ 130790 h 298698"/>
                  <a:gd name="connsiteX59" fmla="*/ 281022 w 470138"/>
                  <a:gd name="connsiteY59" fmla="*/ 125488 h 298698"/>
                  <a:gd name="connsiteX60" fmla="*/ 275720 w 470138"/>
                  <a:gd name="connsiteY60" fmla="*/ 121953 h 298698"/>
                  <a:gd name="connsiteX61" fmla="*/ 275720 w 470138"/>
                  <a:gd name="connsiteY61" fmla="*/ 120186 h 298698"/>
                  <a:gd name="connsiteX62" fmla="*/ 309302 w 470138"/>
                  <a:gd name="connsiteY62" fmla="*/ 107814 h 298698"/>
                  <a:gd name="connsiteX63" fmla="*/ 314604 w 470138"/>
                  <a:gd name="connsiteY63" fmla="*/ 107814 h 298698"/>
                  <a:gd name="connsiteX64" fmla="*/ 319906 w 470138"/>
                  <a:gd name="connsiteY64" fmla="*/ 113116 h 298698"/>
                  <a:gd name="connsiteX65" fmla="*/ 323441 w 470138"/>
                  <a:gd name="connsiteY65" fmla="*/ 116651 h 298698"/>
                  <a:gd name="connsiteX66" fmla="*/ 330511 w 470138"/>
                  <a:gd name="connsiteY66" fmla="*/ 120186 h 298698"/>
                  <a:gd name="connsiteX67" fmla="*/ 330511 w 470138"/>
                  <a:gd name="connsiteY67" fmla="*/ 116651 h 298698"/>
                  <a:gd name="connsiteX68" fmla="*/ 339348 w 470138"/>
                  <a:gd name="connsiteY68" fmla="*/ 116651 h 298698"/>
                  <a:gd name="connsiteX69" fmla="*/ 344650 w 470138"/>
                  <a:gd name="connsiteY69" fmla="*/ 116651 h 298698"/>
                  <a:gd name="connsiteX70" fmla="*/ 351720 w 470138"/>
                  <a:gd name="connsiteY70" fmla="*/ 121954 h 298698"/>
                  <a:gd name="connsiteX71" fmla="*/ 364092 w 470138"/>
                  <a:gd name="connsiteY71" fmla="*/ 130791 h 298698"/>
                  <a:gd name="connsiteX72" fmla="*/ 364092 w 470138"/>
                  <a:gd name="connsiteY72" fmla="*/ 139628 h 298698"/>
                  <a:gd name="connsiteX73" fmla="*/ 358789 w 470138"/>
                  <a:gd name="connsiteY73" fmla="*/ 144930 h 298698"/>
                  <a:gd name="connsiteX74" fmla="*/ 353487 w 470138"/>
                  <a:gd name="connsiteY74" fmla="*/ 144930 h 298698"/>
                  <a:gd name="connsiteX75" fmla="*/ 348185 w 470138"/>
                  <a:gd name="connsiteY75" fmla="*/ 144930 h 298698"/>
                  <a:gd name="connsiteX76" fmla="*/ 348185 w 470138"/>
                  <a:gd name="connsiteY76" fmla="*/ 146698 h 298698"/>
                  <a:gd name="connsiteX77" fmla="*/ 335813 w 470138"/>
                  <a:gd name="connsiteY77" fmla="*/ 146698 h 298698"/>
                  <a:gd name="connsiteX78" fmla="*/ 330511 w 470138"/>
                  <a:gd name="connsiteY78" fmla="*/ 146698 h 298698"/>
                  <a:gd name="connsiteX79" fmla="*/ 328743 w 470138"/>
                  <a:gd name="connsiteY79" fmla="*/ 146698 h 298698"/>
                  <a:gd name="connsiteX80" fmla="*/ 325209 w 470138"/>
                  <a:gd name="connsiteY80" fmla="*/ 141396 h 298698"/>
                  <a:gd name="connsiteX81" fmla="*/ 323441 w 470138"/>
                  <a:gd name="connsiteY81" fmla="*/ 134326 h 298698"/>
                  <a:gd name="connsiteX82" fmla="*/ 325209 w 470138"/>
                  <a:gd name="connsiteY82" fmla="*/ 127256 h 298698"/>
                  <a:gd name="connsiteX83" fmla="*/ 316371 w 470138"/>
                  <a:gd name="connsiteY83" fmla="*/ 127256 h 298698"/>
                  <a:gd name="connsiteX84" fmla="*/ 309302 w 470138"/>
                  <a:gd name="connsiteY84" fmla="*/ 125488 h 298698"/>
                  <a:gd name="connsiteX85" fmla="*/ 309302 w 470138"/>
                  <a:gd name="connsiteY85" fmla="*/ 120186 h 298698"/>
                  <a:gd name="connsiteX86" fmla="*/ 309302 w 470138"/>
                  <a:gd name="connsiteY86" fmla="*/ 116651 h 298698"/>
                  <a:gd name="connsiteX87" fmla="*/ 309302 w 470138"/>
                  <a:gd name="connsiteY87" fmla="*/ 111349 h 298698"/>
                  <a:gd name="connsiteX88" fmla="*/ 258045 w 470138"/>
                  <a:gd name="connsiteY88" fmla="*/ 93675 h 298698"/>
                  <a:gd name="connsiteX89" fmla="*/ 261580 w 470138"/>
                  <a:gd name="connsiteY89" fmla="*/ 93675 h 298698"/>
                  <a:gd name="connsiteX90" fmla="*/ 272184 w 470138"/>
                  <a:gd name="connsiteY90" fmla="*/ 93675 h 298698"/>
                  <a:gd name="connsiteX91" fmla="*/ 281021 w 470138"/>
                  <a:gd name="connsiteY91" fmla="*/ 93675 h 298698"/>
                  <a:gd name="connsiteX92" fmla="*/ 282788 w 470138"/>
                  <a:gd name="connsiteY92" fmla="*/ 100745 h 298698"/>
                  <a:gd name="connsiteX93" fmla="*/ 302230 w 470138"/>
                  <a:gd name="connsiteY93" fmla="*/ 100745 h 298698"/>
                  <a:gd name="connsiteX94" fmla="*/ 293393 w 470138"/>
                  <a:gd name="connsiteY94" fmla="*/ 106047 h 298698"/>
                  <a:gd name="connsiteX95" fmla="*/ 291625 w 470138"/>
                  <a:gd name="connsiteY95" fmla="*/ 107815 h 298698"/>
                  <a:gd name="connsiteX96" fmla="*/ 291625 w 470138"/>
                  <a:gd name="connsiteY96" fmla="*/ 104280 h 298698"/>
                  <a:gd name="connsiteX97" fmla="*/ 286323 w 470138"/>
                  <a:gd name="connsiteY97" fmla="*/ 104280 h 298698"/>
                  <a:gd name="connsiteX98" fmla="*/ 282788 w 470138"/>
                  <a:gd name="connsiteY98" fmla="*/ 104280 h 298698"/>
                  <a:gd name="connsiteX99" fmla="*/ 277486 w 470138"/>
                  <a:gd name="connsiteY99" fmla="*/ 104280 h 298698"/>
                  <a:gd name="connsiteX100" fmla="*/ 273951 w 470138"/>
                  <a:gd name="connsiteY100" fmla="*/ 104280 h 298698"/>
                  <a:gd name="connsiteX101" fmla="*/ 270417 w 470138"/>
                  <a:gd name="connsiteY101" fmla="*/ 104280 h 298698"/>
                  <a:gd name="connsiteX102" fmla="*/ 265114 w 470138"/>
                  <a:gd name="connsiteY102" fmla="*/ 104280 h 298698"/>
                  <a:gd name="connsiteX103" fmla="*/ 258045 w 470138"/>
                  <a:gd name="connsiteY103" fmla="*/ 102512 h 298698"/>
                  <a:gd name="connsiteX104" fmla="*/ 258045 w 470138"/>
                  <a:gd name="connsiteY104" fmla="*/ 100745 h 298698"/>
                  <a:gd name="connsiteX105" fmla="*/ 258045 w 470138"/>
                  <a:gd name="connsiteY105" fmla="*/ 97210 h 298698"/>
                  <a:gd name="connsiteX106" fmla="*/ 187348 w 470138"/>
                  <a:gd name="connsiteY106" fmla="*/ 51256 h 298698"/>
                  <a:gd name="connsiteX107" fmla="*/ 194417 w 470138"/>
                  <a:gd name="connsiteY107" fmla="*/ 51256 h 298698"/>
                  <a:gd name="connsiteX108" fmla="*/ 197952 w 470138"/>
                  <a:gd name="connsiteY108" fmla="*/ 51256 h 298698"/>
                  <a:gd name="connsiteX109" fmla="*/ 201487 w 470138"/>
                  <a:gd name="connsiteY109" fmla="*/ 53023 h 298698"/>
                  <a:gd name="connsiteX110" fmla="*/ 203254 w 470138"/>
                  <a:gd name="connsiteY110" fmla="*/ 56558 h 298698"/>
                  <a:gd name="connsiteX111" fmla="*/ 208557 w 470138"/>
                  <a:gd name="connsiteY111" fmla="*/ 65395 h 298698"/>
                  <a:gd name="connsiteX112" fmla="*/ 213859 w 470138"/>
                  <a:gd name="connsiteY112" fmla="*/ 65395 h 298698"/>
                  <a:gd name="connsiteX113" fmla="*/ 217394 w 470138"/>
                  <a:gd name="connsiteY113" fmla="*/ 74233 h 298698"/>
                  <a:gd name="connsiteX114" fmla="*/ 217394 w 470138"/>
                  <a:gd name="connsiteY114" fmla="*/ 81303 h 298698"/>
                  <a:gd name="connsiteX115" fmla="*/ 217394 w 470138"/>
                  <a:gd name="connsiteY115" fmla="*/ 86605 h 298698"/>
                  <a:gd name="connsiteX116" fmla="*/ 212092 w 470138"/>
                  <a:gd name="connsiteY116" fmla="*/ 86605 h 298698"/>
                  <a:gd name="connsiteX117" fmla="*/ 206789 w 470138"/>
                  <a:gd name="connsiteY117" fmla="*/ 81303 h 298698"/>
                  <a:gd name="connsiteX118" fmla="*/ 203254 w 470138"/>
                  <a:gd name="connsiteY118" fmla="*/ 77768 h 298698"/>
                  <a:gd name="connsiteX119" fmla="*/ 194417 w 470138"/>
                  <a:gd name="connsiteY119" fmla="*/ 81303 h 298698"/>
                  <a:gd name="connsiteX120" fmla="*/ 187348 w 470138"/>
                  <a:gd name="connsiteY120" fmla="*/ 83070 h 298698"/>
                  <a:gd name="connsiteX121" fmla="*/ 182046 w 470138"/>
                  <a:gd name="connsiteY121" fmla="*/ 79535 h 298698"/>
                  <a:gd name="connsiteX122" fmla="*/ 178511 w 470138"/>
                  <a:gd name="connsiteY122" fmla="*/ 74233 h 298698"/>
                  <a:gd name="connsiteX123" fmla="*/ 169674 w 470138"/>
                  <a:gd name="connsiteY123" fmla="*/ 68930 h 298698"/>
                  <a:gd name="connsiteX124" fmla="*/ 169674 w 470138"/>
                  <a:gd name="connsiteY124" fmla="*/ 63628 h 298698"/>
                  <a:gd name="connsiteX125" fmla="*/ 169674 w 470138"/>
                  <a:gd name="connsiteY125" fmla="*/ 56558 h 298698"/>
                  <a:gd name="connsiteX126" fmla="*/ 174976 w 470138"/>
                  <a:gd name="connsiteY126" fmla="*/ 56558 h 298698"/>
                  <a:gd name="connsiteX127" fmla="*/ 180278 w 470138"/>
                  <a:gd name="connsiteY127" fmla="*/ 56558 h 298698"/>
                  <a:gd name="connsiteX128" fmla="*/ 180278 w 470138"/>
                  <a:gd name="connsiteY128" fmla="*/ 53023 h 298698"/>
                  <a:gd name="connsiteX129" fmla="*/ 12372 w 470138"/>
                  <a:gd name="connsiteY129" fmla="*/ 15908 h 298698"/>
                  <a:gd name="connsiteX130" fmla="*/ 12372 w 470138"/>
                  <a:gd name="connsiteY130" fmla="*/ 21210 h 298698"/>
                  <a:gd name="connsiteX131" fmla="*/ 12372 w 470138"/>
                  <a:gd name="connsiteY131" fmla="*/ 24745 h 298698"/>
                  <a:gd name="connsiteX132" fmla="*/ 8837 w 470138"/>
                  <a:gd name="connsiteY132" fmla="*/ 28280 h 298698"/>
                  <a:gd name="connsiteX133" fmla="*/ 7069 w 470138"/>
                  <a:gd name="connsiteY133" fmla="*/ 31815 h 298698"/>
                  <a:gd name="connsiteX134" fmla="*/ 7069 w 470138"/>
                  <a:gd name="connsiteY134" fmla="*/ 38885 h 298698"/>
                  <a:gd name="connsiteX135" fmla="*/ 0 w 470138"/>
                  <a:gd name="connsiteY135" fmla="*/ 35350 h 298698"/>
                  <a:gd name="connsiteX136" fmla="*/ 0 w 470138"/>
                  <a:gd name="connsiteY136" fmla="*/ 31815 h 298698"/>
                  <a:gd name="connsiteX137" fmla="*/ 0 w 470138"/>
                  <a:gd name="connsiteY137" fmla="*/ 28280 h 298698"/>
                  <a:gd name="connsiteX138" fmla="*/ 7069 w 470138"/>
                  <a:gd name="connsiteY138" fmla="*/ 21210 h 298698"/>
                  <a:gd name="connsiteX139" fmla="*/ 58325 w 470138"/>
                  <a:gd name="connsiteY139" fmla="*/ 0 h 298698"/>
                  <a:gd name="connsiteX140" fmla="*/ 63627 w 470138"/>
                  <a:gd name="connsiteY140" fmla="*/ 0 h 298698"/>
                  <a:gd name="connsiteX141" fmla="*/ 77767 w 470138"/>
                  <a:gd name="connsiteY141" fmla="*/ 0 h 298698"/>
                  <a:gd name="connsiteX142" fmla="*/ 83069 w 470138"/>
                  <a:gd name="connsiteY142" fmla="*/ 0 h 298698"/>
                  <a:gd name="connsiteX143" fmla="*/ 88372 w 470138"/>
                  <a:gd name="connsiteY143" fmla="*/ 8837 h 298698"/>
                  <a:gd name="connsiteX144" fmla="*/ 88372 w 470138"/>
                  <a:gd name="connsiteY144" fmla="*/ 10604 h 298698"/>
                  <a:gd name="connsiteX145" fmla="*/ 88372 w 470138"/>
                  <a:gd name="connsiteY145" fmla="*/ 15907 h 298698"/>
                  <a:gd name="connsiteX146" fmla="*/ 86604 w 470138"/>
                  <a:gd name="connsiteY146" fmla="*/ 21209 h 298698"/>
                  <a:gd name="connsiteX147" fmla="*/ 86604 w 470138"/>
                  <a:gd name="connsiteY147" fmla="*/ 22977 h 298698"/>
                  <a:gd name="connsiteX148" fmla="*/ 81302 w 470138"/>
                  <a:gd name="connsiteY148" fmla="*/ 28279 h 298698"/>
                  <a:gd name="connsiteX149" fmla="*/ 77767 w 470138"/>
                  <a:gd name="connsiteY149" fmla="*/ 28279 h 298698"/>
                  <a:gd name="connsiteX150" fmla="*/ 72465 w 470138"/>
                  <a:gd name="connsiteY150" fmla="*/ 28279 h 298698"/>
                  <a:gd name="connsiteX151" fmla="*/ 68930 w 470138"/>
                  <a:gd name="connsiteY151" fmla="*/ 28279 h 298698"/>
                  <a:gd name="connsiteX152" fmla="*/ 60092 w 470138"/>
                  <a:gd name="connsiteY152" fmla="*/ 22977 h 298698"/>
                  <a:gd name="connsiteX153" fmla="*/ 58325 w 470138"/>
                  <a:gd name="connsiteY153" fmla="*/ 22977 h 298698"/>
                  <a:gd name="connsiteX154" fmla="*/ 49488 w 470138"/>
                  <a:gd name="connsiteY154" fmla="*/ 15907 h 298698"/>
                  <a:gd name="connsiteX155" fmla="*/ 49488 w 470138"/>
                  <a:gd name="connsiteY155" fmla="*/ 7070 h 298698"/>
                  <a:gd name="connsiteX156" fmla="*/ 49488 w 470138"/>
                  <a:gd name="connsiteY156" fmla="*/ 3535 h 298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Lst>
                <a:rect l="l" t="t" r="r" b="b"/>
                <a:pathLst>
                  <a:path w="470138" h="298698">
                    <a:moveTo>
                      <a:pt x="373837" y="178512"/>
                    </a:moveTo>
                    <a:cubicBezTo>
                      <a:pt x="376847" y="178512"/>
                      <a:pt x="376847" y="178512"/>
                      <a:pt x="376847" y="178512"/>
                    </a:cubicBezTo>
                    <a:cubicBezTo>
                      <a:pt x="382865" y="178512"/>
                      <a:pt x="382865" y="178512"/>
                      <a:pt x="382865" y="178512"/>
                    </a:cubicBezTo>
                    <a:cubicBezTo>
                      <a:pt x="391894" y="184447"/>
                      <a:pt x="391894" y="184447"/>
                      <a:pt x="391894" y="184447"/>
                    </a:cubicBezTo>
                    <a:cubicBezTo>
                      <a:pt x="399417" y="191866"/>
                      <a:pt x="399417" y="191866"/>
                      <a:pt x="399417" y="191866"/>
                    </a:cubicBezTo>
                    <a:cubicBezTo>
                      <a:pt x="399417" y="191866"/>
                      <a:pt x="403931" y="193350"/>
                      <a:pt x="405436" y="193350"/>
                    </a:cubicBezTo>
                    <a:cubicBezTo>
                      <a:pt x="406941" y="193350"/>
                      <a:pt x="408445" y="193350"/>
                      <a:pt x="409950" y="193350"/>
                    </a:cubicBezTo>
                    <a:cubicBezTo>
                      <a:pt x="411455" y="193350"/>
                      <a:pt x="417474" y="193350"/>
                      <a:pt x="417474" y="193350"/>
                    </a:cubicBezTo>
                    <a:cubicBezTo>
                      <a:pt x="432521" y="199285"/>
                      <a:pt x="432521" y="199285"/>
                      <a:pt x="432521" y="199285"/>
                    </a:cubicBezTo>
                    <a:cubicBezTo>
                      <a:pt x="441549" y="206704"/>
                      <a:pt x="441549" y="206704"/>
                      <a:pt x="441549" y="206704"/>
                    </a:cubicBezTo>
                    <a:cubicBezTo>
                      <a:pt x="441549" y="212639"/>
                      <a:pt x="441549" y="212639"/>
                      <a:pt x="441549" y="212639"/>
                    </a:cubicBezTo>
                    <a:cubicBezTo>
                      <a:pt x="444558" y="225993"/>
                      <a:pt x="444558" y="225993"/>
                      <a:pt x="444558" y="225993"/>
                    </a:cubicBezTo>
                    <a:cubicBezTo>
                      <a:pt x="449072" y="225993"/>
                      <a:pt x="449072" y="225993"/>
                      <a:pt x="449072" y="225993"/>
                    </a:cubicBezTo>
                    <a:cubicBezTo>
                      <a:pt x="452082" y="225993"/>
                      <a:pt x="452082" y="225993"/>
                      <a:pt x="452082" y="225993"/>
                    </a:cubicBezTo>
                    <a:cubicBezTo>
                      <a:pt x="452082" y="234896"/>
                      <a:pt x="452082" y="234896"/>
                      <a:pt x="452082" y="234896"/>
                    </a:cubicBezTo>
                    <a:cubicBezTo>
                      <a:pt x="456596" y="234896"/>
                      <a:pt x="456596" y="234896"/>
                      <a:pt x="456596" y="234896"/>
                    </a:cubicBezTo>
                    <a:cubicBezTo>
                      <a:pt x="462615" y="240831"/>
                      <a:pt x="462615" y="240831"/>
                      <a:pt x="462615" y="240831"/>
                    </a:cubicBezTo>
                    <a:cubicBezTo>
                      <a:pt x="470138" y="240831"/>
                      <a:pt x="470138" y="240831"/>
                      <a:pt x="470138" y="240831"/>
                    </a:cubicBezTo>
                    <a:cubicBezTo>
                      <a:pt x="462615" y="251217"/>
                      <a:pt x="462615" y="251217"/>
                      <a:pt x="462615" y="251217"/>
                    </a:cubicBezTo>
                    <a:cubicBezTo>
                      <a:pt x="456596" y="254185"/>
                      <a:pt x="456596" y="254185"/>
                      <a:pt x="456596" y="254185"/>
                    </a:cubicBezTo>
                    <a:cubicBezTo>
                      <a:pt x="449072" y="267539"/>
                      <a:pt x="449072" y="267539"/>
                      <a:pt x="449072" y="267539"/>
                    </a:cubicBezTo>
                    <a:cubicBezTo>
                      <a:pt x="440044" y="270506"/>
                      <a:pt x="440044" y="270506"/>
                      <a:pt x="440044" y="270506"/>
                    </a:cubicBezTo>
                    <a:cubicBezTo>
                      <a:pt x="421988" y="270506"/>
                      <a:pt x="421988" y="270506"/>
                      <a:pt x="421988" y="270506"/>
                    </a:cubicBezTo>
                    <a:cubicBezTo>
                      <a:pt x="418978" y="274958"/>
                      <a:pt x="418978" y="274958"/>
                      <a:pt x="418978" y="274958"/>
                    </a:cubicBezTo>
                    <a:cubicBezTo>
                      <a:pt x="406941" y="274958"/>
                      <a:pt x="406941" y="274958"/>
                      <a:pt x="406941" y="274958"/>
                    </a:cubicBezTo>
                    <a:cubicBezTo>
                      <a:pt x="403931" y="285344"/>
                      <a:pt x="403931" y="285344"/>
                      <a:pt x="403931" y="285344"/>
                    </a:cubicBezTo>
                    <a:cubicBezTo>
                      <a:pt x="402427" y="292763"/>
                      <a:pt x="402427" y="292763"/>
                      <a:pt x="402427" y="292763"/>
                    </a:cubicBezTo>
                    <a:cubicBezTo>
                      <a:pt x="399417" y="295731"/>
                      <a:pt x="399417" y="295731"/>
                      <a:pt x="399417" y="295731"/>
                    </a:cubicBezTo>
                    <a:cubicBezTo>
                      <a:pt x="396408" y="298698"/>
                      <a:pt x="396408" y="298698"/>
                      <a:pt x="396408" y="298698"/>
                    </a:cubicBezTo>
                    <a:cubicBezTo>
                      <a:pt x="391894" y="298698"/>
                      <a:pt x="391894" y="298698"/>
                      <a:pt x="391894" y="298698"/>
                    </a:cubicBezTo>
                    <a:cubicBezTo>
                      <a:pt x="387380" y="291279"/>
                      <a:pt x="387380" y="291279"/>
                      <a:pt x="387380" y="291279"/>
                    </a:cubicBezTo>
                    <a:cubicBezTo>
                      <a:pt x="376847" y="286828"/>
                      <a:pt x="376847" y="286828"/>
                      <a:pt x="376847" y="286828"/>
                    </a:cubicBezTo>
                    <a:cubicBezTo>
                      <a:pt x="370828" y="280893"/>
                      <a:pt x="370828" y="280893"/>
                      <a:pt x="370828" y="280893"/>
                    </a:cubicBezTo>
                    <a:cubicBezTo>
                      <a:pt x="370828" y="277925"/>
                      <a:pt x="370828" y="277925"/>
                      <a:pt x="370828" y="277925"/>
                    </a:cubicBezTo>
                    <a:cubicBezTo>
                      <a:pt x="370828" y="273474"/>
                      <a:pt x="370828" y="273474"/>
                      <a:pt x="370828" y="273474"/>
                    </a:cubicBezTo>
                    <a:cubicBezTo>
                      <a:pt x="370828" y="267539"/>
                      <a:pt x="370828" y="267539"/>
                      <a:pt x="370828" y="267539"/>
                    </a:cubicBezTo>
                    <a:cubicBezTo>
                      <a:pt x="370828" y="264571"/>
                      <a:pt x="370828" y="264571"/>
                      <a:pt x="370828" y="264571"/>
                    </a:cubicBezTo>
                    <a:cubicBezTo>
                      <a:pt x="370828" y="252701"/>
                      <a:pt x="370828" y="252701"/>
                      <a:pt x="370828" y="252701"/>
                    </a:cubicBezTo>
                    <a:cubicBezTo>
                      <a:pt x="370828" y="249733"/>
                      <a:pt x="370828" y="249733"/>
                      <a:pt x="370828" y="249733"/>
                    </a:cubicBezTo>
                    <a:cubicBezTo>
                      <a:pt x="370828" y="242315"/>
                      <a:pt x="370828" y="242315"/>
                      <a:pt x="370828" y="242315"/>
                    </a:cubicBezTo>
                    <a:cubicBezTo>
                      <a:pt x="363304" y="231928"/>
                      <a:pt x="363304" y="231928"/>
                      <a:pt x="363304" y="231928"/>
                    </a:cubicBezTo>
                    <a:cubicBezTo>
                      <a:pt x="358790" y="227477"/>
                      <a:pt x="358790" y="227477"/>
                      <a:pt x="358790" y="227477"/>
                    </a:cubicBezTo>
                    <a:cubicBezTo>
                      <a:pt x="358790" y="223025"/>
                      <a:pt x="358790" y="223025"/>
                      <a:pt x="358790" y="223025"/>
                    </a:cubicBezTo>
                    <a:cubicBezTo>
                      <a:pt x="358790" y="220058"/>
                      <a:pt x="358790" y="220058"/>
                      <a:pt x="358790" y="220058"/>
                    </a:cubicBezTo>
                    <a:cubicBezTo>
                      <a:pt x="363304" y="214123"/>
                      <a:pt x="363304" y="214123"/>
                      <a:pt x="363304" y="214123"/>
                    </a:cubicBezTo>
                    <a:cubicBezTo>
                      <a:pt x="370828" y="212639"/>
                      <a:pt x="370828" y="212639"/>
                      <a:pt x="370828" y="212639"/>
                    </a:cubicBezTo>
                    <a:cubicBezTo>
                      <a:pt x="376847" y="206704"/>
                      <a:pt x="376847" y="206704"/>
                      <a:pt x="376847" y="206704"/>
                    </a:cubicBezTo>
                    <a:lnTo>
                      <a:pt x="376847" y="199285"/>
                    </a:lnTo>
                    <a:cubicBezTo>
                      <a:pt x="373837" y="185931"/>
                      <a:pt x="373837" y="185931"/>
                      <a:pt x="373837" y="185931"/>
                    </a:cubicBezTo>
                    <a:cubicBezTo>
                      <a:pt x="373837" y="182963"/>
                      <a:pt x="373837" y="182963"/>
                      <a:pt x="373837" y="182963"/>
                    </a:cubicBezTo>
                    <a:cubicBezTo>
                      <a:pt x="373837" y="178512"/>
                      <a:pt x="373837" y="178512"/>
                      <a:pt x="373837" y="178512"/>
                    </a:cubicBezTo>
                    <a:close/>
                    <a:moveTo>
                      <a:pt x="275720" y="116651"/>
                    </a:moveTo>
                    <a:lnTo>
                      <a:pt x="281022" y="116651"/>
                    </a:lnTo>
                    <a:lnTo>
                      <a:pt x="284556" y="116651"/>
                    </a:lnTo>
                    <a:lnTo>
                      <a:pt x="288091" y="120186"/>
                    </a:lnTo>
                    <a:lnTo>
                      <a:pt x="291626" y="125488"/>
                    </a:lnTo>
                    <a:lnTo>
                      <a:pt x="291626" y="130790"/>
                    </a:lnTo>
                    <a:lnTo>
                      <a:pt x="284556" y="134325"/>
                    </a:lnTo>
                    <a:lnTo>
                      <a:pt x="281022" y="130790"/>
                    </a:lnTo>
                    <a:lnTo>
                      <a:pt x="281022" y="125488"/>
                    </a:lnTo>
                    <a:lnTo>
                      <a:pt x="275720" y="121953"/>
                    </a:lnTo>
                    <a:lnTo>
                      <a:pt x="275720" y="120186"/>
                    </a:lnTo>
                    <a:close/>
                    <a:moveTo>
                      <a:pt x="309302" y="107814"/>
                    </a:moveTo>
                    <a:lnTo>
                      <a:pt x="314604" y="107814"/>
                    </a:lnTo>
                    <a:lnTo>
                      <a:pt x="319906" y="113116"/>
                    </a:lnTo>
                    <a:lnTo>
                      <a:pt x="323441" y="116651"/>
                    </a:lnTo>
                    <a:lnTo>
                      <a:pt x="330511" y="120186"/>
                    </a:lnTo>
                    <a:lnTo>
                      <a:pt x="330511" y="116651"/>
                    </a:lnTo>
                    <a:lnTo>
                      <a:pt x="339348" y="116651"/>
                    </a:lnTo>
                    <a:lnTo>
                      <a:pt x="344650" y="116651"/>
                    </a:lnTo>
                    <a:lnTo>
                      <a:pt x="351720" y="121954"/>
                    </a:lnTo>
                    <a:lnTo>
                      <a:pt x="364092" y="130791"/>
                    </a:lnTo>
                    <a:lnTo>
                      <a:pt x="364092" y="139628"/>
                    </a:lnTo>
                    <a:lnTo>
                      <a:pt x="358789" y="144930"/>
                    </a:lnTo>
                    <a:lnTo>
                      <a:pt x="353487" y="144930"/>
                    </a:lnTo>
                    <a:lnTo>
                      <a:pt x="348185" y="144930"/>
                    </a:lnTo>
                    <a:lnTo>
                      <a:pt x="348185" y="146698"/>
                    </a:lnTo>
                    <a:lnTo>
                      <a:pt x="335813" y="146698"/>
                    </a:lnTo>
                    <a:lnTo>
                      <a:pt x="330511" y="146698"/>
                    </a:lnTo>
                    <a:lnTo>
                      <a:pt x="328743" y="146698"/>
                    </a:lnTo>
                    <a:lnTo>
                      <a:pt x="325209" y="141396"/>
                    </a:lnTo>
                    <a:lnTo>
                      <a:pt x="323441" y="134326"/>
                    </a:lnTo>
                    <a:lnTo>
                      <a:pt x="325209" y="127256"/>
                    </a:lnTo>
                    <a:lnTo>
                      <a:pt x="316371" y="127256"/>
                    </a:lnTo>
                    <a:lnTo>
                      <a:pt x="309302" y="125488"/>
                    </a:lnTo>
                    <a:lnTo>
                      <a:pt x="309302" y="120186"/>
                    </a:lnTo>
                    <a:lnTo>
                      <a:pt x="309302" y="116651"/>
                    </a:lnTo>
                    <a:lnTo>
                      <a:pt x="309302" y="111349"/>
                    </a:lnTo>
                    <a:close/>
                    <a:moveTo>
                      <a:pt x="258045" y="93675"/>
                    </a:moveTo>
                    <a:lnTo>
                      <a:pt x="261580" y="93675"/>
                    </a:lnTo>
                    <a:lnTo>
                      <a:pt x="272184" y="93675"/>
                    </a:lnTo>
                    <a:lnTo>
                      <a:pt x="281021" y="93675"/>
                    </a:lnTo>
                    <a:lnTo>
                      <a:pt x="282788" y="100745"/>
                    </a:lnTo>
                    <a:lnTo>
                      <a:pt x="302230" y="100745"/>
                    </a:lnTo>
                    <a:lnTo>
                      <a:pt x="293393" y="106047"/>
                    </a:lnTo>
                    <a:lnTo>
                      <a:pt x="291625" y="107815"/>
                    </a:lnTo>
                    <a:lnTo>
                      <a:pt x="291625" y="104280"/>
                    </a:lnTo>
                    <a:lnTo>
                      <a:pt x="286323" y="104280"/>
                    </a:lnTo>
                    <a:lnTo>
                      <a:pt x="282788" y="104280"/>
                    </a:lnTo>
                    <a:lnTo>
                      <a:pt x="277486" y="104280"/>
                    </a:lnTo>
                    <a:lnTo>
                      <a:pt x="273951" y="104280"/>
                    </a:lnTo>
                    <a:lnTo>
                      <a:pt x="270417" y="104280"/>
                    </a:lnTo>
                    <a:lnTo>
                      <a:pt x="265114" y="104280"/>
                    </a:lnTo>
                    <a:lnTo>
                      <a:pt x="258045" y="102512"/>
                    </a:lnTo>
                    <a:lnTo>
                      <a:pt x="258045" y="100745"/>
                    </a:lnTo>
                    <a:lnTo>
                      <a:pt x="258045" y="97210"/>
                    </a:lnTo>
                    <a:close/>
                    <a:moveTo>
                      <a:pt x="187348" y="51256"/>
                    </a:moveTo>
                    <a:lnTo>
                      <a:pt x="194417" y="51256"/>
                    </a:lnTo>
                    <a:lnTo>
                      <a:pt x="197952" y="51256"/>
                    </a:lnTo>
                    <a:lnTo>
                      <a:pt x="201487" y="53023"/>
                    </a:lnTo>
                    <a:lnTo>
                      <a:pt x="203254" y="56558"/>
                    </a:lnTo>
                    <a:lnTo>
                      <a:pt x="208557" y="65395"/>
                    </a:lnTo>
                    <a:lnTo>
                      <a:pt x="213859" y="65395"/>
                    </a:lnTo>
                    <a:lnTo>
                      <a:pt x="217394" y="74233"/>
                    </a:lnTo>
                    <a:lnTo>
                      <a:pt x="217394" y="81303"/>
                    </a:lnTo>
                    <a:lnTo>
                      <a:pt x="217394" y="86605"/>
                    </a:lnTo>
                    <a:lnTo>
                      <a:pt x="212092" y="86605"/>
                    </a:lnTo>
                    <a:lnTo>
                      <a:pt x="206789" y="81303"/>
                    </a:lnTo>
                    <a:lnTo>
                      <a:pt x="203254" y="77768"/>
                    </a:lnTo>
                    <a:lnTo>
                      <a:pt x="194417" y="81303"/>
                    </a:lnTo>
                    <a:lnTo>
                      <a:pt x="187348" y="83070"/>
                    </a:lnTo>
                    <a:lnTo>
                      <a:pt x="182046" y="79535"/>
                    </a:lnTo>
                    <a:lnTo>
                      <a:pt x="178511" y="74233"/>
                    </a:lnTo>
                    <a:lnTo>
                      <a:pt x="169674" y="68930"/>
                    </a:lnTo>
                    <a:lnTo>
                      <a:pt x="169674" y="63628"/>
                    </a:lnTo>
                    <a:lnTo>
                      <a:pt x="169674" y="56558"/>
                    </a:lnTo>
                    <a:lnTo>
                      <a:pt x="174976" y="56558"/>
                    </a:lnTo>
                    <a:lnTo>
                      <a:pt x="180278" y="56558"/>
                    </a:lnTo>
                    <a:lnTo>
                      <a:pt x="180278" y="53023"/>
                    </a:lnTo>
                    <a:close/>
                    <a:moveTo>
                      <a:pt x="12372" y="15908"/>
                    </a:moveTo>
                    <a:lnTo>
                      <a:pt x="12372" y="21210"/>
                    </a:lnTo>
                    <a:lnTo>
                      <a:pt x="12372" y="24745"/>
                    </a:lnTo>
                    <a:lnTo>
                      <a:pt x="8837" y="28280"/>
                    </a:lnTo>
                    <a:lnTo>
                      <a:pt x="7069" y="31815"/>
                    </a:lnTo>
                    <a:lnTo>
                      <a:pt x="7069" y="38885"/>
                    </a:lnTo>
                    <a:lnTo>
                      <a:pt x="0" y="35350"/>
                    </a:lnTo>
                    <a:lnTo>
                      <a:pt x="0" y="31815"/>
                    </a:lnTo>
                    <a:lnTo>
                      <a:pt x="0" y="28280"/>
                    </a:lnTo>
                    <a:lnTo>
                      <a:pt x="7069" y="21210"/>
                    </a:lnTo>
                    <a:close/>
                    <a:moveTo>
                      <a:pt x="58325" y="0"/>
                    </a:moveTo>
                    <a:lnTo>
                      <a:pt x="63627" y="0"/>
                    </a:lnTo>
                    <a:lnTo>
                      <a:pt x="77767" y="0"/>
                    </a:lnTo>
                    <a:lnTo>
                      <a:pt x="83069" y="0"/>
                    </a:lnTo>
                    <a:lnTo>
                      <a:pt x="88372" y="8837"/>
                    </a:lnTo>
                    <a:lnTo>
                      <a:pt x="88372" y="10604"/>
                    </a:lnTo>
                    <a:lnTo>
                      <a:pt x="88372" y="15907"/>
                    </a:lnTo>
                    <a:lnTo>
                      <a:pt x="86604" y="21209"/>
                    </a:lnTo>
                    <a:lnTo>
                      <a:pt x="86604" y="22977"/>
                    </a:lnTo>
                    <a:lnTo>
                      <a:pt x="81302" y="28279"/>
                    </a:lnTo>
                    <a:lnTo>
                      <a:pt x="77767" y="28279"/>
                    </a:lnTo>
                    <a:lnTo>
                      <a:pt x="72465" y="28279"/>
                    </a:lnTo>
                    <a:lnTo>
                      <a:pt x="68930" y="28279"/>
                    </a:lnTo>
                    <a:lnTo>
                      <a:pt x="60092" y="22977"/>
                    </a:lnTo>
                    <a:lnTo>
                      <a:pt x="58325" y="22977"/>
                    </a:lnTo>
                    <a:lnTo>
                      <a:pt x="49488" y="15907"/>
                    </a:lnTo>
                    <a:lnTo>
                      <a:pt x="49488" y="7070"/>
                    </a:lnTo>
                    <a:lnTo>
                      <a:pt x="49488" y="353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grpSp>
        <p:sp>
          <p:nvSpPr>
            <p:cNvPr id="100" name="CuadroTexto 395">
              <a:extLst>
                <a:ext uri="{FF2B5EF4-FFF2-40B4-BE49-F238E27FC236}">
                  <a16:creationId xmlns:a16="http://schemas.microsoft.com/office/drawing/2014/main" id="{D507769C-1BDE-BE4F-AC7F-E0BE5418200F}"/>
                </a:ext>
              </a:extLst>
            </p:cNvPr>
            <p:cNvSpPr txBox="1"/>
            <p:nvPr/>
          </p:nvSpPr>
          <p:spPr>
            <a:xfrm>
              <a:off x="16547115" y="9694837"/>
              <a:ext cx="1573598" cy="437434"/>
            </a:xfrm>
            <a:prstGeom prst="rect">
              <a:avLst/>
            </a:prstGeom>
            <a:noFill/>
          </p:spPr>
          <p:txBody>
            <a:bodyPr wrap="square" rtlCol="0">
              <a:spAutoFit/>
            </a:bodyPr>
            <a:lstStyle/>
            <a:p>
              <a:pPr algn="ctr"/>
              <a:r>
                <a:rPr lang="en-US" sz="1800" b="1" dirty="0">
                  <a:solidFill>
                    <a:schemeClr val="bg1"/>
                  </a:solidFill>
                  <a:latin typeface="Lato" panose="020F0502020204030203" pitchFamily="34" charset="0"/>
                  <a:ea typeface="Lato" panose="020F0502020204030203" pitchFamily="34" charset="0"/>
                  <a:cs typeface="Lato" panose="020F0502020204030203" pitchFamily="34" charset="0"/>
                </a:rPr>
                <a:t>1.9%</a:t>
              </a:r>
            </a:p>
          </p:txBody>
        </p:sp>
        <p:sp>
          <p:nvSpPr>
            <p:cNvPr id="101" name="CuadroTexto 395">
              <a:extLst>
                <a:ext uri="{FF2B5EF4-FFF2-40B4-BE49-F238E27FC236}">
                  <a16:creationId xmlns:a16="http://schemas.microsoft.com/office/drawing/2014/main" id="{F5D994A4-E358-F94D-AB26-C9F5D20AC706}"/>
                </a:ext>
              </a:extLst>
            </p:cNvPr>
            <p:cNvSpPr txBox="1"/>
            <p:nvPr/>
          </p:nvSpPr>
          <p:spPr>
            <a:xfrm>
              <a:off x="12825720" y="7993627"/>
              <a:ext cx="1573598" cy="437434"/>
            </a:xfrm>
            <a:prstGeom prst="rect">
              <a:avLst/>
            </a:prstGeom>
            <a:noFill/>
          </p:spPr>
          <p:txBody>
            <a:bodyPr wrap="square" rtlCol="0">
              <a:spAutoFit/>
            </a:bodyPr>
            <a:lstStyle/>
            <a:p>
              <a:pPr algn="ctr"/>
              <a:r>
                <a:rPr lang="en-US" sz="1800" b="1" dirty="0">
                  <a:solidFill>
                    <a:schemeClr val="bg1"/>
                  </a:solidFill>
                  <a:latin typeface="Lato" panose="020F0502020204030203" pitchFamily="34" charset="0"/>
                  <a:ea typeface="Lato" panose="020F0502020204030203" pitchFamily="34" charset="0"/>
                  <a:cs typeface="Lato" panose="020F0502020204030203" pitchFamily="34" charset="0"/>
                </a:rPr>
                <a:t>1.8%</a:t>
              </a:r>
            </a:p>
          </p:txBody>
        </p:sp>
        <p:sp>
          <p:nvSpPr>
            <p:cNvPr id="102" name="CuadroTexto 395">
              <a:extLst>
                <a:ext uri="{FF2B5EF4-FFF2-40B4-BE49-F238E27FC236}">
                  <a16:creationId xmlns:a16="http://schemas.microsoft.com/office/drawing/2014/main" id="{47E52064-97C7-1C43-BCB2-CB7DFB3AF0E6}"/>
                </a:ext>
              </a:extLst>
            </p:cNvPr>
            <p:cNvSpPr txBox="1"/>
            <p:nvPr/>
          </p:nvSpPr>
          <p:spPr>
            <a:xfrm>
              <a:off x="19766397" y="9290656"/>
              <a:ext cx="1573598" cy="437434"/>
            </a:xfrm>
            <a:prstGeom prst="rect">
              <a:avLst/>
            </a:prstGeom>
            <a:noFill/>
          </p:spPr>
          <p:txBody>
            <a:bodyPr wrap="square" rtlCol="0">
              <a:spAutoFit/>
            </a:bodyPr>
            <a:lstStyle/>
            <a:p>
              <a:pPr algn="ctr"/>
              <a:r>
                <a:rPr lang="en-US" sz="1800" b="1" dirty="0">
                  <a:solidFill>
                    <a:schemeClr val="bg1"/>
                  </a:solidFill>
                  <a:latin typeface="Lato" panose="020F0502020204030203" pitchFamily="34" charset="0"/>
                  <a:ea typeface="Lato" panose="020F0502020204030203" pitchFamily="34" charset="0"/>
                  <a:cs typeface="Lato" panose="020F0502020204030203" pitchFamily="34" charset="0"/>
                </a:rPr>
                <a:t>5%</a:t>
              </a:r>
            </a:p>
          </p:txBody>
        </p:sp>
        <p:sp>
          <p:nvSpPr>
            <p:cNvPr id="82" name="CuadroTexto 395">
              <a:extLst>
                <a:ext uri="{FF2B5EF4-FFF2-40B4-BE49-F238E27FC236}">
                  <a16:creationId xmlns:a16="http://schemas.microsoft.com/office/drawing/2014/main" id="{67444468-67F3-0046-AB01-1A505E1C356F}"/>
                </a:ext>
              </a:extLst>
            </p:cNvPr>
            <p:cNvSpPr txBox="1"/>
            <p:nvPr/>
          </p:nvSpPr>
          <p:spPr>
            <a:xfrm>
              <a:off x="17645869" y="7108916"/>
              <a:ext cx="1573598" cy="437434"/>
            </a:xfrm>
            <a:prstGeom prst="rect">
              <a:avLst/>
            </a:prstGeom>
            <a:noFill/>
          </p:spPr>
          <p:txBody>
            <a:bodyPr wrap="square" rtlCol="0">
              <a:spAutoFit/>
            </a:bodyPr>
            <a:lstStyle/>
            <a:p>
              <a:pPr algn="ctr"/>
              <a:r>
                <a:rPr lang="en-US" sz="1800" b="1" dirty="0">
                  <a:solidFill>
                    <a:schemeClr val="bg1"/>
                  </a:solidFill>
                  <a:latin typeface="Lato" panose="020F0502020204030203" pitchFamily="34" charset="0"/>
                  <a:ea typeface="Lato" panose="020F0502020204030203" pitchFamily="34" charset="0"/>
                  <a:cs typeface="Lato" panose="020F0502020204030203" pitchFamily="34" charset="0"/>
                </a:rPr>
                <a:t>6%</a:t>
              </a:r>
            </a:p>
          </p:txBody>
        </p:sp>
      </p:grpSp>
      <p:grpSp>
        <p:nvGrpSpPr>
          <p:cNvPr id="87" name="Group 86">
            <a:extLst>
              <a:ext uri="{FF2B5EF4-FFF2-40B4-BE49-F238E27FC236}">
                <a16:creationId xmlns:a16="http://schemas.microsoft.com/office/drawing/2014/main" id="{81808F0D-022C-E643-BBFD-90B534ECAF1B}"/>
              </a:ext>
            </a:extLst>
          </p:cNvPr>
          <p:cNvGrpSpPr/>
          <p:nvPr/>
        </p:nvGrpSpPr>
        <p:grpSpPr>
          <a:xfrm>
            <a:off x="11723792" y="4982230"/>
            <a:ext cx="4757603" cy="3711415"/>
            <a:chOff x="1895757" y="8180249"/>
            <a:chExt cx="7896694" cy="3711415"/>
          </a:xfrm>
        </p:grpSpPr>
        <p:sp>
          <p:nvSpPr>
            <p:cNvPr id="88" name="TextBox 87">
              <a:extLst>
                <a:ext uri="{FF2B5EF4-FFF2-40B4-BE49-F238E27FC236}">
                  <a16:creationId xmlns:a16="http://schemas.microsoft.com/office/drawing/2014/main" id="{1CE31BAF-042A-5343-932B-6B8B1563E5CC}"/>
                </a:ext>
              </a:extLst>
            </p:cNvPr>
            <p:cNvSpPr txBox="1"/>
            <p:nvPr/>
          </p:nvSpPr>
          <p:spPr>
            <a:xfrm>
              <a:off x="1895757" y="10075782"/>
              <a:ext cx="7896694" cy="1815882"/>
            </a:xfrm>
            <a:prstGeom prst="rect">
              <a:avLst/>
            </a:prstGeom>
            <a:noFill/>
          </p:spPr>
          <p:txBody>
            <a:bodyPr wrap="square" rtlCol="0">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There are people who have a significant number of followers in every business domain on social media. </a:t>
              </a:r>
            </a:p>
          </p:txBody>
        </p:sp>
        <p:sp>
          <p:nvSpPr>
            <p:cNvPr id="89" name="TextBox 88">
              <a:extLst>
                <a:ext uri="{FF2B5EF4-FFF2-40B4-BE49-F238E27FC236}">
                  <a16:creationId xmlns:a16="http://schemas.microsoft.com/office/drawing/2014/main" id="{EEBA391A-9704-474C-8933-D9B47363D6D6}"/>
                </a:ext>
              </a:extLst>
            </p:cNvPr>
            <p:cNvSpPr txBox="1"/>
            <p:nvPr/>
          </p:nvSpPr>
          <p:spPr>
            <a:xfrm>
              <a:off x="1900462" y="8180249"/>
              <a:ext cx="6522188" cy="1200329"/>
            </a:xfrm>
            <a:prstGeom prst="rect">
              <a:avLst/>
            </a:prstGeom>
            <a:noFill/>
          </p:spPr>
          <p:txBody>
            <a:bodyPr wrap="square" rtlCol="0">
              <a:spAutoFit/>
            </a:bodyPr>
            <a:lstStyle/>
            <a:p>
              <a:r>
                <a:rPr lang="en-US" b="1" dirty="0">
                  <a:solidFill>
                    <a:schemeClr val="tx2"/>
                  </a:solidFill>
                  <a:latin typeface="Lato" panose="020F0502020204030203" pitchFamily="34" charset="0"/>
                  <a:ea typeface="Lato" panose="020F0502020204030203" pitchFamily="34" charset="0"/>
                  <a:cs typeface="Lato" panose="020F0502020204030203" pitchFamily="34" charset="0"/>
                </a:rPr>
                <a:t>Most businesses already know that social media.</a:t>
              </a:r>
            </a:p>
          </p:txBody>
        </p:sp>
      </p:grpSp>
      <p:grpSp>
        <p:nvGrpSpPr>
          <p:cNvPr id="91" name="Group 90">
            <a:extLst>
              <a:ext uri="{FF2B5EF4-FFF2-40B4-BE49-F238E27FC236}">
                <a16:creationId xmlns:a16="http://schemas.microsoft.com/office/drawing/2014/main" id="{0B4326AB-7C0C-FC4F-9CDD-AADE72C13F23}"/>
              </a:ext>
            </a:extLst>
          </p:cNvPr>
          <p:cNvGrpSpPr/>
          <p:nvPr/>
        </p:nvGrpSpPr>
        <p:grpSpPr>
          <a:xfrm>
            <a:off x="17648794" y="4982230"/>
            <a:ext cx="4757603" cy="3711415"/>
            <a:chOff x="1895757" y="8180249"/>
            <a:chExt cx="7896694" cy="3711415"/>
          </a:xfrm>
        </p:grpSpPr>
        <p:sp>
          <p:nvSpPr>
            <p:cNvPr id="92" name="TextBox 91">
              <a:extLst>
                <a:ext uri="{FF2B5EF4-FFF2-40B4-BE49-F238E27FC236}">
                  <a16:creationId xmlns:a16="http://schemas.microsoft.com/office/drawing/2014/main" id="{43D623D6-6BB3-964C-89C2-450CEDFB06E9}"/>
                </a:ext>
              </a:extLst>
            </p:cNvPr>
            <p:cNvSpPr txBox="1"/>
            <p:nvPr/>
          </p:nvSpPr>
          <p:spPr>
            <a:xfrm>
              <a:off x="1895757" y="10075782"/>
              <a:ext cx="7896694" cy="1815882"/>
            </a:xfrm>
            <a:prstGeom prst="rect">
              <a:avLst/>
            </a:prstGeom>
            <a:noFill/>
          </p:spPr>
          <p:txBody>
            <a:bodyPr wrap="square" rtlCol="0">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There are people who have a significant number of followers in every business domain on social media. </a:t>
              </a:r>
            </a:p>
          </p:txBody>
        </p:sp>
        <p:sp>
          <p:nvSpPr>
            <p:cNvPr id="93" name="TextBox 92">
              <a:extLst>
                <a:ext uri="{FF2B5EF4-FFF2-40B4-BE49-F238E27FC236}">
                  <a16:creationId xmlns:a16="http://schemas.microsoft.com/office/drawing/2014/main" id="{F3B610A2-CF84-044B-A958-5CFBA3B5646C}"/>
                </a:ext>
              </a:extLst>
            </p:cNvPr>
            <p:cNvSpPr txBox="1"/>
            <p:nvPr/>
          </p:nvSpPr>
          <p:spPr>
            <a:xfrm>
              <a:off x="1900462" y="8180249"/>
              <a:ext cx="6522188" cy="1200329"/>
            </a:xfrm>
            <a:prstGeom prst="rect">
              <a:avLst/>
            </a:prstGeom>
            <a:noFill/>
          </p:spPr>
          <p:txBody>
            <a:bodyPr wrap="square" rtlCol="0">
              <a:spAutoFit/>
            </a:bodyPr>
            <a:lstStyle/>
            <a:p>
              <a:r>
                <a:rPr lang="en-US" b="1" dirty="0">
                  <a:solidFill>
                    <a:schemeClr val="tx2"/>
                  </a:solidFill>
                  <a:latin typeface="Lato" panose="020F0502020204030203" pitchFamily="34" charset="0"/>
                  <a:ea typeface="Lato" panose="020F0502020204030203" pitchFamily="34" charset="0"/>
                  <a:cs typeface="Lato" panose="020F0502020204030203" pitchFamily="34" charset="0"/>
                </a:rPr>
                <a:t>Most businesses already know that social media.</a:t>
              </a:r>
            </a:p>
          </p:txBody>
        </p:sp>
      </p:grpSp>
    </p:spTree>
    <p:extLst>
      <p:ext uri="{BB962C8B-B14F-4D97-AF65-F5344CB8AC3E}">
        <p14:creationId xmlns:p14="http://schemas.microsoft.com/office/powerpoint/2010/main" val="54604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Group 57">
            <a:extLst>
              <a:ext uri="{FF2B5EF4-FFF2-40B4-BE49-F238E27FC236}">
                <a16:creationId xmlns:a16="http://schemas.microsoft.com/office/drawing/2014/main" id="{D002A438-11B9-D140-B680-E44F7AC6E28C}"/>
              </a:ext>
            </a:extLst>
          </p:cNvPr>
          <p:cNvGrpSpPr/>
          <p:nvPr/>
        </p:nvGrpSpPr>
        <p:grpSpPr>
          <a:xfrm>
            <a:off x="17793872" y="5248170"/>
            <a:ext cx="3860020" cy="3861015"/>
            <a:chOff x="3783688" y="4425130"/>
            <a:chExt cx="2144610" cy="2145163"/>
          </a:xfrm>
        </p:grpSpPr>
        <p:grpSp>
          <p:nvGrpSpPr>
            <p:cNvPr id="59" name="Group 58">
              <a:extLst>
                <a:ext uri="{FF2B5EF4-FFF2-40B4-BE49-F238E27FC236}">
                  <a16:creationId xmlns:a16="http://schemas.microsoft.com/office/drawing/2014/main" id="{4F949DD5-8A58-4846-BD13-2A93A1E6519A}"/>
                </a:ext>
              </a:extLst>
            </p:cNvPr>
            <p:cNvGrpSpPr/>
            <p:nvPr/>
          </p:nvGrpSpPr>
          <p:grpSpPr>
            <a:xfrm>
              <a:off x="3783688" y="4425130"/>
              <a:ext cx="2144610" cy="2145163"/>
              <a:chOff x="6352505" y="2864938"/>
              <a:chExt cx="2603621" cy="2604292"/>
            </a:xfrm>
          </p:grpSpPr>
          <p:sp>
            <p:nvSpPr>
              <p:cNvPr id="61" name="원형 4">
                <a:extLst>
                  <a:ext uri="{FF2B5EF4-FFF2-40B4-BE49-F238E27FC236}">
                    <a16:creationId xmlns:a16="http://schemas.microsoft.com/office/drawing/2014/main" id="{FA5643F2-DF51-D24A-A9A2-DCC36F247FC4}"/>
                  </a:ext>
                </a:extLst>
              </p:cNvPr>
              <p:cNvSpPr>
                <a:spLocks/>
              </p:cNvSpPr>
              <p:nvPr/>
            </p:nvSpPr>
            <p:spPr>
              <a:xfrm>
                <a:off x="6352505" y="2864938"/>
                <a:ext cx="2603621" cy="2604292"/>
              </a:xfrm>
              <a:prstGeom prst="pie">
                <a:avLst>
                  <a:gd name="adj1" fmla="val 16196407"/>
                  <a:gd name="adj2" fmla="val 16192462"/>
                </a:avLst>
              </a:prstGeom>
              <a:solidFill>
                <a:srgbClr val="F0F3F1"/>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b="1" dirty="0">
                  <a:solidFill>
                    <a:schemeClr val="tx1"/>
                  </a:solidFill>
                  <a:latin typeface="Lato" panose="020F0502020204030203" pitchFamily="34" charset="0"/>
                  <a:cs typeface="Lato" panose="020F0502020204030203" pitchFamily="34" charset="0"/>
                </a:endParaRPr>
              </a:p>
            </p:txBody>
          </p:sp>
          <p:sp>
            <p:nvSpPr>
              <p:cNvPr id="62" name="원형 4">
                <a:extLst>
                  <a:ext uri="{FF2B5EF4-FFF2-40B4-BE49-F238E27FC236}">
                    <a16:creationId xmlns:a16="http://schemas.microsoft.com/office/drawing/2014/main" id="{FD3C0071-5C1A-FB40-87DB-1831AA321F96}"/>
                  </a:ext>
                </a:extLst>
              </p:cNvPr>
              <p:cNvSpPr>
                <a:spLocks/>
              </p:cNvSpPr>
              <p:nvPr/>
            </p:nvSpPr>
            <p:spPr>
              <a:xfrm>
                <a:off x="6352505" y="2864938"/>
                <a:ext cx="2603621" cy="2604292"/>
              </a:xfrm>
              <a:prstGeom prst="pie">
                <a:avLst>
                  <a:gd name="adj1" fmla="val 16166205"/>
                  <a:gd name="adj2" fmla="val 3012662"/>
                </a:avLst>
              </a:prstGeom>
              <a:solidFill>
                <a:schemeClr val="accent3"/>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b="1" dirty="0">
                  <a:solidFill>
                    <a:schemeClr val="tx1"/>
                  </a:solidFill>
                  <a:latin typeface="Lato" panose="020F0502020204030203" pitchFamily="34" charset="0"/>
                  <a:cs typeface="Lato" panose="020F0502020204030203" pitchFamily="34" charset="0"/>
                </a:endParaRPr>
              </a:p>
            </p:txBody>
          </p:sp>
        </p:grpSp>
        <p:sp>
          <p:nvSpPr>
            <p:cNvPr id="60" name="Oval 59">
              <a:extLst>
                <a:ext uri="{FF2B5EF4-FFF2-40B4-BE49-F238E27FC236}">
                  <a16:creationId xmlns:a16="http://schemas.microsoft.com/office/drawing/2014/main" id="{D3AC24E9-E3BA-7C4A-BBE7-04A03B206C86}"/>
                </a:ext>
              </a:extLst>
            </p:cNvPr>
            <p:cNvSpPr/>
            <p:nvPr/>
          </p:nvSpPr>
          <p:spPr>
            <a:xfrm>
              <a:off x="4030508" y="4672226"/>
              <a:ext cx="1650970" cy="16509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3" name="Group 52">
            <a:extLst>
              <a:ext uri="{FF2B5EF4-FFF2-40B4-BE49-F238E27FC236}">
                <a16:creationId xmlns:a16="http://schemas.microsoft.com/office/drawing/2014/main" id="{8C348287-5ABD-E74C-9DA9-5E0590AF7ADA}"/>
              </a:ext>
            </a:extLst>
          </p:cNvPr>
          <p:cNvGrpSpPr/>
          <p:nvPr/>
        </p:nvGrpSpPr>
        <p:grpSpPr>
          <a:xfrm>
            <a:off x="10328315" y="5248170"/>
            <a:ext cx="3860020" cy="3861015"/>
            <a:chOff x="3783688" y="4425130"/>
            <a:chExt cx="2144610" cy="2145163"/>
          </a:xfrm>
        </p:grpSpPr>
        <p:grpSp>
          <p:nvGrpSpPr>
            <p:cNvPr id="54" name="Group 53">
              <a:extLst>
                <a:ext uri="{FF2B5EF4-FFF2-40B4-BE49-F238E27FC236}">
                  <a16:creationId xmlns:a16="http://schemas.microsoft.com/office/drawing/2014/main" id="{E0733328-6A32-B849-9CCF-DCC19F2DD558}"/>
                </a:ext>
              </a:extLst>
            </p:cNvPr>
            <p:cNvGrpSpPr/>
            <p:nvPr/>
          </p:nvGrpSpPr>
          <p:grpSpPr>
            <a:xfrm>
              <a:off x="3783688" y="4425130"/>
              <a:ext cx="2144610" cy="2145163"/>
              <a:chOff x="6352505" y="2864938"/>
              <a:chExt cx="2603621" cy="2604292"/>
            </a:xfrm>
          </p:grpSpPr>
          <p:sp>
            <p:nvSpPr>
              <p:cNvPr id="56" name="원형 4">
                <a:extLst>
                  <a:ext uri="{FF2B5EF4-FFF2-40B4-BE49-F238E27FC236}">
                    <a16:creationId xmlns:a16="http://schemas.microsoft.com/office/drawing/2014/main" id="{9622D6A1-ACE6-5540-B84D-B6CF0CC0F947}"/>
                  </a:ext>
                </a:extLst>
              </p:cNvPr>
              <p:cNvSpPr>
                <a:spLocks/>
              </p:cNvSpPr>
              <p:nvPr/>
            </p:nvSpPr>
            <p:spPr>
              <a:xfrm>
                <a:off x="6352505" y="2864938"/>
                <a:ext cx="2603621" cy="2604292"/>
              </a:xfrm>
              <a:prstGeom prst="pie">
                <a:avLst>
                  <a:gd name="adj1" fmla="val 16196407"/>
                  <a:gd name="adj2" fmla="val 16192462"/>
                </a:avLst>
              </a:prstGeom>
              <a:solidFill>
                <a:srgbClr val="F0F3F1"/>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b="1" dirty="0">
                  <a:solidFill>
                    <a:schemeClr val="tx1"/>
                  </a:solidFill>
                  <a:latin typeface="Lato" panose="020F0502020204030203" pitchFamily="34" charset="0"/>
                  <a:cs typeface="Lato" panose="020F0502020204030203" pitchFamily="34" charset="0"/>
                </a:endParaRPr>
              </a:p>
            </p:txBody>
          </p:sp>
          <p:sp>
            <p:nvSpPr>
              <p:cNvPr id="57" name="원형 4">
                <a:extLst>
                  <a:ext uri="{FF2B5EF4-FFF2-40B4-BE49-F238E27FC236}">
                    <a16:creationId xmlns:a16="http://schemas.microsoft.com/office/drawing/2014/main" id="{CBE4847C-6B09-DA41-A8BE-4A6F5E7CEC8C}"/>
                  </a:ext>
                </a:extLst>
              </p:cNvPr>
              <p:cNvSpPr>
                <a:spLocks/>
              </p:cNvSpPr>
              <p:nvPr/>
            </p:nvSpPr>
            <p:spPr>
              <a:xfrm>
                <a:off x="6352505" y="2864938"/>
                <a:ext cx="2603621" cy="2604292"/>
              </a:xfrm>
              <a:prstGeom prst="pie">
                <a:avLst>
                  <a:gd name="adj1" fmla="val 16166205"/>
                  <a:gd name="adj2" fmla="val 2929901"/>
                </a:avLst>
              </a:prstGeom>
              <a:solidFill>
                <a:schemeClr val="accent2"/>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b="1" dirty="0">
                  <a:solidFill>
                    <a:schemeClr val="tx1"/>
                  </a:solidFill>
                  <a:latin typeface="Lato" panose="020F0502020204030203" pitchFamily="34" charset="0"/>
                  <a:cs typeface="Lato" panose="020F0502020204030203" pitchFamily="34" charset="0"/>
                </a:endParaRPr>
              </a:p>
            </p:txBody>
          </p:sp>
        </p:grpSp>
        <p:sp>
          <p:nvSpPr>
            <p:cNvPr id="55" name="Oval 54">
              <a:extLst>
                <a:ext uri="{FF2B5EF4-FFF2-40B4-BE49-F238E27FC236}">
                  <a16:creationId xmlns:a16="http://schemas.microsoft.com/office/drawing/2014/main" id="{2EEFF7AC-A01B-4147-B79D-97F56066ADCC}"/>
                </a:ext>
              </a:extLst>
            </p:cNvPr>
            <p:cNvSpPr/>
            <p:nvPr/>
          </p:nvSpPr>
          <p:spPr>
            <a:xfrm>
              <a:off x="4030508" y="4672226"/>
              <a:ext cx="1650970" cy="16509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a:extLst>
              <a:ext uri="{FF2B5EF4-FFF2-40B4-BE49-F238E27FC236}">
                <a16:creationId xmlns:a16="http://schemas.microsoft.com/office/drawing/2014/main" id="{C2AE4099-083F-1C40-BD81-ED1FDDD0A179}"/>
              </a:ext>
            </a:extLst>
          </p:cNvPr>
          <p:cNvGrpSpPr/>
          <p:nvPr/>
        </p:nvGrpSpPr>
        <p:grpSpPr>
          <a:xfrm>
            <a:off x="2864500" y="5248171"/>
            <a:ext cx="3860020" cy="3861015"/>
            <a:chOff x="3783688" y="4425130"/>
            <a:chExt cx="2144610" cy="2145163"/>
          </a:xfrm>
        </p:grpSpPr>
        <p:grpSp>
          <p:nvGrpSpPr>
            <p:cNvPr id="46" name="Group 45">
              <a:extLst>
                <a:ext uri="{FF2B5EF4-FFF2-40B4-BE49-F238E27FC236}">
                  <a16:creationId xmlns:a16="http://schemas.microsoft.com/office/drawing/2014/main" id="{3C0CA3B3-B30E-F74D-85D2-55B035CD6A71}"/>
                </a:ext>
              </a:extLst>
            </p:cNvPr>
            <p:cNvGrpSpPr/>
            <p:nvPr/>
          </p:nvGrpSpPr>
          <p:grpSpPr>
            <a:xfrm>
              <a:off x="3783688" y="4425130"/>
              <a:ext cx="2144610" cy="2145163"/>
              <a:chOff x="6352505" y="2864938"/>
              <a:chExt cx="2603621" cy="2604292"/>
            </a:xfrm>
          </p:grpSpPr>
          <p:sp>
            <p:nvSpPr>
              <p:cNvPr id="48" name="원형 4">
                <a:extLst>
                  <a:ext uri="{FF2B5EF4-FFF2-40B4-BE49-F238E27FC236}">
                    <a16:creationId xmlns:a16="http://schemas.microsoft.com/office/drawing/2014/main" id="{47E6E9F8-DCB3-154E-A9AD-609C04B76FCB}"/>
                  </a:ext>
                </a:extLst>
              </p:cNvPr>
              <p:cNvSpPr>
                <a:spLocks/>
              </p:cNvSpPr>
              <p:nvPr/>
            </p:nvSpPr>
            <p:spPr>
              <a:xfrm>
                <a:off x="6352505" y="2864938"/>
                <a:ext cx="2603621" cy="2604292"/>
              </a:xfrm>
              <a:prstGeom prst="pie">
                <a:avLst>
                  <a:gd name="adj1" fmla="val 16196407"/>
                  <a:gd name="adj2" fmla="val 16192462"/>
                </a:avLst>
              </a:prstGeom>
              <a:solidFill>
                <a:srgbClr val="F0F3F1"/>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b="1" dirty="0">
                  <a:solidFill>
                    <a:schemeClr val="tx1"/>
                  </a:solidFill>
                  <a:latin typeface="Lato" panose="020F0502020204030203" pitchFamily="34" charset="0"/>
                  <a:cs typeface="Lato" panose="020F0502020204030203" pitchFamily="34" charset="0"/>
                </a:endParaRPr>
              </a:p>
            </p:txBody>
          </p:sp>
          <p:sp>
            <p:nvSpPr>
              <p:cNvPr id="52" name="원형 4">
                <a:extLst>
                  <a:ext uri="{FF2B5EF4-FFF2-40B4-BE49-F238E27FC236}">
                    <a16:creationId xmlns:a16="http://schemas.microsoft.com/office/drawing/2014/main" id="{3F0C9E2D-8EE5-894E-A5DD-627573947AC3}"/>
                  </a:ext>
                </a:extLst>
              </p:cNvPr>
              <p:cNvSpPr>
                <a:spLocks/>
              </p:cNvSpPr>
              <p:nvPr/>
            </p:nvSpPr>
            <p:spPr>
              <a:xfrm>
                <a:off x="6352505" y="2864938"/>
                <a:ext cx="2603621" cy="2604292"/>
              </a:xfrm>
              <a:prstGeom prst="pie">
                <a:avLst>
                  <a:gd name="adj1" fmla="val 16166205"/>
                  <a:gd name="adj2" fmla="val 6772460"/>
                </a:avLst>
              </a:prstGeom>
              <a:solidFill>
                <a:schemeClr val="accent1"/>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b="1" dirty="0">
                  <a:solidFill>
                    <a:schemeClr val="tx1"/>
                  </a:solidFill>
                  <a:latin typeface="Lato" panose="020F0502020204030203" pitchFamily="34" charset="0"/>
                  <a:cs typeface="Lato" panose="020F0502020204030203" pitchFamily="34" charset="0"/>
                </a:endParaRPr>
              </a:p>
            </p:txBody>
          </p:sp>
        </p:grpSp>
        <p:sp>
          <p:nvSpPr>
            <p:cNvPr id="47" name="Oval 46">
              <a:extLst>
                <a:ext uri="{FF2B5EF4-FFF2-40B4-BE49-F238E27FC236}">
                  <a16:creationId xmlns:a16="http://schemas.microsoft.com/office/drawing/2014/main" id="{64C0153E-0F05-9148-B257-ADDFBEAC8834}"/>
                </a:ext>
              </a:extLst>
            </p:cNvPr>
            <p:cNvSpPr/>
            <p:nvPr/>
          </p:nvSpPr>
          <p:spPr>
            <a:xfrm>
              <a:off x="4030508" y="4672226"/>
              <a:ext cx="1650970" cy="16509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9" name="Grupo 349">
            <a:extLst>
              <a:ext uri="{FF2B5EF4-FFF2-40B4-BE49-F238E27FC236}">
                <a16:creationId xmlns:a16="http://schemas.microsoft.com/office/drawing/2014/main" id="{36C83D52-B2E4-1245-B8E9-E24120B9A344}"/>
              </a:ext>
            </a:extLst>
          </p:cNvPr>
          <p:cNvGrpSpPr/>
          <p:nvPr/>
        </p:nvGrpSpPr>
        <p:grpSpPr>
          <a:xfrm>
            <a:off x="5001640" y="1022190"/>
            <a:ext cx="14374372" cy="2160074"/>
            <a:chOff x="5001640" y="861425"/>
            <a:chExt cx="14374372" cy="2160074"/>
          </a:xfrm>
        </p:grpSpPr>
        <p:sp>
          <p:nvSpPr>
            <p:cNvPr id="50" name="CuadroTexto 350">
              <a:extLst>
                <a:ext uri="{FF2B5EF4-FFF2-40B4-BE49-F238E27FC236}">
                  <a16:creationId xmlns:a16="http://schemas.microsoft.com/office/drawing/2014/main" id="{A8CF3433-E8F0-E443-A5B4-69DCB9737015}"/>
                </a:ext>
              </a:extLst>
            </p:cNvPr>
            <p:cNvSpPr txBox="1"/>
            <p:nvPr/>
          </p:nvSpPr>
          <p:spPr>
            <a:xfrm>
              <a:off x="8860110" y="861425"/>
              <a:ext cx="6657592" cy="1107996"/>
            </a:xfrm>
            <a:prstGeom prst="rect">
              <a:avLst/>
            </a:prstGeom>
            <a:noFill/>
          </p:spPr>
          <p:txBody>
            <a:bodyPr wrap="none" rtlCol="0">
              <a:spAutoFit/>
            </a:bodyPr>
            <a:lstStyle/>
            <a:p>
              <a:pPr algn="ctr"/>
              <a:r>
                <a:rPr lang="en-US" sz="6600" b="1" dirty="0">
                  <a:solidFill>
                    <a:schemeClr val="tx2"/>
                  </a:solidFill>
                  <a:latin typeface="Lato Heavy" charset="0"/>
                  <a:ea typeface="Lato Heavy" charset="0"/>
                  <a:cs typeface="Lato Heavy" charset="0"/>
                </a:rPr>
                <a:t>US Elections Day</a:t>
              </a:r>
            </a:p>
          </p:txBody>
        </p:sp>
        <p:sp>
          <p:nvSpPr>
            <p:cNvPr id="51" name="CuadroTexto 351">
              <a:extLst>
                <a:ext uri="{FF2B5EF4-FFF2-40B4-BE49-F238E27FC236}">
                  <a16:creationId xmlns:a16="http://schemas.microsoft.com/office/drawing/2014/main" id="{B9018FE2-B055-7844-A7AC-B381F9EB6B65}"/>
                </a:ext>
              </a:extLst>
            </p:cNvPr>
            <p:cNvSpPr txBox="1"/>
            <p:nvPr/>
          </p:nvSpPr>
          <p:spPr>
            <a:xfrm>
              <a:off x="5001640" y="2067392"/>
              <a:ext cx="14374372" cy="954107"/>
            </a:xfrm>
            <a:prstGeom prst="rect">
              <a:avLst/>
            </a:prstGeom>
            <a:noFill/>
          </p:spPr>
          <p:txBody>
            <a:bodyPr wrap="square" rtlCol="0">
              <a:spAutoFit/>
            </a:bodyPr>
            <a:lstStyle/>
            <a:p>
              <a:pPr algn="ctr"/>
              <a:r>
                <a:rPr lang="en-US" sz="2800"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cxnSp>
        <p:nvCxnSpPr>
          <p:cNvPr id="5" name="Straight Connector 4">
            <a:extLst>
              <a:ext uri="{FF2B5EF4-FFF2-40B4-BE49-F238E27FC236}">
                <a16:creationId xmlns:a16="http://schemas.microsoft.com/office/drawing/2014/main" id="{93E5CEB4-E0C4-5644-B4A0-90CAEE3F004B}"/>
              </a:ext>
            </a:extLst>
          </p:cNvPr>
          <p:cNvCxnSpPr/>
          <p:nvPr/>
        </p:nvCxnSpPr>
        <p:spPr>
          <a:xfrm>
            <a:off x="1822970" y="11872374"/>
            <a:ext cx="5902644" cy="0"/>
          </a:xfrm>
          <a:prstGeom prst="line">
            <a:avLst/>
          </a:prstGeom>
          <a:ln w="3175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3A932F5D-2D0E-CA42-9DB7-B936C155BF80}"/>
              </a:ext>
            </a:extLst>
          </p:cNvPr>
          <p:cNvCxnSpPr>
            <a:cxnSpLocks/>
          </p:cNvCxnSpPr>
          <p:nvPr/>
        </p:nvCxnSpPr>
        <p:spPr>
          <a:xfrm>
            <a:off x="1822970" y="11872374"/>
            <a:ext cx="5041808" cy="0"/>
          </a:xfrm>
          <a:prstGeom prst="line">
            <a:avLst/>
          </a:prstGeom>
          <a:ln w="3175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199D85A-5566-E64C-9FA8-E1F5AD0CBD5C}"/>
              </a:ext>
            </a:extLst>
          </p:cNvPr>
          <p:cNvCxnSpPr/>
          <p:nvPr/>
        </p:nvCxnSpPr>
        <p:spPr>
          <a:xfrm>
            <a:off x="9298621" y="11872374"/>
            <a:ext cx="5902644" cy="0"/>
          </a:xfrm>
          <a:prstGeom prst="line">
            <a:avLst/>
          </a:prstGeom>
          <a:ln w="3175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B705D0C-7737-9E42-A62E-CE4189C7BEF5}"/>
              </a:ext>
            </a:extLst>
          </p:cNvPr>
          <p:cNvCxnSpPr>
            <a:cxnSpLocks/>
          </p:cNvCxnSpPr>
          <p:nvPr/>
        </p:nvCxnSpPr>
        <p:spPr>
          <a:xfrm>
            <a:off x="9298621" y="11872374"/>
            <a:ext cx="3214018" cy="0"/>
          </a:xfrm>
          <a:prstGeom prst="line">
            <a:avLst/>
          </a:prstGeom>
          <a:ln w="3175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92613EF-F2EF-6842-9D22-F967A924AAAA}"/>
              </a:ext>
            </a:extLst>
          </p:cNvPr>
          <p:cNvCxnSpPr/>
          <p:nvPr/>
        </p:nvCxnSpPr>
        <p:spPr>
          <a:xfrm>
            <a:off x="16739120" y="11872374"/>
            <a:ext cx="5902644" cy="0"/>
          </a:xfrm>
          <a:prstGeom prst="line">
            <a:avLst/>
          </a:prstGeom>
          <a:ln w="3175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5784406-129D-C347-BF9B-B6A4B2DFB2F8}"/>
              </a:ext>
            </a:extLst>
          </p:cNvPr>
          <p:cNvCxnSpPr>
            <a:cxnSpLocks/>
          </p:cNvCxnSpPr>
          <p:nvPr/>
        </p:nvCxnSpPr>
        <p:spPr>
          <a:xfrm>
            <a:off x="16739120" y="11872374"/>
            <a:ext cx="4309376" cy="0"/>
          </a:xfrm>
          <a:prstGeom prst="line">
            <a:avLst/>
          </a:prstGeom>
          <a:ln w="3175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1" name="Triangle 10">
            <a:extLst>
              <a:ext uri="{FF2B5EF4-FFF2-40B4-BE49-F238E27FC236}">
                <a16:creationId xmlns:a16="http://schemas.microsoft.com/office/drawing/2014/main" id="{A230B5AB-2F9E-2240-8240-8C6557EA6301}"/>
              </a:ext>
            </a:extLst>
          </p:cNvPr>
          <p:cNvSpPr/>
          <p:nvPr/>
        </p:nvSpPr>
        <p:spPr>
          <a:xfrm flipH="1">
            <a:off x="7312499" y="9781619"/>
            <a:ext cx="413115" cy="35613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2" name="Triangle 11">
            <a:extLst>
              <a:ext uri="{FF2B5EF4-FFF2-40B4-BE49-F238E27FC236}">
                <a16:creationId xmlns:a16="http://schemas.microsoft.com/office/drawing/2014/main" id="{7103CBFF-4B19-DC4D-9590-8D7EEF717117}"/>
              </a:ext>
            </a:extLst>
          </p:cNvPr>
          <p:cNvSpPr/>
          <p:nvPr/>
        </p:nvSpPr>
        <p:spPr>
          <a:xfrm rot="10800000" flipH="1">
            <a:off x="14788150" y="9781619"/>
            <a:ext cx="413115" cy="35613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3" name="Triangle 12">
            <a:extLst>
              <a:ext uri="{FF2B5EF4-FFF2-40B4-BE49-F238E27FC236}">
                <a16:creationId xmlns:a16="http://schemas.microsoft.com/office/drawing/2014/main" id="{47B1CE67-CA65-934D-A5C2-EC5E610A4951}"/>
              </a:ext>
            </a:extLst>
          </p:cNvPr>
          <p:cNvSpPr/>
          <p:nvPr/>
        </p:nvSpPr>
        <p:spPr>
          <a:xfrm flipH="1">
            <a:off x="22228649" y="9781619"/>
            <a:ext cx="413115" cy="35613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7" name="TextBox 26">
            <a:extLst>
              <a:ext uri="{FF2B5EF4-FFF2-40B4-BE49-F238E27FC236}">
                <a16:creationId xmlns:a16="http://schemas.microsoft.com/office/drawing/2014/main" id="{AAE46803-F06A-1341-8D3E-78BA2CAC2F11}"/>
              </a:ext>
            </a:extLst>
          </p:cNvPr>
          <p:cNvSpPr txBox="1"/>
          <p:nvPr/>
        </p:nvSpPr>
        <p:spPr>
          <a:xfrm>
            <a:off x="3134303" y="6686908"/>
            <a:ext cx="3308978" cy="1015663"/>
          </a:xfrm>
          <a:prstGeom prst="rect">
            <a:avLst/>
          </a:prstGeom>
          <a:noFill/>
        </p:spPr>
        <p:txBody>
          <a:bodyPr wrap="square" rtlCol="0">
            <a:spAutoFit/>
          </a:bodyPr>
          <a:lstStyle/>
          <a:p>
            <a:pPr algn="ctr"/>
            <a:r>
              <a:rPr lang="en-US" sz="6000" dirty="0">
                <a:solidFill>
                  <a:schemeClr val="tx2"/>
                </a:solidFill>
                <a:latin typeface="Roboto Medium" panose="02000000000000000000" pitchFamily="2" charset="0"/>
                <a:ea typeface="Roboto Medium" panose="02000000000000000000" pitchFamily="2" charset="0"/>
                <a:cs typeface="Arial" panose="020B0604020202020204" pitchFamily="34" charset="0"/>
              </a:rPr>
              <a:t>25%</a:t>
            </a:r>
          </a:p>
        </p:txBody>
      </p:sp>
      <p:sp>
        <p:nvSpPr>
          <p:cNvPr id="29" name="TextBox 28">
            <a:extLst>
              <a:ext uri="{FF2B5EF4-FFF2-40B4-BE49-F238E27FC236}">
                <a16:creationId xmlns:a16="http://schemas.microsoft.com/office/drawing/2014/main" id="{DDD87E76-302A-E246-A8E8-6F0D4E34FECB}"/>
              </a:ext>
            </a:extLst>
          </p:cNvPr>
          <p:cNvSpPr txBox="1"/>
          <p:nvPr/>
        </p:nvSpPr>
        <p:spPr>
          <a:xfrm>
            <a:off x="10592616" y="6686908"/>
            <a:ext cx="3308978" cy="1015663"/>
          </a:xfrm>
          <a:prstGeom prst="rect">
            <a:avLst/>
          </a:prstGeom>
          <a:noFill/>
        </p:spPr>
        <p:txBody>
          <a:bodyPr wrap="square" rtlCol="0">
            <a:spAutoFit/>
          </a:bodyPr>
          <a:lstStyle/>
          <a:p>
            <a:pPr algn="ctr"/>
            <a:r>
              <a:rPr lang="en-US" sz="6000" dirty="0">
                <a:solidFill>
                  <a:schemeClr val="tx2"/>
                </a:solidFill>
                <a:latin typeface="Roboto Medium" panose="02000000000000000000" pitchFamily="2" charset="0"/>
                <a:ea typeface="Roboto Medium" panose="02000000000000000000" pitchFamily="2" charset="0"/>
                <a:cs typeface="Arial" panose="020B0604020202020204" pitchFamily="34" charset="0"/>
              </a:rPr>
              <a:t>40%</a:t>
            </a:r>
          </a:p>
        </p:txBody>
      </p:sp>
      <p:sp>
        <p:nvSpPr>
          <p:cNvPr id="31" name="TextBox 30">
            <a:extLst>
              <a:ext uri="{FF2B5EF4-FFF2-40B4-BE49-F238E27FC236}">
                <a16:creationId xmlns:a16="http://schemas.microsoft.com/office/drawing/2014/main" id="{E29C23D4-847C-CB47-958C-4B25DC1C591A}"/>
              </a:ext>
            </a:extLst>
          </p:cNvPr>
          <p:cNvSpPr txBox="1"/>
          <p:nvPr/>
        </p:nvSpPr>
        <p:spPr>
          <a:xfrm>
            <a:off x="18069393" y="6686908"/>
            <a:ext cx="3308978" cy="1015663"/>
          </a:xfrm>
          <a:prstGeom prst="rect">
            <a:avLst/>
          </a:prstGeom>
          <a:noFill/>
        </p:spPr>
        <p:txBody>
          <a:bodyPr wrap="square" rtlCol="0">
            <a:spAutoFit/>
          </a:bodyPr>
          <a:lstStyle/>
          <a:p>
            <a:pPr algn="ctr"/>
            <a:r>
              <a:rPr lang="en-US" sz="6000" dirty="0">
                <a:solidFill>
                  <a:schemeClr val="tx2"/>
                </a:solidFill>
                <a:latin typeface="Roboto Medium" panose="02000000000000000000" pitchFamily="2" charset="0"/>
                <a:ea typeface="Roboto Medium" panose="02000000000000000000" pitchFamily="2" charset="0"/>
                <a:cs typeface="Arial" panose="020B0604020202020204" pitchFamily="34" charset="0"/>
              </a:rPr>
              <a:t>25%</a:t>
            </a:r>
          </a:p>
        </p:txBody>
      </p:sp>
      <p:cxnSp>
        <p:nvCxnSpPr>
          <p:cNvPr id="32" name="Straight Connector 31">
            <a:extLst>
              <a:ext uri="{FF2B5EF4-FFF2-40B4-BE49-F238E27FC236}">
                <a16:creationId xmlns:a16="http://schemas.microsoft.com/office/drawing/2014/main" id="{85ECEDB3-BBD3-9442-A81C-FC2C7DF3FE8C}"/>
              </a:ext>
            </a:extLst>
          </p:cNvPr>
          <p:cNvCxnSpPr>
            <a:cxnSpLocks/>
          </p:cNvCxnSpPr>
          <p:nvPr/>
        </p:nvCxnSpPr>
        <p:spPr>
          <a:xfrm flipV="1">
            <a:off x="8484066" y="5113160"/>
            <a:ext cx="0" cy="6879529"/>
          </a:xfrm>
          <a:prstGeom prst="line">
            <a:avLst/>
          </a:prstGeom>
          <a:ln w="25400">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8FF60C5-16F0-9740-A64A-05066291A6D4}"/>
              </a:ext>
            </a:extLst>
          </p:cNvPr>
          <p:cNvCxnSpPr>
            <a:cxnSpLocks/>
          </p:cNvCxnSpPr>
          <p:nvPr/>
        </p:nvCxnSpPr>
        <p:spPr>
          <a:xfrm flipV="1">
            <a:off x="15991771" y="5113160"/>
            <a:ext cx="0" cy="6879529"/>
          </a:xfrm>
          <a:prstGeom prst="line">
            <a:avLst/>
          </a:prstGeom>
          <a:ln w="25400">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4" name="Freeform 7">
            <a:extLst>
              <a:ext uri="{FF2B5EF4-FFF2-40B4-BE49-F238E27FC236}">
                <a16:creationId xmlns:a16="http://schemas.microsoft.com/office/drawing/2014/main" id="{8904B9CB-EC85-DF48-B820-A0E0CAA46DFD}"/>
              </a:ext>
            </a:extLst>
          </p:cNvPr>
          <p:cNvSpPr>
            <a:spLocks/>
          </p:cNvSpPr>
          <p:nvPr/>
        </p:nvSpPr>
        <p:spPr bwMode="auto">
          <a:xfrm>
            <a:off x="1822970" y="9765577"/>
            <a:ext cx="1413145" cy="1394747"/>
          </a:xfrm>
          <a:custGeom>
            <a:avLst/>
            <a:gdLst>
              <a:gd name="T0" fmla="*/ 450 w 452"/>
              <a:gd name="T1" fmla="*/ 234 h 446"/>
              <a:gd name="T2" fmla="*/ 446 w 452"/>
              <a:gd name="T3" fmla="*/ 215 h 446"/>
              <a:gd name="T4" fmla="*/ 435 w 452"/>
              <a:gd name="T5" fmla="*/ 131 h 446"/>
              <a:gd name="T6" fmla="*/ 417 w 452"/>
              <a:gd name="T7" fmla="*/ 128 h 446"/>
              <a:gd name="T8" fmla="*/ 398 w 452"/>
              <a:gd name="T9" fmla="*/ 117 h 446"/>
              <a:gd name="T10" fmla="*/ 378 w 452"/>
              <a:gd name="T11" fmla="*/ 116 h 446"/>
              <a:gd name="T12" fmla="*/ 365 w 452"/>
              <a:gd name="T13" fmla="*/ 118 h 446"/>
              <a:gd name="T14" fmla="*/ 352 w 452"/>
              <a:gd name="T15" fmla="*/ 122 h 446"/>
              <a:gd name="T16" fmla="*/ 332 w 452"/>
              <a:gd name="T17" fmla="*/ 118 h 446"/>
              <a:gd name="T18" fmla="*/ 325 w 452"/>
              <a:gd name="T19" fmla="*/ 116 h 446"/>
              <a:gd name="T20" fmla="*/ 310 w 452"/>
              <a:gd name="T21" fmla="*/ 112 h 446"/>
              <a:gd name="T22" fmla="*/ 301 w 452"/>
              <a:gd name="T23" fmla="*/ 111 h 446"/>
              <a:gd name="T24" fmla="*/ 284 w 452"/>
              <a:gd name="T25" fmla="*/ 107 h 446"/>
              <a:gd name="T26" fmla="*/ 269 w 452"/>
              <a:gd name="T27" fmla="*/ 101 h 446"/>
              <a:gd name="T28" fmla="*/ 253 w 452"/>
              <a:gd name="T29" fmla="*/ 93 h 446"/>
              <a:gd name="T30" fmla="*/ 242 w 452"/>
              <a:gd name="T31" fmla="*/ 90 h 446"/>
              <a:gd name="T32" fmla="*/ 125 w 452"/>
              <a:gd name="T33" fmla="*/ 182 h 446"/>
              <a:gd name="T34" fmla="*/ 2 w 452"/>
              <a:gd name="T35" fmla="*/ 183 h 446"/>
              <a:gd name="T36" fmla="*/ 13 w 452"/>
              <a:gd name="T37" fmla="*/ 197 h 446"/>
              <a:gd name="T38" fmla="*/ 22 w 452"/>
              <a:gd name="T39" fmla="*/ 205 h 446"/>
              <a:gd name="T40" fmla="*/ 41 w 452"/>
              <a:gd name="T41" fmla="*/ 224 h 446"/>
              <a:gd name="T42" fmla="*/ 55 w 452"/>
              <a:gd name="T43" fmla="*/ 238 h 446"/>
              <a:gd name="T44" fmla="*/ 59 w 452"/>
              <a:gd name="T45" fmla="*/ 259 h 446"/>
              <a:gd name="T46" fmla="*/ 66 w 452"/>
              <a:gd name="T47" fmla="*/ 278 h 446"/>
              <a:gd name="T48" fmla="*/ 74 w 452"/>
              <a:gd name="T49" fmla="*/ 286 h 446"/>
              <a:gd name="T50" fmla="*/ 88 w 452"/>
              <a:gd name="T51" fmla="*/ 296 h 446"/>
              <a:gd name="T52" fmla="*/ 109 w 452"/>
              <a:gd name="T53" fmla="*/ 307 h 446"/>
              <a:gd name="T54" fmla="*/ 120 w 452"/>
              <a:gd name="T55" fmla="*/ 298 h 446"/>
              <a:gd name="T56" fmla="*/ 127 w 452"/>
              <a:gd name="T57" fmla="*/ 283 h 446"/>
              <a:gd name="T58" fmla="*/ 148 w 452"/>
              <a:gd name="T59" fmla="*/ 275 h 446"/>
              <a:gd name="T60" fmla="*/ 170 w 452"/>
              <a:gd name="T61" fmla="*/ 279 h 446"/>
              <a:gd name="T62" fmla="*/ 183 w 452"/>
              <a:gd name="T63" fmla="*/ 292 h 446"/>
              <a:gd name="T64" fmla="*/ 200 w 452"/>
              <a:gd name="T65" fmla="*/ 320 h 446"/>
              <a:gd name="T66" fmla="*/ 210 w 452"/>
              <a:gd name="T67" fmla="*/ 343 h 446"/>
              <a:gd name="T68" fmla="*/ 235 w 452"/>
              <a:gd name="T69" fmla="*/ 372 h 446"/>
              <a:gd name="T70" fmla="*/ 237 w 452"/>
              <a:gd name="T71" fmla="*/ 388 h 446"/>
              <a:gd name="T72" fmla="*/ 249 w 452"/>
              <a:gd name="T73" fmla="*/ 416 h 446"/>
              <a:gd name="T74" fmla="*/ 273 w 452"/>
              <a:gd name="T75" fmla="*/ 427 h 446"/>
              <a:gd name="T76" fmla="*/ 291 w 452"/>
              <a:gd name="T77" fmla="*/ 438 h 446"/>
              <a:gd name="T78" fmla="*/ 305 w 452"/>
              <a:gd name="T79" fmla="*/ 442 h 446"/>
              <a:gd name="T80" fmla="*/ 321 w 452"/>
              <a:gd name="T81" fmla="*/ 441 h 446"/>
              <a:gd name="T82" fmla="*/ 317 w 452"/>
              <a:gd name="T83" fmla="*/ 425 h 446"/>
              <a:gd name="T84" fmla="*/ 308 w 452"/>
              <a:gd name="T85" fmla="*/ 404 h 446"/>
              <a:gd name="T86" fmla="*/ 318 w 452"/>
              <a:gd name="T87" fmla="*/ 370 h 446"/>
              <a:gd name="T88" fmla="*/ 311 w 452"/>
              <a:gd name="T89" fmla="*/ 361 h 446"/>
              <a:gd name="T90" fmla="*/ 326 w 452"/>
              <a:gd name="T91" fmla="*/ 355 h 446"/>
              <a:gd name="T92" fmla="*/ 324 w 452"/>
              <a:gd name="T93" fmla="*/ 350 h 446"/>
              <a:gd name="T94" fmla="*/ 338 w 452"/>
              <a:gd name="T95" fmla="*/ 350 h 446"/>
              <a:gd name="T96" fmla="*/ 336 w 452"/>
              <a:gd name="T97" fmla="*/ 345 h 446"/>
              <a:gd name="T98" fmla="*/ 347 w 452"/>
              <a:gd name="T99" fmla="*/ 342 h 446"/>
              <a:gd name="T100" fmla="*/ 346 w 452"/>
              <a:gd name="T101" fmla="*/ 331 h 446"/>
              <a:gd name="T102" fmla="*/ 357 w 452"/>
              <a:gd name="T103" fmla="*/ 329 h 446"/>
              <a:gd name="T104" fmla="*/ 367 w 452"/>
              <a:gd name="T105" fmla="*/ 329 h 446"/>
              <a:gd name="T106" fmla="*/ 395 w 452"/>
              <a:gd name="T107" fmla="*/ 314 h 446"/>
              <a:gd name="T108" fmla="*/ 403 w 452"/>
              <a:gd name="T109" fmla="*/ 305 h 446"/>
              <a:gd name="T110" fmla="*/ 403 w 452"/>
              <a:gd name="T111" fmla="*/ 296 h 446"/>
              <a:gd name="T112" fmla="*/ 410 w 452"/>
              <a:gd name="T113" fmla="*/ 286 h 446"/>
              <a:gd name="T114" fmla="*/ 412 w 452"/>
              <a:gd name="T115" fmla="*/ 299 h 446"/>
              <a:gd name="T116" fmla="*/ 439 w 452"/>
              <a:gd name="T117" fmla="*/ 288 h 446"/>
              <a:gd name="T118" fmla="*/ 447 w 452"/>
              <a:gd name="T119" fmla="*/ 268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52" h="446">
                <a:moveTo>
                  <a:pt x="446" y="253"/>
                </a:moveTo>
                <a:lnTo>
                  <a:pt x="448" y="245"/>
                </a:lnTo>
                <a:lnTo>
                  <a:pt x="452" y="240"/>
                </a:lnTo>
                <a:lnTo>
                  <a:pt x="450" y="234"/>
                </a:lnTo>
                <a:lnTo>
                  <a:pt x="448" y="226"/>
                </a:lnTo>
                <a:lnTo>
                  <a:pt x="447" y="223"/>
                </a:lnTo>
                <a:lnTo>
                  <a:pt x="447" y="217"/>
                </a:lnTo>
                <a:lnTo>
                  <a:pt x="446" y="215"/>
                </a:lnTo>
                <a:lnTo>
                  <a:pt x="442" y="206"/>
                </a:lnTo>
                <a:lnTo>
                  <a:pt x="442" y="204"/>
                </a:lnTo>
                <a:lnTo>
                  <a:pt x="435" y="198"/>
                </a:lnTo>
                <a:lnTo>
                  <a:pt x="435" y="131"/>
                </a:lnTo>
                <a:lnTo>
                  <a:pt x="425" y="130"/>
                </a:lnTo>
                <a:lnTo>
                  <a:pt x="423" y="132"/>
                </a:lnTo>
                <a:lnTo>
                  <a:pt x="420" y="131"/>
                </a:lnTo>
                <a:lnTo>
                  <a:pt x="417" y="128"/>
                </a:lnTo>
                <a:lnTo>
                  <a:pt x="413" y="126"/>
                </a:lnTo>
                <a:lnTo>
                  <a:pt x="408" y="126"/>
                </a:lnTo>
                <a:lnTo>
                  <a:pt x="402" y="122"/>
                </a:lnTo>
                <a:lnTo>
                  <a:pt x="398" y="117"/>
                </a:lnTo>
                <a:lnTo>
                  <a:pt x="393" y="116"/>
                </a:lnTo>
                <a:lnTo>
                  <a:pt x="385" y="118"/>
                </a:lnTo>
                <a:lnTo>
                  <a:pt x="383" y="117"/>
                </a:lnTo>
                <a:lnTo>
                  <a:pt x="378" y="116"/>
                </a:lnTo>
                <a:lnTo>
                  <a:pt x="374" y="119"/>
                </a:lnTo>
                <a:lnTo>
                  <a:pt x="372" y="120"/>
                </a:lnTo>
                <a:lnTo>
                  <a:pt x="369" y="118"/>
                </a:lnTo>
                <a:lnTo>
                  <a:pt x="365" y="118"/>
                </a:lnTo>
                <a:lnTo>
                  <a:pt x="363" y="121"/>
                </a:lnTo>
                <a:lnTo>
                  <a:pt x="358" y="124"/>
                </a:lnTo>
                <a:lnTo>
                  <a:pt x="354" y="125"/>
                </a:lnTo>
                <a:lnTo>
                  <a:pt x="352" y="122"/>
                </a:lnTo>
                <a:lnTo>
                  <a:pt x="349" y="119"/>
                </a:lnTo>
                <a:lnTo>
                  <a:pt x="341" y="120"/>
                </a:lnTo>
                <a:lnTo>
                  <a:pt x="336" y="117"/>
                </a:lnTo>
                <a:lnTo>
                  <a:pt x="332" y="118"/>
                </a:lnTo>
                <a:lnTo>
                  <a:pt x="330" y="122"/>
                </a:lnTo>
                <a:lnTo>
                  <a:pt x="328" y="123"/>
                </a:lnTo>
                <a:lnTo>
                  <a:pt x="327" y="118"/>
                </a:lnTo>
                <a:lnTo>
                  <a:pt x="325" y="116"/>
                </a:lnTo>
                <a:lnTo>
                  <a:pt x="319" y="120"/>
                </a:lnTo>
                <a:lnTo>
                  <a:pt x="318" y="116"/>
                </a:lnTo>
                <a:lnTo>
                  <a:pt x="312" y="112"/>
                </a:lnTo>
                <a:lnTo>
                  <a:pt x="310" y="112"/>
                </a:lnTo>
                <a:lnTo>
                  <a:pt x="308" y="115"/>
                </a:lnTo>
                <a:lnTo>
                  <a:pt x="305" y="117"/>
                </a:lnTo>
                <a:lnTo>
                  <a:pt x="302" y="116"/>
                </a:lnTo>
                <a:lnTo>
                  <a:pt x="301" y="111"/>
                </a:lnTo>
                <a:lnTo>
                  <a:pt x="298" y="111"/>
                </a:lnTo>
                <a:lnTo>
                  <a:pt x="295" y="105"/>
                </a:lnTo>
                <a:lnTo>
                  <a:pt x="287" y="105"/>
                </a:lnTo>
                <a:lnTo>
                  <a:pt x="284" y="107"/>
                </a:lnTo>
                <a:lnTo>
                  <a:pt x="281" y="104"/>
                </a:lnTo>
                <a:lnTo>
                  <a:pt x="280" y="104"/>
                </a:lnTo>
                <a:lnTo>
                  <a:pt x="275" y="105"/>
                </a:lnTo>
                <a:lnTo>
                  <a:pt x="269" y="101"/>
                </a:lnTo>
                <a:lnTo>
                  <a:pt x="261" y="101"/>
                </a:lnTo>
                <a:lnTo>
                  <a:pt x="259" y="94"/>
                </a:lnTo>
                <a:lnTo>
                  <a:pt x="255" y="92"/>
                </a:lnTo>
                <a:lnTo>
                  <a:pt x="253" y="93"/>
                </a:lnTo>
                <a:lnTo>
                  <a:pt x="250" y="92"/>
                </a:lnTo>
                <a:lnTo>
                  <a:pt x="247" y="93"/>
                </a:lnTo>
                <a:lnTo>
                  <a:pt x="244" y="93"/>
                </a:lnTo>
                <a:lnTo>
                  <a:pt x="242" y="90"/>
                </a:lnTo>
                <a:lnTo>
                  <a:pt x="235" y="83"/>
                </a:lnTo>
                <a:lnTo>
                  <a:pt x="239" y="6"/>
                </a:lnTo>
                <a:lnTo>
                  <a:pt x="139" y="0"/>
                </a:lnTo>
                <a:lnTo>
                  <a:pt x="125" y="182"/>
                </a:lnTo>
                <a:lnTo>
                  <a:pt x="6" y="171"/>
                </a:lnTo>
                <a:lnTo>
                  <a:pt x="5" y="180"/>
                </a:lnTo>
                <a:lnTo>
                  <a:pt x="0" y="180"/>
                </a:lnTo>
                <a:lnTo>
                  <a:pt x="2" y="183"/>
                </a:lnTo>
                <a:lnTo>
                  <a:pt x="7" y="186"/>
                </a:lnTo>
                <a:lnTo>
                  <a:pt x="10" y="190"/>
                </a:lnTo>
                <a:lnTo>
                  <a:pt x="11" y="193"/>
                </a:lnTo>
                <a:lnTo>
                  <a:pt x="13" y="197"/>
                </a:lnTo>
                <a:lnTo>
                  <a:pt x="15" y="198"/>
                </a:lnTo>
                <a:lnTo>
                  <a:pt x="18" y="200"/>
                </a:lnTo>
                <a:lnTo>
                  <a:pt x="21" y="202"/>
                </a:lnTo>
                <a:lnTo>
                  <a:pt x="22" y="205"/>
                </a:lnTo>
                <a:lnTo>
                  <a:pt x="26" y="210"/>
                </a:lnTo>
                <a:lnTo>
                  <a:pt x="30" y="213"/>
                </a:lnTo>
                <a:lnTo>
                  <a:pt x="38" y="224"/>
                </a:lnTo>
                <a:lnTo>
                  <a:pt x="41" y="224"/>
                </a:lnTo>
                <a:lnTo>
                  <a:pt x="44" y="227"/>
                </a:lnTo>
                <a:lnTo>
                  <a:pt x="48" y="230"/>
                </a:lnTo>
                <a:lnTo>
                  <a:pt x="53" y="234"/>
                </a:lnTo>
                <a:lnTo>
                  <a:pt x="55" y="238"/>
                </a:lnTo>
                <a:lnTo>
                  <a:pt x="55" y="245"/>
                </a:lnTo>
                <a:lnTo>
                  <a:pt x="59" y="251"/>
                </a:lnTo>
                <a:lnTo>
                  <a:pt x="60" y="255"/>
                </a:lnTo>
                <a:lnTo>
                  <a:pt x="59" y="259"/>
                </a:lnTo>
                <a:lnTo>
                  <a:pt x="59" y="264"/>
                </a:lnTo>
                <a:lnTo>
                  <a:pt x="60" y="270"/>
                </a:lnTo>
                <a:lnTo>
                  <a:pt x="65" y="275"/>
                </a:lnTo>
                <a:lnTo>
                  <a:pt x="66" y="278"/>
                </a:lnTo>
                <a:lnTo>
                  <a:pt x="67" y="279"/>
                </a:lnTo>
                <a:lnTo>
                  <a:pt x="69" y="281"/>
                </a:lnTo>
                <a:lnTo>
                  <a:pt x="71" y="283"/>
                </a:lnTo>
                <a:lnTo>
                  <a:pt x="74" y="286"/>
                </a:lnTo>
                <a:lnTo>
                  <a:pt x="78" y="289"/>
                </a:lnTo>
                <a:lnTo>
                  <a:pt x="81" y="292"/>
                </a:lnTo>
                <a:lnTo>
                  <a:pt x="84" y="293"/>
                </a:lnTo>
                <a:lnTo>
                  <a:pt x="88" y="296"/>
                </a:lnTo>
                <a:lnTo>
                  <a:pt x="94" y="299"/>
                </a:lnTo>
                <a:lnTo>
                  <a:pt x="101" y="304"/>
                </a:lnTo>
                <a:lnTo>
                  <a:pt x="104" y="305"/>
                </a:lnTo>
                <a:lnTo>
                  <a:pt x="109" y="307"/>
                </a:lnTo>
                <a:lnTo>
                  <a:pt x="113" y="307"/>
                </a:lnTo>
                <a:lnTo>
                  <a:pt x="115" y="303"/>
                </a:lnTo>
                <a:lnTo>
                  <a:pt x="118" y="300"/>
                </a:lnTo>
                <a:lnTo>
                  <a:pt x="120" y="298"/>
                </a:lnTo>
                <a:lnTo>
                  <a:pt x="123" y="297"/>
                </a:lnTo>
                <a:lnTo>
                  <a:pt x="123" y="292"/>
                </a:lnTo>
                <a:lnTo>
                  <a:pt x="125" y="288"/>
                </a:lnTo>
                <a:lnTo>
                  <a:pt x="127" y="283"/>
                </a:lnTo>
                <a:lnTo>
                  <a:pt x="132" y="277"/>
                </a:lnTo>
                <a:lnTo>
                  <a:pt x="139" y="276"/>
                </a:lnTo>
                <a:lnTo>
                  <a:pt x="143" y="275"/>
                </a:lnTo>
                <a:lnTo>
                  <a:pt x="148" y="275"/>
                </a:lnTo>
                <a:lnTo>
                  <a:pt x="153" y="277"/>
                </a:lnTo>
                <a:lnTo>
                  <a:pt x="159" y="278"/>
                </a:lnTo>
                <a:lnTo>
                  <a:pt x="162" y="278"/>
                </a:lnTo>
                <a:lnTo>
                  <a:pt x="170" y="279"/>
                </a:lnTo>
                <a:lnTo>
                  <a:pt x="173" y="281"/>
                </a:lnTo>
                <a:lnTo>
                  <a:pt x="176" y="287"/>
                </a:lnTo>
                <a:lnTo>
                  <a:pt x="178" y="287"/>
                </a:lnTo>
                <a:lnTo>
                  <a:pt x="183" y="292"/>
                </a:lnTo>
                <a:lnTo>
                  <a:pt x="187" y="294"/>
                </a:lnTo>
                <a:lnTo>
                  <a:pt x="190" y="300"/>
                </a:lnTo>
                <a:lnTo>
                  <a:pt x="196" y="308"/>
                </a:lnTo>
                <a:lnTo>
                  <a:pt x="200" y="320"/>
                </a:lnTo>
                <a:lnTo>
                  <a:pt x="203" y="324"/>
                </a:lnTo>
                <a:lnTo>
                  <a:pt x="207" y="332"/>
                </a:lnTo>
                <a:lnTo>
                  <a:pt x="207" y="335"/>
                </a:lnTo>
                <a:lnTo>
                  <a:pt x="210" y="343"/>
                </a:lnTo>
                <a:lnTo>
                  <a:pt x="218" y="350"/>
                </a:lnTo>
                <a:lnTo>
                  <a:pt x="220" y="358"/>
                </a:lnTo>
                <a:lnTo>
                  <a:pt x="230" y="370"/>
                </a:lnTo>
                <a:lnTo>
                  <a:pt x="235" y="372"/>
                </a:lnTo>
                <a:lnTo>
                  <a:pt x="234" y="381"/>
                </a:lnTo>
                <a:lnTo>
                  <a:pt x="232" y="383"/>
                </a:lnTo>
                <a:lnTo>
                  <a:pt x="234" y="385"/>
                </a:lnTo>
                <a:lnTo>
                  <a:pt x="237" y="388"/>
                </a:lnTo>
                <a:lnTo>
                  <a:pt x="237" y="394"/>
                </a:lnTo>
                <a:lnTo>
                  <a:pt x="243" y="405"/>
                </a:lnTo>
                <a:lnTo>
                  <a:pt x="246" y="411"/>
                </a:lnTo>
                <a:lnTo>
                  <a:pt x="249" y="416"/>
                </a:lnTo>
                <a:lnTo>
                  <a:pt x="251" y="421"/>
                </a:lnTo>
                <a:lnTo>
                  <a:pt x="259" y="422"/>
                </a:lnTo>
                <a:lnTo>
                  <a:pt x="264" y="427"/>
                </a:lnTo>
                <a:lnTo>
                  <a:pt x="273" y="427"/>
                </a:lnTo>
                <a:lnTo>
                  <a:pt x="280" y="434"/>
                </a:lnTo>
                <a:lnTo>
                  <a:pt x="284" y="434"/>
                </a:lnTo>
                <a:lnTo>
                  <a:pt x="286" y="437"/>
                </a:lnTo>
                <a:lnTo>
                  <a:pt x="291" y="438"/>
                </a:lnTo>
                <a:lnTo>
                  <a:pt x="292" y="436"/>
                </a:lnTo>
                <a:lnTo>
                  <a:pt x="302" y="438"/>
                </a:lnTo>
                <a:lnTo>
                  <a:pt x="302" y="439"/>
                </a:lnTo>
                <a:lnTo>
                  <a:pt x="305" y="442"/>
                </a:lnTo>
                <a:lnTo>
                  <a:pt x="310" y="446"/>
                </a:lnTo>
                <a:lnTo>
                  <a:pt x="313" y="444"/>
                </a:lnTo>
                <a:lnTo>
                  <a:pt x="314" y="442"/>
                </a:lnTo>
                <a:lnTo>
                  <a:pt x="321" y="441"/>
                </a:lnTo>
                <a:lnTo>
                  <a:pt x="319" y="436"/>
                </a:lnTo>
                <a:lnTo>
                  <a:pt x="319" y="433"/>
                </a:lnTo>
                <a:lnTo>
                  <a:pt x="318" y="429"/>
                </a:lnTo>
                <a:lnTo>
                  <a:pt x="317" y="425"/>
                </a:lnTo>
                <a:lnTo>
                  <a:pt x="314" y="423"/>
                </a:lnTo>
                <a:lnTo>
                  <a:pt x="312" y="417"/>
                </a:lnTo>
                <a:lnTo>
                  <a:pt x="311" y="411"/>
                </a:lnTo>
                <a:lnTo>
                  <a:pt x="308" y="404"/>
                </a:lnTo>
                <a:lnTo>
                  <a:pt x="308" y="398"/>
                </a:lnTo>
                <a:lnTo>
                  <a:pt x="311" y="389"/>
                </a:lnTo>
                <a:lnTo>
                  <a:pt x="314" y="380"/>
                </a:lnTo>
                <a:lnTo>
                  <a:pt x="318" y="370"/>
                </a:lnTo>
                <a:lnTo>
                  <a:pt x="317" y="368"/>
                </a:lnTo>
                <a:lnTo>
                  <a:pt x="314" y="366"/>
                </a:lnTo>
                <a:lnTo>
                  <a:pt x="311" y="363"/>
                </a:lnTo>
                <a:lnTo>
                  <a:pt x="311" y="361"/>
                </a:lnTo>
                <a:lnTo>
                  <a:pt x="313" y="362"/>
                </a:lnTo>
                <a:lnTo>
                  <a:pt x="322" y="361"/>
                </a:lnTo>
                <a:lnTo>
                  <a:pt x="323" y="361"/>
                </a:lnTo>
                <a:lnTo>
                  <a:pt x="326" y="355"/>
                </a:lnTo>
                <a:lnTo>
                  <a:pt x="323" y="355"/>
                </a:lnTo>
                <a:lnTo>
                  <a:pt x="322" y="353"/>
                </a:lnTo>
                <a:lnTo>
                  <a:pt x="322" y="351"/>
                </a:lnTo>
                <a:lnTo>
                  <a:pt x="324" y="350"/>
                </a:lnTo>
                <a:lnTo>
                  <a:pt x="328" y="350"/>
                </a:lnTo>
                <a:lnTo>
                  <a:pt x="333" y="350"/>
                </a:lnTo>
                <a:lnTo>
                  <a:pt x="335" y="351"/>
                </a:lnTo>
                <a:lnTo>
                  <a:pt x="338" y="350"/>
                </a:lnTo>
                <a:lnTo>
                  <a:pt x="343" y="346"/>
                </a:lnTo>
                <a:lnTo>
                  <a:pt x="341" y="346"/>
                </a:lnTo>
                <a:lnTo>
                  <a:pt x="337" y="349"/>
                </a:lnTo>
                <a:lnTo>
                  <a:pt x="336" y="345"/>
                </a:lnTo>
                <a:lnTo>
                  <a:pt x="338" y="339"/>
                </a:lnTo>
                <a:lnTo>
                  <a:pt x="340" y="341"/>
                </a:lnTo>
                <a:lnTo>
                  <a:pt x="342" y="342"/>
                </a:lnTo>
                <a:lnTo>
                  <a:pt x="347" y="342"/>
                </a:lnTo>
                <a:lnTo>
                  <a:pt x="349" y="340"/>
                </a:lnTo>
                <a:lnTo>
                  <a:pt x="348" y="336"/>
                </a:lnTo>
                <a:lnTo>
                  <a:pt x="345" y="332"/>
                </a:lnTo>
                <a:lnTo>
                  <a:pt x="346" y="331"/>
                </a:lnTo>
                <a:lnTo>
                  <a:pt x="349" y="331"/>
                </a:lnTo>
                <a:lnTo>
                  <a:pt x="352" y="329"/>
                </a:lnTo>
                <a:lnTo>
                  <a:pt x="354" y="331"/>
                </a:lnTo>
                <a:lnTo>
                  <a:pt x="357" y="329"/>
                </a:lnTo>
                <a:lnTo>
                  <a:pt x="358" y="331"/>
                </a:lnTo>
                <a:lnTo>
                  <a:pt x="361" y="333"/>
                </a:lnTo>
                <a:lnTo>
                  <a:pt x="364" y="331"/>
                </a:lnTo>
                <a:lnTo>
                  <a:pt x="367" y="329"/>
                </a:lnTo>
                <a:lnTo>
                  <a:pt x="374" y="327"/>
                </a:lnTo>
                <a:lnTo>
                  <a:pt x="381" y="326"/>
                </a:lnTo>
                <a:lnTo>
                  <a:pt x="392" y="320"/>
                </a:lnTo>
                <a:lnTo>
                  <a:pt x="395" y="314"/>
                </a:lnTo>
                <a:lnTo>
                  <a:pt x="396" y="309"/>
                </a:lnTo>
                <a:lnTo>
                  <a:pt x="399" y="307"/>
                </a:lnTo>
                <a:lnTo>
                  <a:pt x="402" y="306"/>
                </a:lnTo>
                <a:lnTo>
                  <a:pt x="403" y="305"/>
                </a:lnTo>
                <a:lnTo>
                  <a:pt x="406" y="303"/>
                </a:lnTo>
                <a:lnTo>
                  <a:pt x="405" y="300"/>
                </a:lnTo>
                <a:lnTo>
                  <a:pt x="404" y="297"/>
                </a:lnTo>
                <a:lnTo>
                  <a:pt x="403" y="296"/>
                </a:lnTo>
                <a:lnTo>
                  <a:pt x="402" y="294"/>
                </a:lnTo>
                <a:lnTo>
                  <a:pt x="403" y="291"/>
                </a:lnTo>
                <a:lnTo>
                  <a:pt x="407" y="288"/>
                </a:lnTo>
                <a:lnTo>
                  <a:pt x="410" y="286"/>
                </a:lnTo>
                <a:lnTo>
                  <a:pt x="412" y="286"/>
                </a:lnTo>
                <a:lnTo>
                  <a:pt x="412" y="289"/>
                </a:lnTo>
                <a:lnTo>
                  <a:pt x="412" y="293"/>
                </a:lnTo>
                <a:lnTo>
                  <a:pt x="412" y="299"/>
                </a:lnTo>
                <a:lnTo>
                  <a:pt x="413" y="300"/>
                </a:lnTo>
                <a:lnTo>
                  <a:pt x="419" y="295"/>
                </a:lnTo>
                <a:lnTo>
                  <a:pt x="424" y="294"/>
                </a:lnTo>
                <a:lnTo>
                  <a:pt x="439" y="288"/>
                </a:lnTo>
                <a:lnTo>
                  <a:pt x="441" y="287"/>
                </a:lnTo>
                <a:lnTo>
                  <a:pt x="444" y="282"/>
                </a:lnTo>
                <a:lnTo>
                  <a:pt x="447" y="272"/>
                </a:lnTo>
                <a:lnTo>
                  <a:pt x="447" y="268"/>
                </a:lnTo>
                <a:lnTo>
                  <a:pt x="444" y="261"/>
                </a:lnTo>
                <a:lnTo>
                  <a:pt x="446" y="256"/>
                </a:lnTo>
                <a:lnTo>
                  <a:pt x="446" y="253"/>
                </a:lnTo>
                <a:close/>
              </a:path>
            </a:pathLst>
          </a:custGeom>
          <a:solidFill>
            <a:schemeClr val="accent1"/>
          </a:solidFill>
          <a:ln w="6350" cap="flat">
            <a:no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35" name="Freeform 9">
            <a:extLst>
              <a:ext uri="{FF2B5EF4-FFF2-40B4-BE49-F238E27FC236}">
                <a16:creationId xmlns:a16="http://schemas.microsoft.com/office/drawing/2014/main" id="{8E303DA9-A122-A441-84CF-2DC493EFD3FD}"/>
              </a:ext>
            </a:extLst>
          </p:cNvPr>
          <p:cNvSpPr>
            <a:spLocks/>
          </p:cNvSpPr>
          <p:nvPr/>
        </p:nvSpPr>
        <p:spPr bwMode="auto">
          <a:xfrm>
            <a:off x="9370896" y="9705105"/>
            <a:ext cx="951121" cy="1647313"/>
          </a:xfrm>
          <a:custGeom>
            <a:avLst/>
            <a:gdLst>
              <a:gd name="T0" fmla="*/ 229 w 257"/>
              <a:gd name="T1" fmla="*/ 433 h 445"/>
              <a:gd name="T2" fmla="*/ 231 w 257"/>
              <a:gd name="T3" fmla="*/ 420 h 445"/>
              <a:gd name="T4" fmla="*/ 239 w 257"/>
              <a:gd name="T5" fmla="*/ 409 h 445"/>
              <a:gd name="T6" fmla="*/ 255 w 257"/>
              <a:gd name="T7" fmla="*/ 388 h 445"/>
              <a:gd name="T8" fmla="*/ 251 w 257"/>
              <a:gd name="T9" fmla="*/ 379 h 445"/>
              <a:gd name="T10" fmla="*/ 247 w 257"/>
              <a:gd name="T11" fmla="*/ 358 h 445"/>
              <a:gd name="T12" fmla="*/ 118 w 257"/>
              <a:gd name="T13" fmla="*/ 158 h 445"/>
              <a:gd name="T14" fmla="*/ 113 w 257"/>
              <a:gd name="T15" fmla="*/ 153 h 445"/>
              <a:gd name="T16" fmla="*/ 117 w 257"/>
              <a:gd name="T17" fmla="*/ 146 h 445"/>
              <a:gd name="T18" fmla="*/ 26 w 257"/>
              <a:gd name="T19" fmla="*/ 0 h 445"/>
              <a:gd name="T20" fmla="*/ 23 w 257"/>
              <a:gd name="T21" fmla="*/ 9 h 445"/>
              <a:gd name="T22" fmla="*/ 22 w 257"/>
              <a:gd name="T23" fmla="*/ 25 h 445"/>
              <a:gd name="T24" fmla="*/ 17 w 257"/>
              <a:gd name="T25" fmla="*/ 34 h 445"/>
              <a:gd name="T26" fmla="*/ 7 w 257"/>
              <a:gd name="T27" fmla="*/ 50 h 445"/>
              <a:gd name="T28" fmla="*/ 0 w 257"/>
              <a:gd name="T29" fmla="*/ 62 h 445"/>
              <a:gd name="T30" fmla="*/ 3 w 257"/>
              <a:gd name="T31" fmla="*/ 75 h 445"/>
              <a:gd name="T32" fmla="*/ 9 w 257"/>
              <a:gd name="T33" fmla="*/ 90 h 445"/>
              <a:gd name="T34" fmla="*/ 5 w 257"/>
              <a:gd name="T35" fmla="*/ 110 h 445"/>
              <a:gd name="T36" fmla="*/ 2 w 257"/>
              <a:gd name="T37" fmla="*/ 122 h 445"/>
              <a:gd name="T38" fmla="*/ 11 w 257"/>
              <a:gd name="T39" fmla="*/ 145 h 445"/>
              <a:gd name="T40" fmla="*/ 17 w 257"/>
              <a:gd name="T41" fmla="*/ 161 h 445"/>
              <a:gd name="T42" fmla="*/ 14 w 257"/>
              <a:gd name="T43" fmla="*/ 169 h 445"/>
              <a:gd name="T44" fmla="*/ 23 w 257"/>
              <a:gd name="T45" fmla="*/ 176 h 445"/>
              <a:gd name="T46" fmla="*/ 29 w 257"/>
              <a:gd name="T47" fmla="*/ 175 h 445"/>
              <a:gd name="T48" fmla="*/ 37 w 257"/>
              <a:gd name="T49" fmla="*/ 172 h 445"/>
              <a:gd name="T50" fmla="*/ 51 w 257"/>
              <a:gd name="T51" fmla="*/ 177 h 445"/>
              <a:gd name="T52" fmla="*/ 49 w 257"/>
              <a:gd name="T53" fmla="*/ 179 h 445"/>
              <a:gd name="T54" fmla="*/ 40 w 257"/>
              <a:gd name="T55" fmla="*/ 176 h 445"/>
              <a:gd name="T56" fmla="*/ 33 w 257"/>
              <a:gd name="T57" fmla="*/ 175 h 445"/>
              <a:gd name="T58" fmla="*/ 35 w 257"/>
              <a:gd name="T59" fmla="*/ 187 h 445"/>
              <a:gd name="T60" fmla="*/ 30 w 257"/>
              <a:gd name="T61" fmla="*/ 192 h 445"/>
              <a:gd name="T62" fmla="*/ 29 w 257"/>
              <a:gd name="T63" fmla="*/ 185 h 445"/>
              <a:gd name="T64" fmla="*/ 24 w 257"/>
              <a:gd name="T65" fmla="*/ 187 h 445"/>
              <a:gd name="T66" fmla="*/ 23 w 257"/>
              <a:gd name="T67" fmla="*/ 204 h 445"/>
              <a:gd name="T68" fmla="*/ 30 w 257"/>
              <a:gd name="T69" fmla="*/ 217 h 445"/>
              <a:gd name="T70" fmla="*/ 35 w 257"/>
              <a:gd name="T71" fmla="*/ 229 h 445"/>
              <a:gd name="T72" fmla="*/ 28 w 257"/>
              <a:gd name="T73" fmla="*/ 234 h 445"/>
              <a:gd name="T74" fmla="*/ 34 w 257"/>
              <a:gd name="T75" fmla="*/ 255 h 445"/>
              <a:gd name="T76" fmla="*/ 42 w 257"/>
              <a:gd name="T77" fmla="*/ 275 h 445"/>
              <a:gd name="T78" fmla="*/ 50 w 257"/>
              <a:gd name="T79" fmla="*/ 288 h 445"/>
              <a:gd name="T80" fmla="*/ 50 w 257"/>
              <a:gd name="T81" fmla="*/ 298 h 445"/>
              <a:gd name="T82" fmla="*/ 53 w 257"/>
              <a:gd name="T83" fmla="*/ 307 h 445"/>
              <a:gd name="T84" fmla="*/ 50 w 257"/>
              <a:gd name="T85" fmla="*/ 327 h 445"/>
              <a:gd name="T86" fmla="*/ 73 w 257"/>
              <a:gd name="T87" fmla="*/ 339 h 445"/>
              <a:gd name="T88" fmla="*/ 91 w 257"/>
              <a:gd name="T89" fmla="*/ 355 h 445"/>
              <a:gd name="T90" fmla="*/ 112 w 257"/>
              <a:gd name="T91" fmla="*/ 374 h 445"/>
              <a:gd name="T92" fmla="*/ 128 w 257"/>
              <a:gd name="T93" fmla="*/ 388 h 445"/>
              <a:gd name="T94" fmla="*/ 143 w 257"/>
              <a:gd name="T95" fmla="*/ 414 h 445"/>
              <a:gd name="T96" fmla="*/ 143 w 257"/>
              <a:gd name="T97" fmla="*/ 434 h 445"/>
              <a:gd name="T98" fmla="*/ 226 w 257"/>
              <a:gd name="T99" fmla="*/ 444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7" h="445">
                <a:moveTo>
                  <a:pt x="233" y="441"/>
                </a:moveTo>
                <a:lnTo>
                  <a:pt x="234" y="438"/>
                </a:lnTo>
                <a:lnTo>
                  <a:pt x="229" y="433"/>
                </a:lnTo>
                <a:lnTo>
                  <a:pt x="230" y="429"/>
                </a:lnTo>
                <a:lnTo>
                  <a:pt x="229" y="423"/>
                </a:lnTo>
                <a:lnTo>
                  <a:pt x="231" y="420"/>
                </a:lnTo>
                <a:lnTo>
                  <a:pt x="233" y="419"/>
                </a:lnTo>
                <a:lnTo>
                  <a:pt x="236" y="416"/>
                </a:lnTo>
                <a:lnTo>
                  <a:pt x="239" y="409"/>
                </a:lnTo>
                <a:lnTo>
                  <a:pt x="242" y="398"/>
                </a:lnTo>
                <a:lnTo>
                  <a:pt x="250" y="392"/>
                </a:lnTo>
                <a:lnTo>
                  <a:pt x="255" y="388"/>
                </a:lnTo>
                <a:lnTo>
                  <a:pt x="257" y="387"/>
                </a:lnTo>
                <a:lnTo>
                  <a:pt x="253" y="382"/>
                </a:lnTo>
                <a:lnTo>
                  <a:pt x="251" y="379"/>
                </a:lnTo>
                <a:lnTo>
                  <a:pt x="250" y="372"/>
                </a:lnTo>
                <a:lnTo>
                  <a:pt x="247" y="364"/>
                </a:lnTo>
                <a:lnTo>
                  <a:pt x="247" y="358"/>
                </a:lnTo>
                <a:lnTo>
                  <a:pt x="248" y="354"/>
                </a:lnTo>
                <a:lnTo>
                  <a:pt x="248" y="353"/>
                </a:lnTo>
                <a:lnTo>
                  <a:pt x="118" y="158"/>
                </a:lnTo>
                <a:lnTo>
                  <a:pt x="115" y="156"/>
                </a:lnTo>
                <a:lnTo>
                  <a:pt x="114" y="155"/>
                </a:lnTo>
                <a:lnTo>
                  <a:pt x="113" y="153"/>
                </a:lnTo>
                <a:lnTo>
                  <a:pt x="112" y="150"/>
                </a:lnTo>
                <a:lnTo>
                  <a:pt x="113" y="147"/>
                </a:lnTo>
                <a:lnTo>
                  <a:pt x="117" y="146"/>
                </a:lnTo>
                <a:lnTo>
                  <a:pt x="119" y="145"/>
                </a:lnTo>
                <a:lnTo>
                  <a:pt x="148" y="35"/>
                </a:lnTo>
                <a:lnTo>
                  <a:pt x="26" y="0"/>
                </a:lnTo>
                <a:lnTo>
                  <a:pt x="25" y="4"/>
                </a:lnTo>
                <a:lnTo>
                  <a:pt x="23" y="5"/>
                </a:lnTo>
                <a:lnTo>
                  <a:pt x="23" y="9"/>
                </a:lnTo>
                <a:lnTo>
                  <a:pt x="23" y="12"/>
                </a:lnTo>
                <a:lnTo>
                  <a:pt x="23" y="21"/>
                </a:lnTo>
                <a:lnTo>
                  <a:pt x="22" y="25"/>
                </a:lnTo>
                <a:lnTo>
                  <a:pt x="19" y="30"/>
                </a:lnTo>
                <a:lnTo>
                  <a:pt x="17" y="33"/>
                </a:lnTo>
                <a:lnTo>
                  <a:pt x="17" y="34"/>
                </a:lnTo>
                <a:lnTo>
                  <a:pt x="17" y="40"/>
                </a:lnTo>
                <a:lnTo>
                  <a:pt x="13" y="45"/>
                </a:lnTo>
                <a:lnTo>
                  <a:pt x="7" y="50"/>
                </a:lnTo>
                <a:lnTo>
                  <a:pt x="2" y="55"/>
                </a:lnTo>
                <a:lnTo>
                  <a:pt x="1" y="57"/>
                </a:lnTo>
                <a:lnTo>
                  <a:pt x="0" y="62"/>
                </a:lnTo>
                <a:lnTo>
                  <a:pt x="0" y="66"/>
                </a:lnTo>
                <a:lnTo>
                  <a:pt x="1" y="71"/>
                </a:lnTo>
                <a:lnTo>
                  <a:pt x="3" y="75"/>
                </a:lnTo>
                <a:lnTo>
                  <a:pt x="7" y="81"/>
                </a:lnTo>
                <a:lnTo>
                  <a:pt x="8" y="85"/>
                </a:lnTo>
                <a:lnTo>
                  <a:pt x="9" y="90"/>
                </a:lnTo>
                <a:lnTo>
                  <a:pt x="9" y="98"/>
                </a:lnTo>
                <a:lnTo>
                  <a:pt x="6" y="104"/>
                </a:lnTo>
                <a:lnTo>
                  <a:pt x="5" y="110"/>
                </a:lnTo>
                <a:lnTo>
                  <a:pt x="5" y="117"/>
                </a:lnTo>
                <a:lnTo>
                  <a:pt x="4" y="120"/>
                </a:lnTo>
                <a:lnTo>
                  <a:pt x="2" y="122"/>
                </a:lnTo>
                <a:lnTo>
                  <a:pt x="3" y="126"/>
                </a:lnTo>
                <a:lnTo>
                  <a:pt x="7" y="133"/>
                </a:lnTo>
                <a:lnTo>
                  <a:pt x="11" y="145"/>
                </a:lnTo>
                <a:lnTo>
                  <a:pt x="15" y="153"/>
                </a:lnTo>
                <a:lnTo>
                  <a:pt x="17" y="156"/>
                </a:lnTo>
                <a:lnTo>
                  <a:pt x="17" y="161"/>
                </a:lnTo>
                <a:lnTo>
                  <a:pt x="16" y="164"/>
                </a:lnTo>
                <a:lnTo>
                  <a:pt x="14" y="166"/>
                </a:lnTo>
                <a:lnTo>
                  <a:pt x="14" y="169"/>
                </a:lnTo>
                <a:lnTo>
                  <a:pt x="18" y="169"/>
                </a:lnTo>
                <a:lnTo>
                  <a:pt x="20" y="172"/>
                </a:lnTo>
                <a:lnTo>
                  <a:pt x="23" y="176"/>
                </a:lnTo>
                <a:lnTo>
                  <a:pt x="24" y="178"/>
                </a:lnTo>
                <a:lnTo>
                  <a:pt x="27" y="179"/>
                </a:lnTo>
                <a:lnTo>
                  <a:pt x="29" y="175"/>
                </a:lnTo>
                <a:lnTo>
                  <a:pt x="29" y="170"/>
                </a:lnTo>
                <a:lnTo>
                  <a:pt x="34" y="169"/>
                </a:lnTo>
                <a:lnTo>
                  <a:pt x="37" y="172"/>
                </a:lnTo>
                <a:lnTo>
                  <a:pt x="44" y="172"/>
                </a:lnTo>
                <a:lnTo>
                  <a:pt x="48" y="176"/>
                </a:lnTo>
                <a:lnTo>
                  <a:pt x="51" y="177"/>
                </a:lnTo>
                <a:lnTo>
                  <a:pt x="53" y="178"/>
                </a:lnTo>
                <a:lnTo>
                  <a:pt x="51" y="180"/>
                </a:lnTo>
                <a:lnTo>
                  <a:pt x="49" y="179"/>
                </a:lnTo>
                <a:lnTo>
                  <a:pt x="45" y="177"/>
                </a:lnTo>
                <a:lnTo>
                  <a:pt x="44" y="177"/>
                </a:lnTo>
                <a:lnTo>
                  <a:pt x="40" y="176"/>
                </a:lnTo>
                <a:lnTo>
                  <a:pt x="38" y="175"/>
                </a:lnTo>
                <a:lnTo>
                  <a:pt x="35" y="174"/>
                </a:lnTo>
                <a:lnTo>
                  <a:pt x="33" y="175"/>
                </a:lnTo>
                <a:lnTo>
                  <a:pt x="33" y="177"/>
                </a:lnTo>
                <a:lnTo>
                  <a:pt x="33" y="184"/>
                </a:lnTo>
                <a:lnTo>
                  <a:pt x="35" y="187"/>
                </a:lnTo>
                <a:lnTo>
                  <a:pt x="34" y="194"/>
                </a:lnTo>
                <a:lnTo>
                  <a:pt x="33" y="194"/>
                </a:lnTo>
                <a:lnTo>
                  <a:pt x="30" y="192"/>
                </a:lnTo>
                <a:lnTo>
                  <a:pt x="29" y="190"/>
                </a:lnTo>
                <a:lnTo>
                  <a:pt x="29" y="186"/>
                </a:lnTo>
                <a:lnTo>
                  <a:pt x="29" y="185"/>
                </a:lnTo>
                <a:lnTo>
                  <a:pt x="28" y="184"/>
                </a:lnTo>
                <a:lnTo>
                  <a:pt x="25" y="183"/>
                </a:lnTo>
                <a:lnTo>
                  <a:pt x="24" y="187"/>
                </a:lnTo>
                <a:lnTo>
                  <a:pt x="23" y="189"/>
                </a:lnTo>
                <a:lnTo>
                  <a:pt x="23" y="195"/>
                </a:lnTo>
                <a:lnTo>
                  <a:pt x="23" y="204"/>
                </a:lnTo>
                <a:lnTo>
                  <a:pt x="23" y="209"/>
                </a:lnTo>
                <a:lnTo>
                  <a:pt x="26" y="214"/>
                </a:lnTo>
                <a:lnTo>
                  <a:pt x="30" y="217"/>
                </a:lnTo>
                <a:lnTo>
                  <a:pt x="34" y="220"/>
                </a:lnTo>
                <a:lnTo>
                  <a:pt x="35" y="225"/>
                </a:lnTo>
                <a:lnTo>
                  <a:pt x="35" y="229"/>
                </a:lnTo>
                <a:lnTo>
                  <a:pt x="34" y="233"/>
                </a:lnTo>
                <a:lnTo>
                  <a:pt x="31" y="234"/>
                </a:lnTo>
                <a:lnTo>
                  <a:pt x="28" y="234"/>
                </a:lnTo>
                <a:lnTo>
                  <a:pt x="28" y="244"/>
                </a:lnTo>
                <a:lnTo>
                  <a:pt x="29" y="247"/>
                </a:lnTo>
                <a:lnTo>
                  <a:pt x="34" y="255"/>
                </a:lnTo>
                <a:lnTo>
                  <a:pt x="35" y="261"/>
                </a:lnTo>
                <a:lnTo>
                  <a:pt x="40" y="268"/>
                </a:lnTo>
                <a:lnTo>
                  <a:pt x="42" y="275"/>
                </a:lnTo>
                <a:lnTo>
                  <a:pt x="45" y="280"/>
                </a:lnTo>
                <a:lnTo>
                  <a:pt x="48" y="287"/>
                </a:lnTo>
                <a:lnTo>
                  <a:pt x="50" y="288"/>
                </a:lnTo>
                <a:lnTo>
                  <a:pt x="50" y="293"/>
                </a:lnTo>
                <a:lnTo>
                  <a:pt x="50" y="296"/>
                </a:lnTo>
                <a:lnTo>
                  <a:pt x="50" y="298"/>
                </a:lnTo>
                <a:lnTo>
                  <a:pt x="52" y="300"/>
                </a:lnTo>
                <a:lnTo>
                  <a:pt x="53" y="303"/>
                </a:lnTo>
                <a:lnTo>
                  <a:pt x="53" y="307"/>
                </a:lnTo>
                <a:lnTo>
                  <a:pt x="52" y="316"/>
                </a:lnTo>
                <a:lnTo>
                  <a:pt x="51" y="322"/>
                </a:lnTo>
                <a:lnTo>
                  <a:pt x="50" y="327"/>
                </a:lnTo>
                <a:lnTo>
                  <a:pt x="59" y="332"/>
                </a:lnTo>
                <a:lnTo>
                  <a:pt x="67" y="335"/>
                </a:lnTo>
                <a:lnTo>
                  <a:pt x="73" y="339"/>
                </a:lnTo>
                <a:lnTo>
                  <a:pt x="82" y="342"/>
                </a:lnTo>
                <a:lnTo>
                  <a:pt x="85" y="345"/>
                </a:lnTo>
                <a:lnTo>
                  <a:pt x="91" y="355"/>
                </a:lnTo>
                <a:lnTo>
                  <a:pt x="99" y="362"/>
                </a:lnTo>
                <a:lnTo>
                  <a:pt x="111" y="365"/>
                </a:lnTo>
                <a:lnTo>
                  <a:pt x="112" y="374"/>
                </a:lnTo>
                <a:lnTo>
                  <a:pt x="114" y="378"/>
                </a:lnTo>
                <a:lnTo>
                  <a:pt x="121" y="380"/>
                </a:lnTo>
                <a:lnTo>
                  <a:pt x="128" y="388"/>
                </a:lnTo>
                <a:lnTo>
                  <a:pt x="136" y="400"/>
                </a:lnTo>
                <a:lnTo>
                  <a:pt x="140" y="405"/>
                </a:lnTo>
                <a:lnTo>
                  <a:pt x="143" y="414"/>
                </a:lnTo>
                <a:lnTo>
                  <a:pt x="140" y="422"/>
                </a:lnTo>
                <a:lnTo>
                  <a:pt x="140" y="427"/>
                </a:lnTo>
                <a:lnTo>
                  <a:pt x="143" y="434"/>
                </a:lnTo>
                <a:lnTo>
                  <a:pt x="147" y="435"/>
                </a:lnTo>
                <a:lnTo>
                  <a:pt x="225" y="445"/>
                </a:lnTo>
                <a:lnTo>
                  <a:pt x="226" y="444"/>
                </a:lnTo>
                <a:lnTo>
                  <a:pt x="233" y="441"/>
                </a:lnTo>
                <a:close/>
              </a:path>
            </a:pathLst>
          </a:custGeom>
          <a:solidFill>
            <a:schemeClr val="accent2"/>
          </a:solidFill>
          <a:ln w="6350" cap="flat">
            <a:no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36" name="Freeform 33">
            <a:extLst>
              <a:ext uri="{FF2B5EF4-FFF2-40B4-BE49-F238E27FC236}">
                <a16:creationId xmlns:a16="http://schemas.microsoft.com/office/drawing/2014/main" id="{89C162E0-C177-0A4A-8D7A-2186D38618EE}"/>
              </a:ext>
            </a:extLst>
          </p:cNvPr>
          <p:cNvSpPr>
            <a:spLocks/>
          </p:cNvSpPr>
          <p:nvPr/>
        </p:nvSpPr>
        <p:spPr bwMode="auto">
          <a:xfrm>
            <a:off x="16739120" y="9955628"/>
            <a:ext cx="1416418" cy="1110060"/>
          </a:xfrm>
          <a:custGeom>
            <a:avLst/>
            <a:gdLst>
              <a:gd name="T0" fmla="*/ 200 w 291"/>
              <a:gd name="T1" fmla="*/ 0 h 228"/>
              <a:gd name="T2" fmla="*/ 211 w 291"/>
              <a:gd name="T3" fmla="*/ 10 h 228"/>
              <a:gd name="T4" fmla="*/ 223 w 291"/>
              <a:gd name="T5" fmla="*/ 30 h 228"/>
              <a:gd name="T6" fmla="*/ 241 w 291"/>
              <a:gd name="T7" fmla="*/ 62 h 228"/>
              <a:gd name="T8" fmla="*/ 259 w 291"/>
              <a:gd name="T9" fmla="*/ 84 h 228"/>
              <a:gd name="T10" fmla="*/ 256 w 291"/>
              <a:gd name="T11" fmla="*/ 86 h 228"/>
              <a:gd name="T12" fmla="*/ 268 w 291"/>
              <a:gd name="T13" fmla="*/ 116 h 228"/>
              <a:gd name="T14" fmla="*/ 286 w 291"/>
              <a:gd name="T15" fmla="*/ 144 h 228"/>
              <a:gd name="T16" fmla="*/ 291 w 291"/>
              <a:gd name="T17" fmla="*/ 176 h 228"/>
              <a:gd name="T18" fmla="*/ 288 w 291"/>
              <a:gd name="T19" fmla="*/ 196 h 228"/>
              <a:gd name="T20" fmla="*/ 287 w 291"/>
              <a:gd name="T21" fmla="*/ 211 h 228"/>
              <a:gd name="T22" fmla="*/ 280 w 291"/>
              <a:gd name="T23" fmla="*/ 227 h 228"/>
              <a:gd name="T24" fmla="*/ 281 w 291"/>
              <a:gd name="T25" fmla="*/ 222 h 228"/>
              <a:gd name="T26" fmla="*/ 274 w 291"/>
              <a:gd name="T27" fmla="*/ 221 h 228"/>
              <a:gd name="T28" fmla="*/ 264 w 291"/>
              <a:gd name="T29" fmla="*/ 222 h 228"/>
              <a:gd name="T30" fmla="*/ 255 w 291"/>
              <a:gd name="T31" fmla="*/ 222 h 228"/>
              <a:gd name="T32" fmla="*/ 255 w 291"/>
              <a:gd name="T33" fmla="*/ 217 h 228"/>
              <a:gd name="T34" fmla="*/ 263 w 291"/>
              <a:gd name="T35" fmla="*/ 216 h 228"/>
              <a:gd name="T36" fmla="*/ 253 w 291"/>
              <a:gd name="T37" fmla="*/ 212 h 228"/>
              <a:gd name="T38" fmla="*/ 245 w 291"/>
              <a:gd name="T39" fmla="*/ 200 h 228"/>
              <a:gd name="T40" fmla="*/ 233 w 291"/>
              <a:gd name="T41" fmla="*/ 193 h 228"/>
              <a:gd name="T42" fmla="*/ 223 w 291"/>
              <a:gd name="T43" fmla="*/ 177 h 228"/>
              <a:gd name="T44" fmla="*/ 216 w 291"/>
              <a:gd name="T45" fmla="*/ 169 h 228"/>
              <a:gd name="T46" fmla="*/ 215 w 291"/>
              <a:gd name="T47" fmla="*/ 161 h 228"/>
              <a:gd name="T48" fmla="*/ 209 w 291"/>
              <a:gd name="T49" fmla="*/ 158 h 228"/>
              <a:gd name="T50" fmla="*/ 205 w 291"/>
              <a:gd name="T51" fmla="*/ 161 h 228"/>
              <a:gd name="T52" fmla="*/ 194 w 291"/>
              <a:gd name="T53" fmla="*/ 147 h 228"/>
              <a:gd name="T54" fmla="*/ 192 w 291"/>
              <a:gd name="T55" fmla="*/ 140 h 228"/>
              <a:gd name="T56" fmla="*/ 194 w 291"/>
              <a:gd name="T57" fmla="*/ 130 h 228"/>
              <a:gd name="T58" fmla="*/ 194 w 291"/>
              <a:gd name="T59" fmla="*/ 121 h 228"/>
              <a:gd name="T60" fmla="*/ 191 w 291"/>
              <a:gd name="T61" fmla="*/ 122 h 228"/>
              <a:gd name="T62" fmla="*/ 187 w 291"/>
              <a:gd name="T63" fmla="*/ 119 h 228"/>
              <a:gd name="T64" fmla="*/ 189 w 291"/>
              <a:gd name="T65" fmla="*/ 127 h 228"/>
              <a:gd name="T66" fmla="*/ 186 w 291"/>
              <a:gd name="T67" fmla="*/ 129 h 228"/>
              <a:gd name="T68" fmla="*/ 180 w 291"/>
              <a:gd name="T69" fmla="*/ 120 h 228"/>
              <a:gd name="T70" fmla="*/ 182 w 291"/>
              <a:gd name="T71" fmla="*/ 106 h 228"/>
              <a:gd name="T72" fmla="*/ 182 w 291"/>
              <a:gd name="T73" fmla="*/ 86 h 228"/>
              <a:gd name="T74" fmla="*/ 174 w 291"/>
              <a:gd name="T75" fmla="*/ 72 h 228"/>
              <a:gd name="T76" fmla="*/ 163 w 291"/>
              <a:gd name="T77" fmla="*/ 67 h 228"/>
              <a:gd name="T78" fmla="*/ 152 w 291"/>
              <a:gd name="T79" fmla="*/ 60 h 228"/>
              <a:gd name="T80" fmla="*/ 143 w 291"/>
              <a:gd name="T81" fmla="*/ 48 h 228"/>
              <a:gd name="T82" fmla="*/ 130 w 291"/>
              <a:gd name="T83" fmla="*/ 39 h 228"/>
              <a:gd name="T84" fmla="*/ 117 w 291"/>
              <a:gd name="T85" fmla="*/ 39 h 228"/>
              <a:gd name="T86" fmla="*/ 116 w 291"/>
              <a:gd name="T87" fmla="*/ 47 h 228"/>
              <a:gd name="T88" fmla="*/ 107 w 291"/>
              <a:gd name="T89" fmla="*/ 49 h 228"/>
              <a:gd name="T90" fmla="*/ 83 w 291"/>
              <a:gd name="T91" fmla="*/ 59 h 228"/>
              <a:gd name="T92" fmla="*/ 77 w 291"/>
              <a:gd name="T93" fmla="*/ 49 h 228"/>
              <a:gd name="T94" fmla="*/ 77 w 291"/>
              <a:gd name="T95" fmla="*/ 43 h 228"/>
              <a:gd name="T96" fmla="*/ 72 w 291"/>
              <a:gd name="T97" fmla="*/ 39 h 228"/>
              <a:gd name="T98" fmla="*/ 72 w 291"/>
              <a:gd name="T99" fmla="*/ 35 h 228"/>
              <a:gd name="T100" fmla="*/ 69 w 291"/>
              <a:gd name="T101" fmla="*/ 38 h 228"/>
              <a:gd name="T102" fmla="*/ 64 w 291"/>
              <a:gd name="T103" fmla="*/ 39 h 228"/>
              <a:gd name="T104" fmla="*/ 65 w 291"/>
              <a:gd name="T105" fmla="*/ 43 h 228"/>
              <a:gd name="T106" fmla="*/ 53 w 291"/>
              <a:gd name="T107" fmla="*/ 37 h 228"/>
              <a:gd name="T108" fmla="*/ 39 w 291"/>
              <a:gd name="T109" fmla="*/ 33 h 228"/>
              <a:gd name="T110" fmla="*/ 19 w 291"/>
              <a:gd name="T111" fmla="*/ 35 h 228"/>
              <a:gd name="T112" fmla="*/ 7 w 291"/>
              <a:gd name="T113" fmla="*/ 32 h 228"/>
              <a:gd name="T114" fmla="*/ 0 w 291"/>
              <a:gd name="T115" fmla="*/ 20 h 228"/>
              <a:gd name="T116" fmla="*/ 10 w 291"/>
              <a:gd name="T117" fmla="*/ 14 h 228"/>
              <a:gd name="T118" fmla="*/ 98 w 291"/>
              <a:gd name="T119" fmla="*/ 16 h 228"/>
              <a:gd name="T120" fmla="*/ 197 w 291"/>
              <a:gd name="T121"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1" h="228">
                <a:moveTo>
                  <a:pt x="194" y="0"/>
                </a:moveTo>
                <a:lnTo>
                  <a:pt x="194" y="0"/>
                </a:lnTo>
                <a:lnTo>
                  <a:pt x="200" y="0"/>
                </a:lnTo>
                <a:lnTo>
                  <a:pt x="209" y="2"/>
                </a:lnTo>
                <a:lnTo>
                  <a:pt x="210" y="7"/>
                </a:lnTo>
                <a:lnTo>
                  <a:pt x="211" y="10"/>
                </a:lnTo>
                <a:lnTo>
                  <a:pt x="215" y="12"/>
                </a:lnTo>
                <a:lnTo>
                  <a:pt x="218" y="17"/>
                </a:lnTo>
                <a:lnTo>
                  <a:pt x="223" y="30"/>
                </a:lnTo>
                <a:lnTo>
                  <a:pt x="229" y="40"/>
                </a:lnTo>
                <a:lnTo>
                  <a:pt x="237" y="55"/>
                </a:lnTo>
                <a:lnTo>
                  <a:pt x="241" y="62"/>
                </a:lnTo>
                <a:lnTo>
                  <a:pt x="251" y="77"/>
                </a:lnTo>
                <a:lnTo>
                  <a:pt x="256" y="81"/>
                </a:lnTo>
                <a:lnTo>
                  <a:pt x="259" y="84"/>
                </a:lnTo>
                <a:lnTo>
                  <a:pt x="259" y="87"/>
                </a:lnTo>
                <a:lnTo>
                  <a:pt x="259" y="96"/>
                </a:lnTo>
                <a:lnTo>
                  <a:pt x="256" y="86"/>
                </a:lnTo>
                <a:lnTo>
                  <a:pt x="255" y="96"/>
                </a:lnTo>
                <a:lnTo>
                  <a:pt x="261" y="106"/>
                </a:lnTo>
                <a:lnTo>
                  <a:pt x="268" y="116"/>
                </a:lnTo>
                <a:lnTo>
                  <a:pt x="275" y="129"/>
                </a:lnTo>
                <a:lnTo>
                  <a:pt x="280" y="137"/>
                </a:lnTo>
                <a:lnTo>
                  <a:pt x="286" y="144"/>
                </a:lnTo>
                <a:lnTo>
                  <a:pt x="289" y="153"/>
                </a:lnTo>
                <a:lnTo>
                  <a:pt x="291" y="168"/>
                </a:lnTo>
                <a:lnTo>
                  <a:pt x="291" y="176"/>
                </a:lnTo>
                <a:lnTo>
                  <a:pt x="291" y="185"/>
                </a:lnTo>
                <a:lnTo>
                  <a:pt x="291" y="193"/>
                </a:lnTo>
                <a:lnTo>
                  <a:pt x="288" y="196"/>
                </a:lnTo>
                <a:lnTo>
                  <a:pt x="286" y="200"/>
                </a:lnTo>
                <a:lnTo>
                  <a:pt x="286" y="205"/>
                </a:lnTo>
                <a:lnTo>
                  <a:pt x="287" y="211"/>
                </a:lnTo>
                <a:lnTo>
                  <a:pt x="286" y="218"/>
                </a:lnTo>
                <a:lnTo>
                  <a:pt x="283" y="225"/>
                </a:lnTo>
                <a:lnTo>
                  <a:pt x="280" y="227"/>
                </a:lnTo>
                <a:lnTo>
                  <a:pt x="277" y="228"/>
                </a:lnTo>
                <a:lnTo>
                  <a:pt x="279" y="224"/>
                </a:lnTo>
                <a:lnTo>
                  <a:pt x="281" y="222"/>
                </a:lnTo>
                <a:lnTo>
                  <a:pt x="281" y="217"/>
                </a:lnTo>
                <a:lnTo>
                  <a:pt x="280" y="217"/>
                </a:lnTo>
                <a:lnTo>
                  <a:pt x="274" y="221"/>
                </a:lnTo>
                <a:lnTo>
                  <a:pt x="270" y="222"/>
                </a:lnTo>
                <a:lnTo>
                  <a:pt x="267" y="221"/>
                </a:lnTo>
                <a:lnTo>
                  <a:pt x="264" y="222"/>
                </a:lnTo>
                <a:lnTo>
                  <a:pt x="261" y="224"/>
                </a:lnTo>
                <a:lnTo>
                  <a:pt x="259" y="223"/>
                </a:lnTo>
                <a:lnTo>
                  <a:pt x="255" y="222"/>
                </a:lnTo>
                <a:lnTo>
                  <a:pt x="253" y="219"/>
                </a:lnTo>
                <a:lnTo>
                  <a:pt x="254" y="217"/>
                </a:lnTo>
                <a:lnTo>
                  <a:pt x="255" y="217"/>
                </a:lnTo>
                <a:lnTo>
                  <a:pt x="262" y="218"/>
                </a:lnTo>
                <a:lnTo>
                  <a:pt x="264" y="217"/>
                </a:lnTo>
                <a:lnTo>
                  <a:pt x="263" y="216"/>
                </a:lnTo>
                <a:lnTo>
                  <a:pt x="260" y="214"/>
                </a:lnTo>
                <a:lnTo>
                  <a:pt x="256" y="215"/>
                </a:lnTo>
                <a:lnTo>
                  <a:pt x="253" y="212"/>
                </a:lnTo>
                <a:lnTo>
                  <a:pt x="250" y="207"/>
                </a:lnTo>
                <a:lnTo>
                  <a:pt x="246" y="203"/>
                </a:lnTo>
                <a:lnTo>
                  <a:pt x="245" y="200"/>
                </a:lnTo>
                <a:lnTo>
                  <a:pt x="242" y="196"/>
                </a:lnTo>
                <a:lnTo>
                  <a:pt x="237" y="195"/>
                </a:lnTo>
                <a:lnTo>
                  <a:pt x="233" y="193"/>
                </a:lnTo>
                <a:lnTo>
                  <a:pt x="229" y="192"/>
                </a:lnTo>
                <a:lnTo>
                  <a:pt x="225" y="181"/>
                </a:lnTo>
                <a:lnTo>
                  <a:pt x="223" y="177"/>
                </a:lnTo>
                <a:lnTo>
                  <a:pt x="220" y="174"/>
                </a:lnTo>
                <a:lnTo>
                  <a:pt x="219" y="172"/>
                </a:lnTo>
                <a:lnTo>
                  <a:pt x="216" y="169"/>
                </a:lnTo>
                <a:lnTo>
                  <a:pt x="213" y="167"/>
                </a:lnTo>
                <a:lnTo>
                  <a:pt x="214" y="163"/>
                </a:lnTo>
                <a:lnTo>
                  <a:pt x="215" y="161"/>
                </a:lnTo>
                <a:lnTo>
                  <a:pt x="212" y="155"/>
                </a:lnTo>
                <a:lnTo>
                  <a:pt x="209" y="156"/>
                </a:lnTo>
                <a:lnTo>
                  <a:pt x="209" y="158"/>
                </a:lnTo>
                <a:lnTo>
                  <a:pt x="209" y="163"/>
                </a:lnTo>
                <a:lnTo>
                  <a:pt x="207" y="163"/>
                </a:lnTo>
                <a:lnTo>
                  <a:pt x="205" y="161"/>
                </a:lnTo>
                <a:lnTo>
                  <a:pt x="202" y="158"/>
                </a:lnTo>
                <a:lnTo>
                  <a:pt x="197" y="150"/>
                </a:lnTo>
                <a:lnTo>
                  <a:pt x="194" y="147"/>
                </a:lnTo>
                <a:lnTo>
                  <a:pt x="193" y="146"/>
                </a:lnTo>
                <a:lnTo>
                  <a:pt x="194" y="144"/>
                </a:lnTo>
                <a:lnTo>
                  <a:pt x="192" y="140"/>
                </a:lnTo>
                <a:lnTo>
                  <a:pt x="189" y="139"/>
                </a:lnTo>
                <a:lnTo>
                  <a:pt x="192" y="133"/>
                </a:lnTo>
                <a:lnTo>
                  <a:pt x="194" y="130"/>
                </a:lnTo>
                <a:lnTo>
                  <a:pt x="195" y="127"/>
                </a:lnTo>
                <a:lnTo>
                  <a:pt x="196" y="124"/>
                </a:lnTo>
                <a:lnTo>
                  <a:pt x="194" y="121"/>
                </a:lnTo>
                <a:lnTo>
                  <a:pt x="193" y="125"/>
                </a:lnTo>
                <a:lnTo>
                  <a:pt x="191" y="124"/>
                </a:lnTo>
                <a:lnTo>
                  <a:pt x="191" y="122"/>
                </a:lnTo>
                <a:lnTo>
                  <a:pt x="188" y="118"/>
                </a:lnTo>
                <a:lnTo>
                  <a:pt x="187" y="118"/>
                </a:lnTo>
                <a:lnTo>
                  <a:pt x="187" y="119"/>
                </a:lnTo>
                <a:lnTo>
                  <a:pt x="188" y="121"/>
                </a:lnTo>
                <a:lnTo>
                  <a:pt x="189" y="124"/>
                </a:lnTo>
                <a:lnTo>
                  <a:pt x="189" y="127"/>
                </a:lnTo>
                <a:lnTo>
                  <a:pt x="189" y="128"/>
                </a:lnTo>
                <a:lnTo>
                  <a:pt x="187" y="130"/>
                </a:lnTo>
                <a:lnTo>
                  <a:pt x="186" y="129"/>
                </a:lnTo>
                <a:lnTo>
                  <a:pt x="184" y="127"/>
                </a:lnTo>
                <a:lnTo>
                  <a:pt x="181" y="122"/>
                </a:lnTo>
                <a:lnTo>
                  <a:pt x="180" y="120"/>
                </a:lnTo>
                <a:lnTo>
                  <a:pt x="180" y="116"/>
                </a:lnTo>
                <a:lnTo>
                  <a:pt x="180" y="110"/>
                </a:lnTo>
                <a:lnTo>
                  <a:pt x="182" y="106"/>
                </a:lnTo>
                <a:lnTo>
                  <a:pt x="183" y="98"/>
                </a:lnTo>
                <a:lnTo>
                  <a:pt x="183" y="93"/>
                </a:lnTo>
                <a:lnTo>
                  <a:pt x="182" y="86"/>
                </a:lnTo>
                <a:lnTo>
                  <a:pt x="180" y="79"/>
                </a:lnTo>
                <a:lnTo>
                  <a:pt x="177" y="77"/>
                </a:lnTo>
                <a:lnTo>
                  <a:pt x="174" y="72"/>
                </a:lnTo>
                <a:lnTo>
                  <a:pt x="168" y="71"/>
                </a:lnTo>
                <a:lnTo>
                  <a:pt x="165" y="71"/>
                </a:lnTo>
                <a:lnTo>
                  <a:pt x="163" y="67"/>
                </a:lnTo>
                <a:lnTo>
                  <a:pt x="160" y="66"/>
                </a:lnTo>
                <a:lnTo>
                  <a:pt x="156" y="61"/>
                </a:lnTo>
                <a:lnTo>
                  <a:pt x="152" y="60"/>
                </a:lnTo>
                <a:lnTo>
                  <a:pt x="151" y="55"/>
                </a:lnTo>
                <a:lnTo>
                  <a:pt x="149" y="53"/>
                </a:lnTo>
                <a:lnTo>
                  <a:pt x="143" y="48"/>
                </a:lnTo>
                <a:lnTo>
                  <a:pt x="138" y="44"/>
                </a:lnTo>
                <a:lnTo>
                  <a:pt x="134" y="42"/>
                </a:lnTo>
                <a:lnTo>
                  <a:pt x="130" y="39"/>
                </a:lnTo>
                <a:lnTo>
                  <a:pt x="127" y="38"/>
                </a:lnTo>
                <a:lnTo>
                  <a:pt x="122" y="38"/>
                </a:lnTo>
                <a:lnTo>
                  <a:pt x="117" y="39"/>
                </a:lnTo>
                <a:lnTo>
                  <a:pt x="116" y="42"/>
                </a:lnTo>
                <a:lnTo>
                  <a:pt x="117" y="45"/>
                </a:lnTo>
                <a:lnTo>
                  <a:pt x="116" y="47"/>
                </a:lnTo>
                <a:lnTo>
                  <a:pt x="114" y="47"/>
                </a:lnTo>
                <a:lnTo>
                  <a:pt x="112" y="45"/>
                </a:lnTo>
                <a:lnTo>
                  <a:pt x="107" y="49"/>
                </a:lnTo>
                <a:lnTo>
                  <a:pt x="101" y="54"/>
                </a:lnTo>
                <a:lnTo>
                  <a:pt x="94" y="56"/>
                </a:lnTo>
                <a:lnTo>
                  <a:pt x="83" y="59"/>
                </a:lnTo>
                <a:lnTo>
                  <a:pt x="83" y="53"/>
                </a:lnTo>
                <a:lnTo>
                  <a:pt x="80" y="50"/>
                </a:lnTo>
                <a:lnTo>
                  <a:pt x="77" y="49"/>
                </a:lnTo>
                <a:lnTo>
                  <a:pt x="72" y="46"/>
                </a:lnTo>
                <a:lnTo>
                  <a:pt x="76" y="44"/>
                </a:lnTo>
                <a:lnTo>
                  <a:pt x="77" y="43"/>
                </a:lnTo>
                <a:lnTo>
                  <a:pt x="70" y="42"/>
                </a:lnTo>
                <a:lnTo>
                  <a:pt x="70" y="39"/>
                </a:lnTo>
                <a:lnTo>
                  <a:pt x="72" y="39"/>
                </a:lnTo>
                <a:lnTo>
                  <a:pt x="73" y="37"/>
                </a:lnTo>
                <a:lnTo>
                  <a:pt x="73" y="35"/>
                </a:lnTo>
                <a:lnTo>
                  <a:pt x="72" y="35"/>
                </a:lnTo>
                <a:lnTo>
                  <a:pt x="70" y="36"/>
                </a:lnTo>
                <a:lnTo>
                  <a:pt x="70" y="37"/>
                </a:lnTo>
                <a:lnTo>
                  <a:pt x="69" y="38"/>
                </a:lnTo>
                <a:lnTo>
                  <a:pt x="67" y="36"/>
                </a:lnTo>
                <a:lnTo>
                  <a:pt x="62" y="36"/>
                </a:lnTo>
                <a:lnTo>
                  <a:pt x="64" y="39"/>
                </a:lnTo>
                <a:lnTo>
                  <a:pt x="65" y="39"/>
                </a:lnTo>
                <a:lnTo>
                  <a:pt x="66" y="43"/>
                </a:lnTo>
                <a:lnTo>
                  <a:pt x="65" y="43"/>
                </a:lnTo>
                <a:lnTo>
                  <a:pt x="61" y="41"/>
                </a:lnTo>
                <a:lnTo>
                  <a:pt x="57" y="38"/>
                </a:lnTo>
                <a:lnTo>
                  <a:pt x="53" y="37"/>
                </a:lnTo>
                <a:lnTo>
                  <a:pt x="44" y="37"/>
                </a:lnTo>
                <a:lnTo>
                  <a:pt x="41" y="35"/>
                </a:lnTo>
                <a:lnTo>
                  <a:pt x="39" y="33"/>
                </a:lnTo>
                <a:lnTo>
                  <a:pt x="36" y="33"/>
                </a:lnTo>
                <a:lnTo>
                  <a:pt x="26" y="35"/>
                </a:lnTo>
                <a:lnTo>
                  <a:pt x="19" y="35"/>
                </a:lnTo>
                <a:lnTo>
                  <a:pt x="14" y="38"/>
                </a:lnTo>
                <a:lnTo>
                  <a:pt x="11" y="39"/>
                </a:lnTo>
                <a:lnTo>
                  <a:pt x="7" y="32"/>
                </a:lnTo>
                <a:lnTo>
                  <a:pt x="6" y="27"/>
                </a:lnTo>
                <a:lnTo>
                  <a:pt x="2" y="22"/>
                </a:lnTo>
                <a:lnTo>
                  <a:pt x="0" y="20"/>
                </a:lnTo>
                <a:lnTo>
                  <a:pt x="0" y="17"/>
                </a:lnTo>
                <a:lnTo>
                  <a:pt x="3" y="16"/>
                </a:lnTo>
                <a:lnTo>
                  <a:pt x="10" y="14"/>
                </a:lnTo>
                <a:lnTo>
                  <a:pt x="18" y="12"/>
                </a:lnTo>
                <a:lnTo>
                  <a:pt x="93" y="6"/>
                </a:lnTo>
                <a:lnTo>
                  <a:pt x="98" y="16"/>
                </a:lnTo>
                <a:lnTo>
                  <a:pt x="189" y="11"/>
                </a:lnTo>
                <a:lnTo>
                  <a:pt x="190" y="19"/>
                </a:lnTo>
                <a:lnTo>
                  <a:pt x="197" y="19"/>
                </a:lnTo>
                <a:lnTo>
                  <a:pt x="194" y="0"/>
                </a:lnTo>
                <a:close/>
              </a:path>
            </a:pathLst>
          </a:custGeom>
          <a:solidFill>
            <a:schemeClr val="accent3"/>
          </a:solidFill>
          <a:ln w="6350" cap="flat">
            <a:no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grpSp>
        <p:nvGrpSpPr>
          <p:cNvPr id="2" name="Group 1">
            <a:extLst>
              <a:ext uri="{FF2B5EF4-FFF2-40B4-BE49-F238E27FC236}">
                <a16:creationId xmlns:a16="http://schemas.microsoft.com/office/drawing/2014/main" id="{86F41FA1-21BC-7944-9FAE-3287908B2A2F}"/>
              </a:ext>
            </a:extLst>
          </p:cNvPr>
          <p:cNvGrpSpPr/>
          <p:nvPr/>
        </p:nvGrpSpPr>
        <p:grpSpPr>
          <a:xfrm>
            <a:off x="3454375" y="9749472"/>
            <a:ext cx="3858121" cy="1547452"/>
            <a:chOff x="17428737" y="6202243"/>
            <a:chExt cx="3858121" cy="1547452"/>
          </a:xfrm>
        </p:grpSpPr>
        <p:sp>
          <p:nvSpPr>
            <p:cNvPr id="37" name="TextBox 36">
              <a:extLst>
                <a:ext uri="{FF2B5EF4-FFF2-40B4-BE49-F238E27FC236}">
                  <a16:creationId xmlns:a16="http://schemas.microsoft.com/office/drawing/2014/main" id="{924C073E-00DF-9042-B762-6ECF3A8E7A28}"/>
                </a:ext>
              </a:extLst>
            </p:cNvPr>
            <p:cNvSpPr txBox="1"/>
            <p:nvPr/>
          </p:nvSpPr>
          <p:spPr>
            <a:xfrm>
              <a:off x="17428737" y="6795588"/>
              <a:ext cx="3858121" cy="954107"/>
            </a:xfrm>
            <a:prstGeom prst="rect">
              <a:avLst/>
            </a:prstGeom>
            <a:noFill/>
          </p:spPr>
          <p:txBody>
            <a:bodyPr wrap="square" rtlCol="0">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a:t>
              </a:r>
            </a:p>
          </p:txBody>
        </p:sp>
        <p:sp>
          <p:nvSpPr>
            <p:cNvPr id="38" name="Rectangle 37">
              <a:extLst>
                <a:ext uri="{FF2B5EF4-FFF2-40B4-BE49-F238E27FC236}">
                  <a16:creationId xmlns:a16="http://schemas.microsoft.com/office/drawing/2014/main" id="{4F37CD71-B777-8541-A3CF-58F81548FB8D}"/>
                </a:ext>
              </a:extLst>
            </p:cNvPr>
            <p:cNvSpPr/>
            <p:nvPr/>
          </p:nvSpPr>
          <p:spPr>
            <a:xfrm>
              <a:off x="17428738" y="6202243"/>
              <a:ext cx="3604399" cy="646331"/>
            </a:xfrm>
            <a:prstGeom prst="rect">
              <a:avLst/>
            </a:prstGeom>
          </p:spPr>
          <p:txBody>
            <a:bodyPr wrap="square">
              <a:spAutoFit/>
            </a:bodyPr>
            <a:lstStyle/>
            <a:p>
              <a:r>
                <a:rPr lang="en-US" dirty="0">
                  <a:solidFill>
                    <a:schemeClr val="tx2"/>
                  </a:solidFill>
                  <a:latin typeface="Roboto Medium" panose="02000000000000000000" pitchFamily="2" charset="0"/>
                  <a:ea typeface="Roboto Medium" panose="02000000000000000000" pitchFamily="2" charset="0"/>
                  <a:cs typeface="Montserrat" charset="0"/>
                </a:rPr>
                <a:t>Business</a:t>
              </a:r>
              <a:endParaRPr lang="en-US" sz="5400" dirty="0">
                <a:solidFill>
                  <a:schemeClr val="tx2"/>
                </a:solidFill>
                <a:latin typeface="Roboto Medium" panose="02000000000000000000" pitchFamily="2" charset="0"/>
                <a:ea typeface="Roboto Medium" panose="02000000000000000000" pitchFamily="2" charset="0"/>
                <a:cs typeface="Montserrat" charset="0"/>
              </a:endParaRPr>
            </a:p>
          </p:txBody>
        </p:sp>
      </p:grpSp>
      <p:grpSp>
        <p:nvGrpSpPr>
          <p:cNvPr id="40" name="Group 39">
            <a:extLst>
              <a:ext uri="{FF2B5EF4-FFF2-40B4-BE49-F238E27FC236}">
                <a16:creationId xmlns:a16="http://schemas.microsoft.com/office/drawing/2014/main" id="{0428896E-3141-194B-8A55-C631CEF6208E}"/>
              </a:ext>
            </a:extLst>
          </p:cNvPr>
          <p:cNvGrpSpPr/>
          <p:nvPr/>
        </p:nvGrpSpPr>
        <p:grpSpPr>
          <a:xfrm>
            <a:off x="10894997" y="9749472"/>
            <a:ext cx="3858121" cy="1547452"/>
            <a:chOff x="17428737" y="6202243"/>
            <a:chExt cx="3858121" cy="1547452"/>
          </a:xfrm>
        </p:grpSpPr>
        <p:sp>
          <p:nvSpPr>
            <p:cNvPr id="41" name="TextBox 40">
              <a:extLst>
                <a:ext uri="{FF2B5EF4-FFF2-40B4-BE49-F238E27FC236}">
                  <a16:creationId xmlns:a16="http://schemas.microsoft.com/office/drawing/2014/main" id="{242E29C8-FDCC-0944-B8AA-A7FB30F6E3F9}"/>
                </a:ext>
              </a:extLst>
            </p:cNvPr>
            <p:cNvSpPr txBox="1"/>
            <p:nvPr/>
          </p:nvSpPr>
          <p:spPr>
            <a:xfrm>
              <a:off x="17428737" y="6795588"/>
              <a:ext cx="3858121" cy="954107"/>
            </a:xfrm>
            <a:prstGeom prst="rect">
              <a:avLst/>
            </a:prstGeom>
            <a:noFill/>
          </p:spPr>
          <p:txBody>
            <a:bodyPr wrap="square" rtlCol="0">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a:t>
              </a:r>
            </a:p>
          </p:txBody>
        </p:sp>
        <p:sp>
          <p:nvSpPr>
            <p:cNvPr id="42" name="Rectangle 41">
              <a:extLst>
                <a:ext uri="{FF2B5EF4-FFF2-40B4-BE49-F238E27FC236}">
                  <a16:creationId xmlns:a16="http://schemas.microsoft.com/office/drawing/2014/main" id="{C893D029-4F51-E041-AE29-5AED51B95019}"/>
                </a:ext>
              </a:extLst>
            </p:cNvPr>
            <p:cNvSpPr/>
            <p:nvPr/>
          </p:nvSpPr>
          <p:spPr>
            <a:xfrm>
              <a:off x="17428738" y="6202243"/>
              <a:ext cx="3604399" cy="646331"/>
            </a:xfrm>
            <a:prstGeom prst="rect">
              <a:avLst/>
            </a:prstGeom>
          </p:spPr>
          <p:txBody>
            <a:bodyPr wrap="square">
              <a:spAutoFit/>
            </a:bodyPr>
            <a:lstStyle/>
            <a:p>
              <a:r>
                <a:rPr lang="en-US" dirty="0">
                  <a:solidFill>
                    <a:schemeClr val="tx2"/>
                  </a:solidFill>
                  <a:latin typeface="Roboto Medium" panose="02000000000000000000" pitchFamily="2" charset="0"/>
                  <a:ea typeface="Roboto Medium" panose="02000000000000000000" pitchFamily="2" charset="0"/>
                  <a:cs typeface="Montserrat" charset="0"/>
                </a:rPr>
                <a:t>Suppliers</a:t>
              </a:r>
              <a:endParaRPr lang="en-US" sz="5400" dirty="0">
                <a:solidFill>
                  <a:schemeClr val="tx2"/>
                </a:solidFill>
                <a:latin typeface="Roboto Medium" panose="02000000000000000000" pitchFamily="2" charset="0"/>
                <a:ea typeface="Roboto Medium" panose="02000000000000000000" pitchFamily="2" charset="0"/>
                <a:cs typeface="Montserrat" charset="0"/>
              </a:endParaRPr>
            </a:p>
          </p:txBody>
        </p:sp>
      </p:grpSp>
      <p:grpSp>
        <p:nvGrpSpPr>
          <p:cNvPr id="43" name="Group 42">
            <a:extLst>
              <a:ext uri="{FF2B5EF4-FFF2-40B4-BE49-F238E27FC236}">
                <a16:creationId xmlns:a16="http://schemas.microsoft.com/office/drawing/2014/main" id="{44F28A57-F836-7E40-BB7C-EFD8CA5CE5B6}"/>
              </a:ext>
            </a:extLst>
          </p:cNvPr>
          <p:cNvGrpSpPr/>
          <p:nvPr/>
        </p:nvGrpSpPr>
        <p:grpSpPr>
          <a:xfrm>
            <a:off x="18357953" y="9749472"/>
            <a:ext cx="3858121" cy="1547452"/>
            <a:chOff x="17428737" y="6202243"/>
            <a:chExt cx="3858121" cy="1547452"/>
          </a:xfrm>
        </p:grpSpPr>
        <p:sp>
          <p:nvSpPr>
            <p:cNvPr id="44" name="TextBox 43">
              <a:extLst>
                <a:ext uri="{FF2B5EF4-FFF2-40B4-BE49-F238E27FC236}">
                  <a16:creationId xmlns:a16="http://schemas.microsoft.com/office/drawing/2014/main" id="{C4867550-B774-1F4B-A105-174CA23C0619}"/>
                </a:ext>
              </a:extLst>
            </p:cNvPr>
            <p:cNvSpPr txBox="1"/>
            <p:nvPr/>
          </p:nvSpPr>
          <p:spPr>
            <a:xfrm>
              <a:off x="17428737" y="6795588"/>
              <a:ext cx="3858121" cy="954107"/>
            </a:xfrm>
            <a:prstGeom prst="rect">
              <a:avLst/>
            </a:prstGeom>
            <a:noFill/>
          </p:spPr>
          <p:txBody>
            <a:bodyPr wrap="square" rtlCol="0">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a:t>
              </a:r>
            </a:p>
          </p:txBody>
        </p:sp>
        <p:sp>
          <p:nvSpPr>
            <p:cNvPr id="45" name="Rectangle 44">
              <a:extLst>
                <a:ext uri="{FF2B5EF4-FFF2-40B4-BE49-F238E27FC236}">
                  <a16:creationId xmlns:a16="http://schemas.microsoft.com/office/drawing/2014/main" id="{883175D2-7B95-6844-B6FF-49F8F5BCB3B0}"/>
                </a:ext>
              </a:extLst>
            </p:cNvPr>
            <p:cNvSpPr/>
            <p:nvPr/>
          </p:nvSpPr>
          <p:spPr>
            <a:xfrm>
              <a:off x="17428738" y="6202243"/>
              <a:ext cx="3604399" cy="646331"/>
            </a:xfrm>
            <a:prstGeom prst="rect">
              <a:avLst/>
            </a:prstGeom>
          </p:spPr>
          <p:txBody>
            <a:bodyPr wrap="square">
              <a:spAutoFit/>
            </a:bodyPr>
            <a:lstStyle/>
            <a:p>
              <a:r>
                <a:rPr lang="en-US" dirty="0">
                  <a:solidFill>
                    <a:schemeClr val="tx2"/>
                  </a:solidFill>
                  <a:latin typeface="Roboto Medium" panose="02000000000000000000" pitchFamily="2" charset="0"/>
                  <a:ea typeface="Roboto Medium" panose="02000000000000000000" pitchFamily="2" charset="0"/>
                  <a:cs typeface="Montserrat" charset="0"/>
                </a:rPr>
                <a:t>Community</a:t>
              </a:r>
              <a:endParaRPr lang="en-US" sz="5400" dirty="0">
                <a:solidFill>
                  <a:schemeClr val="tx2"/>
                </a:solidFill>
                <a:latin typeface="Roboto Medium" panose="02000000000000000000" pitchFamily="2" charset="0"/>
                <a:ea typeface="Roboto Medium" panose="02000000000000000000" pitchFamily="2" charset="0"/>
                <a:cs typeface="Montserrat" charset="0"/>
              </a:endParaRPr>
            </a:p>
          </p:txBody>
        </p:sp>
      </p:grpSp>
    </p:spTree>
    <p:extLst>
      <p:ext uri="{BB962C8B-B14F-4D97-AF65-F5344CB8AC3E}">
        <p14:creationId xmlns:p14="http://schemas.microsoft.com/office/powerpoint/2010/main" val="2393497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Grupo 349">
            <a:extLst>
              <a:ext uri="{FF2B5EF4-FFF2-40B4-BE49-F238E27FC236}">
                <a16:creationId xmlns:a16="http://schemas.microsoft.com/office/drawing/2014/main" id="{36C83D52-B2E4-1245-B8E9-E24120B9A344}"/>
              </a:ext>
            </a:extLst>
          </p:cNvPr>
          <p:cNvGrpSpPr/>
          <p:nvPr/>
        </p:nvGrpSpPr>
        <p:grpSpPr>
          <a:xfrm>
            <a:off x="5001640" y="1022190"/>
            <a:ext cx="14374372" cy="2160074"/>
            <a:chOff x="5001640" y="861425"/>
            <a:chExt cx="14374372" cy="2160074"/>
          </a:xfrm>
        </p:grpSpPr>
        <p:sp>
          <p:nvSpPr>
            <p:cNvPr id="50" name="CuadroTexto 350">
              <a:extLst>
                <a:ext uri="{FF2B5EF4-FFF2-40B4-BE49-F238E27FC236}">
                  <a16:creationId xmlns:a16="http://schemas.microsoft.com/office/drawing/2014/main" id="{A8CF3433-E8F0-E443-A5B4-69DCB9737015}"/>
                </a:ext>
              </a:extLst>
            </p:cNvPr>
            <p:cNvSpPr txBox="1"/>
            <p:nvPr/>
          </p:nvSpPr>
          <p:spPr>
            <a:xfrm>
              <a:off x="8860110" y="861425"/>
              <a:ext cx="6657592" cy="1107996"/>
            </a:xfrm>
            <a:prstGeom prst="rect">
              <a:avLst/>
            </a:prstGeom>
            <a:noFill/>
          </p:spPr>
          <p:txBody>
            <a:bodyPr wrap="none" rtlCol="0">
              <a:spAutoFit/>
            </a:bodyPr>
            <a:lstStyle/>
            <a:p>
              <a:pPr algn="ctr"/>
              <a:r>
                <a:rPr lang="en-US" sz="6600" b="1" dirty="0">
                  <a:solidFill>
                    <a:schemeClr val="tx2"/>
                  </a:solidFill>
                  <a:latin typeface="Lato Heavy" charset="0"/>
                  <a:ea typeface="Lato Heavy" charset="0"/>
                  <a:cs typeface="Lato Heavy" charset="0"/>
                </a:rPr>
                <a:t>US Elections Day</a:t>
              </a:r>
            </a:p>
          </p:txBody>
        </p:sp>
        <p:sp>
          <p:nvSpPr>
            <p:cNvPr id="51" name="CuadroTexto 351">
              <a:extLst>
                <a:ext uri="{FF2B5EF4-FFF2-40B4-BE49-F238E27FC236}">
                  <a16:creationId xmlns:a16="http://schemas.microsoft.com/office/drawing/2014/main" id="{B9018FE2-B055-7844-A7AC-B381F9EB6B65}"/>
                </a:ext>
              </a:extLst>
            </p:cNvPr>
            <p:cNvSpPr txBox="1"/>
            <p:nvPr/>
          </p:nvSpPr>
          <p:spPr>
            <a:xfrm>
              <a:off x="5001640" y="2067392"/>
              <a:ext cx="14374372" cy="954107"/>
            </a:xfrm>
            <a:prstGeom prst="rect">
              <a:avLst/>
            </a:prstGeom>
            <a:noFill/>
          </p:spPr>
          <p:txBody>
            <a:bodyPr wrap="square" rtlCol="0">
              <a:spAutoFit/>
            </a:bodyPr>
            <a:lstStyle/>
            <a:p>
              <a:pPr algn="ctr"/>
              <a:r>
                <a:rPr lang="en-US" sz="2800"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grpSp>
        <p:nvGrpSpPr>
          <p:cNvPr id="95" name="Group 94">
            <a:extLst>
              <a:ext uri="{FF2B5EF4-FFF2-40B4-BE49-F238E27FC236}">
                <a16:creationId xmlns:a16="http://schemas.microsoft.com/office/drawing/2014/main" id="{CFD6FB43-DF0E-B54C-97AF-11D1C9EBADF7}"/>
              </a:ext>
            </a:extLst>
          </p:cNvPr>
          <p:cNvGrpSpPr/>
          <p:nvPr/>
        </p:nvGrpSpPr>
        <p:grpSpPr>
          <a:xfrm>
            <a:off x="1833732" y="4675880"/>
            <a:ext cx="11687190" cy="7640565"/>
            <a:chOff x="6372202" y="4306120"/>
            <a:chExt cx="11633246" cy="7605298"/>
          </a:xfrm>
          <a:solidFill>
            <a:schemeClr val="bg1">
              <a:lumMod val="50000"/>
              <a:alpha val="10000"/>
            </a:schemeClr>
          </a:solidFill>
        </p:grpSpPr>
        <p:sp>
          <p:nvSpPr>
            <p:cNvPr id="109" name="Freeform 5">
              <a:extLst>
                <a:ext uri="{FF2B5EF4-FFF2-40B4-BE49-F238E27FC236}">
                  <a16:creationId xmlns:a16="http://schemas.microsoft.com/office/drawing/2014/main" id="{55774165-7CB9-0C43-96E4-8BD731F64AAF}"/>
                </a:ext>
              </a:extLst>
            </p:cNvPr>
            <p:cNvSpPr>
              <a:spLocks/>
            </p:cNvSpPr>
            <p:nvPr/>
          </p:nvSpPr>
          <p:spPr bwMode="auto">
            <a:xfrm>
              <a:off x="7248532" y="4306120"/>
              <a:ext cx="1449846" cy="1075973"/>
            </a:xfrm>
            <a:custGeom>
              <a:avLst/>
              <a:gdLst>
                <a:gd name="T0" fmla="*/ 228 w 257"/>
                <a:gd name="T1" fmla="*/ 167 h 190"/>
                <a:gd name="T2" fmla="*/ 227 w 257"/>
                <a:gd name="T3" fmla="*/ 190 h 190"/>
                <a:gd name="T4" fmla="*/ 150 w 257"/>
                <a:gd name="T5" fmla="*/ 172 h 190"/>
                <a:gd name="T6" fmla="*/ 141 w 257"/>
                <a:gd name="T7" fmla="*/ 172 h 190"/>
                <a:gd name="T8" fmla="*/ 108 w 257"/>
                <a:gd name="T9" fmla="*/ 174 h 190"/>
                <a:gd name="T10" fmla="*/ 102 w 257"/>
                <a:gd name="T11" fmla="*/ 173 h 190"/>
                <a:gd name="T12" fmla="*/ 97 w 257"/>
                <a:gd name="T13" fmla="*/ 174 h 190"/>
                <a:gd name="T14" fmla="*/ 94 w 257"/>
                <a:gd name="T15" fmla="*/ 172 h 190"/>
                <a:gd name="T16" fmla="*/ 86 w 257"/>
                <a:gd name="T17" fmla="*/ 171 h 190"/>
                <a:gd name="T18" fmla="*/ 85 w 257"/>
                <a:gd name="T19" fmla="*/ 168 h 190"/>
                <a:gd name="T20" fmla="*/ 73 w 257"/>
                <a:gd name="T21" fmla="*/ 165 h 190"/>
                <a:gd name="T22" fmla="*/ 66 w 257"/>
                <a:gd name="T23" fmla="*/ 162 h 190"/>
                <a:gd name="T24" fmla="*/ 51 w 257"/>
                <a:gd name="T25" fmla="*/ 165 h 190"/>
                <a:gd name="T26" fmla="*/ 33 w 257"/>
                <a:gd name="T27" fmla="*/ 156 h 190"/>
                <a:gd name="T28" fmla="*/ 29 w 257"/>
                <a:gd name="T29" fmla="*/ 128 h 190"/>
                <a:gd name="T30" fmla="*/ 20 w 257"/>
                <a:gd name="T31" fmla="*/ 126 h 190"/>
                <a:gd name="T32" fmla="*/ 10 w 257"/>
                <a:gd name="T33" fmla="*/ 120 h 190"/>
                <a:gd name="T34" fmla="*/ 0 w 257"/>
                <a:gd name="T35" fmla="*/ 116 h 190"/>
                <a:gd name="T36" fmla="*/ 3 w 257"/>
                <a:gd name="T37" fmla="*/ 103 h 190"/>
                <a:gd name="T38" fmla="*/ 5 w 257"/>
                <a:gd name="T39" fmla="*/ 105 h 190"/>
                <a:gd name="T40" fmla="*/ 7 w 257"/>
                <a:gd name="T41" fmla="*/ 105 h 190"/>
                <a:gd name="T42" fmla="*/ 11 w 257"/>
                <a:gd name="T43" fmla="*/ 99 h 190"/>
                <a:gd name="T44" fmla="*/ 9 w 257"/>
                <a:gd name="T45" fmla="*/ 96 h 190"/>
                <a:gd name="T46" fmla="*/ 7 w 257"/>
                <a:gd name="T47" fmla="*/ 88 h 190"/>
                <a:gd name="T48" fmla="*/ 16 w 257"/>
                <a:gd name="T49" fmla="*/ 85 h 190"/>
                <a:gd name="T50" fmla="*/ 8 w 257"/>
                <a:gd name="T51" fmla="*/ 78 h 190"/>
                <a:gd name="T52" fmla="*/ 6 w 257"/>
                <a:gd name="T53" fmla="*/ 60 h 190"/>
                <a:gd name="T54" fmla="*/ 8 w 257"/>
                <a:gd name="T55" fmla="*/ 41 h 190"/>
                <a:gd name="T56" fmla="*/ 3 w 257"/>
                <a:gd name="T57" fmla="*/ 23 h 190"/>
                <a:gd name="T58" fmla="*/ 10 w 257"/>
                <a:gd name="T59" fmla="*/ 10 h 190"/>
                <a:gd name="T60" fmla="*/ 33 w 257"/>
                <a:gd name="T61" fmla="*/ 30 h 190"/>
                <a:gd name="T62" fmla="*/ 49 w 257"/>
                <a:gd name="T63" fmla="*/ 36 h 190"/>
                <a:gd name="T64" fmla="*/ 55 w 257"/>
                <a:gd name="T65" fmla="*/ 36 h 190"/>
                <a:gd name="T66" fmla="*/ 65 w 257"/>
                <a:gd name="T67" fmla="*/ 42 h 190"/>
                <a:gd name="T68" fmla="*/ 63 w 257"/>
                <a:gd name="T69" fmla="*/ 56 h 190"/>
                <a:gd name="T70" fmla="*/ 48 w 257"/>
                <a:gd name="T71" fmla="*/ 69 h 190"/>
                <a:gd name="T72" fmla="*/ 48 w 257"/>
                <a:gd name="T73" fmla="*/ 74 h 190"/>
                <a:gd name="T74" fmla="*/ 55 w 257"/>
                <a:gd name="T75" fmla="*/ 66 h 190"/>
                <a:gd name="T76" fmla="*/ 70 w 257"/>
                <a:gd name="T77" fmla="*/ 57 h 190"/>
                <a:gd name="T78" fmla="*/ 66 w 257"/>
                <a:gd name="T79" fmla="*/ 64 h 190"/>
                <a:gd name="T80" fmla="*/ 52 w 257"/>
                <a:gd name="T81" fmla="*/ 80 h 190"/>
                <a:gd name="T82" fmla="*/ 46 w 257"/>
                <a:gd name="T83" fmla="*/ 91 h 190"/>
                <a:gd name="T84" fmla="*/ 55 w 257"/>
                <a:gd name="T85" fmla="*/ 87 h 190"/>
                <a:gd name="T86" fmla="*/ 65 w 257"/>
                <a:gd name="T87" fmla="*/ 82 h 190"/>
                <a:gd name="T88" fmla="*/ 71 w 257"/>
                <a:gd name="T89" fmla="*/ 68 h 190"/>
                <a:gd name="T90" fmla="*/ 80 w 257"/>
                <a:gd name="T91" fmla="*/ 54 h 190"/>
                <a:gd name="T92" fmla="*/ 78 w 257"/>
                <a:gd name="T93" fmla="*/ 42 h 190"/>
                <a:gd name="T94" fmla="*/ 75 w 257"/>
                <a:gd name="T95" fmla="*/ 35 h 190"/>
                <a:gd name="T96" fmla="*/ 74 w 257"/>
                <a:gd name="T97" fmla="*/ 46 h 190"/>
                <a:gd name="T98" fmla="*/ 76 w 257"/>
                <a:gd name="T99" fmla="*/ 54 h 190"/>
                <a:gd name="T100" fmla="*/ 72 w 257"/>
                <a:gd name="T101" fmla="*/ 51 h 190"/>
                <a:gd name="T102" fmla="*/ 68 w 257"/>
                <a:gd name="T103" fmla="*/ 41 h 190"/>
                <a:gd name="T104" fmla="*/ 73 w 257"/>
                <a:gd name="T105" fmla="*/ 32 h 190"/>
                <a:gd name="T106" fmla="*/ 74 w 257"/>
                <a:gd name="T107" fmla="*/ 24 h 190"/>
                <a:gd name="T108" fmla="*/ 80 w 257"/>
                <a:gd name="T109" fmla="*/ 30 h 190"/>
                <a:gd name="T110" fmla="*/ 79 w 257"/>
                <a:gd name="T111" fmla="*/ 15 h 190"/>
                <a:gd name="T112" fmla="*/ 77 w 257"/>
                <a:gd name="T113" fmla="*/ 11 h 190"/>
                <a:gd name="T114" fmla="*/ 145 w 257"/>
                <a:gd name="T115" fmla="*/ 19 h 190"/>
                <a:gd name="T116" fmla="*/ 246 w 257"/>
                <a:gd name="T117" fmla="*/ 45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7" h="190">
                  <a:moveTo>
                    <a:pt x="257" y="47"/>
                  </a:moveTo>
                  <a:cubicBezTo>
                    <a:pt x="257" y="47"/>
                    <a:pt x="233" y="161"/>
                    <a:pt x="228" y="167"/>
                  </a:cubicBezTo>
                  <a:cubicBezTo>
                    <a:pt x="224" y="174"/>
                    <a:pt x="229" y="172"/>
                    <a:pt x="229" y="179"/>
                  </a:cubicBezTo>
                  <a:cubicBezTo>
                    <a:pt x="229" y="185"/>
                    <a:pt x="227" y="190"/>
                    <a:pt x="227" y="190"/>
                  </a:cubicBezTo>
                  <a:cubicBezTo>
                    <a:pt x="161" y="173"/>
                    <a:pt x="161" y="173"/>
                    <a:pt x="161" y="173"/>
                  </a:cubicBezTo>
                  <a:cubicBezTo>
                    <a:pt x="150" y="172"/>
                    <a:pt x="150" y="172"/>
                    <a:pt x="150" y="172"/>
                  </a:cubicBezTo>
                  <a:cubicBezTo>
                    <a:pt x="146" y="173"/>
                    <a:pt x="146" y="173"/>
                    <a:pt x="146" y="173"/>
                  </a:cubicBezTo>
                  <a:cubicBezTo>
                    <a:pt x="141" y="172"/>
                    <a:pt x="141" y="172"/>
                    <a:pt x="141" y="172"/>
                  </a:cubicBezTo>
                  <a:cubicBezTo>
                    <a:pt x="137" y="173"/>
                    <a:pt x="137" y="173"/>
                    <a:pt x="137" y="173"/>
                  </a:cubicBezTo>
                  <a:cubicBezTo>
                    <a:pt x="108" y="174"/>
                    <a:pt x="108" y="174"/>
                    <a:pt x="108" y="174"/>
                  </a:cubicBezTo>
                  <a:cubicBezTo>
                    <a:pt x="105" y="172"/>
                    <a:pt x="105" y="172"/>
                    <a:pt x="105" y="172"/>
                  </a:cubicBezTo>
                  <a:cubicBezTo>
                    <a:pt x="102" y="173"/>
                    <a:pt x="102" y="173"/>
                    <a:pt x="102" y="173"/>
                  </a:cubicBezTo>
                  <a:cubicBezTo>
                    <a:pt x="99" y="174"/>
                    <a:pt x="99" y="174"/>
                    <a:pt x="99" y="174"/>
                  </a:cubicBezTo>
                  <a:cubicBezTo>
                    <a:pt x="97" y="174"/>
                    <a:pt x="97" y="174"/>
                    <a:pt x="97" y="174"/>
                  </a:cubicBezTo>
                  <a:cubicBezTo>
                    <a:pt x="94" y="173"/>
                    <a:pt x="94" y="173"/>
                    <a:pt x="94" y="173"/>
                  </a:cubicBezTo>
                  <a:cubicBezTo>
                    <a:pt x="94" y="172"/>
                    <a:pt x="94" y="172"/>
                    <a:pt x="94" y="172"/>
                  </a:cubicBezTo>
                  <a:cubicBezTo>
                    <a:pt x="89" y="172"/>
                    <a:pt x="89" y="172"/>
                    <a:pt x="89" y="172"/>
                  </a:cubicBezTo>
                  <a:cubicBezTo>
                    <a:pt x="86" y="171"/>
                    <a:pt x="86" y="171"/>
                    <a:pt x="86" y="171"/>
                  </a:cubicBezTo>
                  <a:cubicBezTo>
                    <a:pt x="85" y="169"/>
                    <a:pt x="85" y="169"/>
                    <a:pt x="85" y="169"/>
                  </a:cubicBezTo>
                  <a:cubicBezTo>
                    <a:pt x="85" y="168"/>
                    <a:pt x="85" y="168"/>
                    <a:pt x="85" y="168"/>
                  </a:cubicBezTo>
                  <a:cubicBezTo>
                    <a:pt x="81" y="167"/>
                    <a:pt x="81" y="167"/>
                    <a:pt x="81" y="167"/>
                  </a:cubicBezTo>
                  <a:cubicBezTo>
                    <a:pt x="73" y="165"/>
                    <a:pt x="73" y="165"/>
                    <a:pt x="73" y="165"/>
                  </a:cubicBezTo>
                  <a:cubicBezTo>
                    <a:pt x="68" y="163"/>
                    <a:pt x="68" y="163"/>
                    <a:pt x="68" y="163"/>
                  </a:cubicBezTo>
                  <a:cubicBezTo>
                    <a:pt x="66" y="162"/>
                    <a:pt x="66" y="162"/>
                    <a:pt x="66" y="162"/>
                  </a:cubicBezTo>
                  <a:cubicBezTo>
                    <a:pt x="60" y="163"/>
                    <a:pt x="60" y="163"/>
                    <a:pt x="60" y="163"/>
                  </a:cubicBezTo>
                  <a:cubicBezTo>
                    <a:pt x="51" y="165"/>
                    <a:pt x="51" y="165"/>
                    <a:pt x="51" y="165"/>
                  </a:cubicBezTo>
                  <a:cubicBezTo>
                    <a:pt x="40" y="162"/>
                    <a:pt x="40" y="162"/>
                    <a:pt x="40" y="162"/>
                  </a:cubicBezTo>
                  <a:cubicBezTo>
                    <a:pt x="33" y="156"/>
                    <a:pt x="33" y="156"/>
                    <a:pt x="33" y="156"/>
                  </a:cubicBezTo>
                  <a:cubicBezTo>
                    <a:pt x="33" y="156"/>
                    <a:pt x="36" y="149"/>
                    <a:pt x="35" y="140"/>
                  </a:cubicBezTo>
                  <a:cubicBezTo>
                    <a:pt x="34" y="130"/>
                    <a:pt x="29" y="128"/>
                    <a:pt x="29" y="128"/>
                  </a:cubicBezTo>
                  <a:cubicBezTo>
                    <a:pt x="24" y="128"/>
                    <a:pt x="24" y="128"/>
                    <a:pt x="24" y="128"/>
                  </a:cubicBezTo>
                  <a:cubicBezTo>
                    <a:pt x="20" y="126"/>
                    <a:pt x="20" y="126"/>
                    <a:pt x="20" y="126"/>
                  </a:cubicBezTo>
                  <a:cubicBezTo>
                    <a:pt x="20" y="126"/>
                    <a:pt x="20" y="120"/>
                    <a:pt x="15" y="120"/>
                  </a:cubicBezTo>
                  <a:cubicBezTo>
                    <a:pt x="10" y="120"/>
                    <a:pt x="10" y="120"/>
                    <a:pt x="10" y="120"/>
                  </a:cubicBezTo>
                  <a:cubicBezTo>
                    <a:pt x="4" y="119"/>
                    <a:pt x="4" y="119"/>
                    <a:pt x="4" y="119"/>
                  </a:cubicBezTo>
                  <a:cubicBezTo>
                    <a:pt x="0" y="116"/>
                    <a:pt x="0" y="116"/>
                    <a:pt x="0" y="116"/>
                  </a:cubicBezTo>
                  <a:cubicBezTo>
                    <a:pt x="1" y="109"/>
                    <a:pt x="1" y="109"/>
                    <a:pt x="1" y="109"/>
                  </a:cubicBezTo>
                  <a:cubicBezTo>
                    <a:pt x="3" y="103"/>
                    <a:pt x="3" y="103"/>
                    <a:pt x="3" y="103"/>
                  </a:cubicBezTo>
                  <a:cubicBezTo>
                    <a:pt x="4" y="102"/>
                    <a:pt x="4" y="102"/>
                    <a:pt x="4" y="102"/>
                  </a:cubicBezTo>
                  <a:cubicBezTo>
                    <a:pt x="5" y="105"/>
                    <a:pt x="5" y="105"/>
                    <a:pt x="5" y="105"/>
                  </a:cubicBezTo>
                  <a:cubicBezTo>
                    <a:pt x="6" y="106"/>
                    <a:pt x="6" y="106"/>
                    <a:pt x="6" y="106"/>
                  </a:cubicBezTo>
                  <a:cubicBezTo>
                    <a:pt x="7" y="105"/>
                    <a:pt x="7" y="105"/>
                    <a:pt x="7" y="105"/>
                  </a:cubicBezTo>
                  <a:cubicBezTo>
                    <a:pt x="7" y="101"/>
                    <a:pt x="7" y="101"/>
                    <a:pt x="7" y="101"/>
                  </a:cubicBezTo>
                  <a:cubicBezTo>
                    <a:pt x="11" y="99"/>
                    <a:pt x="11" y="99"/>
                    <a:pt x="11" y="99"/>
                  </a:cubicBezTo>
                  <a:cubicBezTo>
                    <a:pt x="11" y="98"/>
                    <a:pt x="11" y="98"/>
                    <a:pt x="11" y="98"/>
                  </a:cubicBezTo>
                  <a:cubicBezTo>
                    <a:pt x="9" y="96"/>
                    <a:pt x="9" y="96"/>
                    <a:pt x="9" y="96"/>
                  </a:cubicBezTo>
                  <a:cubicBezTo>
                    <a:pt x="8" y="95"/>
                    <a:pt x="8" y="95"/>
                    <a:pt x="8" y="95"/>
                  </a:cubicBezTo>
                  <a:cubicBezTo>
                    <a:pt x="7" y="88"/>
                    <a:pt x="7" y="88"/>
                    <a:pt x="7" y="88"/>
                  </a:cubicBezTo>
                  <a:cubicBezTo>
                    <a:pt x="14" y="87"/>
                    <a:pt x="14" y="87"/>
                    <a:pt x="14" y="87"/>
                  </a:cubicBezTo>
                  <a:cubicBezTo>
                    <a:pt x="16" y="85"/>
                    <a:pt x="16" y="85"/>
                    <a:pt x="16" y="85"/>
                  </a:cubicBezTo>
                  <a:cubicBezTo>
                    <a:pt x="10" y="80"/>
                    <a:pt x="10" y="80"/>
                    <a:pt x="10" y="80"/>
                  </a:cubicBezTo>
                  <a:cubicBezTo>
                    <a:pt x="8" y="78"/>
                    <a:pt x="8" y="78"/>
                    <a:pt x="8" y="78"/>
                  </a:cubicBezTo>
                  <a:cubicBezTo>
                    <a:pt x="6" y="64"/>
                    <a:pt x="6" y="64"/>
                    <a:pt x="6" y="64"/>
                  </a:cubicBezTo>
                  <a:cubicBezTo>
                    <a:pt x="6" y="60"/>
                    <a:pt x="6" y="60"/>
                    <a:pt x="6" y="60"/>
                  </a:cubicBezTo>
                  <a:cubicBezTo>
                    <a:pt x="8" y="59"/>
                    <a:pt x="8" y="59"/>
                    <a:pt x="8" y="59"/>
                  </a:cubicBezTo>
                  <a:cubicBezTo>
                    <a:pt x="8" y="41"/>
                    <a:pt x="8" y="41"/>
                    <a:pt x="8" y="41"/>
                  </a:cubicBezTo>
                  <a:cubicBezTo>
                    <a:pt x="3" y="37"/>
                    <a:pt x="3" y="37"/>
                    <a:pt x="3" y="37"/>
                  </a:cubicBezTo>
                  <a:cubicBezTo>
                    <a:pt x="3" y="23"/>
                    <a:pt x="3" y="23"/>
                    <a:pt x="3" y="23"/>
                  </a:cubicBezTo>
                  <a:cubicBezTo>
                    <a:pt x="8" y="17"/>
                    <a:pt x="8" y="17"/>
                    <a:pt x="8" y="17"/>
                  </a:cubicBezTo>
                  <a:cubicBezTo>
                    <a:pt x="10" y="10"/>
                    <a:pt x="10" y="10"/>
                    <a:pt x="10" y="10"/>
                  </a:cubicBezTo>
                  <a:cubicBezTo>
                    <a:pt x="21" y="21"/>
                    <a:pt x="21" y="21"/>
                    <a:pt x="21" y="21"/>
                  </a:cubicBezTo>
                  <a:cubicBezTo>
                    <a:pt x="33" y="30"/>
                    <a:pt x="33" y="30"/>
                    <a:pt x="33" y="30"/>
                  </a:cubicBezTo>
                  <a:cubicBezTo>
                    <a:pt x="42" y="34"/>
                    <a:pt x="42" y="34"/>
                    <a:pt x="42" y="34"/>
                  </a:cubicBezTo>
                  <a:cubicBezTo>
                    <a:pt x="49" y="36"/>
                    <a:pt x="49" y="36"/>
                    <a:pt x="49" y="36"/>
                  </a:cubicBezTo>
                  <a:cubicBezTo>
                    <a:pt x="52" y="36"/>
                    <a:pt x="52" y="36"/>
                    <a:pt x="52" y="36"/>
                  </a:cubicBezTo>
                  <a:cubicBezTo>
                    <a:pt x="55" y="36"/>
                    <a:pt x="55" y="36"/>
                    <a:pt x="55" y="36"/>
                  </a:cubicBezTo>
                  <a:cubicBezTo>
                    <a:pt x="57" y="43"/>
                    <a:pt x="57" y="43"/>
                    <a:pt x="57" y="43"/>
                  </a:cubicBezTo>
                  <a:cubicBezTo>
                    <a:pt x="65" y="42"/>
                    <a:pt x="65" y="42"/>
                    <a:pt x="65" y="42"/>
                  </a:cubicBezTo>
                  <a:cubicBezTo>
                    <a:pt x="66" y="52"/>
                    <a:pt x="66" y="52"/>
                    <a:pt x="66" y="52"/>
                  </a:cubicBezTo>
                  <a:cubicBezTo>
                    <a:pt x="63" y="56"/>
                    <a:pt x="63" y="56"/>
                    <a:pt x="63" y="56"/>
                  </a:cubicBezTo>
                  <a:cubicBezTo>
                    <a:pt x="54" y="61"/>
                    <a:pt x="54" y="61"/>
                    <a:pt x="54" y="61"/>
                  </a:cubicBezTo>
                  <a:cubicBezTo>
                    <a:pt x="48" y="69"/>
                    <a:pt x="48" y="69"/>
                    <a:pt x="48" y="69"/>
                  </a:cubicBezTo>
                  <a:cubicBezTo>
                    <a:pt x="46" y="73"/>
                    <a:pt x="46" y="73"/>
                    <a:pt x="46" y="73"/>
                  </a:cubicBezTo>
                  <a:cubicBezTo>
                    <a:pt x="48" y="74"/>
                    <a:pt x="48" y="74"/>
                    <a:pt x="48" y="74"/>
                  </a:cubicBezTo>
                  <a:cubicBezTo>
                    <a:pt x="52" y="70"/>
                    <a:pt x="52" y="70"/>
                    <a:pt x="52" y="70"/>
                  </a:cubicBezTo>
                  <a:cubicBezTo>
                    <a:pt x="55" y="66"/>
                    <a:pt x="55" y="66"/>
                    <a:pt x="55" y="66"/>
                  </a:cubicBezTo>
                  <a:cubicBezTo>
                    <a:pt x="64" y="60"/>
                    <a:pt x="64" y="60"/>
                    <a:pt x="64" y="60"/>
                  </a:cubicBezTo>
                  <a:cubicBezTo>
                    <a:pt x="70" y="57"/>
                    <a:pt x="70" y="57"/>
                    <a:pt x="70" y="57"/>
                  </a:cubicBezTo>
                  <a:cubicBezTo>
                    <a:pt x="69" y="61"/>
                    <a:pt x="69" y="61"/>
                    <a:pt x="69" y="61"/>
                  </a:cubicBezTo>
                  <a:cubicBezTo>
                    <a:pt x="66" y="64"/>
                    <a:pt x="66" y="64"/>
                    <a:pt x="66" y="64"/>
                  </a:cubicBezTo>
                  <a:cubicBezTo>
                    <a:pt x="62" y="74"/>
                    <a:pt x="62" y="74"/>
                    <a:pt x="62" y="74"/>
                  </a:cubicBezTo>
                  <a:cubicBezTo>
                    <a:pt x="52" y="80"/>
                    <a:pt x="52" y="80"/>
                    <a:pt x="52" y="80"/>
                  </a:cubicBezTo>
                  <a:cubicBezTo>
                    <a:pt x="46" y="86"/>
                    <a:pt x="46" y="86"/>
                    <a:pt x="46" y="86"/>
                  </a:cubicBezTo>
                  <a:cubicBezTo>
                    <a:pt x="46" y="91"/>
                    <a:pt x="46" y="91"/>
                    <a:pt x="46" y="91"/>
                  </a:cubicBezTo>
                  <a:cubicBezTo>
                    <a:pt x="50" y="92"/>
                    <a:pt x="50" y="92"/>
                    <a:pt x="50" y="92"/>
                  </a:cubicBezTo>
                  <a:cubicBezTo>
                    <a:pt x="55" y="87"/>
                    <a:pt x="55" y="87"/>
                    <a:pt x="55" y="87"/>
                  </a:cubicBezTo>
                  <a:cubicBezTo>
                    <a:pt x="60" y="83"/>
                    <a:pt x="60" y="83"/>
                    <a:pt x="60" y="83"/>
                  </a:cubicBezTo>
                  <a:cubicBezTo>
                    <a:pt x="65" y="82"/>
                    <a:pt x="65" y="82"/>
                    <a:pt x="65" y="82"/>
                  </a:cubicBezTo>
                  <a:cubicBezTo>
                    <a:pt x="69" y="78"/>
                    <a:pt x="69" y="78"/>
                    <a:pt x="69" y="78"/>
                  </a:cubicBezTo>
                  <a:cubicBezTo>
                    <a:pt x="71" y="68"/>
                    <a:pt x="71" y="68"/>
                    <a:pt x="71" y="68"/>
                  </a:cubicBezTo>
                  <a:cubicBezTo>
                    <a:pt x="75" y="60"/>
                    <a:pt x="75" y="60"/>
                    <a:pt x="75" y="60"/>
                  </a:cubicBezTo>
                  <a:cubicBezTo>
                    <a:pt x="80" y="54"/>
                    <a:pt x="80" y="54"/>
                    <a:pt x="80" y="54"/>
                  </a:cubicBezTo>
                  <a:cubicBezTo>
                    <a:pt x="81" y="50"/>
                    <a:pt x="81" y="50"/>
                    <a:pt x="81" y="50"/>
                  </a:cubicBezTo>
                  <a:cubicBezTo>
                    <a:pt x="78" y="42"/>
                    <a:pt x="78" y="42"/>
                    <a:pt x="78" y="42"/>
                  </a:cubicBezTo>
                  <a:cubicBezTo>
                    <a:pt x="78" y="34"/>
                    <a:pt x="78" y="34"/>
                    <a:pt x="78" y="34"/>
                  </a:cubicBezTo>
                  <a:cubicBezTo>
                    <a:pt x="75" y="35"/>
                    <a:pt x="75" y="35"/>
                    <a:pt x="75" y="35"/>
                  </a:cubicBezTo>
                  <a:cubicBezTo>
                    <a:pt x="73" y="38"/>
                    <a:pt x="73" y="38"/>
                    <a:pt x="73" y="38"/>
                  </a:cubicBezTo>
                  <a:cubicBezTo>
                    <a:pt x="74" y="46"/>
                    <a:pt x="74" y="46"/>
                    <a:pt x="74" y="46"/>
                  </a:cubicBezTo>
                  <a:cubicBezTo>
                    <a:pt x="76" y="52"/>
                    <a:pt x="76" y="52"/>
                    <a:pt x="76" y="52"/>
                  </a:cubicBezTo>
                  <a:cubicBezTo>
                    <a:pt x="76" y="54"/>
                    <a:pt x="76" y="54"/>
                    <a:pt x="76" y="54"/>
                  </a:cubicBezTo>
                  <a:cubicBezTo>
                    <a:pt x="74" y="53"/>
                    <a:pt x="74" y="53"/>
                    <a:pt x="74" y="53"/>
                  </a:cubicBezTo>
                  <a:cubicBezTo>
                    <a:pt x="72" y="51"/>
                    <a:pt x="72" y="51"/>
                    <a:pt x="72" y="51"/>
                  </a:cubicBezTo>
                  <a:cubicBezTo>
                    <a:pt x="70" y="46"/>
                    <a:pt x="70" y="46"/>
                    <a:pt x="70" y="46"/>
                  </a:cubicBezTo>
                  <a:cubicBezTo>
                    <a:pt x="68" y="41"/>
                    <a:pt x="68" y="41"/>
                    <a:pt x="68" y="41"/>
                  </a:cubicBezTo>
                  <a:cubicBezTo>
                    <a:pt x="68" y="37"/>
                    <a:pt x="68" y="37"/>
                    <a:pt x="68" y="37"/>
                  </a:cubicBezTo>
                  <a:cubicBezTo>
                    <a:pt x="73" y="32"/>
                    <a:pt x="73" y="32"/>
                    <a:pt x="73" y="32"/>
                  </a:cubicBezTo>
                  <a:cubicBezTo>
                    <a:pt x="75" y="28"/>
                    <a:pt x="75" y="28"/>
                    <a:pt x="75" y="28"/>
                  </a:cubicBezTo>
                  <a:cubicBezTo>
                    <a:pt x="74" y="24"/>
                    <a:pt x="74" y="24"/>
                    <a:pt x="74" y="24"/>
                  </a:cubicBezTo>
                  <a:cubicBezTo>
                    <a:pt x="79" y="29"/>
                    <a:pt x="79" y="29"/>
                    <a:pt x="79" y="29"/>
                  </a:cubicBezTo>
                  <a:cubicBezTo>
                    <a:pt x="80" y="30"/>
                    <a:pt x="80" y="30"/>
                    <a:pt x="80" y="30"/>
                  </a:cubicBezTo>
                  <a:cubicBezTo>
                    <a:pt x="81" y="24"/>
                    <a:pt x="81" y="24"/>
                    <a:pt x="81" y="24"/>
                  </a:cubicBezTo>
                  <a:cubicBezTo>
                    <a:pt x="79" y="15"/>
                    <a:pt x="79" y="15"/>
                    <a:pt x="79" y="15"/>
                  </a:cubicBezTo>
                  <a:cubicBezTo>
                    <a:pt x="80" y="12"/>
                    <a:pt x="80" y="12"/>
                    <a:pt x="80" y="12"/>
                  </a:cubicBezTo>
                  <a:cubicBezTo>
                    <a:pt x="77" y="11"/>
                    <a:pt x="77" y="11"/>
                    <a:pt x="77" y="11"/>
                  </a:cubicBezTo>
                  <a:cubicBezTo>
                    <a:pt x="76" y="0"/>
                    <a:pt x="76" y="0"/>
                    <a:pt x="76" y="0"/>
                  </a:cubicBezTo>
                  <a:cubicBezTo>
                    <a:pt x="76" y="0"/>
                    <a:pt x="133" y="16"/>
                    <a:pt x="145" y="19"/>
                  </a:cubicBezTo>
                  <a:cubicBezTo>
                    <a:pt x="156" y="22"/>
                    <a:pt x="230" y="42"/>
                    <a:pt x="235" y="43"/>
                  </a:cubicBezTo>
                  <a:cubicBezTo>
                    <a:pt x="240" y="45"/>
                    <a:pt x="246" y="45"/>
                    <a:pt x="246" y="45"/>
                  </a:cubicBezTo>
                  <a:lnTo>
                    <a:pt x="257" y="4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0" name="Freeform 6">
              <a:extLst>
                <a:ext uri="{FF2B5EF4-FFF2-40B4-BE49-F238E27FC236}">
                  <a16:creationId xmlns:a16="http://schemas.microsoft.com/office/drawing/2014/main" id="{38247C0C-4E64-164B-B974-1B8D7BCD90CC}"/>
                </a:ext>
              </a:extLst>
            </p:cNvPr>
            <p:cNvSpPr>
              <a:spLocks/>
            </p:cNvSpPr>
            <p:nvPr/>
          </p:nvSpPr>
          <p:spPr bwMode="auto">
            <a:xfrm>
              <a:off x="9413278" y="8095404"/>
              <a:ext cx="1523341" cy="1563829"/>
            </a:xfrm>
            <a:custGeom>
              <a:avLst/>
              <a:gdLst>
                <a:gd name="T0" fmla="*/ 34 w 228"/>
                <a:gd name="T1" fmla="*/ 0 h 234"/>
                <a:gd name="T2" fmla="*/ 228 w 228"/>
                <a:gd name="T3" fmla="*/ 23 h 234"/>
                <a:gd name="T4" fmla="*/ 227 w 228"/>
                <a:gd name="T5" fmla="*/ 44 h 234"/>
                <a:gd name="T6" fmla="*/ 224 w 228"/>
                <a:gd name="T7" fmla="*/ 44 h 234"/>
                <a:gd name="T8" fmla="*/ 210 w 228"/>
                <a:gd name="T9" fmla="*/ 226 h 234"/>
                <a:gd name="T10" fmla="*/ 91 w 228"/>
                <a:gd name="T11" fmla="*/ 215 h 234"/>
                <a:gd name="T12" fmla="*/ 90 w 228"/>
                <a:gd name="T13" fmla="*/ 224 h 234"/>
                <a:gd name="T14" fmla="*/ 32 w 228"/>
                <a:gd name="T15" fmla="*/ 218 h 234"/>
                <a:gd name="T16" fmla="*/ 29 w 228"/>
                <a:gd name="T17" fmla="*/ 234 h 234"/>
                <a:gd name="T18" fmla="*/ 0 w 228"/>
                <a:gd name="T19" fmla="*/ 230 h 234"/>
                <a:gd name="T20" fmla="*/ 34 w 228"/>
                <a:gd name="T21"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8" h="234">
                  <a:moveTo>
                    <a:pt x="34" y="0"/>
                  </a:moveTo>
                  <a:lnTo>
                    <a:pt x="228" y="23"/>
                  </a:lnTo>
                  <a:lnTo>
                    <a:pt x="227" y="44"/>
                  </a:lnTo>
                  <a:lnTo>
                    <a:pt x="224" y="44"/>
                  </a:lnTo>
                  <a:lnTo>
                    <a:pt x="210" y="226"/>
                  </a:lnTo>
                  <a:lnTo>
                    <a:pt x="91" y="215"/>
                  </a:lnTo>
                  <a:lnTo>
                    <a:pt x="90" y="224"/>
                  </a:lnTo>
                  <a:lnTo>
                    <a:pt x="32" y="218"/>
                  </a:lnTo>
                  <a:lnTo>
                    <a:pt x="29" y="234"/>
                  </a:lnTo>
                  <a:lnTo>
                    <a:pt x="0" y="230"/>
                  </a:lnTo>
                  <a:lnTo>
                    <a:pt x="34"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1" name="Freeform 7">
              <a:extLst>
                <a:ext uri="{FF2B5EF4-FFF2-40B4-BE49-F238E27FC236}">
                  <a16:creationId xmlns:a16="http://schemas.microsoft.com/office/drawing/2014/main" id="{28C6B613-1F66-9748-A33D-3D2E243BDC1E}"/>
                </a:ext>
              </a:extLst>
            </p:cNvPr>
            <p:cNvSpPr>
              <a:spLocks/>
            </p:cNvSpPr>
            <p:nvPr/>
          </p:nvSpPr>
          <p:spPr bwMode="auto">
            <a:xfrm>
              <a:off x="9981183" y="8389460"/>
              <a:ext cx="3019956" cy="2980639"/>
            </a:xfrm>
            <a:custGeom>
              <a:avLst/>
              <a:gdLst>
                <a:gd name="T0" fmla="*/ 450 w 452"/>
                <a:gd name="T1" fmla="*/ 234 h 446"/>
                <a:gd name="T2" fmla="*/ 446 w 452"/>
                <a:gd name="T3" fmla="*/ 215 h 446"/>
                <a:gd name="T4" fmla="*/ 435 w 452"/>
                <a:gd name="T5" fmla="*/ 131 h 446"/>
                <a:gd name="T6" fmla="*/ 417 w 452"/>
                <a:gd name="T7" fmla="*/ 128 h 446"/>
                <a:gd name="T8" fmla="*/ 398 w 452"/>
                <a:gd name="T9" fmla="*/ 117 h 446"/>
                <a:gd name="T10" fmla="*/ 378 w 452"/>
                <a:gd name="T11" fmla="*/ 116 h 446"/>
                <a:gd name="T12" fmla="*/ 365 w 452"/>
                <a:gd name="T13" fmla="*/ 118 h 446"/>
                <a:gd name="T14" fmla="*/ 352 w 452"/>
                <a:gd name="T15" fmla="*/ 122 h 446"/>
                <a:gd name="T16" fmla="*/ 332 w 452"/>
                <a:gd name="T17" fmla="*/ 118 h 446"/>
                <a:gd name="T18" fmla="*/ 325 w 452"/>
                <a:gd name="T19" fmla="*/ 116 h 446"/>
                <a:gd name="T20" fmla="*/ 310 w 452"/>
                <a:gd name="T21" fmla="*/ 112 h 446"/>
                <a:gd name="T22" fmla="*/ 301 w 452"/>
                <a:gd name="T23" fmla="*/ 111 h 446"/>
                <a:gd name="T24" fmla="*/ 284 w 452"/>
                <a:gd name="T25" fmla="*/ 107 h 446"/>
                <a:gd name="T26" fmla="*/ 269 w 452"/>
                <a:gd name="T27" fmla="*/ 101 h 446"/>
                <a:gd name="T28" fmla="*/ 253 w 452"/>
                <a:gd name="T29" fmla="*/ 93 h 446"/>
                <a:gd name="T30" fmla="*/ 242 w 452"/>
                <a:gd name="T31" fmla="*/ 90 h 446"/>
                <a:gd name="T32" fmla="*/ 125 w 452"/>
                <a:gd name="T33" fmla="*/ 182 h 446"/>
                <a:gd name="T34" fmla="*/ 2 w 452"/>
                <a:gd name="T35" fmla="*/ 183 h 446"/>
                <a:gd name="T36" fmla="*/ 13 w 452"/>
                <a:gd name="T37" fmla="*/ 197 h 446"/>
                <a:gd name="T38" fmla="*/ 22 w 452"/>
                <a:gd name="T39" fmla="*/ 205 h 446"/>
                <a:gd name="T40" fmla="*/ 41 w 452"/>
                <a:gd name="T41" fmla="*/ 224 h 446"/>
                <a:gd name="T42" fmla="*/ 55 w 452"/>
                <a:gd name="T43" fmla="*/ 238 h 446"/>
                <a:gd name="T44" fmla="*/ 59 w 452"/>
                <a:gd name="T45" fmla="*/ 259 h 446"/>
                <a:gd name="T46" fmla="*/ 66 w 452"/>
                <a:gd name="T47" fmla="*/ 278 h 446"/>
                <a:gd name="T48" fmla="*/ 74 w 452"/>
                <a:gd name="T49" fmla="*/ 286 h 446"/>
                <a:gd name="T50" fmla="*/ 88 w 452"/>
                <a:gd name="T51" fmla="*/ 296 h 446"/>
                <a:gd name="T52" fmla="*/ 109 w 452"/>
                <a:gd name="T53" fmla="*/ 307 h 446"/>
                <a:gd name="T54" fmla="*/ 120 w 452"/>
                <a:gd name="T55" fmla="*/ 298 h 446"/>
                <a:gd name="T56" fmla="*/ 127 w 452"/>
                <a:gd name="T57" fmla="*/ 283 h 446"/>
                <a:gd name="T58" fmla="*/ 148 w 452"/>
                <a:gd name="T59" fmla="*/ 275 h 446"/>
                <a:gd name="T60" fmla="*/ 170 w 452"/>
                <a:gd name="T61" fmla="*/ 279 h 446"/>
                <a:gd name="T62" fmla="*/ 183 w 452"/>
                <a:gd name="T63" fmla="*/ 292 h 446"/>
                <a:gd name="T64" fmla="*/ 200 w 452"/>
                <a:gd name="T65" fmla="*/ 320 h 446"/>
                <a:gd name="T66" fmla="*/ 210 w 452"/>
                <a:gd name="T67" fmla="*/ 343 h 446"/>
                <a:gd name="T68" fmla="*/ 235 w 452"/>
                <a:gd name="T69" fmla="*/ 372 h 446"/>
                <a:gd name="T70" fmla="*/ 237 w 452"/>
                <a:gd name="T71" fmla="*/ 388 h 446"/>
                <a:gd name="T72" fmla="*/ 249 w 452"/>
                <a:gd name="T73" fmla="*/ 416 h 446"/>
                <a:gd name="T74" fmla="*/ 273 w 452"/>
                <a:gd name="T75" fmla="*/ 427 h 446"/>
                <a:gd name="T76" fmla="*/ 291 w 452"/>
                <a:gd name="T77" fmla="*/ 438 h 446"/>
                <a:gd name="T78" fmla="*/ 305 w 452"/>
                <a:gd name="T79" fmla="*/ 442 h 446"/>
                <a:gd name="T80" fmla="*/ 321 w 452"/>
                <a:gd name="T81" fmla="*/ 441 h 446"/>
                <a:gd name="T82" fmla="*/ 317 w 452"/>
                <a:gd name="T83" fmla="*/ 425 h 446"/>
                <a:gd name="T84" fmla="*/ 308 w 452"/>
                <a:gd name="T85" fmla="*/ 404 h 446"/>
                <a:gd name="T86" fmla="*/ 318 w 452"/>
                <a:gd name="T87" fmla="*/ 370 h 446"/>
                <a:gd name="T88" fmla="*/ 311 w 452"/>
                <a:gd name="T89" fmla="*/ 361 h 446"/>
                <a:gd name="T90" fmla="*/ 326 w 452"/>
                <a:gd name="T91" fmla="*/ 355 h 446"/>
                <a:gd name="T92" fmla="*/ 324 w 452"/>
                <a:gd name="T93" fmla="*/ 350 h 446"/>
                <a:gd name="T94" fmla="*/ 338 w 452"/>
                <a:gd name="T95" fmla="*/ 350 h 446"/>
                <a:gd name="T96" fmla="*/ 336 w 452"/>
                <a:gd name="T97" fmla="*/ 345 h 446"/>
                <a:gd name="T98" fmla="*/ 347 w 452"/>
                <a:gd name="T99" fmla="*/ 342 h 446"/>
                <a:gd name="T100" fmla="*/ 346 w 452"/>
                <a:gd name="T101" fmla="*/ 331 h 446"/>
                <a:gd name="T102" fmla="*/ 357 w 452"/>
                <a:gd name="T103" fmla="*/ 329 h 446"/>
                <a:gd name="T104" fmla="*/ 367 w 452"/>
                <a:gd name="T105" fmla="*/ 329 h 446"/>
                <a:gd name="T106" fmla="*/ 395 w 452"/>
                <a:gd name="T107" fmla="*/ 314 h 446"/>
                <a:gd name="T108" fmla="*/ 403 w 452"/>
                <a:gd name="T109" fmla="*/ 305 h 446"/>
                <a:gd name="T110" fmla="*/ 403 w 452"/>
                <a:gd name="T111" fmla="*/ 296 h 446"/>
                <a:gd name="T112" fmla="*/ 410 w 452"/>
                <a:gd name="T113" fmla="*/ 286 h 446"/>
                <a:gd name="T114" fmla="*/ 412 w 452"/>
                <a:gd name="T115" fmla="*/ 299 h 446"/>
                <a:gd name="T116" fmla="*/ 439 w 452"/>
                <a:gd name="T117" fmla="*/ 288 h 446"/>
                <a:gd name="T118" fmla="*/ 447 w 452"/>
                <a:gd name="T119" fmla="*/ 268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52" h="446">
                  <a:moveTo>
                    <a:pt x="446" y="253"/>
                  </a:moveTo>
                  <a:lnTo>
                    <a:pt x="448" y="245"/>
                  </a:lnTo>
                  <a:lnTo>
                    <a:pt x="452" y="240"/>
                  </a:lnTo>
                  <a:lnTo>
                    <a:pt x="450" y="234"/>
                  </a:lnTo>
                  <a:lnTo>
                    <a:pt x="448" y="226"/>
                  </a:lnTo>
                  <a:lnTo>
                    <a:pt x="447" y="223"/>
                  </a:lnTo>
                  <a:lnTo>
                    <a:pt x="447" y="217"/>
                  </a:lnTo>
                  <a:lnTo>
                    <a:pt x="446" y="215"/>
                  </a:lnTo>
                  <a:lnTo>
                    <a:pt x="442" y="206"/>
                  </a:lnTo>
                  <a:lnTo>
                    <a:pt x="442" y="204"/>
                  </a:lnTo>
                  <a:lnTo>
                    <a:pt x="435" y="198"/>
                  </a:lnTo>
                  <a:lnTo>
                    <a:pt x="435" y="131"/>
                  </a:lnTo>
                  <a:lnTo>
                    <a:pt x="425" y="130"/>
                  </a:lnTo>
                  <a:lnTo>
                    <a:pt x="423" y="132"/>
                  </a:lnTo>
                  <a:lnTo>
                    <a:pt x="420" y="131"/>
                  </a:lnTo>
                  <a:lnTo>
                    <a:pt x="417" y="128"/>
                  </a:lnTo>
                  <a:lnTo>
                    <a:pt x="413" y="126"/>
                  </a:lnTo>
                  <a:lnTo>
                    <a:pt x="408" y="126"/>
                  </a:lnTo>
                  <a:lnTo>
                    <a:pt x="402" y="122"/>
                  </a:lnTo>
                  <a:lnTo>
                    <a:pt x="398" y="117"/>
                  </a:lnTo>
                  <a:lnTo>
                    <a:pt x="393" y="116"/>
                  </a:lnTo>
                  <a:lnTo>
                    <a:pt x="385" y="118"/>
                  </a:lnTo>
                  <a:lnTo>
                    <a:pt x="383" y="117"/>
                  </a:lnTo>
                  <a:lnTo>
                    <a:pt x="378" y="116"/>
                  </a:lnTo>
                  <a:lnTo>
                    <a:pt x="374" y="119"/>
                  </a:lnTo>
                  <a:lnTo>
                    <a:pt x="372" y="120"/>
                  </a:lnTo>
                  <a:lnTo>
                    <a:pt x="369" y="118"/>
                  </a:lnTo>
                  <a:lnTo>
                    <a:pt x="365" y="118"/>
                  </a:lnTo>
                  <a:lnTo>
                    <a:pt x="363" y="121"/>
                  </a:lnTo>
                  <a:lnTo>
                    <a:pt x="358" y="124"/>
                  </a:lnTo>
                  <a:lnTo>
                    <a:pt x="354" y="125"/>
                  </a:lnTo>
                  <a:lnTo>
                    <a:pt x="352" y="122"/>
                  </a:lnTo>
                  <a:lnTo>
                    <a:pt x="349" y="119"/>
                  </a:lnTo>
                  <a:lnTo>
                    <a:pt x="341" y="120"/>
                  </a:lnTo>
                  <a:lnTo>
                    <a:pt x="336" y="117"/>
                  </a:lnTo>
                  <a:lnTo>
                    <a:pt x="332" y="118"/>
                  </a:lnTo>
                  <a:lnTo>
                    <a:pt x="330" y="122"/>
                  </a:lnTo>
                  <a:lnTo>
                    <a:pt x="328" y="123"/>
                  </a:lnTo>
                  <a:lnTo>
                    <a:pt x="327" y="118"/>
                  </a:lnTo>
                  <a:lnTo>
                    <a:pt x="325" y="116"/>
                  </a:lnTo>
                  <a:lnTo>
                    <a:pt x="319" y="120"/>
                  </a:lnTo>
                  <a:lnTo>
                    <a:pt x="318" y="116"/>
                  </a:lnTo>
                  <a:lnTo>
                    <a:pt x="312" y="112"/>
                  </a:lnTo>
                  <a:lnTo>
                    <a:pt x="310" y="112"/>
                  </a:lnTo>
                  <a:lnTo>
                    <a:pt x="308" y="115"/>
                  </a:lnTo>
                  <a:lnTo>
                    <a:pt x="305" y="117"/>
                  </a:lnTo>
                  <a:lnTo>
                    <a:pt x="302" y="116"/>
                  </a:lnTo>
                  <a:lnTo>
                    <a:pt x="301" y="111"/>
                  </a:lnTo>
                  <a:lnTo>
                    <a:pt x="298" y="111"/>
                  </a:lnTo>
                  <a:lnTo>
                    <a:pt x="295" y="105"/>
                  </a:lnTo>
                  <a:lnTo>
                    <a:pt x="287" y="105"/>
                  </a:lnTo>
                  <a:lnTo>
                    <a:pt x="284" y="107"/>
                  </a:lnTo>
                  <a:lnTo>
                    <a:pt x="281" y="104"/>
                  </a:lnTo>
                  <a:lnTo>
                    <a:pt x="280" y="104"/>
                  </a:lnTo>
                  <a:lnTo>
                    <a:pt x="275" y="105"/>
                  </a:lnTo>
                  <a:lnTo>
                    <a:pt x="269" y="101"/>
                  </a:lnTo>
                  <a:lnTo>
                    <a:pt x="261" y="101"/>
                  </a:lnTo>
                  <a:lnTo>
                    <a:pt x="259" y="94"/>
                  </a:lnTo>
                  <a:lnTo>
                    <a:pt x="255" y="92"/>
                  </a:lnTo>
                  <a:lnTo>
                    <a:pt x="253" y="93"/>
                  </a:lnTo>
                  <a:lnTo>
                    <a:pt x="250" y="92"/>
                  </a:lnTo>
                  <a:lnTo>
                    <a:pt x="247" y="93"/>
                  </a:lnTo>
                  <a:lnTo>
                    <a:pt x="244" y="93"/>
                  </a:lnTo>
                  <a:lnTo>
                    <a:pt x="242" y="90"/>
                  </a:lnTo>
                  <a:lnTo>
                    <a:pt x="235" y="83"/>
                  </a:lnTo>
                  <a:lnTo>
                    <a:pt x="239" y="6"/>
                  </a:lnTo>
                  <a:lnTo>
                    <a:pt x="139" y="0"/>
                  </a:lnTo>
                  <a:lnTo>
                    <a:pt x="125" y="182"/>
                  </a:lnTo>
                  <a:lnTo>
                    <a:pt x="6" y="171"/>
                  </a:lnTo>
                  <a:lnTo>
                    <a:pt x="5" y="180"/>
                  </a:lnTo>
                  <a:lnTo>
                    <a:pt x="0" y="180"/>
                  </a:lnTo>
                  <a:lnTo>
                    <a:pt x="2" y="183"/>
                  </a:lnTo>
                  <a:lnTo>
                    <a:pt x="7" y="186"/>
                  </a:lnTo>
                  <a:lnTo>
                    <a:pt x="10" y="190"/>
                  </a:lnTo>
                  <a:lnTo>
                    <a:pt x="11" y="193"/>
                  </a:lnTo>
                  <a:lnTo>
                    <a:pt x="13" y="197"/>
                  </a:lnTo>
                  <a:lnTo>
                    <a:pt x="15" y="198"/>
                  </a:lnTo>
                  <a:lnTo>
                    <a:pt x="18" y="200"/>
                  </a:lnTo>
                  <a:lnTo>
                    <a:pt x="21" y="202"/>
                  </a:lnTo>
                  <a:lnTo>
                    <a:pt x="22" y="205"/>
                  </a:lnTo>
                  <a:lnTo>
                    <a:pt x="26" y="210"/>
                  </a:lnTo>
                  <a:lnTo>
                    <a:pt x="30" y="213"/>
                  </a:lnTo>
                  <a:lnTo>
                    <a:pt x="38" y="224"/>
                  </a:lnTo>
                  <a:lnTo>
                    <a:pt x="41" y="224"/>
                  </a:lnTo>
                  <a:lnTo>
                    <a:pt x="44" y="227"/>
                  </a:lnTo>
                  <a:lnTo>
                    <a:pt x="48" y="230"/>
                  </a:lnTo>
                  <a:lnTo>
                    <a:pt x="53" y="234"/>
                  </a:lnTo>
                  <a:lnTo>
                    <a:pt x="55" y="238"/>
                  </a:lnTo>
                  <a:lnTo>
                    <a:pt x="55" y="245"/>
                  </a:lnTo>
                  <a:lnTo>
                    <a:pt x="59" y="251"/>
                  </a:lnTo>
                  <a:lnTo>
                    <a:pt x="60" y="255"/>
                  </a:lnTo>
                  <a:lnTo>
                    <a:pt x="59" y="259"/>
                  </a:lnTo>
                  <a:lnTo>
                    <a:pt x="59" y="264"/>
                  </a:lnTo>
                  <a:lnTo>
                    <a:pt x="60" y="270"/>
                  </a:lnTo>
                  <a:lnTo>
                    <a:pt x="65" y="275"/>
                  </a:lnTo>
                  <a:lnTo>
                    <a:pt x="66" y="278"/>
                  </a:lnTo>
                  <a:lnTo>
                    <a:pt x="67" y="279"/>
                  </a:lnTo>
                  <a:lnTo>
                    <a:pt x="69" y="281"/>
                  </a:lnTo>
                  <a:lnTo>
                    <a:pt x="71" y="283"/>
                  </a:lnTo>
                  <a:lnTo>
                    <a:pt x="74" y="286"/>
                  </a:lnTo>
                  <a:lnTo>
                    <a:pt x="78" y="289"/>
                  </a:lnTo>
                  <a:lnTo>
                    <a:pt x="81" y="292"/>
                  </a:lnTo>
                  <a:lnTo>
                    <a:pt x="84" y="293"/>
                  </a:lnTo>
                  <a:lnTo>
                    <a:pt x="88" y="296"/>
                  </a:lnTo>
                  <a:lnTo>
                    <a:pt x="94" y="299"/>
                  </a:lnTo>
                  <a:lnTo>
                    <a:pt x="101" y="304"/>
                  </a:lnTo>
                  <a:lnTo>
                    <a:pt x="104" y="305"/>
                  </a:lnTo>
                  <a:lnTo>
                    <a:pt x="109" y="307"/>
                  </a:lnTo>
                  <a:lnTo>
                    <a:pt x="113" y="307"/>
                  </a:lnTo>
                  <a:lnTo>
                    <a:pt x="115" y="303"/>
                  </a:lnTo>
                  <a:lnTo>
                    <a:pt x="118" y="300"/>
                  </a:lnTo>
                  <a:lnTo>
                    <a:pt x="120" y="298"/>
                  </a:lnTo>
                  <a:lnTo>
                    <a:pt x="123" y="297"/>
                  </a:lnTo>
                  <a:lnTo>
                    <a:pt x="123" y="292"/>
                  </a:lnTo>
                  <a:lnTo>
                    <a:pt x="125" y="288"/>
                  </a:lnTo>
                  <a:lnTo>
                    <a:pt x="127" y="283"/>
                  </a:lnTo>
                  <a:lnTo>
                    <a:pt x="132" y="277"/>
                  </a:lnTo>
                  <a:lnTo>
                    <a:pt x="139" y="276"/>
                  </a:lnTo>
                  <a:lnTo>
                    <a:pt x="143" y="275"/>
                  </a:lnTo>
                  <a:lnTo>
                    <a:pt x="148" y="275"/>
                  </a:lnTo>
                  <a:lnTo>
                    <a:pt x="153" y="277"/>
                  </a:lnTo>
                  <a:lnTo>
                    <a:pt x="159" y="278"/>
                  </a:lnTo>
                  <a:lnTo>
                    <a:pt x="162" y="278"/>
                  </a:lnTo>
                  <a:lnTo>
                    <a:pt x="170" y="279"/>
                  </a:lnTo>
                  <a:lnTo>
                    <a:pt x="173" y="281"/>
                  </a:lnTo>
                  <a:lnTo>
                    <a:pt x="176" y="287"/>
                  </a:lnTo>
                  <a:lnTo>
                    <a:pt x="178" y="287"/>
                  </a:lnTo>
                  <a:lnTo>
                    <a:pt x="183" y="292"/>
                  </a:lnTo>
                  <a:lnTo>
                    <a:pt x="187" y="294"/>
                  </a:lnTo>
                  <a:lnTo>
                    <a:pt x="190" y="300"/>
                  </a:lnTo>
                  <a:lnTo>
                    <a:pt x="196" y="308"/>
                  </a:lnTo>
                  <a:lnTo>
                    <a:pt x="200" y="320"/>
                  </a:lnTo>
                  <a:lnTo>
                    <a:pt x="203" y="324"/>
                  </a:lnTo>
                  <a:lnTo>
                    <a:pt x="207" y="332"/>
                  </a:lnTo>
                  <a:lnTo>
                    <a:pt x="207" y="335"/>
                  </a:lnTo>
                  <a:lnTo>
                    <a:pt x="210" y="343"/>
                  </a:lnTo>
                  <a:lnTo>
                    <a:pt x="218" y="350"/>
                  </a:lnTo>
                  <a:lnTo>
                    <a:pt x="220" y="358"/>
                  </a:lnTo>
                  <a:lnTo>
                    <a:pt x="230" y="370"/>
                  </a:lnTo>
                  <a:lnTo>
                    <a:pt x="235" y="372"/>
                  </a:lnTo>
                  <a:lnTo>
                    <a:pt x="234" y="381"/>
                  </a:lnTo>
                  <a:lnTo>
                    <a:pt x="232" y="383"/>
                  </a:lnTo>
                  <a:lnTo>
                    <a:pt x="234" y="385"/>
                  </a:lnTo>
                  <a:lnTo>
                    <a:pt x="237" y="388"/>
                  </a:lnTo>
                  <a:lnTo>
                    <a:pt x="237" y="394"/>
                  </a:lnTo>
                  <a:lnTo>
                    <a:pt x="243" y="405"/>
                  </a:lnTo>
                  <a:lnTo>
                    <a:pt x="246" y="411"/>
                  </a:lnTo>
                  <a:lnTo>
                    <a:pt x="249" y="416"/>
                  </a:lnTo>
                  <a:lnTo>
                    <a:pt x="251" y="421"/>
                  </a:lnTo>
                  <a:lnTo>
                    <a:pt x="259" y="422"/>
                  </a:lnTo>
                  <a:lnTo>
                    <a:pt x="264" y="427"/>
                  </a:lnTo>
                  <a:lnTo>
                    <a:pt x="273" y="427"/>
                  </a:lnTo>
                  <a:lnTo>
                    <a:pt x="280" y="434"/>
                  </a:lnTo>
                  <a:lnTo>
                    <a:pt x="284" y="434"/>
                  </a:lnTo>
                  <a:lnTo>
                    <a:pt x="286" y="437"/>
                  </a:lnTo>
                  <a:lnTo>
                    <a:pt x="291" y="438"/>
                  </a:lnTo>
                  <a:lnTo>
                    <a:pt x="292" y="436"/>
                  </a:lnTo>
                  <a:lnTo>
                    <a:pt x="302" y="438"/>
                  </a:lnTo>
                  <a:lnTo>
                    <a:pt x="302" y="439"/>
                  </a:lnTo>
                  <a:lnTo>
                    <a:pt x="305" y="442"/>
                  </a:lnTo>
                  <a:lnTo>
                    <a:pt x="310" y="446"/>
                  </a:lnTo>
                  <a:lnTo>
                    <a:pt x="313" y="444"/>
                  </a:lnTo>
                  <a:lnTo>
                    <a:pt x="314" y="442"/>
                  </a:lnTo>
                  <a:lnTo>
                    <a:pt x="321" y="441"/>
                  </a:lnTo>
                  <a:lnTo>
                    <a:pt x="319" y="436"/>
                  </a:lnTo>
                  <a:lnTo>
                    <a:pt x="319" y="433"/>
                  </a:lnTo>
                  <a:lnTo>
                    <a:pt x="318" y="429"/>
                  </a:lnTo>
                  <a:lnTo>
                    <a:pt x="317" y="425"/>
                  </a:lnTo>
                  <a:lnTo>
                    <a:pt x="314" y="423"/>
                  </a:lnTo>
                  <a:lnTo>
                    <a:pt x="312" y="417"/>
                  </a:lnTo>
                  <a:lnTo>
                    <a:pt x="311" y="411"/>
                  </a:lnTo>
                  <a:lnTo>
                    <a:pt x="308" y="404"/>
                  </a:lnTo>
                  <a:lnTo>
                    <a:pt x="308" y="398"/>
                  </a:lnTo>
                  <a:lnTo>
                    <a:pt x="311" y="389"/>
                  </a:lnTo>
                  <a:lnTo>
                    <a:pt x="314" y="380"/>
                  </a:lnTo>
                  <a:lnTo>
                    <a:pt x="318" y="370"/>
                  </a:lnTo>
                  <a:lnTo>
                    <a:pt x="317" y="368"/>
                  </a:lnTo>
                  <a:lnTo>
                    <a:pt x="314" y="366"/>
                  </a:lnTo>
                  <a:lnTo>
                    <a:pt x="311" y="363"/>
                  </a:lnTo>
                  <a:lnTo>
                    <a:pt x="311" y="361"/>
                  </a:lnTo>
                  <a:lnTo>
                    <a:pt x="313" y="362"/>
                  </a:lnTo>
                  <a:lnTo>
                    <a:pt x="322" y="361"/>
                  </a:lnTo>
                  <a:lnTo>
                    <a:pt x="323" y="361"/>
                  </a:lnTo>
                  <a:lnTo>
                    <a:pt x="326" y="355"/>
                  </a:lnTo>
                  <a:lnTo>
                    <a:pt x="323" y="355"/>
                  </a:lnTo>
                  <a:lnTo>
                    <a:pt x="322" y="353"/>
                  </a:lnTo>
                  <a:lnTo>
                    <a:pt x="322" y="351"/>
                  </a:lnTo>
                  <a:lnTo>
                    <a:pt x="324" y="350"/>
                  </a:lnTo>
                  <a:lnTo>
                    <a:pt x="328" y="350"/>
                  </a:lnTo>
                  <a:lnTo>
                    <a:pt x="333" y="350"/>
                  </a:lnTo>
                  <a:lnTo>
                    <a:pt x="335" y="351"/>
                  </a:lnTo>
                  <a:lnTo>
                    <a:pt x="338" y="350"/>
                  </a:lnTo>
                  <a:lnTo>
                    <a:pt x="343" y="346"/>
                  </a:lnTo>
                  <a:lnTo>
                    <a:pt x="341" y="346"/>
                  </a:lnTo>
                  <a:lnTo>
                    <a:pt x="337" y="349"/>
                  </a:lnTo>
                  <a:lnTo>
                    <a:pt x="336" y="345"/>
                  </a:lnTo>
                  <a:lnTo>
                    <a:pt x="338" y="339"/>
                  </a:lnTo>
                  <a:lnTo>
                    <a:pt x="340" y="341"/>
                  </a:lnTo>
                  <a:lnTo>
                    <a:pt x="342" y="342"/>
                  </a:lnTo>
                  <a:lnTo>
                    <a:pt x="347" y="342"/>
                  </a:lnTo>
                  <a:lnTo>
                    <a:pt x="349" y="340"/>
                  </a:lnTo>
                  <a:lnTo>
                    <a:pt x="348" y="336"/>
                  </a:lnTo>
                  <a:lnTo>
                    <a:pt x="345" y="332"/>
                  </a:lnTo>
                  <a:lnTo>
                    <a:pt x="346" y="331"/>
                  </a:lnTo>
                  <a:lnTo>
                    <a:pt x="349" y="331"/>
                  </a:lnTo>
                  <a:lnTo>
                    <a:pt x="352" y="329"/>
                  </a:lnTo>
                  <a:lnTo>
                    <a:pt x="354" y="331"/>
                  </a:lnTo>
                  <a:lnTo>
                    <a:pt x="357" y="329"/>
                  </a:lnTo>
                  <a:lnTo>
                    <a:pt x="358" y="331"/>
                  </a:lnTo>
                  <a:lnTo>
                    <a:pt x="361" y="333"/>
                  </a:lnTo>
                  <a:lnTo>
                    <a:pt x="364" y="331"/>
                  </a:lnTo>
                  <a:lnTo>
                    <a:pt x="367" y="329"/>
                  </a:lnTo>
                  <a:lnTo>
                    <a:pt x="374" y="327"/>
                  </a:lnTo>
                  <a:lnTo>
                    <a:pt x="381" y="326"/>
                  </a:lnTo>
                  <a:lnTo>
                    <a:pt x="392" y="320"/>
                  </a:lnTo>
                  <a:lnTo>
                    <a:pt x="395" y="314"/>
                  </a:lnTo>
                  <a:lnTo>
                    <a:pt x="396" y="309"/>
                  </a:lnTo>
                  <a:lnTo>
                    <a:pt x="399" y="307"/>
                  </a:lnTo>
                  <a:lnTo>
                    <a:pt x="402" y="306"/>
                  </a:lnTo>
                  <a:lnTo>
                    <a:pt x="403" y="305"/>
                  </a:lnTo>
                  <a:lnTo>
                    <a:pt x="406" y="303"/>
                  </a:lnTo>
                  <a:lnTo>
                    <a:pt x="405" y="300"/>
                  </a:lnTo>
                  <a:lnTo>
                    <a:pt x="404" y="297"/>
                  </a:lnTo>
                  <a:lnTo>
                    <a:pt x="403" y="296"/>
                  </a:lnTo>
                  <a:lnTo>
                    <a:pt x="402" y="294"/>
                  </a:lnTo>
                  <a:lnTo>
                    <a:pt x="403" y="291"/>
                  </a:lnTo>
                  <a:lnTo>
                    <a:pt x="407" y="288"/>
                  </a:lnTo>
                  <a:lnTo>
                    <a:pt x="410" y="286"/>
                  </a:lnTo>
                  <a:lnTo>
                    <a:pt x="412" y="286"/>
                  </a:lnTo>
                  <a:lnTo>
                    <a:pt x="412" y="289"/>
                  </a:lnTo>
                  <a:lnTo>
                    <a:pt x="412" y="293"/>
                  </a:lnTo>
                  <a:lnTo>
                    <a:pt x="412" y="299"/>
                  </a:lnTo>
                  <a:lnTo>
                    <a:pt x="413" y="300"/>
                  </a:lnTo>
                  <a:lnTo>
                    <a:pt x="419" y="295"/>
                  </a:lnTo>
                  <a:lnTo>
                    <a:pt x="424" y="294"/>
                  </a:lnTo>
                  <a:lnTo>
                    <a:pt x="439" y="288"/>
                  </a:lnTo>
                  <a:lnTo>
                    <a:pt x="441" y="287"/>
                  </a:lnTo>
                  <a:lnTo>
                    <a:pt x="444" y="282"/>
                  </a:lnTo>
                  <a:lnTo>
                    <a:pt x="447" y="272"/>
                  </a:lnTo>
                  <a:lnTo>
                    <a:pt x="447" y="268"/>
                  </a:lnTo>
                  <a:lnTo>
                    <a:pt x="444" y="261"/>
                  </a:lnTo>
                  <a:lnTo>
                    <a:pt x="446" y="256"/>
                  </a:lnTo>
                  <a:lnTo>
                    <a:pt x="446" y="253"/>
                  </a:lnTo>
                  <a:close/>
                </a:path>
              </a:pathLst>
            </a:custGeom>
            <a:solidFill>
              <a:schemeClr val="accent1"/>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2" name="Freeform 8">
              <a:extLst>
                <a:ext uri="{FF2B5EF4-FFF2-40B4-BE49-F238E27FC236}">
                  <a16:creationId xmlns:a16="http://schemas.microsoft.com/office/drawing/2014/main" id="{B1036C2A-1BF3-8B40-BBA0-D9DFBE02C394}"/>
                </a:ext>
              </a:extLst>
            </p:cNvPr>
            <p:cNvSpPr>
              <a:spLocks/>
            </p:cNvSpPr>
            <p:nvPr/>
          </p:nvSpPr>
          <p:spPr bwMode="auto">
            <a:xfrm>
              <a:off x="8177230" y="7908277"/>
              <a:ext cx="1463205" cy="1724224"/>
            </a:xfrm>
            <a:custGeom>
              <a:avLst/>
              <a:gdLst>
                <a:gd name="T0" fmla="*/ 73 w 259"/>
                <a:gd name="T1" fmla="*/ 0 h 304"/>
                <a:gd name="T2" fmla="*/ 68 w 259"/>
                <a:gd name="T3" fmla="*/ 25 h 304"/>
                <a:gd name="T4" fmla="*/ 62 w 259"/>
                <a:gd name="T5" fmla="*/ 43 h 304"/>
                <a:gd name="T6" fmla="*/ 59 w 259"/>
                <a:gd name="T7" fmla="*/ 45 h 304"/>
                <a:gd name="T8" fmla="*/ 56 w 259"/>
                <a:gd name="T9" fmla="*/ 43 h 304"/>
                <a:gd name="T10" fmla="*/ 51 w 259"/>
                <a:gd name="T11" fmla="*/ 39 h 304"/>
                <a:gd name="T12" fmla="*/ 47 w 259"/>
                <a:gd name="T13" fmla="*/ 41 h 304"/>
                <a:gd name="T14" fmla="*/ 45 w 259"/>
                <a:gd name="T15" fmla="*/ 37 h 304"/>
                <a:gd name="T16" fmla="*/ 38 w 259"/>
                <a:gd name="T17" fmla="*/ 39 h 304"/>
                <a:gd name="T18" fmla="*/ 35 w 259"/>
                <a:gd name="T19" fmla="*/ 42 h 304"/>
                <a:gd name="T20" fmla="*/ 35 w 259"/>
                <a:gd name="T21" fmla="*/ 53 h 304"/>
                <a:gd name="T22" fmla="*/ 35 w 259"/>
                <a:gd name="T23" fmla="*/ 67 h 304"/>
                <a:gd name="T24" fmla="*/ 35 w 259"/>
                <a:gd name="T25" fmla="*/ 80 h 304"/>
                <a:gd name="T26" fmla="*/ 34 w 259"/>
                <a:gd name="T27" fmla="*/ 84 h 304"/>
                <a:gd name="T28" fmla="*/ 31 w 259"/>
                <a:gd name="T29" fmla="*/ 89 h 304"/>
                <a:gd name="T30" fmla="*/ 30 w 259"/>
                <a:gd name="T31" fmla="*/ 94 h 304"/>
                <a:gd name="T32" fmla="*/ 30 w 259"/>
                <a:gd name="T33" fmla="*/ 101 h 304"/>
                <a:gd name="T34" fmla="*/ 34 w 259"/>
                <a:gd name="T35" fmla="*/ 110 h 304"/>
                <a:gd name="T36" fmla="*/ 35 w 259"/>
                <a:gd name="T37" fmla="*/ 119 h 304"/>
                <a:gd name="T38" fmla="*/ 37 w 259"/>
                <a:gd name="T39" fmla="*/ 122 h 304"/>
                <a:gd name="T40" fmla="*/ 42 w 259"/>
                <a:gd name="T41" fmla="*/ 128 h 304"/>
                <a:gd name="T42" fmla="*/ 39 w 259"/>
                <a:gd name="T43" fmla="*/ 130 h 304"/>
                <a:gd name="T44" fmla="*/ 34 w 259"/>
                <a:gd name="T45" fmla="*/ 134 h 304"/>
                <a:gd name="T46" fmla="*/ 24 w 259"/>
                <a:gd name="T47" fmla="*/ 141 h 304"/>
                <a:gd name="T48" fmla="*/ 21 w 259"/>
                <a:gd name="T49" fmla="*/ 154 h 304"/>
                <a:gd name="T50" fmla="*/ 17 w 259"/>
                <a:gd name="T51" fmla="*/ 162 h 304"/>
                <a:gd name="T52" fmla="*/ 13 w 259"/>
                <a:gd name="T53" fmla="*/ 166 h 304"/>
                <a:gd name="T54" fmla="*/ 11 w 259"/>
                <a:gd name="T55" fmla="*/ 167 h 304"/>
                <a:gd name="T56" fmla="*/ 9 w 259"/>
                <a:gd name="T57" fmla="*/ 171 h 304"/>
                <a:gd name="T58" fmla="*/ 10 w 259"/>
                <a:gd name="T59" fmla="*/ 178 h 304"/>
                <a:gd name="T60" fmla="*/ 9 w 259"/>
                <a:gd name="T61" fmla="*/ 183 h 304"/>
                <a:gd name="T62" fmla="*/ 15 w 259"/>
                <a:gd name="T63" fmla="*/ 188 h 304"/>
                <a:gd name="T64" fmla="*/ 13 w 259"/>
                <a:gd name="T65" fmla="*/ 192 h 304"/>
                <a:gd name="T66" fmla="*/ 5 w 259"/>
                <a:gd name="T67" fmla="*/ 196 h 304"/>
                <a:gd name="T68" fmla="*/ 3 w 259"/>
                <a:gd name="T69" fmla="*/ 200 h 304"/>
                <a:gd name="T70" fmla="*/ 0 w 259"/>
                <a:gd name="T71" fmla="*/ 206 h 304"/>
                <a:gd name="T72" fmla="*/ 139 w 259"/>
                <a:gd name="T73" fmla="*/ 291 h 304"/>
                <a:gd name="T74" fmla="*/ 182 w 259"/>
                <a:gd name="T75" fmla="*/ 299 h 304"/>
                <a:gd name="T76" fmla="*/ 218 w 259"/>
                <a:gd name="T77" fmla="*/ 304 h 304"/>
                <a:gd name="T78" fmla="*/ 219 w 259"/>
                <a:gd name="T79" fmla="*/ 304 h 304"/>
                <a:gd name="T80" fmla="*/ 259 w 259"/>
                <a:gd name="T81" fmla="*/ 33 h 304"/>
                <a:gd name="T82" fmla="*/ 73 w 259"/>
                <a:gd name="T83" fmla="*/ 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9" h="304">
                  <a:moveTo>
                    <a:pt x="73" y="0"/>
                  </a:moveTo>
                  <a:cubicBezTo>
                    <a:pt x="73" y="0"/>
                    <a:pt x="69" y="19"/>
                    <a:pt x="68" y="25"/>
                  </a:cubicBezTo>
                  <a:cubicBezTo>
                    <a:pt x="66" y="29"/>
                    <a:pt x="62" y="43"/>
                    <a:pt x="62" y="43"/>
                  </a:cubicBezTo>
                  <a:cubicBezTo>
                    <a:pt x="59" y="45"/>
                    <a:pt x="59" y="45"/>
                    <a:pt x="59" y="45"/>
                  </a:cubicBezTo>
                  <a:cubicBezTo>
                    <a:pt x="56" y="43"/>
                    <a:pt x="56" y="43"/>
                    <a:pt x="56" y="43"/>
                  </a:cubicBezTo>
                  <a:cubicBezTo>
                    <a:pt x="51" y="39"/>
                    <a:pt x="51" y="39"/>
                    <a:pt x="51" y="39"/>
                  </a:cubicBezTo>
                  <a:cubicBezTo>
                    <a:pt x="47" y="41"/>
                    <a:pt x="47" y="41"/>
                    <a:pt x="47" y="41"/>
                  </a:cubicBezTo>
                  <a:cubicBezTo>
                    <a:pt x="45" y="37"/>
                    <a:pt x="45" y="37"/>
                    <a:pt x="45" y="37"/>
                  </a:cubicBezTo>
                  <a:cubicBezTo>
                    <a:pt x="38" y="39"/>
                    <a:pt x="38" y="39"/>
                    <a:pt x="38" y="39"/>
                  </a:cubicBezTo>
                  <a:cubicBezTo>
                    <a:pt x="35" y="42"/>
                    <a:pt x="35" y="42"/>
                    <a:pt x="35" y="42"/>
                  </a:cubicBezTo>
                  <a:cubicBezTo>
                    <a:pt x="35" y="53"/>
                    <a:pt x="35" y="53"/>
                    <a:pt x="35" y="53"/>
                  </a:cubicBezTo>
                  <a:cubicBezTo>
                    <a:pt x="35" y="67"/>
                    <a:pt x="35" y="67"/>
                    <a:pt x="35" y="67"/>
                  </a:cubicBezTo>
                  <a:cubicBezTo>
                    <a:pt x="35" y="80"/>
                    <a:pt x="35" y="80"/>
                    <a:pt x="35" y="80"/>
                  </a:cubicBezTo>
                  <a:cubicBezTo>
                    <a:pt x="34" y="84"/>
                    <a:pt x="34" y="84"/>
                    <a:pt x="34" y="84"/>
                  </a:cubicBezTo>
                  <a:cubicBezTo>
                    <a:pt x="31" y="89"/>
                    <a:pt x="31" y="89"/>
                    <a:pt x="31" y="89"/>
                  </a:cubicBezTo>
                  <a:cubicBezTo>
                    <a:pt x="30" y="94"/>
                    <a:pt x="30" y="94"/>
                    <a:pt x="30" y="94"/>
                  </a:cubicBezTo>
                  <a:cubicBezTo>
                    <a:pt x="30" y="101"/>
                    <a:pt x="30" y="101"/>
                    <a:pt x="30" y="101"/>
                  </a:cubicBezTo>
                  <a:cubicBezTo>
                    <a:pt x="34" y="110"/>
                    <a:pt x="34" y="110"/>
                    <a:pt x="34" y="110"/>
                  </a:cubicBezTo>
                  <a:cubicBezTo>
                    <a:pt x="35" y="119"/>
                    <a:pt x="35" y="119"/>
                    <a:pt x="35" y="119"/>
                  </a:cubicBezTo>
                  <a:cubicBezTo>
                    <a:pt x="37" y="122"/>
                    <a:pt x="37" y="122"/>
                    <a:pt x="37" y="122"/>
                  </a:cubicBezTo>
                  <a:cubicBezTo>
                    <a:pt x="42" y="128"/>
                    <a:pt x="42" y="128"/>
                    <a:pt x="42" y="128"/>
                  </a:cubicBezTo>
                  <a:cubicBezTo>
                    <a:pt x="39" y="130"/>
                    <a:pt x="39" y="130"/>
                    <a:pt x="39" y="130"/>
                  </a:cubicBezTo>
                  <a:cubicBezTo>
                    <a:pt x="34" y="134"/>
                    <a:pt x="34" y="134"/>
                    <a:pt x="34" y="134"/>
                  </a:cubicBezTo>
                  <a:cubicBezTo>
                    <a:pt x="24" y="141"/>
                    <a:pt x="24" y="141"/>
                    <a:pt x="24" y="141"/>
                  </a:cubicBezTo>
                  <a:cubicBezTo>
                    <a:pt x="21" y="154"/>
                    <a:pt x="21" y="154"/>
                    <a:pt x="21" y="154"/>
                  </a:cubicBezTo>
                  <a:cubicBezTo>
                    <a:pt x="17" y="162"/>
                    <a:pt x="17" y="162"/>
                    <a:pt x="17" y="162"/>
                  </a:cubicBezTo>
                  <a:cubicBezTo>
                    <a:pt x="13" y="166"/>
                    <a:pt x="13" y="166"/>
                    <a:pt x="13" y="166"/>
                  </a:cubicBezTo>
                  <a:cubicBezTo>
                    <a:pt x="11" y="167"/>
                    <a:pt x="11" y="167"/>
                    <a:pt x="11" y="167"/>
                  </a:cubicBezTo>
                  <a:cubicBezTo>
                    <a:pt x="9" y="171"/>
                    <a:pt x="9" y="171"/>
                    <a:pt x="9" y="171"/>
                  </a:cubicBezTo>
                  <a:cubicBezTo>
                    <a:pt x="10" y="178"/>
                    <a:pt x="10" y="178"/>
                    <a:pt x="10" y="178"/>
                  </a:cubicBezTo>
                  <a:cubicBezTo>
                    <a:pt x="9" y="183"/>
                    <a:pt x="9" y="183"/>
                    <a:pt x="9" y="183"/>
                  </a:cubicBezTo>
                  <a:cubicBezTo>
                    <a:pt x="15" y="188"/>
                    <a:pt x="15" y="188"/>
                    <a:pt x="15" y="188"/>
                  </a:cubicBezTo>
                  <a:cubicBezTo>
                    <a:pt x="13" y="192"/>
                    <a:pt x="13" y="192"/>
                    <a:pt x="13" y="192"/>
                  </a:cubicBezTo>
                  <a:cubicBezTo>
                    <a:pt x="5" y="196"/>
                    <a:pt x="5" y="196"/>
                    <a:pt x="5" y="196"/>
                  </a:cubicBezTo>
                  <a:cubicBezTo>
                    <a:pt x="3" y="200"/>
                    <a:pt x="3" y="200"/>
                    <a:pt x="3" y="200"/>
                  </a:cubicBezTo>
                  <a:cubicBezTo>
                    <a:pt x="0" y="206"/>
                    <a:pt x="0" y="206"/>
                    <a:pt x="0" y="206"/>
                  </a:cubicBezTo>
                  <a:cubicBezTo>
                    <a:pt x="139" y="291"/>
                    <a:pt x="139" y="291"/>
                    <a:pt x="139" y="291"/>
                  </a:cubicBezTo>
                  <a:cubicBezTo>
                    <a:pt x="182" y="299"/>
                    <a:pt x="182" y="299"/>
                    <a:pt x="182" y="299"/>
                  </a:cubicBezTo>
                  <a:cubicBezTo>
                    <a:pt x="218" y="304"/>
                    <a:pt x="218" y="304"/>
                    <a:pt x="218" y="304"/>
                  </a:cubicBezTo>
                  <a:cubicBezTo>
                    <a:pt x="219" y="304"/>
                    <a:pt x="219" y="304"/>
                    <a:pt x="219" y="304"/>
                  </a:cubicBezTo>
                  <a:cubicBezTo>
                    <a:pt x="259" y="33"/>
                    <a:pt x="259" y="33"/>
                    <a:pt x="259" y="33"/>
                  </a:cubicBezTo>
                  <a:lnTo>
                    <a:pt x="73"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3" name="Freeform 9">
              <a:extLst>
                <a:ext uri="{FF2B5EF4-FFF2-40B4-BE49-F238E27FC236}">
                  <a16:creationId xmlns:a16="http://schemas.microsoft.com/office/drawing/2014/main" id="{BBE875C5-B28F-0F44-A87B-82011DD73121}"/>
                </a:ext>
              </a:extLst>
            </p:cNvPr>
            <p:cNvSpPr>
              <a:spLocks/>
            </p:cNvSpPr>
            <p:nvPr/>
          </p:nvSpPr>
          <p:spPr bwMode="auto">
            <a:xfrm>
              <a:off x="6693978" y="6050396"/>
              <a:ext cx="1717096" cy="2973957"/>
            </a:xfrm>
            <a:custGeom>
              <a:avLst/>
              <a:gdLst>
                <a:gd name="T0" fmla="*/ 229 w 257"/>
                <a:gd name="T1" fmla="*/ 433 h 445"/>
                <a:gd name="T2" fmla="*/ 231 w 257"/>
                <a:gd name="T3" fmla="*/ 420 h 445"/>
                <a:gd name="T4" fmla="*/ 239 w 257"/>
                <a:gd name="T5" fmla="*/ 409 h 445"/>
                <a:gd name="T6" fmla="*/ 255 w 257"/>
                <a:gd name="T7" fmla="*/ 388 h 445"/>
                <a:gd name="T8" fmla="*/ 251 w 257"/>
                <a:gd name="T9" fmla="*/ 379 h 445"/>
                <a:gd name="T10" fmla="*/ 247 w 257"/>
                <a:gd name="T11" fmla="*/ 358 h 445"/>
                <a:gd name="T12" fmla="*/ 118 w 257"/>
                <a:gd name="T13" fmla="*/ 158 h 445"/>
                <a:gd name="T14" fmla="*/ 113 w 257"/>
                <a:gd name="T15" fmla="*/ 153 h 445"/>
                <a:gd name="T16" fmla="*/ 117 w 257"/>
                <a:gd name="T17" fmla="*/ 146 h 445"/>
                <a:gd name="T18" fmla="*/ 26 w 257"/>
                <a:gd name="T19" fmla="*/ 0 h 445"/>
                <a:gd name="T20" fmla="*/ 23 w 257"/>
                <a:gd name="T21" fmla="*/ 9 h 445"/>
                <a:gd name="T22" fmla="*/ 22 w 257"/>
                <a:gd name="T23" fmla="*/ 25 h 445"/>
                <a:gd name="T24" fmla="*/ 17 w 257"/>
                <a:gd name="T25" fmla="*/ 34 h 445"/>
                <a:gd name="T26" fmla="*/ 7 w 257"/>
                <a:gd name="T27" fmla="*/ 50 h 445"/>
                <a:gd name="T28" fmla="*/ 0 w 257"/>
                <a:gd name="T29" fmla="*/ 62 h 445"/>
                <a:gd name="T30" fmla="*/ 3 w 257"/>
                <a:gd name="T31" fmla="*/ 75 h 445"/>
                <a:gd name="T32" fmla="*/ 9 w 257"/>
                <a:gd name="T33" fmla="*/ 90 h 445"/>
                <a:gd name="T34" fmla="*/ 5 w 257"/>
                <a:gd name="T35" fmla="*/ 110 h 445"/>
                <a:gd name="T36" fmla="*/ 2 w 257"/>
                <a:gd name="T37" fmla="*/ 122 h 445"/>
                <a:gd name="T38" fmla="*/ 11 w 257"/>
                <a:gd name="T39" fmla="*/ 145 h 445"/>
                <a:gd name="T40" fmla="*/ 17 w 257"/>
                <a:gd name="T41" fmla="*/ 161 h 445"/>
                <a:gd name="T42" fmla="*/ 14 w 257"/>
                <a:gd name="T43" fmla="*/ 169 h 445"/>
                <a:gd name="T44" fmla="*/ 23 w 257"/>
                <a:gd name="T45" fmla="*/ 176 h 445"/>
                <a:gd name="T46" fmla="*/ 29 w 257"/>
                <a:gd name="T47" fmla="*/ 175 h 445"/>
                <a:gd name="T48" fmla="*/ 37 w 257"/>
                <a:gd name="T49" fmla="*/ 172 h 445"/>
                <a:gd name="T50" fmla="*/ 51 w 257"/>
                <a:gd name="T51" fmla="*/ 177 h 445"/>
                <a:gd name="T52" fmla="*/ 49 w 257"/>
                <a:gd name="T53" fmla="*/ 179 h 445"/>
                <a:gd name="T54" fmla="*/ 40 w 257"/>
                <a:gd name="T55" fmla="*/ 176 h 445"/>
                <a:gd name="T56" fmla="*/ 33 w 257"/>
                <a:gd name="T57" fmla="*/ 175 h 445"/>
                <a:gd name="T58" fmla="*/ 35 w 257"/>
                <a:gd name="T59" fmla="*/ 187 h 445"/>
                <a:gd name="T60" fmla="*/ 30 w 257"/>
                <a:gd name="T61" fmla="*/ 192 h 445"/>
                <a:gd name="T62" fmla="*/ 29 w 257"/>
                <a:gd name="T63" fmla="*/ 185 h 445"/>
                <a:gd name="T64" fmla="*/ 24 w 257"/>
                <a:gd name="T65" fmla="*/ 187 h 445"/>
                <a:gd name="T66" fmla="*/ 23 w 257"/>
                <a:gd name="T67" fmla="*/ 204 h 445"/>
                <a:gd name="T68" fmla="*/ 30 w 257"/>
                <a:gd name="T69" fmla="*/ 217 h 445"/>
                <a:gd name="T70" fmla="*/ 35 w 257"/>
                <a:gd name="T71" fmla="*/ 229 h 445"/>
                <a:gd name="T72" fmla="*/ 28 w 257"/>
                <a:gd name="T73" fmla="*/ 234 h 445"/>
                <a:gd name="T74" fmla="*/ 34 w 257"/>
                <a:gd name="T75" fmla="*/ 255 h 445"/>
                <a:gd name="T76" fmla="*/ 42 w 257"/>
                <a:gd name="T77" fmla="*/ 275 h 445"/>
                <a:gd name="T78" fmla="*/ 50 w 257"/>
                <a:gd name="T79" fmla="*/ 288 h 445"/>
                <a:gd name="T80" fmla="*/ 50 w 257"/>
                <a:gd name="T81" fmla="*/ 298 h 445"/>
                <a:gd name="T82" fmla="*/ 53 w 257"/>
                <a:gd name="T83" fmla="*/ 307 h 445"/>
                <a:gd name="T84" fmla="*/ 50 w 257"/>
                <a:gd name="T85" fmla="*/ 327 h 445"/>
                <a:gd name="T86" fmla="*/ 73 w 257"/>
                <a:gd name="T87" fmla="*/ 339 h 445"/>
                <a:gd name="T88" fmla="*/ 91 w 257"/>
                <a:gd name="T89" fmla="*/ 355 h 445"/>
                <a:gd name="T90" fmla="*/ 112 w 257"/>
                <a:gd name="T91" fmla="*/ 374 h 445"/>
                <a:gd name="T92" fmla="*/ 128 w 257"/>
                <a:gd name="T93" fmla="*/ 388 h 445"/>
                <a:gd name="T94" fmla="*/ 143 w 257"/>
                <a:gd name="T95" fmla="*/ 414 h 445"/>
                <a:gd name="T96" fmla="*/ 143 w 257"/>
                <a:gd name="T97" fmla="*/ 434 h 445"/>
                <a:gd name="T98" fmla="*/ 226 w 257"/>
                <a:gd name="T99" fmla="*/ 444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7" h="445">
                  <a:moveTo>
                    <a:pt x="233" y="441"/>
                  </a:moveTo>
                  <a:lnTo>
                    <a:pt x="234" y="438"/>
                  </a:lnTo>
                  <a:lnTo>
                    <a:pt x="229" y="433"/>
                  </a:lnTo>
                  <a:lnTo>
                    <a:pt x="230" y="429"/>
                  </a:lnTo>
                  <a:lnTo>
                    <a:pt x="229" y="423"/>
                  </a:lnTo>
                  <a:lnTo>
                    <a:pt x="231" y="420"/>
                  </a:lnTo>
                  <a:lnTo>
                    <a:pt x="233" y="419"/>
                  </a:lnTo>
                  <a:lnTo>
                    <a:pt x="236" y="416"/>
                  </a:lnTo>
                  <a:lnTo>
                    <a:pt x="239" y="409"/>
                  </a:lnTo>
                  <a:lnTo>
                    <a:pt x="242" y="398"/>
                  </a:lnTo>
                  <a:lnTo>
                    <a:pt x="250" y="392"/>
                  </a:lnTo>
                  <a:lnTo>
                    <a:pt x="255" y="388"/>
                  </a:lnTo>
                  <a:lnTo>
                    <a:pt x="257" y="387"/>
                  </a:lnTo>
                  <a:lnTo>
                    <a:pt x="253" y="382"/>
                  </a:lnTo>
                  <a:lnTo>
                    <a:pt x="251" y="379"/>
                  </a:lnTo>
                  <a:lnTo>
                    <a:pt x="250" y="372"/>
                  </a:lnTo>
                  <a:lnTo>
                    <a:pt x="247" y="364"/>
                  </a:lnTo>
                  <a:lnTo>
                    <a:pt x="247" y="358"/>
                  </a:lnTo>
                  <a:lnTo>
                    <a:pt x="248" y="354"/>
                  </a:lnTo>
                  <a:lnTo>
                    <a:pt x="248" y="353"/>
                  </a:lnTo>
                  <a:lnTo>
                    <a:pt x="118" y="158"/>
                  </a:lnTo>
                  <a:lnTo>
                    <a:pt x="115" y="156"/>
                  </a:lnTo>
                  <a:lnTo>
                    <a:pt x="114" y="155"/>
                  </a:lnTo>
                  <a:lnTo>
                    <a:pt x="113" y="153"/>
                  </a:lnTo>
                  <a:lnTo>
                    <a:pt x="112" y="150"/>
                  </a:lnTo>
                  <a:lnTo>
                    <a:pt x="113" y="147"/>
                  </a:lnTo>
                  <a:lnTo>
                    <a:pt x="117" y="146"/>
                  </a:lnTo>
                  <a:lnTo>
                    <a:pt x="119" y="145"/>
                  </a:lnTo>
                  <a:lnTo>
                    <a:pt x="148" y="35"/>
                  </a:lnTo>
                  <a:lnTo>
                    <a:pt x="26" y="0"/>
                  </a:lnTo>
                  <a:lnTo>
                    <a:pt x="25" y="4"/>
                  </a:lnTo>
                  <a:lnTo>
                    <a:pt x="23" y="5"/>
                  </a:lnTo>
                  <a:lnTo>
                    <a:pt x="23" y="9"/>
                  </a:lnTo>
                  <a:lnTo>
                    <a:pt x="23" y="12"/>
                  </a:lnTo>
                  <a:lnTo>
                    <a:pt x="23" y="21"/>
                  </a:lnTo>
                  <a:lnTo>
                    <a:pt x="22" y="25"/>
                  </a:lnTo>
                  <a:lnTo>
                    <a:pt x="19" y="30"/>
                  </a:lnTo>
                  <a:lnTo>
                    <a:pt x="17" y="33"/>
                  </a:lnTo>
                  <a:lnTo>
                    <a:pt x="17" y="34"/>
                  </a:lnTo>
                  <a:lnTo>
                    <a:pt x="17" y="40"/>
                  </a:lnTo>
                  <a:lnTo>
                    <a:pt x="13" y="45"/>
                  </a:lnTo>
                  <a:lnTo>
                    <a:pt x="7" y="50"/>
                  </a:lnTo>
                  <a:lnTo>
                    <a:pt x="2" y="55"/>
                  </a:lnTo>
                  <a:lnTo>
                    <a:pt x="1" y="57"/>
                  </a:lnTo>
                  <a:lnTo>
                    <a:pt x="0" y="62"/>
                  </a:lnTo>
                  <a:lnTo>
                    <a:pt x="0" y="66"/>
                  </a:lnTo>
                  <a:lnTo>
                    <a:pt x="1" y="71"/>
                  </a:lnTo>
                  <a:lnTo>
                    <a:pt x="3" y="75"/>
                  </a:lnTo>
                  <a:lnTo>
                    <a:pt x="7" y="81"/>
                  </a:lnTo>
                  <a:lnTo>
                    <a:pt x="8" y="85"/>
                  </a:lnTo>
                  <a:lnTo>
                    <a:pt x="9" y="90"/>
                  </a:lnTo>
                  <a:lnTo>
                    <a:pt x="9" y="98"/>
                  </a:lnTo>
                  <a:lnTo>
                    <a:pt x="6" y="104"/>
                  </a:lnTo>
                  <a:lnTo>
                    <a:pt x="5" y="110"/>
                  </a:lnTo>
                  <a:lnTo>
                    <a:pt x="5" y="117"/>
                  </a:lnTo>
                  <a:lnTo>
                    <a:pt x="4" y="120"/>
                  </a:lnTo>
                  <a:lnTo>
                    <a:pt x="2" y="122"/>
                  </a:lnTo>
                  <a:lnTo>
                    <a:pt x="3" y="126"/>
                  </a:lnTo>
                  <a:lnTo>
                    <a:pt x="7" y="133"/>
                  </a:lnTo>
                  <a:lnTo>
                    <a:pt x="11" y="145"/>
                  </a:lnTo>
                  <a:lnTo>
                    <a:pt x="15" y="153"/>
                  </a:lnTo>
                  <a:lnTo>
                    <a:pt x="17" y="156"/>
                  </a:lnTo>
                  <a:lnTo>
                    <a:pt x="17" y="161"/>
                  </a:lnTo>
                  <a:lnTo>
                    <a:pt x="16" y="164"/>
                  </a:lnTo>
                  <a:lnTo>
                    <a:pt x="14" y="166"/>
                  </a:lnTo>
                  <a:lnTo>
                    <a:pt x="14" y="169"/>
                  </a:lnTo>
                  <a:lnTo>
                    <a:pt x="18" y="169"/>
                  </a:lnTo>
                  <a:lnTo>
                    <a:pt x="20" y="172"/>
                  </a:lnTo>
                  <a:lnTo>
                    <a:pt x="23" y="176"/>
                  </a:lnTo>
                  <a:lnTo>
                    <a:pt x="24" y="178"/>
                  </a:lnTo>
                  <a:lnTo>
                    <a:pt x="27" y="179"/>
                  </a:lnTo>
                  <a:lnTo>
                    <a:pt x="29" y="175"/>
                  </a:lnTo>
                  <a:lnTo>
                    <a:pt x="29" y="170"/>
                  </a:lnTo>
                  <a:lnTo>
                    <a:pt x="34" y="169"/>
                  </a:lnTo>
                  <a:lnTo>
                    <a:pt x="37" y="172"/>
                  </a:lnTo>
                  <a:lnTo>
                    <a:pt x="44" y="172"/>
                  </a:lnTo>
                  <a:lnTo>
                    <a:pt x="48" y="176"/>
                  </a:lnTo>
                  <a:lnTo>
                    <a:pt x="51" y="177"/>
                  </a:lnTo>
                  <a:lnTo>
                    <a:pt x="53" y="178"/>
                  </a:lnTo>
                  <a:lnTo>
                    <a:pt x="51" y="180"/>
                  </a:lnTo>
                  <a:lnTo>
                    <a:pt x="49" y="179"/>
                  </a:lnTo>
                  <a:lnTo>
                    <a:pt x="45" y="177"/>
                  </a:lnTo>
                  <a:lnTo>
                    <a:pt x="44" y="177"/>
                  </a:lnTo>
                  <a:lnTo>
                    <a:pt x="40" y="176"/>
                  </a:lnTo>
                  <a:lnTo>
                    <a:pt x="38" y="175"/>
                  </a:lnTo>
                  <a:lnTo>
                    <a:pt x="35" y="174"/>
                  </a:lnTo>
                  <a:lnTo>
                    <a:pt x="33" y="175"/>
                  </a:lnTo>
                  <a:lnTo>
                    <a:pt x="33" y="177"/>
                  </a:lnTo>
                  <a:lnTo>
                    <a:pt x="33" y="184"/>
                  </a:lnTo>
                  <a:lnTo>
                    <a:pt x="35" y="187"/>
                  </a:lnTo>
                  <a:lnTo>
                    <a:pt x="34" y="194"/>
                  </a:lnTo>
                  <a:lnTo>
                    <a:pt x="33" y="194"/>
                  </a:lnTo>
                  <a:lnTo>
                    <a:pt x="30" y="192"/>
                  </a:lnTo>
                  <a:lnTo>
                    <a:pt x="29" y="190"/>
                  </a:lnTo>
                  <a:lnTo>
                    <a:pt x="29" y="186"/>
                  </a:lnTo>
                  <a:lnTo>
                    <a:pt x="29" y="185"/>
                  </a:lnTo>
                  <a:lnTo>
                    <a:pt x="28" y="184"/>
                  </a:lnTo>
                  <a:lnTo>
                    <a:pt x="25" y="183"/>
                  </a:lnTo>
                  <a:lnTo>
                    <a:pt x="24" y="187"/>
                  </a:lnTo>
                  <a:lnTo>
                    <a:pt x="23" y="189"/>
                  </a:lnTo>
                  <a:lnTo>
                    <a:pt x="23" y="195"/>
                  </a:lnTo>
                  <a:lnTo>
                    <a:pt x="23" y="204"/>
                  </a:lnTo>
                  <a:lnTo>
                    <a:pt x="23" y="209"/>
                  </a:lnTo>
                  <a:lnTo>
                    <a:pt x="26" y="214"/>
                  </a:lnTo>
                  <a:lnTo>
                    <a:pt x="30" y="217"/>
                  </a:lnTo>
                  <a:lnTo>
                    <a:pt x="34" y="220"/>
                  </a:lnTo>
                  <a:lnTo>
                    <a:pt x="35" y="225"/>
                  </a:lnTo>
                  <a:lnTo>
                    <a:pt x="35" y="229"/>
                  </a:lnTo>
                  <a:lnTo>
                    <a:pt x="34" y="233"/>
                  </a:lnTo>
                  <a:lnTo>
                    <a:pt x="31" y="234"/>
                  </a:lnTo>
                  <a:lnTo>
                    <a:pt x="28" y="234"/>
                  </a:lnTo>
                  <a:lnTo>
                    <a:pt x="28" y="244"/>
                  </a:lnTo>
                  <a:lnTo>
                    <a:pt x="29" y="247"/>
                  </a:lnTo>
                  <a:lnTo>
                    <a:pt x="34" y="255"/>
                  </a:lnTo>
                  <a:lnTo>
                    <a:pt x="35" y="261"/>
                  </a:lnTo>
                  <a:lnTo>
                    <a:pt x="40" y="268"/>
                  </a:lnTo>
                  <a:lnTo>
                    <a:pt x="42" y="275"/>
                  </a:lnTo>
                  <a:lnTo>
                    <a:pt x="45" y="280"/>
                  </a:lnTo>
                  <a:lnTo>
                    <a:pt x="48" y="287"/>
                  </a:lnTo>
                  <a:lnTo>
                    <a:pt x="50" y="288"/>
                  </a:lnTo>
                  <a:lnTo>
                    <a:pt x="50" y="293"/>
                  </a:lnTo>
                  <a:lnTo>
                    <a:pt x="50" y="296"/>
                  </a:lnTo>
                  <a:lnTo>
                    <a:pt x="50" y="298"/>
                  </a:lnTo>
                  <a:lnTo>
                    <a:pt x="52" y="300"/>
                  </a:lnTo>
                  <a:lnTo>
                    <a:pt x="53" y="303"/>
                  </a:lnTo>
                  <a:lnTo>
                    <a:pt x="53" y="307"/>
                  </a:lnTo>
                  <a:lnTo>
                    <a:pt x="52" y="316"/>
                  </a:lnTo>
                  <a:lnTo>
                    <a:pt x="51" y="322"/>
                  </a:lnTo>
                  <a:lnTo>
                    <a:pt x="50" y="327"/>
                  </a:lnTo>
                  <a:lnTo>
                    <a:pt x="59" y="332"/>
                  </a:lnTo>
                  <a:lnTo>
                    <a:pt x="67" y="335"/>
                  </a:lnTo>
                  <a:lnTo>
                    <a:pt x="73" y="339"/>
                  </a:lnTo>
                  <a:lnTo>
                    <a:pt x="82" y="342"/>
                  </a:lnTo>
                  <a:lnTo>
                    <a:pt x="85" y="345"/>
                  </a:lnTo>
                  <a:lnTo>
                    <a:pt x="91" y="355"/>
                  </a:lnTo>
                  <a:lnTo>
                    <a:pt x="99" y="362"/>
                  </a:lnTo>
                  <a:lnTo>
                    <a:pt x="111" y="365"/>
                  </a:lnTo>
                  <a:lnTo>
                    <a:pt x="112" y="374"/>
                  </a:lnTo>
                  <a:lnTo>
                    <a:pt x="114" y="378"/>
                  </a:lnTo>
                  <a:lnTo>
                    <a:pt x="121" y="380"/>
                  </a:lnTo>
                  <a:lnTo>
                    <a:pt x="128" y="388"/>
                  </a:lnTo>
                  <a:lnTo>
                    <a:pt x="136" y="400"/>
                  </a:lnTo>
                  <a:lnTo>
                    <a:pt x="140" y="405"/>
                  </a:lnTo>
                  <a:lnTo>
                    <a:pt x="143" y="414"/>
                  </a:lnTo>
                  <a:lnTo>
                    <a:pt x="140" y="422"/>
                  </a:lnTo>
                  <a:lnTo>
                    <a:pt x="140" y="427"/>
                  </a:lnTo>
                  <a:lnTo>
                    <a:pt x="143" y="434"/>
                  </a:lnTo>
                  <a:lnTo>
                    <a:pt x="147" y="435"/>
                  </a:lnTo>
                  <a:lnTo>
                    <a:pt x="225" y="445"/>
                  </a:lnTo>
                  <a:lnTo>
                    <a:pt x="226" y="444"/>
                  </a:lnTo>
                  <a:lnTo>
                    <a:pt x="233" y="441"/>
                  </a:lnTo>
                  <a:close/>
                </a:path>
              </a:pathLst>
            </a:custGeom>
            <a:solidFill>
              <a:schemeClr val="accent2"/>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4" name="Freeform 10">
              <a:extLst>
                <a:ext uri="{FF2B5EF4-FFF2-40B4-BE49-F238E27FC236}">
                  <a16:creationId xmlns:a16="http://schemas.microsoft.com/office/drawing/2014/main" id="{3E91957A-40F3-7343-9B90-3500F2B16DA5}"/>
                </a:ext>
              </a:extLst>
            </p:cNvPr>
            <p:cNvSpPr>
              <a:spLocks/>
            </p:cNvSpPr>
            <p:nvPr/>
          </p:nvSpPr>
          <p:spPr bwMode="auto">
            <a:xfrm>
              <a:off x="10909892" y="8249118"/>
              <a:ext cx="1877449" cy="1009144"/>
            </a:xfrm>
            <a:custGeom>
              <a:avLst/>
              <a:gdLst>
                <a:gd name="T0" fmla="*/ 0 w 332"/>
                <a:gd name="T1" fmla="*/ 25 h 178"/>
                <a:gd name="T2" fmla="*/ 0 w 332"/>
                <a:gd name="T3" fmla="*/ 28 h 178"/>
                <a:gd name="T4" fmla="*/ 0 w 332"/>
                <a:gd name="T5" fmla="*/ 25 h 178"/>
                <a:gd name="T6" fmla="*/ 118 w 332"/>
                <a:gd name="T7" fmla="*/ 32 h 178"/>
                <a:gd name="T8" fmla="*/ 113 w 332"/>
                <a:gd name="T9" fmla="*/ 123 h 178"/>
                <a:gd name="T10" fmla="*/ 121 w 332"/>
                <a:gd name="T11" fmla="*/ 131 h 178"/>
                <a:gd name="T12" fmla="*/ 124 w 332"/>
                <a:gd name="T13" fmla="*/ 134 h 178"/>
                <a:gd name="T14" fmla="*/ 127 w 332"/>
                <a:gd name="T15" fmla="*/ 134 h 178"/>
                <a:gd name="T16" fmla="*/ 131 w 332"/>
                <a:gd name="T17" fmla="*/ 133 h 178"/>
                <a:gd name="T18" fmla="*/ 134 w 332"/>
                <a:gd name="T19" fmla="*/ 134 h 178"/>
                <a:gd name="T20" fmla="*/ 137 w 332"/>
                <a:gd name="T21" fmla="*/ 133 h 178"/>
                <a:gd name="T22" fmla="*/ 141 w 332"/>
                <a:gd name="T23" fmla="*/ 135 h 178"/>
                <a:gd name="T24" fmla="*/ 144 w 332"/>
                <a:gd name="T25" fmla="*/ 144 h 178"/>
                <a:gd name="T26" fmla="*/ 153 w 332"/>
                <a:gd name="T27" fmla="*/ 144 h 178"/>
                <a:gd name="T28" fmla="*/ 160 w 332"/>
                <a:gd name="T29" fmla="*/ 148 h 178"/>
                <a:gd name="T30" fmla="*/ 166 w 332"/>
                <a:gd name="T31" fmla="*/ 147 h 178"/>
                <a:gd name="T32" fmla="*/ 167 w 332"/>
                <a:gd name="T33" fmla="*/ 147 h 178"/>
                <a:gd name="T34" fmla="*/ 171 w 332"/>
                <a:gd name="T35" fmla="*/ 151 h 178"/>
                <a:gd name="T36" fmla="*/ 175 w 332"/>
                <a:gd name="T37" fmla="*/ 148 h 178"/>
                <a:gd name="T38" fmla="*/ 184 w 332"/>
                <a:gd name="T39" fmla="*/ 149 h 178"/>
                <a:gd name="T40" fmla="*/ 188 w 332"/>
                <a:gd name="T41" fmla="*/ 156 h 178"/>
                <a:gd name="T42" fmla="*/ 191 w 332"/>
                <a:gd name="T43" fmla="*/ 156 h 178"/>
                <a:gd name="T44" fmla="*/ 192 w 332"/>
                <a:gd name="T45" fmla="*/ 162 h 178"/>
                <a:gd name="T46" fmla="*/ 196 w 332"/>
                <a:gd name="T47" fmla="*/ 163 h 178"/>
                <a:gd name="T48" fmla="*/ 200 w 332"/>
                <a:gd name="T49" fmla="*/ 160 h 178"/>
                <a:gd name="T50" fmla="*/ 202 w 332"/>
                <a:gd name="T51" fmla="*/ 157 h 178"/>
                <a:gd name="T52" fmla="*/ 204 w 332"/>
                <a:gd name="T53" fmla="*/ 157 h 178"/>
                <a:gd name="T54" fmla="*/ 211 w 332"/>
                <a:gd name="T55" fmla="*/ 162 h 178"/>
                <a:gd name="T56" fmla="*/ 213 w 332"/>
                <a:gd name="T57" fmla="*/ 166 h 178"/>
                <a:gd name="T58" fmla="*/ 220 w 332"/>
                <a:gd name="T59" fmla="*/ 162 h 178"/>
                <a:gd name="T60" fmla="*/ 222 w 332"/>
                <a:gd name="T61" fmla="*/ 164 h 178"/>
                <a:gd name="T62" fmla="*/ 223 w 332"/>
                <a:gd name="T63" fmla="*/ 170 h 178"/>
                <a:gd name="T64" fmla="*/ 225 w 332"/>
                <a:gd name="T65" fmla="*/ 169 h 178"/>
                <a:gd name="T66" fmla="*/ 228 w 332"/>
                <a:gd name="T67" fmla="*/ 164 h 178"/>
                <a:gd name="T68" fmla="*/ 233 w 332"/>
                <a:gd name="T69" fmla="*/ 163 h 178"/>
                <a:gd name="T70" fmla="*/ 239 w 332"/>
                <a:gd name="T71" fmla="*/ 166 h 178"/>
                <a:gd name="T72" fmla="*/ 248 w 332"/>
                <a:gd name="T73" fmla="*/ 165 h 178"/>
                <a:gd name="T74" fmla="*/ 252 w 332"/>
                <a:gd name="T75" fmla="*/ 169 h 178"/>
                <a:gd name="T76" fmla="*/ 254 w 332"/>
                <a:gd name="T77" fmla="*/ 172 h 178"/>
                <a:gd name="T78" fmla="*/ 259 w 332"/>
                <a:gd name="T79" fmla="*/ 171 h 178"/>
                <a:gd name="T80" fmla="*/ 264 w 332"/>
                <a:gd name="T81" fmla="*/ 167 h 178"/>
                <a:gd name="T82" fmla="*/ 267 w 332"/>
                <a:gd name="T83" fmla="*/ 164 h 178"/>
                <a:gd name="T84" fmla="*/ 271 w 332"/>
                <a:gd name="T85" fmla="*/ 164 h 178"/>
                <a:gd name="T86" fmla="*/ 275 w 332"/>
                <a:gd name="T87" fmla="*/ 166 h 178"/>
                <a:gd name="T88" fmla="*/ 278 w 332"/>
                <a:gd name="T89" fmla="*/ 165 h 178"/>
                <a:gd name="T90" fmla="*/ 282 w 332"/>
                <a:gd name="T91" fmla="*/ 162 h 178"/>
                <a:gd name="T92" fmla="*/ 288 w 332"/>
                <a:gd name="T93" fmla="*/ 163 h 178"/>
                <a:gd name="T94" fmla="*/ 291 w 332"/>
                <a:gd name="T95" fmla="*/ 164 h 178"/>
                <a:gd name="T96" fmla="*/ 300 w 332"/>
                <a:gd name="T97" fmla="*/ 161 h 178"/>
                <a:gd name="T98" fmla="*/ 306 w 332"/>
                <a:gd name="T99" fmla="*/ 163 h 178"/>
                <a:gd name="T100" fmla="*/ 311 w 332"/>
                <a:gd name="T101" fmla="*/ 168 h 178"/>
                <a:gd name="T102" fmla="*/ 318 w 332"/>
                <a:gd name="T103" fmla="*/ 173 h 178"/>
                <a:gd name="T104" fmla="*/ 324 w 332"/>
                <a:gd name="T105" fmla="*/ 173 h 178"/>
                <a:gd name="T106" fmla="*/ 328 w 332"/>
                <a:gd name="T107" fmla="*/ 176 h 178"/>
                <a:gd name="T108" fmla="*/ 331 w 332"/>
                <a:gd name="T109" fmla="*/ 178 h 178"/>
                <a:gd name="T110" fmla="*/ 332 w 332"/>
                <a:gd name="T111" fmla="*/ 88 h 178"/>
                <a:gd name="T112" fmla="*/ 324 w 332"/>
                <a:gd name="T113" fmla="*/ 37 h 178"/>
                <a:gd name="T114" fmla="*/ 324 w 332"/>
                <a:gd name="T115" fmla="*/ 12 h 178"/>
                <a:gd name="T116" fmla="*/ 175 w 332"/>
                <a:gd name="T117" fmla="*/ 9 h 178"/>
                <a:gd name="T118" fmla="*/ 4 w 332"/>
                <a:gd name="T119" fmla="*/ 0 h 178"/>
                <a:gd name="T120" fmla="*/ 3 w 332"/>
                <a:gd name="T121" fmla="*/ 25 h 178"/>
                <a:gd name="T122" fmla="*/ 0 w 332"/>
                <a:gd name="T123" fmla="*/ 2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2" h="178">
                  <a:moveTo>
                    <a:pt x="0" y="25"/>
                  </a:moveTo>
                  <a:cubicBezTo>
                    <a:pt x="0" y="28"/>
                    <a:pt x="0" y="28"/>
                    <a:pt x="0" y="28"/>
                  </a:cubicBezTo>
                  <a:cubicBezTo>
                    <a:pt x="0" y="25"/>
                    <a:pt x="0" y="25"/>
                    <a:pt x="0" y="25"/>
                  </a:cubicBezTo>
                  <a:cubicBezTo>
                    <a:pt x="118" y="32"/>
                    <a:pt x="118" y="32"/>
                    <a:pt x="118" y="32"/>
                  </a:cubicBezTo>
                  <a:cubicBezTo>
                    <a:pt x="113" y="123"/>
                    <a:pt x="113" y="123"/>
                    <a:pt x="113" y="123"/>
                  </a:cubicBezTo>
                  <a:cubicBezTo>
                    <a:pt x="121" y="131"/>
                    <a:pt x="121" y="131"/>
                    <a:pt x="121" y="131"/>
                  </a:cubicBezTo>
                  <a:cubicBezTo>
                    <a:pt x="124" y="134"/>
                    <a:pt x="124" y="134"/>
                    <a:pt x="124" y="134"/>
                  </a:cubicBezTo>
                  <a:cubicBezTo>
                    <a:pt x="127" y="134"/>
                    <a:pt x="127" y="134"/>
                    <a:pt x="127" y="134"/>
                  </a:cubicBezTo>
                  <a:cubicBezTo>
                    <a:pt x="131" y="133"/>
                    <a:pt x="131" y="133"/>
                    <a:pt x="131" y="133"/>
                  </a:cubicBezTo>
                  <a:cubicBezTo>
                    <a:pt x="134" y="134"/>
                    <a:pt x="134" y="134"/>
                    <a:pt x="134" y="134"/>
                  </a:cubicBezTo>
                  <a:cubicBezTo>
                    <a:pt x="137" y="133"/>
                    <a:pt x="137" y="133"/>
                    <a:pt x="137" y="133"/>
                  </a:cubicBezTo>
                  <a:cubicBezTo>
                    <a:pt x="141" y="135"/>
                    <a:pt x="141" y="135"/>
                    <a:pt x="141" y="135"/>
                  </a:cubicBezTo>
                  <a:cubicBezTo>
                    <a:pt x="144" y="144"/>
                    <a:pt x="144" y="144"/>
                    <a:pt x="144" y="144"/>
                  </a:cubicBezTo>
                  <a:cubicBezTo>
                    <a:pt x="153" y="144"/>
                    <a:pt x="153" y="144"/>
                    <a:pt x="153" y="144"/>
                  </a:cubicBezTo>
                  <a:cubicBezTo>
                    <a:pt x="160" y="148"/>
                    <a:pt x="160" y="148"/>
                    <a:pt x="160" y="148"/>
                  </a:cubicBezTo>
                  <a:cubicBezTo>
                    <a:pt x="166" y="147"/>
                    <a:pt x="166" y="147"/>
                    <a:pt x="166" y="147"/>
                  </a:cubicBezTo>
                  <a:cubicBezTo>
                    <a:pt x="167" y="147"/>
                    <a:pt x="167" y="147"/>
                    <a:pt x="167" y="147"/>
                  </a:cubicBezTo>
                  <a:cubicBezTo>
                    <a:pt x="171" y="151"/>
                    <a:pt x="171" y="151"/>
                    <a:pt x="171" y="151"/>
                  </a:cubicBezTo>
                  <a:cubicBezTo>
                    <a:pt x="175" y="148"/>
                    <a:pt x="175" y="148"/>
                    <a:pt x="175" y="148"/>
                  </a:cubicBezTo>
                  <a:cubicBezTo>
                    <a:pt x="184" y="149"/>
                    <a:pt x="184" y="149"/>
                    <a:pt x="184" y="149"/>
                  </a:cubicBezTo>
                  <a:cubicBezTo>
                    <a:pt x="188" y="156"/>
                    <a:pt x="188" y="156"/>
                    <a:pt x="188" y="156"/>
                  </a:cubicBezTo>
                  <a:cubicBezTo>
                    <a:pt x="191" y="156"/>
                    <a:pt x="191" y="156"/>
                    <a:pt x="191" y="156"/>
                  </a:cubicBezTo>
                  <a:cubicBezTo>
                    <a:pt x="192" y="162"/>
                    <a:pt x="192" y="162"/>
                    <a:pt x="192" y="162"/>
                  </a:cubicBezTo>
                  <a:cubicBezTo>
                    <a:pt x="196" y="163"/>
                    <a:pt x="196" y="163"/>
                    <a:pt x="196" y="163"/>
                  </a:cubicBezTo>
                  <a:cubicBezTo>
                    <a:pt x="200" y="160"/>
                    <a:pt x="200" y="160"/>
                    <a:pt x="200" y="160"/>
                  </a:cubicBezTo>
                  <a:cubicBezTo>
                    <a:pt x="202" y="157"/>
                    <a:pt x="202" y="157"/>
                    <a:pt x="202" y="157"/>
                  </a:cubicBezTo>
                  <a:cubicBezTo>
                    <a:pt x="204" y="157"/>
                    <a:pt x="204" y="157"/>
                    <a:pt x="204" y="157"/>
                  </a:cubicBezTo>
                  <a:cubicBezTo>
                    <a:pt x="211" y="162"/>
                    <a:pt x="211" y="162"/>
                    <a:pt x="211" y="162"/>
                  </a:cubicBezTo>
                  <a:cubicBezTo>
                    <a:pt x="213" y="166"/>
                    <a:pt x="213" y="166"/>
                    <a:pt x="213" y="166"/>
                  </a:cubicBezTo>
                  <a:cubicBezTo>
                    <a:pt x="220" y="162"/>
                    <a:pt x="220" y="162"/>
                    <a:pt x="220" y="162"/>
                  </a:cubicBezTo>
                  <a:cubicBezTo>
                    <a:pt x="222" y="164"/>
                    <a:pt x="222" y="164"/>
                    <a:pt x="222" y="164"/>
                  </a:cubicBezTo>
                  <a:cubicBezTo>
                    <a:pt x="223" y="170"/>
                    <a:pt x="223" y="170"/>
                    <a:pt x="223" y="170"/>
                  </a:cubicBezTo>
                  <a:cubicBezTo>
                    <a:pt x="225" y="169"/>
                    <a:pt x="225" y="169"/>
                    <a:pt x="225" y="169"/>
                  </a:cubicBezTo>
                  <a:cubicBezTo>
                    <a:pt x="228" y="164"/>
                    <a:pt x="228" y="164"/>
                    <a:pt x="228" y="164"/>
                  </a:cubicBezTo>
                  <a:cubicBezTo>
                    <a:pt x="233" y="163"/>
                    <a:pt x="233" y="163"/>
                    <a:pt x="233" y="163"/>
                  </a:cubicBezTo>
                  <a:cubicBezTo>
                    <a:pt x="239" y="166"/>
                    <a:pt x="239" y="166"/>
                    <a:pt x="239" y="166"/>
                  </a:cubicBezTo>
                  <a:cubicBezTo>
                    <a:pt x="248" y="165"/>
                    <a:pt x="248" y="165"/>
                    <a:pt x="248" y="165"/>
                  </a:cubicBezTo>
                  <a:cubicBezTo>
                    <a:pt x="252" y="169"/>
                    <a:pt x="252" y="169"/>
                    <a:pt x="252" y="169"/>
                  </a:cubicBezTo>
                  <a:cubicBezTo>
                    <a:pt x="254" y="172"/>
                    <a:pt x="254" y="172"/>
                    <a:pt x="254" y="172"/>
                  </a:cubicBezTo>
                  <a:cubicBezTo>
                    <a:pt x="259" y="171"/>
                    <a:pt x="259" y="171"/>
                    <a:pt x="259" y="171"/>
                  </a:cubicBezTo>
                  <a:cubicBezTo>
                    <a:pt x="264" y="167"/>
                    <a:pt x="264" y="167"/>
                    <a:pt x="264" y="167"/>
                  </a:cubicBezTo>
                  <a:cubicBezTo>
                    <a:pt x="267" y="164"/>
                    <a:pt x="267" y="164"/>
                    <a:pt x="267" y="164"/>
                  </a:cubicBezTo>
                  <a:cubicBezTo>
                    <a:pt x="271" y="164"/>
                    <a:pt x="271" y="164"/>
                    <a:pt x="271" y="164"/>
                  </a:cubicBezTo>
                  <a:cubicBezTo>
                    <a:pt x="275" y="166"/>
                    <a:pt x="275" y="166"/>
                    <a:pt x="275" y="166"/>
                  </a:cubicBezTo>
                  <a:cubicBezTo>
                    <a:pt x="278" y="165"/>
                    <a:pt x="278" y="165"/>
                    <a:pt x="278" y="165"/>
                  </a:cubicBezTo>
                  <a:cubicBezTo>
                    <a:pt x="282" y="162"/>
                    <a:pt x="282" y="162"/>
                    <a:pt x="282" y="162"/>
                  </a:cubicBezTo>
                  <a:cubicBezTo>
                    <a:pt x="288" y="163"/>
                    <a:pt x="288" y="163"/>
                    <a:pt x="288" y="163"/>
                  </a:cubicBezTo>
                  <a:cubicBezTo>
                    <a:pt x="291" y="164"/>
                    <a:pt x="291" y="164"/>
                    <a:pt x="291" y="164"/>
                  </a:cubicBezTo>
                  <a:cubicBezTo>
                    <a:pt x="300" y="161"/>
                    <a:pt x="300" y="161"/>
                    <a:pt x="300" y="161"/>
                  </a:cubicBezTo>
                  <a:cubicBezTo>
                    <a:pt x="306" y="163"/>
                    <a:pt x="306" y="163"/>
                    <a:pt x="306" y="163"/>
                  </a:cubicBezTo>
                  <a:cubicBezTo>
                    <a:pt x="311" y="168"/>
                    <a:pt x="311" y="168"/>
                    <a:pt x="311" y="168"/>
                  </a:cubicBezTo>
                  <a:cubicBezTo>
                    <a:pt x="318" y="173"/>
                    <a:pt x="318" y="173"/>
                    <a:pt x="318" y="173"/>
                  </a:cubicBezTo>
                  <a:cubicBezTo>
                    <a:pt x="324" y="173"/>
                    <a:pt x="324" y="173"/>
                    <a:pt x="324" y="173"/>
                  </a:cubicBezTo>
                  <a:cubicBezTo>
                    <a:pt x="328" y="176"/>
                    <a:pt x="328" y="176"/>
                    <a:pt x="328" y="176"/>
                  </a:cubicBezTo>
                  <a:cubicBezTo>
                    <a:pt x="331" y="178"/>
                    <a:pt x="331" y="178"/>
                    <a:pt x="331" y="178"/>
                  </a:cubicBezTo>
                  <a:cubicBezTo>
                    <a:pt x="332" y="88"/>
                    <a:pt x="332" y="88"/>
                    <a:pt x="332" y="88"/>
                  </a:cubicBezTo>
                  <a:cubicBezTo>
                    <a:pt x="324" y="37"/>
                    <a:pt x="324" y="37"/>
                    <a:pt x="324" y="37"/>
                  </a:cubicBezTo>
                  <a:cubicBezTo>
                    <a:pt x="324" y="12"/>
                    <a:pt x="324" y="12"/>
                    <a:pt x="324" y="12"/>
                  </a:cubicBezTo>
                  <a:cubicBezTo>
                    <a:pt x="324" y="12"/>
                    <a:pt x="211" y="10"/>
                    <a:pt x="175" y="9"/>
                  </a:cubicBezTo>
                  <a:cubicBezTo>
                    <a:pt x="131" y="7"/>
                    <a:pt x="4" y="0"/>
                    <a:pt x="4" y="0"/>
                  </a:cubicBezTo>
                  <a:cubicBezTo>
                    <a:pt x="3" y="25"/>
                    <a:pt x="3" y="25"/>
                    <a:pt x="3" y="25"/>
                  </a:cubicBezTo>
                  <a:lnTo>
                    <a:pt x="0" y="2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5" name="Freeform 11">
              <a:extLst>
                <a:ext uri="{FF2B5EF4-FFF2-40B4-BE49-F238E27FC236}">
                  <a16:creationId xmlns:a16="http://schemas.microsoft.com/office/drawing/2014/main" id="{DB1150FD-9C0F-8A44-B588-98E52929C5EF}"/>
                </a:ext>
              </a:extLst>
            </p:cNvPr>
            <p:cNvSpPr>
              <a:spLocks/>
            </p:cNvSpPr>
            <p:nvPr/>
          </p:nvSpPr>
          <p:spPr bwMode="auto">
            <a:xfrm>
              <a:off x="11150420" y="7433787"/>
              <a:ext cx="1590152" cy="882164"/>
            </a:xfrm>
            <a:custGeom>
              <a:avLst/>
              <a:gdLst>
                <a:gd name="T0" fmla="*/ 282 w 282"/>
                <a:gd name="T1" fmla="*/ 156 h 156"/>
                <a:gd name="T2" fmla="*/ 282 w 282"/>
                <a:gd name="T3" fmla="*/ 52 h 156"/>
                <a:gd name="T4" fmla="*/ 276 w 282"/>
                <a:gd name="T5" fmla="*/ 49 h 156"/>
                <a:gd name="T6" fmla="*/ 273 w 282"/>
                <a:gd name="T7" fmla="*/ 47 h 156"/>
                <a:gd name="T8" fmla="*/ 271 w 282"/>
                <a:gd name="T9" fmla="*/ 41 h 156"/>
                <a:gd name="T10" fmla="*/ 265 w 282"/>
                <a:gd name="T11" fmla="*/ 35 h 156"/>
                <a:gd name="T12" fmla="*/ 268 w 282"/>
                <a:gd name="T13" fmla="*/ 30 h 156"/>
                <a:gd name="T14" fmla="*/ 271 w 282"/>
                <a:gd name="T15" fmla="*/ 24 h 156"/>
                <a:gd name="T16" fmla="*/ 271 w 282"/>
                <a:gd name="T17" fmla="*/ 19 h 156"/>
                <a:gd name="T18" fmla="*/ 269 w 282"/>
                <a:gd name="T19" fmla="*/ 19 h 156"/>
                <a:gd name="T20" fmla="*/ 260 w 282"/>
                <a:gd name="T21" fmla="*/ 19 h 156"/>
                <a:gd name="T22" fmla="*/ 258 w 282"/>
                <a:gd name="T23" fmla="*/ 15 h 156"/>
                <a:gd name="T24" fmla="*/ 254 w 282"/>
                <a:gd name="T25" fmla="*/ 9 h 156"/>
                <a:gd name="T26" fmla="*/ 165 w 282"/>
                <a:gd name="T27" fmla="*/ 6 h 156"/>
                <a:gd name="T28" fmla="*/ 10 w 282"/>
                <a:gd name="T29" fmla="*/ 0 h 156"/>
                <a:gd name="T30" fmla="*/ 0 w 282"/>
                <a:gd name="T31" fmla="*/ 146 h 156"/>
                <a:gd name="T32" fmla="*/ 133 w 282"/>
                <a:gd name="T33" fmla="*/ 153 h 156"/>
                <a:gd name="T34" fmla="*/ 282 w 282"/>
                <a:gd name="T35" fmla="*/ 156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2" h="156">
                  <a:moveTo>
                    <a:pt x="282" y="156"/>
                  </a:moveTo>
                  <a:cubicBezTo>
                    <a:pt x="282" y="52"/>
                    <a:pt x="282" y="52"/>
                    <a:pt x="282" y="52"/>
                  </a:cubicBezTo>
                  <a:cubicBezTo>
                    <a:pt x="276" y="49"/>
                    <a:pt x="276" y="49"/>
                    <a:pt x="276" y="49"/>
                  </a:cubicBezTo>
                  <a:cubicBezTo>
                    <a:pt x="273" y="47"/>
                    <a:pt x="273" y="47"/>
                    <a:pt x="273" y="47"/>
                  </a:cubicBezTo>
                  <a:cubicBezTo>
                    <a:pt x="271" y="41"/>
                    <a:pt x="271" y="41"/>
                    <a:pt x="271" y="41"/>
                  </a:cubicBezTo>
                  <a:cubicBezTo>
                    <a:pt x="265" y="35"/>
                    <a:pt x="265" y="35"/>
                    <a:pt x="265" y="35"/>
                  </a:cubicBezTo>
                  <a:cubicBezTo>
                    <a:pt x="268" y="30"/>
                    <a:pt x="268" y="30"/>
                    <a:pt x="268" y="30"/>
                  </a:cubicBezTo>
                  <a:cubicBezTo>
                    <a:pt x="271" y="24"/>
                    <a:pt x="271" y="24"/>
                    <a:pt x="271" y="24"/>
                  </a:cubicBezTo>
                  <a:cubicBezTo>
                    <a:pt x="271" y="19"/>
                    <a:pt x="271" y="19"/>
                    <a:pt x="271" y="19"/>
                  </a:cubicBezTo>
                  <a:cubicBezTo>
                    <a:pt x="269" y="19"/>
                    <a:pt x="269" y="19"/>
                    <a:pt x="269" y="19"/>
                  </a:cubicBezTo>
                  <a:cubicBezTo>
                    <a:pt x="260" y="19"/>
                    <a:pt x="260" y="19"/>
                    <a:pt x="260" y="19"/>
                  </a:cubicBezTo>
                  <a:cubicBezTo>
                    <a:pt x="258" y="15"/>
                    <a:pt x="258" y="15"/>
                    <a:pt x="258" y="15"/>
                  </a:cubicBezTo>
                  <a:cubicBezTo>
                    <a:pt x="254" y="9"/>
                    <a:pt x="254" y="9"/>
                    <a:pt x="254" y="9"/>
                  </a:cubicBezTo>
                  <a:cubicBezTo>
                    <a:pt x="254" y="9"/>
                    <a:pt x="187" y="7"/>
                    <a:pt x="165" y="6"/>
                  </a:cubicBezTo>
                  <a:cubicBezTo>
                    <a:pt x="126" y="5"/>
                    <a:pt x="10" y="0"/>
                    <a:pt x="10" y="0"/>
                  </a:cubicBezTo>
                  <a:cubicBezTo>
                    <a:pt x="0" y="146"/>
                    <a:pt x="0" y="146"/>
                    <a:pt x="0" y="146"/>
                  </a:cubicBezTo>
                  <a:cubicBezTo>
                    <a:pt x="41" y="148"/>
                    <a:pt x="104" y="151"/>
                    <a:pt x="133" y="153"/>
                  </a:cubicBezTo>
                  <a:cubicBezTo>
                    <a:pt x="169" y="154"/>
                    <a:pt x="282" y="156"/>
                    <a:pt x="282" y="156"/>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6" name="Freeform 12">
              <a:extLst>
                <a:ext uri="{FF2B5EF4-FFF2-40B4-BE49-F238E27FC236}">
                  <a16:creationId xmlns:a16="http://schemas.microsoft.com/office/drawing/2014/main" id="{8D783470-261D-B84A-8FB7-B32D656788AA}"/>
                </a:ext>
              </a:extLst>
            </p:cNvPr>
            <p:cNvSpPr>
              <a:spLocks/>
            </p:cNvSpPr>
            <p:nvPr/>
          </p:nvSpPr>
          <p:spPr bwMode="auto">
            <a:xfrm>
              <a:off x="10816355" y="6591723"/>
              <a:ext cx="1770548" cy="895530"/>
            </a:xfrm>
            <a:custGeom>
              <a:avLst/>
              <a:gdLst>
                <a:gd name="T0" fmla="*/ 313 w 313"/>
                <a:gd name="T1" fmla="*/ 158 h 158"/>
                <a:gd name="T2" fmla="*/ 313 w 313"/>
                <a:gd name="T3" fmla="*/ 158 h 158"/>
                <a:gd name="T4" fmla="*/ 313 w 313"/>
                <a:gd name="T5" fmla="*/ 158 h 158"/>
                <a:gd name="T6" fmla="*/ 311 w 313"/>
                <a:gd name="T7" fmla="*/ 154 h 158"/>
                <a:gd name="T8" fmla="*/ 310 w 313"/>
                <a:gd name="T9" fmla="*/ 148 h 158"/>
                <a:gd name="T10" fmla="*/ 304 w 313"/>
                <a:gd name="T11" fmla="*/ 146 h 158"/>
                <a:gd name="T12" fmla="*/ 304 w 313"/>
                <a:gd name="T13" fmla="*/ 145 h 158"/>
                <a:gd name="T14" fmla="*/ 302 w 313"/>
                <a:gd name="T15" fmla="*/ 142 h 158"/>
                <a:gd name="T16" fmla="*/ 304 w 313"/>
                <a:gd name="T17" fmla="*/ 140 h 158"/>
                <a:gd name="T18" fmla="*/ 303 w 313"/>
                <a:gd name="T19" fmla="*/ 135 h 158"/>
                <a:gd name="T20" fmla="*/ 300 w 313"/>
                <a:gd name="T21" fmla="*/ 133 h 158"/>
                <a:gd name="T22" fmla="*/ 299 w 313"/>
                <a:gd name="T23" fmla="*/ 130 h 158"/>
                <a:gd name="T24" fmla="*/ 297 w 313"/>
                <a:gd name="T25" fmla="*/ 123 h 158"/>
                <a:gd name="T26" fmla="*/ 297 w 313"/>
                <a:gd name="T27" fmla="*/ 113 h 158"/>
                <a:gd name="T28" fmla="*/ 296 w 313"/>
                <a:gd name="T29" fmla="*/ 111 h 158"/>
                <a:gd name="T30" fmla="*/ 294 w 313"/>
                <a:gd name="T31" fmla="*/ 108 h 158"/>
                <a:gd name="T32" fmla="*/ 295 w 313"/>
                <a:gd name="T33" fmla="*/ 104 h 158"/>
                <a:gd name="T34" fmla="*/ 295 w 313"/>
                <a:gd name="T35" fmla="*/ 94 h 158"/>
                <a:gd name="T36" fmla="*/ 293 w 313"/>
                <a:gd name="T37" fmla="*/ 87 h 158"/>
                <a:gd name="T38" fmla="*/ 291 w 313"/>
                <a:gd name="T39" fmla="*/ 85 h 158"/>
                <a:gd name="T40" fmla="*/ 289 w 313"/>
                <a:gd name="T41" fmla="*/ 85 h 158"/>
                <a:gd name="T42" fmla="*/ 288 w 313"/>
                <a:gd name="T43" fmla="*/ 83 h 158"/>
                <a:gd name="T44" fmla="*/ 287 w 313"/>
                <a:gd name="T45" fmla="*/ 78 h 158"/>
                <a:gd name="T46" fmla="*/ 286 w 313"/>
                <a:gd name="T47" fmla="*/ 74 h 158"/>
                <a:gd name="T48" fmla="*/ 289 w 313"/>
                <a:gd name="T49" fmla="*/ 73 h 158"/>
                <a:gd name="T50" fmla="*/ 289 w 313"/>
                <a:gd name="T51" fmla="*/ 72 h 158"/>
                <a:gd name="T52" fmla="*/ 288 w 313"/>
                <a:gd name="T53" fmla="*/ 71 h 158"/>
                <a:gd name="T54" fmla="*/ 287 w 313"/>
                <a:gd name="T55" fmla="*/ 68 h 158"/>
                <a:gd name="T56" fmla="*/ 285 w 313"/>
                <a:gd name="T57" fmla="*/ 65 h 158"/>
                <a:gd name="T58" fmla="*/ 283 w 313"/>
                <a:gd name="T59" fmla="*/ 60 h 158"/>
                <a:gd name="T60" fmla="*/ 281 w 313"/>
                <a:gd name="T61" fmla="*/ 54 h 158"/>
                <a:gd name="T62" fmla="*/ 278 w 313"/>
                <a:gd name="T63" fmla="*/ 49 h 158"/>
                <a:gd name="T64" fmla="*/ 275 w 313"/>
                <a:gd name="T65" fmla="*/ 40 h 158"/>
                <a:gd name="T66" fmla="*/ 272 w 313"/>
                <a:gd name="T67" fmla="*/ 36 h 158"/>
                <a:gd name="T68" fmla="*/ 271 w 313"/>
                <a:gd name="T69" fmla="*/ 35 h 158"/>
                <a:gd name="T70" fmla="*/ 267 w 313"/>
                <a:gd name="T71" fmla="*/ 32 h 158"/>
                <a:gd name="T72" fmla="*/ 260 w 313"/>
                <a:gd name="T73" fmla="*/ 27 h 158"/>
                <a:gd name="T74" fmla="*/ 255 w 313"/>
                <a:gd name="T75" fmla="*/ 25 h 158"/>
                <a:gd name="T76" fmla="*/ 250 w 313"/>
                <a:gd name="T77" fmla="*/ 23 h 158"/>
                <a:gd name="T78" fmla="*/ 246 w 313"/>
                <a:gd name="T79" fmla="*/ 19 h 158"/>
                <a:gd name="T80" fmla="*/ 239 w 313"/>
                <a:gd name="T81" fmla="*/ 18 h 158"/>
                <a:gd name="T82" fmla="*/ 230 w 313"/>
                <a:gd name="T83" fmla="*/ 19 h 158"/>
                <a:gd name="T84" fmla="*/ 227 w 313"/>
                <a:gd name="T85" fmla="*/ 19 h 158"/>
                <a:gd name="T86" fmla="*/ 224 w 313"/>
                <a:gd name="T87" fmla="*/ 20 h 158"/>
                <a:gd name="T88" fmla="*/ 222 w 313"/>
                <a:gd name="T89" fmla="*/ 22 h 158"/>
                <a:gd name="T90" fmla="*/ 219 w 313"/>
                <a:gd name="T91" fmla="*/ 21 h 158"/>
                <a:gd name="T92" fmla="*/ 216 w 313"/>
                <a:gd name="T93" fmla="*/ 19 h 158"/>
                <a:gd name="T94" fmla="*/ 210 w 313"/>
                <a:gd name="T95" fmla="*/ 16 h 158"/>
                <a:gd name="T96" fmla="*/ 202 w 313"/>
                <a:gd name="T97" fmla="*/ 12 h 158"/>
                <a:gd name="T98" fmla="*/ 10 w 313"/>
                <a:gd name="T99" fmla="*/ 0 h 158"/>
                <a:gd name="T100" fmla="*/ 0 w 313"/>
                <a:gd name="T101" fmla="*/ 95 h 158"/>
                <a:gd name="T102" fmla="*/ 73 w 313"/>
                <a:gd name="T103" fmla="*/ 102 h 158"/>
                <a:gd name="T104" fmla="*/ 69 w 313"/>
                <a:gd name="T105" fmla="*/ 149 h 158"/>
                <a:gd name="T106" fmla="*/ 69 w 313"/>
                <a:gd name="T107" fmla="*/ 149 h 158"/>
                <a:gd name="T108" fmla="*/ 224 w 313"/>
                <a:gd name="T109" fmla="*/ 155 h 158"/>
                <a:gd name="T110" fmla="*/ 313 w 313"/>
                <a:gd name="T111"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3" h="158">
                  <a:moveTo>
                    <a:pt x="313" y="158"/>
                  </a:moveTo>
                  <a:cubicBezTo>
                    <a:pt x="313" y="158"/>
                    <a:pt x="313" y="158"/>
                    <a:pt x="313" y="158"/>
                  </a:cubicBezTo>
                  <a:cubicBezTo>
                    <a:pt x="313" y="158"/>
                    <a:pt x="313" y="158"/>
                    <a:pt x="313" y="158"/>
                  </a:cubicBezTo>
                  <a:cubicBezTo>
                    <a:pt x="311" y="154"/>
                    <a:pt x="311" y="154"/>
                    <a:pt x="311" y="154"/>
                  </a:cubicBezTo>
                  <a:cubicBezTo>
                    <a:pt x="310" y="148"/>
                    <a:pt x="310" y="148"/>
                    <a:pt x="310" y="148"/>
                  </a:cubicBezTo>
                  <a:cubicBezTo>
                    <a:pt x="310" y="148"/>
                    <a:pt x="305" y="147"/>
                    <a:pt x="304" y="146"/>
                  </a:cubicBezTo>
                  <a:cubicBezTo>
                    <a:pt x="303" y="145"/>
                    <a:pt x="304" y="145"/>
                    <a:pt x="304" y="145"/>
                  </a:cubicBezTo>
                  <a:cubicBezTo>
                    <a:pt x="302" y="142"/>
                    <a:pt x="302" y="142"/>
                    <a:pt x="302" y="142"/>
                  </a:cubicBezTo>
                  <a:cubicBezTo>
                    <a:pt x="304" y="140"/>
                    <a:pt x="304" y="140"/>
                    <a:pt x="304" y="140"/>
                  </a:cubicBezTo>
                  <a:cubicBezTo>
                    <a:pt x="303" y="135"/>
                    <a:pt x="303" y="135"/>
                    <a:pt x="303" y="135"/>
                  </a:cubicBezTo>
                  <a:cubicBezTo>
                    <a:pt x="300" y="133"/>
                    <a:pt x="300" y="133"/>
                    <a:pt x="300" y="133"/>
                  </a:cubicBezTo>
                  <a:cubicBezTo>
                    <a:pt x="299" y="130"/>
                    <a:pt x="299" y="130"/>
                    <a:pt x="299" y="130"/>
                  </a:cubicBezTo>
                  <a:cubicBezTo>
                    <a:pt x="297" y="123"/>
                    <a:pt x="297" y="123"/>
                    <a:pt x="297" y="123"/>
                  </a:cubicBezTo>
                  <a:cubicBezTo>
                    <a:pt x="297" y="113"/>
                    <a:pt x="297" y="113"/>
                    <a:pt x="297" y="113"/>
                  </a:cubicBezTo>
                  <a:cubicBezTo>
                    <a:pt x="296" y="111"/>
                    <a:pt x="296" y="111"/>
                    <a:pt x="296" y="111"/>
                  </a:cubicBezTo>
                  <a:cubicBezTo>
                    <a:pt x="294" y="108"/>
                    <a:pt x="294" y="108"/>
                    <a:pt x="294" y="108"/>
                  </a:cubicBezTo>
                  <a:cubicBezTo>
                    <a:pt x="295" y="104"/>
                    <a:pt x="295" y="104"/>
                    <a:pt x="295" y="104"/>
                  </a:cubicBezTo>
                  <a:cubicBezTo>
                    <a:pt x="295" y="94"/>
                    <a:pt x="295" y="94"/>
                    <a:pt x="295" y="94"/>
                  </a:cubicBezTo>
                  <a:cubicBezTo>
                    <a:pt x="293" y="87"/>
                    <a:pt x="293" y="87"/>
                    <a:pt x="293" y="87"/>
                  </a:cubicBezTo>
                  <a:cubicBezTo>
                    <a:pt x="291" y="85"/>
                    <a:pt x="291" y="85"/>
                    <a:pt x="291" y="85"/>
                  </a:cubicBezTo>
                  <a:cubicBezTo>
                    <a:pt x="289" y="85"/>
                    <a:pt x="289" y="85"/>
                    <a:pt x="289" y="85"/>
                  </a:cubicBezTo>
                  <a:cubicBezTo>
                    <a:pt x="288" y="83"/>
                    <a:pt x="288" y="83"/>
                    <a:pt x="288" y="83"/>
                  </a:cubicBezTo>
                  <a:cubicBezTo>
                    <a:pt x="287" y="78"/>
                    <a:pt x="287" y="78"/>
                    <a:pt x="287" y="78"/>
                  </a:cubicBezTo>
                  <a:cubicBezTo>
                    <a:pt x="286" y="74"/>
                    <a:pt x="286" y="74"/>
                    <a:pt x="286" y="74"/>
                  </a:cubicBezTo>
                  <a:cubicBezTo>
                    <a:pt x="289" y="73"/>
                    <a:pt x="289" y="73"/>
                    <a:pt x="289" y="73"/>
                  </a:cubicBezTo>
                  <a:cubicBezTo>
                    <a:pt x="289" y="72"/>
                    <a:pt x="289" y="72"/>
                    <a:pt x="289" y="72"/>
                  </a:cubicBezTo>
                  <a:cubicBezTo>
                    <a:pt x="288" y="71"/>
                    <a:pt x="288" y="71"/>
                    <a:pt x="288" y="71"/>
                  </a:cubicBezTo>
                  <a:cubicBezTo>
                    <a:pt x="287" y="68"/>
                    <a:pt x="287" y="68"/>
                    <a:pt x="287" y="68"/>
                  </a:cubicBezTo>
                  <a:cubicBezTo>
                    <a:pt x="285" y="65"/>
                    <a:pt x="285" y="65"/>
                    <a:pt x="285" y="65"/>
                  </a:cubicBezTo>
                  <a:cubicBezTo>
                    <a:pt x="283" y="60"/>
                    <a:pt x="283" y="60"/>
                    <a:pt x="283" y="60"/>
                  </a:cubicBezTo>
                  <a:cubicBezTo>
                    <a:pt x="281" y="54"/>
                    <a:pt x="281" y="54"/>
                    <a:pt x="281" y="54"/>
                  </a:cubicBezTo>
                  <a:cubicBezTo>
                    <a:pt x="278" y="49"/>
                    <a:pt x="278" y="49"/>
                    <a:pt x="278" y="49"/>
                  </a:cubicBezTo>
                  <a:cubicBezTo>
                    <a:pt x="275" y="40"/>
                    <a:pt x="275" y="40"/>
                    <a:pt x="275" y="40"/>
                  </a:cubicBezTo>
                  <a:cubicBezTo>
                    <a:pt x="272" y="36"/>
                    <a:pt x="272" y="36"/>
                    <a:pt x="272" y="36"/>
                  </a:cubicBezTo>
                  <a:cubicBezTo>
                    <a:pt x="271" y="35"/>
                    <a:pt x="271" y="35"/>
                    <a:pt x="271" y="35"/>
                  </a:cubicBezTo>
                  <a:cubicBezTo>
                    <a:pt x="267" y="32"/>
                    <a:pt x="267" y="32"/>
                    <a:pt x="267" y="32"/>
                  </a:cubicBezTo>
                  <a:cubicBezTo>
                    <a:pt x="260" y="27"/>
                    <a:pt x="260" y="27"/>
                    <a:pt x="260" y="27"/>
                  </a:cubicBezTo>
                  <a:cubicBezTo>
                    <a:pt x="255" y="25"/>
                    <a:pt x="255" y="25"/>
                    <a:pt x="255" y="25"/>
                  </a:cubicBezTo>
                  <a:cubicBezTo>
                    <a:pt x="250" y="23"/>
                    <a:pt x="250" y="23"/>
                    <a:pt x="250" y="23"/>
                  </a:cubicBezTo>
                  <a:cubicBezTo>
                    <a:pt x="246" y="19"/>
                    <a:pt x="246" y="19"/>
                    <a:pt x="246" y="19"/>
                  </a:cubicBezTo>
                  <a:cubicBezTo>
                    <a:pt x="239" y="18"/>
                    <a:pt x="239" y="18"/>
                    <a:pt x="239" y="18"/>
                  </a:cubicBezTo>
                  <a:cubicBezTo>
                    <a:pt x="230" y="19"/>
                    <a:pt x="230" y="19"/>
                    <a:pt x="230" y="19"/>
                  </a:cubicBezTo>
                  <a:cubicBezTo>
                    <a:pt x="227" y="19"/>
                    <a:pt x="227" y="19"/>
                    <a:pt x="227" y="19"/>
                  </a:cubicBezTo>
                  <a:cubicBezTo>
                    <a:pt x="224" y="20"/>
                    <a:pt x="224" y="20"/>
                    <a:pt x="224" y="20"/>
                  </a:cubicBezTo>
                  <a:cubicBezTo>
                    <a:pt x="222" y="22"/>
                    <a:pt x="222" y="22"/>
                    <a:pt x="222" y="22"/>
                  </a:cubicBezTo>
                  <a:cubicBezTo>
                    <a:pt x="219" y="21"/>
                    <a:pt x="219" y="21"/>
                    <a:pt x="219" y="21"/>
                  </a:cubicBezTo>
                  <a:cubicBezTo>
                    <a:pt x="216" y="19"/>
                    <a:pt x="216" y="19"/>
                    <a:pt x="216" y="19"/>
                  </a:cubicBezTo>
                  <a:cubicBezTo>
                    <a:pt x="210" y="16"/>
                    <a:pt x="210" y="16"/>
                    <a:pt x="210" y="16"/>
                  </a:cubicBezTo>
                  <a:cubicBezTo>
                    <a:pt x="202" y="12"/>
                    <a:pt x="202" y="12"/>
                    <a:pt x="202" y="12"/>
                  </a:cubicBezTo>
                  <a:cubicBezTo>
                    <a:pt x="10" y="0"/>
                    <a:pt x="10" y="0"/>
                    <a:pt x="10" y="0"/>
                  </a:cubicBezTo>
                  <a:cubicBezTo>
                    <a:pt x="0" y="95"/>
                    <a:pt x="0" y="95"/>
                    <a:pt x="0" y="95"/>
                  </a:cubicBezTo>
                  <a:cubicBezTo>
                    <a:pt x="73" y="102"/>
                    <a:pt x="73" y="102"/>
                    <a:pt x="73" y="102"/>
                  </a:cubicBezTo>
                  <a:cubicBezTo>
                    <a:pt x="69" y="149"/>
                    <a:pt x="69" y="149"/>
                    <a:pt x="69" y="149"/>
                  </a:cubicBezTo>
                  <a:cubicBezTo>
                    <a:pt x="69" y="149"/>
                    <a:pt x="69" y="149"/>
                    <a:pt x="69" y="149"/>
                  </a:cubicBezTo>
                  <a:cubicBezTo>
                    <a:pt x="75" y="149"/>
                    <a:pt x="186" y="154"/>
                    <a:pt x="224" y="155"/>
                  </a:cubicBezTo>
                  <a:cubicBezTo>
                    <a:pt x="246" y="156"/>
                    <a:pt x="313" y="158"/>
                    <a:pt x="313" y="158"/>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7" name="Freeform 13">
              <a:extLst>
                <a:ext uri="{FF2B5EF4-FFF2-40B4-BE49-F238E27FC236}">
                  <a16:creationId xmlns:a16="http://schemas.microsoft.com/office/drawing/2014/main" id="{6FED49E3-1955-8648-BACB-842CBB9B7A09}"/>
                </a:ext>
              </a:extLst>
            </p:cNvPr>
            <p:cNvSpPr>
              <a:spLocks/>
            </p:cNvSpPr>
            <p:nvPr/>
          </p:nvSpPr>
          <p:spPr bwMode="auto">
            <a:xfrm>
              <a:off x="10869803" y="5789758"/>
              <a:ext cx="1523341" cy="1015825"/>
            </a:xfrm>
            <a:custGeom>
              <a:avLst/>
              <a:gdLst>
                <a:gd name="T0" fmla="*/ 200 w 269"/>
                <a:gd name="T1" fmla="*/ 158 h 180"/>
                <a:gd name="T2" fmla="*/ 206 w 269"/>
                <a:gd name="T3" fmla="*/ 161 h 180"/>
                <a:gd name="T4" fmla="*/ 209 w 269"/>
                <a:gd name="T5" fmla="*/ 163 h 180"/>
                <a:gd name="T6" fmla="*/ 212 w 269"/>
                <a:gd name="T7" fmla="*/ 164 h 180"/>
                <a:gd name="T8" fmla="*/ 214 w 269"/>
                <a:gd name="T9" fmla="*/ 162 h 180"/>
                <a:gd name="T10" fmla="*/ 217 w 269"/>
                <a:gd name="T11" fmla="*/ 161 h 180"/>
                <a:gd name="T12" fmla="*/ 220 w 269"/>
                <a:gd name="T13" fmla="*/ 161 h 180"/>
                <a:gd name="T14" fmla="*/ 229 w 269"/>
                <a:gd name="T15" fmla="*/ 160 h 180"/>
                <a:gd name="T16" fmla="*/ 236 w 269"/>
                <a:gd name="T17" fmla="*/ 161 h 180"/>
                <a:gd name="T18" fmla="*/ 240 w 269"/>
                <a:gd name="T19" fmla="*/ 165 h 180"/>
                <a:gd name="T20" fmla="*/ 245 w 269"/>
                <a:gd name="T21" fmla="*/ 167 h 180"/>
                <a:gd name="T22" fmla="*/ 250 w 269"/>
                <a:gd name="T23" fmla="*/ 169 h 180"/>
                <a:gd name="T24" fmla="*/ 257 w 269"/>
                <a:gd name="T25" fmla="*/ 174 h 180"/>
                <a:gd name="T26" fmla="*/ 261 w 269"/>
                <a:gd name="T27" fmla="*/ 177 h 180"/>
                <a:gd name="T28" fmla="*/ 262 w 269"/>
                <a:gd name="T29" fmla="*/ 178 h 180"/>
                <a:gd name="T30" fmla="*/ 263 w 269"/>
                <a:gd name="T31" fmla="*/ 180 h 180"/>
                <a:gd name="T32" fmla="*/ 263 w 269"/>
                <a:gd name="T33" fmla="*/ 180 h 180"/>
                <a:gd name="T34" fmla="*/ 263 w 269"/>
                <a:gd name="T35" fmla="*/ 177 h 180"/>
                <a:gd name="T36" fmla="*/ 263 w 269"/>
                <a:gd name="T37" fmla="*/ 173 h 180"/>
                <a:gd name="T38" fmla="*/ 259 w 269"/>
                <a:gd name="T39" fmla="*/ 170 h 180"/>
                <a:gd name="T40" fmla="*/ 259 w 269"/>
                <a:gd name="T41" fmla="*/ 167 h 180"/>
                <a:gd name="T42" fmla="*/ 260 w 269"/>
                <a:gd name="T43" fmla="*/ 164 h 180"/>
                <a:gd name="T44" fmla="*/ 263 w 269"/>
                <a:gd name="T45" fmla="*/ 163 h 180"/>
                <a:gd name="T46" fmla="*/ 263 w 269"/>
                <a:gd name="T47" fmla="*/ 156 h 180"/>
                <a:gd name="T48" fmla="*/ 264 w 269"/>
                <a:gd name="T49" fmla="*/ 153 h 180"/>
                <a:gd name="T50" fmla="*/ 266 w 269"/>
                <a:gd name="T51" fmla="*/ 152 h 180"/>
                <a:gd name="T52" fmla="*/ 266 w 269"/>
                <a:gd name="T53" fmla="*/ 148 h 180"/>
                <a:gd name="T54" fmla="*/ 264 w 269"/>
                <a:gd name="T55" fmla="*/ 143 h 180"/>
                <a:gd name="T56" fmla="*/ 262 w 269"/>
                <a:gd name="T57" fmla="*/ 142 h 180"/>
                <a:gd name="T58" fmla="*/ 263 w 269"/>
                <a:gd name="T59" fmla="*/ 137 h 180"/>
                <a:gd name="T60" fmla="*/ 263 w 269"/>
                <a:gd name="T61" fmla="*/ 134 h 180"/>
                <a:gd name="T62" fmla="*/ 266 w 269"/>
                <a:gd name="T63" fmla="*/ 134 h 180"/>
                <a:gd name="T64" fmla="*/ 269 w 269"/>
                <a:gd name="T65" fmla="*/ 47 h 180"/>
                <a:gd name="T66" fmla="*/ 266 w 269"/>
                <a:gd name="T67" fmla="*/ 44 h 180"/>
                <a:gd name="T68" fmla="*/ 264 w 269"/>
                <a:gd name="T69" fmla="*/ 41 h 180"/>
                <a:gd name="T70" fmla="*/ 259 w 269"/>
                <a:gd name="T71" fmla="*/ 39 h 180"/>
                <a:gd name="T72" fmla="*/ 258 w 269"/>
                <a:gd name="T73" fmla="*/ 36 h 180"/>
                <a:gd name="T74" fmla="*/ 255 w 269"/>
                <a:gd name="T75" fmla="*/ 33 h 180"/>
                <a:gd name="T76" fmla="*/ 254 w 269"/>
                <a:gd name="T77" fmla="*/ 31 h 180"/>
                <a:gd name="T78" fmla="*/ 254 w 269"/>
                <a:gd name="T79" fmla="*/ 29 h 180"/>
                <a:gd name="T80" fmla="*/ 254 w 269"/>
                <a:gd name="T81" fmla="*/ 27 h 180"/>
                <a:gd name="T82" fmla="*/ 257 w 269"/>
                <a:gd name="T83" fmla="*/ 24 h 180"/>
                <a:gd name="T84" fmla="*/ 260 w 269"/>
                <a:gd name="T85" fmla="*/ 21 h 180"/>
                <a:gd name="T86" fmla="*/ 264 w 269"/>
                <a:gd name="T87" fmla="*/ 17 h 180"/>
                <a:gd name="T88" fmla="*/ 263 w 269"/>
                <a:gd name="T89" fmla="*/ 15 h 180"/>
                <a:gd name="T90" fmla="*/ 263 w 269"/>
                <a:gd name="T91" fmla="*/ 14 h 180"/>
                <a:gd name="T92" fmla="*/ 136 w 269"/>
                <a:gd name="T93" fmla="*/ 8 h 180"/>
                <a:gd name="T94" fmla="*/ 14 w 269"/>
                <a:gd name="T95" fmla="*/ 0 h 180"/>
                <a:gd name="T96" fmla="*/ 0 w 269"/>
                <a:gd name="T97" fmla="*/ 142 h 180"/>
                <a:gd name="T98" fmla="*/ 192 w 269"/>
                <a:gd name="T99" fmla="*/ 154 h 180"/>
                <a:gd name="T100" fmla="*/ 200 w 269"/>
                <a:gd name="T101" fmla="*/ 15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9" h="180">
                  <a:moveTo>
                    <a:pt x="200" y="158"/>
                  </a:moveTo>
                  <a:cubicBezTo>
                    <a:pt x="206" y="161"/>
                    <a:pt x="206" y="161"/>
                    <a:pt x="206" y="161"/>
                  </a:cubicBezTo>
                  <a:cubicBezTo>
                    <a:pt x="209" y="163"/>
                    <a:pt x="209" y="163"/>
                    <a:pt x="209" y="163"/>
                  </a:cubicBezTo>
                  <a:cubicBezTo>
                    <a:pt x="212" y="164"/>
                    <a:pt x="212" y="164"/>
                    <a:pt x="212" y="164"/>
                  </a:cubicBezTo>
                  <a:cubicBezTo>
                    <a:pt x="214" y="162"/>
                    <a:pt x="214" y="162"/>
                    <a:pt x="214" y="162"/>
                  </a:cubicBezTo>
                  <a:cubicBezTo>
                    <a:pt x="217" y="161"/>
                    <a:pt x="217" y="161"/>
                    <a:pt x="217" y="161"/>
                  </a:cubicBezTo>
                  <a:cubicBezTo>
                    <a:pt x="220" y="161"/>
                    <a:pt x="220" y="161"/>
                    <a:pt x="220" y="161"/>
                  </a:cubicBezTo>
                  <a:cubicBezTo>
                    <a:pt x="229" y="160"/>
                    <a:pt x="229" y="160"/>
                    <a:pt x="229" y="160"/>
                  </a:cubicBezTo>
                  <a:cubicBezTo>
                    <a:pt x="236" y="161"/>
                    <a:pt x="236" y="161"/>
                    <a:pt x="236" y="161"/>
                  </a:cubicBezTo>
                  <a:cubicBezTo>
                    <a:pt x="240" y="165"/>
                    <a:pt x="240" y="165"/>
                    <a:pt x="240" y="165"/>
                  </a:cubicBezTo>
                  <a:cubicBezTo>
                    <a:pt x="245" y="167"/>
                    <a:pt x="245" y="167"/>
                    <a:pt x="245" y="167"/>
                  </a:cubicBezTo>
                  <a:cubicBezTo>
                    <a:pt x="250" y="169"/>
                    <a:pt x="250" y="169"/>
                    <a:pt x="250" y="169"/>
                  </a:cubicBezTo>
                  <a:cubicBezTo>
                    <a:pt x="257" y="174"/>
                    <a:pt x="257" y="174"/>
                    <a:pt x="257" y="174"/>
                  </a:cubicBezTo>
                  <a:cubicBezTo>
                    <a:pt x="261" y="177"/>
                    <a:pt x="261" y="177"/>
                    <a:pt x="261" y="177"/>
                  </a:cubicBezTo>
                  <a:cubicBezTo>
                    <a:pt x="262" y="178"/>
                    <a:pt x="262" y="178"/>
                    <a:pt x="262" y="178"/>
                  </a:cubicBezTo>
                  <a:cubicBezTo>
                    <a:pt x="263" y="180"/>
                    <a:pt x="263" y="180"/>
                    <a:pt x="263" y="180"/>
                  </a:cubicBezTo>
                  <a:cubicBezTo>
                    <a:pt x="263" y="180"/>
                    <a:pt x="263" y="180"/>
                    <a:pt x="263" y="180"/>
                  </a:cubicBezTo>
                  <a:cubicBezTo>
                    <a:pt x="263" y="177"/>
                    <a:pt x="263" y="177"/>
                    <a:pt x="263" y="177"/>
                  </a:cubicBezTo>
                  <a:cubicBezTo>
                    <a:pt x="263" y="173"/>
                    <a:pt x="263" y="173"/>
                    <a:pt x="263" y="173"/>
                  </a:cubicBezTo>
                  <a:cubicBezTo>
                    <a:pt x="259" y="170"/>
                    <a:pt x="259" y="170"/>
                    <a:pt x="259" y="170"/>
                  </a:cubicBezTo>
                  <a:cubicBezTo>
                    <a:pt x="259" y="167"/>
                    <a:pt x="259" y="167"/>
                    <a:pt x="259" y="167"/>
                  </a:cubicBezTo>
                  <a:cubicBezTo>
                    <a:pt x="260" y="164"/>
                    <a:pt x="260" y="164"/>
                    <a:pt x="260" y="164"/>
                  </a:cubicBezTo>
                  <a:cubicBezTo>
                    <a:pt x="263" y="163"/>
                    <a:pt x="263" y="163"/>
                    <a:pt x="263" y="163"/>
                  </a:cubicBezTo>
                  <a:cubicBezTo>
                    <a:pt x="263" y="156"/>
                    <a:pt x="263" y="156"/>
                    <a:pt x="263" y="156"/>
                  </a:cubicBezTo>
                  <a:cubicBezTo>
                    <a:pt x="264" y="153"/>
                    <a:pt x="264" y="153"/>
                    <a:pt x="264" y="153"/>
                  </a:cubicBezTo>
                  <a:cubicBezTo>
                    <a:pt x="266" y="152"/>
                    <a:pt x="266" y="152"/>
                    <a:pt x="266" y="152"/>
                  </a:cubicBezTo>
                  <a:cubicBezTo>
                    <a:pt x="266" y="148"/>
                    <a:pt x="266" y="148"/>
                    <a:pt x="266" y="148"/>
                  </a:cubicBezTo>
                  <a:cubicBezTo>
                    <a:pt x="264" y="143"/>
                    <a:pt x="264" y="143"/>
                    <a:pt x="264" y="143"/>
                  </a:cubicBezTo>
                  <a:cubicBezTo>
                    <a:pt x="262" y="142"/>
                    <a:pt x="262" y="142"/>
                    <a:pt x="262" y="142"/>
                  </a:cubicBezTo>
                  <a:cubicBezTo>
                    <a:pt x="263" y="137"/>
                    <a:pt x="263" y="137"/>
                    <a:pt x="263" y="137"/>
                  </a:cubicBezTo>
                  <a:cubicBezTo>
                    <a:pt x="263" y="134"/>
                    <a:pt x="263" y="134"/>
                    <a:pt x="263" y="134"/>
                  </a:cubicBezTo>
                  <a:cubicBezTo>
                    <a:pt x="266" y="134"/>
                    <a:pt x="266" y="134"/>
                    <a:pt x="266" y="134"/>
                  </a:cubicBezTo>
                  <a:cubicBezTo>
                    <a:pt x="269" y="47"/>
                    <a:pt x="269" y="47"/>
                    <a:pt x="269" y="47"/>
                  </a:cubicBezTo>
                  <a:cubicBezTo>
                    <a:pt x="266" y="44"/>
                    <a:pt x="266" y="44"/>
                    <a:pt x="266" y="44"/>
                  </a:cubicBezTo>
                  <a:cubicBezTo>
                    <a:pt x="264" y="41"/>
                    <a:pt x="264" y="41"/>
                    <a:pt x="264" y="41"/>
                  </a:cubicBezTo>
                  <a:cubicBezTo>
                    <a:pt x="259" y="39"/>
                    <a:pt x="259" y="39"/>
                    <a:pt x="259" y="39"/>
                  </a:cubicBezTo>
                  <a:cubicBezTo>
                    <a:pt x="258" y="36"/>
                    <a:pt x="258" y="36"/>
                    <a:pt x="258" y="36"/>
                  </a:cubicBezTo>
                  <a:cubicBezTo>
                    <a:pt x="255" y="33"/>
                    <a:pt x="255" y="33"/>
                    <a:pt x="255" y="33"/>
                  </a:cubicBezTo>
                  <a:cubicBezTo>
                    <a:pt x="254" y="31"/>
                    <a:pt x="254" y="31"/>
                    <a:pt x="254" y="31"/>
                  </a:cubicBezTo>
                  <a:cubicBezTo>
                    <a:pt x="254" y="29"/>
                    <a:pt x="254" y="29"/>
                    <a:pt x="254" y="29"/>
                  </a:cubicBezTo>
                  <a:cubicBezTo>
                    <a:pt x="254" y="27"/>
                    <a:pt x="254" y="27"/>
                    <a:pt x="254" y="27"/>
                  </a:cubicBezTo>
                  <a:cubicBezTo>
                    <a:pt x="257" y="24"/>
                    <a:pt x="257" y="24"/>
                    <a:pt x="257" y="24"/>
                  </a:cubicBezTo>
                  <a:cubicBezTo>
                    <a:pt x="260" y="21"/>
                    <a:pt x="260" y="21"/>
                    <a:pt x="260" y="21"/>
                  </a:cubicBezTo>
                  <a:cubicBezTo>
                    <a:pt x="264" y="17"/>
                    <a:pt x="264" y="17"/>
                    <a:pt x="264" y="17"/>
                  </a:cubicBezTo>
                  <a:cubicBezTo>
                    <a:pt x="263" y="15"/>
                    <a:pt x="263" y="15"/>
                    <a:pt x="263" y="15"/>
                  </a:cubicBezTo>
                  <a:cubicBezTo>
                    <a:pt x="263" y="14"/>
                    <a:pt x="263" y="14"/>
                    <a:pt x="263" y="14"/>
                  </a:cubicBezTo>
                  <a:cubicBezTo>
                    <a:pt x="263" y="14"/>
                    <a:pt x="167" y="10"/>
                    <a:pt x="136" y="8"/>
                  </a:cubicBezTo>
                  <a:cubicBezTo>
                    <a:pt x="105" y="6"/>
                    <a:pt x="14" y="0"/>
                    <a:pt x="14" y="0"/>
                  </a:cubicBezTo>
                  <a:cubicBezTo>
                    <a:pt x="0" y="142"/>
                    <a:pt x="0" y="142"/>
                    <a:pt x="0" y="142"/>
                  </a:cubicBezTo>
                  <a:cubicBezTo>
                    <a:pt x="192" y="154"/>
                    <a:pt x="192" y="154"/>
                    <a:pt x="192" y="154"/>
                  </a:cubicBezTo>
                  <a:lnTo>
                    <a:pt x="200" y="15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8" name="Freeform 14">
              <a:extLst>
                <a:ext uri="{FF2B5EF4-FFF2-40B4-BE49-F238E27FC236}">
                  <a16:creationId xmlns:a16="http://schemas.microsoft.com/office/drawing/2014/main" id="{2E74C90D-85D1-9049-AA01-F64B5C1595C3}"/>
                </a:ext>
              </a:extLst>
            </p:cNvPr>
            <p:cNvSpPr>
              <a:spLocks/>
            </p:cNvSpPr>
            <p:nvPr/>
          </p:nvSpPr>
          <p:spPr bwMode="auto">
            <a:xfrm>
              <a:off x="9399915" y="5863268"/>
              <a:ext cx="1530020" cy="1263096"/>
            </a:xfrm>
            <a:custGeom>
              <a:avLst/>
              <a:gdLst>
                <a:gd name="T0" fmla="*/ 229 w 229"/>
                <a:gd name="T1" fmla="*/ 27 h 189"/>
                <a:gd name="T2" fmla="*/ 228 w 229"/>
                <a:gd name="T3" fmla="*/ 27 h 189"/>
                <a:gd name="T4" fmla="*/ 28 w 229"/>
                <a:gd name="T5" fmla="*/ 0 h 189"/>
                <a:gd name="T6" fmla="*/ 24 w 229"/>
                <a:gd name="T7" fmla="*/ 23 h 189"/>
                <a:gd name="T8" fmla="*/ 7 w 229"/>
                <a:gd name="T9" fmla="*/ 122 h 189"/>
                <a:gd name="T10" fmla="*/ 0 w 229"/>
                <a:gd name="T11" fmla="*/ 162 h 189"/>
                <a:gd name="T12" fmla="*/ 61 w 229"/>
                <a:gd name="T13" fmla="*/ 172 h 189"/>
                <a:gd name="T14" fmla="*/ 212 w 229"/>
                <a:gd name="T15" fmla="*/ 189 h 189"/>
                <a:gd name="T16" fmla="*/ 220 w 229"/>
                <a:gd name="T17" fmla="*/ 109 h 189"/>
                <a:gd name="T18" fmla="*/ 229 w 229"/>
                <a:gd name="T19" fmla="*/ 27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9" h="189">
                  <a:moveTo>
                    <a:pt x="229" y="27"/>
                  </a:moveTo>
                  <a:lnTo>
                    <a:pt x="228" y="27"/>
                  </a:lnTo>
                  <a:lnTo>
                    <a:pt x="28" y="0"/>
                  </a:lnTo>
                  <a:lnTo>
                    <a:pt x="24" y="23"/>
                  </a:lnTo>
                  <a:lnTo>
                    <a:pt x="7" y="122"/>
                  </a:lnTo>
                  <a:lnTo>
                    <a:pt x="0" y="162"/>
                  </a:lnTo>
                  <a:lnTo>
                    <a:pt x="61" y="172"/>
                  </a:lnTo>
                  <a:lnTo>
                    <a:pt x="212" y="189"/>
                  </a:lnTo>
                  <a:lnTo>
                    <a:pt x="220" y="109"/>
                  </a:lnTo>
                  <a:lnTo>
                    <a:pt x="229" y="2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9" name="Freeform 15">
              <a:extLst>
                <a:ext uri="{FF2B5EF4-FFF2-40B4-BE49-F238E27FC236}">
                  <a16:creationId xmlns:a16="http://schemas.microsoft.com/office/drawing/2014/main" id="{B3CB24FA-C132-9D45-93C7-2E478C2F9098}"/>
                </a:ext>
              </a:extLst>
            </p:cNvPr>
            <p:cNvSpPr>
              <a:spLocks/>
            </p:cNvSpPr>
            <p:nvPr/>
          </p:nvSpPr>
          <p:spPr bwMode="auto">
            <a:xfrm>
              <a:off x="10949982" y="4954371"/>
              <a:ext cx="1423120" cy="915582"/>
            </a:xfrm>
            <a:custGeom>
              <a:avLst/>
              <a:gdLst>
                <a:gd name="T0" fmla="*/ 249 w 251"/>
                <a:gd name="T1" fmla="*/ 161 h 162"/>
                <a:gd name="T2" fmla="*/ 249 w 251"/>
                <a:gd name="T3" fmla="*/ 162 h 162"/>
                <a:gd name="T4" fmla="*/ 249 w 251"/>
                <a:gd name="T5" fmla="*/ 162 h 162"/>
                <a:gd name="T6" fmla="*/ 251 w 251"/>
                <a:gd name="T7" fmla="*/ 160 h 162"/>
                <a:gd name="T8" fmla="*/ 251 w 251"/>
                <a:gd name="T9" fmla="*/ 155 h 162"/>
                <a:gd name="T10" fmla="*/ 251 w 251"/>
                <a:gd name="T11" fmla="*/ 150 h 162"/>
                <a:gd name="T12" fmla="*/ 250 w 251"/>
                <a:gd name="T13" fmla="*/ 144 h 162"/>
                <a:gd name="T14" fmla="*/ 248 w 251"/>
                <a:gd name="T15" fmla="*/ 141 h 162"/>
                <a:gd name="T16" fmla="*/ 245 w 251"/>
                <a:gd name="T17" fmla="*/ 138 h 162"/>
                <a:gd name="T18" fmla="*/ 245 w 251"/>
                <a:gd name="T19" fmla="*/ 131 h 162"/>
                <a:gd name="T20" fmla="*/ 244 w 251"/>
                <a:gd name="T21" fmla="*/ 129 h 162"/>
                <a:gd name="T22" fmla="*/ 242 w 251"/>
                <a:gd name="T23" fmla="*/ 126 h 162"/>
                <a:gd name="T24" fmla="*/ 242 w 251"/>
                <a:gd name="T25" fmla="*/ 117 h 162"/>
                <a:gd name="T26" fmla="*/ 242 w 251"/>
                <a:gd name="T27" fmla="*/ 103 h 162"/>
                <a:gd name="T28" fmla="*/ 241 w 251"/>
                <a:gd name="T29" fmla="*/ 86 h 162"/>
                <a:gd name="T30" fmla="*/ 241 w 251"/>
                <a:gd name="T31" fmla="*/ 77 h 162"/>
                <a:gd name="T32" fmla="*/ 237 w 251"/>
                <a:gd name="T33" fmla="*/ 70 h 162"/>
                <a:gd name="T34" fmla="*/ 234 w 251"/>
                <a:gd name="T35" fmla="*/ 60 h 162"/>
                <a:gd name="T36" fmla="*/ 232 w 251"/>
                <a:gd name="T37" fmla="*/ 54 h 162"/>
                <a:gd name="T38" fmla="*/ 234 w 251"/>
                <a:gd name="T39" fmla="*/ 47 h 162"/>
                <a:gd name="T40" fmla="*/ 233 w 251"/>
                <a:gd name="T41" fmla="*/ 41 h 162"/>
                <a:gd name="T42" fmla="*/ 232 w 251"/>
                <a:gd name="T43" fmla="*/ 39 h 162"/>
                <a:gd name="T44" fmla="*/ 232 w 251"/>
                <a:gd name="T45" fmla="*/ 34 h 162"/>
                <a:gd name="T46" fmla="*/ 232 w 251"/>
                <a:gd name="T47" fmla="*/ 33 h 162"/>
                <a:gd name="T48" fmla="*/ 234 w 251"/>
                <a:gd name="T49" fmla="*/ 31 h 162"/>
                <a:gd name="T50" fmla="*/ 235 w 251"/>
                <a:gd name="T51" fmla="*/ 29 h 162"/>
                <a:gd name="T52" fmla="*/ 235 w 251"/>
                <a:gd name="T53" fmla="*/ 25 h 162"/>
                <a:gd name="T54" fmla="*/ 232 w 251"/>
                <a:gd name="T55" fmla="*/ 22 h 162"/>
                <a:gd name="T56" fmla="*/ 232 w 251"/>
                <a:gd name="T57" fmla="*/ 21 h 162"/>
                <a:gd name="T58" fmla="*/ 231 w 251"/>
                <a:gd name="T59" fmla="*/ 18 h 162"/>
                <a:gd name="T60" fmla="*/ 230 w 251"/>
                <a:gd name="T61" fmla="*/ 13 h 162"/>
                <a:gd name="T62" fmla="*/ 97 w 251"/>
                <a:gd name="T63" fmla="*/ 7 h 162"/>
                <a:gd name="T64" fmla="*/ 14 w 251"/>
                <a:gd name="T65" fmla="*/ 0 h 162"/>
                <a:gd name="T66" fmla="*/ 0 w 251"/>
                <a:gd name="T67" fmla="*/ 147 h 162"/>
                <a:gd name="T68" fmla="*/ 122 w 251"/>
                <a:gd name="T69" fmla="*/ 155 h 162"/>
                <a:gd name="T70" fmla="*/ 249 w 251"/>
                <a:gd name="T71" fmla="*/ 161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1" h="162">
                  <a:moveTo>
                    <a:pt x="249" y="161"/>
                  </a:moveTo>
                  <a:cubicBezTo>
                    <a:pt x="249" y="162"/>
                    <a:pt x="249" y="162"/>
                    <a:pt x="249" y="162"/>
                  </a:cubicBezTo>
                  <a:cubicBezTo>
                    <a:pt x="249" y="162"/>
                    <a:pt x="249" y="162"/>
                    <a:pt x="249" y="162"/>
                  </a:cubicBezTo>
                  <a:cubicBezTo>
                    <a:pt x="251" y="160"/>
                    <a:pt x="251" y="160"/>
                    <a:pt x="251" y="160"/>
                  </a:cubicBezTo>
                  <a:cubicBezTo>
                    <a:pt x="251" y="155"/>
                    <a:pt x="251" y="155"/>
                    <a:pt x="251" y="155"/>
                  </a:cubicBezTo>
                  <a:cubicBezTo>
                    <a:pt x="251" y="150"/>
                    <a:pt x="251" y="150"/>
                    <a:pt x="251" y="150"/>
                  </a:cubicBezTo>
                  <a:cubicBezTo>
                    <a:pt x="250" y="144"/>
                    <a:pt x="250" y="144"/>
                    <a:pt x="250" y="144"/>
                  </a:cubicBezTo>
                  <a:cubicBezTo>
                    <a:pt x="248" y="141"/>
                    <a:pt x="248" y="141"/>
                    <a:pt x="248" y="141"/>
                  </a:cubicBezTo>
                  <a:cubicBezTo>
                    <a:pt x="245" y="138"/>
                    <a:pt x="245" y="138"/>
                    <a:pt x="245" y="138"/>
                  </a:cubicBezTo>
                  <a:cubicBezTo>
                    <a:pt x="245" y="131"/>
                    <a:pt x="245" y="131"/>
                    <a:pt x="245" y="131"/>
                  </a:cubicBezTo>
                  <a:cubicBezTo>
                    <a:pt x="244" y="129"/>
                    <a:pt x="244" y="129"/>
                    <a:pt x="244" y="129"/>
                  </a:cubicBezTo>
                  <a:cubicBezTo>
                    <a:pt x="242" y="126"/>
                    <a:pt x="242" y="126"/>
                    <a:pt x="242" y="126"/>
                  </a:cubicBezTo>
                  <a:cubicBezTo>
                    <a:pt x="242" y="117"/>
                    <a:pt x="242" y="117"/>
                    <a:pt x="242" y="117"/>
                  </a:cubicBezTo>
                  <a:cubicBezTo>
                    <a:pt x="242" y="103"/>
                    <a:pt x="242" y="103"/>
                    <a:pt x="242" y="103"/>
                  </a:cubicBezTo>
                  <a:cubicBezTo>
                    <a:pt x="241" y="86"/>
                    <a:pt x="241" y="86"/>
                    <a:pt x="241" y="86"/>
                  </a:cubicBezTo>
                  <a:cubicBezTo>
                    <a:pt x="241" y="77"/>
                    <a:pt x="241" y="77"/>
                    <a:pt x="241" y="77"/>
                  </a:cubicBezTo>
                  <a:cubicBezTo>
                    <a:pt x="237" y="70"/>
                    <a:pt x="237" y="70"/>
                    <a:pt x="237" y="70"/>
                  </a:cubicBezTo>
                  <a:cubicBezTo>
                    <a:pt x="234" y="60"/>
                    <a:pt x="234" y="60"/>
                    <a:pt x="234" y="60"/>
                  </a:cubicBezTo>
                  <a:cubicBezTo>
                    <a:pt x="232" y="54"/>
                    <a:pt x="232" y="54"/>
                    <a:pt x="232" y="54"/>
                  </a:cubicBezTo>
                  <a:cubicBezTo>
                    <a:pt x="234" y="47"/>
                    <a:pt x="234" y="47"/>
                    <a:pt x="234" y="47"/>
                  </a:cubicBezTo>
                  <a:cubicBezTo>
                    <a:pt x="233" y="41"/>
                    <a:pt x="233" y="41"/>
                    <a:pt x="233" y="41"/>
                  </a:cubicBezTo>
                  <a:cubicBezTo>
                    <a:pt x="232" y="39"/>
                    <a:pt x="232" y="39"/>
                    <a:pt x="232" y="39"/>
                  </a:cubicBezTo>
                  <a:cubicBezTo>
                    <a:pt x="232" y="34"/>
                    <a:pt x="232" y="34"/>
                    <a:pt x="232" y="34"/>
                  </a:cubicBezTo>
                  <a:cubicBezTo>
                    <a:pt x="232" y="33"/>
                    <a:pt x="232" y="33"/>
                    <a:pt x="232" y="33"/>
                  </a:cubicBezTo>
                  <a:cubicBezTo>
                    <a:pt x="234" y="31"/>
                    <a:pt x="234" y="31"/>
                    <a:pt x="234" y="31"/>
                  </a:cubicBezTo>
                  <a:cubicBezTo>
                    <a:pt x="235" y="29"/>
                    <a:pt x="235" y="29"/>
                    <a:pt x="235" y="29"/>
                  </a:cubicBezTo>
                  <a:cubicBezTo>
                    <a:pt x="235" y="25"/>
                    <a:pt x="235" y="25"/>
                    <a:pt x="235" y="25"/>
                  </a:cubicBezTo>
                  <a:cubicBezTo>
                    <a:pt x="232" y="22"/>
                    <a:pt x="232" y="22"/>
                    <a:pt x="232" y="22"/>
                  </a:cubicBezTo>
                  <a:cubicBezTo>
                    <a:pt x="232" y="21"/>
                    <a:pt x="232" y="21"/>
                    <a:pt x="232" y="21"/>
                  </a:cubicBezTo>
                  <a:cubicBezTo>
                    <a:pt x="231" y="18"/>
                    <a:pt x="231" y="18"/>
                    <a:pt x="231" y="18"/>
                  </a:cubicBezTo>
                  <a:cubicBezTo>
                    <a:pt x="230" y="13"/>
                    <a:pt x="230" y="13"/>
                    <a:pt x="230" y="13"/>
                  </a:cubicBezTo>
                  <a:cubicBezTo>
                    <a:pt x="230" y="13"/>
                    <a:pt x="130" y="9"/>
                    <a:pt x="97" y="7"/>
                  </a:cubicBezTo>
                  <a:cubicBezTo>
                    <a:pt x="76" y="6"/>
                    <a:pt x="14" y="0"/>
                    <a:pt x="14" y="0"/>
                  </a:cubicBezTo>
                  <a:cubicBezTo>
                    <a:pt x="0" y="147"/>
                    <a:pt x="0" y="147"/>
                    <a:pt x="0" y="147"/>
                  </a:cubicBezTo>
                  <a:cubicBezTo>
                    <a:pt x="0" y="147"/>
                    <a:pt x="91" y="153"/>
                    <a:pt x="122" y="155"/>
                  </a:cubicBezTo>
                  <a:cubicBezTo>
                    <a:pt x="153" y="157"/>
                    <a:pt x="249" y="161"/>
                    <a:pt x="249" y="161"/>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20" name="Freeform 16">
              <a:extLst>
                <a:ext uri="{FF2B5EF4-FFF2-40B4-BE49-F238E27FC236}">
                  <a16:creationId xmlns:a16="http://schemas.microsoft.com/office/drawing/2014/main" id="{A80DF936-49C5-BA45-AF24-DA5CA23E91CE}"/>
                </a:ext>
              </a:extLst>
            </p:cNvPr>
            <p:cNvSpPr>
              <a:spLocks/>
            </p:cNvSpPr>
            <p:nvPr/>
          </p:nvSpPr>
          <p:spPr bwMode="auto">
            <a:xfrm>
              <a:off x="9640442" y="7012755"/>
              <a:ext cx="1590152" cy="1249730"/>
            </a:xfrm>
            <a:custGeom>
              <a:avLst/>
              <a:gdLst>
                <a:gd name="T0" fmla="*/ 267 w 281"/>
                <a:gd name="T1" fmla="*/ 221 h 221"/>
                <a:gd name="T2" fmla="*/ 277 w 281"/>
                <a:gd name="T3" fmla="*/ 75 h 221"/>
                <a:gd name="T4" fmla="*/ 277 w 281"/>
                <a:gd name="T5" fmla="*/ 75 h 221"/>
                <a:gd name="T6" fmla="*/ 277 w 281"/>
                <a:gd name="T7" fmla="*/ 75 h 221"/>
                <a:gd name="T8" fmla="*/ 281 w 281"/>
                <a:gd name="T9" fmla="*/ 28 h 221"/>
                <a:gd name="T10" fmla="*/ 208 w 281"/>
                <a:gd name="T11" fmla="*/ 21 h 221"/>
                <a:gd name="T12" fmla="*/ 30 w 281"/>
                <a:gd name="T13" fmla="*/ 0 h 221"/>
                <a:gd name="T14" fmla="*/ 0 w 281"/>
                <a:gd name="T15" fmla="*/ 192 h 221"/>
                <a:gd name="T16" fmla="*/ 229 w 281"/>
                <a:gd name="T17" fmla="*/ 219 h 221"/>
                <a:gd name="T18" fmla="*/ 267 w 281"/>
                <a:gd name="T19" fmla="*/ 221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1" h="221">
                  <a:moveTo>
                    <a:pt x="267" y="221"/>
                  </a:moveTo>
                  <a:cubicBezTo>
                    <a:pt x="277" y="75"/>
                    <a:pt x="277" y="75"/>
                    <a:pt x="277" y="75"/>
                  </a:cubicBezTo>
                  <a:cubicBezTo>
                    <a:pt x="277" y="75"/>
                    <a:pt x="277" y="75"/>
                    <a:pt x="277" y="75"/>
                  </a:cubicBezTo>
                  <a:cubicBezTo>
                    <a:pt x="277" y="75"/>
                    <a:pt x="277" y="75"/>
                    <a:pt x="277" y="75"/>
                  </a:cubicBezTo>
                  <a:cubicBezTo>
                    <a:pt x="281" y="28"/>
                    <a:pt x="281" y="28"/>
                    <a:pt x="281" y="28"/>
                  </a:cubicBezTo>
                  <a:cubicBezTo>
                    <a:pt x="208" y="21"/>
                    <a:pt x="208" y="21"/>
                    <a:pt x="208" y="21"/>
                  </a:cubicBezTo>
                  <a:cubicBezTo>
                    <a:pt x="30" y="0"/>
                    <a:pt x="30" y="0"/>
                    <a:pt x="30" y="0"/>
                  </a:cubicBezTo>
                  <a:cubicBezTo>
                    <a:pt x="0" y="192"/>
                    <a:pt x="0" y="192"/>
                    <a:pt x="0" y="192"/>
                  </a:cubicBezTo>
                  <a:cubicBezTo>
                    <a:pt x="229" y="219"/>
                    <a:pt x="229" y="219"/>
                    <a:pt x="229" y="219"/>
                  </a:cubicBezTo>
                  <a:cubicBezTo>
                    <a:pt x="229" y="219"/>
                    <a:pt x="245" y="220"/>
                    <a:pt x="267" y="221"/>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21" name="Freeform 17">
              <a:extLst>
                <a:ext uri="{FF2B5EF4-FFF2-40B4-BE49-F238E27FC236}">
                  <a16:creationId xmlns:a16="http://schemas.microsoft.com/office/drawing/2014/main" id="{50C9D8A0-6394-004D-991E-1307F038FED9}"/>
                </a:ext>
              </a:extLst>
            </p:cNvPr>
            <p:cNvSpPr>
              <a:spLocks/>
            </p:cNvSpPr>
            <p:nvPr/>
          </p:nvSpPr>
          <p:spPr bwMode="auto">
            <a:xfrm>
              <a:off x="8584794" y="6564989"/>
              <a:ext cx="1222681" cy="1530419"/>
            </a:xfrm>
            <a:custGeom>
              <a:avLst/>
              <a:gdLst>
                <a:gd name="T0" fmla="*/ 183 w 183"/>
                <a:gd name="T1" fmla="*/ 67 h 229"/>
                <a:gd name="T2" fmla="*/ 122 w 183"/>
                <a:gd name="T3" fmla="*/ 57 h 229"/>
                <a:gd name="T4" fmla="*/ 129 w 183"/>
                <a:gd name="T5" fmla="*/ 17 h 229"/>
                <a:gd name="T6" fmla="*/ 39 w 183"/>
                <a:gd name="T7" fmla="*/ 0 h 229"/>
                <a:gd name="T8" fmla="*/ 0 w 183"/>
                <a:gd name="T9" fmla="*/ 201 h 229"/>
                <a:gd name="T10" fmla="*/ 158 w 183"/>
                <a:gd name="T11" fmla="*/ 229 h 229"/>
                <a:gd name="T12" fmla="*/ 183 w 183"/>
                <a:gd name="T13" fmla="*/ 67 h 229"/>
              </a:gdLst>
              <a:ahLst/>
              <a:cxnLst>
                <a:cxn ang="0">
                  <a:pos x="T0" y="T1"/>
                </a:cxn>
                <a:cxn ang="0">
                  <a:pos x="T2" y="T3"/>
                </a:cxn>
                <a:cxn ang="0">
                  <a:pos x="T4" y="T5"/>
                </a:cxn>
                <a:cxn ang="0">
                  <a:pos x="T6" y="T7"/>
                </a:cxn>
                <a:cxn ang="0">
                  <a:pos x="T8" y="T9"/>
                </a:cxn>
                <a:cxn ang="0">
                  <a:pos x="T10" y="T11"/>
                </a:cxn>
                <a:cxn ang="0">
                  <a:pos x="T12" y="T13"/>
                </a:cxn>
              </a:cxnLst>
              <a:rect l="0" t="0" r="r" b="b"/>
              <a:pathLst>
                <a:path w="183" h="229">
                  <a:moveTo>
                    <a:pt x="183" y="67"/>
                  </a:moveTo>
                  <a:lnTo>
                    <a:pt x="122" y="57"/>
                  </a:lnTo>
                  <a:lnTo>
                    <a:pt x="129" y="17"/>
                  </a:lnTo>
                  <a:lnTo>
                    <a:pt x="39" y="0"/>
                  </a:lnTo>
                  <a:lnTo>
                    <a:pt x="0" y="201"/>
                  </a:lnTo>
                  <a:lnTo>
                    <a:pt x="158" y="229"/>
                  </a:lnTo>
                  <a:lnTo>
                    <a:pt x="183" y="6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22" name="Freeform 18">
              <a:extLst>
                <a:ext uri="{FF2B5EF4-FFF2-40B4-BE49-F238E27FC236}">
                  <a16:creationId xmlns:a16="http://schemas.microsoft.com/office/drawing/2014/main" id="{C65DE1D0-0FB2-524B-940A-AF2963FB9FAF}"/>
                </a:ext>
              </a:extLst>
            </p:cNvPr>
            <p:cNvSpPr>
              <a:spLocks/>
            </p:cNvSpPr>
            <p:nvPr/>
          </p:nvSpPr>
          <p:spPr bwMode="auto">
            <a:xfrm>
              <a:off x="7442287" y="6284304"/>
              <a:ext cx="1403077" cy="2125204"/>
            </a:xfrm>
            <a:custGeom>
              <a:avLst/>
              <a:gdLst>
                <a:gd name="T0" fmla="*/ 5 w 248"/>
                <a:gd name="T1" fmla="*/ 131 h 375"/>
                <a:gd name="T2" fmla="*/ 1 w 248"/>
                <a:gd name="T3" fmla="*/ 132 h 375"/>
                <a:gd name="T4" fmla="*/ 0 w 248"/>
                <a:gd name="T5" fmla="*/ 135 h 375"/>
                <a:gd name="T6" fmla="*/ 1 w 248"/>
                <a:gd name="T7" fmla="*/ 139 h 375"/>
                <a:gd name="T8" fmla="*/ 2 w 248"/>
                <a:gd name="T9" fmla="*/ 142 h 375"/>
                <a:gd name="T10" fmla="*/ 3 w 248"/>
                <a:gd name="T11" fmla="*/ 143 h 375"/>
                <a:gd name="T12" fmla="*/ 7 w 248"/>
                <a:gd name="T13" fmla="*/ 145 h 375"/>
                <a:gd name="T14" fmla="*/ 160 w 248"/>
                <a:gd name="T15" fmla="*/ 375 h 375"/>
                <a:gd name="T16" fmla="*/ 163 w 248"/>
                <a:gd name="T17" fmla="*/ 371 h 375"/>
                <a:gd name="T18" fmla="*/ 164 w 248"/>
                <a:gd name="T19" fmla="*/ 367 h 375"/>
                <a:gd name="T20" fmla="*/ 164 w 248"/>
                <a:gd name="T21" fmla="*/ 354 h 375"/>
                <a:gd name="T22" fmla="*/ 164 w 248"/>
                <a:gd name="T23" fmla="*/ 340 h 375"/>
                <a:gd name="T24" fmla="*/ 164 w 248"/>
                <a:gd name="T25" fmla="*/ 329 h 375"/>
                <a:gd name="T26" fmla="*/ 167 w 248"/>
                <a:gd name="T27" fmla="*/ 326 h 375"/>
                <a:gd name="T28" fmla="*/ 174 w 248"/>
                <a:gd name="T29" fmla="*/ 324 h 375"/>
                <a:gd name="T30" fmla="*/ 176 w 248"/>
                <a:gd name="T31" fmla="*/ 328 h 375"/>
                <a:gd name="T32" fmla="*/ 180 w 248"/>
                <a:gd name="T33" fmla="*/ 326 h 375"/>
                <a:gd name="T34" fmla="*/ 185 w 248"/>
                <a:gd name="T35" fmla="*/ 330 h 375"/>
                <a:gd name="T36" fmla="*/ 188 w 248"/>
                <a:gd name="T37" fmla="*/ 332 h 375"/>
                <a:gd name="T38" fmla="*/ 191 w 248"/>
                <a:gd name="T39" fmla="*/ 330 h 375"/>
                <a:gd name="T40" fmla="*/ 197 w 248"/>
                <a:gd name="T41" fmla="*/ 312 h 375"/>
                <a:gd name="T42" fmla="*/ 202 w 248"/>
                <a:gd name="T43" fmla="*/ 287 h 375"/>
                <a:gd name="T44" fmla="*/ 248 w 248"/>
                <a:gd name="T45" fmla="*/ 49 h 375"/>
                <a:gd name="T46" fmla="*/ 134 w 248"/>
                <a:gd name="T47" fmla="*/ 24 h 375"/>
                <a:gd name="T48" fmla="*/ 42 w 248"/>
                <a:gd name="T49" fmla="*/ 0 h 375"/>
                <a:gd name="T50" fmla="*/ 8 w 248"/>
                <a:gd name="T51" fmla="*/ 130 h 375"/>
                <a:gd name="T52" fmla="*/ 5 w 248"/>
                <a:gd name="T53" fmla="*/ 13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8" h="375">
                  <a:moveTo>
                    <a:pt x="5" y="131"/>
                  </a:moveTo>
                  <a:cubicBezTo>
                    <a:pt x="1" y="132"/>
                    <a:pt x="1" y="132"/>
                    <a:pt x="1" y="132"/>
                  </a:cubicBezTo>
                  <a:cubicBezTo>
                    <a:pt x="0" y="135"/>
                    <a:pt x="0" y="135"/>
                    <a:pt x="0" y="135"/>
                  </a:cubicBezTo>
                  <a:cubicBezTo>
                    <a:pt x="1" y="139"/>
                    <a:pt x="1" y="139"/>
                    <a:pt x="1" y="139"/>
                  </a:cubicBezTo>
                  <a:cubicBezTo>
                    <a:pt x="2" y="142"/>
                    <a:pt x="2" y="142"/>
                    <a:pt x="2" y="142"/>
                  </a:cubicBezTo>
                  <a:cubicBezTo>
                    <a:pt x="3" y="143"/>
                    <a:pt x="3" y="143"/>
                    <a:pt x="3" y="143"/>
                  </a:cubicBezTo>
                  <a:cubicBezTo>
                    <a:pt x="7" y="145"/>
                    <a:pt x="7" y="145"/>
                    <a:pt x="7" y="145"/>
                  </a:cubicBezTo>
                  <a:cubicBezTo>
                    <a:pt x="160" y="375"/>
                    <a:pt x="160" y="375"/>
                    <a:pt x="160" y="375"/>
                  </a:cubicBezTo>
                  <a:cubicBezTo>
                    <a:pt x="163" y="371"/>
                    <a:pt x="163" y="371"/>
                    <a:pt x="163" y="371"/>
                  </a:cubicBezTo>
                  <a:cubicBezTo>
                    <a:pt x="164" y="367"/>
                    <a:pt x="164" y="367"/>
                    <a:pt x="164" y="367"/>
                  </a:cubicBezTo>
                  <a:cubicBezTo>
                    <a:pt x="164" y="354"/>
                    <a:pt x="164" y="354"/>
                    <a:pt x="164" y="354"/>
                  </a:cubicBezTo>
                  <a:cubicBezTo>
                    <a:pt x="164" y="340"/>
                    <a:pt x="164" y="340"/>
                    <a:pt x="164" y="340"/>
                  </a:cubicBezTo>
                  <a:cubicBezTo>
                    <a:pt x="164" y="329"/>
                    <a:pt x="164" y="329"/>
                    <a:pt x="164" y="329"/>
                  </a:cubicBezTo>
                  <a:cubicBezTo>
                    <a:pt x="167" y="326"/>
                    <a:pt x="167" y="326"/>
                    <a:pt x="167" y="326"/>
                  </a:cubicBezTo>
                  <a:cubicBezTo>
                    <a:pt x="174" y="324"/>
                    <a:pt x="174" y="324"/>
                    <a:pt x="174" y="324"/>
                  </a:cubicBezTo>
                  <a:cubicBezTo>
                    <a:pt x="176" y="328"/>
                    <a:pt x="176" y="328"/>
                    <a:pt x="176" y="328"/>
                  </a:cubicBezTo>
                  <a:cubicBezTo>
                    <a:pt x="180" y="326"/>
                    <a:pt x="180" y="326"/>
                    <a:pt x="180" y="326"/>
                  </a:cubicBezTo>
                  <a:cubicBezTo>
                    <a:pt x="185" y="330"/>
                    <a:pt x="185" y="330"/>
                    <a:pt x="185" y="330"/>
                  </a:cubicBezTo>
                  <a:cubicBezTo>
                    <a:pt x="188" y="332"/>
                    <a:pt x="188" y="332"/>
                    <a:pt x="188" y="332"/>
                  </a:cubicBezTo>
                  <a:cubicBezTo>
                    <a:pt x="191" y="330"/>
                    <a:pt x="191" y="330"/>
                    <a:pt x="191" y="330"/>
                  </a:cubicBezTo>
                  <a:cubicBezTo>
                    <a:pt x="191" y="330"/>
                    <a:pt x="195" y="316"/>
                    <a:pt x="197" y="312"/>
                  </a:cubicBezTo>
                  <a:cubicBezTo>
                    <a:pt x="198" y="306"/>
                    <a:pt x="202" y="287"/>
                    <a:pt x="202" y="287"/>
                  </a:cubicBezTo>
                  <a:cubicBezTo>
                    <a:pt x="248" y="49"/>
                    <a:pt x="248" y="49"/>
                    <a:pt x="248" y="49"/>
                  </a:cubicBezTo>
                  <a:cubicBezTo>
                    <a:pt x="248" y="49"/>
                    <a:pt x="163" y="31"/>
                    <a:pt x="134" y="24"/>
                  </a:cubicBezTo>
                  <a:cubicBezTo>
                    <a:pt x="111" y="19"/>
                    <a:pt x="42" y="0"/>
                    <a:pt x="42" y="0"/>
                  </a:cubicBezTo>
                  <a:cubicBezTo>
                    <a:pt x="8" y="130"/>
                    <a:pt x="8" y="130"/>
                    <a:pt x="8" y="130"/>
                  </a:cubicBezTo>
                  <a:lnTo>
                    <a:pt x="5" y="13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23" name="Freeform 19">
              <a:extLst>
                <a:ext uri="{FF2B5EF4-FFF2-40B4-BE49-F238E27FC236}">
                  <a16:creationId xmlns:a16="http://schemas.microsoft.com/office/drawing/2014/main" id="{6E2354B7-25C5-0145-AAD0-33701A273D7B}"/>
                </a:ext>
              </a:extLst>
            </p:cNvPr>
            <p:cNvSpPr>
              <a:spLocks/>
            </p:cNvSpPr>
            <p:nvPr/>
          </p:nvSpPr>
          <p:spPr bwMode="auto">
            <a:xfrm>
              <a:off x="6847651" y="4961060"/>
              <a:ext cx="1743822" cy="1476953"/>
            </a:xfrm>
            <a:custGeom>
              <a:avLst/>
              <a:gdLst>
                <a:gd name="T0" fmla="*/ 269 w 308"/>
                <a:gd name="T1" fmla="*/ 182 h 261"/>
                <a:gd name="T2" fmla="*/ 270 w 308"/>
                <a:gd name="T3" fmla="*/ 175 h 261"/>
                <a:gd name="T4" fmla="*/ 275 w 308"/>
                <a:gd name="T5" fmla="*/ 171 h 261"/>
                <a:gd name="T6" fmla="*/ 276 w 308"/>
                <a:gd name="T7" fmla="*/ 159 h 261"/>
                <a:gd name="T8" fmla="*/ 274 w 308"/>
                <a:gd name="T9" fmla="*/ 154 h 261"/>
                <a:gd name="T10" fmla="*/ 271 w 308"/>
                <a:gd name="T11" fmla="*/ 153 h 261"/>
                <a:gd name="T12" fmla="*/ 270 w 308"/>
                <a:gd name="T13" fmla="*/ 145 h 261"/>
                <a:gd name="T14" fmla="*/ 277 w 308"/>
                <a:gd name="T15" fmla="*/ 137 h 261"/>
                <a:gd name="T16" fmla="*/ 288 w 308"/>
                <a:gd name="T17" fmla="*/ 125 h 261"/>
                <a:gd name="T18" fmla="*/ 291 w 308"/>
                <a:gd name="T19" fmla="*/ 120 h 261"/>
                <a:gd name="T20" fmla="*/ 297 w 308"/>
                <a:gd name="T21" fmla="*/ 111 h 261"/>
                <a:gd name="T22" fmla="*/ 304 w 308"/>
                <a:gd name="T23" fmla="*/ 104 h 261"/>
                <a:gd name="T24" fmla="*/ 308 w 308"/>
                <a:gd name="T25" fmla="*/ 98 h 261"/>
                <a:gd name="T26" fmla="*/ 307 w 308"/>
                <a:gd name="T27" fmla="*/ 90 h 261"/>
                <a:gd name="T28" fmla="*/ 300 w 308"/>
                <a:gd name="T29" fmla="*/ 83 h 261"/>
                <a:gd name="T30" fmla="*/ 297 w 308"/>
                <a:gd name="T31" fmla="*/ 74 h 261"/>
                <a:gd name="T32" fmla="*/ 220 w 308"/>
                <a:gd name="T33" fmla="*/ 56 h 261"/>
                <a:gd name="T34" fmla="*/ 211 w 308"/>
                <a:gd name="T35" fmla="*/ 56 h 261"/>
                <a:gd name="T36" fmla="*/ 178 w 308"/>
                <a:gd name="T37" fmla="*/ 58 h 261"/>
                <a:gd name="T38" fmla="*/ 172 w 308"/>
                <a:gd name="T39" fmla="*/ 57 h 261"/>
                <a:gd name="T40" fmla="*/ 167 w 308"/>
                <a:gd name="T41" fmla="*/ 58 h 261"/>
                <a:gd name="T42" fmla="*/ 164 w 308"/>
                <a:gd name="T43" fmla="*/ 56 h 261"/>
                <a:gd name="T44" fmla="*/ 156 w 308"/>
                <a:gd name="T45" fmla="*/ 55 h 261"/>
                <a:gd name="T46" fmla="*/ 155 w 308"/>
                <a:gd name="T47" fmla="*/ 52 h 261"/>
                <a:gd name="T48" fmla="*/ 143 w 308"/>
                <a:gd name="T49" fmla="*/ 49 h 261"/>
                <a:gd name="T50" fmla="*/ 136 w 308"/>
                <a:gd name="T51" fmla="*/ 46 h 261"/>
                <a:gd name="T52" fmla="*/ 121 w 308"/>
                <a:gd name="T53" fmla="*/ 49 h 261"/>
                <a:gd name="T54" fmla="*/ 103 w 308"/>
                <a:gd name="T55" fmla="*/ 40 h 261"/>
                <a:gd name="T56" fmla="*/ 99 w 308"/>
                <a:gd name="T57" fmla="*/ 12 h 261"/>
                <a:gd name="T58" fmla="*/ 90 w 308"/>
                <a:gd name="T59" fmla="*/ 10 h 261"/>
                <a:gd name="T60" fmla="*/ 80 w 308"/>
                <a:gd name="T61" fmla="*/ 4 h 261"/>
                <a:gd name="T62" fmla="*/ 70 w 308"/>
                <a:gd name="T63" fmla="*/ 0 h 261"/>
                <a:gd name="T64" fmla="*/ 68 w 308"/>
                <a:gd name="T65" fmla="*/ 13 h 261"/>
                <a:gd name="T66" fmla="*/ 64 w 308"/>
                <a:gd name="T67" fmla="*/ 28 h 261"/>
                <a:gd name="T68" fmla="*/ 60 w 308"/>
                <a:gd name="T69" fmla="*/ 38 h 261"/>
                <a:gd name="T70" fmla="*/ 55 w 308"/>
                <a:gd name="T71" fmla="*/ 50 h 261"/>
                <a:gd name="T72" fmla="*/ 47 w 308"/>
                <a:gd name="T73" fmla="*/ 67 h 261"/>
                <a:gd name="T74" fmla="*/ 35 w 308"/>
                <a:gd name="T75" fmla="*/ 98 h 261"/>
                <a:gd name="T76" fmla="*/ 24 w 308"/>
                <a:gd name="T77" fmla="*/ 120 h 261"/>
                <a:gd name="T78" fmla="*/ 18 w 308"/>
                <a:gd name="T79" fmla="*/ 130 h 261"/>
                <a:gd name="T80" fmla="*/ 14 w 308"/>
                <a:gd name="T81" fmla="*/ 136 h 261"/>
                <a:gd name="T82" fmla="*/ 5 w 308"/>
                <a:gd name="T83" fmla="*/ 148 h 261"/>
                <a:gd name="T84" fmla="*/ 5 w 308"/>
                <a:gd name="T85" fmla="*/ 160 h 261"/>
                <a:gd name="T86" fmla="*/ 5 w 308"/>
                <a:gd name="T87" fmla="*/ 164 h 261"/>
                <a:gd name="T88" fmla="*/ 3 w 308"/>
                <a:gd name="T89" fmla="*/ 169 h 261"/>
                <a:gd name="T90" fmla="*/ 1 w 308"/>
                <a:gd name="T91" fmla="*/ 174 h 261"/>
                <a:gd name="T92" fmla="*/ 0 w 308"/>
                <a:gd name="T93" fmla="*/ 187 h 261"/>
                <a:gd name="T94" fmla="*/ 3 w 308"/>
                <a:gd name="T95" fmla="*/ 193 h 261"/>
                <a:gd name="T96" fmla="*/ 239 w 308"/>
                <a:gd name="T97" fmla="*/ 258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08" h="261">
                  <a:moveTo>
                    <a:pt x="251" y="261"/>
                  </a:moveTo>
                  <a:cubicBezTo>
                    <a:pt x="269" y="182"/>
                    <a:pt x="269" y="182"/>
                    <a:pt x="269" y="182"/>
                  </a:cubicBezTo>
                  <a:cubicBezTo>
                    <a:pt x="269" y="177"/>
                    <a:pt x="269" y="177"/>
                    <a:pt x="269" y="177"/>
                  </a:cubicBezTo>
                  <a:cubicBezTo>
                    <a:pt x="270" y="175"/>
                    <a:pt x="270" y="175"/>
                    <a:pt x="270" y="175"/>
                  </a:cubicBezTo>
                  <a:cubicBezTo>
                    <a:pt x="275" y="173"/>
                    <a:pt x="275" y="173"/>
                    <a:pt x="275" y="173"/>
                  </a:cubicBezTo>
                  <a:cubicBezTo>
                    <a:pt x="275" y="171"/>
                    <a:pt x="275" y="171"/>
                    <a:pt x="275" y="171"/>
                  </a:cubicBezTo>
                  <a:cubicBezTo>
                    <a:pt x="276" y="167"/>
                    <a:pt x="276" y="167"/>
                    <a:pt x="276" y="167"/>
                  </a:cubicBezTo>
                  <a:cubicBezTo>
                    <a:pt x="276" y="159"/>
                    <a:pt x="276" y="159"/>
                    <a:pt x="276" y="159"/>
                  </a:cubicBezTo>
                  <a:cubicBezTo>
                    <a:pt x="277" y="157"/>
                    <a:pt x="277" y="157"/>
                    <a:pt x="277" y="157"/>
                  </a:cubicBezTo>
                  <a:cubicBezTo>
                    <a:pt x="274" y="154"/>
                    <a:pt x="274" y="154"/>
                    <a:pt x="274" y="154"/>
                  </a:cubicBezTo>
                  <a:cubicBezTo>
                    <a:pt x="273" y="154"/>
                    <a:pt x="273" y="154"/>
                    <a:pt x="273" y="154"/>
                  </a:cubicBezTo>
                  <a:cubicBezTo>
                    <a:pt x="271" y="153"/>
                    <a:pt x="271" y="153"/>
                    <a:pt x="271" y="153"/>
                  </a:cubicBezTo>
                  <a:cubicBezTo>
                    <a:pt x="269" y="150"/>
                    <a:pt x="269" y="150"/>
                    <a:pt x="269" y="150"/>
                  </a:cubicBezTo>
                  <a:cubicBezTo>
                    <a:pt x="270" y="145"/>
                    <a:pt x="270" y="145"/>
                    <a:pt x="270" y="145"/>
                  </a:cubicBezTo>
                  <a:cubicBezTo>
                    <a:pt x="271" y="142"/>
                    <a:pt x="271" y="142"/>
                    <a:pt x="271" y="142"/>
                  </a:cubicBezTo>
                  <a:cubicBezTo>
                    <a:pt x="277" y="137"/>
                    <a:pt x="277" y="137"/>
                    <a:pt x="277" y="137"/>
                  </a:cubicBezTo>
                  <a:cubicBezTo>
                    <a:pt x="285" y="129"/>
                    <a:pt x="285" y="129"/>
                    <a:pt x="285" y="129"/>
                  </a:cubicBezTo>
                  <a:cubicBezTo>
                    <a:pt x="288" y="125"/>
                    <a:pt x="288" y="125"/>
                    <a:pt x="288" y="125"/>
                  </a:cubicBezTo>
                  <a:cubicBezTo>
                    <a:pt x="289" y="121"/>
                    <a:pt x="289" y="121"/>
                    <a:pt x="289" y="121"/>
                  </a:cubicBezTo>
                  <a:cubicBezTo>
                    <a:pt x="291" y="120"/>
                    <a:pt x="291" y="120"/>
                    <a:pt x="291" y="120"/>
                  </a:cubicBezTo>
                  <a:cubicBezTo>
                    <a:pt x="293" y="115"/>
                    <a:pt x="293" y="115"/>
                    <a:pt x="293" y="115"/>
                  </a:cubicBezTo>
                  <a:cubicBezTo>
                    <a:pt x="297" y="111"/>
                    <a:pt x="297" y="111"/>
                    <a:pt x="297" y="111"/>
                  </a:cubicBezTo>
                  <a:cubicBezTo>
                    <a:pt x="300" y="107"/>
                    <a:pt x="300" y="107"/>
                    <a:pt x="300" y="107"/>
                  </a:cubicBezTo>
                  <a:cubicBezTo>
                    <a:pt x="304" y="104"/>
                    <a:pt x="304" y="104"/>
                    <a:pt x="304" y="104"/>
                  </a:cubicBezTo>
                  <a:cubicBezTo>
                    <a:pt x="305" y="99"/>
                    <a:pt x="305" y="99"/>
                    <a:pt x="305" y="99"/>
                  </a:cubicBezTo>
                  <a:cubicBezTo>
                    <a:pt x="308" y="98"/>
                    <a:pt x="308" y="98"/>
                    <a:pt x="308" y="98"/>
                  </a:cubicBezTo>
                  <a:cubicBezTo>
                    <a:pt x="308" y="94"/>
                    <a:pt x="308" y="94"/>
                    <a:pt x="308" y="94"/>
                  </a:cubicBezTo>
                  <a:cubicBezTo>
                    <a:pt x="307" y="90"/>
                    <a:pt x="307" y="90"/>
                    <a:pt x="307" y="90"/>
                  </a:cubicBezTo>
                  <a:cubicBezTo>
                    <a:pt x="305" y="87"/>
                    <a:pt x="305" y="87"/>
                    <a:pt x="305" y="87"/>
                  </a:cubicBezTo>
                  <a:cubicBezTo>
                    <a:pt x="300" y="83"/>
                    <a:pt x="300" y="83"/>
                    <a:pt x="300" y="83"/>
                  </a:cubicBezTo>
                  <a:cubicBezTo>
                    <a:pt x="297" y="78"/>
                    <a:pt x="297" y="78"/>
                    <a:pt x="297" y="78"/>
                  </a:cubicBezTo>
                  <a:cubicBezTo>
                    <a:pt x="297" y="74"/>
                    <a:pt x="297" y="74"/>
                    <a:pt x="297" y="74"/>
                  </a:cubicBezTo>
                  <a:cubicBezTo>
                    <a:pt x="231" y="57"/>
                    <a:pt x="231" y="57"/>
                    <a:pt x="231" y="57"/>
                  </a:cubicBezTo>
                  <a:cubicBezTo>
                    <a:pt x="220" y="56"/>
                    <a:pt x="220" y="56"/>
                    <a:pt x="220" y="56"/>
                  </a:cubicBezTo>
                  <a:cubicBezTo>
                    <a:pt x="216" y="57"/>
                    <a:pt x="216" y="57"/>
                    <a:pt x="216" y="57"/>
                  </a:cubicBezTo>
                  <a:cubicBezTo>
                    <a:pt x="211" y="56"/>
                    <a:pt x="211" y="56"/>
                    <a:pt x="211" y="56"/>
                  </a:cubicBezTo>
                  <a:cubicBezTo>
                    <a:pt x="207" y="57"/>
                    <a:pt x="207" y="57"/>
                    <a:pt x="207" y="57"/>
                  </a:cubicBezTo>
                  <a:cubicBezTo>
                    <a:pt x="178" y="58"/>
                    <a:pt x="178" y="58"/>
                    <a:pt x="178" y="58"/>
                  </a:cubicBezTo>
                  <a:cubicBezTo>
                    <a:pt x="175" y="56"/>
                    <a:pt x="175" y="56"/>
                    <a:pt x="175" y="56"/>
                  </a:cubicBezTo>
                  <a:cubicBezTo>
                    <a:pt x="172" y="57"/>
                    <a:pt x="172" y="57"/>
                    <a:pt x="172" y="57"/>
                  </a:cubicBezTo>
                  <a:cubicBezTo>
                    <a:pt x="169" y="58"/>
                    <a:pt x="169" y="58"/>
                    <a:pt x="169" y="58"/>
                  </a:cubicBezTo>
                  <a:cubicBezTo>
                    <a:pt x="167" y="58"/>
                    <a:pt x="167" y="58"/>
                    <a:pt x="167" y="58"/>
                  </a:cubicBezTo>
                  <a:cubicBezTo>
                    <a:pt x="164" y="57"/>
                    <a:pt x="164" y="57"/>
                    <a:pt x="164" y="57"/>
                  </a:cubicBezTo>
                  <a:cubicBezTo>
                    <a:pt x="164" y="56"/>
                    <a:pt x="164" y="56"/>
                    <a:pt x="164" y="56"/>
                  </a:cubicBezTo>
                  <a:cubicBezTo>
                    <a:pt x="159" y="56"/>
                    <a:pt x="159" y="56"/>
                    <a:pt x="159" y="56"/>
                  </a:cubicBezTo>
                  <a:cubicBezTo>
                    <a:pt x="156" y="55"/>
                    <a:pt x="156" y="55"/>
                    <a:pt x="156" y="55"/>
                  </a:cubicBezTo>
                  <a:cubicBezTo>
                    <a:pt x="155" y="53"/>
                    <a:pt x="155" y="53"/>
                    <a:pt x="155" y="53"/>
                  </a:cubicBezTo>
                  <a:cubicBezTo>
                    <a:pt x="155" y="52"/>
                    <a:pt x="155" y="52"/>
                    <a:pt x="155" y="52"/>
                  </a:cubicBezTo>
                  <a:cubicBezTo>
                    <a:pt x="151" y="51"/>
                    <a:pt x="151" y="51"/>
                    <a:pt x="151" y="51"/>
                  </a:cubicBezTo>
                  <a:cubicBezTo>
                    <a:pt x="143" y="49"/>
                    <a:pt x="143" y="49"/>
                    <a:pt x="143" y="49"/>
                  </a:cubicBezTo>
                  <a:cubicBezTo>
                    <a:pt x="138" y="47"/>
                    <a:pt x="138" y="47"/>
                    <a:pt x="138" y="47"/>
                  </a:cubicBezTo>
                  <a:cubicBezTo>
                    <a:pt x="136" y="46"/>
                    <a:pt x="136" y="46"/>
                    <a:pt x="136" y="46"/>
                  </a:cubicBezTo>
                  <a:cubicBezTo>
                    <a:pt x="130" y="47"/>
                    <a:pt x="130" y="47"/>
                    <a:pt x="130" y="47"/>
                  </a:cubicBezTo>
                  <a:cubicBezTo>
                    <a:pt x="121" y="49"/>
                    <a:pt x="121" y="49"/>
                    <a:pt x="121" y="49"/>
                  </a:cubicBezTo>
                  <a:cubicBezTo>
                    <a:pt x="110" y="46"/>
                    <a:pt x="110" y="46"/>
                    <a:pt x="110" y="46"/>
                  </a:cubicBezTo>
                  <a:cubicBezTo>
                    <a:pt x="103" y="40"/>
                    <a:pt x="103" y="40"/>
                    <a:pt x="103" y="40"/>
                  </a:cubicBezTo>
                  <a:cubicBezTo>
                    <a:pt x="103" y="40"/>
                    <a:pt x="106" y="33"/>
                    <a:pt x="105" y="24"/>
                  </a:cubicBezTo>
                  <a:cubicBezTo>
                    <a:pt x="104" y="14"/>
                    <a:pt x="99" y="12"/>
                    <a:pt x="99" y="12"/>
                  </a:cubicBezTo>
                  <a:cubicBezTo>
                    <a:pt x="94" y="12"/>
                    <a:pt x="94" y="12"/>
                    <a:pt x="94" y="12"/>
                  </a:cubicBezTo>
                  <a:cubicBezTo>
                    <a:pt x="90" y="10"/>
                    <a:pt x="90" y="10"/>
                    <a:pt x="90" y="10"/>
                  </a:cubicBezTo>
                  <a:cubicBezTo>
                    <a:pt x="90" y="10"/>
                    <a:pt x="90" y="4"/>
                    <a:pt x="85" y="4"/>
                  </a:cubicBezTo>
                  <a:cubicBezTo>
                    <a:pt x="80" y="4"/>
                    <a:pt x="80" y="4"/>
                    <a:pt x="80" y="4"/>
                  </a:cubicBezTo>
                  <a:cubicBezTo>
                    <a:pt x="74" y="3"/>
                    <a:pt x="74" y="3"/>
                    <a:pt x="74" y="3"/>
                  </a:cubicBezTo>
                  <a:cubicBezTo>
                    <a:pt x="70" y="0"/>
                    <a:pt x="70" y="0"/>
                    <a:pt x="70" y="0"/>
                  </a:cubicBezTo>
                  <a:cubicBezTo>
                    <a:pt x="70" y="7"/>
                    <a:pt x="70" y="7"/>
                    <a:pt x="70" y="7"/>
                  </a:cubicBezTo>
                  <a:cubicBezTo>
                    <a:pt x="68" y="13"/>
                    <a:pt x="68" y="13"/>
                    <a:pt x="68" y="13"/>
                  </a:cubicBezTo>
                  <a:cubicBezTo>
                    <a:pt x="63" y="22"/>
                    <a:pt x="63" y="22"/>
                    <a:pt x="63" y="22"/>
                  </a:cubicBezTo>
                  <a:cubicBezTo>
                    <a:pt x="64" y="28"/>
                    <a:pt x="64" y="28"/>
                    <a:pt x="64" y="28"/>
                  </a:cubicBezTo>
                  <a:cubicBezTo>
                    <a:pt x="63" y="33"/>
                    <a:pt x="63" y="33"/>
                    <a:pt x="63" y="33"/>
                  </a:cubicBezTo>
                  <a:cubicBezTo>
                    <a:pt x="60" y="38"/>
                    <a:pt x="60" y="38"/>
                    <a:pt x="60" y="38"/>
                  </a:cubicBezTo>
                  <a:cubicBezTo>
                    <a:pt x="58" y="43"/>
                    <a:pt x="58" y="43"/>
                    <a:pt x="58" y="43"/>
                  </a:cubicBezTo>
                  <a:cubicBezTo>
                    <a:pt x="55" y="50"/>
                    <a:pt x="55" y="50"/>
                    <a:pt x="55" y="50"/>
                  </a:cubicBezTo>
                  <a:cubicBezTo>
                    <a:pt x="53" y="55"/>
                    <a:pt x="53" y="55"/>
                    <a:pt x="53" y="55"/>
                  </a:cubicBezTo>
                  <a:cubicBezTo>
                    <a:pt x="47" y="67"/>
                    <a:pt x="47" y="67"/>
                    <a:pt x="47" y="67"/>
                  </a:cubicBezTo>
                  <a:cubicBezTo>
                    <a:pt x="40" y="85"/>
                    <a:pt x="40" y="85"/>
                    <a:pt x="40" y="85"/>
                  </a:cubicBezTo>
                  <a:cubicBezTo>
                    <a:pt x="35" y="98"/>
                    <a:pt x="35" y="98"/>
                    <a:pt x="35" y="98"/>
                  </a:cubicBezTo>
                  <a:cubicBezTo>
                    <a:pt x="30" y="111"/>
                    <a:pt x="30" y="111"/>
                    <a:pt x="30" y="111"/>
                  </a:cubicBezTo>
                  <a:cubicBezTo>
                    <a:pt x="24" y="120"/>
                    <a:pt x="24" y="120"/>
                    <a:pt x="24" y="120"/>
                  </a:cubicBezTo>
                  <a:cubicBezTo>
                    <a:pt x="22" y="124"/>
                    <a:pt x="22" y="124"/>
                    <a:pt x="22" y="124"/>
                  </a:cubicBezTo>
                  <a:cubicBezTo>
                    <a:pt x="18" y="130"/>
                    <a:pt x="18" y="130"/>
                    <a:pt x="18" y="130"/>
                  </a:cubicBezTo>
                  <a:cubicBezTo>
                    <a:pt x="15" y="133"/>
                    <a:pt x="15" y="133"/>
                    <a:pt x="15" y="133"/>
                  </a:cubicBezTo>
                  <a:cubicBezTo>
                    <a:pt x="14" y="136"/>
                    <a:pt x="14" y="136"/>
                    <a:pt x="14" y="136"/>
                  </a:cubicBezTo>
                  <a:cubicBezTo>
                    <a:pt x="11" y="141"/>
                    <a:pt x="11" y="141"/>
                    <a:pt x="11" y="141"/>
                  </a:cubicBezTo>
                  <a:cubicBezTo>
                    <a:pt x="5" y="148"/>
                    <a:pt x="5" y="148"/>
                    <a:pt x="5" y="148"/>
                  </a:cubicBezTo>
                  <a:cubicBezTo>
                    <a:pt x="3" y="152"/>
                    <a:pt x="3" y="152"/>
                    <a:pt x="3" y="152"/>
                  </a:cubicBezTo>
                  <a:cubicBezTo>
                    <a:pt x="5" y="160"/>
                    <a:pt x="5" y="160"/>
                    <a:pt x="5" y="160"/>
                  </a:cubicBezTo>
                  <a:cubicBezTo>
                    <a:pt x="5" y="162"/>
                    <a:pt x="5" y="162"/>
                    <a:pt x="5" y="162"/>
                  </a:cubicBezTo>
                  <a:cubicBezTo>
                    <a:pt x="5" y="164"/>
                    <a:pt x="5" y="164"/>
                    <a:pt x="5" y="164"/>
                  </a:cubicBezTo>
                  <a:cubicBezTo>
                    <a:pt x="4" y="165"/>
                    <a:pt x="4" y="165"/>
                    <a:pt x="4" y="165"/>
                  </a:cubicBezTo>
                  <a:cubicBezTo>
                    <a:pt x="3" y="169"/>
                    <a:pt x="3" y="169"/>
                    <a:pt x="3" y="169"/>
                  </a:cubicBezTo>
                  <a:cubicBezTo>
                    <a:pt x="1" y="170"/>
                    <a:pt x="1" y="170"/>
                    <a:pt x="1" y="170"/>
                  </a:cubicBezTo>
                  <a:cubicBezTo>
                    <a:pt x="1" y="174"/>
                    <a:pt x="1" y="174"/>
                    <a:pt x="1" y="174"/>
                  </a:cubicBezTo>
                  <a:cubicBezTo>
                    <a:pt x="0" y="182"/>
                    <a:pt x="0" y="182"/>
                    <a:pt x="0" y="182"/>
                  </a:cubicBezTo>
                  <a:cubicBezTo>
                    <a:pt x="0" y="187"/>
                    <a:pt x="0" y="187"/>
                    <a:pt x="0" y="187"/>
                  </a:cubicBezTo>
                  <a:cubicBezTo>
                    <a:pt x="2" y="190"/>
                    <a:pt x="2" y="190"/>
                    <a:pt x="2" y="190"/>
                  </a:cubicBezTo>
                  <a:cubicBezTo>
                    <a:pt x="3" y="193"/>
                    <a:pt x="3" y="193"/>
                    <a:pt x="3" y="193"/>
                  </a:cubicBezTo>
                  <a:cubicBezTo>
                    <a:pt x="147" y="234"/>
                    <a:pt x="147" y="234"/>
                    <a:pt x="147" y="234"/>
                  </a:cubicBezTo>
                  <a:cubicBezTo>
                    <a:pt x="147" y="234"/>
                    <a:pt x="216" y="253"/>
                    <a:pt x="239" y="258"/>
                  </a:cubicBezTo>
                  <a:cubicBezTo>
                    <a:pt x="242" y="259"/>
                    <a:pt x="246" y="260"/>
                    <a:pt x="251" y="261"/>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24" name="Freeform 20">
              <a:extLst>
                <a:ext uri="{FF2B5EF4-FFF2-40B4-BE49-F238E27FC236}">
                  <a16:creationId xmlns:a16="http://schemas.microsoft.com/office/drawing/2014/main" id="{46AE3E1F-6E72-FF40-8FC5-7C51BBB1EA88}"/>
                </a:ext>
              </a:extLst>
            </p:cNvPr>
            <p:cNvSpPr>
              <a:spLocks/>
            </p:cNvSpPr>
            <p:nvPr/>
          </p:nvSpPr>
          <p:spPr bwMode="auto">
            <a:xfrm>
              <a:off x="8270767" y="4566758"/>
              <a:ext cx="1289493" cy="2111842"/>
            </a:xfrm>
            <a:custGeom>
              <a:avLst/>
              <a:gdLst>
                <a:gd name="T0" fmla="*/ 46 w 228"/>
                <a:gd name="T1" fmla="*/ 143 h 373"/>
                <a:gd name="T2" fmla="*/ 49 w 228"/>
                <a:gd name="T3" fmla="*/ 152 h 373"/>
                <a:gd name="T4" fmla="*/ 56 w 228"/>
                <a:gd name="T5" fmla="*/ 159 h 373"/>
                <a:gd name="T6" fmla="*/ 57 w 228"/>
                <a:gd name="T7" fmla="*/ 167 h 373"/>
                <a:gd name="T8" fmla="*/ 53 w 228"/>
                <a:gd name="T9" fmla="*/ 173 h 373"/>
                <a:gd name="T10" fmla="*/ 46 w 228"/>
                <a:gd name="T11" fmla="*/ 180 h 373"/>
                <a:gd name="T12" fmla="*/ 40 w 228"/>
                <a:gd name="T13" fmla="*/ 189 h 373"/>
                <a:gd name="T14" fmla="*/ 37 w 228"/>
                <a:gd name="T15" fmla="*/ 194 h 373"/>
                <a:gd name="T16" fmla="*/ 26 w 228"/>
                <a:gd name="T17" fmla="*/ 206 h 373"/>
                <a:gd name="T18" fmla="*/ 19 w 228"/>
                <a:gd name="T19" fmla="*/ 214 h 373"/>
                <a:gd name="T20" fmla="*/ 20 w 228"/>
                <a:gd name="T21" fmla="*/ 222 h 373"/>
                <a:gd name="T22" fmla="*/ 23 w 228"/>
                <a:gd name="T23" fmla="*/ 223 h 373"/>
                <a:gd name="T24" fmla="*/ 25 w 228"/>
                <a:gd name="T25" fmla="*/ 228 h 373"/>
                <a:gd name="T26" fmla="*/ 24 w 228"/>
                <a:gd name="T27" fmla="*/ 240 h 373"/>
                <a:gd name="T28" fmla="*/ 19 w 228"/>
                <a:gd name="T29" fmla="*/ 244 h 373"/>
                <a:gd name="T30" fmla="*/ 18 w 228"/>
                <a:gd name="T31" fmla="*/ 251 h 373"/>
                <a:gd name="T32" fmla="*/ 102 w 228"/>
                <a:gd name="T33" fmla="*/ 352 h 373"/>
                <a:gd name="T34" fmla="*/ 228 w 228"/>
                <a:gd name="T35" fmla="*/ 256 h 373"/>
                <a:gd name="T36" fmla="*/ 224 w 228"/>
                <a:gd name="T37" fmla="*/ 252 h 373"/>
                <a:gd name="T38" fmla="*/ 223 w 228"/>
                <a:gd name="T39" fmla="*/ 247 h 373"/>
                <a:gd name="T40" fmla="*/ 218 w 228"/>
                <a:gd name="T41" fmla="*/ 241 h 373"/>
                <a:gd name="T42" fmla="*/ 213 w 228"/>
                <a:gd name="T43" fmla="*/ 246 h 373"/>
                <a:gd name="T44" fmla="*/ 202 w 228"/>
                <a:gd name="T45" fmla="*/ 248 h 373"/>
                <a:gd name="T46" fmla="*/ 189 w 228"/>
                <a:gd name="T47" fmla="*/ 245 h 373"/>
                <a:gd name="T48" fmla="*/ 184 w 228"/>
                <a:gd name="T49" fmla="*/ 247 h 373"/>
                <a:gd name="T50" fmla="*/ 179 w 228"/>
                <a:gd name="T51" fmla="*/ 247 h 373"/>
                <a:gd name="T52" fmla="*/ 171 w 228"/>
                <a:gd name="T53" fmla="*/ 244 h 373"/>
                <a:gd name="T54" fmla="*/ 168 w 228"/>
                <a:gd name="T55" fmla="*/ 247 h 373"/>
                <a:gd name="T56" fmla="*/ 164 w 228"/>
                <a:gd name="T57" fmla="*/ 249 h 373"/>
                <a:gd name="T58" fmla="*/ 162 w 228"/>
                <a:gd name="T59" fmla="*/ 242 h 373"/>
                <a:gd name="T60" fmla="*/ 160 w 228"/>
                <a:gd name="T61" fmla="*/ 232 h 373"/>
                <a:gd name="T62" fmla="*/ 156 w 228"/>
                <a:gd name="T63" fmla="*/ 226 h 373"/>
                <a:gd name="T64" fmla="*/ 149 w 228"/>
                <a:gd name="T65" fmla="*/ 220 h 373"/>
                <a:gd name="T66" fmla="*/ 149 w 228"/>
                <a:gd name="T67" fmla="*/ 213 h 373"/>
                <a:gd name="T68" fmla="*/ 145 w 228"/>
                <a:gd name="T69" fmla="*/ 204 h 373"/>
                <a:gd name="T70" fmla="*/ 145 w 228"/>
                <a:gd name="T71" fmla="*/ 195 h 373"/>
                <a:gd name="T72" fmla="*/ 142 w 228"/>
                <a:gd name="T73" fmla="*/ 183 h 373"/>
                <a:gd name="T74" fmla="*/ 139 w 228"/>
                <a:gd name="T75" fmla="*/ 179 h 373"/>
                <a:gd name="T76" fmla="*/ 133 w 228"/>
                <a:gd name="T77" fmla="*/ 182 h 373"/>
                <a:gd name="T78" fmla="*/ 127 w 228"/>
                <a:gd name="T79" fmla="*/ 186 h 373"/>
                <a:gd name="T80" fmla="*/ 125 w 228"/>
                <a:gd name="T81" fmla="*/ 183 h 373"/>
                <a:gd name="T82" fmla="*/ 119 w 228"/>
                <a:gd name="T83" fmla="*/ 179 h 373"/>
                <a:gd name="T84" fmla="*/ 125 w 228"/>
                <a:gd name="T85" fmla="*/ 168 h 373"/>
                <a:gd name="T86" fmla="*/ 129 w 228"/>
                <a:gd name="T87" fmla="*/ 166 h 373"/>
                <a:gd name="T88" fmla="*/ 128 w 228"/>
                <a:gd name="T89" fmla="*/ 154 h 373"/>
                <a:gd name="T90" fmla="*/ 134 w 228"/>
                <a:gd name="T91" fmla="*/ 141 h 373"/>
                <a:gd name="T92" fmla="*/ 137 w 228"/>
                <a:gd name="T93" fmla="*/ 131 h 373"/>
                <a:gd name="T94" fmla="*/ 128 w 228"/>
                <a:gd name="T95" fmla="*/ 128 h 373"/>
                <a:gd name="T96" fmla="*/ 123 w 228"/>
                <a:gd name="T97" fmla="*/ 118 h 373"/>
                <a:gd name="T98" fmla="*/ 119 w 228"/>
                <a:gd name="T99" fmla="*/ 106 h 373"/>
                <a:gd name="T100" fmla="*/ 109 w 228"/>
                <a:gd name="T101" fmla="*/ 93 h 373"/>
                <a:gd name="T102" fmla="*/ 104 w 228"/>
                <a:gd name="T103" fmla="*/ 82 h 373"/>
                <a:gd name="T104" fmla="*/ 101 w 228"/>
                <a:gd name="T105" fmla="*/ 76 h 373"/>
                <a:gd name="T106" fmla="*/ 101 w 228"/>
                <a:gd name="T107" fmla="*/ 69 h 373"/>
                <a:gd name="T108" fmla="*/ 97 w 228"/>
                <a:gd name="T109" fmla="*/ 62 h 373"/>
                <a:gd name="T110" fmla="*/ 98 w 228"/>
                <a:gd name="T111" fmla="*/ 48 h 373"/>
                <a:gd name="T112" fmla="*/ 104 w 228"/>
                <a:gd name="T113" fmla="*/ 25 h 373"/>
                <a:gd name="T114" fmla="*/ 108 w 228"/>
                <a:gd name="T115" fmla="*/ 8 h 373"/>
                <a:gd name="T116" fmla="*/ 47 w 228"/>
                <a:gd name="T117" fmla="*/ 12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8" h="373">
                  <a:moveTo>
                    <a:pt x="48" y="132"/>
                  </a:moveTo>
                  <a:cubicBezTo>
                    <a:pt x="48" y="138"/>
                    <a:pt x="46" y="143"/>
                    <a:pt x="46" y="143"/>
                  </a:cubicBezTo>
                  <a:cubicBezTo>
                    <a:pt x="46" y="147"/>
                    <a:pt x="46" y="147"/>
                    <a:pt x="46" y="147"/>
                  </a:cubicBezTo>
                  <a:cubicBezTo>
                    <a:pt x="49" y="152"/>
                    <a:pt x="49" y="152"/>
                    <a:pt x="49" y="152"/>
                  </a:cubicBezTo>
                  <a:cubicBezTo>
                    <a:pt x="54" y="156"/>
                    <a:pt x="54" y="156"/>
                    <a:pt x="54" y="156"/>
                  </a:cubicBezTo>
                  <a:cubicBezTo>
                    <a:pt x="56" y="159"/>
                    <a:pt x="56" y="159"/>
                    <a:pt x="56" y="159"/>
                  </a:cubicBezTo>
                  <a:cubicBezTo>
                    <a:pt x="57" y="163"/>
                    <a:pt x="57" y="163"/>
                    <a:pt x="57" y="163"/>
                  </a:cubicBezTo>
                  <a:cubicBezTo>
                    <a:pt x="57" y="167"/>
                    <a:pt x="57" y="167"/>
                    <a:pt x="57" y="167"/>
                  </a:cubicBezTo>
                  <a:cubicBezTo>
                    <a:pt x="54" y="168"/>
                    <a:pt x="54" y="168"/>
                    <a:pt x="54" y="168"/>
                  </a:cubicBezTo>
                  <a:cubicBezTo>
                    <a:pt x="53" y="173"/>
                    <a:pt x="53" y="173"/>
                    <a:pt x="53" y="173"/>
                  </a:cubicBezTo>
                  <a:cubicBezTo>
                    <a:pt x="49" y="176"/>
                    <a:pt x="49" y="176"/>
                    <a:pt x="49" y="176"/>
                  </a:cubicBezTo>
                  <a:cubicBezTo>
                    <a:pt x="46" y="180"/>
                    <a:pt x="46" y="180"/>
                    <a:pt x="46" y="180"/>
                  </a:cubicBezTo>
                  <a:cubicBezTo>
                    <a:pt x="42" y="184"/>
                    <a:pt x="42" y="184"/>
                    <a:pt x="42" y="184"/>
                  </a:cubicBezTo>
                  <a:cubicBezTo>
                    <a:pt x="40" y="189"/>
                    <a:pt x="40" y="189"/>
                    <a:pt x="40" y="189"/>
                  </a:cubicBezTo>
                  <a:cubicBezTo>
                    <a:pt x="38" y="190"/>
                    <a:pt x="38" y="190"/>
                    <a:pt x="38" y="190"/>
                  </a:cubicBezTo>
                  <a:cubicBezTo>
                    <a:pt x="37" y="194"/>
                    <a:pt x="37" y="194"/>
                    <a:pt x="37" y="194"/>
                  </a:cubicBezTo>
                  <a:cubicBezTo>
                    <a:pt x="34" y="198"/>
                    <a:pt x="34" y="198"/>
                    <a:pt x="34" y="198"/>
                  </a:cubicBezTo>
                  <a:cubicBezTo>
                    <a:pt x="26" y="206"/>
                    <a:pt x="26" y="206"/>
                    <a:pt x="26" y="206"/>
                  </a:cubicBezTo>
                  <a:cubicBezTo>
                    <a:pt x="20" y="211"/>
                    <a:pt x="20" y="211"/>
                    <a:pt x="20" y="211"/>
                  </a:cubicBezTo>
                  <a:cubicBezTo>
                    <a:pt x="19" y="214"/>
                    <a:pt x="19" y="214"/>
                    <a:pt x="19" y="214"/>
                  </a:cubicBezTo>
                  <a:cubicBezTo>
                    <a:pt x="18" y="219"/>
                    <a:pt x="18" y="219"/>
                    <a:pt x="18" y="219"/>
                  </a:cubicBezTo>
                  <a:cubicBezTo>
                    <a:pt x="20" y="222"/>
                    <a:pt x="20" y="222"/>
                    <a:pt x="20" y="222"/>
                  </a:cubicBezTo>
                  <a:cubicBezTo>
                    <a:pt x="22" y="223"/>
                    <a:pt x="22" y="223"/>
                    <a:pt x="22" y="223"/>
                  </a:cubicBezTo>
                  <a:cubicBezTo>
                    <a:pt x="23" y="223"/>
                    <a:pt x="23" y="223"/>
                    <a:pt x="23" y="223"/>
                  </a:cubicBezTo>
                  <a:cubicBezTo>
                    <a:pt x="26" y="226"/>
                    <a:pt x="26" y="226"/>
                    <a:pt x="26" y="226"/>
                  </a:cubicBezTo>
                  <a:cubicBezTo>
                    <a:pt x="25" y="228"/>
                    <a:pt x="25" y="228"/>
                    <a:pt x="25" y="228"/>
                  </a:cubicBezTo>
                  <a:cubicBezTo>
                    <a:pt x="25" y="236"/>
                    <a:pt x="25" y="236"/>
                    <a:pt x="25" y="236"/>
                  </a:cubicBezTo>
                  <a:cubicBezTo>
                    <a:pt x="24" y="240"/>
                    <a:pt x="24" y="240"/>
                    <a:pt x="24" y="240"/>
                  </a:cubicBezTo>
                  <a:cubicBezTo>
                    <a:pt x="24" y="242"/>
                    <a:pt x="24" y="242"/>
                    <a:pt x="24" y="242"/>
                  </a:cubicBezTo>
                  <a:cubicBezTo>
                    <a:pt x="19" y="244"/>
                    <a:pt x="19" y="244"/>
                    <a:pt x="19" y="244"/>
                  </a:cubicBezTo>
                  <a:cubicBezTo>
                    <a:pt x="18" y="246"/>
                    <a:pt x="18" y="246"/>
                    <a:pt x="18" y="246"/>
                  </a:cubicBezTo>
                  <a:cubicBezTo>
                    <a:pt x="18" y="251"/>
                    <a:pt x="18" y="251"/>
                    <a:pt x="18" y="251"/>
                  </a:cubicBezTo>
                  <a:cubicBezTo>
                    <a:pt x="0" y="330"/>
                    <a:pt x="0" y="330"/>
                    <a:pt x="0" y="330"/>
                  </a:cubicBezTo>
                  <a:cubicBezTo>
                    <a:pt x="35" y="338"/>
                    <a:pt x="102" y="352"/>
                    <a:pt x="102" y="352"/>
                  </a:cubicBezTo>
                  <a:cubicBezTo>
                    <a:pt x="208" y="373"/>
                    <a:pt x="208" y="373"/>
                    <a:pt x="208" y="373"/>
                  </a:cubicBezTo>
                  <a:cubicBezTo>
                    <a:pt x="228" y="256"/>
                    <a:pt x="228" y="256"/>
                    <a:pt x="228" y="256"/>
                  </a:cubicBezTo>
                  <a:cubicBezTo>
                    <a:pt x="226" y="254"/>
                    <a:pt x="226" y="254"/>
                    <a:pt x="226" y="254"/>
                  </a:cubicBezTo>
                  <a:cubicBezTo>
                    <a:pt x="224" y="252"/>
                    <a:pt x="224" y="252"/>
                    <a:pt x="224" y="252"/>
                  </a:cubicBezTo>
                  <a:cubicBezTo>
                    <a:pt x="224" y="251"/>
                    <a:pt x="224" y="251"/>
                    <a:pt x="224" y="251"/>
                  </a:cubicBezTo>
                  <a:cubicBezTo>
                    <a:pt x="223" y="247"/>
                    <a:pt x="223" y="247"/>
                    <a:pt x="223" y="247"/>
                  </a:cubicBezTo>
                  <a:cubicBezTo>
                    <a:pt x="221" y="244"/>
                    <a:pt x="221" y="244"/>
                    <a:pt x="221" y="244"/>
                  </a:cubicBezTo>
                  <a:cubicBezTo>
                    <a:pt x="218" y="241"/>
                    <a:pt x="218" y="241"/>
                    <a:pt x="218" y="241"/>
                  </a:cubicBezTo>
                  <a:cubicBezTo>
                    <a:pt x="214" y="241"/>
                    <a:pt x="214" y="241"/>
                    <a:pt x="214" y="241"/>
                  </a:cubicBezTo>
                  <a:cubicBezTo>
                    <a:pt x="213" y="246"/>
                    <a:pt x="213" y="246"/>
                    <a:pt x="213" y="246"/>
                  </a:cubicBezTo>
                  <a:cubicBezTo>
                    <a:pt x="212" y="249"/>
                    <a:pt x="212" y="249"/>
                    <a:pt x="212" y="249"/>
                  </a:cubicBezTo>
                  <a:cubicBezTo>
                    <a:pt x="202" y="248"/>
                    <a:pt x="202" y="248"/>
                    <a:pt x="202" y="248"/>
                  </a:cubicBezTo>
                  <a:cubicBezTo>
                    <a:pt x="197" y="246"/>
                    <a:pt x="197" y="246"/>
                    <a:pt x="197" y="246"/>
                  </a:cubicBezTo>
                  <a:cubicBezTo>
                    <a:pt x="189" y="245"/>
                    <a:pt x="189" y="245"/>
                    <a:pt x="189" y="245"/>
                  </a:cubicBezTo>
                  <a:cubicBezTo>
                    <a:pt x="185" y="245"/>
                    <a:pt x="185" y="245"/>
                    <a:pt x="185" y="245"/>
                  </a:cubicBezTo>
                  <a:cubicBezTo>
                    <a:pt x="184" y="247"/>
                    <a:pt x="184" y="247"/>
                    <a:pt x="184" y="247"/>
                  </a:cubicBezTo>
                  <a:cubicBezTo>
                    <a:pt x="184" y="249"/>
                    <a:pt x="184" y="249"/>
                    <a:pt x="184" y="249"/>
                  </a:cubicBezTo>
                  <a:cubicBezTo>
                    <a:pt x="179" y="247"/>
                    <a:pt x="179" y="247"/>
                    <a:pt x="179" y="247"/>
                  </a:cubicBezTo>
                  <a:cubicBezTo>
                    <a:pt x="174" y="244"/>
                    <a:pt x="174" y="244"/>
                    <a:pt x="174" y="244"/>
                  </a:cubicBezTo>
                  <a:cubicBezTo>
                    <a:pt x="171" y="244"/>
                    <a:pt x="171" y="244"/>
                    <a:pt x="171" y="244"/>
                  </a:cubicBezTo>
                  <a:cubicBezTo>
                    <a:pt x="169" y="244"/>
                    <a:pt x="169" y="244"/>
                    <a:pt x="169" y="244"/>
                  </a:cubicBezTo>
                  <a:cubicBezTo>
                    <a:pt x="168" y="247"/>
                    <a:pt x="168" y="247"/>
                    <a:pt x="168" y="247"/>
                  </a:cubicBezTo>
                  <a:cubicBezTo>
                    <a:pt x="168" y="249"/>
                    <a:pt x="168" y="249"/>
                    <a:pt x="168" y="249"/>
                  </a:cubicBezTo>
                  <a:cubicBezTo>
                    <a:pt x="164" y="249"/>
                    <a:pt x="164" y="249"/>
                    <a:pt x="164" y="249"/>
                  </a:cubicBezTo>
                  <a:cubicBezTo>
                    <a:pt x="162" y="245"/>
                    <a:pt x="162" y="245"/>
                    <a:pt x="162" y="245"/>
                  </a:cubicBezTo>
                  <a:cubicBezTo>
                    <a:pt x="162" y="242"/>
                    <a:pt x="162" y="242"/>
                    <a:pt x="162" y="242"/>
                  </a:cubicBezTo>
                  <a:cubicBezTo>
                    <a:pt x="162" y="238"/>
                    <a:pt x="162" y="238"/>
                    <a:pt x="162" y="238"/>
                  </a:cubicBezTo>
                  <a:cubicBezTo>
                    <a:pt x="160" y="232"/>
                    <a:pt x="160" y="232"/>
                    <a:pt x="160" y="232"/>
                  </a:cubicBezTo>
                  <a:cubicBezTo>
                    <a:pt x="160" y="226"/>
                    <a:pt x="160" y="226"/>
                    <a:pt x="160" y="226"/>
                  </a:cubicBezTo>
                  <a:cubicBezTo>
                    <a:pt x="156" y="226"/>
                    <a:pt x="156" y="226"/>
                    <a:pt x="156" y="226"/>
                  </a:cubicBezTo>
                  <a:cubicBezTo>
                    <a:pt x="151" y="223"/>
                    <a:pt x="151" y="223"/>
                    <a:pt x="151" y="223"/>
                  </a:cubicBezTo>
                  <a:cubicBezTo>
                    <a:pt x="149" y="220"/>
                    <a:pt x="149" y="220"/>
                    <a:pt x="149" y="220"/>
                  </a:cubicBezTo>
                  <a:cubicBezTo>
                    <a:pt x="149" y="218"/>
                    <a:pt x="149" y="218"/>
                    <a:pt x="149" y="218"/>
                  </a:cubicBezTo>
                  <a:cubicBezTo>
                    <a:pt x="149" y="213"/>
                    <a:pt x="149" y="213"/>
                    <a:pt x="149" y="213"/>
                  </a:cubicBezTo>
                  <a:cubicBezTo>
                    <a:pt x="149" y="208"/>
                    <a:pt x="149" y="208"/>
                    <a:pt x="149" y="208"/>
                  </a:cubicBezTo>
                  <a:cubicBezTo>
                    <a:pt x="145" y="204"/>
                    <a:pt x="145" y="204"/>
                    <a:pt x="145" y="204"/>
                  </a:cubicBezTo>
                  <a:cubicBezTo>
                    <a:pt x="145" y="201"/>
                    <a:pt x="145" y="201"/>
                    <a:pt x="145" y="201"/>
                  </a:cubicBezTo>
                  <a:cubicBezTo>
                    <a:pt x="145" y="195"/>
                    <a:pt x="145" y="195"/>
                    <a:pt x="145" y="195"/>
                  </a:cubicBezTo>
                  <a:cubicBezTo>
                    <a:pt x="144" y="187"/>
                    <a:pt x="144" y="187"/>
                    <a:pt x="144" y="187"/>
                  </a:cubicBezTo>
                  <a:cubicBezTo>
                    <a:pt x="142" y="183"/>
                    <a:pt x="142" y="183"/>
                    <a:pt x="142" y="183"/>
                  </a:cubicBezTo>
                  <a:cubicBezTo>
                    <a:pt x="141" y="179"/>
                    <a:pt x="141" y="179"/>
                    <a:pt x="141" y="179"/>
                  </a:cubicBezTo>
                  <a:cubicBezTo>
                    <a:pt x="139" y="179"/>
                    <a:pt x="139" y="179"/>
                    <a:pt x="139" y="179"/>
                  </a:cubicBezTo>
                  <a:cubicBezTo>
                    <a:pt x="135" y="182"/>
                    <a:pt x="135" y="182"/>
                    <a:pt x="135" y="182"/>
                  </a:cubicBezTo>
                  <a:cubicBezTo>
                    <a:pt x="133" y="182"/>
                    <a:pt x="133" y="182"/>
                    <a:pt x="133" y="182"/>
                  </a:cubicBezTo>
                  <a:cubicBezTo>
                    <a:pt x="130" y="183"/>
                    <a:pt x="130" y="183"/>
                    <a:pt x="130" y="183"/>
                  </a:cubicBezTo>
                  <a:cubicBezTo>
                    <a:pt x="127" y="186"/>
                    <a:pt x="127" y="186"/>
                    <a:pt x="127" y="186"/>
                  </a:cubicBezTo>
                  <a:cubicBezTo>
                    <a:pt x="125" y="186"/>
                    <a:pt x="125" y="186"/>
                    <a:pt x="125" y="186"/>
                  </a:cubicBezTo>
                  <a:cubicBezTo>
                    <a:pt x="125" y="183"/>
                    <a:pt x="125" y="183"/>
                    <a:pt x="125" y="183"/>
                  </a:cubicBezTo>
                  <a:cubicBezTo>
                    <a:pt x="121" y="181"/>
                    <a:pt x="121" y="181"/>
                    <a:pt x="121" y="181"/>
                  </a:cubicBezTo>
                  <a:cubicBezTo>
                    <a:pt x="119" y="179"/>
                    <a:pt x="119" y="179"/>
                    <a:pt x="119" y="179"/>
                  </a:cubicBezTo>
                  <a:cubicBezTo>
                    <a:pt x="122" y="172"/>
                    <a:pt x="122" y="172"/>
                    <a:pt x="122" y="172"/>
                  </a:cubicBezTo>
                  <a:cubicBezTo>
                    <a:pt x="125" y="168"/>
                    <a:pt x="125" y="168"/>
                    <a:pt x="125" y="168"/>
                  </a:cubicBezTo>
                  <a:cubicBezTo>
                    <a:pt x="128" y="168"/>
                    <a:pt x="128" y="168"/>
                    <a:pt x="128" y="168"/>
                  </a:cubicBezTo>
                  <a:cubicBezTo>
                    <a:pt x="129" y="166"/>
                    <a:pt x="129" y="166"/>
                    <a:pt x="129" y="166"/>
                  </a:cubicBezTo>
                  <a:cubicBezTo>
                    <a:pt x="127" y="160"/>
                    <a:pt x="127" y="160"/>
                    <a:pt x="127" y="160"/>
                  </a:cubicBezTo>
                  <a:cubicBezTo>
                    <a:pt x="128" y="154"/>
                    <a:pt x="128" y="154"/>
                    <a:pt x="128" y="154"/>
                  </a:cubicBezTo>
                  <a:cubicBezTo>
                    <a:pt x="131" y="147"/>
                    <a:pt x="131" y="147"/>
                    <a:pt x="131" y="147"/>
                  </a:cubicBezTo>
                  <a:cubicBezTo>
                    <a:pt x="134" y="141"/>
                    <a:pt x="134" y="141"/>
                    <a:pt x="134" y="141"/>
                  </a:cubicBezTo>
                  <a:cubicBezTo>
                    <a:pt x="137" y="135"/>
                    <a:pt x="137" y="135"/>
                    <a:pt x="137" y="135"/>
                  </a:cubicBezTo>
                  <a:cubicBezTo>
                    <a:pt x="137" y="131"/>
                    <a:pt x="137" y="131"/>
                    <a:pt x="137" y="131"/>
                  </a:cubicBezTo>
                  <a:cubicBezTo>
                    <a:pt x="128" y="129"/>
                    <a:pt x="128" y="129"/>
                    <a:pt x="128" y="129"/>
                  </a:cubicBezTo>
                  <a:cubicBezTo>
                    <a:pt x="128" y="128"/>
                    <a:pt x="128" y="128"/>
                    <a:pt x="128" y="128"/>
                  </a:cubicBezTo>
                  <a:cubicBezTo>
                    <a:pt x="125" y="124"/>
                    <a:pt x="125" y="124"/>
                    <a:pt x="125" y="124"/>
                  </a:cubicBezTo>
                  <a:cubicBezTo>
                    <a:pt x="123" y="118"/>
                    <a:pt x="123" y="118"/>
                    <a:pt x="123" y="118"/>
                  </a:cubicBezTo>
                  <a:cubicBezTo>
                    <a:pt x="122" y="111"/>
                    <a:pt x="122" y="111"/>
                    <a:pt x="122" y="111"/>
                  </a:cubicBezTo>
                  <a:cubicBezTo>
                    <a:pt x="119" y="106"/>
                    <a:pt x="119" y="106"/>
                    <a:pt x="119" y="106"/>
                  </a:cubicBezTo>
                  <a:cubicBezTo>
                    <a:pt x="114" y="101"/>
                    <a:pt x="114" y="101"/>
                    <a:pt x="114" y="101"/>
                  </a:cubicBezTo>
                  <a:cubicBezTo>
                    <a:pt x="109" y="93"/>
                    <a:pt x="109" y="93"/>
                    <a:pt x="109" y="93"/>
                  </a:cubicBezTo>
                  <a:cubicBezTo>
                    <a:pt x="108" y="88"/>
                    <a:pt x="108" y="88"/>
                    <a:pt x="108" y="88"/>
                  </a:cubicBezTo>
                  <a:cubicBezTo>
                    <a:pt x="104" y="82"/>
                    <a:pt x="104" y="82"/>
                    <a:pt x="104" y="82"/>
                  </a:cubicBezTo>
                  <a:cubicBezTo>
                    <a:pt x="104" y="79"/>
                    <a:pt x="104" y="79"/>
                    <a:pt x="104" y="79"/>
                  </a:cubicBezTo>
                  <a:cubicBezTo>
                    <a:pt x="101" y="76"/>
                    <a:pt x="101" y="76"/>
                    <a:pt x="101" y="76"/>
                  </a:cubicBezTo>
                  <a:cubicBezTo>
                    <a:pt x="101" y="72"/>
                    <a:pt x="101" y="72"/>
                    <a:pt x="101" y="72"/>
                  </a:cubicBezTo>
                  <a:cubicBezTo>
                    <a:pt x="101" y="69"/>
                    <a:pt x="101" y="69"/>
                    <a:pt x="101" y="69"/>
                  </a:cubicBezTo>
                  <a:cubicBezTo>
                    <a:pt x="99" y="64"/>
                    <a:pt x="99" y="64"/>
                    <a:pt x="99" y="64"/>
                  </a:cubicBezTo>
                  <a:cubicBezTo>
                    <a:pt x="97" y="62"/>
                    <a:pt x="97" y="62"/>
                    <a:pt x="97" y="62"/>
                  </a:cubicBezTo>
                  <a:cubicBezTo>
                    <a:pt x="97" y="59"/>
                    <a:pt x="97" y="59"/>
                    <a:pt x="97" y="59"/>
                  </a:cubicBezTo>
                  <a:cubicBezTo>
                    <a:pt x="98" y="48"/>
                    <a:pt x="98" y="48"/>
                    <a:pt x="98" y="48"/>
                  </a:cubicBezTo>
                  <a:cubicBezTo>
                    <a:pt x="101" y="36"/>
                    <a:pt x="101" y="36"/>
                    <a:pt x="101" y="36"/>
                  </a:cubicBezTo>
                  <a:cubicBezTo>
                    <a:pt x="104" y="25"/>
                    <a:pt x="104" y="25"/>
                    <a:pt x="104" y="25"/>
                  </a:cubicBezTo>
                  <a:cubicBezTo>
                    <a:pt x="106" y="18"/>
                    <a:pt x="106" y="18"/>
                    <a:pt x="106" y="18"/>
                  </a:cubicBezTo>
                  <a:cubicBezTo>
                    <a:pt x="108" y="8"/>
                    <a:pt x="108" y="8"/>
                    <a:pt x="108" y="8"/>
                  </a:cubicBezTo>
                  <a:cubicBezTo>
                    <a:pt x="76" y="0"/>
                    <a:pt x="76" y="0"/>
                    <a:pt x="76" y="0"/>
                  </a:cubicBezTo>
                  <a:cubicBezTo>
                    <a:pt x="76" y="0"/>
                    <a:pt x="52" y="114"/>
                    <a:pt x="47" y="120"/>
                  </a:cubicBezTo>
                  <a:cubicBezTo>
                    <a:pt x="43" y="127"/>
                    <a:pt x="48" y="125"/>
                    <a:pt x="48" y="132"/>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25" name="Freeform 21">
              <a:extLst>
                <a:ext uri="{FF2B5EF4-FFF2-40B4-BE49-F238E27FC236}">
                  <a16:creationId xmlns:a16="http://schemas.microsoft.com/office/drawing/2014/main" id="{57EE9A20-4F90-3245-95AE-01374BCDD8D4}"/>
                </a:ext>
              </a:extLst>
            </p:cNvPr>
            <p:cNvSpPr>
              <a:spLocks/>
            </p:cNvSpPr>
            <p:nvPr/>
          </p:nvSpPr>
          <p:spPr bwMode="auto">
            <a:xfrm>
              <a:off x="8818638" y="4613538"/>
              <a:ext cx="2211514" cy="1430172"/>
            </a:xfrm>
            <a:custGeom>
              <a:avLst/>
              <a:gdLst>
                <a:gd name="T0" fmla="*/ 184 w 391"/>
                <a:gd name="T1" fmla="*/ 33 h 252"/>
                <a:gd name="T2" fmla="*/ 9 w 391"/>
                <a:gd name="T3" fmla="*/ 10 h 252"/>
                <a:gd name="T4" fmla="*/ 4 w 391"/>
                <a:gd name="T5" fmla="*/ 28 h 252"/>
                <a:gd name="T6" fmla="*/ 0 w 391"/>
                <a:gd name="T7" fmla="*/ 51 h 252"/>
                <a:gd name="T8" fmla="*/ 2 w 391"/>
                <a:gd name="T9" fmla="*/ 56 h 252"/>
                <a:gd name="T10" fmla="*/ 4 w 391"/>
                <a:gd name="T11" fmla="*/ 64 h 252"/>
                <a:gd name="T12" fmla="*/ 7 w 391"/>
                <a:gd name="T13" fmla="*/ 71 h 252"/>
                <a:gd name="T14" fmla="*/ 11 w 391"/>
                <a:gd name="T15" fmla="*/ 80 h 252"/>
                <a:gd name="T16" fmla="*/ 17 w 391"/>
                <a:gd name="T17" fmla="*/ 93 h 252"/>
                <a:gd name="T18" fmla="*/ 25 w 391"/>
                <a:gd name="T19" fmla="*/ 103 h 252"/>
                <a:gd name="T20" fmla="*/ 28 w 391"/>
                <a:gd name="T21" fmla="*/ 116 h 252"/>
                <a:gd name="T22" fmla="*/ 31 w 391"/>
                <a:gd name="T23" fmla="*/ 121 h 252"/>
                <a:gd name="T24" fmla="*/ 40 w 391"/>
                <a:gd name="T25" fmla="*/ 127 h 252"/>
                <a:gd name="T26" fmla="*/ 34 w 391"/>
                <a:gd name="T27" fmla="*/ 139 h 252"/>
                <a:gd name="T28" fmla="*/ 30 w 391"/>
                <a:gd name="T29" fmla="*/ 152 h 252"/>
                <a:gd name="T30" fmla="*/ 31 w 391"/>
                <a:gd name="T31" fmla="*/ 160 h 252"/>
                <a:gd name="T32" fmla="*/ 25 w 391"/>
                <a:gd name="T33" fmla="*/ 164 h 252"/>
                <a:gd name="T34" fmla="*/ 24 w 391"/>
                <a:gd name="T35" fmla="*/ 173 h 252"/>
                <a:gd name="T36" fmla="*/ 28 w 391"/>
                <a:gd name="T37" fmla="*/ 178 h 252"/>
                <a:gd name="T38" fmla="*/ 33 w 391"/>
                <a:gd name="T39" fmla="*/ 175 h 252"/>
                <a:gd name="T40" fmla="*/ 38 w 391"/>
                <a:gd name="T41" fmla="*/ 174 h 252"/>
                <a:gd name="T42" fmla="*/ 44 w 391"/>
                <a:gd name="T43" fmla="*/ 171 h 252"/>
                <a:gd name="T44" fmla="*/ 47 w 391"/>
                <a:gd name="T45" fmla="*/ 179 h 252"/>
                <a:gd name="T46" fmla="*/ 48 w 391"/>
                <a:gd name="T47" fmla="*/ 193 h 252"/>
                <a:gd name="T48" fmla="*/ 52 w 391"/>
                <a:gd name="T49" fmla="*/ 200 h 252"/>
                <a:gd name="T50" fmla="*/ 52 w 391"/>
                <a:gd name="T51" fmla="*/ 210 h 252"/>
                <a:gd name="T52" fmla="*/ 54 w 391"/>
                <a:gd name="T53" fmla="*/ 215 h 252"/>
                <a:gd name="T54" fmla="*/ 63 w 391"/>
                <a:gd name="T55" fmla="*/ 218 h 252"/>
                <a:gd name="T56" fmla="*/ 65 w 391"/>
                <a:gd name="T57" fmla="*/ 230 h 252"/>
                <a:gd name="T58" fmla="*/ 65 w 391"/>
                <a:gd name="T59" fmla="*/ 237 h 252"/>
                <a:gd name="T60" fmla="*/ 71 w 391"/>
                <a:gd name="T61" fmla="*/ 241 h 252"/>
                <a:gd name="T62" fmla="*/ 72 w 391"/>
                <a:gd name="T63" fmla="*/ 236 h 252"/>
                <a:gd name="T64" fmla="*/ 77 w 391"/>
                <a:gd name="T65" fmla="*/ 236 h 252"/>
                <a:gd name="T66" fmla="*/ 87 w 391"/>
                <a:gd name="T67" fmla="*/ 241 h 252"/>
                <a:gd name="T68" fmla="*/ 88 w 391"/>
                <a:gd name="T69" fmla="*/ 237 h 252"/>
                <a:gd name="T70" fmla="*/ 100 w 391"/>
                <a:gd name="T71" fmla="*/ 238 h 252"/>
                <a:gd name="T72" fmla="*/ 115 w 391"/>
                <a:gd name="T73" fmla="*/ 241 h 252"/>
                <a:gd name="T74" fmla="*/ 117 w 391"/>
                <a:gd name="T75" fmla="*/ 233 h 252"/>
                <a:gd name="T76" fmla="*/ 124 w 391"/>
                <a:gd name="T77" fmla="*/ 236 h 252"/>
                <a:gd name="T78" fmla="*/ 127 w 391"/>
                <a:gd name="T79" fmla="*/ 243 h 252"/>
                <a:gd name="T80" fmla="*/ 129 w 391"/>
                <a:gd name="T81" fmla="*/ 246 h 252"/>
                <a:gd name="T82" fmla="*/ 136 w 391"/>
                <a:gd name="T83" fmla="*/ 221 h 252"/>
                <a:gd name="T84" fmla="*/ 373 w 391"/>
                <a:gd name="T85" fmla="*/ 252 h 252"/>
                <a:gd name="T86" fmla="*/ 391 w 391"/>
                <a:gd name="T87" fmla="*/ 6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91" h="252">
                  <a:moveTo>
                    <a:pt x="391" y="60"/>
                  </a:moveTo>
                  <a:cubicBezTo>
                    <a:pt x="391" y="60"/>
                    <a:pt x="243" y="42"/>
                    <a:pt x="184" y="33"/>
                  </a:cubicBezTo>
                  <a:cubicBezTo>
                    <a:pt x="112" y="22"/>
                    <a:pt x="11" y="0"/>
                    <a:pt x="11" y="0"/>
                  </a:cubicBezTo>
                  <a:cubicBezTo>
                    <a:pt x="9" y="10"/>
                    <a:pt x="9" y="10"/>
                    <a:pt x="9" y="10"/>
                  </a:cubicBezTo>
                  <a:cubicBezTo>
                    <a:pt x="7" y="17"/>
                    <a:pt x="7" y="17"/>
                    <a:pt x="7" y="17"/>
                  </a:cubicBezTo>
                  <a:cubicBezTo>
                    <a:pt x="4" y="28"/>
                    <a:pt x="4" y="28"/>
                    <a:pt x="4" y="28"/>
                  </a:cubicBezTo>
                  <a:cubicBezTo>
                    <a:pt x="1" y="40"/>
                    <a:pt x="1" y="40"/>
                    <a:pt x="1" y="40"/>
                  </a:cubicBezTo>
                  <a:cubicBezTo>
                    <a:pt x="0" y="51"/>
                    <a:pt x="0" y="51"/>
                    <a:pt x="0" y="51"/>
                  </a:cubicBezTo>
                  <a:cubicBezTo>
                    <a:pt x="0" y="54"/>
                    <a:pt x="0" y="54"/>
                    <a:pt x="0" y="54"/>
                  </a:cubicBezTo>
                  <a:cubicBezTo>
                    <a:pt x="2" y="56"/>
                    <a:pt x="2" y="56"/>
                    <a:pt x="2" y="56"/>
                  </a:cubicBezTo>
                  <a:cubicBezTo>
                    <a:pt x="4" y="61"/>
                    <a:pt x="4" y="61"/>
                    <a:pt x="4" y="61"/>
                  </a:cubicBezTo>
                  <a:cubicBezTo>
                    <a:pt x="4" y="64"/>
                    <a:pt x="4" y="64"/>
                    <a:pt x="4" y="64"/>
                  </a:cubicBezTo>
                  <a:cubicBezTo>
                    <a:pt x="4" y="68"/>
                    <a:pt x="4" y="68"/>
                    <a:pt x="4" y="68"/>
                  </a:cubicBezTo>
                  <a:cubicBezTo>
                    <a:pt x="7" y="71"/>
                    <a:pt x="7" y="71"/>
                    <a:pt x="7" y="71"/>
                  </a:cubicBezTo>
                  <a:cubicBezTo>
                    <a:pt x="7" y="74"/>
                    <a:pt x="7" y="74"/>
                    <a:pt x="7" y="74"/>
                  </a:cubicBezTo>
                  <a:cubicBezTo>
                    <a:pt x="11" y="80"/>
                    <a:pt x="11" y="80"/>
                    <a:pt x="11" y="80"/>
                  </a:cubicBezTo>
                  <a:cubicBezTo>
                    <a:pt x="12" y="85"/>
                    <a:pt x="12" y="85"/>
                    <a:pt x="12" y="85"/>
                  </a:cubicBezTo>
                  <a:cubicBezTo>
                    <a:pt x="17" y="93"/>
                    <a:pt x="17" y="93"/>
                    <a:pt x="17" y="93"/>
                  </a:cubicBezTo>
                  <a:cubicBezTo>
                    <a:pt x="22" y="98"/>
                    <a:pt x="22" y="98"/>
                    <a:pt x="22" y="98"/>
                  </a:cubicBezTo>
                  <a:cubicBezTo>
                    <a:pt x="25" y="103"/>
                    <a:pt x="25" y="103"/>
                    <a:pt x="25" y="103"/>
                  </a:cubicBezTo>
                  <a:cubicBezTo>
                    <a:pt x="26" y="110"/>
                    <a:pt x="26" y="110"/>
                    <a:pt x="26" y="110"/>
                  </a:cubicBezTo>
                  <a:cubicBezTo>
                    <a:pt x="28" y="116"/>
                    <a:pt x="28" y="116"/>
                    <a:pt x="28" y="116"/>
                  </a:cubicBezTo>
                  <a:cubicBezTo>
                    <a:pt x="31" y="120"/>
                    <a:pt x="31" y="120"/>
                    <a:pt x="31" y="120"/>
                  </a:cubicBezTo>
                  <a:cubicBezTo>
                    <a:pt x="31" y="121"/>
                    <a:pt x="31" y="121"/>
                    <a:pt x="31" y="121"/>
                  </a:cubicBezTo>
                  <a:cubicBezTo>
                    <a:pt x="40" y="123"/>
                    <a:pt x="40" y="123"/>
                    <a:pt x="40" y="123"/>
                  </a:cubicBezTo>
                  <a:cubicBezTo>
                    <a:pt x="40" y="127"/>
                    <a:pt x="40" y="127"/>
                    <a:pt x="40" y="127"/>
                  </a:cubicBezTo>
                  <a:cubicBezTo>
                    <a:pt x="37" y="133"/>
                    <a:pt x="37" y="133"/>
                    <a:pt x="37" y="133"/>
                  </a:cubicBezTo>
                  <a:cubicBezTo>
                    <a:pt x="34" y="139"/>
                    <a:pt x="34" y="139"/>
                    <a:pt x="34" y="139"/>
                  </a:cubicBezTo>
                  <a:cubicBezTo>
                    <a:pt x="31" y="146"/>
                    <a:pt x="31" y="146"/>
                    <a:pt x="31" y="146"/>
                  </a:cubicBezTo>
                  <a:cubicBezTo>
                    <a:pt x="30" y="152"/>
                    <a:pt x="30" y="152"/>
                    <a:pt x="30" y="152"/>
                  </a:cubicBezTo>
                  <a:cubicBezTo>
                    <a:pt x="32" y="158"/>
                    <a:pt x="32" y="158"/>
                    <a:pt x="32" y="158"/>
                  </a:cubicBezTo>
                  <a:cubicBezTo>
                    <a:pt x="31" y="160"/>
                    <a:pt x="31" y="160"/>
                    <a:pt x="31" y="160"/>
                  </a:cubicBezTo>
                  <a:cubicBezTo>
                    <a:pt x="28" y="160"/>
                    <a:pt x="28" y="160"/>
                    <a:pt x="28" y="160"/>
                  </a:cubicBezTo>
                  <a:cubicBezTo>
                    <a:pt x="25" y="164"/>
                    <a:pt x="25" y="164"/>
                    <a:pt x="25" y="164"/>
                  </a:cubicBezTo>
                  <a:cubicBezTo>
                    <a:pt x="22" y="171"/>
                    <a:pt x="22" y="171"/>
                    <a:pt x="22" y="171"/>
                  </a:cubicBezTo>
                  <a:cubicBezTo>
                    <a:pt x="24" y="173"/>
                    <a:pt x="24" y="173"/>
                    <a:pt x="24" y="173"/>
                  </a:cubicBezTo>
                  <a:cubicBezTo>
                    <a:pt x="28" y="175"/>
                    <a:pt x="28" y="175"/>
                    <a:pt x="28" y="175"/>
                  </a:cubicBezTo>
                  <a:cubicBezTo>
                    <a:pt x="28" y="178"/>
                    <a:pt x="28" y="178"/>
                    <a:pt x="28" y="178"/>
                  </a:cubicBezTo>
                  <a:cubicBezTo>
                    <a:pt x="30" y="178"/>
                    <a:pt x="30" y="178"/>
                    <a:pt x="30" y="178"/>
                  </a:cubicBezTo>
                  <a:cubicBezTo>
                    <a:pt x="33" y="175"/>
                    <a:pt x="33" y="175"/>
                    <a:pt x="33" y="175"/>
                  </a:cubicBezTo>
                  <a:cubicBezTo>
                    <a:pt x="36" y="174"/>
                    <a:pt x="36" y="174"/>
                    <a:pt x="36" y="174"/>
                  </a:cubicBezTo>
                  <a:cubicBezTo>
                    <a:pt x="38" y="174"/>
                    <a:pt x="38" y="174"/>
                    <a:pt x="38" y="174"/>
                  </a:cubicBezTo>
                  <a:cubicBezTo>
                    <a:pt x="42" y="171"/>
                    <a:pt x="42" y="171"/>
                    <a:pt x="42" y="171"/>
                  </a:cubicBezTo>
                  <a:cubicBezTo>
                    <a:pt x="44" y="171"/>
                    <a:pt x="44" y="171"/>
                    <a:pt x="44" y="171"/>
                  </a:cubicBezTo>
                  <a:cubicBezTo>
                    <a:pt x="45" y="175"/>
                    <a:pt x="45" y="175"/>
                    <a:pt x="45" y="175"/>
                  </a:cubicBezTo>
                  <a:cubicBezTo>
                    <a:pt x="47" y="179"/>
                    <a:pt x="47" y="179"/>
                    <a:pt x="47" y="179"/>
                  </a:cubicBezTo>
                  <a:cubicBezTo>
                    <a:pt x="48" y="187"/>
                    <a:pt x="48" y="187"/>
                    <a:pt x="48" y="187"/>
                  </a:cubicBezTo>
                  <a:cubicBezTo>
                    <a:pt x="48" y="193"/>
                    <a:pt x="48" y="193"/>
                    <a:pt x="48" y="193"/>
                  </a:cubicBezTo>
                  <a:cubicBezTo>
                    <a:pt x="48" y="196"/>
                    <a:pt x="48" y="196"/>
                    <a:pt x="48" y="196"/>
                  </a:cubicBezTo>
                  <a:cubicBezTo>
                    <a:pt x="52" y="200"/>
                    <a:pt x="52" y="200"/>
                    <a:pt x="52" y="200"/>
                  </a:cubicBezTo>
                  <a:cubicBezTo>
                    <a:pt x="52" y="205"/>
                    <a:pt x="52" y="205"/>
                    <a:pt x="52" y="205"/>
                  </a:cubicBezTo>
                  <a:cubicBezTo>
                    <a:pt x="52" y="210"/>
                    <a:pt x="52" y="210"/>
                    <a:pt x="52" y="210"/>
                  </a:cubicBezTo>
                  <a:cubicBezTo>
                    <a:pt x="52" y="212"/>
                    <a:pt x="52" y="212"/>
                    <a:pt x="52" y="212"/>
                  </a:cubicBezTo>
                  <a:cubicBezTo>
                    <a:pt x="54" y="215"/>
                    <a:pt x="54" y="215"/>
                    <a:pt x="54" y="215"/>
                  </a:cubicBezTo>
                  <a:cubicBezTo>
                    <a:pt x="59" y="218"/>
                    <a:pt x="59" y="218"/>
                    <a:pt x="59" y="218"/>
                  </a:cubicBezTo>
                  <a:cubicBezTo>
                    <a:pt x="63" y="218"/>
                    <a:pt x="63" y="218"/>
                    <a:pt x="63" y="218"/>
                  </a:cubicBezTo>
                  <a:cubicBezTo>
                    <a:pt x="63" y="224"/>
                    <a:pt x="63" y="224"/>
                    <a:pt x="63" y="224"/>
                  </a:cubicBezTo>
                  <a:cubicBezTo>
                    <a:pt x="65" y="230"/>
                    <a:pt x="65" y="230"/>
                    <a:pt x="65" y="230"/>
                  </a:cubicBezTo>
                  <a:cubicBezTo>
                    <a:pt x="65" y="234"/>
                    <a:pt x="65" y="234"/>
                    <a:pt x="65" y="234"/>
                  </a:cubicBezTo>
                  <a:cubicBezTo>
                    <a:pt x="65" y="237"/>
                    <a:pt x="65" y="237"/>
                    <a:pt x="65" y="237"/>
                  </a:cubicBezTo>
                  <a:cubicBezTo>
                    <a:pt x="67" y="241"/>
                    <a:pt x="67" y="241"/>
                    <a:pt x="67" y="241"/>
                  </a:cubicBezTo>
                  <a:cubicBezTo>
                    <a:pt x="71" y="241"/>
                    <a:pt x="71" y="241"/>
                    <a:pt x="71" y="241"/>
                  </a:cubicBezTo>
                  <a:cubicBezTo>
                    <a:pt x="71" y="239"/>
                    <a:pt x="71" y="239"/>
                    <a:pt x="71" y="239"/>
                  </a:cubicBezTo>
                  <a:cubicBezTo>
                    <a:pt x="72" y="236"/>
                    <a:pt x="72" y="236"/>
                    <a:pt x="72" y="236"/>
                  </a:cubicBezTo>
                  <a:cubicBezTo>
                    <a:pt x="74" y="236"/>
                    <a:pt x="74" y="236"/>
                    <a:pt x="74" y="236"/>
                  </a:cubicBezTo>
                  <a:cubicBezTo>
                    <a:pt x="77" y="236"/>
                    <a:pt x="77" y="236"/>
                    <a:pt x="77" y="236"/>
                  </a:cubicBezTo>
                  <a:cubicBezTo>
                    <a:pt x="82" y="239"/>
                    <a:pt x="82" y="239"/>
                    <a:pt x="82" y="239"/>
                  </a:cubicBezTo>
                  <a:cubicBezTo>
                    <a:pt x="87" y="241"/>
                    <a:pt x="87" y="241"/>
                    <a:pt x="87" y="241"/>
                  </a:cubicBezTo>
                  <a:cubicBezTo>
                    <a:pt x="87" y="239"/>
                    <a:pt x="87" y="239"/>
                    <a:pt x="87" y="239"/>
                  </a:cubicBezTo>
                  <a:cubicBezTo>
                    <a:pt x="88" y="237"/>
                    <a:pt x="88" y="237"/>
                    <a:pt x="88" y="237"/>
                  </a:cubicBezTo>
                  <a:cubicBezTo>
                    <a:pt x="92" y="237"/>
                    <a:pt x="92" y="237"/>
                    <a:pt x="92" y="237"/>
                  </a:cubicBezTo>
                  <a:cubicBezTo>
                    <a:pt x="100" y="238"/>
                    <a:pt x="100" y="238"/>
                    <a:pt x="100" y="238"/>
                  </a:cubicBezTo>
                  <a:cubicBezTo>
                    <a:pt x="105" y="240"/>
                    <a:pt x="105" y="240"/>
                    <a:pt x="105" y="240"/>
                  </a:cubicBezTo>
                  <a:cubicBezTo>
                    <a:pt x="115" y="241"/>
                    <a:pt x="115" y="241"/>
                    <a:pt x="115" y="241"/>
                  </a:cubicBezTo>
                  <a:cubicBezTo>
                    <a:pt x="116" y="238"/>
                    <a:pt x="116" y="238"/>
                    <a:pt x="116" y="238"/>
                  </a:cubicBezTo>
                  <a:cubicBezTo>
                    <a:pt x="117" y="233"/>
                    <a:pt x="117" y="233"/>
                    <a:pt x="117" y="233"/>
                  </a:cubicBezTo>
                  <a:cubicBezTo>
                    <a:pt x="121" y="233"/>
                    <a:pt x="121" y="233"/>
                    <a:pt x="121" y="233"/>
                  </a:cubicBezTo>
                  <a:cubicBezTo>
                    <a:pt x="124" y="236"/>
                    <a:pt x="124" y="236"/>
                    <a:pt x="124" y="236"/>
                  </a:cubicBezTo>
                  <a:cubicBezTo>
                    <a:pt x="126" y="239"/>
                    <a:pt x="126" y="239"/>
                    <a:pt x="126" y="239"/>
                  </a:cubicBezTo>
                  <a:cubicBezTo>
                    <a:pt x="127" y="243"/>
                    <a:pt x="127" y="243"/>
                    <a:pt x="127" y="243"/>
                  </a:cubicBezTo>
                  <a:cubicBezTo>
                    <a:pt x="127" y="244"/>
                    <a:pt x="127" y="244"/>
                    <a:pt x="127" y="244"/>
                  </a:cubicBezTo>
                  <a:cubicBezTo>
                    <a:pt x="129" y="246"/>
                    <a:pt x="129" y="246"/>
                    <a:pt x="129" y="246"/>
                  </a:cubicBezTo>
                  <a:cubicBezTo>
                    <a:pt x="131" y="248"/>
                    <a:pt x="131" y="248"/>
                    <a:pt x="131" y="248"/>
                  </a:cubicBezTo>
                  <a:cubicBezTo>
                    <a:pt x="136" y="221"/>
                    <a:pt x="136" y="221"/>
                    <a:pt x="136" y="221"/>
                  </a:cubicBezTo>
                  <a:cubicBezTo>
                    <a:pt x="372" y="252"/>
                    <a:pt x="372" y="252"/>
                    <a:pt x="372" y="252"/>
                  </a:cubicBezTo>
                  <a:cubicBezTo>
                    <a:pt x="373" y="252"/>
                    <a:pt x="373" y="252"/>
                    <a:pt x="373" y="252"/>
                  </a:cubicBezTo>
                  <a:cubicBezTo>
                    <a:pt x="377" y="207"/>
                    <a:pt x="377" y="207"/>
                    <a:pt x="377" y="207"/>
                  </a:cubicBezTo>
                  <a:lnTo>
                    <a:pt x="391" y="60"/>
                  </a:lnTo>
                  <a:close/>
                </a:path>
              </a:pathLst>
            </a:custGeom>
            <a:solidFill>
              <a:schemeClr val="accent2"/>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26" name="Freeform 22">
              <a:extLst>
                <a:ext uri="{FF2B5EF4-FFF2-40B4-BE49-F238E27FC236}">
                  <a16:creationId xmlns:a16="http://schemas.microsoft.com/office/drawing/2014/main" id="{65F08673-1B12-0346-AC17-866DCA18586A}"/>
                </a:ext>
              </a:extLst>
            </p:cNvPr>
            <p:cNvSpPr>
              <a:spLocks/>
            </p:cNvSpPr>
            <p:nvPr/>
          </p:nvSpPr>
          <p:spPr bwMode="auto">
            <a:xfrm>
              <a:off x="17223733" y="4787299"/>
              <a:ext cx="781715" cy="1249730"/>
            </a:xfrm>
            <a:custGeom>
              <a:avLst/>
              <a:gdLst>
                <a:gd name="T0" fmla="*/ 34 w 117"/>
                <a:gd name="T1" fmla="*/ 182 h 187"/>
                <a:gd name="T2" fmla="*/ 34 w 117"/>
                <a:gd name="T3" fmla="*/ 176 h 187"/>
                <a:gd name="T4" fmla="*/ 37 w 117"/>
                <a:gd name="T5" fmla="*/ 171 h 187"/>
                <a:gd name="T6" fmla="*/ 40 w 117"/>
                <a:gd name="T7" fmla="*/ 166 h 187"/>
                <a:gd name="T8" fmla="*/ 44 w 117"/>
                <a:gd name="T9" fmla="*/ 161 h 187"/>
                <a:gd name="T10" fmla="*/ 40 w 117"/>
                <a:gd name="T11" fmla="*/ 159 h 187"/>
                <a:gd name="T12" fmla="*/ 42 w 117"/>
                <a:gd name="T13" fmla="*/ 155 h 187"/>
                <a:gd name="T14" fmla="*/ 45 w 117"/>
                <a:gd name="T15" fmla="*/ 155 h 187"/>
                <a:gd name="T16" fmla="*/ 48 w 117"/>
                <a:gd name="T17" fmla="*/ 150 h 187"/>
                <a:gd name="T18" fmla="*/ 52 w 117"/>
                <a:gd name="T19" fmla="*/ 153 h 187"/>
                <a:gd name="T20" fmla="*/ 51 w 117"/>
                <a:gd name="T21" fmla="*/ 149 h 187"/>
                <a:gd name="T22" fmla="*/ 56 w 117"/>
                <a:gd name="T23" fmla="*/ 148 h 187"/>
                <a:gd name="T24" fmla="*/ 59 w 117"/>
                <a:gd name="T25" fmla="*/ 139 h 187"/>
                <a:gd name="T26" fmla="*/ 67 w 117"/>
                <a:gd name="T27" fmla="*/ 141 h 187"/>
                <a:gd name="T28" fmla="*/ 68 w 117"/>
                <a:gd name="T29" fmla="*/ 132 h 187"/>
                <a:gd name="T30" fmla="*/ 68 w 117"/>
                <a:gd name="T31" fmla="*/ 123 h 187"/>
                <a:gd name="T32" fmla="*/ 69 w 117"/>
                <a:gd name="T33" fmla="*/ 116 h 187"/>
                <a:gd name="T34" fmla="*/ 79 w 117"/>
                <a:gd name="T35" fmla="*/ 122 h 187"/>
                <a:gd name="T36" fmla="*/ 81 w 117"/>
                <a:gd name="T37" fmla="*/ 115 h 187"/>
                <a:gd name="T38" fmla="*/ 84 w 117"/>
                <a:gd name="T39" fmla="*/ 122 h 187"/>
                <a:gd name="T40" fmla="*/ 88 w 117"/>
                <a:gd name="T41" fmla="*/ 116 h 187"/>
                <a:gd name="T42" fmla="*/ 87 w 117"/>
                <a:gd name="T43" fmla="*/ 111 h 187"/>
                <a:gd name="T44" fmla="*/ 95 w 117"/>
                <a:gd name="T45" fmla="*/ 115 h 187"/>
                <a:gd name="T46" fmla="*/ 97 w 117"/>
                <a:gd name="T47" fmla="*/ 111 h 187"/>
                <a:gd name="T48" fmla="*/ 103 w 117"/>
                <a:gd name="T49" fmla="*/ 105 h 187"/>
                <a:gd name="T50" fmla="*/ 106 w 117"/>
                <a:gd name="T51" fmla="*/ 101 h 187"/>
                <a:gd name="T52" fmla="*/ 114 w 117"/>
                <a:gd name="T53" fmla="*/ 97 h 187"/>
                <a:gd name="T54" fmla="*/ 116 w 117"/>
                <a:gd name="T55" fmla="*/ 88 h 187"/>
                <a:gd name="T56" fmla="*/ 112 w 117"/>
                <a:gd name="T57" fmla="*/ 86 h 187"/>
                <a:gd name="T58" fmla="*/ 112 w 117"/>
                <a:gd name="T59" fmla="*/ 82 h 187"/>
                <a:gd name="T60" fmla="*/ 104 w 117"/>
                <a:gd name="T61" fmla="*/ 77 h 187"/>
                <a:gd name="T62" fmla="*/ 101 w 117"/>
                <a:gd name="T63" fmla="*/ 64 h 187"/>
                <a:gd name="T64" fmla="*/ 95 w 117"/>
                <a:gd name="T65" fmla="*/ 63 h 187"/>
                <a:gd name="T66" fmla="*/ 84 w 117"/>
                <a:gd name="T67" fmla="*/ 56 h 187"/>
                <a:gd name="T68" fmla="*/ 77 w 117"/>
                <a:gd name="T69" fmla="*/ 31 h 187"/>
                <a:gd name="T70" fmla="*/ 71 w 117"/>
                <a:gd name="T71" fmla="*/ 11 h 187"/>
                <a:gd name="T72" fmla="*/ 53 w 117"/>
                <a:gd name="T73" fmla="*/ 3 h 187"/>
                <a:gd name="T74" fmla="*/ 42 w 117"/>
                <a:gd name="T75" fmla="*/ 11 h 187"/>
                <a:gd name="T76" fmla="*/ 30 w 117"/>
                <a:gd name="T77" fmla="*/ 5 h 187"/>
                <a:gd name="T78" fmla="*/ 22 w 117"/>
                <a:gd name="T79" fmla="*/ 22 h 187"/>
                <a:gd name="T80" fmla="*/ 13 w 117"/>
                <a:gd name="T81" fmla="*/ 54 h 187"/>
                <a:gd name="T82" fmla="*/ 15 w 117"/>
                <a:gd name="T83" fmla="*/ 71 h 187"/>
                <a:gd name="T84" fmla="*/ 12 w 117"/>
                <a:gd name="T85" fmla="*/ 82 h 187"/>
                <a:gd name="T86" fmla="*/ 7 w 117"/>
                <a:gd name="T87" fmla="*/ 95 h 187"/>
                <a:gd name="T88" fmla="*/ 0 w 117"/>
                <a:gd name="T89" fmla="*/ 103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7" h="187">
                  <a:moveTo>
                    <a:pt x="33" y="187"/>
                  </a:moveTo>
                  <a:lnTo>
                    <a:pt x="33" y="185"/>
                  </a:lnTo>
                  <a:lnTo>
                    <a:pt x="34" y="182"/>
                  </a:lnTo>
                  <a:lnTo>
                    <a:pt x="34" y="181"/>
                  </a:lnTo>
                  <a:lnTo>
                    <a:pt x="34" y="178"/>
                  </a:lnTo>
                  <a:lnTo>
                    <a:pt x="34" y="176"/>
                  </a:lnTo>
                  <a:lnTo>
                    <a:pt x="35" y="174"/>
                  </a:lnTo>
                  <a:lnTo>
                    <a:pt x="37" y="174"/>
                  </a:lnTo>
                  <a:lnTo>
                    <a:pt x="37" y="171"/>
                  </a:lnTo>
                  <a:lnTo>
                    <a:pt x="38" y="169"/>
                  </a:lnTo>
                  <a:lnTo>
                    <a:pt x="38" y="166"/>
                  </a:lnTo>
                  <a:lnTo>
                    <a:pt x="40" y="166"/>
                  </a:lnTo>
                  <a:lnTo>
                    <a:pt x="41" y="166"/>
                  </a:lnTo>
                  <a:lnTo>
                    <a:pt x="44" y="166"/>
                  </a:lnTo>
                  <a:lnTo>
                    <a:pt x="44" y="161"/>
                  </a:lnTo>
                  <a:lnTo>
                    <a:pt x="41" y="161"/>
                  </a:lnTo>
                  <a:lnTo>
                    <a:pt x="40" y="161"/>
                  </a:lnTo>
                  <a:lnTo>
                    <a:pt x="40" y="159"/>
                  </a:lnTo>
                  <a:lnTo>
                    <a:pt x="40" y="158"/>
                  </a:lnTo>
                  <a:lnTo>
                    <a:pt x="42" y="156"/>
                  </a:lnTo>
                  <a:lnTo>
                    <a:pt x="42" y="155"/>
                  </a:lnTo>
                  <a:lnTo>
                    <a:pt x="44" y="153"/>
                  </a:lnTo>
                  <a:lnTo>
                    <a:pt x="45" y="154"/>
                  </a:lnTo>
                  <a:lnTo>
                    <a:pt x="45" y="155"/>
                  </a:lnTo>
                  <a:lnTo>
                    <a:pt x="47" y="154"/>
                  </a:lnTo>
                  <a:lnTo>
                    <a:pt x="48" y="153"/>
                  </a:lnTo>
                  <a:lnTo>
                    <a:pt x="48" y="150"/>
                  </a:lnTo>
                  <a:lnTo>
                    <a:pt x="50" y="152"/>
                  </a:lnTo>
                  <a:lnTo>
                    <a:pt x="51" y="153"/>
                  </a:lnTo>
                  <a:lnTo>
                    <a:pt x="52" y="153"/>
                  </a:lnTo>
                  <a:lnTo>
                    <a:pt x="52" y="150"/>
                  </a:lnTo>
                  <a:lnTo>
                    <a:pt x="52" y="149"/>
                  </a:lnTo>
                  <a:lnTo>
                    <a:pt x="51" y="149"/>
                  </a:lnTo>
                  <a:lnTo>
                    <a:pt x="50" y="147"/>
                  </a:lnTo>
                  <a:lnTo>
                    <a:pt x="54" y="147"/>
                  </a:lnTo>
                  <a:lnTo>
                    <a:pt x="56" y="148"/>
                  </a:lnTo>
                  <a:lnTo>
                    <a:pt x="59" y="147"/>
                  </a:lnTo>
                  <a:lnTo>
                    <a:pt x="60" y="144"/>
                  </a:lnTo>
                  <a:lnTo>
                    <a:pt x="59" y="139"/>
                  </a:lnTo>
                  <a:lnTo>
                    <a:pt x="61" y="139"/>
                  </a:lnTo>
                  <a:lnTo>
                    <a:pt x="64" y="142"/>
                  </a:lnTo>
                  <a:lnTo>
                    <a:pt x="67" y="141"/>
                  </a:lnTo>
                  <a:lnTo>
                    <a:pt x="68" y="139"/>
                  </a:lnTo>
                  <a:lnTo>
                    <a:pt x="69" y="135"/>
                  </a:lnTo>
                  <a:lnTo>
                    <a:pt x="68" y="132"/>
                  </a:lnTo>
                  <a:lnTo>
                    <a:pt x="69" y="128"/>
                  </a:lnTo>
                  <a:lnTo>
                    <a:pt x="69" y="126"/>
                  </a:lnTo>
                  <a:lnTo>
                    <a:pt x="68" y="123"/>
                  </a:lnTo>
                  <a:lnTo>
                    <a:pt x="68" y="121"/>
                  </a:lnTo>
                  <a:lnTo>
                    <a:pt x="69" y="118"/>
                  </a:lnTo>
                  <a:lnTo>
                    <a:pt x="69" y="116"/>
                  </a:lnTo>
                  <a:lnTo>
                    <a:pt x="73" y="120"/>
                  </a:lnTo>
                  <a:lnTo>
                    <a:pt x="74" y="122"/>
                  </a:lnTo>
                  <a:lnTo>
                    <a:pt x="79" y="122"/>
                  </a:lnTo>
                  <a:lnTo>
                    <a:pt x="79" y="120"/>
                  </a:lnTo>
                  <a:lnTo>
                    <a:pt x="79" y="116"/>
                  </a:lnTo>
                  <a:lnTo>
                    <a:pt x="81" y="115"/>
                  </a:lnTo>
                  <a:lnTo>
                    <a:pt x="84" y="116"/>
                  </a:lnTo>
                  <a:lnTo>
                    <a:pt x="84" y="118"/>
                  </a:lnTo>
                  <a:lnTo>
                    <a:pt x="84" y="122"/>
                  </a:lnTo>
                  <a:lnTo>
                    <a:pt x="87" y="121"/>
                  </a:lnTo>
                  <a:lnTo>
                    <a:pt x="90" y="118"/>
                  </a:lnTo>
                  <a:lnTo>
                    <a:pt x="88" y="116"/>
                  </a:lnTo>
                  <a:lnTo>
                    <a:pt x="86" y="114"/>
                  </a:lnTo>
                  <a:lnTo>
                    <a:pt x="86" y="112"/>
                  </a:lnTo>
                  <a:lnTo>
                    <a:pt x="87" y="111"/>
                  </a:lnTo>
                  <a:lnTo>
                    <a:pt x="90" y="114"/>
                  </a:lnTo>
                  <a:lnTo>
                    <a:pt x="93" y="116"/>
                  </a:lnTo>
                  <a:lnTo>
                    <a:pt x="95" y="115"/>
                  </a:lnTo>
                  <a:lnTo>
                    <a:pt x="94" y="111"/>
                  </a:lnTo>
                  <a:lnTo>
                    <a:pt x="95" y="111"/>
                  </a:lnTo>
                  <a:lnTo>
                    <a:pt x="97" y="111"/>
                  </a:lnTo>
                  <a:lnTo>
                    <a:pt x="97" y="105"/>
                  </a:lnTo>
                  <a:lnTo>
                    <a:pt x="101" y="105"/>
                  </a:lnTo>
                  <a:lnTo>
                    <a:pt x="103" y="105"/>
                  </a:lnTo>
                  <a:lnTo>
                    <a:pt x="104" y="104"/>
                  </a:lnTo>
                  <a:lnTo>
                    <a:pt x="104" y="101"/>
                  </a:lnTo>
                  <a:lnTo>
                    <a:pt x="106" y="101"/>
                  </a:lnTo>
                  <a:lnTo>
                    <a:pt x="107" y="100"/>
                  </a:lnTo>
                  <a:lnTo>
                    <a:pt x="110" y="97"/>
                  </a:lnTo>
                  <a:lnTo>
                    <a:pt x="114" y="97"/>
                  </a:lnTo>
                  <a:lnTo>
                    <a:pt x="116" y="95"/>
                  </a:lnTo>
                  <a:lnTo>
                    <a:pt x="117" y="89"/>
                  </a:lnTo>
                  <a:lnTo>
                    <a:pt x="116" y="88"/>
                  </a:lnTo>
                  <a:lnTo>
                    <a:pt x="115" y="88"/>
                  </a:lnTo>
                  <a:lnTo>
                    <a:pt x="113" y="88"/>
                  </a:lnTo>
                  <a:lnTo>
                    <a:pt x="112" y="86"/>
                  </a:lnTo>
                  <a:lnTo>
                    <a:pt x="114" y="84"/>
                  </a:lnTo>
                  <a:lnTo>
                    <a:pt x="114" y="83"/>
                  </a:lnTo>
                  <a:lnTo>
                    <a:pt x="112" y="82"/>
                  </a:lnTo>
                  <a:lnTo>
                    <a:pt x="110" y="77"/>
                  </a:lnTo>
                  <a:lnTo>
                    <a:pt x="106" y="77"/>
                  </a:lnTo>
                  <a:lnTo>
                    <a:pt x="104" y="77"/>
                  </a:lnTo>
                  <a:lnTo>
                    <a:pt x="102" y="73"/>
                  </a:lnTo>
                  <a:lnTo>
                    <a:pt x="101" y="68"/>
                  </a:lnTo>
                  <a:lnTo>
                    <a:pt x="101" y="64"/>
                  </a:lnTo>
                  <a:lnTo>
                    <a:pt x="100" y="61"/>
                  </a:lnTo>
                  <a:lnTo>
                    <a:pt x="97" y="62"/>
                  </a:lnTo>
                  <a:lnTo>
                    <a:pt x="95" y="63"/>
                  </a:lnTo>
                  <a:lnTo>
                    <a:pt x="91" y="63"/>
                  </a:lnTo>
                  <a:lnTo>
                    <a:pt x="87" y="61"/>
                  </a:lnTo>
                  <a:lnTo>
                    <a:pt x="84" y="56"/>
                  </a:lnTo>
                  <a:lnTo>
                    <a:pt x="83" y="49"/>
                  </a:lnTo>
                  <a:lnTo>
                    <a:pt x="79" y="40"/>
                  </a:lnTo>
                  <a:lnTo>
                    <a:pt x="77" y="31"/>
                  </a:lnTo>
                  <a:lnTo>
                    <a:pt x="75" y="26"/>
                  </a:lnTo>
                  <a:lnTo>
                    <a:pt x="73" y="18"/>
                  </a:lnTo>
                  <a:lnTo>
                    <a:pt x="71" y="11"/>
                  </a:lnTo>
                  <a:lnTo>
                    <a:pt x="69" y="8"/>
                  </a:lnTo>
                  <a:lnTo>
                    <a:pt x="56" y="0"/>
                  </a:lnTo>
                  <a:lnTo>
                    <a:pt x="53" y="3"/>
                  </a:lnTo>
                  <a:lnTo>
                    <a:pt x="50" y="7"/>
                  </a:lnTo>
                  <a:lnTo>
                    <a:pt x="45" y="11"/>
                  </a:lnTo>
                  <a:lnTo>
                    <a:pt x="42" y="11"/>
                  </a:lnTo>
                  <a:lnTo>
                    <a:pt x="39" y="9"/>
                  </a:lnTo>
                  <a:lnTo>
                    <a:pt x="34" y="6"/>
                  </a:lnTo>
                  <a:lnTo>
                    <a:pt x="30" y="5"/>
                  </a:lnTo>
                  <a:lnTo>
                    <a:pt x="29" y="5"/>
                  </a:lnTo>
                  <a:lnTo>
                    <a:pt x="27" y="7"/>
                  </a:lnTo>
                  <a:lnTo>
                    <a:pt x="22" y="22"/>
                  </a:lnTo>
                  <a:lnTo>
                    <a:pt x="20" y="33"/>
                  </a:lnTo>
                  <a:lnTo>
                    <a:pt x="15" y="45"/>
                  </a:lnTo>
                  <a:lnTo>
                    <a:pt x="13" y="54"/>
                  </a:lnTo>
                  <a:lnTo>
                    <a:pt x="12" y="64"/>
                  </a:lnTo>
                  <a:lnTo>
                    <a:pt x="13" y="69"/>
                  </a:lnTo>
                  <a:lnTo>
                    <a:pt x="15" y="71"/>
                  </a:lnTo>
                  <a:lnTo>
                    <a:pt x="14" y="73"/>
                  </a:lnTo>
                  <a:lnTo>
                    <a:pt x="12" y="76"/>
                  </a:lnTo>
                  <a:lnTo>
                    <a:pt x="12" y="82"/>
                  </a:lnTo>
                  <a:lnTo>
                    <a:pt x="10" y="87"/>
                  </a:lnTo>
                  <a:lnTo>
                    <a:pt x="10" y="94"/>
                  </a:lnTo>
                  <a:lnTo>
                    <a:pt x="7" y="95"/>
                  </a:lnTo>
                  <a:lnTo>
                    <a:pt x="7" y="100"/>
                  </a:lnTo>
                  <a:lnTo>
                    <a:pt x="1" y="100"/>
                  </a:lnTo>
                  <a:lnTo>
                    <a:pt x="0" y="103"/>
                  </a:lnTo>
                  <a:lnTo>
                    <a:pt x="23" y="178"/>
                  </a:lnTo>
                  <a:lnTo>
                    <a:pt x="33" y="18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27" name="Freeform 23">
              <a:extLst>
                <a:ext uri="{FF2B5EF4-FFF2-40B4-BE49-F238E27FC236}">
                  <a16:creationId xmlns:a16="http://schemas.microsoft.com/office/drawing/2014/main" id="{5EE3C7CF-6197-2448-A305-9E3E5F2655F0}"/>
                </a:ext>
              </a:extLst>
            </p:cNvPr>
            <p:cNvSpPr>
              <a:spLocks/>
            </p:cNvSpPr>
            <p:nvPr/>
          </p:nvSpPr>
          <p:spPr bwMode="auto">
            <a:xfrm>
              <a:off x="15720443" y="5642734"/>
              <a:ext cx="1616879" cy="1189582"/>
            </a:xfrm>
            <a:custGeom>
              <a:avLst/>
              <a:gdLst>
                <a:gd name="T0" fmla="*/ 10 w 242"/>
                <a:gd name="T1" fmla="*/ 136 h 178"/>
                <a:gd name="T2" fmla="*/ 16 w 242"/>
                <a:gd name="T3" fmla="*/ 129 h 178"/>
                <a:gd name="T4" fmla="*/ 22 w 242"/>
                <a:gd name="T5" fmla="*/ 124 h 178"/>
                <a:gd name="T6" fmla="*/ 22 w 242"/>
                <a:gd name="T7" fmla="*/ 119 h 178"/>
                <a:gd name="T8" fmla="*/ 14 w 242"/>
                <a:gd name="T9" fmla="*/ 102 h 178"/>
                <a:gd name="T10" fmla="*/ 31 w 242"/>
                <a:gd name="T11" fmla="*/ 96 h 178"/>
                <a:gd name="T12" fmla="*/ 47 w 242"/>
                <a:gd name="T13" fmla="*/ 96 h 178"/>
                <a:gd name="T14" fmla="*/ 56 w 242"/>
                <a:gd name="T15" fmla="*/ 96 h 178"/>
                <a:gd name="T16" fmla="*/ 67 w 242"/>
                <a:gd name="T17" fmla="*/ 93 h 178"/>
                <a:gd name="T18" fmla="*/ 83 w 242"/>
                <a:gd name="T19" fmla="*/ 83 h 178"/>
                <a:gd name="T20" fmla="*/ 93 w 242"/>
                <a:gd name="T21" fmla="*/ 77 h 178"/>
                <a:gd name="T22" fmla="*/ 93 w 242"/>
                <a:gd name="T23" fmla="*/ 71 h 178"/>
                <a:gd name="T24" fmla="*/ 93 w 242"/>
                <a:gd name="T25" fmla="*/ 63 h 178"/>
                <a:gd name="T26" fmla="*/ 89 w 242"/>
                <a:gd name="T27" fmla="*/ 61 h 178"/>
                <a:gd name="T28" fmla="*/ 85 w 242"/>
                <a:gd name="T29" fmla="*/ 55 h 178"/>
                <a:gd name="T30" fmla="*/ 98 w 242"/>
                <a:gd name="T31" fmla="*/ 44 h 178"/>
                <a:gd name="T32" fmla="*/ 102 w 242"/>
                <a:gd name="T33" fmla="*/ 33 h 178"/>
                <a:gd name="T34" fmla="*/ 116 w 242"/>
                <a:gd name="T35" fmla="*/ 15 h 178"/>
                <a:gd name="T36" fmla="*/ 130 w 242"/>
                <a:gd name="T37" fmla="*/ 8 h 178"/>
                <a:gd name="T38" fmla="*/ 147 w 242"/>
                <a:gd name="T39" fmla="*/ 2 h 178"/>
                <a:gd name="T40" fmla="*/ 163 w 242"/>
                <a:gd name="T41" fmla="*/ 5 h 178"/>
                <a:gd name="T42" fmla="*/ 165 w 242"/>
                <a:gd name="T43" fmla="*/ 16 h 178"/>
                <a:gd name="T44" fmla="*/ 171 w 242"/>
                <a:gd name="T45" fmla="*/ 24 h 178"/>
                <a:gd name="T46" fmla="*/ 171 w 242"/>
                <a:gd name="T47" fmla="*/ 34 h 178"/>
                <a:gd name="T48" fmla="*/ 174 w 242"/>
                <a:gd name="T49" fmla="*/ 48 h 178"/>
                <a:gd name="T50" fmla="*/ 181 w 242"/>
                <a:gd name="T51" fmla="*/ 59 h 178"/>
                <a:gd name="T52" fmla="*/ 184 w 242"/>
                <a:gd name="T53" fmla="*/ 79 h 178"/>
                <a:gd name="T54" fmla="*/ 188 w 242"/>
                <a:gd name="T55" fmla="*/ 89 h 178"/>
                <a:gd name="T56" fmla="*/ 188 w 242"/>
                <a:gd name="T57" fmla="*/ 120 h 178"/>
                <a:gd name="T58" fmla="*/ 192 w 242"/>
                <a:gd name="T59" fmla="*/ 146 h 178"/>
                <a:gd name="T60" fmla="*/ 192 w 242"/>
                <a:gd name="T61" fmla="*/ 158 h 178"/>
                <a:gd name="T62" fmla="*/ 186 w 242"/>
                <a:gd name="T63" fmla="*/ 171 h 178"/>
                <a:gd name="T64" fmla="*/ 198 w 242"/>
                <a:gd name="T65" fmla="*/ 166 h 178"/>
                <a:gd name="T66" fmla="*/ 206 w 242"/>
                <a:gd name="T67" fmla="*/ 160 h 178"/>
                <a:gd name="T68" fmla="*/ 217 w 242"/>
                <a:gd name="T69" fmla="*/ 158 h 178"/>
                <a:gd name="T70" fmla="*/ 225 w 242"/>
                <a:gd name="T71" fmla="*/ 153 h 178"/>
                <a:gd name="T72" fmla="*/ 225 w 242"/>
                <a:gd name="T73" fmla="*/ 157 h 178"/>
                <a:gd name="T74" fmla="*/ 233 w 242"/>
                <a:gd name="T75" fmla="*/ 151 h 178"/>
                <a:gd name="T76" fmla="*/ 240 w 242"/>
                <a:gd name="T77" fmla="*/ 149 h 178"/>
                <a:gd name="T78" fmla="*/ 233 w 242"/>
                <a:gd name="T79" fmla="*/ 157 h 178"/>
                <a:gd name="T80" fmla="*/ 219 w 242"/>
                <a:gd name="T81" fmla="*/ 166 h 178"/>
                <a:gd name="T82" fmla="*/ 206 w 242"/>
                <a:gd name="T83" fmla="*/ 173 h 178"/>
                <a:gd name="T84" fmla="*/ 189 w 242"/>
                <a:gd name="T85" fmla="*/ 178 h 178"/>
                <a:gd name="T86" fmla="*/ 182 w 242"/>
                <a:gd name="T87" fmla="*/ 171 h 178"/>
                <a:gd name="T88" fmla="*/ 180 w 242"/>
                <a:gd name="T89" fmla="*/ 165 h 178"/>
                <a:gd name="T90" fmla="*/ 155 w 242"/>
                <a:gd name="T91" fmla="*/ 158 h 178"/>
                <a:gd name="T92" fmla="*/ 154 w 242"/>
                <a:gd name="T93" fmla="*/ 151 h 178"/>
                <a:gd name="T94" fmla="*/ 148 w 242"/>
                <a:gd name="T95" fmla="*/ 150 h 178"/>
                <a:gd name="T96" fmla="*/ 140 w 242"/>
                <a:gd name="T97" fmla="*/ 138 h 178"/>
                <a:gd name="T98" fmla="*/ 2 w 242"/>
                <a:gd name="T99" fmla="*/ 15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2" h="178">
                  <a:moveTo>
                    <a:pt x="0" y="146"/>
                  </a:moveTo>
                  <a:lnTo>
                    <a:pt x="10" y="136"/>
                  </a:lnTo>
                  <a:lnTo>
                    <a:pt x="12" y="133"/>
                  </a:lnTo>
                  <a:lnTo>
                    <a:pt x="16" y="129"/>
                  </a:lnTo>
                  <a:lnTo>
                    <a:pt x="18" y="127"/>
                  </a:lnTo>
                  <a:lnTo>
                    <a:pt x="22" y="124"/>
                  </a:lnTo>
                  <a:lnTo>
                    <a:pt x="22" y="121"/>
                  </a:lnTo>
                  <a:lnTo>
                    <a:pt x="22" y="119"/>
                  </a:lnTo>
                  <a:lnTo>
                    <a:pt x="17" y="109"/>
                  </a:lnTo>
                  <a:lnTo>
                    <a:pt x="14" y="102"/>
                  </a:lnTo>
                  <a:lnTo>
                    <a:pt x="18" y="99"/>
                  </a:lnTo>
                  <a:lnTo>
                    <a:pt x="31" y="96"/>
                  </a:lnTo>
                  <a:lnTo>
                    <a:pt x="38" y="96"/>
                  </a:lnTo>
                  <a:lnTo>
                    <a:pt x="47" y="96"/>
                  </a:lnTo>
                  <a:lnTo>
                    <a:pt x="53" y="96"/>
                  </a:lnTo>
                  <a:lnTo>
                    <a:pt x="56" y="96"/>
                  </a:lnTo>
                  <a:lnTo>
                    <a:pt x="63" y="93"/>
                  </a:lnTo>
                  <a:lnTo>
                    <a:pt x="67" y="93"/>
                  </a:lnTo>
                  <a:lnTo>
                    <a:pt x="77" y="90"/>
                  </a:lnTo>
                  <a:lnTo>
                    <a:pt x="83" y="83"/>
                  </a:lnTo>
                  <a:lnTo>
                    <a:pt x="89" y="80"/>
                  </a:lnTo>
                  <a:lnTo>
                    <a:pt x="93" y="77"/>
                  </a:lnTo>
                  <a:lnTo>
                    <a:pt x="93" y="75"/>
                  </a:lnTo>
                  <a:lnTo>
                    <a:pt x="93" y="71"/>
                  </a:lnTo>
                  <a:lnTo>
                    <a:pt x="89" y="66"/>
                  </a:lnTo>
                  <a:lnTo>
                    <a:pt x="93" y="63"/>
                  </a:lnTo>
                  <a:lnTo>
                    <a:pt x="94" y="59"/>
                  </a:lnTo>
                  <a:lnTo>
                    <a:pt x="89" y="61"/>
                  </a:lnTo>
                  <a:lnTo>
                    <a:pt x="87" y="59"/>
                  </a:lnTo>
                  <a:lnTo>
                    <a:pt x="85" y="55"/>
                  </a:lnTo>
                  <a:lnTo>
                    <a:pt x="90" y="51"/>
                  </a:lnTo>
                  <a:lnTo>
                    <a:pt x="98" y="44"/>
                  </a:lnTo>
                  <a:lnTo>
                    <a:pt x="101" y="38"/>
                  </a:lnTo>
                  <a:lnTo>
                    <a:pt x="102" y="33"/>
                  </a:lnTo>
                  <a:lnTo>
                    <a:pt x="110" y="23"/>
                  </a:lnTo>
                  <a:lnTo>
                    <a:pt x="116" y="15"/>
                  </a:lnTo>
                  <a:lnTo>
                    <a:pt x="123" y="10"/>
                  </a:lnTo>
                  <a:lnTo>
                    <a:pt x="130" y="8"/>
                  </a:lnTo>
                  <a:lnTo>
                    <a:pt x="141" y="5"/>
                  </a:lnTo>
                  <a:lnTo>
                    <a:pt x="147" y="2"/>
                  </a:lnTo>
                  <a:lnTo>
                    <a:pt x="163" y="0"/>
                  </a:lnTo>
                  <a:lnTo>
                    <a:pt x="163" y="5"/>
                  </a:lnTo>
                  <a:lnTo>
                    <a:pt x="163" y="11"/>
                  </a:lnTo>
                  <a:lnTo>
                    <a:pt x="165" y="16"/>
                  </a:lnTo>
                  <a:lnTo>
                    <a:pt x="168" y="23"/>
                  </a:lnTo>
                  <a:lnTo>
                    <a:pt x="171" y="24"/>
                  </a:lnTo>
                  <a:lnTo>
                    <a:pt x="174" y="32"/>
                  </a:lnTo>
                  <a:lnTo>
                    <a:pt x="171" y="34"/>
                  </a:lnTo>
                  <a:lnTo>
                    <a:pt x="170" y="41"/>
                  </a:lnTo>
                  <a:lnTo>
                    <a:pt x="174" y="48"/>
                  </a:lnTo>
                  <a:lnTo>
                    <a:pt x="177" y="56"/>
                  </a:lnTo>
                  <a:lnTo>
                    <a:pt x="181" y="59"/>
                  </a:lnTo>
                  <a:lnTo>
                    <a:pt x="182" y="70"/>
                  </a:lnTo>
                  <a:lnTo>
                    <a:pt x="184" y="79"/>
                  </a:lnTo>
                  <a:lnTo>
                    <a:pt x="188" y="88"/>
                  </a:lnTo>
                  <a:lnTo>
                    <a:pt x="188" y="89"/>
                  </a:lnTo>
                  <a:lnTo>
                    <a:pt x="188" y="102"/>
                  </a:lnTo>
                  <a:lnTo>
                    <a:pt x="188" y="120"/>
                  </a:lnTo>
                  <a:lnTo>
                    <a:pt x="192" y="139"/>
                  </a:lnTo>
                  <a:lnTo>
                    <a:pt x="192" y="146"/>
                  </a:lnTo>
                  <a:lnTo>
                    <a:pt x="196" y="152"/>
                  </a:lnTo>
                  <a:lnTo>
                    <a:pt x="192" y="158"/>
                  </a:lnTo>
                  <a:lnTo>
                    <a:pt x="193" y="161"/>
                  </a:lnTo>
                  <a:lnTo>
                    <a:pt x="186" y="171"/>
                  </a:lnTo>
                  <a:lnTo>
                    <a:pt x="193" y="168"/>
                  </a:lnTo>
                  <a:lnTo>
                    <a:pt x="198" y="166"/>
                  </a:lnTo>
                  <a:lnTo>
                    <a:pt x="204" y="162"/>
                  </a:lnTo>
                  <a:lnTo>
                    <a:pt x="206" y="160"/>
                  </a:lnTo>
                  <a:lnTo>
                    <a:pt x="212" y="159"/>
                  </a:lnTo>
                  <a:lnTo>
                    <a:pt x="217" y="158"/>
                  </a:lnTo>
                  <a:lnTo>
                    <a:pt x="219" y="156"/>
                  </a:lnTo>
                  <a:lnTo>
                    <a:pt x="225" y="153"/>
                  </a:lnTo>
                  <a:lnTo>
                    <a:pt x="230" y="147"/>
                  </a:lnTo>
                  <a:lnTo>
                    <a:pt x="225" y="157"/>
                  </a:lnTo>
                  <a:lnTo>
                    <a:pt x="230" y="155"/>
                  </a:lnTo>
                  <a:lnTo>
                    <a:pt x="233" y="151"/>
                  </a:lnTo>
                  <a:lnTo>
                    <a:pt x="236" y="150"/>
                  </a:lnTo>
                  <a:lnTo>
                    <a:pt x="240" y="149"/>
                  </a:lnTo>
                  <a:lnTo>
                    <a:pt x="242" y="149"/>
                  </a:lnTo>
                  <a:lnTo>
                    <a:pt x="233" y="157"/>
                  </a:lnTo>
                  <a:lnTo>
                    <a:pt x="225" y="163"/>
                  </a:lnTo>
                  <a:lnTo>
                    <a:pt x="219" y="166"/>
                  </a:lnTo>
                  <a:lnTo>
                    <a:pt x="214" y="171"/>
                  </a:lnTo>
                  <a:lnTo>
                    <a:pt x="206" y="173"/>
                  </a:lnTo>
                  <a:lnTo>
                    <a:pt x="197" y="176"/>
                  </a:lnTo>
                  <a:lnTo>
                    <a:pt x="189" y="178"/>
                  </a:lnTo>
                  <a:lnTo>
                    <a:pt x="184" y="175"/>
                  </a:lnTo>
                  <a:lnTo>
                    <a:pt x="182" y="171"/>
                  </a:lnTo>
                  <a:lnTo>
                    <a:pt x="182" y="167"/>
                  </a:lnTo>
                  <a:lnTo>
                    <a:pt x="180" y="165"/>
                  </a:lnTo>
                  <a:lnTo>
                    <a:pt x="167" y="161"/>
                  </a:lnTo>
                  <a:lnTo>
                    <a:pt x="155" y="158"/>
                  </a:lnTo>
                  <a:lnTo>
                    <a:pt x="157" y="153"/>
                  </a:lnTo>
                  <a:lnTo>
                    <a:pt x="154" y="151"/>
                  </a:lnTo>
                  <a:lnTo>
                    <a:pt x="151" y="151"/>
                  </a:lnTo>
                  <a:lnTo>
                    <a:pt x="148" y="150"/>
                  </a:lnTo>
                  <a:lnTo>
                    <a:pt x="144" y="143"/>
                  </a:lnTo>
                  <a:lnTo>
                    <a:pt x="140" y="138"/>
                  </a:lnTo>
                  <a:lnTo>
                    <a:pt x="132" y="133"/>
                  </a:lnTo>
                  <a:lnTo>
                    <a:pt x="2" y="156"/>
                  </a:lnTo>
                  <a:lnTo>
                    <a:pt x="0" y="146"/>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28" name="Freeform 24">
              <a:extLst>
                <a:ext uri="{FF2B5EF4-FFF2-40B4-BE49-F238E27FC236}">
                  <a16:creationId xmlns:a16="http://schemas.microsoft.com/office/drawing/2014/main" id="{7FE13162-91B6-D34A-96BB-2F46D6545C80}"/>
                </a:ext>
              </a:extLst>
            </p:cNvPr>
            <p:cNvSpPr>
              <a:spLocks/>
            </p:cNvSpPr>
            <p:nvPr/>
          </p:nvSpPr>
          <p:spPr bwMode="auto">
            <a:xfrm>
              <a:off x="16809497" y="5562531"/>
              <a:ext cx="374155" cy="674988"/>
            </a:xfrm>
            <a:custGeom>
              <a:avLst/>
              <a:gdLst>
                <a:gd name="T0" fmla="*/ 0 w 56"/>
                <a:gd name="T1" fmla="*/ 23 h 101"/>
                <a:gd name="T2" fmla="*/ 2 w 56"/>
                <a:gd name="T3" fmla="*/ 28 h 101"/>
                <a:gd name="T4" fmla="*/ 5 w 56"/>
                <a:gd name="T5" fmla="*/ 35 h 101"/>
                <a:gd name="T6" fmla="*/ 8 w 56"/>
                <a:gd name="T7" fmla="*/ 36 h 101"/>
                <a:gd name="T8" fmla="*/ 11 w 56"/>
                <a:gd name="T9" fmla="*/ 44 h 101"/>
                <a:gd name="T10" fmla="*/ 8 w 56"/>
                <a:gd name="T11" fmla="*/ 46 h 101"/>
                <a:gd name="T12" fmla="*/ 7 w 56"/>
                <a:gd name="T13" fmla="*/ 53 h 101"/>
                <a:gd name="T14" fmla="*/ 11 w 56"/>
                <a:gd name="T15" fmla="*/ 60 h 101"/>
                <a:gd name="T16" fmla="*/ 14 w 56"/>
                <a:gd name="T17" fmla="*/ 68 h 101"/>
                <a:gd name="T18" fmla="*/ 18 w 56"/>
                <a:gd name="T19" fmla="*/ 71 h 101"/>
                <a:gd name="T20" fmla="*/ 19 w 56"/>
                <a:gd name="T21" fmla="*/ 82 h 101"/>
                <a:gd name="T22" fmla="*/ 21 w 56"/>
                <a:gd name="T23" fmla="*/ 91 h 101"/>
                <a:gd name="T24" fmla="*/ 25 w 56"/>
                <a:gd name="T25" fmla="*/ 100 h 101"/>
                <a:gd name="T26" fmla="*/ 25 w 56"/>
                <a:gd name="T27" fmla="*/ 101 h 101"/>
                <a:gd name="T28" fmla="*/ 47 w 56"/>
                <a:gd name="T29" fmla="*/ 98 h 101"/>
                <a:gd name="T30" fmla="*/ 45 w 56"/>
                <a:gd name="T31" fmla="*/ 91 h 101"/>
                <a:gd name="T32" fmla="*/ 46 w 56"/>
                <a:gd name="T33" fmla="*/ 82 h 101"/>
                <a:gd name="T34" fmla="*/ 45 w 56"/>
                <a:gd name="T35" fmla="*/ 71 h 101"/>
                <a:gd name="T36" fmla="*/ 44 w 56"/>
                <a:gd name="T37" fmla="*/ 60 h 101"/>
                <a:gd name="T38" fmla="*/ 47 w 56"/>
                <a:gd name="T39" fmla="*/ 45 h 101"/>
                <a:gd name="T40" fmla="*/ 47 w 56"/>
                <a:gd name="T41" fmla="*/ 32 h 101"/>
                <a:gd name="T42" fmla="*/ 56 w 56"/>
                <a:gd name="T43" fmla="*/ 25 h 101"/>
                <a:gd name="T44" fmla="*/ 56 w 56"/>
                <a:gd name="T45" fmla="*/ 21 h 101"/>
                <a:gd name="T46" fmla="*/ 53 w 56"/>
                <a:gd name="T47" fmla="*/ 17 h 101"/>
                <a:gd name="T48" fmla="*/ 53 w 56"/>
                <a:gd name="T49" fmla="*/ 12 h 101"/>
                <a:gd name="T50" fmla="*/ 53 w 56"/>
                <a:gd name="T51" fmla="*/ 4 h 101"/>
                <a:gd name="T52" fmla="*/ 50 w 56"/>
                <a:gd name="T53" fmla="*/ 0 h 101"/>
                <a:gd name="T54" fmla="*/ 43 w 56"/>
                <a:gd name="T55" fmla="*/ 2 h 101"/>
                <a:gd name="T56" fmla="*/ 36 w 56"/>
                <a:gd name="T57" fmla="*/ 4 h 101"/>
                <a:gd name="T58" fmla="*/ 22 w 56"/>
                <a:gd name="T59" fmla="*/ 6 h 101"/>
                <a:gd name="T60" fmla="*/ 15 w 56"/>
                <a:gd name="T61" fmla="*/ 8 h 101"/>
                <a:gd name="T62" fmla="*/ 5 w 56"/>
                <a:gd name="T63" fmla="*/ 12 h 101"/>
                <a:gd name="T64" fmla="*/ 0 w 56"/>
                <a:gd name="T65" fmla="*/ 12 h 101"/>
                <a:gd name="T66" fmla="*/ 0 w 56"/>
                <a:gd name="T67" fmla="*/ 17 h 101"/>
                <a:gd name="T68" fmla="*/ 0 w 56"/>
                <a:gd name="T69" fmla="*/ 2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 h="101">
                  <a:moveTo>
                    <a:pt x="0" y="23"/>
                  </a:moveTo>
                  <a:lnTo>
                    <a:pt x="2" y="28"/>
                  </a:lnTo>
                  <a:lnTo>
                    <a:pt x="5" y="35"/>
                  </a:lnTo>
                  <a:lnTo>
                    <a:pt x="8" y="36"/>
                  </a:lnTo>
                  <a:lnTo>
                    <a:pt x="11" y="44"/>
                  </a:lnTo>
                  <a:lnTo>
                    <a:pt x="8" y="46"/>
                  </a:lnTo>
                  <a:lnTo>
                    <a:pt x="7" y="53"/>
                  </a:lnTo>
                  <a:lnTo>
                    <a:pt x="11" y="60"/>
                  </a:lnTo>
                  <a:lnTo>
                    <a:pt x="14" y="68"/>
                  </a:lnTo>
                  <a:lnTo>
                    <a:pt x="18" y="71"/>
                  </a:lnTo>
                  <a:lnTo>
                    <a:pt x="19" y="82"/>
                  </a:lnTo>
                  <a:lnTo>
                    <a:pt x="21" y="91"/>
                  </a:lnTo>
                  <a:lnTo>
                    <a:pt x="25" y="100"/>
                  </a:lnTo>
                  <a:lnTo>
                    <a:pt x="25" y="101"/>
                  </a:lnTo>
                  <a:lnTo>
                    <a:pt x="47" y="98"/>
                  </a:lnTo>
                  <a:lnTo>
                    <a:pt x="45" y="91"/>
                  </a:lnTo>
                  <a:lnTo>
                    <a:pt x="46" y="82"/>
                  </a:lnTo>
                  <a:lnTo>
                    <a:pt x="45" y="71"/>
                  </a:lnTo>
                  <a:lnTo>
                    <a:pt x="44" y="60"/>
                  </a:lnTo>
                  <a:lnTo>
                    <a:pt x="47" y="45"/>
                  </a:lnTo>
                  <a:lnTo>
                    <a:pt x="47" y="32"/>
                  </a:lnTo>
                  <a:lnTo>
                    <a:pt x="56" y="25"/>
                  </a:lnTo>
                  <a:lnTo>
                    <a:pt x="56" y="21"/>
                  </a:lnTo>
                  <a:lnTo>
                    <a:pt x="53" y="17"/>
                  </a:lnTo>
                  <a:lnTo>
                    <a:pt x="53" y="12"/>
                  </a:lnTo>
                  <a:lnTo>
                    <a:pt x="53" y="4"/>
                  </a:lnTo>
                  <a:lnTo>
                    <a:pt x="50" y="0"/>
                  </a:lnTo>
                  <a:lnTo>
                    <a:pt x="43" y="2"/>
                  </a:lnTo>
                  <a:lnTo>
                    <a:pt x="36" y="4"/>
                  </a:lnTo>
                  <a:lnTo>
                    <a:pt x="22" y="6"/>
                  </a:lnTo>
                  <a:lnTo>
                    <a:pt x="15" y="8"/>
                  </a:lnTo>
                  <a:lnTo>
                    <a:pt x="5" y="12"/>
                  </a:lnTo>
                  <a:lnTo>
                    <a:pt x="0" y="12"/>
                  </a:lnTo>
                  <a:lnTo>
                    <a:pt x="0" y="17"/>
                  </a:lnTo>
                  <a:lnTo>
                    <a:pt x="0" y="2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29" name="Freeform 25">
              <a:extLst>
                <a:ext uri="{FF2B5EF4-FFF2-40B4-BE49-F238E27FC236}">
                  <a16:creationId xmlns:a16="http://schemas.microsoft.com/office/drawing/2014/main" id="{74A6F99D-20F2-DA44-BAEC-8F98F1A30164}"/>
                </a:ext>
              </a:extLst>
            </p:cNvPr>
            <p:cNvSpPr>
              <a:spLocks/>
            </p:cNvSpPr>
            <p:nvPr/>
          </p:nvSpPr>
          <p:spPr bwMode="auto">
            <a:xfrm>
              <a:off x="17103473" y="5475650"/>
              <a:ext cx="334065" cy="741817"/>
            </a:xfrm>
            <a:custGeom>
              <a:avLst/>
              <a:gdLst>
                <a:gd name="T0" fmla="*/ 18 w 50"/>
                <a:gd name="T1" fmla="*/ 0 h 111"/>
                <a:gd name="T2" fmla="*/ 14 w 50"/>
                <a:gd name="T3" fmla="*/ 1 h 111"/>
                <a:gd name="T4" fmla="*/ 9 w 50"/>
                <a:gd name="T5" fmla="*/ 1 h 111"/>
                <a:gd name="T6" fmla="*/ 9 w 50"/>
                <a:gd name="T7" fmla="*/ 6 h 111"/>
                <a:gd name="T8" fmla="*/ 8 w 50"/>
                <a:gd name="T9" fmla="*/ 9 h 111"/>
                <a:gd name="T10" fmla="*/ 6 w 50"/>
                <a:gd name="T11" fmla="*/ 13 h 111"/>
                <a:gd name="T12" fmla="*/ 9 w 50"/>
                <a:gd name="T13" fmla="*/ 17 h 111"/>
                <a:gd name="T14" fmla="*/ 9 w 50"/>
                <a:gd name="T15" fmla="*/ 25 h 111"/>
                <a:gd name="T16" fmla="*/ 9 w 50"/>
                <a:gd name="T17" fmla="*/ 30 h 111"/>
                <a:gd name="T18" fmla="*/ 12 w 50"/>
                <a:gd name="T19" fmla="*/ 34 h 111"/>
                <a:gd name="T20" fmla="*/ 12 w 50"/>
                <a:gd name="T21" fmla="*/ 38 h 111"/>
                <a:gd name="T22" fmla="*/ 3 w 50"/>
                <a:gd name="T23" fmla="*/ 45 h 111"/>
                <a:gd name="T24" fmla="*/ 3 w 50"/>
                <a:gd name="T25" fmla="*/ 58 h 111"/>
                <a:gd name="T26" fmla="*/ 0 w 50"/>
                <a:gd name="T27" fmla="*/ 73 h 111"/>
                <a:gd name="T28" fmla="*/ 1 w 50"/>
                <a:gd name="T29" fmla="*/ 84 h 111"/>
                <a:gd name="T30" fmla="*/ 2 w 50"/>
                <a:gd name="T31" fmla="*/ 95 h 111"/>
                <a:gd name="T32" fmla="*/ 1 w 50"/>
                <a:gd name="T33" fmla="*/ 104 h 111"/>
                <a:gd name="T34" fmla="*/ 3 w 50"/>
                <a:gd name="T35" fmla="*/ 111 h 111"/>
                <a:gd name="T36" fmla="*/ 40 w 50"/>
                <a:gd name="T37" fmla="*/ 102 h 111"/>
                <a:gd name="T38" fmla="*/ 41 w 50"/>
                <a:gd name="T39" fmla="*/ 97 h 111"/>
                <a:gd name="T40" fmla="*/ 49 w 50"/>
                <a:gd name="T41" fmla="*/ 94 h 111"/>
                <a:gd name="T42" fmla="*/ 48 w 50"/>
                <a:gd name="T43" fmla="*/ 91 h 111"/>
                <a:gd name="T44" fmla="*/ 50 w 50"/>
                <a:gd name="T45" fmla="*/ 83 h 111"/>
                <a:gd name="T46" fmla="*/ 50 w 50"/>
                <a:gd name="T47" fmla="*/ 83 h 111"/>
                <a:gd name="T48" fmla="*/ 41 w 50"/>
                <a:gd name="T49" fmla="*/ 75 h 111"/>
                <a:gd name="T50" fmla="*/ 18 w 50"/>
                <a:gd name="T51"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111">
                  <a:moveTo>
                    <a:pt x="18" y="0"/>
                  </a:moveTo>
                  <a:lnTo>
                    <a:pt x="14" y="1"/>
                  </a:lnTo>
                  <a:lnTo>
                    <a:pt x="9" y="1"/>
                  </a:lnTo>
                  <a:lnTo>
                    <a:pt x="9" y="6"/>
                  </a:lnTo>
                  <a:lnTo>
                    <a:pt x="8" y="9"/>
                  </a:lnTo>
                  <a:lnTo>
                    <a:pt x="6" y="13"/>
                  </a:lnTo>
                  <a:lnTo>
                    <a:pt x="9" y="17"/>
                  </a:lnTo>
                  <a:lnTo>
                    <a:pt x="9" y="25"/>
                  </a:lnTo>
                  <a:lnTo>
                    <a:pt x="9" y="30"/>
                  </a:lnTo>
                  <a:lnTo>
                    <a:pt x="12" y="34"/>
                  </a:lnTo>
                  <a:lnTo>
                    <a:pt x="12" y="38"/>
                  </a:lnTo>
                  <a:lnTo>
                    <a:pt x="3" y="45"/>
                  </a:lnTo>
                  <a:lnTo>
                    <a:pt x="3" y="58"/>
                  </a:lnTo>
                  <a:lnTo>
                    <a:pt x="0" y="73"/>
                  </a:lnTo>
                  <a:lnTo>
                    <a:pt x="1" y="84"/>
                  </a:lnTo>
                  <a:lnTo>
                    <a:pt x="2" y="95"/>
                  </a:lnTo>
                  <a:lnTo>
                    <a:pt x="1" y="104"/>
                  </a:lnTo>
                  <a:lnTo>
                    <a:pt x="3" y="111"/>
                  </a:lnTo>
                  <a:lnTo>
                    <a:pt x="40" y="102"/>
                  </a:lnTo>
                  <a:lnTo>
                    <a:pt x="41" y="97"/>
                  </a:lnTo>
                  <a:lnTo>
                    <a:pt x="49" y="94"/>
                  </a:lnTo>
                  <a:lnTo>
                    <a:pt x="48" y="91"/>
                  </a:lnTo>
                  <a:lnTo>
                    <a:pt x="50" y="83"/>
                  </a:lnTo>
                  <a:lnTo>
                    <a:pt x="50" y="83"/>
                  </a:lnTo>
                  <a:lnTo>
                    <a:pt x="41" y="75"/>
                  </a:lnTo>
                  <a:lnTo>
                    <a:pt x="18"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0" name="Freeform 26">
              <a:extLst>
                <a:ext uri="{FF2B5EF4-FFF2-40B4-BE49-F238E27FC236}">
                  <a16:creationId xmlns:a16="http://schemas.microsoft.com/office/drawing/2014/main" id="{3CE87912-3F65-554C-9FA3-CBB4BFF55D89}"/>
                </a:ext>
              </a:extLst>
            </p:cNvPr>
            <p:cNvSpPr>
              <a:spLocks/>
            </p:cNvSpPr>
            <p:nvPr/>
          </p:nvSpPr>
          <p:spPr bwMode="auto">
            <a:xfrm>
              <a:off x="16976534" y="6377866"/>
              <a:ext cx="374155" cy="340837"/>
            </a:xfrm>
            <a:custGeom>
              <a:avLst/>
              <a:gdLst>
                <a:gd name="T0" fmla="*/ 4 w 56"/>
                <a:gd name="T1" fmla="*/ 29 h 51"/>
                <a:gd name="T2" fmla="*/ 4 w 56"/>
                <a:gd name="T3" fmla="*/ 36 h 51"/>
                <a:gd name="T4" fmla="*/ 8 w 56"/>
                <a:gd name="T5" fmla="*/ 42 h 51"/>
                <a:gd name="T6" fmla="*/ 4 w 56"/>
                <a:gd name="T7" fmla="*/ 48 h 51"/>
                <a:gd name="T8" fmla="*/ 5 w 56"/>
                <a:gd name="T9" fmla="*/ 51 h 51"/>
                <a:gd name="T10" fmla="*/ 9 w 56"/>
                <a:gd name="T11" fmla="*/ 50 h 51"/>
                <a:gd name="T12" fmla="*/ 13 w 56"/>
                <a:gd name="T13" fmla="*/ 45 h 51"/>
                <a:gd name="T14" fmla="*/ 15 w 56"/>
                <a:gd name="T15" fmla="*/ 44 h 51"/>
                <a:gd name="T16" fmla="*/ 20 w 56"/>
                <a:gd name="T17" fmla="*/ 39 h 51"/>
                <a:gd name="T18" fmla="*/ 25 w 56"/>
                <a:gd name="T19" fmla="*/ 36 h 51"/>
                <a:gd name="T20" fmla="*/ 33 w 56"/>
                <a:gd name="T21" fmla="*/ 36 h 51"/>
                <a:gd name="T22" fmla="*/ 37 w 56"/>
                <a:gd name="T23" fmla="*/ 34 h 51"/>
                <a:gd name="T24" fmla="*/ 39 w 56"/>
                <a:gd name="T25" fmla="*/ 32 h 51"/>
                <a:gd name="T26" fmla="*/ 44 w 56"/>
                <a:gd name="T27" fmla="*/ 30 h 51"/>
                <a:gd name="T28" fmla="*/ 49 w 56"/>
                <a:gd name="T29" fmla="*/ 28 h 51"/>
                <a:gd name="T30" fmla="*/ 55 w 56"/>
                <a:gd name="T31" fmla="*/ 28 h 51"/>
                <a:gd name="T32" fmla="*/ 56 w 56"/>
                <a:gd name="T33" fmla="*/ 26 h 51"/>
                <a:gd name="T34" fmla="*/ 50 w 56"/>
                <a:gd name="T35" fmla="*/ 0 h 51"/>
                <a:gd name="T36" fmla="*/ 24 w 56"/>
                <a:gd name="T37" fmla="*/ 5 h 51"/>
                <a:gd name="T38" fmla="*/ 0 w 56"/>
                <a:gd name="T39" fmla="*/ 9 h 51"/>
                <a:gd name="T40" fmla="*/ 0 w 56"/>
                <a:gd name="T41" fmla="*/ 10 h 51"/>
                <a:gd name="T42" fmla="*/ 4 w 56"/>
                <a:gd name="T43" fmla="*/ 2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51">
                  <a:moveTo>
                    <a:pt x="4" y="29"/>
                  </a:moveTo>
                  <a:lnTo>
                    <a:pt x="4" y="36"/>
                  </a:lnTo>
                  <a:lnTo>
                    <a:pt x="8" y="42"/>
                  </a:lnTo>
                  <a:lnTo>
                    <a:pt x="4" y="48"/>
                  </a:lnTo>
                  <a:lnTo>
                    <a:pt x="5" y="51"/>
                  </a:lnTo>
                  <a:lnTo>
                    <a:pt x="9" y="50"/>
                  </a:lnTo>
                  <a:lnTo>
                    <a:pt x="13" y="45"/>
                  </a:lnTo>
                  <a:lnTo>
                    <a:pt x="15" y="44"/>
                  </a:lnTo>
                  <a:lnTo>
                    <a:pt x="20" y="39"/>
                  </a:lnTo>
                  <a:lnTo>
                    <a:pt x="25" y="36"/>
                  </a:lnTo>
                  <a:lnTo>
                    <a:pt x="33" y="36"/>
                  </a:lnTo>
                  <a:lnTo>
                    <a:pt x="37" y="34"/>
                  </a:lnTo>
                  <a:lnTo>
                    <a:pt x="39" y="32"/>
                  </a:lnTo>
                  <a:lnTo>
                    <a:pt x="44" y="30"/>
                  </a:lnTo>
                  <a:lnTo>
                    <a:pt x="49" y="28"/>
                  </a:lnTo>
                  <a:lnTo>
                    <a:pt x="55" y="28"/>
                  </a:lnTo>
                  <a:lnTo>
                    <a:pt x="56" y="26"/>
                  </a:lnTo>
                  <a:lnTo>
                    <a:pt x="50" y="0"/>
                  </a:lnTo>
                  <a:lnTo>
                    <a:pt x="24" y="5"/>
                  </a:lnTo>
                  <a:lnTo>
                    <a:pt x="0" y="9"/>
                  </a:lnTo>
                  <a:lnTo>
                    <a:pt x="0" y="10"/>
                  </a:lnTo>
                  <a:lnTo>
                    <a:pt x="4" y="2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1" name="Freeform 27">
              <a:extLst>
                <a:ext uri="{FF2B5EF4-FFF2-40B4-BE49-F238E27FC236}">
                  <a16:creationId xmlns:a16="http://schemas.microsoft.com/office/drawing/2014/main" id="{D8976F68-52CC-534E-ACEF-9D51B44DA0F5}"/>
                </a:ext>
              </a:extLst>
            </p:cNvPr>
            <p:cNvSpPr>
              <a:spLocks/>
            </p:cNvSpPr>
            <p:nvPr/>
          </p:nvSpPr>
          <p:spPr bwMode="auto">
            <a:xfrm>
              <a:off x="17310599" y="6344448"/>
              <a:ext cx="160353" cy="207175"/>
            </a:xfrm>
            <a:custGeom>
              <a:avLst/>
              <a:gdLst>
                <a:gd name="T0" fmla="*/ 23 w 24"/>
                <a:gd name="T1" fmla="*/ 15 h 31"/>
                <a:gd name="T2" fmla="*/ 21 w 24"/>
                <a:gd name="T3" fmla="*/ 13 h 31"/>
                <a:gd name="T4" fmla="*/ 21 w 24"/>
                <a:gd name="T5" fmla="*/ 12 h 31"/>
                <a:gd name="T6" fmla="*/ 18 w 24"/>
                <a:gd name="T7" fmla="*/ 11 h 31"/>
                <a:gd name="T8" fmla="*/ 16 w 24"/>
                <a:gd name="T9" fmla="*/ 10 h 31"/>
                <a:gd name="T10" fmla="*/ 16 w 24"/>
                <a:gd name="T11" fmla="*/ 7 h 31"/>
                <a:gd name="T12" fmla="*/ 13 w 24"/>
                <a:gd name="T13" fmla="*/ 5 h 31"/>
                <a:gd name="T14" fmla="*/ 10 w 24"/>
                <a:gd name="T15" fmla="*/ 0 h 31"/>
                <a:gd name="T16" fmla="*/ 0 w 24"/>
                <a:gd name="T17" fmla="*/ 5 h 31"/>
                <a:gd name="T18" fmla="*/ 6 w 24"/>
                <a:gd name="T19" fmla="*/ 31 h 31"/>
                <a:gd name="T20" fmla="*/ 8 w 24"/>
                <a:gd name="T21" fmla="*/ 29 h 31"/>
                <a:gd name="T22" fmla="*/ 10 w 24"/>
                <a:gd name="T23" fmla="*/ 28 h 31"/>
                <a:gd name="T24" fmla="*/ 14 w 24"/>
                <a:gd name="T25" fmla="*/ 26 h 31"/>
                <a:gd name="T26" fmla="*/ 14 w 24"/>
                <a:gd name="T27" fmla="*/ 23 h 31"/>
                <a:gd name="T28" fmla="*/ 14 w 24"/>
                <a:gd name="T29" fmla="*/ 22 h 31"/>
                <a:gd name="T30" fmla="*/ 14 w 24"/>
                <a:gd name="T31" fmla="*/ 20 h 31"/>
                <a:gd name="T32" fmla="*/ 14 w 24"/>
                <a:gd name="T33" fmla="*/ 17 h 31"/>
                <a:gd name="T34" fmla="*/ 14 w 24"/>
                <a:gd name="T35" fmla="*/ 15 h 31"/>
                <a:gd name="T36" fmla="*/ 14 w 24"/>
                <a:gd name="T37" fmla="*/ 14 h 31"/>
                <a:gd name="T38" fmla="*/ 15 w 24"/>
                <a:gd name="T39" fmla="*/ 13 h 31"/>
                <a:gd name="T40" fmla="*/ 16 w 24"/>
                <a:gd name="T41" fmla="*/ 13 h 31"/>
                <a:gd name="T42" fmla="*/ 19 w 24"/>
                <a:gd name="T43" fmla="*/ 14 h 31"/>
                <a:gd name="T44" fmla="*/ 19 w 24"/>
                <a:gd name="T45" fmla="*/ 16 h 31"/>
                <a:gd name="T46" fmla="*/ 21 w 24"/>
                <a:gd name="T47" fmla="*/ 20 h 31"/>
                <a:gd name="T48" fmla="*/ 21 w 24"/>
                <a:gd name="T49" fmla="*/ 21 h 31"/>
                <a:gd name="T50" fmla="*/ 22 w 24"/>
                <a:gd name="T51" fmla="*/ 22 h 31"/>
                <a:gd name="T52" fmla="*/ 24 w 24"/>
                <a:gd name="T53" fmla="*/ 21 h 31"/>
                <a:gd name="T54" fmla="*/ 24 w 24"/>
                <a:gd name="T55" fmla="*/ 20 h 31"/>
                <a:gd name="T56" fmla="*/ 24 w 24"/>
                <a:gd name="T57" fmla="*/ 19 h 31"/>
                <a:gd name="T58" fmla="*/ 23 w 24"/>
                <a:gd name="T5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 h="31">
                  <a:moveTo>
                    <a:pt x="23" y="15"/>
                  </a:moveTo>
                  <a:lnTo>
                    <a:pt x="21" y="13"/>
                  </a:lnTo>
                  <a:lnTo>
                    <a:pt x="21" y="12"/>
                  </a:lnTo>
                  <a:lnTo>
                    <a:pt x="18" y="11"/>
                  </a:lnTo>
                  <a:lnTo>
                    <a:pt x="16" y="10"/>
                  </a:lnTo>
                  <a:lnTo>
                    <a:pt x="16" y="7"/>
                  </a:lnTo>
                  <a:lnTo>
                    <a:pt x="13" y="5"/>
                  </a:lnTo>
                  <a:lnTo>
                    <a:pt x="10" y="0"/>
                  </a:lnTo>
                  <a:lnTo>
                    <a:pt x="0" y="5"/>
                  </a:lnTo>
                  <a:lnTo>
                    <a:pt x="6" y="31"/>
                  </a:lnTo>
                  <a:lnTo>
                    <a:pt x="8" y="29"/>
                  </a:lnTo>
                  <a:lnTo>
                    <a:pt x="10" y="28"/>
                  </a:lnTo>
                  <a:lnTo>
                    <a:pt x="14" y="26"/>
                  </a:lnTo>
                  <a:lnTo>
                    <a:pt x="14" y="23"/>
                  </a:lnTo>
                  <a:lnTo>
                    <a:pt x="14" y="22"/>
                  </a:lnTo>
                  <a:lnTo>
                    <a:pt x="14" y="20"/>
                  </a:lnTo>
                  <a:lnTo>
                    <a:pt x="14" y="17"/>
                  </a:lnTo>
                  <a:lnTo>
                    <a:pt x="14" y="15"/>
                  </a:lnTo>
                  <a:lnTo>
                    <a:pt x="14" y="14"/>
                  </a:lnTo>
                  <a:lnTo>
                    <a:pt x="15" y="13"/>
                  </a:lnTo>
                  <a:lnTo>
                    <a:pt x="16" y="13"/>
                  </a:lnTo>
                  <a:lnTo>
                    <a:pt x="19" y="14"/>
                  </a:lnTo>
                  <a:lnTo>
                    <a:pt x="19" y="16"/>
                  </a:lnTo>
                  <a:lnTo>
                    <a:pt x="21" y="20"/>
                  </a:lnTo>
                  <a:lnTo>
                    <a:pt x="21" y="21"/>
                  </a:lnTo>
                  <a:lnTo>
                    <a:pt x="22" y="22"/>
                  </a:lnTo>
                  <a:lnTo>
                    <a:pt x="24" y="21"/>
                  </a:lnTo>
                  <a:lnTo>
                    <a:pt x="24" y="20"/>
                  </a:lnTo>
                  <a:lnTo>
                    <a:pt x="24" y="19"/>
                  </a:lnTo>
                  <a:lnTo>
                    <a:pt x="23" y="1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2" name="Freeform 28">
              <a:extLst>
                <a:ext uri="{FF2B5EF4-FFF2-40B4-BE49-F238E27FC236}">
                  <a16:creationId xmlns:a16="http://schemas.microsoft.com/office/drawing/2014/main" id="{6899992C-F751-6049-8D8D-02268FA04293}"/>
                </a:ext>
              </a:extLst>
            </p:cNvPr>
            <p:cNvSpPr>
              <a:spLocks/>
            </p:cNvSpPr>
            <p:nvPr/>
          </p:nvSpPr>
          <p:spPr bwMode="auto">
            <a:xfrm>
              <a:off x="16976534" y="6103854"/>
              <a:ext cx="728263" cy="367570"/>
            </a:xfrm>
            <a:custGeom>
              <a:avLst/>
              <a:gdLst>
                <a:gd name="T0" fmla="*/ 105 w 109"/>
                <a:gd name="T1" fmla="*/ 32 h 55"/>
                <a:gd name="T2" fmla="*/ 101 w 109"/>
                <a:gd name="T3" fmla="*/ 29 h 55"/>
                <a:gd name="T4" fmla="*/ 97 w 109"/>
                <a:gd name="T5" fmla="*/ 25 h 55"/>
                <a:gd name="T6" fmla="*/ 97 w 109"/>
                <a:gd name="T7" fmla="*/ 29 h 55"/>
                <a:gd name="T8" fmla="*/ 102 w 109"/>
                <a:gd name="T9" fmla="*/ 35 h 55"/>
                <a:gd name="T10" fmla="*/ 95 w 109"/>
                <a:gd name="T11" fmla="*/ 36 h 55"/>
                <a:gd name="T12" fmla="*/ 88 w 109"/>
                <a:gd name="T13" fmla="*/ 37 h 55"/>
                <a:gd name="T14" fmla="*/ 85 w 109"/>
                <a:gd name="T15" fmla="*/ 35 h 55"/>
                <a:gd name="T16" fmla="*/ 81 w 109"/>
                <a:gd name="T17" fmla="*/ 32 h 55"/>
                <a:gd name="T18" fmla="*/ 81 w 109"/>
                <a:gd name="T19" fmla="*/ 27 h 55"/>
                <a:gd name="T20" fmla="*/ 73 w 109"/>
                <a:gd name="T21" fmla="*/ 22 h 55"/>
                <a:gd name="T22" fmla="*/ 69 w 109"/>
                <a:gd name="T23" fmla="*/ 22 h 55"/>
                <a:gd name="T24" fmla="*/ 68 w 109"/>
                <a:gd name="T25" fmla="*/ 16 h 55"/>
                <a:gd name="T26" fmla="*/ 71 w 109"/>
                <a:gd name="T27" fmla="*/ 13 h 55"/>
                <a:gd name="T28" fmla="*/ 77 w 109"/>
                <a:gd name="T29" fmla="*/ 9 h 55"/>
                <a:gd name="T30" fmla="*/ 76 w 109"/>
                <a:gd name="T31" fmla="*/ 6 h 55"/>
                <a:gd name="T32" fmla="*/ 71 w 109"/>
                <a:gd name="T33" fmla="*/ 6 h 55"/>
                <a:gd name="T34" fmla="*/ 68 w 109"/>
                <a:gd name="T35" fmla="*/ 0 h 55"/>
                <a:gd name="T36" fmla="*/ 59 w 109"/>
                <a:gd name="T37" fmla="*/ 8 h 55"/>
                <a:gd name="T38" fmla="*/ 0 w 109"/>
                <a:gd name="T39" fmla="*/ 20 h 55"/>
                <a:gd name="T40" fmla="*/ 0 w 109"/>
                <a:gd name="T41" fmla="*/ 50 h 55"/>
                <a:gd name="T42" fmla="*/ 50 w 109"/>
                <a:gd name="T43" fmla="*/ 41 h 55"/>
                <a:gd name="T44" fmla="*/ 63 w 109"/>
                <a:gd name="T45" fmla="*/ 41 h 55"/>
                <a:gd name="T46" fmla="*/ 66 w 109"/>
                <a:gd name="T47" fmla="*/ 46 h 55"/>
                <a:gd name="T48" fmla="*/ 71 w 109"/>
                <a:gd name="T49" fmla="*/ 48 h 55"/>
                <a:gd name="T50" fmla="*/ 73 w 109"/>
                <a:gd name="T51" fmla="*/ 51 h 55"/>
                <a:gd name="T52" fmla="*/ 74 w 109"/>
                <a:gd name="T53" fmla="*/ 55 h 55"/>
                <a:gd name="T54" fmla="*/ 77 w 109"/>
                <a:gd name="T55" fmla="*/ 55 h 55"/>
                <a:gd name="T56" fmla="*/ 79 w 109"/>
                <a:gd name="T57" fmla="*/ 49 h 55"/>
                <a:gd name="T58" fmla="*/ 82 w 109"/>
                <a:gd name="T59" fmla="*/ 45 h 55"/>
                <a:gd name="T60" fmla="*/ 86 w 109"/>
                <a:gd name="T61" fmla="*/ 46 h 55"/>
                <a:gd name="T62" fmla="*/ 87 w 109"/>
                <a:gd name="T63" fmla="*/ 51 h 55"/>
                <a:gd name="T64" fmla="*/ 92 w 109"/>
                <a:gd name="T65" fmla="*/ 47 h 55"/>
                <a:gd name="T66" fmla="*/ 94 w 109"/>
                <a:gd name="T67" fmla="*/ 45 h 55"/>
                <a:gd name="T68" fmla="*/ 101 w 109"/>
                <a:gd name="T69" fmla="*/ 43 h 55"/>
                <a:gd name="T70" fmla="*/ 106 w 109"/>
                <a:gd name="T71" fmla="*/ 40 h 55"/>
                <a:gd name="T72" fmla="*/ 109 w 109"/>
                <a:gd name="T73" fmla="*/ 3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9" h="55">
                  <a:moveTo>
                    <a:pt x="107" y="35"/>
                  </a:moveTo>
                  <a:lnTo>
                    <a:pt x="105" y="32"/>
                  </a:lnTo>
                  <a:lnTo>
                    <a:pt x="104" y="31"/>
                  </a:lnTo>
                  <a:lnTo>
                    <a:pt x="101" y="29"/>
                  </a:lnTo>
                  <a:lnTo>
                    <a:pt x="98" y="27"/>
                  </a:lnTo>
                  <a:lnTo>
                    <a:pt x="97" y="25"/>
                  </a:lnTo>
                  <a:lnTo>
                    <a:pt x="96" y="27"/>
                  </a:lnTo>
                  <a:lnTo>
                    <a:pt x="97" y="29"/>
                  </a:lnTo>
                  <a:lnTo>
                    <a:pt x="100" y="32"/>
                  </a:lnTo>
                  <a:lnTo>
                    <a:pt x="102" y="35"/>
                  </a:lnTo>
                  <a:lnTo>
                    <a:pt x="99" y="36"/>
                  </a:lnTo>
                  <a:lnTo>
                    <a:pt x="95" y="36"/>
                  </a:lnTo>
                  <a:lnTo>
                    <a:pt x="89" y="39"/>
                  </a:lnTo>
                  <a:lnTo>
                    <a:pt x="88" y="37"/>
                  </a:lnTo>
                  <a:lnTo>
                    <a:pt x="87" y="36"/>
                  </a:lnTo>
                  <a:lnTo>
                    <a:pt x="85" y="35"/>
                  </a:lnTo>
                  <a:lnTo>
                    <a:pt x="82" y="33"/>
                  </a:lnTo>
                  <a:lnTo>
                    <a:pt x="81" y="32"/>
                  </a:lnTo>
                  <a:lnTo>
                    <a:pt x="82" y="30"/>
                  </a:lnTo>
                  <a:lnTo>
                    <a:pt x="81" y="27"/>
                  </a:lnTo>
                  <a:lnTo>
                    <a:pt x="77" y="24"/>
                  </a:lnTo>
                  <a:lnTo>
                    <a:pt x="73" y="22"/>
                  </a:lnTo>
                  <a:lnTo>
                    <a:pt x="71" y="22"/>
                  </a:lnTo>
                  <a:lnTo>
                    <a:pt x="69" y="22"/>
                  </a:lnTo>
                  <a:lnTo>
                    <a:pt x="68" y="20"/>
                  </a:lnTo>
                  <a:lnTo>
                    <a:pt x="68" y="16"/>
                  </a:lnTo>
                  <a:lnTo>
                    <a:pt x="70" y="14"/>
                  </a:lnTo>
                  <a:lnTo>
                    <a:pt x="71" y="13"/>
                  </a:lnTo>
                  <a:lnTo>
                    <a:pt x="73" y="11"/>
                  </a:lnTo>
                  <a:lnTo>
                    <a:pt x="77" y="9"/>
                  </a:lnTo>
                  <a:lnTo>
                    <a:pt x="77" y="8"/>
                  </a:lnTo>
                  <a:lnTo>
                    <a:pt x="76" y="6"/>
                  </a:lnTo>
                  <a:lnTo>
                    <a:pt x="73" y="6"/>
                  </a:lnTo>
                  <a:lnTo>
                    <a:pt x="71" y="6"/>
                  </a:lnTo>
                  <a:lnTo>
                    <a:pt x="70" y="3"/>
                  </a:lnTo>
                  <a:lnTo>
                    <a:pt x="68" y="0"/>
                  </a:lnTo>
                  <a:lnTo>
                    <a:pt x="60" y="3"/>
                  </a:lnTo>
                  <a:lnTo>
                    <a:pt x="59" y="8"/>
                  </a:lnTo>
                  <a:lnTo>
                    <a:pt x="22" y="17"/>
                  </a:lnTo>
                  <a:lnTo>
                    <a:pt x="0" y="20"/>
                  </a:lnTo>
                  <a:lnTo>
                    <a:pt x="0" y="33"/>
                  </a:lnTo>
                  <a:lnTo>
                    <a:pt x="0" y="50"/>
                  </a:lnTo>
                  <a:lnTo>
                    <a:pt x="24" y="46"/>
                  </a:lnTo>
                  <a:lnTo>
                    <a:pt x="50" y="41"/>
                  </a:lnTo>
                  <a:lnTo>
                    <a:pt x="60" y="36"/>
                  </a:lnTo>
                  <a:lnTo>
                    <a:pt x="63" y="41"/>
                  </a:lnTo>
                  <a:lnTo>
                    <a:pt x="66" y="43"/>
                  </a:lnTo>
                  <a:lnTo>
                    <a:pt x="66" y="46"/>
                  </a:lnTo>
                  <a:lnTo>
                    <a:pt x="68" y="47"/>
                  </a:lnTo>
                  <a:lnTo>
                    <a:pt x="71" y="48"/>
                  </a:lnTo>
                  <a:lnTo>
                    <a:pt x="71" y="49"/>
                  </a:lnTo>
                  <a:lnTo>
                    <a:pt x="73" y="51"/>
                  </a:lnTo>
                  <a:lnTo>
                    <a:pt x="74" y="55"/>
                  </a:lnTo>
                  <a:lnTo>
                    <a:pt x="74" y="55"/>
                  </a:lnTo>
                  <a:lnTo>
                    <a:pt x="76" y="55"/>
                  </a:lnTo>
                  <a:lnTo>
                    <a:pt x="77" y="55"/>
                  </a:lnTo>
                  <a:lnTo>
                    <a:pt x="79" y="53"/>
                  </a:lnTo>
                  <a:lnTo>
                    <a:pt x="79" y="49"/>
                  </a:lnTo>
                  <a:lnTo>
                    <a:pt x="82" y="47"/>
                  </a:lnTo>
                  <a:lnTo>
                    <a:pt x="82" y="45"/>
                  </a:lnTo>
                  <a:lnTo>
                    <a:pt x="85" y="43"/>
                  </a:lnTo>
                  <a:lnTo>
                    <a:pt x="86" y="46"/>
                  </a:lnTo>
                  <a:lnTo>
                    <a:pt x="87" y="49"/>
                  </a:lnTo>
                  <a:lnTo>
                    <a:pt x="87" y="51"/>
                  </a:lnTo>
                  <a:lnTo>
                    <a:pt x="90" y="49"/>
                  </a:lnTo>
                  <a:lnTo>
                    <a:pt x="92" y="47"/>
                  </a:lnTo>
                  <a:lnTo>
                    <a:pt x="92" y="45"/>
                  </a:lnTo>
                  <a:lnTo>
                    <a:pt x="94" y="45"/>
                  </a:lnTo>
                  <a:lnTo>
                    <a:pt x="97" y="43"/>
                  </a:lnTo>
                  <a:lnTo>
                    <a:pt x="101" y="43"/>
                  </a:lnTo>
                  <a:lnTo>
                    <a:pt x="103" y="41"/>
                  </a:lnTo>
                  <a:lnTo>
                    <a:pt x="106" y="40"/>
                  </a:lnTo>
                  <a:lnTo>
                    <a:pt x="108" y="38"/>
                  </a:lnTo>
                  <a:lnTo>
                    <a:pt x="109" y="36"/>
                  </a:lnTo>
                  <a:lnTo>
                    <a:pt x="107" y="3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8" name="Freeform 29">
              <a:extLst>
                <a:ext uri="{FF2B5EF4-FFF2-40B4-BE49-F238E27FC236}">
                  <a16:creationId xmlns:a16="http://schemas.microsoft.com/office/drawing/2014/main" id="{9D496B8C-DCBA-854E-9F72-6F98377A4F42}"/>
                </a:ext>
              </a:extLst>
            </p:cNvPr>
            <p:cNvSpPr>
              <a:spLocks/>
            </p:cNvSpPr>
            <p:nvPr/>
          </p:nvSpPr>
          <p:spPr bwMode="auto">
            <a:xfrm>
              <a:off x="17537764" y="6444695"/>
              <a:ext cx="66811" cy="46785"/>
            </a:xfrm>
            <a:custGeom>
              <a:avLst/>
              <a:gdLst>
                <a:gd name="T0" fmla="*/ 3 w 12"/>
                <a:gd name="T1" fmla="*/ 9 h 9"/>
                <a:gd name="T2" fmla="*/ 7 w 12"/>
                <a:gd name="T3" fmla="*/ 9 h 9"/>
                <a:gd name="T4" fmla="*/ 10 w 12"/>
                <a:gd name="T5" fmla="*/ 6 h 9"/>
                <a:gd name="T6" fmla="*/ 12 w 12"/>
                <a:gd name="T7" fmla="*/ 4 h 9"/>
                <a:gd name="T8" fmla="*/ 8 w 12"/>
                <a:gd name="T9" fmla="*/ 2 h 9"/>
                <a:gd name="T10" fmla="*/ 4 w 12"/>
                <a:gd name="T11" fmla="*/ 1 h 9"/>
                <a:gd name="T12" fmla="*/ 0 w 12"/>
                <a:gd name="T13" fmla="*/ 7 h 9"/>
                <a:gd name="T14" fmla="*/ 3 w 12"/>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9">
                  <a:moveTo>
                    <a:pt x="3" y="9"/>
                  </a:moveTo>
                  <a:cubicBezTo>
                    <a:pt x="7" y="9"/>
                    <a:pt x="7" y="9"/>
                    <a:pt x="7" y="9"/>
                  </a:cubicBezTo>
                  <a:cubicBezTo>
                    <a:pt x="10" y="6"/>
                    <a:pt x="10" y="6"/>
                    <a:pt x="10" y="6"/>
                  </a:cubicBezTo>
                  <a:cubicBezTo>
                    <a:pt x="12" y="4"/>
                    <a:pt x="12" y="4"/>
                    <a:pt x="12" y="4"/>
                  </a:cubicBezTo>
                  <a:cubicBezTo>
                    <a:pt x="8" y="2"/>
                    <a:pt x="8" y="2"/>
                    <a:pt x="8" y="2"/>
                  </a:cubicBezTo>
                  <a:cubicBezTo>
                    <a:pt x="8" y="2"/>
                    <a:pt x="5" y="0"/>
                    <a:pt x="4" y="1"/>
                  </a:cubicBezTo>
                  <a:cubicBezTo>
                    <a:pt x="4" y="2"/>
                    <a:pt x="0" y="7"/>
                    <a:pt x="0" y="7"/>
                  </a:cubicBezTo>
                  <a:lnTo>
                    <a:pt x="3" y="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9" name="Freeform 30">
              <a:extLst>
                <a:ext uri="{FF2B5EF4-FFF2-40B4-BE49-F238E27FC236}">
                  <a16:creationId xmlns:a16="http://schemas.microsoft.com/office/drawing/2014/main" id="{F2D19C2B-989C-F24C-A256-FF2377FEBA30}"/>
                </a:ext>
              </a:extLst>
            </p:cNvPr>
            <p:cNvSpPr>
              <a:spLocks/>
            </p:cNvSpPr>
            <p:nvPr/>
          </p:nvSpPr>
          <p:spPr bwMode="auto">
            <a:xfrm>
              <a:off x="16695913" y="6698655"/>
              <a:ext cx="280613" cy="628203"/>
            </a:xfrm>
            <a:custGeom>
              <a:avLst/>
              <a:gdLst>
                <a:gd name="T0" fmla="*/ 36 w 42"/>
                <a:gd name="T1" fmla="*/ 13 h 94"/>
                <a:gd name="T2" fmla="*/ 36 w 42"/>
                <a:gd name="T3" fmla="*/ 9 h 94"/>
                <a:gd name="T4" fmla="*/ 34 w 42"/>
                <a:gd name="T5" fmla="*/ 7 h 94"/>
                <a:gd name="T6" fmla="*/ 21 w 42"/>
                <a:gd name="T7" fmla="*/ 3 h 94"/>
                <a:gd name="T8" fmla="*/ 9 w 42"/>
                <a:gd name="T9" fmla="*/ 0 h 94"/>
                <a:gd name="T10" fmla="*/ 8 w 42"/>
                <a:gd name="T11" fmla="*/ 3 h 94"/>
                <a:gd name="T12" fmla="*/ 6 w 42"/>
                <a:gd name="T13" fmla="*/ 7 h 94"/>
                <a:gd name="T14" fmla="*/ 3 w 42"/>
                <a:gd name="T15" fmla="*/ 9 h 94"/>
                <a:gd name="T16" fmla="*/ 2 w 42"/>
                <a:gd name="T17" fmla="*/ 14 h 94"/>
                <a:gd name="T18" fmla="*/ 3 w 42"/>
                <a:gd name="T19" fmla="*/ 20 h 94"/>
                <a:gd name="T20" fmla="*/ 3 w 42"/>
                <a:gd name="T21" fmla="*/ 25 h 94"/>
                <a:gd name="T22" fmla="*/ 2 w 42"/>
                <a:gd name="T23" fmla="*/ 30 h 94"/>
                <a:gd name="T24" fmla="*/ 5 w 42"/>
                <a:gd name="T25" fmla="*/ 32 h 94"/>
                <a:gd name="T26" fmla="*/ 9 w 42"/>
                <a:gd name="T27" fmla="*/ 34 h 94"/>
                <a:gd name="T28" fmla="*/ 11 w 42"/>
                <a:gd name="T29" fmla="*/ 38 h 94"/>
                <a:gd name="T30" fmla="*/ 15 w 42"/>
                <a:gd name="T31" fmla="*/ 42 h 94"/>
                <a:gd name="T32" fmla="*/ 20 w 42"/>
                <a:gd name="T33" fmla="*/ 46 h 94"/>
                <a:gd name="T34" fmla="*/ 20 w 42"/>
                <a:gd name="T35" fmla="*/ 47 h 94"/>
                <a:gd name="T36" fmla="*/ 18 w 42"/>
                <a:gd name="T37" fmla="*/ 53 h 94"/>
                <a:gd name="T38" fmla="*/ 10 w 42"/>
                <a:gd name="T39" fmla="*/ 58 h 94"/>
                <a:gd name="T40" fmla="*/ 3 w 42"/>
                <a:gd name="T41" fmla="*/ 64 h 94"/>
                <a:gd name="T42" fmla="*/ 2 w 42"/>
                <a:gd name="T43" fmla="*/ 67 h 94"/>
                <a:gd name="T44" fmla="*/ 0 w 42"/>
                <a:gd name="T45" fmla="*/ 72 h 94"/>
                <a:gd name="T46" fmla="*/ 1 w 42"/>
                <a:gd name="T47" fmla="*/ 75 h 94"/>
                <a:gd name="T48" fmla="*/ 3 w 42"/>
                <a:gd name="T49" fmla="*/ 79 h 94"/>
                <a:gd name="T50" fmla="*/ 8 w 42"/>
                <a:gd name="T51" fmla="*/ 83 h 94"/>
                <a:gd name="T52" fmla="*/ 12 w 42"/>
                <a:gd name="T53" fmla="*/ 85 h 94"/>
                <a:gd name="T54" fmla="*/ 15 w 42"/>
                <a:gd name="T55" fmla="*/ 86 h 94"/>
                <a:gd name="T56" fmla="*/ 20 w 42"/>
                <a:gd name="T57" fmla="*/ 86 h 94"/>
                <a:gd name="T58" fmla="*/ 24 w 42"/>
                <a:gd name="T59" fmla="*/ 86 h 94"/>
                <a:gd name="T60" fmla="*/ 25 w 42"/>
                <a:gd name="T61" fmla="*/ 86 h 94"/>
                <a:gd name="T62" fmla="*/ 24 w 42"/>
                <a:gd name="T63" fmla="*/ 90 h 94"/>
                <a:gd name="T64" fmla="*/ 24 w 42"/>
                <a:gd name="T65" fmla="*/ 93 h 94"/>
                <a:gd name="T66" fmla="*/ 25 w 42"/>
                <a:gd name="T67" fmla="*/ 94 h 94"/>
                <a:gd name="T68" fmla="*/ 26 w 42"/>
                <a:gd name="T69" fmla="*/ 94 h 94"/>
                <a:gd name="T70" fmla="*/ 27 w 42"/>
                <a:gd name="T71" fmla="*/ 87 h 94"/>
                <a:gd name="T72" fmla="*/ 28 w 42"/>
                <a:gd name="T73" fmla="*/ 86 h 94"/>
                <a:gd name="T74" fmla="*/ 31 w 42"/>
                <a:gd name="T75" fmla="*/ 82 h 94"/>
                <a:gd name="T76" fmla="*/ 36 w 42"/>
                <a:gd name="T77" fmla="*/ 78 h 94"/>
                <a:gd name="T78" fmla="*/ 36 w 42"/>
                <a:gd name="T79" fmla="*/ 69 h 94"/>
                <a:gd name="T80" fmla="*/ 36 w 42"/>
                <a:gd name="T81" fmla="*/ 65 h 94"/>
                <a:gd name="T82" fmla="*/ 40 w 42"/>
                <a:gd name="T83" fmla="*/ 61 h 94"/>
                <a:gd name="T84" fmla="*/ 41 w 42"/>
                <a:gd name="T85" fmla="*/ 53 h 94"/>
                <a:gd name="T86" fmla="*/ 42 w 42"/>
                <a:gd name="T87" fmla="*/ 48 h 94"/>
                <a:gd name="T88" fmla="*/ 42 w 42"/>
                <a:gd name="T89" fmla="*/ 40 h 94"/>
                <a:gd name="T90" fmla="*/ 42 w 42"/>
                <a:gd name="T91" fmla="*/ 36 h 94"/>
                <a:gd name="T92" fmla="*/ 40 w 42"/>
                <a:gd name="T93" fmla="*/ 30 h 94"/>
                <a:gd name="T94" fmla="*/ 36 w 42"/>
                <a:gd name="T95" fmla="*/ 30 h 94"/>
                <a:gd name="T96" fmla="*/ 34 w 42"/>
                <a:gd name="T97" fmla="*/ 30 h 94"/>
                <a:gd name="T98" fmla="*/ 35 w 42"/>
                <a:gd name="T99" fmla="*/ 25 h 94"/>
                <a:gd name="T100" fmla="*/ 37 w 42"/>
                <a:gd name="T101" fmla="*/ 20 h 94"/>
                <a:gd name="T102" fmla="*/ 39 w 42"/>
                <a:gd name="T103" fmla="*/ 18 h 94"/>
                <a:gd name="T104" fmla="*/ 38 w 42"/>
                <a:gd name="T105" fmla="*/ 17 h 94"/>
                <a:gd name="T106" fmla="*/ 36 w 42"/>
                <a:gd name="T107" fmla="*/ 1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94">
                  <a:moveTo>
                    <a:pt x="36" y="13"/>
                  </a:moveTo>
                  <a:lnTo>
                    <a:pt x="36" y="9"/>
                  </a:lnTo>
                  <a:lnTo>
                    <a:pt x="34" y="7"/>
                  </a:lnTo>
                  <a:lnTo>
                    <a:pt x="21" y="3"/>
                  </a:lnTo>
                  <a:lnTo>
                    <a:pt x="9" y="0"/>
                  </a:lnTo>
                  <a:lnTo>
                    <a:pt x="8" y="3"/>
                  </a:lnTo>
                  <a:lnTo>
                    <a:pt x="6" y="7"/>
                  </a:lnTo>
                  <a:lnTo>
                    <a:pt x="3" y="9"/>
                  </a:lnTo>
                  <a:lnTo>
                    <a:pt x="2" y="14"/>
                  </a:lnTo>
                  <a:lnTo>
                    <a:pt x="3" y="20"/>
                  </a:lnTo>
                  <a:lnTo>
                    <a:pt x="3" y="25"/>
                  </a:lnTo>
                  <a:lnTo>
                    <a:pt x="2" y="30"/>
                  </a:lnTo>
                  <a:lnTo>
                    <a:pt x="5" y="32"/>
                  </a:lnTo>
                  <a:lnTo>
                    <a:pt x="9" y="34"/>
                  </a:lnTo>
                  <a:lnTo>
                    <a:pt x="11" y="38"/>
                  </a:lnTo>
                  <a:lnTo>
                    <a:pt x="15" y="42"/>
                  </a:lnTo>
                  <a:lnTo>
                    <a:pt x="20" y="46"/>
                  </a:lnTo>
                  <a:lnTo>
                    <a:pt x="20" y="47"/>
                  </a:lnTo>
                  <a:lnTo>
                    <a:pt x="18" y="53"/>
                  </a:lnTo>
                  <a:lnTo>
                    <a:pt x="10" y="58"/>
                  </a:lnTo>
                  <a:lnTo>
                    <a:pt x="3" y="64"/>
                  </a:lnTo>
                  <a:lnTo>
                    <a:pt x="2" y="67"/>
                  </a:lnTo>
                  <a:lnTo>
                    <a:pt x="0" y="72"/>
                  </a:lnTo>
                  <a:lnTo>
                    <a:pt x="1" y="75"/>
                  </a:lnTo>
                  <a:lnTo>
                    <a:pt x="3" y="79"/>
                  </a:lnTo>
                  <a:lnTo>
                    <a:pt x="8" y="83"/>
                  </a:lnTo>
                  <a:lnTo>
                    <a:pt x="12" y="85"/>
                  </a:lnTo>
                  <a:lnTo>
                    <a:pt x="15" y="86"/>
                  </a:lnTo>
                  <a:lnTo>
                    <a:pt x="20" y="86"/>
                  </a:lnTo>
                  <a:lnTo>
                    <a:pt x="24" y="86"/>
                  </a:lnTo>
                  <a:lnTo>
                    <a:pt x="25" y="86"/>
                  </a:lnTo>
                  <a:lnTo>
                    <a:pt x="24" y="90"/>
                  </a:lnTo>
                  <a:lnTo>
                    <a:pt x="24" y="93"/>
                  </a:lnTo>
                  <a:lnTo>
                    <a:pt x="25" y="94"/>
                  </a:lnTo>
                  <a:lnTo>
                    <a:pt x="26" y="94"/>
                  </a:lnTo>
                  <a:lnTo>
                    <a:pt x="27" y="87"/>
                  </a:lnTo>
                  <a:lnTo>
                    <a:pt x="28" y="86"/>
                  </a:lnTo>
                  <a:lnTo>
                    <a:pt x="31" y="82"/>
                  </a:lnTo>
                  <a:lnTo>
                    <a:pt x="36" y="78"/>
                  </a:lnTo>
                  <a:lnTo>
                    <a:pt x="36" y="69"/>
                  </a:lnTo>
                  <a:lnTo>
                    <a:pt x="36" y="65"/>
                  </a:lnTo>
                  <a:lnTo>
                    <a:pt x="40" y="61"/>
                  </a:lnTo>
                  <a:lnTo>
                    <a:pt x="41" y="53"/>
                  </a:lnTo>
                  <a:lnTo>
                    <a:pt x="42" y="48"/>
                  </a:lnTo>
                  <a:lnTo>
                    <a:pt x="42" y="40"/>
                  </a:lnTo>
                  <a:lnTo>
                    <a:pt x="42" y="36"/>
                  </a:lnTo>
                  <a:lnTo>
                    <a:pt x="40" y="30"/>
                  </a:lnTo>
                  <a:lnTo>
                    <a:pt x="36" y="30"/>
                  </a:lnTo>
                  <a:lnTo>
                    <a:pt x="34" y="30"/>
                  </a:lnTo>
                  <a:lnTo>
                    <a:pt x="35" y="25"/>
                  </a:lnTo>
                  <a:lnTo>
                    <a:pt x="37" y="20"/>
                  </a:lnTo>
                  <a:lnTo>
                    <a:pt x="39" y="18"/>
                  </a:lnTo>
                  <a:lnTo>
                    <a:pt x="38" y="17"/>
                  </a:lnTo>
                  <a:lnTo>
                    <a:pt x="36" y="1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0" name="Freeform 31">
              <a:extLst>
                <a:ext uri="{FF2B5EF4-FFF2-40B4-BE49-F238E27FC236}">
                  <a16:creationId xmlns:a16="http://schemas.microsoft.com/office/drawing/2014/main" id="{3E0B4F92-9DF9-0443-BC93-340B4EA57E42}"/>
                </a:ext>
              </a:extLst>
            </p:cNvPr>
            <p:cNvSpPr>
              <a:spLocks/>
            </p:cNvSpPr>
            <p:nvPr/>
          </p:nvSpPr>
          <p:spPr bwMode="auto">
            <a:xfrm>
              <a:off x="16642464" y="7133049"/>
              <a:ext cx="220481" cy="360885"/>
            </a:xfrm>
            <a:custGeom>
              <a:avLst/>
              <a:gdLst>
                <a:gd name="T0" fmla="*/ 9 w 33"/>
                <a:gd name="T1" fmla="*/ 10 h 54"/>
                <a:gd name="T2" fmla="*/ 8 w 33"/>
                <a:gd name="T3" fmla="*/ 7 h 54"/>
                <a:gd name="T4" fmla="*/ 10 w 33"/>
                <a:gd name="T5" fmla="*/ 2 h 54"/>
                <a:gd name="T6" fmla="*/ 11 w 33"/>
                <a:gd name="T7" fmla="*/ 1 h 54"/>
                <a:gd name="T8" fmla="*/ 9 w 33"/>
                <a:gd name="T9" fmla="*/ 0 h 54"/>
                <a:gd name="T10" fmla="*/ 6 w 33"/>
                <a:gd name="T11" fmla="*/ 0 h 54"/>
                <a:gd name="T12" fmla="*/ 5 w 33"/>
                <a:gd name="T13" fmla="*/ 0 h 54"/>
                <a:gd name="T14" fmla="*/ 2 w 33"/>
                <a:gd name="T15" fmla="*/ 2 h 54"/>
                <a:gd name="T16" fmla="*/ 0 w 33"/>
                <a:gd name="T17" fmla="*/ 5 h 54"/>
                <a:gd name="T18" fmla="*/ 12 w 33"/>
                <a:gd name="T19" fmla="*/ 54 h 54"/>
                <a:gd name="T20" fmla="*/ 33 w 33"/>
                <a:gd name="T21" fmla="*/ 51 h 54"/>
                <a:gd name="T22" fmla="*/ 32 w 33"/>
                <a:gd name="T23" fmla="*/ 43 h 54"/>
                <a:gd name="T24" fmla="*/ 29 w 33"/>
                <a:gd name="T25" fmla="*/ 40 h 54"/>
                <a:gd name="T26" fmla="*/ 28 w 33"/>
                <a:gd name="T27" fmla="*/ 38 h 54"/>
                <a:gd name="T28" fmla="*/ 26 w 33"/>
                <a:gd name="T29" fmla="*/ 37 h 54"/>
                <a:gd name="T30" fmla="*/ 23 w 33"/>
                <a:gd name="T31" fmla="*/ 34 h 54"/>
                <a:gd name="T32" fmla="*/ 20 w 33"/>
                <a:gd name="T33" fmla="*/ 32 h 54"/>
                <a:gd name="T34" fmla="*/ 18 w 33"/>
                <a:gd name="T35" fmla="*/ 28 h 54"/>
                <a:gd name="T36" fmla="*/ 16 w 33"/>
                <a:gd name="T37" fmla="*/ 24 h 54"/>
                <a:gd name="T38" fmla="*/ 14 w 33"/>
                <a:gd name="T39" fmla="*/ 20 h 54"/>
                <a:gd name="T40" fmla="*/ 16 w 33"/>
                <a:gd name="T41" fmla="*/ 17 h 54"/>
                <a:gd name="T42" fmla="*/ 11 w 33"/>
                <a:gd name="T43" fmla="*/ 14 h 54"/>
                <a:gd name="T44" fmla="*/ 9 w 33"/>
                <a:gd name="T45" fmla="*/ 1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 h="54">
                  <a:moveTo>
                    <a:pt x="9" y="10"/>
                  </a:moveTo>
                  <a:lnTo>
                    <a:pt x="8" y="7"/>
                  </a:lnTo>
                  <a:lnTo>
                    <a:pt x="10" y="2"/>
                  </a:lnTo>
                  <a:lnTo>
                    <a:pt x="11" y="1"/>
                  </a:lnTo>
                  <a:lnTo>
                    <a:pt x="9" y="0"/>
                  </a:lnTo>
                  <a:lnTo>
                    <a:pt x="6" y="0"/>
                  </a:lnTo>
                  <a:lnTo>
                    <a:pt x="5" y="0"/>
                  </a:lnTo>
                  <a:lnTo>
                    <a:pt x="2" y="2"/>
                  </a:lnTo>
                  <a:lnTo>
                    <a:pt x="0" y="5"/>
                  </a:lnTo>
                  <a:lnTo>
                    <a:pt x="12" y="54"/>
                  </a:lnTo>
                  <a:lnTo>
                    <a:pt x="33" y="51"/>
                  </a:lnTo>
                  <a:lnTo>
                    <a:pt x="32" y="43"/>
                  </a:lnTo>
                  <a:lnTo>
                    <a:pt x="29" y="40"/>
                  </a:lnTo>
                  <a:lnTo>
                    <a:pt x="28" y="38"/>
                  </a:lnTo>
                  <a:lnTo>
                    <a:pt x="26" y="37"/>
                  </a:lnTo>
                  <a:lnTo>
                    <a:pt x="23" y="34"/>
                  </a:lnTo>
                  <a:lnTo>
                    <a:pt x="20" y="32"/>
                  </a:lnTo>
                  <a:lnTo>
                    <a:pt x="18" y="28"/>
                  </a:lnTo>
                  <a:lnTo>
                    <a:pt x="16" y="24"/>
                  </a:lnTo>
                  <a:lnTo>
                    <a:pt x="14" y="20"/>
                  </a:lnTo>
                  <a:lnTo>
                    <a:pt x="16" y="17"/>
                  </a:lnTo>
                  <a:lnTo>
                    <a:pt x="11" y="14"/>
                  </a:lnTo>
                  <a:lnTo>
                    <a:pt x="9" y="1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1" name="Freeform 32">
              <a:extLst>
                <a:ext uri="{FF2B5EF4-FFF2-40B4-BE49-F238E27FC236}">
                  <a16:creationId xmlns:a16="http://schemas.microsoft.com/office/drawing/2014/main" id="{0E2AE9A7-1CA6-3848-B061-7F2C1ACBBED4}"/>
                </a:ext>
              </a:extLst>
            </p:cNvPr>
            <p:cNvSpPr>
              <a:spLocks/>
            </p:cNvSpPr>
            <p:nvPr/>
          </p:nvSpPr>
          <p:spPr bwMode="auto">
            <a:xfrm>
              <a:off x="15573453" y="6531571"/>
              <a:ext cx="1256087" cy="815331"/>
            </a:xfrm>
            <a:custGeom>
              <a:avLst/>
              <a:gdLst>
                <a:gd name="T0" fmla="*/ 165 w 188"/>
                <a:gd name="T1" fmla="*/ 90 h 122"/>
                <a:gd name="T2" fmla="*/ 166 w 188"/>
                <a:gd name="T3" fmla="*/ 90 h 122"/>
                <a:gd name="T4" fmla="*/ 169 w 188"/>
                <a:gd name="T5" fmla="*/ 90 h 122"/>
                <a:gd name="T6" fmla="*/ 171 w 188"/>
                <a:gd name="T7" fmla="*/ 91 h 122"/>
                <a:gd name="T8" fmla="*/ 171 w 188"/>
                <a:gd name="T9" fmla="*/ 89 h 122"/>
                <a:gd name="T10" fmla="*/ 178 w 188"/>
                <a:gd name="T11" fmla="*/ 83 h 122"/>
                <a:gd name="T12" fmla="*/ 186 w 188"/>
                <a:gd name="T13" fmla="*/ 78 h 122"/>
                <a:gd name="T14" fmla="*/ 188 w 188"/>
                <a:gd name="T15" fmla="*/ 72 h 122"/>
                <a:gd name="T16" fmla="*/ 188 w 188"/>
                <a:gd name="T17" fmla="*/ 71 h 122"/>
                <a:gd name="T18" fmla="*/ 183 w 188"/>
                <a:gd name="T19" fmla="*/ 67 h 122"/>
                <a:gd name="T20" fmla="*/ 179 w 188"/>
                <a:gd name="T21" fmla="*/ 63 h 122"/>
                <a:gd name="T22" fmla="*/ 177 w 188"/>
                <a:gd name="T23" fmla="*/ 59 h 122"/>
                <a:gd name="T24" fmla="*/ 173 w 188"/>
                <a:gd name="T25" fmla="*/ 57 h 122"/>
                <a:gd name="T26" fmla="*/ 170 w 188"/>
                <a:gd name="T27" fmla="*/ 55 h 122"/>
                <a:gd name="T28" fmla="*/ 171 w 188"/>
                <a:gd name="T29" fmla="*/ 50 h 122"/>
                <a:gd name="T30" fmla="*/ 171 w 188"/>
                <a:gd name="T31" fmla="*/ 45 h 122"/>
                <a:gd name="T32" fmla="*/ 170 w 188"/>
                <a:gd name="T33" fmla="*/ 39 h 122"/>
                <a:gd name="T34" fmla="*/ 171 w 188"/>
                <a:gd name="T35" fmla="*/ 34 h 122"/>
                <a:gd name="T36" fmla="*/ 174 w 188"/>
                <a:gd name="T37" fmla="*/ 32 h 122"/>
                <a:gd name="T38" fmla="*/ 176 w 188"/>
                <a:gd name="T39" fmla="*/ 28 h 122"/>
                <a:gd name="T40" fmla="*/ 177 w 188"/>
                <a:gd name="T41" fmla="*/ 25 h 122"/>
                <a:gd name="T42" fmla="*/ 179 w 188"/>
                <a:gd name="T43" fmla="*/ 20 h 122"/>
                <a:gd name="T44" fmla="*/ 176 w 188"/>
                <a:gd name="T45" fmla="*/ 18 h 122"/>
                <a:gd name="T46" fmla="*/ 173 w 188"/>
                <a:gd name="T47" fmla="*/ 18 h 122"/>
                <a:gd name="T48" fmla="*/ 170 w 188"/>
                <a:gd name="T49" fmla="*/ 17 h 122"/>
                <a:gd name="T50" fmla="*/ 166 w 188"/>
                <a:gd name="T51" fmla="*/ 10 h 122"/>
                <a:gd name="T52" fmla="*/ 162 w 188"/>
                <a:gd name="T53" fmla="*/ 5 h 122"/>
                <a:gd name="T54" fmla="*/ 154 w 188"/>
                <a:gd name="T55" fmla="*/ 0 h 122"/>
                <a:gd name="T56" fmla="*/ 24 w 188"/>
                <a:gd name="T57" fmla="*/ 23 h 122"/>
                <a:gd name="T58" fmla="*/ 22 w 188"/>
                <a:gd name="T59" fmla="*/ 13 h 122"/>
                <a:gd name="T60" fmla="*/ 16 w 188"/>
                <a:gd name="T61" fmla="*/ 17 h 122"/>
                <a:gd name="T62" fmla="*/ 11 w 188"/>
                <a:gd name="T63" fmla="*/ 21 h 122"/>
                <a:gd name="T64" fmla="*/ 6 w 188"/>
                <a:gd name="T65" fmla="*/ 24 h 122"/>
                <a:gd name="T66" fmla="*/ 0 w 188"/>
                <a:gd name="T67" fmla="*/ 28 h 122"/>
                <a:gd name="T68" fmla="*/ 16 w 188"/>
                <a:gd name="T69" fmla="*/ 122 h 122"/>
                <a:gd name="T70" fmla="*/ 160 w 188"/>
                <a:gd name="T71" fmla="*/ 95 h 122"/>
                <a:gd name="T72" fmla="*/ 162 w 188"/>
                <a:gd name="T73" fmla="*/ 92 h 122"/>
                <a:gd name="T74" fmla="*/ 165 w 188"/>
                <a:gd name="T75" fmla="*/ 9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8" h="122">
                  <a:moveTo>
                    <a:pt x="165" y="90"/>
                  </a:moveTo>
                  <a:lnTo>
                    <a:pt x="166" y="90"/>
                  </a:lnTo>
                  <a:lnTo>
                    <a:pt x="169" y="90"/>
                  </a:lnTo>
                  <a:lnTo>
                    <a:pt x="171" y="91"/>
                  </a:lnTo>
                  <a:lnTo>
                    <a:pt x="171" y="89"/>
                  </a:lnTo>
                  <a:lnTo>
                    <a:pt x="178" y="83"/>
                  </a:lnTo>
                  <a:lnTo>
                    <a:pt x="186" y="78"/>
                  </a:lnTo>
                  <a:lnTo>
                    <a:pt x="188" y="72"/>
                  </a:lnTo>
                  <a:lnTo>
                    <a:pt x="188" y="71"/>
                  </a:lnTo>
                  <a:lnTo>
                    <a:pt x="183" y="67"/>
                  </a:lnTo>
                  <a:lnTo>
                    <a:pt x="179" y="63"/>
                  </a:lnTo>
                  <a:lnTo>
                    <a:pt x="177" y="59"/>
                  </a:lnTo>
                  <a:lnTo>
                    <a:pt x="173" y="57"/>
                  </a:lnTo>
                  <a:lnTo>
                    <a:pt x="170" y="55"/>
                  </a:lnTo>
                  <a:lnTo>
                    <a:pt x="171" y="50"/>
                  </a:lnTo>
                  <a:lnTo>
                    <a:pt x="171" y="45"/>
                  </a:lnTo>
                  <a:lnTo>
                    <a:pt x="170" y="39"/>
                  </a:lnTo>
                  <a:lnTo>
                    <a:pt x="171" y="34"/>
                  </a:lnTo>
                  <a:lnTo>
                    <a:pt x="174" y="32"/>
                  </a:lnTo>
                  <a:lnTo>
                    <a:pt x="176" y="28"/>
                  </a:lnTo>
                  <a:lnTo>
                    <a:pt x="177" y="25"/>
                  </a:lnTo>
                  <a:lnTo>
                    <a:pt x="179" y="20"/>
                  </a:lnTo>
                  <a:lnTo>
                    <a:pt x="176" y="18"/>
                  </a:lnTo>
                  <a:lnTo>
                    <a:pt x="173" y="18"/>
                  </a:lnTo>
                  <a:lnTo>
                    <a:pt x="170" y="17"/>
                  </a:lnTo>
                  <a:lnTo>
                    <a:pt x="166" y="10"/>
                  </a:lnTo>
                  <a:lnTo>
                    <a:pt x="162" y="5"/>
                  </a:lnTo>
                  <a:lnTo>
                    <a:pt x="154" y="0"/>
                  </a:lnTo>
                  <a:lnTo>
                    <a:pt x="24" y="23"/>
                  </a:lnTo>
                  <a:lnTo>
                    <a:pt x="22" y="13"/>
                  </a:lnTo>
                  <a:lnTo>
                    <a:pt x="16" y="17"/>
                  </a:lnTo>
                  <a:lnTo>
                    <a:pt x="11" y="21"/>
                  </a:lnTo>
                  <a:lnTo>
                    <a:pt x="6" y="24"/>
                  </a:lnTo>
                  <a:lnTo>
                    <a:pt x="0" y="28"/>
                  </a:lnTo>
                  <a:lnTo>
                    <a:pt x="16" y="122"/>
                  </a:lnTo>
                  <a:lnTo>
                    <a:pt x="160" y="95"/>
                  </a:lnTo>
                  <a:lnTo>
                    <a:pt x="162" y="92"/>
                  </a:lnTo>
                  <a:lnTo>
                    <a:pt x="165" y="9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2" name="Freeform 33">
              <a:extLst>
                <a:ext uri="{FF2B5EF4-FFF2-40B4-BE49-F238E27FC236}">
                  <a16:creationId xmlns:a16="http://schemas.microsoft.com/office/drawing/2014/main" id="{D3F005B3-9B30-CC4B-85D9-552FE2EC64A2}"/>
                </a:ext>
              </a:extLst>
            </p:cNvPr>
            <p:cNvSpPr>
              <a:spLocks/>
            </p:cNvSpPr>
            <p:nvPr/>
          </p:nvSpPr>
          <p:spPr bwMode="auto">
            <a:xfrm>
              <a:off x="14397540" y="9799584"/>
              <a:ext cx="1944260" cy="1523734"/>
            </a:xfrm>
            <a:custGeom>
              <a:avLst/>
              <a:gdLst>
                <a:gd name="T0" fmla="*/ 200 w 291"/>
                <a:gd name="T1" fmla="*/ 0 h 228"/>
                <a:gd name="T2" fmla="*/ 211 w 291"/>
                <a:gd name="T3" fmla="*/ 10 h 228"/>
                <a:gd name="T4" fmla="*/ 223 w 291"/>
                <a:gd name="T5" fmla="*/ 30 h 228"/>
                <a:gd name="T6" fmla="*/ 241 w 291"/>
                <a:gd name="T7" fmla="*/ 62 h 228"/>
                <a:gd name="T8" fmla="*/ 259 w 291"/>
                <a:gd name="T9" fmla="*/ 84 h 228"/>
                <a:gd name="T10" fmla="*/ 256 w 291"/>
                <a:gd name="T11" fmla="*/ 86 h 228"/>
                <a:gd name="T12" fmla="*/ 268 w 291"/>
                <a:gd name="T13" fmla="*/ 116 h 228"/>
                <a:gd name="T14" fmla="*/ 286 w 291"/>
                <a:gd name="T15" fmla="*/ 144 h 228"/>
                <a:gd name="T16" fmla="*/ 291 w 291"/>
                <a:gd name="T17" fmla="*/ 176 h 228"/>
                <a:gd name="T18" fmla="*/ 288 w 291"/>
                <a:gd name="T19" fmla="*/ 196 h 228"/>
                <a:gd name="T20" fmla="*/ 287 w 291"/>
                <a:gd name="T21" fmla="*/ 211 h 228"/>
                <a:gd name="T22" fmla="*/ 280 w 291"/>
                <a:gd name="T23" fmla="*/ 227 h 228"/>
                <a:gd name="T24" fmla="*/ 281 w 291"/>
                <a:gd name="T25" fmla="*/ 222 h 228"/>
                <a:gd name="T26" fmla="*/ 274 w 291"/>
                <a:gd name="T27" fmla="*/ 221 h 228"/>
                <a:gd name="T28" fmla="*/ 264 w 291"/>
                <a:gd name="T29" fmla="*/ 222 h 228"/>
                <a:gd name="T30" fmla="*/ 255 w 291"/>
                <a:gd name="T31" fmla="*/ 222 h 228"/>
                <a:gd name="T32" fmla="*/ 255 w 291"/>
                <a:gd name="T33" fmla="*/ 217 h 228"/>
                <a:gd name="T34" fmla="*/ 263 w 291"/>
                <a:gd name="T35" fmla="*/ 216 h 228"/>
                <a:gd name="T36" fmla="*/ 253 w 291"/>
                <a:gd name="T37" fmla="*/ 212 h 228"/>
                <a:gd name="T38" fmla="*/ 245 w 291"/>
                <a:gd name="T39" fmla="*/ 200 h 228"/>
                <a:gd name="T40" fmla="*/ 233 w 291"/>
                <a:gd name="T41" fmla="*/ 193 h 228"/>
                <a:gd name="T42" fmla="*/ 223 w 291"/>
                <a:gd name="T43" fmla="*/ 177 h 228"/>
                <a:gd name="T44" fmla="*/ 216 w 291"/>
                <a:gd name="T45" fmla="*/ 169 h 228"/>
                <a:gd name="T46" fmla="*/ 215 w 291"/>
                <a:gd name="T47" fmla="*/ 161 h 228"/>
                <a:gd name="T48" fmla="*/ 209 w 291"/>
                <a:gd name="T49" fmla="*/ 158 h 228"/>
                <a:gd name="T50" fmla="*/ 205 w 291"/>
                <a:gd name="T51" fmla="*/ 161 h 228"/>
                <a:gd name="T52" fmla="*/ 194 w 291"/>
                <a:gd name="T53" fmla="*/ 147 h 228"/>
                <a:gd name="T54" fmla="*/ 192 w 291"/>
                <a:gd name="T55" fmla="*/ 140 h 228"/>
                <a:gd name="T56" fmla="*/ 194 w 291"/>
                <a:gd name="T57" fmla="*/ 130 h 228"/>
                <a:gd name="T58" fmla="*/ 194 w 291"/>
                <a:gd name="T59" fmla="*/ 121 h 228"/>
                <a:gd name="T60" fmla="*/ 191 w 291"/>
                <a:gd name="T61" fmla="*/ 122 h 228"/>
                <a:gd name="T62" fmla="*/ 187 w 291"/>
                <a:gd name="T63" fmla="*/ 119 h 228"/>
                <a:gd name="T64" fmla="*/ 189 w 291"/>
                <a:gd name="T65" fmla="*/ 127 h 228"/>
                <a:gd name="T66" fmla="*/ 186 w 291"/>
                <a:gd name="T67" fmla="*/ 129 h 228"/>
                <a:gd name="T68" fmla="*/ 180 w 291"/>
                <a:gd name="T69" fmla="*/ 120 h 228"/>
                <a:gd name="T70" fmla="*/ 182 w 291"/>
                <a:gd name="T71" fmla="*/ 106 h 228"/>
                <a:gd name="T72" fmla="*/ 182 w 291"/>
                <a:gd name="T73" fmla="*/ 86 h 228"/>
                <a:gd name="T74" fmla="*/ 174 w 291"/>
                <a:gd name="T75" fmla="*/ 72 h 228"/>
                <a:gd name="T76" fmla="*/ 163 w 291"/>
                <a:gd name="T77" fmla="*/ 67 h 228"/>
                <a:gd name="T78" fmla="*/ 152 w 291"/>
                <a:gd name="T79" fmla="*/ 60 h 228"/>
                <a:gd name="T80" fmla="*/ 143 w 291"/>
                <a:gd name="T81" fmla="*/ 48 h 228"/>
                <a:gd name="T82" fmla="*/ 130 w 291"/>
                <a:gd name="T83" fmla="*/ 39 h 228"/>
                <a:gd name="T84" fmla="*/ 117 w 291"/>
                <a:gd name="T85" fmla="*/ 39 h 228"/>
                <a:gd name="T86" fmla="*/ 116 w 291"/>
                <a:gd name="T87" fmla="*/ 47 h 228"/>
                <a:gd name="T88" fmla="*/ 107 w 291"/>
                <a:gd name="T89" fmla="*/ 49 h 228"/>
                <a:gd name="T90" fmla="*/ 83 w 291"/>
                <a:gd name="T91" fmla="*/ 59 h 228"/>
                <a:gd name="T92" fmla="*/ 77 w 291"/>
                <a:gd name="T93" fmla="*/ 49 h 228"/>
                <a:gd name="T94" fmla="*/ 77 w 291"/>
                <a:gd name="T95" fmla="*/ 43 h 228"/>
                <a:gd name="T96" fmla="*/ 72 w 291"/>
                <a:gd name="T97" fmla="*/ 39 h 228"/>
                <a:gd name="T98" fmla="*/ 72 w 291"/>
                <a:gd name="T99" fmla="*/ 35 h 228"/>
                <a:gd name="T100" fmla="*/ 69 w 291"/>
                <a:gd name="T101" fmla="*/ 38 h 228"/>
                <a:gd name="T102" fmla="*/ 64 w 291"/>
                <a:gd name="T103" fmla="*/ 39 h 228"/>
                <a:gd name="T104" fmla="*/ 65 w 291"/>
                <a:gd name="T105" fmla="*/ 43 h 228"/>
                <a:gd name="T106" fmla="*/ 53 w 291"/>
                <a:gd name="T107" fmla="*/ 37 h 228"/>
                <a:gd name="T108" fmla="*/ 39 w 291"/>
                <a:gd name="T109" fmla="*/ 33 h 228"/>
                <a:gd name="T110" fmla="*/ 19 w 291"/>
                <a:gd name="T111" fmla="*/ 35 h 228"/>
                <a:gd name="T112" fmla="*/ 7 w 291"/>
                <a:gd name="T113" fmla="*/ 32 h 228"/>
                <a:gd name="T114" fmla="*/ 0 w 291"/>
                <a:gd name="T115" fmla="*/ 20 h 228"/>
                <a:gd name="T116" fmla="*/ 10 w 291"/>
                <a:gd name="T117" fmla="*/ 14 h 228"/>
                <a:gd name="T118" fmla="*/ 98 w 291"/>
                <a:gd name="T119" fmla="*/ 16 h 228"/>
                <a:gd name="T120" fmla="*/ 197 w 291"/>
                <a:gd name="T121"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1" h="228">
                  <a:moveTo>
                    <a:pt x="194" y="0"/>
                  </a:moveTo>
                  <a:lnTo>
                    <a:pt x="194" y="0"/>
                  </a:lnTo>
                  <a:lnTo>
                    <a:pt x="200" y="0"/>
                  </a:lnTo>
                  <a:lnTo>
                    <a:pt x="209" y="2"/>
                  </a:lnTo>
                  <a:lnTo>
                    <a:pt x="210" y="7"/>
                  </a:lnTo>
                  <a:lnTo>
                    <a:pt x="211" y="10"/>
                  </a:lnTo>
                  <a:lnTo>
                    <a:pt x="215" y="12"/>
                  </a:lnTo>
                  <a:lnTo>
                    <a:pt x="218" y="17"/>
                  </a:lnTo>
                  <a:lnTo>
                    <a:pt x="223" y="30"/>
                  </a:lnTo>
                  <a:lnTo>
                    <a:pt x="229" y="40"/>
                  </a:lnTo>
                  <a:lnTo>
                    <a:pt x="237" y="55"/>
                  </a:lnTo>
                  <a:lnTo>
                    <a:pt x="241" y="62"/>
                  </a:lnTo>
                  <a:lnTo>
                    <a:pt x="251" y="77"/>
                  </a:lnTo>
                  <a:lnTo>
                    <a:pt x="256" y="81"/>
                  </a:lnTo>
                  <a:lnTo>
                    <a:pt x="259" y="84"/>
                  </a:lnTo>
                  <a:lnTo>
                    <a:pt x="259" y="87"/>
                  </a:lnTo>
                  <a:lnTo>
                    <a:pt x="259" y="96"/>
                  </a:lnTo>
                  <a:lnTo>
                    <a:pt x="256" y="86"/>
                  </a:lnTo>
                  <a:lnTo>
                    <a:pt x="255" y="96"/>
                  </a:lnTo>
                  <a:lnTo>
                    <a:pt x="261" y="106"/>
                  </a:lnTo>
                  <a:lnTo>
                    <a:pt x="268" y="116"/>
                  </a:lnTo>
                  <a:lnTo>
                    <a:pt x="275" y="129"/>
                  </a:lnTo>
                  <a:lnTo>
                    <a:pt x="280" y="137"/>
                  </a:lnTo>
                  <a:lnTo>
                    <a:pt x="286" y="144"/>
                  </a:lnTo>
                  <a:lnTo>
                    <a:pt x="289" y="153"/>
                  </a:lnTo>
                  <a:lnTo>
                    <a:pt x="291" y="168"/>
                  </a:lnTo>
                  <a:lnTo>
                    <a:pt x="291" y="176"/>
                  </a:lnTo>
                  <a:lnTo>
                    <a:pt x="291" y="185"/>
                  </a:lnTo>
                  <a:lnTo>
                    <a:pt x="291" y="193"/>
                  </a:lnTo>
                  <a:lnTo>
                    <a:pt x="288" y="196"/>
                  </a:lnTo>
                  <a:lnTo>
                    <a:pt x="286" y="200"/>
                  </a:lnTo>
                  <a:lnTo>
                    <a:pt x="286" y="205"/>
                  </a:lnTo>
                  <a:lnTo>
                    <a:pt x="287" y="211"/>
                  </a:lnTo>
                  <a:lnTo>
                    <a:pt x="286" y="218"/>
                  </a:lnTo>
                  <a:lnTo>
                    <a:pt x="283" y="225"/>
                  </a:lnTo>
                  <a:lnTo>
                    <a:pt x="280" y="227"/>
                  </a:lnTo>
                  <a:lnTo>
                    <a:pt x="277" y="228"/>
                  </a:lnTo>
                  <a:lnTo>
                    <a:pt x="279" y="224"/>
                  </a:lnTo>
                  <a:lnTo>
                    <a:pt x="281" y="222"/>
                  </a:lnTo>
                  <a:lnTo>
                    <a:pt x="281" y="217"/>
                  </a:lnTo>
                  <a:lnTo>
                    <a:pt x="280" y="217"/>
                  </a:lnTo>
                  <a:lnTo>
                    <a:pt x="274" y="221"/>
                  </a:lnTo>
                  <a:lnTo>
                    <a:pt x="270" y="222"/>
                  </a:lnTo>
                  <a:lnTo>
                    <a:pt x="267" y="221"/>
                  </a:lnTo>
                  <a:lnTo>
                    <a:pt x="264" y="222"/>
                  </a:lnTo>
                  <a:lnTo>
                    <a:pt x="261" y="224"/>
                  </a:lnTo>
                  <a:lnTo>
                    <a:pt x="259" y="223"/>
                  </a:lnTo>
                  <a:lnTo>
                    <a:pt x="255" y="222"/>
                  </a:lnTo>
                  <a:lnTo>
                    <a:pt x="253" y="219"/>
                  </a:lnTo>
                  <a:lnTo>
                    <a:pt x="254" y="217"/>
                  </a:lnTo>
                  <a:lnTo>
                    <a:pt x="255" y="217"/>
                  </a:lnTo>
                  <a:lnTo>
                    <a:pt x="262" y="218"/>
                  </a:lnTo>
                  <a:lnTo>
                    <a:pt x="264" y="217"/>
                  </a:lnTo>
                  <a:lnTo>
                    <a:pt x="263" y="216"/>
                  </a:lnTo>
                  <a:lnTo>
                    <a:pt x="260" y="214"/>
                  </a:lnTo>
                  <a:lnTo>
                    <a:pt x="256" y="215"/>
                  </a:lnTo>
                  <a:lnTo>
                    <a:pt x="253" y="212"/>
                  </a:lnTo>
                  <a:lnTo>
                    <a:pt x="250" y="207"/>
                  </a:lnTo>
                  <a:lnTo>
                    <a:pt x="246" y="203"/>
                  </a:lnTo>
                  <a:lnTo>
                    <a:pt x="245" y="200"/>
                  </a:lnTo>
                  <a:lnTo>
                    <a:pt x="242" y="196"/>
                  </a:lnTo>
                  <a:lnTo>
                    <a:pt x="237" y="195"/>
                  </a:lnTo>
                  <a:lnTo>
                    <a:pt x="233" y="193"/>
                  </a:lnTo>
                  <a:lnTo>
                    <a:pt x="229" y="192"/>
                  </a:lnTo>
                  <a:lnTo>
                    <a:pt x="225" y="181"/>
                  </a:lnTo>
                  <a:lnTo>
                    <a:pt x="223" y="177"/>
                  </a:lnTo>
                  <a:lnTo>
                    <a:pt x="220" y="174"/>
                  </a:lnTo>
                  <a:lnTo>
                    <a:pt x="219" y="172"/>
                  </a:lnTo>
                  <a:lnTo>
                    <a:pt x="216" y="169"/>
                  </a:lnTo>
                  <a:lnTo>
                    <a:pt x="213" y="167"/>
                  </a:lnTo>
                  <a:lnTo>
                    <a:pt x="214" y="163"/>
                  </a:lnTo>
                  <a:lnTo>
                    <a:pt x="215" y="161"/>
                  </a:lnTo>
                  <a:lnTo>
                    <a:pt x="212" y="155"/>
                  </a:lnTo>
                  <a:lnTo>
                    <a:pt x="209" y="156"/>
                  </a:lnTo>
                  <a:lnTo>
                    <a:pt x="209" y="158"/>
                  </a:lnTo>
                  <a:lnTo>
                    <a:pt x="209" y="163"/>
                  </a:lnTo>
                  <a:lnTo>
                    <a:pt x="207" y="163"/>
                  </a:lnTo>
                  <a:lnTo>
                    <a:pt x="205" y="161"/>
                  </a:lnTo>
                  <a:lnTo>
                    <a:pt x="202" y="158"/>
                  </a:lnTo>
                  <a:lnTo>
                    <a:pt x="197" y="150"/>
                  </a:lnTo>
                  <a:lnTo>
                    <a:pt x="194" y="147"/>
                  </a:lnTo>
                  <a:lnTo>
                    <a:pt x="193" y="146"/>
                  </a:lnTo>
                  <a:lnTo>
                    <a:pt x="194" y="144"/>
                  </a:lnTo>
                  <a:lnTo>
                    <a:pt x="192" y="140"/>
                  </a:lnTo>
                  <a:lnTo>
                    <a:pt x="189" y="139"/>
                  </a:lnTo>
                  <a:lnTo>
                    <a:pt x="192" y="133"/>
                  </a:lnTo>
                  <a:lnTo>
                    <a:pt x="194" y="130"/>
                  </a:lnTo>
                  <a:lnTo>
                    <a:pt x="195" y="127"/>
                  </a:lnTo>
                  <a:lnTo>
                    <a:pt x="196" y="124"/>
                  </a:lnTo>
                  <a:lnTo>
                    <a:pt x="194" y="121"/>
                  </a:lnTo>
                  <a:lnTo>
                    <a:pt x="193" y="125"/>
                  </a:lnTo>
                  <a:lnTo>
                    <a:pt x="191" y="124"/>
                  </a:lnTo>
                  <a:lnTo>
                    <a:pt x="191" y="122"/>
                  </a:lnTo>
                  <a:lnTo>
                    <a:pt x="188" y="118"/>
                  </a:lnTo>
                  <a:lnTo>
                    <a:pt x="187" y="118"/>
                  </a:lnTo>
                  <a:lnTo>
                    <a:pt x="187" y="119"/>
                  </a:lnTo>
                  <a:lnTo>
                    <a:pt x="188" y="121"/>
                  </a:lnTo>
                  <a:lnTo>
                    <a:pt x="189" y="124"/>
                  </a:lnTo>
                  <a:lnTo>
                    <a:pt x="189" y="127"/>
                  </a:lnTo>
                  <a:lnTo>
                    <a:pt x="189" y="128"/>
                  </a:lnTo>
                  <a:lnTo>
                    <a:pt x="187" y="130"/>
                  </a:lnTo>
                  <a:lnTo>
                    <a:pt x="186" y="129"/>
                  </a:lnTo>
                  <a:lnTo>
                    <a:pt x="184" y="127"/>
                  </a:lnTo>
                  <a:lnTo>
                    <a:pt x="181" y="122"/>
                  </a:lnTo>
                  <a:lnTo>
                    <a:pt x="180" y="120"/>
                  </a:lnTo>
                  <a:lnTo>
                    <a:pt x="180" y="116"/>
                  </a:lnTo>
                  <a:lnTo>
                    <a:pt x="180" y="110"/>
                  </a:lnTo>
                  <a:lnTo>
                    <a:pt x="182" y="106"/>
                  </a:lnTo>
                  <a:lnTo>
                    <a:pt x="183" y="98"/>
                  </a:lnTo>
                  <a:lnTo>
                    <a:pt x="183" y="93"/>
                  </a:lnTo>
                  <a:lnTo>
                    <a:pt x="182" y="86"/>
                  </a:lnTo>
                  <a:lnTo>
                    <a:pt x="180" y="79"/>
                  </a:lnTo>
                  <a:lnTo>
                    <a:pt x="177" y="77"/>
                  </a:lnTo>
                  <a:lnTo>
                    <a:pt x="174" y="72"/>
                  </a:lnTo>
                  <a:lnTo>
                    <a:pt x="168" y="71"/>
                  </a:lnTo>
                  <a:lnTo>
                    <a:pt x="165" y="71"/>
                  </a:lnTo>
                  <a:lnTo>
                    <a:pt x="163" y="67"/>
                  </a:lnTo>
                  <a:lnTo>
                    <a:pt x="160" y="66"/>
                  </a:lnTo>
                  <a:lnTo>
                    <a:pt x="156" y="61"/>
                  </a:lnTo>
                  <a:lnTo>
                    <a:pt x="152" y="60"/>
                  </a:lnTo>
                  <a:lnTo>
                    <a:pt x="151" y="55"/>
                  </a:lnTo>
                  <a:lnTo>
                    <a:pt x="149" y="53"/>
                  </a:lnTo>
                  <a:lnTo>
                    <a:pt x="143" y="48"/>
                  </a:lnTo>
                  <a:lnTo>
                    <a:pt x="138" y="44"/>
                  </a:lnTo>
                  <a:lnTo>
                    <a:pt x="134" y="42"/>
                  </a:lnTo>
                  <a:lnTo>
                    <a:pt x="130" y="39"/>
                  </a:lnTo>
                  <a:lnTo>
                    <a:pt x="127" y="38"/>
                  </a:lnTo>
                  <a:lnTo>
                    <a:pt x="122" y="38"/>
                  </a:lnTo>
                  <a:lnTo>
                    <a:pt x="117" y="39"/>
                  </a:lnTo>
                  <a:lnTo>
                    <a:pt x="116" y="42"/>
                  </a:lnTo>
                  <a:lnTo>
                    <a:pt x="117" y="45"/>
                  </a:lnTo>
                  <a:lnTo>
                    <a:pt x="116" y="47"/>
                  </a:lnTo>
                  <a:lnTo>
                    <a:pt x="114" y="47"/>
                  </a:lnTo>
                  <a:lnTo>
                    <a:pt x="112" y="45"/>
                  </a:lnTo>
                  <a:lnTo>
                    <a:pt x="107" y="49"/>
                  </a:lnTo>
                  <a:lnTo>
                    <a:pt x="101" y="54"/>
                  </a:lnTo>
                  <a:lnTo>
                    <a:pt x="94" y="56"/>
                  </a:lnTo>
                  <a:lnTo>
                    <a:pt x="83" y="59"/>
                  </a:lnTo>
                  <a:lnTo>
                    <a:pt x="83" y="53"/>
                  </a:lnTo>
                  <a:lnTo>
                    <a:pt x="80" y="50"/>
                  </a:lnTo>
                  <a:lnTo>
                    <a:pt x="77" y="49"/>
                  </a:lnTo>
                  <a:lnTo>
                    <a:pt x="72" y="46"/>
                  </a:lnTo>
                  <a:lnTo>
                    <a:pt x="76" y="44"/>
                  </a:lnTo>
                  <a:lnTo>
                    <a:pt x="77" y="43"/>
                  </a:lnTo>
                  <a:lnTo>
                    <a:pt x="70" y="42"/>
                  </a:lnTo>
                  <a:lnTo>
                    <a:pt x="70" y="39"/>
                  </a:lnTo>
                  <a:lnTo>
                    <a:pt x="72" y="39"/>
                  </a:lnTo>
                  <a:lnTo>
                    <a:pt x="73" y="37"/>
                  </a:lnTo>
                  <a:lnTo>
                    <a:pt x="73" y="35"/>
                  </a:lnTo>
                  <a:lnTo>
                    <a:pt x="72" y="35"/>
                  </a:lnTo>
                  <a:lnTo>
                    <a:pt x="70" y="36"/>
                  </a:lnTo>
                  <a:lnTo>
                    <a:pt x="70" y="37"/>
                  </a:lnTo>
                  <a:lnTo>
                    <a:pt x="69" y="38"/>
                  </a:lnTo>
                  <a:lnTo>
                    <a:pt x="67" y="36"/>
                  </a:lnTo>
                  <a:lnTo>
                    <a:pt x="62" y="36"/>
                  </a:lnTo>
                  <a:lnTo>
                    <a:pt x="64" y="39"/>
                  </a:lnTo>
                  <a:lnTo>
                    <a:pt x="65" y="39"/>
                  </a:lnTo>
                  <a:lnTo>
                    <a:pt x="66" y="43"/>
                  </a:lnTo>
                  <a:lnTo>
                    <a:pt x="65" y="43"/>
                  </a:lnTo>
                  <a:lnTo>
                    <a:pt x="61" y="41"/>
                  </a:lnTo>
                  <a:lnTo>
                    <a:pt x="57" y="38"/>
                  </a:lnTo>
                  <a:lnTo>
                    <a:pt x="53" y="37"/>
                  </a:lnTo>
                  <a:lnTo>
                    <a:pt x="44" y="37"/>
                  </a:lnTo>
                  <a:lnTo>
                    <a:pt x="41" y="35"/>
                  </a:lnTo>
                  <a:lnTo>
                    <a:pt x="39" y="33"/>
                  </a:lnTo>
                  <a:lnTo>
                    <a:pt x="36" y="33"/>
                  </a:lnTo>
                  <a:lnTo>
                    <a:pt x="26" y="35"/>
                  </a:lnTo>
                  <a:lnTo>
                    <a:pt x="19" y="35"/>
                  </a:lnTo>
                  <a:lnTo>
                    <a:pt x="14" y="38"/>
                  </a:lnTo>
                  <a:lnTo>
                    <a:pt x="11" y="39"/>
                  </a:lnTo>
                  <a:lnTo>
                    <a:pt x="7" y="32"/>
                  </a:lnTo>
                  <a:lnTo>
                    <a:pt x="6" y="27"/>
                  </a:lnTo>
                  <a:lnTo>
                    <a:pt x="2" y="22"/>
                  </a:lnTo>
                  <a:lnTo>
                    <a:pt x="0" y="20"/>
                  </a:lnTo>
                  <a:lnTo>
                    <a:pt x="0" y="17"/>
                  </a:lnTo>
                  <a:lnTo>
                    <a:pt x="3" y="16"/>
                  </a:lnTo>
                  <a:lnTo>
                    <a:pt x="10" y="14"/>
                  </a:lnTo>
                  <a:lnTo>
                    <a:pt x="18" y="12"/>
                  </a:lnTo>
                  <a:lnTo>
                    <a:pt x="93" y="6"/>
                  </a:lnTo>
                  <a:lnTo>
                    <a:pt x="98" y="16"/>
                  </a:lnTo>
                  <a:lnTo>
                    <a:pt x="189" y="11"/>
                  </a:lnTo>
                  <a:lnTo>
                    <a:pt x="190" y="19"/>
                  </a:lnTo>
                  <a:lnTo>
                    <a:pt x="197" y="19"/>
                  </a:lnTo>
                  <a:lnTo>
                    <a:pt x="194" y="0"/>
                  </a:lnTo>
                  <a:close/>
                </a:path>
              </a:pathLst>
            </a:custGeom>
            <a:solidFill>
              <a:schemeClr val="accent1"/>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3" name="Freeform 34">
              <a:extLst>
                <a:ext uri="{FF2B5EF4-FFF2-40B4-BE49-F238E27FC236}">
                  <a16:creationId xmlns:a16="http://schemas.microsoft.com/office/drawing/2014/main" id="{A5DA6365-D5D2-A647-8371-1D53DA60A06B}"/>
                </a:ext>
              </a:extLst>
            </p:cNvPr>
            <p:cNvSpPr>
              <a:spLocks/>
            </p:cNvSpPr>
            <p:nvPr/>
          </p:nvSpPr>
          <p:spPr bwMode="auto">
            <a:xfrm>
              <a:off x="12887563" y="9398596"/>
              <a:ext cx="1216002" cy="1075973"/>
            </a:xfrm>
            <a:custGeom>
              <a:avLst/>
              <a:gdLst>
                <a:gd name="T0" fmla="*/ 176 w 182"/>
                <a:gd name="T1" fmla="*/ 147 h 161"/>
                <a:gd name="T2" fmla="*/ 171 w 182"/>
                <a:gd name="T3" fmla="*/ 146 h 161"/>
                <a:gd name="T4" fmla="*/ 160 w 182"/>
                <a:gd name="T5" fmla="*/ 139 h 161"/>
                <a:gd name="T6" fmla="*/ 152 w 182"/>
                <a:gd name="T7" fmla="*/ 134 h 161"/>
                <a:gd name="T8" fmla="*/ 155 w 182"/>
                <a:gd name="T9" fmla="*/ 130 h 161"/>
                <a:gd name="T10" fmla="*/ 166 w 182"/>
                <a:gd name="T11" fmla="*/ 128 h 161"/>
                <a:gd name="T12" fmla="*/ 162 w 182"/>
                <a:gd name="T13" fmla="*/ 118 h 161"/>
                <a:gd name="T14" fmla="*/ 148 w 182"/>
                <a:gd name="T15" fmla="*/ 122 h 161"/>
                <a:gd name="T16" fmla="*/ 148 w 182"/>
                <a:gd name="T17" fmla="*/ 119 h 161"/>
                <a:gd name="T18" fmla="*/ 154 w 182"/>
                <a:gd name="T19" fmla="*/ 114 h 161"/>
                <a:gd name="T20" fmla="*/ 150 w 182"/>
                <a:gd name="T21" fmla="*/ 99 h 161"/>
                <a:gd name="T22" fmla="*/ 84 w 182"/>
                <a:gd name="T23" fmla="*/ 82 h 161"/>
                <a:gd name="T24" fmla="*/ 84 w 182"/>
                <a:gd name="T25" fmla="*/ 73 h 161"/>
                <a:gd name="T26" fmla="*/ 87 w 182"/>
                <a:gd name="T27" fmla="*/ 64 h 161"/>
                <a:gd name="T28" fmla="*/ 90 w 182"/>
                <a:gd name="T29" fmla="*/ 58 h 161"/>
                <a:gd name="T30" fmla="*/ 97 w 182"/>
                <a:gd name="T31" fmla="*/ 43 h 161"/>
                <a:gd name="T32" fmla="*/ 99 w 182"/>
                <a:gd name="T33" fmla="*/ 37 h 161"/>
                <a:gd name="T34" fmla="*/ 102 w 182"/>
                <a:gd name="T35" fmla="*/ 23 h 161"/>
                <a:gd name="T36" fmla="*/ 98 w 182"/>
                <a:gd name="T37" fmla="*/ 14 h 161"/>
                <a:gd name="T38" fmla="*/ 94 w 182"/>
                <a:gd name="T39" fmla="*/ 9 h 161"/>
                <a:gd name="T40" fmla="*/ 97 w 182"/>
                <a:gd name="T41" fmla="*/ 2 h 161"/>
                <a:gd name="T42" fmla="*/ 0 w 182"/>
                <a:gd name="T43" fmla="*/ 47 h 161"/>
                <a:gd name="T44" fmla="*/ 11 w 182"/>
                <a:gd name="T45" fmla="*/ 64 h 161"/>
                <a:gd name="T46" fmla="*/ 13 w 182"/>
                <a:gd name="T47" fmla="*/ 75 h 161"/>
                <a:gd name="T48" fmla="*/ 13 w 182"/>
                <a:gd name="T49" fmla="*/ 94 h 161"/>
                <a:gd name="T50" fmla="*/ 9 w 182"/>
                <a:gd name="T51" fmla="*/ 110 h 161"/>
                <a:gd name="T52" fmla="*/ 9 w 182"/>
                <a:gd name="T53" fmla="*/ 131 h 161"/>
                <a:gd name="T54" fmla="*/ 15 w 182"/>
                <a:gd name="T55" fmla="*/ 136 h 161"/>
                <a:gd name="T56" fmla="*/ 25 w 182"/>
                <a:gd name="T57" fmla="*/ 134 h 161"/>
                <a:gd name="T58" fmla="*/ 44 w 182"/>
                <a:gd name="T59" fmla="*/ 139 h 161"/>
                <a:gd name="T60" fmla="*/ 72 w 182"/>
                <a:gd name="T61" fmla="*/ 142 h 161"/>
                <a:gd name="T62" fmla="*/ 78 w 182"/>
                <a:gd name="T63" fmla="*/ 138 h 161"/>
                <a:gd name="T64" fmla="*/ 70 w 182"/>
                <a:gd name="T65" fmla="*/ 137 h 161"/>
                <a:gd name="T66" fmla="*/ 77 w 182"/>
                <a:gd name="T67" fmla="*/ 132 h 161"/>
                <a:gd name="T68" fmla="*/ 97 w 182"/>
                <a:gd name="T69" fmla="*/ 142 h 161"/>
                <a:gd name="T70" fmla="*/ 98 w 182"/>
                <a:gd name="T71" fmla="*/ 150 h 161"/>
                <a:gd name="T72" fmla="*/ 111 w 182"/>
                <a:gd name="T73" fmla="*/ 155 h 161"/>
                <a:gd name="T74" fmla="*/ 121 w 182"/>
                <a:gd name="T75" fmla="*/ 154 h 161"/>
                <a:gd name="T76" fmla="*/ 132 w 182"/>
                <a:gd name="T77" fmla="*/ 150 h 161"/>
                <a:gd name="T78" fmla="*/ 142 w 182"/>
                <a:gd name="T79" fmla="*/ 153 h 161"/>
                <a:gd name="T80" fmla="*/ 142 w 182"/>
                <a:gd name="T81" fmla="*/ 141 h 161"/>
                <a:gd name="T82" fmla="*/ 150 w 182"/>
                <a:gd name="T83" fmla="*/ 147 h 161"/>
                <a:gd name="T84" fmla="*/ 168 w 182"/>
                <a:gd name="T85" fmla="*/ 154 h 161"/>
                <a:gd name="T86" fmla="*/ 169 w 182"/>
                <a:gd name="T87" fmla="*/ 161 h 161"/>
                <a:gd name="T88" fmla="*/ 176 w 182"/>
                <a:gd name="T89" fmla="*/ 158 h 161"/>
                <a:gd name="T90" fmla="*/ 181 w 182"/>
                <a:gd name="T91" fmla="*/ 15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2" h="161">
                  <a:moveTo>
                    <a:pt x="181" y="149"/>
                  </a:moveTo>
                  <a:lnTo>
                    <a:pt x="179" y="149"/>
                  </a:lnTo>
                  <a:lnTo>
                    <a:pt x="176" y="147"/>
                  </a:lnTo>
                  <a:lnTo>
                    <a:pt x="175" y="147"/>
                  </a:lnTo>
                  <a:lnTo>
                    <a:pt x="173" y="147"/>
                  </a:lnTo>
                  <a:lnTo>
                    <a:pt x="171" y="146"/>
                  </a:lnTo>
                  <a:lnTo>
                    <a:pt x="166" y="143"/>
                  </a:lnTo>
                  <a:lnTo>
                    <a:pt x="165" y="143"/>
                  </a:lnTo>
                  <a:lnTo>
                    <a:pt x="160" y="139"/>
                  </a:lnTo>
                  <a:lnTo>
                    <a:pt x="158" y="137"/>
                  </a:lnTo>
                  <a:lnTo>
                    <a:pt x="155" y="136"/>
                  </a:lnTo>
                  <a:lnTo>
                    <a:pt x="152" y="134"/>
                  </a:lnTo>
                  <a:lnTo>
                    <a:pt x="150" y="132"/>
                  </a:lnTo>
                  <a:lnTo>
                    <a:pt x="153" y="132"/>
                  </a:lnTo>
                  <a:lnTo>
                    <a:pt x="155" y="130"/>
                  </a:lnTo>
                  <a:lnTo>
                    <a:pt x="160" y="130"/>
                  </a:lnTo>
                  <a:lnTo>
                    <a:pt x="161" y="128"/>
                  </a:lnTo>
                  <a:lnTo>
                    <a:pt x="166" y="128"/>
                  </a:lnTo>
                  <a:lnTo>
                    <a:pt x="168" y="126"/>
                  </a:lnTo>
                  <a:lnTo>
                    <a:pt x="165" y="121"/>
                  </a:lnTo>
                  <a:lnTo>
                    <a:pt x="162" y="118"/>
                  </a:lnTo>
                  <a:lnTo>
                    <a:pt x="161" y="118"/>
                  </a:lnTo>
                  <a:lnTo>
                    <a:pt x="151" y="121"/>
                  </a:lnTo>
                  <a:lnTo>
                    <a:pt x="148" y="122"/>
                  </a:lnTo>
                  <a:lnTo>
                    <a:pt x="145" y="122"/>
                  </a:lnTo>
                  <a:lnTo>
                    <a:pt x="145" y="121"/>
                  </a:lnTo>
                  <a:lnTo>
                    <a:pt x="148" y="119"/>
                  </a:lnTo>
                  <a:lnTo>
                    <a:pt x="151" y="118"/>
                  </a:lnTo>
                  <a:lnTo>
                    <a:pt x="154" y="116"/>
                  </a:lnTo>
                  <a:lnTo>
                    <a:pt x="154" y="114"/>
                  </a:lnTo>
                  <a:lnTo>
                    <a:pt x="154" y="110"/>
                  </a:lnTo>
                  <a:lnTo>
                    <a:pt x="153" y="103"/>
                  </a:lnTo>
                  <a:lnTo>
                    <a:pt x="150" y="99"/>
                  </a:lnTo>
                  <a:lnTo>
                    <a:pt x="148" y="95"/>
                  </a:lnTo>
                  <a:lnTo>
                    <a:pt x="149" y="79"/>
                  </a:lnTo>
                  <a:lnTo>
                    <a:pt x="84" y="82"/>
                  </a:lnTo>
                  <a:lnTo>
                    <a:pt x="83" y="78"/>
                  </a:lnTo>
                  <a:lnTo>
                    <a:pt x="83" y="75"/>
                  </a:lnTo>
                  <a:lnTo>
                    <a:pt x="84" y="73"/>
                  </a:lnTo>
                  <a:lnTo>
                    <a:pt x="87" y="71"/>
                  </a:lnTo>
                  <a:lnTo>
                    <a:pt x="87" y="66"/>
                  </a:lnTo>
                  <a:lnTo>
                    <a:pt x="87" y="64"/>
                  </a:lnTo>
                  <a:lnTo>
                    <a:pt x="88" y="61"/>
                  </a:lnTo>
                  <a:lnTo>
                    <a:pt x="89" y="60"/>
                  </a:lnTo>
                  <a:lnTo>
                    <a:pt x="90" y="58"/>
                  </a:lnTo>
                  <a:lnTo>
                    <a:pt x="91" y="51"/>
                  </a:lnTo>
                  <a:lnTo>
                    <a:pt x="93" y="49"/>
                  </a:lnTo>
                  <a:lnTo>
                    <a:pt x="97" y="43"/>
                  </a:lnTo>
                  <a:lnTo>
                    <a:pt x="98" y="41"/>
                  </a:lnTo>
                  <a:lnTo>
                    <a:pt x="98" y="37"/>
                  </a:lnTo>
                  <a:lnTo>
                    <a:pt x="99" y="37"/>
                  </a:lnTo>
                  <a:lnTo>
                    <a:pt x="102" y="34"/>
                  </a:lnTo>
                  <a:lnTo>
                    <a:pt x="103" y="26"/>
                  </a:lnTo>
                  <a:lnTo>
                    <a:pt x="102" y="23"/>
                  </a:lnTo>
                  <a:lnTo>
                    <a:pt x="99" y="21"/>
                  </a:lnTo>
                  <a:lnTo>
                    <a:pt x="99" y="19"/>
                  </a:lnTo>
                  <a:lnTo>
                    <a:pt x="98" y="14"/>
                  </a:lnTo>
                  <a:lnTo>
                    <a:pt x="98" y="13"/>
                  </a:lnTo>
                  <a:lnTo>
                    <a:pt x="97" y="11"/>
                  </a:lnTo>
                  <a:lnTo>
                    <a:pt x="94" y="9"/>
                  </a:lnTo>
                  <a:lnTo>
                    <a:pt x="98" y="7"/>
                  </a:lnTo>
                  <a:lnTo>
                    <a:pt x="98" y="5"/>
                  </a:lnTo>
                  <a:lnTo>
                    <a:pt x="97" y="2"/>
                  </a:lnTo>
                  <a:lnTo>
                    <a:pt x="94" y="0"/>
                  </a:lnTo>
                  <a:lnTo>
                    <a:pt x="0" y="3"/>
                  </a:lnTo>
                  <a:lnTo>
                    <a:pt x="0" y="47"/>
                  </a:lnTo>
                  <a:lnTo>
                    <a:pt x="7" y="53"/>
                  </a:lnTo>
                  <a:lnTo>
                    <a:pt x="7" y="55"/>
                  </a:lnTo>
                  <a:lnTo>
                    <a:pt x="11" y="64"/>
                  </a:lnTo>
                  <a:lnTo>
                    <a:pt x="12" y="66"/>
                  </a:lnTo>
                  <a:lnTo>
                    <a:pt x="12" y="72"/>
                  </a:lnTo>
                  <a:lnTo>
                    <a:pt x="13" y="75"/>
                  </a:lnTo>
                  <a:lnTo>
                    <a:pt x="15" y="83"/>
                  </a:lnTo>
                  <a:lnTo>
                    <a:pt x="17" y="89"/>
                  </a:lnTo>
                  <a:lnTo>
                    <a:pt x="13" y="94"/>
                  </a:lnTo>
                  <a:lnTo>
                    <a:pt x="11" y="102"/>
                  </a:lnTo>
                  <a:lnTo>
                    <a:pt x="11" y="105"/>
                  </a:lnTo>
                  <a:lnTo>
                    <a:pt x="9" y="110"/>
                  </a:lnTo>
                  <a:lnTo>
                    <a:pt x="12" y="117"/>
                  </a:lnTo>
                  <a:lnTo>
                    <a:pt x="12" y="121"/>
                  </a:lnTo>
                  <a:lnTo>
                    <a:pt x="9" y="131"/>
                  </a:lnTo>
                  <a:lnTo>
                    <a:pt x="6" y="136"/>
                  </a:lnTo>
                  <a:lnTo>
                    <a:pt x="10" y="136"/>
                  </a:lnTo>
                  <a:lnTo>
                    <a:pt x="15" y="136"/>
                  </a:lnTo>
                  <a:lnTo>
                    <a:pt x="18" y="134"/>
                  </a:lnTo>
                  <a:lnTo>
                    <a:pt x="22" y="134"/>
                  </a:lnTo>
                  <a:lnTo>
                    <a:pt x="25" y="134"/>
                  </a:lnTo>
                  <a:lnTo>
                    <a:pt x="34" y="136"/>
                  </a:lnTo>
                  <a:lnTo>
                    <a:pt x="39" y="137"/>
                  </a:lnTo>
                  <a:lnTo>
                    <a:pt x="44" y="139"/>
                  </a:lnTo>
                  <a:lnTo>
                    <a:pt x="51" y="142"/>
                  </a:lnTo>
                  <a:lnTo>
                    <a:pt x="64" y="142"/>
                  </a:lnTo>
                  <a:lnTo>
                    <a:pt x="72" y="142"/>
                  </a:lnTo>
                  <a:lnTo>
                    <a:pt x="79" y="142"/>
                  </a:lnTo>
                  <a:lnTo>
                    <a:pt x="80" y="141"/>
                  </a:lnTo>
                  <a:lnTo>
                    <a:pt x="78" y="138"/>
                  </a:lnTo>
                  <a:lnTo>
                    <a:pt x="73" y="138"/>
                  </a:lnTo>
                  <a:lnTo>
                    <a:pt x="72" y="138"/>
                  </a:lnTo>
                  <a:lnTo>
                    <a:pt x="70" y="137"/>
                  </a:lnTo>
                  <a:lnTo>
                    <a:pt x="71" y="134"/>
                  </a:lnTo>
                  <a:lnTo>
                    <a:pt x="72" y="132"/>
                  </a:lnTo>
                  <a:lnTo>
                    <a:pt x="77" y="132"/>
                  </a:lnTo>
                  <a:lnTo>
                    <a:pt x="84" y="135"/>
                  </a:lnTo>
                  <a:lnTo>
                    <a:pt x="91" y="141"/>
                  </a:lnTo>
                  <a:lnTo>
                    <a:pt x="97" y="142"/>
                  </a:lnTo>
                  <a:lnTo>
                    <a:pt x="101" y="140"/>
                  </a:lnTo>
                  <a:lnTo>
                    <a:pt x="100" y="144"/>
                  </a:lnTo>
                  <a:lnTo>
                    <a:pt x="98" y="150"/>
                  </a:lnTo>
                  <a:lnTo>
                    <a:pt x="100" y="153"/>
                  </a:lnTo>
                  <a:lnTo>
                    <a:pt x="106" y="155"/>
                  </a:lnTo>
                  <a:lnTo>
                    <a:pt x="111" y="155"/>
                  </a:lnTo>
                  <a:lnTo>
                    <a:pt x="115" y="158"/>
                  </a:lnTo>
                  <a:lnTo>
                    <a:pt x="119" y="158"/>
                  </a:lnTo>
                  <a:lnTo>
                    <a:pt x="121" y="154"/>
                  </a:lnTo>
                  <a:lnTo>
                    <a:pt x="125" y="150"/>
                  </a:lnTo>
                  <a:lnTo>
                    <a:pt x="128" y="149"/>
                  </a:lnTo>
                  <a:lnTo>
                    <a:pt x="132" y="150"/>
                  </a:lnTo>
                  <a:lnTo>
                    <a:pt x="136" y="155"/>
                  </a:lnTo>
                  <a:lnTo>
                    <a:pt x="140" y="155"/>
                  </a:lnTo>
                  <a:lnTo>
                    <a:pt x="142" y="153"/>
                  </a:lnTo>
                  <a:lnTo>
                    <a:pt x="140" y="145"/>
                  </a:lnTo>
                  <a:lnTo>
                    <a:pt x="140" y="143"/>
                  </a:lnTo>
                  <a:lnTo>
                    <a:pt x="142" y="141"/>
                  </a:lnTo>
                  <a:lnTo>
                    <a:pt x="146" y="141"/>
                  </a:lnTo>
                  <a:lnTo>
                    <a:pt x="150" y="143"/>
                  </a:lnTo>
                  <a:lnTo>
                    <a:pt x="150" y="147"/>
                  </a:lnTo>
                  <a:lnTo>
                    <a:pt x="158" y="148"/>
                  </a:lnTo>
                  <a:lnTo>
                    <a:pt x="165" y="151"/>
                  </a:lnTo>
                  <a:lnTo>
                    <a:pt x="168" y="154"/>
                  </a:lnTo>
                  <a:lnTo>
                    <a:pt x="166" y="157"/>
                  </a:lnTo>
                  <a:lnTo>
                    <a:pt x="165" y="161"/>
                  </a:lnTo>
                  <a:lnTo>
                    <a:pt x="169" y="161"/>
                  </a:lnTo>
                  <a:lnTo>
                    <a:pt x="171" y="158"/>
                  </a:lnTo>
                  <a:lnTo>
                    <a:pt x="173" y="156"/>
                  </a:lnTo>
                  <a:lnTo>
                    <a:pt x="176" y="158"/>
                  </a:lnTo>
                  <a:lnTo>
                    <a:pt x="176" y="160"/>
                  </a:lnTo>
                  <a:lnTo>
                    <a:pt x="178" y="157"/>
                  </a:lnTo>
                  <a:lnTo>
                    <a:pt x="181" y="154"/>
                  </a:lnTo>
                  <a:lnTo>
                    <a:pt x="182" y="153"/>
                  </a:lnTo>
                  <a:lnTo>
                    <a:pt x="181" y="14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4" name="Freeform 35">
              <a:extLst>
                <a:ext uri="{FF2B5EF4-FFF2-40B4-BE49-F238E27FC236}">
                  <a16:creationId xmlns:a16="http://schemas.microsoft.com/office/drawing/2014/main" id="{3526D214-7322-2041-B880-FC710D92AEFD}"/>
                </a:ext>
              </a:extLst>
            </p:cNvPr>
            <p:cNvSpPr>
              <a:spLocks/>
            </p:cNvSpPr>
            <p:nvPr/>
          </p:nvSpPr>
          <p:spPr bwMode="auto">
            <a:xfrm>
              <a:off x="12740572" y="8436241"/>
              <a:ext cx="1089054" cy="982411"/>
            </a:xfrm>
            <a:custGeom>
              <a:avLst/>
              <a:gdLst>
                <a:gd name="T0" fmla="*/ 6 w 163"/>
                <a:gd name="T1" fmla="*/ 123 h 147"/>
                <a:gd name="T2" fmla="*/ 4 w 163"/>
                <a:gd name="T3" fmla="*/ 121 h 147"/>
                <a:gd name="T4" fmla="*/ 7 w 163"/>
                <a:gd name="T5" fmla="*/ 124 h 147"/>
                <a:gd name="T6" fmla="*/ 10 w 163"/>
                <a:gd name="T7" fmla="*/ 125 h 147"/>
                <a:gd name="T8" fmla="*/ 12 w 163"/>
                <a:gd name="T9" fmla="*/ 123 h 147"/>
                <a:gd name="T10" fmla="*/ 22 w 163"/>
                <a:gd name="T11" fmla="*/ 124 h 147"/>
                <a:gd name="T12" fmla="*/ 22 w 163"/>
                <a:gd name="T13" fmla="*/ 147 h 147"/>
                <a:gd name="T14" fmla="*/ 116 w 163"/>
                <a:gd name="T15" fmla="*/ 144 h 147"/>
                <a:gd name="T16" fmla="*/ 117 w 163"/>
                <a:gd name="T17" fmla="*/ 144 h 147"/>
                <a:gd name="T18" fmla="*/ 119 w 163"/>
                <a:gd name="T19" fmla="*/ 139 h 147"/>
                <a:gd name="T20" fmla="*/ 120 w 163"/>
                <a:gd name="T21" fmla="*/ 136 h 147"/>
                <a:gd name="T22" fmla="*/ 119 w 163"/>
                <a:gd name="T23" fmla="*/ 133 h 147"/>
                <a:gd name="T24" fmla="*/ 119 w 163"/>
                <a:gd name="T25" fmla="*/ 127 h 147"/>
                <a:gd name="T26" fmla="*/ 119 w 163"/>
                <a:gd name="T27" fmla="*/ 125 h 147"/>
                <a:gd name="T28" fmla="*/ 117 w 163"/>
                <a:gd name="T29" fmla="*/ 122 h 147"/>
                <a:gd name="T30" fmla="*/ 116 w 163"/>
                <a:gd name="T31" fmla="*/ 121 h 147"/>
                <a:gd name="T32" fmla="*/ 116 w 163"/>
                <a:gd name="T33" fmla="*/ 119 h 147"/>
                <a:gd name="T34" fmla="*/ 117 w 163"/>
                <a:gd name="T35" fmla="*/ 117 h 147"/>
                <a:gd name="T36" fmla="*/ 116 w 163"/>
                <a:gd name="T37" fmla="*/ 116 h 147"/>
                <a:gd name="T38" fmla="*/ 118 w 163"/>
                <a:gd name="T39" fmla="*/ 113 h 147"/>
                <a:gd name="T40" fmla="*/ 121 w 163"/>
                <a:gd name="T41" fmla="*/ 109 h 147"/>
                <a:gd name="T42" fmla="*/ 122 w 163"/>
                <a:gd name="T43" fmla="*/ 109 h 147"/>
                <a:gd name="T44" fmla="*/ 121 w 163"/>
                <a:gd name="T45" fmla="*/ 107 h 147"/>
                <a:gd name="T46" fmla="*/ 123 w 163"/>
                <a:gd name="T47" fmla="*/ 103 h 147"/>
                <a:gd name="T48" fmla="*/ 125 w 163"/>
                <a:gd name="T49" fmla="*/ 100 h 147"/>
                <a:gd name="T50" fmla="*/ 123 w 163"/>
                <a:gd name="T51" fmla="*/ 99 h 147"/>
                <a:gd name="T52" fmla="*/ 124 w 163"/>
                <a:gd name="T53" fmla="*/ 95 h 147"/>
                <a:gd name="T54" fmla="*/ 127 w 163"/>
                <a:gd name="T55" fmla="*/ 92 h 147"/>
                <a:gd name="T56" fmla="*/ 132 w 163"/>
                <a:gd name="T57" fmla="*/ 86 h 147"/>
                <a:gd name="T58" fmla="*/ 135 w 163"/>
                <a:gd name="T59" fmla="*/ 81 h 147"/>
                <a:gd name="T60" fmla="*/ 135 w 163"/>
                <a:gd name="T61" fmla="*/ 77 h 147"/>
                <a:gd name="T62" fmla="*/ 137 w 163"/>
                <a:gd name="T63" fmla="*/ 72 h 147"/>
                <a:gd name="T64" fmla="*/ 138 w 163"/>
                <a:gd name="T65" fmla="*/ 72 h 147"/>
                <a:gd name="T66" fmla="*/ 140 w 163"/>
                <a:gd name="T67" fmla="*/ 70 h 147"/>
                <a:gd name="T68" fmla="*/ 141 w 163"/>
                <a:gd name="T69" fmla="*/ 67 h 147"/>
                <a:gd name="T70" fmla="*/ 143 w 163"/>
                <a:gd name="T71" fmla="*/ 65 h 147"/>
                <a:gd name="T72" fmla="*/ 147 w 163"/>
                <a:gd name="T73" fmla="*/ 63 h 147"/>
                <a:gd name="T74" fmla="*/ 146 w 163"/>
                <a:gd name="T75" fmla="*/ 60 h 147"/>
                <a:gd name="T76" fmla="*/ 148 w 163"/>
                <a:gd name="T77" fmla="*/ 58 h 147"/>
                <a:gd name="T78" fmla="*/ 150 w 163"/>
                <a:gd name="T79" fmla="*/ 54 h 147"/>
                <a:gd name="T80" fmla="*/ 150 w 163"/>
                <a:gd name="T81" fmla="*/ 48 h 147"/>
                <a:gd name="T82" fmla="*/ 150 w 163"/>
                <a:gd name="T83" fmla="*/ 43 h 147"/>
                <a:gd name="T84" fmla="*/ 153 w 163"/>
                <a:gd name="T85" fmla="*/ 39 h 147"/>
                <a:gd name="T86" fmla="*/ 156 w 163"/>
                <a:gd name="T87" fmla="*/ 37 h 147"/>
                <a:gd name="T88" fmla="*/ 156 w 163"/>
                <a:gd name="T89" fmla="*/ 35 h 147"/>
                <a:gd name="T90" fmla="*/ 157 w 163"/>
                <a:gd name="T91" fmla="*/ 33 h 147"/>
                <a:gd name="T92" fmla="*/ 157 w 163"/>
                <a:gd name="T93" fmla="*/ 29 h 147"/>
                <a:gd name="T94" fmla="*/ 160 w 163"/>
                <a:gd name="T95" fmla="*/ 28 h 147"/>
                <a:gd name="T96" fmla="*/ 161 w 163"/>
                <a:gd name="T97" fmla="*/ 26 h 147"/>
                <a:gd name="T98" fmla="*/ 162 w 163"/>
                <a:gd name="T99" fmla="*/ 24 h 147"/>
                <a:gd name="T100" fmla="*/ 163 w 163"/>
                <a:gd name="T101" fmla="*/ 22 h 147"/>
                <a:gd name="T102" fmla="*/ 163 w 163"/>
                <a:gd name="T103" fmla="*/ 19 h 147"/>
                <a:gd name="T104" fmla="*/ 138 w 163"/>
                <a:gd name="T105" fmla="*/ 20 h 147"/>
                <a:gd name="T106" fmla="*/ 148 w 163"/>
                <a:gd name="T107" fmla="*/ 5 h 147"/>
                <a:gd name="T108" fmla="*/ 147 w 163"/>
                <a:gd name="T109" fmla="*/ 0 h 147"/>
                <a:gd name="T110" fmla="*/ 0 w 163"/>
                <a:gd name="T111" fmla="*/ 4 h 147"/>
                <a:gd name="T112" fmla="*/ 7 w 163"/>
                <a:gd name="T113" fmla="*/ 47 h 147"/>
                <a:gd name="T114" fmla="*/ 6 w 163"/>
                <a:gd name="T115" fmla="*/ 12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3" h="147">
                  <a:moveTo>
                    <a:pt x="6" y="123"/>
                  </a:moveTo>
                  <a:lnTo>
                    <a:pt x="4" y="121"/>
                  </a:lnTo>
                  <a:lnTo>
                    <a:pt x="7" y="124"/>
                  </a:lnTo>
                  <a:lnTo>
                    <a:pt x="10" y="125"/>
                  </a:lnTo>
                  <a:lnTo>
                    <a:pt x="12" y="123"/>
                  </a:lnTo>
                  <a:lnTo>
                    <a:pt x="22" y="124"/>
                  </a:lnTo>
                  <a:lnTo>
                    <a:pt x="22" y="147"/>
                  </a:lnTo>
                  <a:lnTo>
                    <a:pt x="116" y="144"/>
                  </a:lnTo>
                  <a:lnTo>
                    <a:pt x="117" y="144"/>
                  </a:lnTo>
                  <a:lnTo>
                    <a:pt x="119" y="139"/>
                  </a:lnTo>
                  <a:lnTo>
                    <a:pt x="120" y="136"/>
                  </a:lnTo>
                  <a:lnTo>
                    <a:pt x="119" y="133"/>
                  </a:lnTo>
                  <a:lnTo>
                    <a:pt x="119" y="127"/>
                  </a:lnTo>
                  <a:lnTo>
                    <a:pt x="119" y="125"/>
                  </a:lnTo>
                  <a:lnTo>
                    <a:pt x="117" y="122"/>
                  </a:lnTo>
                  <a:lnTo>
                    <a:pt x="116" y="121"/>
                  </a:lnTo>
                  <a:lnTo>
                    <a:pt x="116" y="119"/>
                  </a:lnTo>
                  <a:lnTo>
                    <a:pt x="117" y="117"/>
                  </a:lnTo>
                  <a:lnTo>
                    <a:pt x="116" y="116"/>
                  </a:lnTo>
                  <a:lnTo>
                    <a:pt x="118" y="113"/>
                  </a:lnTo>
                  <a:lnTo>
                    <a:pt x="121" y="109"/>
                  </a:lnTo>
                  <a:lnTo>
                    <a:pt x="122" y="109"/>
                  </a:lnTo>
                  <a:lnTo>
                    <a:pt x="121" y="107"/>
                  </a:lnTo>
                  <a:lnTo>
                    <a:pt x="123" y="103"/>
                  </a:lnTo>
                  <a:lnTo>
                    <a:pt x="125" y="100"/>
                  </a:lnTo>
                  <a:lnTo>
                    <a:pt x="123" y="99"/>
                  </a:lnTo>
                  <a:lnTo>
                    <a:pt x="124" y="95"/>
                  </a:lnTo>
                  <a:lnTo>
                    <a:pt x="127" y="92"/>
                  </a:lnTo>
                  <a:lnTo>
                    <a:pt x="132" y="86"/>
                  </a:lnTo>
                  <a:lnTo>
                    <a:pt x="135" y="81"/>
                  </a:lnTo>
                  <a:lnTo>
                    <a:pt x="135" y="77"/>
                  </a:lnTo>
                  <a:lnTo>
                    <a:pt x="137" y="72"/>
                  </a:lnTo>
                  <a:lnTo>
                    <a:pt x="138" y="72"/>
                  </a:lnTo>
                  <a:lnTo>
                    <a:pt x="140" y="70"/>
                  </a:lnTo>
                  <a:lnTo>
                    <a:pt x="141" y="67"/>
                  </a:lnTo>
                  <a:lnTo>
                    <a:pt x="143" y="65"/>
                  </a:lnTo>
                  <a:lnTo>
                    <a:pt x="147" y="63"/>
                  </a:lnTo>
                  <a:lnTo>
                    <a:pt x="146" y="60"/>
                  </a:lnTo>
                  <a:lnTo>
                    <a:pt x="148" y="58"/>
                  </a:lnTo>
                  <a:lnTo>
                    <a:pt x="150" y="54"/>
                  </a:lnTo>
                  <a:lnTo>
                    <a:pt x="150" y="48"/>
                  </a:lnTo>
                  <a:lnTo>
                    <a:pt x="150" y="43"/>
                  </a:lnTo>
                  <a:lnTo>
                    <a:pt x="153" y="39"/>
                  </a:lnTo>
                  <a:lnTo>
                    <a:pt x="156" y="37"/>
                  </a:lnTo>
                  <a:lnTo>
                    <a:pt x="156" y="35"/>
                  </a:lnTo>
                  <a:lnTo>
                    <a:pt x="157" y="33"/>
                  </a:lnTo>
                  <a:lnTo>
                    <a:pt x="157" y="29"/>
                  </a:lnTo>
                  <a:lnTo>
                    <a:pt x="160" y="28"/>
                  </a:lnTo>
                  <a:lnTo>
                    <a:pt x="161" y="26"/>
                  </a:lnTo>
                  <a:lnTo>
                    <a:pt x="162" y="24"/>
                  </a:lnTo>
                  <a:lnTo>
                    <a:pt x="163" y="22"/>
                  </a:lnTo>
                  <a:lnTo>
                    <a:pt x="163" y="19"/>
                  </a:lnTo>
                  <a:lnTo>
                    <a:pt x="138" y="20"/>
                  </a:lnTo>
                  <a:lnTo>
                    <a:pt x="148" y="5"/>
                  </a:lnTo>
                  <a:lnTo>
                    <a:pt x="147" y="0"/>
                  </a:lnTo>
                  <a:lnTo>
                    <a:pt x="0" y="4"/>
                  </a:lnTo>
                  <a:lnTo>
                    <a:pt x="7" y="47"/>
                  </a:lnTo>
                  <a:lnTo>
                    <a:pt x="6" y="12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5" name="Freeform 36">
              <a:extLst>
                <a:ext uri="{FF2B5EF4-FFF2-40B4-BE49-F238E27FC236}">
                  <a16:creationId xmlns:a16="http://schemas.microsoft.com/office/drawing/2014/main" id="{F5E4453E-516B-4D4B-BAD6-5F360C1C2B7D}"/>
                </a:ext>
              </a:extLst>
            </p:cNvPr>
            <p:cNvSpPr>
              <a:spLocks/>
            </p:cNvSpPr>
            <p:nvPr/>
          </p:nvSpPr>
          <p:spPr bwMode="auto">
            <a:xfrm>
              <a:off x="13716046" y="8235751"/>
              <a:ext cx="1844043" cy="601470"/>
            </a:xfrm>
            <a:custGeom>
              <a:avLst/>
              <a:gdLst>
                <a:gd name="T0" fmla="*/ 193 w 326"/>
                <a:gd name="T1" fmla="*/ 14 h 107"/>
                <a:gd name="T2" fmla="*/ 83 w 326"/>
                <a:gd name="T3" fmla="*/ 21 h 107"/>
                <a:gd name="T4" fmla="*/ 85 w 326"/>
                <a:gd name="T5" fmla="*/ 31 h 107"/>
                <a:gd name="T6" fmla="*/ 26 w 326"/>
                <a:gd name="T7" fmla="*/ 32 h 107"/>
                <a:gd name="T8" fmla="*/ 24 w 326"/>
                <a:gd name="T9" fmla="*/ 33 h 107"/>
                <a:gd name="T10" fmla="*/ 24 w 326"/>
                <a:gd name="T11" fmla="*/ 36 h 107"/>
                <a:gd name="T12" fmla="*/ 24 w 326"/>
                <a:gd name="T13" fmla="*/ 39 h 107"/>
                <a:gd name="T14" fmla="*/ 23 w 326"/>
                <a:gd name="T15" fmla="*/ 42 h 107"/>
                <a:gd name="T16" fmla="*/ 21 w 326"/>
                <a:gd name="T17" fmla="*/ 43 h 107"/>
                <a:gd name="T18" fmla="*/ 20 w 326"/>
                <a:gd name="T19" fmla="*/ 45 h 107"/>
                <a:gd name="T20" fmla="*/ 21 w 326"/>
                <a:gd name="T21" fmla="*/ 46 h 107"/>
                <a:gd name="T22" fmla="*/ 23 w 326"/>
                <a:gd name="T23" fmla="*/ 50 h 107"/>
                <a:gd name="T24" fmla="*/ 22 w 326"/>
                <a:gd name="T25" fmla="*/ 52 h 107"/>
                <a:gd name="T26" fmla="*/ 20 w 326"/>
                <a:gd name="T27" fmla="*/ 55 h 107"/>
                <a:gd name="T28" fmla="*/ 19 w 326"/>
                <a:gd name="T29" fmla="*/ 58 h 107"/>
                <a:gd name="T30" fmla="*/ 20 w 326"/>
                <a:gd name="T31" fmla="*/ 58 h 107"/>
                <a:gd name="T32" fmla="*/ 20 w 326"/>
                <a:gd name="T33" fmla="*/ 62 h 107"/>
                <a:gd name="T34" fmla="*/ 19 w 326"/>
                <a:gd name="T35" fmla="*/ 64 h 107"/>
                <a:gd name="T36" fmla="*/ 18 w 326"/>
                <a:gd name="T37" fmla="*/ 66 h 107"/>
                <a:gd name="T38" fmla="*/ 16 w 326"/>
                <a:gd name="T39" fmla="*/ 69 h 107"/>
                <a:gd name="T40" fmla="*/ 13 w 326"/>
                <a:gd name="T41" fmla="*/ 70 h 107"/>
                <a:gd name="T42" fmla="*/ 13 w 326"/>
                <a:gd name="T43" fmla="*/ 75 h 107"/>
                <a:gd name="T44" fmla="*/ 12 w 326"/>
                <a:gd name="T45" fmla="*/ 77 h 107"/>
                <a:gd name="T46" fmla="*/ 12 w 326"/>
                <a:gd name="T47" fmla="*/ 79 h 107"/>
                <a:gd name="T48" fmla="*/ 8 w 326"/>
                <a:gd name="T49" fmla="*/ 82 h 107"/>
                <a:gd name="T50" fmla="*/ 5 w 326"/>
                <a:gd name="T51" fmla="*/ 87 h 107"/>
                <a:gd name="T52" fmla="*/ 5 w 326"/>
                <a:gd name="T53" fmla="*/ 92 h 107"/>
                <a:gd name="T54" fmla="*/ 5 w 326"/>
                <a:gd name="T55" fmla="*/ 99 h 107"/>
                <a:gd name="T56" fmla="*/ 2 w 326"/>
                <a:gd name="T57" fmla="*/ 104 h 107"/>
                <a:gd name="T58" fmla="*/ 0 w 326"/>
                <a:gd name="T59" fmla="*/ 107 h 107"/>
                <a:gd name="T60" fmla="*/ 0 w 326"/>
                <a:gd name="T61" fmla="*/ 107 h 107"/>
                <a:gd name="T62" fmla="*/ 232 w 326"/>
                <a:gd name="T63" fmla="*/ 89 h 107"/>
                <a:gd name="T64" fmla="*/ 232 w 326"/>
                <a:gd name="T65" fmla="*/ 89 h 107"/>
                <a:gd name="T66" fmla="*/ 232 w 326"/>
                <a:gd name="T67" fmla="*/ 88 h 107"/>
                <a:gd name="T68" fmla="*/ 233 w 326"/>
                <a:gd name="T69" fmla="*/ 82 h 107"/>
                <a:gd name="T70" fmla="*/ 233 w 326"/>
                <a:gd name="T71" fmla="*/ 79 h 107"/>
                <a:gd name="T72" fmla="*/ 237 w 326"/>
                <a:gd name="T73" fmla="*/ 75 h 107"/>
                <a:gd name="T74" fmla="*/ 240 w 326"/>
                <a:gd name="T75" fmla="*/ 75 h 107"/>
                <a:gd name="T76" fmla="*/ 244 w 326"/>
                <a:gd name="T77" fmla="*/ 72 h 107"/>
                <a:gd name="T78" fmla="*/ 243 w 326"/>
                <a:gd name="T79" fmla="*/ 68 h 107"/>
                <a:gd name="T80" fmla="*/ 246 w 326"/>
                <a:gd name="T81" fmla="*/ 64 h 107"/>
                <a:gd name="T82" fmla="*/ 280 w 326"/>
                <a:gd name="T83" fmla="*/ 44 h 107"/>
                <a:gd name="T84" fmla="*/ 285 w 326"/>
                <a:gd name="T85" fmla="*/ 41 h 107"/>
                <a:gd name="T86" fmla="*/ 287 w 326"/>
                <a:gd name="T87" fmla="*/ 37 h 107"/>
                <a:gd name="T88" fmla="*/ 291 w 326"/>
                <a:gd name="T89" fmla="*/ 31 h 107"/>
                <a:gd name="T90" fmla="*/ 294 w 326"/>
                <a:gd name="T91" fmla="*/ 31 h 107"/>
                <a:gd name="T92" fmla="*/ 297 w 326"/>
                <a:gd name="T93" fmla="*/ 35 h 107"/>
                <a:gd name="T94" fmla="*/ 301 w 326"/>
                <a:gd name="T95" fmla="*/ 31 h 107"/>
                <a:gd name="T96" fmla="*/ 306 w 326"/>
                <a:gd name="T97" fmla="*/ 25 h 107"/>
                <a:gd name="T98" fmla="*/ 317 w 326"/>
                <a:gd name="T99" fmla="*/ 23 h 107"/>
                <a:gd name="T100" fmla="*/ 318 w 326"/>
                <a:gd name="T101" fmla="*/ 19 h 107"/>
                <a:gd name="T102" fmla="*/ 321 w 326"/>
                <a:gd name="T103" fmla="*/ 14 h 107"/>
                <a:gd name="T104" fmla="*/ 325 w 326"/>
                <a:gd name="T105" fmla="*/ 12 h 107"/>
                <a:gd name="T106" fmla="*/ 326 w 326"/>
                <a:gd name="T107" fmla="*/ 12 h 107"/>
                <a:gd name="T108" fmla="*/ 326 w 326"/>
                <a:gd name="T109" fmla="*/ 0 h 107"/>
                <a:gd name="T110" fmla="*/ 193 w 326"/>
                <a:gd name="T111" fmla="*/ 1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26" h="107">
                  <a:moveTo>
                    <a:pt x="193" y="14"/>
                  </a:moveTo>
                  <a:cubicBezTo>
                    <a:pt x="83" y="21"/>
                    <a:pt x="83" y="21"/>
                    <a:pt x="83" y="21"/>
                  </a:cubicBezTo>
                  <a:cubicBezTo>
                    <a:pt x="85" y="31"/>
                    <a:pt x="85" y="31"/>
                    <a:pt x="85" y="31"/>
                  </a:cubicBezTo>
                  <a:cubicBezTo>
                    <a:pt x="26" y="32"/>
                    <a:pt x="26" y="32"/>
                    <a:pt x="26" y="32"/>
                  </a:cubicBezTo>
                  <a:cubicBezTo>
                    <a:pt x="24" y="33"/>
                    <a:pt x="24" y="33"/>
                    <a:pt x="24" y="33"/>
                  </a:cubicBezTo>
                  <a:cubicBezTo>
                    <a:pt x="24" y="36"/>
                    <a:pt x="24" y="36"/>
                    <a:pt x="24" y="36"/>
                  </a:cubicBezTo>
                  <a:cubicBezTo>
                    <a:pt x="24" y="39"/>
                    <a:pt x="24" y="39"/>
                    <a:pt x="24" y="39"/>
                  </a:cubicBezTo>
                  <a:cubicBezTo>
                    <a:pt x="23" y="42"/>
                    <a:pt x="23" y="42"/>
                    <a:pt x="23" y="42"/>
                  </a:cubicBezTo>
                  <a:cubicBezTo>
                    <a:pt x="21" y="43"/>
                    <a:pt x="21" y="43"/>
                    <a:pt x="21" y="43"/>
                  </a:cubicBezTo>
                  <a:cubicBezTo>
                    <a:pt x="20" y="45"/>
                    <a:pt x="20" y="45"/>
                    <a:pt x="20" y="45"/>
                  </a:cubicBezTo>
                  <a:cubicBezTo>
                    <a:pt x="21" y="46"/>
                    <a:pt x="21" y="46"/>
                    <a:pt x="21" y="46"/>
                  </a:cubicBezTo>
                  <a:cubicBezTo>
                    <a:pt x="21" y="46"/>
                    <a:pt x="23" y="49"/>
                    <a:pt x="23" y="50"/>
                  </a:cubicBezTo>
                  <a:cubicBezTo>
                    <a:pt x="24" y="51"/>
                    <a:pt x="22" y="52"/>
                    <a:pt x="22" y="52"/>
                  </a:cubicBezTo>
                  <a:cubicBezTo>
                    <a:pt x="20" y="55"/>
                    <a:pt x="20" y="55"/>
                    <a:pt x="20" y="55"/>
                  </a:cubicBezTo>
                  <a:cubicBezTo>
                    <a:pt x="19" y="58"/>
                    <a:pt x="19" y="58"/>
                    <a:pt x="19" y="58"/>
                  </a:cubicBezTo>
                  <a:cubicBezTo>
                    <a:pt x="20" y="58"/>
                    <a:pt x="20" y="58"/>
                    <a:pt x="20" y="58"/>
                  </a:cubicBezTo>
                  <a:cubicBezTo>
                    <a:pt x="20" y="62"/>
                    <a:pt x="20" y="62"/>
                    <a:pt x="20" y="62"/>
                  </a:cubicBezTo>
                  <a:cubicBezTo>
                    <a:pt x="19" y="64"/>
                    <a:pt x="19" y="64"/>
                    <a:pt x="19" y="64"/>
                  </a:cubicBezTo>
                  <a:cubicBezTo>
                    <a:pt x="18" y="66"/>
                    <a:pt x="18" y="66"/>
                    <a:pt x="18" y="66"/>
                  </a:cubicBezTo>
                  <a:cubicBezTo>
                    <a:pt x="16" y="69"/>
                    <a:pt x="16" y="69"/>
                    <a:pt x="16" y="69"/>
                  </a:cubicBezTo>
                  <a:cubicBezTo>
                    <a:pt x="13" y="70"/>
                    <a:pt x="13" y="70"/>
                    <a:pt x="13" y="70"/>
                  </a:cubicBezTo>
                  <a:cubicBezTo>
                    <a:pt x="13" y="75"/>
                    <a:pt x="13" y="75"/>
                    <a:pt x="13" y="75"/>
                  </a:cubicBezTo>
                  <a:cubicBezTo>
                    <a:pt x="12" y="77"/>
                    <a:pt x="12" y="77"/>
                    <a:pt x="12" y="77"/>
                  </a:cubicBezTo>
                  <a:cubicBezTo>
                    <a:pt x="12" y="79"/>
                    <a:pt x="12" y="79"/>
                    <a:pt x="12" y="79"/>
                  </a:cubicBezTo>
                  <a:cubicBezTo>
                    <a:pt x="8" y="82"/>
                    <a:pt x="8" y="82"/>
                    <a:pt x="8" y="82"/>
                  </a:cubicBezTo>
                  <a:cubicBezTo>
                    <a:pt x="5" y="87"/>
                    <a:pt x="5" y="87"/>
                    <a:pt x="5" y="87"/>
                  </a:cubicBezTo>
                  <a:cubicBezTo>
                    <a:pt x="5" y="92"/>
                    <a:pt x="5" y="92"/>
                    <a:pt x="5" y="92"/>
                  </a:cubicBezTo>
                  <a:cubicBezTo>
                    <a:pt x="5" y="99"/>
                    <a:pt x="5" y="99"/>
                    <a:pt x="5" y="99"/>
                  </a:cubicBezTo>
                  <a:cubicBezTo>
                    <a:pt x="2" y="104"/>
                    <a:pt x="2" y="104"/>
                    <a:pt x="2" y="104"/>
                  </a:cubicBezTo>
                  <a:cubicBezTo>
                    <a:pt x="0" y="107"/>
                    <a:pt x="0" y="107"/>
                    <a:pt x="0" y="107"/>
                  </a:cubicBezTo>
                  <a:cubicBezTo>
                    <a:pt x="0" y="107"/>
                    <a:pt x="0" y="107"/>
                    <a:pt x="0" y="107"/>
                  </a:cubicBezTo>
                  <a:cubicBezTo>
                    <a:pt x="232" y="89"/>
                    <a:pt x="232" y="89"/>
                    <a:pt x="232" y="89"/>
                  </a:cubicBezTo>
                  <a:cubicBezTo>
                    <a:pt x="232" y="89"/>
                    <a:pt x="232" y="89"/>
                    <a:pt x="232" y="89"/>
                  </a:cubicBezTo>
                  <a:cubicBezTo>
                    <a:pt x="232" y="88"/>
                    <a:pt x="232" y="88"/>
                    <a:pt x="232" y="88"/>
                  </a:cubicBezTo>
                  <a:cubicBezTo>
                    <a:pt x="233" y="82"/>
                    <a:pt x="233" y="82"/>
                    <a:pt x="233" y="82"/>
                  </a:cubicBezTo>
                  <a:cubicBezTo>
                    <a:pt x="233" y="79"/>
                    <a:pt x="233" y="79"/>
                    <a:pt x="233" y="79"/>
                  </a:cubicBezTo>
                  <a:cubicBezTo>
                    <a:pt x="237" y="75"/>
                    <a:pt x="237" y="75"/>
                    <a:pt x="237" y="75"/>
                  </a:cubicBezTo>
                  <a:cubicBezTo>
                    <a:pt x="240" y="75"/>
                    <a:pt x="240" y="75"/>
                    <a:pt x="240" y="75"/>
                  </a:cubicBezTo>
                  <a:cubicBezTo>
                    <a:pt x="244" y="72"/>
                    <a:pt x="244" y="72"/>
                    <a:pt x="244" y="72"/>
                  </a:cubicBezTo>
                  <a:cubicBezTo>
                    <a:pt x="243" y="68"/>
                    <a:pt x="243" y="68"/>
                    <a:pt x="243" y="68"/>
                  </a:cubicBezTo>
                  <a:cubicBezTo>
                    <a:pt x="246" y="64"/>
                    <a:pt x="246" y="64"/>
                    <a:pt x="246" y="64"/>
                  </a:cubicBezTo>
                  <a:cubicBezTo>
                    <a:pt x="280" y="44"/>
                    <a:pt x="280" y="44"/>
                    <a:pt x="280" y="44"/>
                  </a:cubicBezTo>
                  <a:cubicBezTo>
                    <a:pt x="285" y="41"/>
                    <a:pt x="285" y="41"/>
                    <a:pt x="285" y="41"/>
                  </a:cubicBezTo>
                  <a:cubicBezTo>
                    <a:pt x="287" y="37"/>
                    <a:pt x="287" y="37"/>
                    <a:pt x="287" y="37"/>
                  </a:cubicBezTo>
                  <a:cubicBezTo>
                    <a:pt x="291" y="31"/>
                    <a:pt x="291" y="31"/>
                    <a:pt x="291" y="31"/>
                  </a:cubicBezTo>
                  <a:cubicBezTo>
                    <a:pt x="294" y="31"/>
                    <a:pt x="294" y="31"/>
                    <a:pt x="294" y="31"/>
                  </a:cubicBezTo>
                  <a:cubicBezTo>
                    <a:pt x="297" y="35"/>
                    <a:pt x="297" y="35"/>
                    <a:pt x="297" y="35"/>
                  </a:cubicBezTo>
                  <a:cubicBezTo>
                    <a:pt x="301" y="31"/>
                    <a:pt x="301" y="31"/>
                    <a:pt x="301" y="31"/>
                  </a:cubicBezTo>
                  <a:cubicBezTo>
                    <a:pt x="306" y="25"/>
                    <a:pt x="306" y="25"/>
                    <a:pt x="306" y="25"/>
                  </a:cubicBezTo>
                  <a:cubicBezTo>
                    <a:pt x="317" y="23"/>
                    <a:pt x="317" y="23"/>
                    <a:pt x="317" y="23"/>
                  </a:cubicBezTo>
                  <a:cubicBezTo>
                    <a:pt x="318" y="19"/>
                    <a:pt x="318" y="19"/>
                    <a:pt x="318" y="19"/>
                  </a:cubicBezTo>
                  <a:cubicBezTo>
                    <a:pt x="321" y="14"/>
                    <a:pt x="321" y="14"/>
                    <a:pt x="321" y="14"/>
                  </a:cubicBezTo>
                  <a:cubicBezTo>
                    <a:pt x="325" y="12"/>
                    <a:pt x="325" y="12"/>
                    <a:pt x="325" y="12"/>
                  </a:cubicBezTo>
                  <a:cubicBezTo>
                    <a:pt x="326" y="12"/>
                    <a:pt x="326" y="12"/>
                    <a:pt x="326" y="12"/>
                  </a:cubicBezTo>
                  <a:cubicBezTo>
                    <a:pt x="326" y="0"/>
                    <a:pt x="326" y="0"/>
                    <a:pt x="326" y="0"/>
                  </a:cubicBezTo>
                  <a:lnTo>
                    <a:pt x="193" y="1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6" name="Freeform 37">
              <a:extLst>
                <a:ext uri="{FF2B5EF4-FFF2-40B4-BE49-F238E27FC236}">
                  <a16:creationId xmlns:a16="http://schemas.microsoft.com/office/drawing/2014/main" id="{F82492CA-F59A-2949-88F9-5263F1C9635F}"/>
                </a:ext>
              </a:extLst>
            </p:cNvPr>
            <p:cNvSpPr>
              <a:spLocks/>
            </p:cNvSpPr>
            <p:nvPr/>
          </p:nvSpPr>
          <p:spPr bwMode="auto">
            <a:xfrm>
              <a:off x="15025586" y="8035257"/>
              <a:ext cx="1844043" cy="815331"/>
            </a:xfrm>
            <a:custGeom>
              <a:avLst/>
              <a:gdLst>
                <a:gd name="T0" fmla="*/ 320 w 326"/>
                <a:gd name="T1" fmla="*/ 28 h 144"/>
                <a:gd name="T2" fmla="*/ 315 w 326"/>
                <a:gd name="T3" fmla="*/ 38 h 144"/>
                <a:gd name="T4" fmla="*/ 311 w 326"/>
                <a:gd name="T5" fmla="*/ 32 h 144"/>
                <a:gd name="T6" fmla="*/ 300 w 326"/>
                <a:gd name="T7" fmla="*/ 30 h 144"/>
                <a:gd name="T8" fmla="*/ 289 w 326"/>
                <a:gd name="T9" fmla="*/ 35 h 144"/>
                <a:gd name="T10" fmla="*/ 285 w 326"/>
                <a:gd name="T11" fmla="*/ 32 h 144"/>
                <a:gd name="T12" fmla="*/ 282 w 326"/>
                <a:gd name="T13" fmla="*/ 25 h 144"/>
                <a:gd name="T14" fmla="*/ 281 w 326"/>
                <a:gd name="T15" fmla="*/ 18 h 144"/>
                <a:gd name="T16" fmla="*/ 284 w 326"/>
                <a:gd name="T17" fmla="*/ 20 h 144"/>
                <a:gd name="T18" fmla="*/ 290 w 326"/>
                <a:gd name="T19" fmla="*/ 29 h 144"/>
                <a:gd name="T20" fmla="*/ 295 w 326"/>
                <a:gd name="T21" fmla="*/ 26 h 144"/>
                <a:gd name="T22" fmla="*/ 305 w 326"/>
                <a:gd name="T23" fmla="*/ 22 h 144"/>
                <a:gd name="T24" fmla="*/ 306 w 326"/>
                <a:gd name="T25" fmla="*/ 16 h 144"/>
                <a:gd name="T26" fmla="*/ 303 w 326"/>
                <a:gd name="T27" fmla="*/ 12 h 144"/>
                <a:gd name="T28" fmla="*/ 312 w 326"/>
                <a:gd name="T29" fmla="*/ 14 h 144"/>
                <a:gd name="T30" fmla="*/ 308 w 326"/>
                <a:gd name="T31" fmla="*/ 4 h 144"/>
                <a:gd name="T32" fmla="*/ 155 w 326"/>
                <a:gd name="T33" fmla="*/ 28 h 144"/>
                <a:gd name="T34" fmla="*/ 93 w 326"/>
                <a:gd name="T35" fmla="*/ 47 h 144"/>
                <a:gd name="T36" fmla="*/ 85 w 326"/>
                <a:gd name="T37" fmla="*/ 58 h 144"/>
                <a:gd name="T38" fmla="*/ 65 w 326"/>
                <a:gd name="T39" fmla="*/ 70 h 144"/>
                <a:gd name="T40" fmla="*/ 55 w 326"/>
                <a:gd name="T41" fmla="*/ 72 h 144"/>
                <a:gd name="T42" fmla="*/ 14 w 326"/>
                <a:gd name="T43" fmla="*/ 99 h 144"/>
                <a:gd name="T44" fmla="*/ 8 w 326"/>
                <a:gd name="T45" fmla="*/ 110 h 144"/>
                <a:gd name="T46" fmla="*/ 1 w 326"/>
                <a:gd name="T47" fmla="*/ 117 h 144"/>
                <a:gd name="T48" fmla="*/ 0 w 326"/>
                <a:gd name="T49" fmla="*/ 124 h 144"/>
                <a:gd name="T50" fmla="*/ 83 w 326"/>
                <a:gd name="T51" fmla="*/ 104 h 144"/>
                <a:gd name="T52" fmla="*/ 108 w 326"/>
                <a:gd name="T53" fmla="*/ 105 h 144"/>
                <a:gd name="T54" fmla="*/ 123 w 326"/>
                <a:gd name="T55" fmla="*/ 100 h 144"/>
                <a:gd name="T56" fmla="*/ 142 w 326"/>
                <a:gd name="T57" fmla="*/ 114 h 144"/>
                <a:gd name="T58" fmla="*/ 243 w 326"/>
                <a:gd name="T59" fmla="*/ 140 h 144"/>
                <a:gd name="T60" fmla="*/ 256 w 326"/>
                <a:gd name="T61" fmla="*/ 136 h 144"/>
                <a:gd name="T62" fmla="*/ 263 w 326"/>
                <a:gd name="T63" fmla="*/ 117 h 144"/>
                <a:gd name="T64" fmla="*/ 271 w 326"/>
                <a:gd name="T65" fmla="*/ 106 h 144"/>
                <a:gd name="T66" fmla="*/ 270 w 326"/>
                <a:gd name="T67" fmla="*/ 100 h 144"/>
                <a:gd name="T68" fmla="*/ 272 w 326"/>
                <a:gd name="T69" fmla="*/ 97 h 144"/>
                <a:gd name="T70" fmla="*/ 278 w 326"/>
                <a:gd name="T71" fmla="*/ 100 h 144"/>
                <a:gd name="T72" fmla="*/ 281 w 326"/>
                <a:gd name="T73" fmla="*/ 95 h 144"/>
                <a:gd name="T74" fmla="*/ 285 w 326"/>
                <a:gd name="T75" fmla="*/ 95 h 144"/>
                <a:gd name="T76" fmla="*/ 296 w 326"/>
                <a:gd name="T77" fmla="*/ 91 h 144"/>
                <a:gd name="T78" fmla="*/ 301 w 326"/>
                <a:gd name="T79" fmla="*/ 87 h 144"/>
                <a:gd name="T80" fmla="*/ 308 w 326"/>
                <a:gd name="T81" fmla="*/ 81 h 144"/>
                <a:gd name="T82" fmla="*/ 308 w 326"/>
                <a:gd name="T83" fmla="*/ 75 h 144"/>
                <a:gd name="T84" fmla="*/ 301 w 326"/>
                <a:gd name="T85" fmla="*/ 78 h 144"/>
                <a:gd name="T86" fmla="*/ 291 w 326"/>
                <a:gd name="T87" fmla="*/ 83 h 144"/>
                <a:gd name="T88" fmla="*/ 283 w 326"/>
                <a:gd name="T89" fmla="*/ 77 h 144"/>
                <a:gd name="T90" fmla="*/ 288 w 326"/>
                <a:gd name="T91" fmla="*/ 77 h 144"/>
                <a:gd name="T92" fmla="*/ 296 w 326"/>
                <a:gd name="T93" fmla="*/ 73 h 144"/>
                <a:gd name="T94" fmla="*/ 297 w 326"/>
                <a:gd name="T95" fmla="*/ 68 h 144"/>
                <a:gd name="T96" fmla="*/ 296 w 326"/>
                <a:gd name="T97" fmla="*/ 64 h 144"/>
                <a:gd name="T98" fmla="*/ 280 w 326"/>
                <a:gd name="T99" fmla="*/ 58 h 144"/>
                <a:gd name="T100" fmla="*/ 290 w 326"/>
                <a:gd name="T101" fmla="*/ 57 h 144"/>
                <a:gd name="T102" fmla="*/ 294 w 326"/>
                <a:gd name="T103" fmla="*/ 55 h 144"/>
                <a:gd name="T104" fmla="*/ 294 w 326"/>
                <a:gd name="T105" fmla="*/ 51 h 144"/>
                <a:gd name="T106" fmla="*/ 300 w 326"/>
                <a:gd name="T107" fmla="*/ 58 h 144"/>
                <a:gd name="T108" fmla="*/ 306 w 326"/>
                <a:gd name="T109" fmla="*/ 58 h 144"/>
                <a:gd name="T110" fmla="*/ 317 w 326"/>
                <a:gd name="T111" fmla="*/ 57 h 144"/>
                <a:gd name="T112" fmla="*/ 319 w 326"/>
                <a:gd name="T113" fmla="*/ 48 h 144"/>
                <a:gd name="T114" fmla="*/ 322 w 326"/>
                <a:gd name="T115" fmla="*/ 42 h 144"/>
                <a:gd name="T116" fmla="*/ 325 w 326"/>
                <a:gd name="T117" fmla="*/ 3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26" h="144">
                  <a:moveTo>
                    <a:pt x="324" y="34"/>
                  </a:moveTo>
                  <a:cubicBezTo>
                    <a:pt x="322" y="31"/>
                    <a:pt x="322" y="31"/>
                    <a:pt x="322" y="31"/>
                  </a:cubicBezTo>
                  <a:cubicBezTo>
                    <a:pt x="320" y="28"/>
                    <a:pt x="320" y="28"/>
                    <a:pt x="320" y="28"/>
                  </a:cubicBezTo>
                  <a:cubicBezTo>
                    <a:pt x="317" y="28"/>
                    <a:pt x="317" y="28"/>
                    <a:pt x="317" y="28"/>
                  </a:cubicBezTo>
                  <a:cubicBezTo>
                    <a:pt x="316" y="29"/>
                    <a:pt x="316" y="29"/>
                    <a:pt x="316" y="29"/>
                  </a:cubicBezTo>
                  <a:cubicBezTo>
                    <a:pt x="315" y="38"/>
                    <a:pt x="315" y="38"/>
                    <a:pt x="315" y="38"/>
                  </a:cubicBezTo>
                  <a:cubicBezTo>
                    <a:pt x="315" y="40"/>
                    <a:pt x="315" y="40"/>
                    <a:pt x="315" y="40"/>
                  </a:cubicBezTo>
                  <a:cubicBezTo>
                    <a:pt x="312" y="38"/>
                    <a:pt x="312" y="38"/>
                    <a:pt x="312" y="38"/>
                  </a:cubicBezTo>
                  <a:cubicBezTo>
                    <a:pt x="311" y="32"/>
                    <a:pt x="311" y="32"/>
                    <a:pt x="311" y="32"/>
                  </a:cubicBezTo>
                  <a:cubicBezTo>
                    <a:pt x="309" y="28"/>
                    <a:pt x="309" y="28"/>
                    <a:pt x="309" y="28"/>
                  </a:cubicBezTo>
                  <a:cubicBezTo>
                    <a:pt x="306" y="27"/>
                    <a:pt x="306" y="27"/>
                    <a:pt x="306" y="27"/>
                  </a:cubicBezTo>
                  <a:cubicBezTo>
                    <a:pt x="300" y="30"/>
                    <a:pt x="300" y="30"/>
                    <a:pt x="300" y="30"/>
                  </a:cubicBezTo>
                  <a:cubicBezTo>
                    <a:pt x="298" y="30"/>
                    <a:pt x="298" y="30"/>
                    <a:pt x="298" y="30"/>
                  </a:cubicBezTo>
                  <a:cubicBezTo>
                    <a:pt x="292" y="32"/>
                    <a:pt x="292" y="32"/>
                    <a:pt x="292" y="32"/>
                  </a:cubicBezTo>
                  <a:cubicBezTo>
                    <a:pt x="289" y="35"/>
                    <a:pt x="289" y="35"/>
                    <a:pt x="289" y="35"/>
                  </a:cubicBezTo>
                  <a:cubicBezTo>
                    <a:pt x="286" y="39"/>
                    <a:pt x="286" y="39"/>
                    <a:pt x="286" y="39"/>
                  </a:cubicBezTo>
                  <a:cubicBezTo>
                    <a:pt x="285" y="37"/>
                    <a:pt x="285" y="37"/>
                    <a:pt x="285" y="37"/>
                  </a:cubicBezTo>
                  <a:cubicBezTo>
                    <a:pt x="285" y="32"/>
                    <a:pt x="285" y="32"/>
                    <a:pt x="285" y="32"/>
                  </a:cubicBezTo>
                  <a:cubicBezTo>
                    <a:pt x="285" y="30"/>
                    <a:pt x="285" y="30"/>
                    <a:pt x="285" y="30"/>
                  </a:cubicBezTo>
                  <a:cubicBezTo>
                    <a:pt x="283" y="27"/>
                    <a:pt x="283" y="27"/>
                    <a:pt x="283" y="27"/>
                  </a:cubicBezTo>
                  <a:cubicBezTo>
                    <a:pt x="282" y="25"/>
                    <a:pt x="282" y="25"/>
                    <a:pt x="282" y="25"/>
                  </a:cubicBezTo>
                  <a:cubicBezTo>
                    <a:pt x="281" y="23"/>
                    <a:pt x="281" y="23"/>
                    <a:pt x="281" y="23"/>
                  </a:cubicBezTo>
                  <a:cubicBezTo>
                    <a:pt x="281" y="20"/>
                    <a:pt x="281" y="20"/>
                    <a:pt x="281" y="20"/>
                  </a:cubicBezTo>
                  <a:cubicBezTo>
                    <a:pt x="281" y="18"/>
                    <a:pt x="281" y="18"/>
                    <a:pt x="281" y="18"/>
                  </a:cubicBezTo>
                  <a:cubicBezTo>
                    <a:pt x="283" y="16"/>
                    <a:pt x="283" y="16"/>
                    <a:pt x="283" y="16"/>
                  </a:cubicBezTo>
                  <a:cubicBezTo>
                    <a:pt x="283" y="16"/>
                    <a:pt x="283" y="16"/>
                    <a:pt x="283" y="16"/>
                  </a:cubicBezTo>
                  <a:cubicBezTo>
                    <a:pt x="284" y="20"/>
                    <a:pt x="284" y="20"/>
                    <a:pt x="284" y="20"/>
                  </a:cubicBezTo>
                  <a:cubicBezTo>
                    <a:pt x="285" y="26"/>
                    <a:pt x="285" y="26"/>
                    <a:pt x="285" y="26"/>
                  </a:cubicBezTo>
                  <a:cubicBezTo>
                    <a:pt x="287" y="31"/>
                    <a:pt x="287" y="31"/>
                    <a:pt x="287" y="31"/>
                  </a:cubicBezTo>
                  <a:cubicBezTo>
                    <a:pt x="290" y="29"/>
                    <a:pt x="290" y="29"/>
                    <a:pt x="290" y="29"/>
                  </a:cubicBezTo>
                  <a:cubicBezTo>
                    <a:pt x="291" y="28"/>
                    <a:pt x="291" y="28"/>
                    <a:pt x="291" y="28"/>
                  </a:cubicBezTo>
                  <a:cubicBezTo>
                    <a:pt x="294" y="26"/>
                    <a:pt x="294" y="26"/>
                    <a:pt x="294" y="26"/>
                  </a:cubicBezTo>
                  <a:cubicBezTo>
                    <a:pt x="295" y="26"/>
                    <a:pt x="295" y="26"/>
                    <a:pt x="295" y="26"/>
                  </a:cubicBezTo>
                  <a:cubicBezTo>
                    <a:pt x="299" y="24"/>
                    <a:pt x="299" y="24"/>
                    <a:pt x="299" y="24"/>
                  </a:cubicBezTo>
                  <a:cubicBezTo>
                    <a:pt x="300" y="22"/>
                    <a:pt x="300" y="22"/>
                    <a:pt x="300" y="22"/>
                  </a:cubicBezTo>
                  <a:cubicBezTo>
                    <a:pt x="305" y="22"/>
                    <a:pt x="305" y="22"/>
                    <a:pt x="305" y="22"/>
                  </a:cubicBezTo>
                  <a:cubicBezTo>
                    <a:pt x="306" y="19"/>
                    <a:pt x="306" y="19"/>
                    <a:pt x="306" y="19"/>
                  </a:cubicBezTo>
                  <a:cubicBezTo>
                    <a:pt x="307" y="18"/>
                    <a:pt x="307" y="18"/>
                    <a:pt x="307" y="18"/>
                  </a:cubicBezTo>
                  <a:cubicBezTo>
                    <a:pt x="307" y="18"/>
                    <a:pt x="306" y="17"/>
                    <a:pt x="306" y="16"/>
                  </a:cubicBezTo>
                  <a:cubicBezTo>
                    <a:pt x="305" y="16"/>
                    <a:pt x="305" y="16"/>
                    <a:pt x="305" y="16"/>
                  </a:cubicBezTo>
                  <a:cubicBezTo>
                    <a:pt x="303" y="13"/>
                    <a:pt x="303" y="13"/>
                    <a:pt x="303" y="13"/>
                  </a:cubicBezTo>
                  <a:cubicBezTo>
                    <a:pt x="303" y="12"/>
                    <a:pt x="303" y="12"/>
                    <a:pt x="303" y="12"/>
                  </a:cubicBezTo>
                  <a:cubicBezTo>
                    <a:pt x="304" y="12"/>
                    <a:pt x="304" y="12"/>
                    <a:pt x="304" y="12"/>
                  </a:cubicBezTo>
                  <a:cubicBezTo>
                    <a:pt x="309" y="14"/>
                    <a:pt x="309" y="14"/>
                    <a:pt x="309" y="14"/>
                  </a:cubicBezTo>
                  <a:cubicBezTo>
                    <a:pt x="312" y="14"/>
                    <a:pt x="312" y="14"/>
                    <a:pt x="312" y="14"/>
                  </a:cubicBezTo>
                  <a:cubicBezTo>
                    <a:pt x="312" y="11"/>
                    <a:pt x="312" y="11"/>
                    <a:pt x="312" y="11"/>
                  </a:cubicBezTo>
                  <a:cubicBezTo>
                    <a:pt x="309" y="7"/>
                    <a:pt x="309" y="7"/>
                    <a:pt x="309" y="7"/>
                  </a:cubicBezTo>
                  <a:cubicBezTo>
                    <a:pt x="308" y="4"/>
                    <a:pt x="308" y="4"/>
                    <a:pt x="308" y="4"/>
                  </a:cubicBezTo>
                  <a:cubicBezTo>
                    <a:pt x="305" y="0"/>
                    <a:pt x="305" y="0"/>
                    <a:pt x="305" y="0"/>
                  </a:cubicBezTo>
                  <a:cubicBezTo>
                    <a:pt x="218" y="18"/>
                    <a:pt x="218" y="18"/>
                    <a:pt x="218" y="18"/>
                  </a:cubicBezTo>
                  <a:cubicBezTo>
                    <a:pt x="155" y="28"/>
                    <a:pt x="155" y="28"/>
                    <a:pt x="155" y="28"/>
                  </a:cubicBezTo>
                  <a:cubicBezTo>
                    <a:pt x="94" y="35"/>
                    <a:pt x="94" y="35"/>
                    <a:pt x="94" y="35"/>
                  </a:cubicBezTo>
                  <a:cubicBezTo>
                    <a:pt x="94" y="47"/>
                    <a:pt x="94" y="47"/>
                    <a:pt x="94" y="47"/>
                  </a:cubicBezTo>
                  <a:cubicBezTo>
                    <a:pt x="93" y="47"/>
                    <a:pt x="93" y="47"/>
                    <a:pt x="93" y="47"/>
                  </a:cubicBezTo>
                  <a:cubicBezTo>
                    <a:pt x="89" y="49"/>
                    <a:pt x="89" y="49"/>
                    <a:pt x="89" y="49"/>
                  </a:cubicBezTo>
                  <a:cubicBezTo>
                    <a:pt x="86" y="54"/>
                    <a:pt x="86" y="54"/>
                    <a:pt x="86" y="54"/>
                  </a:cubicBezTo>
                  <a:cubicBezTo>
                    <a:pt x="85" y="58"/>
                    <a:pt x="85" y="58"/>
                    <a:pt x="85" y="58"/>
                  </a:cubicBezTo>
                  <a:cubicBezTo>
                    <a:pt x="74" y="60"/>
                    <a:pt x="74" y="60"/>
                    <a:pt x="74" y="60"/>
                  </a:cubicBezTo>
                  <a:cubicBezTo>
                    <a:pt x="69" y="66"/>
                    <a:pt x="69" y="66"/>
                    <a:pt x="69" y="66"/>
                  </a:cubicBezTo>
                  <a:cubicBezTo>
                    <a:pt x="65" y="70"/>
                    <a:pt x="65" y="70"/>
                    <a:pt x="65" y="70"/>
                  </a:cubicBezTo>
                  <a:cubicBezTo>
                    <a:pt x="62" y="66"/>
                    <a:pt x="62" y="66"/>
                    <a:pt x="62" y="66"/>
                  </a:cubicBezTo>
                  <a:cubicBezTo>
                    <a:pt x="59" y="66"/>
                    <a:pt x="59" y="66"/>
                    <a:pt x="59" y="66"/>
                  </a:cubicBezTo>
                  <a:cubicBezTo>
                    <a:pt x="55" y="72"/>
                    <a:pt x="55" y="72"/>
                    <a:pt x="55" y="72"/>
                  </a:cubicBezTo>
                  <a:cubicBezTo>
                    <a:pt x="53" y="76"/>
                    <a:pt x="53" y="76"/>
                    <a:pt x="53" y="76"/>
                  </a:cubicBezTo>
                  <a:cubicBezTo>
                    <a:pt x="48" y="79"/>
                    <a:pt x="48" y="79"/>
                    <a:pt x="48" y="79"/>
                  </a:cubicBezTo>
                  <a:cubicBezTo>
                    <a:pt x="14" y="99"/>
                    <a:pt x="14" y="99"/>
                    <a:pt x="14" y="99"/>
                  </a:cubicBezTo>
                  <a:cubicBezTo>
                    <a:pt x="11" y="103"/>
                    <a:pt x="11" y="103"/>
                    <a:pt x="11" y="103"/>
                  </a:cubicBezTo>
                  <a:cubicBezTo>
                    <a:pt x="12" y="107"/>
                    <a:pt x="12" y="107"/>
                    <a:pt x="12" y="107"/>
                  </a:cubicBezTo>
                  <a:cubicBezTo>
                    <a:pt x="8" y="110"/>
                    <a:pt x="8" y="110"/>
                    <a:pt x="8" y="110"/>
                  </a:cubicBezTo>
                  <a:cubicBezTo>
                    <a:pt x="5" y="110"/>
                    <a:pt x="5" y="110"/>
                    <a:pt x="5" y="110"/>
                  </a:cubicBezTo>
                  <a:cubicBezTo>
                    <a:pt x="1" y="114"/>
                    <a:pt x="1" y="114"/>
                    <a:pt x="1" y="114"/>
                  </a:cubicBezTo>
                  <a:cubicBezTo>
                    <a:pt x="1" y="117"/>
                    <a:pt x="1" y="117"/>
                    <a:pt x="1" y="117"/>
                  </a:cubicBezTo>
                  <a:cubicBezTo>
                    <a:pt x="0" y="123"/>
                    <a:pt x="0" y="123"/>
                    <a:pt x="0" y="123"/>
                  </a:cubicBezTo>
                  <a:cubicBezTo>
                    <a:pt x="0" y="124"/>
                    <a:pt x="0" y="124"/>
                    <a:pt x="0" y="124"/>
                  </a:cubicBezTo>
                  <a:cubicBezTo>
                    <a:pt x="0" y="124"/>
                    <a:pt x="0" y="124"/>
                    <a:pt x="0" y="124"/>
                  </a:cubicBezTo>
                  <a:cubicBezTo>
                    <a:pt x="56" y="118"/>
                    <a:pt x="56" y="118"/>
                    <a:pt x="56" y="118"/>
                  </a:cubicBezTo>
                  <a:cubicBezTo>
                    <a:pt x="73" y="105"/>
                    <a:pt x="73" y="105"/>
                    <a:pt x="73" y="105"/>
                  </a:cubicBezTo>
                  <a:cubicBezTo>
                    <a:pt x="83" y="104"/>
                    <a:pt x="83" y="104"/>
                    <a:pt x="83" y="104"/>
                  </a:cubicBezTo>
                  <a:cubicBezTo>
                    <a:pt x="90" y="104"/>
                    <a:pt x="90" y="104"/>
                    <a:pt x="90" y="104"/>
                  </a:cubicBezTo>
                  <a:cubicBezTo>
                    <a:pt x="102" y="106"/>
                    <a:pt x="102" y="106"/>
                    <a:pt x="102" y="106"/>
                  </a:cubicBezTo>
                  <a:cubicBezTo>
                    <a:pt x="108" y="105"/>
                    <a:pt x="108" y="105"/>
                    <a:pt x="108" y="105"/>
                  </a:cubicBezTo>
                  <a:cubicBezTo>
                    <a:pt x="111" y="104"/>
                    <a:pt x="111" y="104"/>
                    <a:pt x="111" y="104"/>
                  </a:cubicBezTo>
                  <a:cubicBezTo>
                    <a:pt x="116" y="101"/>
                    <a:pt x="116" y="101"/>
                    <a:pt x="116" y="101"/>
                  </a:cubicBezTo>
                  <a:cubicBezTo>
                    <a:pt x="123" y="100"/>
                    <a:pt x="123" y="100"/>
                    <a:pt x="123" y="100"/>
                  </a:cubicBezTo>
                  <a:cubicBezTo>
                    <a:pt x="132" y="101"/>
                    <a:pt x="132" y="101"/>
                    <a:pt x="132" y="101"/>
                  </a:cubicBezTo>
                  <a:cubicBezTo>
                    <a:pt x="138" y="104"/>
                    <a:pt x="138" y="104"/>
                    <a:pt x="138" y="104"/>
                  </a:cubicBezTo>
                  <a:cubicBezTo>
                    <a:pt x="142" y="114"/>
                    <a:pt x="142" y="114"/>
                    <a:pt x="142" y="114"/>
                  </a:cubicBezTo>
                  <a:cubicBezTo>
                    <a:pt x="182" y="106"/>
                    <a:pt x="182" y="106"/>
                    <a:pt x="182" y="106"/>
                  </a:cubicBezTo>
                  <a:cubicBezTo>
                    <a:pt x="234" y="144"/>
                    <a:pt x="234" y="144"/>
                    <a:pt x="234" y="144"/>
                  </a:cubicBezTo>
                  <a:cubicBezTo>
                    <a:pt x="243" y="140"/>
                    <a:pt x="243" y="140"/>
                    <a:pt x="243" y="140"/>
                  </a:cubicBezTo>
                  <a:cubicBezTo>
                    <a:pt x="245" y="140"/>
                    <a:pt x="245" y="140"/>
                    <a:pt x="245" y="140"/>
                  </a:cubicBezTo>
                  <a:cubicBezTo>
                    <a:pt x="254" y="139"/>
                    <a:pt x="254" y="139"/>
                    <a:pt x="254" y="139"/>
                  </a:cubicBezTo>
                  <a:cubicBezTo>
                    <a:pt x="256" y="136"/>
                    <a:pt x="256" y="136"/>
                    <a:pt x="256" y="136"/>
                  </a:cubicBezTo>
                  <a:cubicBezTo>
                    <a:pt x="259" y="133"/>
                    <a:pt x="259" y="133"/>
                    <a:pt x="259" y="133"/>
                  </a:cubicBezTo>
                  <a:cubicBezTo>
                    <a:pt x="260" y="124"/>
                    <a:pt x="260" y="124"/>
                    <a:pt x="260" y="124"/>
                  </a:cubicBezTo>
                  <a:cubicBezTo>
                    <a:pt x="263" y="117"/>
                    <a:pt x="263" y="117"/>
                    <a:pt x="263" y="117"/>
                  </a:cubicBezTo>
                  <a:cubicBezTo>
                    <a:pt x="267" y="111"/>
                    <a:pt x="267" y="111"/>
                    <a:pt x="267" y="111"/>
                  </a:cubicBezTo>
                  <a:cubicBezTo>
                    <a:pt x="271" y="108"/>
                    <a:pt x="271" y="108"/>
                    <a:pt x="271" y="108"/>
                  </a:cubicBezTo>
                  <a:cubicBezTo>
                    <a:pt x="271" y="106"/>
                    <a:pt x="271" y="106"/>
                    <a:pt x="271" y="106"/>
                  </a:cubicBezTo>
                  <a:cubicBezTo>
                    <a:pt x="270" y="103"/>
                    <a:pt x="270" y="103"/>
                    <a:pt x="270" y="103"/>
                  </a:cubicBezTo>
                  <a:cubicBezTo>
                    <a:pt x="269" y="101"/>
                    <a:pt x="269" y="101"/>
                    <a:pt x="269" y="101"/>
                  </a:cubicBezTo>
                  <a:cubicBezTo>
                    <a:pt x="270" y="100"/>
                    <a:pt x="270" y="100"/>
                    <a:pt x="270" y="100"/>
                  </a:cubicBezTo>
                  <a:cubicBezTo>
                    <a:pt x="270" y="98"/>
                    <a:pt x="270" y="98"/>
                    <a:pt x="270" y="98"/>
                  </a:cubicBezTo>
                  <a:cubicBezTo>
                    <a:pt x="271" y="97"/>
                    <a:pt x="271" y="97"/>
                    <a:pt x="271" y="97"/>
                  </a:cubicBezTo>
                  <a:cubicBezTo>
                    <a:pt x="272" y="97"/>
                    <a:pt x="272" y="97"/>
                    <a:pt x="272" y="97"/>
                  </a:cubicBezTo>
                  <a:cubicBezTo>
                    <a:pt x="273" y="98"/>
                    <a:pt x="273" y="98"/>
                    <a:pt x="273" y="98"/>
                  </a:cubicBezTo>
                  <a:cubicBezTo>
                    <a:pt x="274" y="102"/>
                    <a:pt x="274" y="102"/>
                    <a:pt x="274" y="102"/>
                  </a:cubicBezTo>
                  <a:cubicBezTo>
                    <a:pt x="278" y="100"/>
                    <a:pt x="278" y="100"/>
                    <a:pt x="278" y="100"/>
                  </a:cubicBezTo>
                  <a:cubicBezTo>
                    <a:pt x="281" y="99"/>
                    <a:pt x="281" y="99"/>
                    <a:pt x="281" y="99"/>
                  </a:cubicBezTo>
                  <a:cubicBezTo>
                    <a:pt x="281" y="97"/>
                    <a:pt x="281" y="97"/>
                    <a:pt x="281" y="97"/>
                  </a:cubicBezTo>
                  <a:cubicBezTo>
                    <a:pt x="281" y="95"/>
                    <a:pt x="281" y="95"/>
                    <a:pt x="281" y="95"/>
                  </a:cubicBezTo>
                  <a:cubicBezTo>
                    <a:pt x="283" y="94"/>
                    <a:pt x="283" y="94"/>
                    <a:pt x="283" y="94"/>
                  </a:cubicBezTo>
                  <a:cubicBezTo>
                    <a:pt x="283" y="93"/>
                    <a:pt x="283" y="93"/>
                    <a:pt x="283" y="93"/>
                  </a:cubicBezTo>
                  <a:cubicBezTo>
                    <a:pt x="285" y="95"/>
                    <a:pt x="285" y="95"/>
                    <a:pt x="285" y="95"/>
                  </a:cubicBezTo>
                  <a:cubicBezTo>
                    <a:pt x="290" y="93"/>
                    <a:pt x="290" y="93"/>
                    <a:pt x="290" y="93"/>
                  </a:cubicBezTo>
                  <a:cubicBezTo>
                    <a:pt x="294" y="91"/>
                    <a:pt x="294" y="91"/>
                    <a:pt x="294" y="91"/>
                  </a:cubicBezTo>
                  <a:cubicBezTo>
                    <a:pt x="296" y="91"/>
                    <a:pt x="296" y="91"/>
                    <a:pt x="296" y="91"/>
                  </a:cubicBezTo>
                  <a:cubicBezTo>
                    <a:pt x="299" y="89"/>
                    <a:pt x="299" y="89"/>
                    <a:pt x="299" y="89"/>
                  </a:cubicBezTo>
                  <a:cubicBezTo>
                    <a:pt x="301" y="88"/>
                    <a:pt x="301" y="88"/>
                    <a:pt x="301" y="88"/>
                  </a:cubicBezTo>
                  <a:cubicBezTo>
                    <a:pt x="301" y="87"/>
                    <a:pt x="301" y="87"/>
                    <a:pt x="301" y="87"/>
                  </a:cubicBezTo>
                  <a:cubicBezTo>
                    <a:pt x="305" y="90"/>
                    <a:pt x="305" y="90"/>
                    <a:pt x="305" y="90"/>
                  </a:cubicBezTo>
                  <a:cubicBezTo>
                    <a:pt x="307" y="86"/>
                    <a:pt x="307" y="86"/>
                    <a:pt x="307" y="86"/>
                  </a:cubicBezTo>
                  <a:cubicBezTo>
                    <a:pt x="308" y="81"/>
                    <a:pt x="308" y="81"/>
                    <a:pt x="308" y="81"/>
                  </a:cubicBezTo>
                  <a:cubicBezTo>
                    <a:pt x="309" y="79"/>
                    <a:pt x="309" y="79"/>
                    <a:pt x="309" y="79"/>
                  </a:cubicBezTo>
                  <a:cubicBezTo>
                    <a:pt x="310" y="77"/>
                    <a:pt x="310" y="77"/>
                    <a:pt x="310" y="77"/>
                  </a:cubicBezTo>
                  <a:cubicBezTo>
                    <a:pt x="310" y="77"/>
                    <a:pt x="309" y="74"/>
                    <a:pt x="308" y="75"/>
                  </a:cubicBezTo>
                  <a:cubicBezTo>
                    <a:pt x="307" y="75"/>
                    <a:pt x="304" y="76"/>
                    <a:pt x="304" y="76"/>
                  </a:cubicBezTo>
                  <a:cubicBezTo>
                    <a:pt x="303" y="78"/>
                    <a:pt x="303" y="78"/>
                    <a:pt x="303" y="78"/>
                  </a:cubicBezTo>
                  <a:cubicBezTo>
                    <a:pt x="301" y="78"/>
                    <a:pt x="301" y="78"/>
                    <a:pt x="301" y="78"/>
                  </a:cubicBezTo>
                  <a:cubicBezTo>
                    <a:pt x="299" y="80"/>
                    <a:pt x="299" y="80"/>
                    <a:pt x="299" y="80"/>
                  </a:cubicBezTo>
                  <a:cubicBezTo>
                    <a:pt x="294" y="83"/>
                    <a:pt x="294" y="83"/>
                    <a:pt x="294" y="83"/>
                  </a:cubicBezTo>
                  <a:cubicBezTo>
                    <a:pt x="291" y="83"/>
                    <a:pt x="291" y="83"/>
                    <a:pt x="291" y="83"/>
                  </a:cubicBezTo>
                  <a:cubicBezTo>
                    <a:pt x="283" y="81"/>
                    <a:pt x="283" y="81"/>
                    <a:pt x="283" y="81"/>
                  </a:cubicBezTo>
                  <a:cubicBezTo>
                    <a:pt x="283" y="79"/>
                    <a:pt x="283" y="79"/>
                    <a:pt x="283" y="79"/>
                  </a:cubicBezTo>
                  <a:cubicBezTo>
                    <a:pt x="283" y="77"/>
                    <a:pt x="283" y="77"/>
                    <a:pt x="283" y="77"/>
                  </a:cubicBezTo>
                  <a:cubicBezTo>
                    <a:pt x="284" y="76"/>
                    <a:pt x="284" y="76"/>
                    <a:pt x="284" y="76"/>
                  </a:cubicBezTo>
                  <a:cubicBezTo>
                    <a:pt x="286" y="76"/>
                    <a:pt x="286" y="76"/>
                    <a:pt x="286" y="76"/>
                  </a:cubicBezTo>
                  <a:cubicBezTo>
                    <a:pt x="288" y="77"/>
                    <a:pt x="288" y="77"/>
                    <a:pt x="288" y="77"/>
                  </a:cubicBezTo>
                  <a:cubicBezTo>
                    <a:pt x="293" y="77"/>
                    <a:pt x="293" y="77"/>
                    <a:pt x="293" y="77"/>
                  </a:cubicBezTo>
                  <a:cubicBezTo>
                    <a:pt x="296" y="75"/>
                    <a:pt x="296" y="75"/>
                    <a:pt x="296" y="75"/>
                  </a:cubicBezTo>
                  <a:cubicBezTo>
                    <a:pt x="296" y="73"/>
                    <a:pt x="296" y="73"/>
                    <a:pt x="296" y="73"/>
                  </a:cubicBezTo>
                  <a:cubicBezTo>
                    <a:pt x="295" y="71"/>
                    <a:pt x="295" y="71"/>
                    <a:pt x="295" y="71"/>
                  </a:cubicBezTo>
                  <a:cubicBezTo>
                    <a:pt x="296" y="68"/>
                    <a:pt x="296" y="68"/>
                    <a:pt x="296" y="68"/>
                  </a:cubicBezTo>
                  <a:cubicBezTo>
                    <a:pt x="297" y="68"/>
                    <a:pt x="297" y="68"/>
                    <a:pt x="297" y="68"/>
                  </a:cubicBezTo>
                  <a:cubicBezTo>
                    <a:pt x="299" y="66"/>
                    <a:pt x="299" y="66"/>
                    <a:pt x="299" y="66"/>
                  </a:cubicBezTo>
                  <a:cubicBezTo>
                    <a:pt x="299" y="64"/>
                    <a:pt x="299" y="64"/>
                    <a:pt x="299" y="64"/>
                  </a:cubicBezTo>
                  <a:cubicBezTo>
                    <a:pt x="296" y="64"/>
                    <a:pt x="296" y="64"/>
                    <a:pt x="296" y="64"/>
                  </a:cubicBezTo>
                  <a:cubicBezTo>
                    <a:pt x="290" y="61"/>
                    <a:pt x="290" y="61"/>
                    <a:pt x="290" y="61"/>
                  </a:cubicBezTo>
                  <a:cubicBezTo>
                    <a:pt x="283" y="60"/>
                    <a:pt x="283" y="60"/>
                    <a:pt x="283" y="60"/>
                  </a:cubicBezTo>
                  <a:cubicBezTo>
                    <a:pt x="280" y="58"/>
                    <a:pt x="280" y="58"/>
                    <a:pt x="280" y="58"/>
                  </a:cubicBezTo>
                  <a:cubicBezTo>
                    <a:pt x="280" y="57"/>
                    <a:pt x="280" y="57"/>
                    <a:pt x="280" y="57"/>
                  </a:cubicBezTo>
                  <a:cubicBezTo>
                    <a:pt x="284" y="57"/>
                    <a:pt x="284" y="57"/>
                    <a:pt x="284" y="57"/>
                  </a:cubicBezTo>
                  <a:cubicBezTo>
                    <a:pt x="290" y="57"/>
                    <a:pt x="290" y="57"/>
                    <a:pt x="290" y="57"/>
                  </a:cubicBezTo>
                  <a:cubicBezTo>
                    <a:pt x="294" y="59"/>
                    <a:pt x="294" y="59"/>
                    <a:pt x="294" y="59"/>
                  </a:cubicBezTo>
                  <a:cubicBezTo>
                    <a:pt x="295" y="57"/>
                    <a:pt x="295" y="57"/>
                    <a:pt x="295" y="57"/>
                  </a:cubicBezTo>
                  <a:cubicBezTo>
                    <a:pt x="294" y="55"/>
                    <a:pt x="294" y="55"/>
                    <a:pt x="294" y="55"/>
                  </a:cubicBezTo>
                  <a:cubicBezTo>
                    <a:pt x="293" y="54"/>
                    <a:pt x="293" y="54"/>
                    <a:pt x="293" y="54"/>
                  </a:cubicBezTo>
                  <a:cubicBezTo>
                    <a:pt x="292" y="52"/>
                    <a:pt x="292" y="52"/>
                    <a:pt x="292" y="52"/>
                  </a:cubicBezTo>
                  <a:cubicBezTo>
                    <a:pt x="294" y="51"/>
                    <a:pt x="294" y="51"/>
                    <a:pt x="294" y="51"/>
                  </a:cubicBezTo>
                  <a:cubicBezTo>
                    <a:pt x="297" y="51"/>
                    <a:pt x="297" y="51"/>
                    <a:pt x="297" y="51"/>
                  </a:cubicBezTo>
                  <a:cubicBezTo>
                    <a:pt x="298" y="56"/>
                    <a:pt x="298" y="56"/>
                    <a:pt x="298" y="56"/>
                  </a:cubicBezTo>
                  <a:cubicBezTo>
                    <a:pt x="300" y="58"/>
                    <a:pt x="300" y="58"/>
                    <a:pt x="300" y="58"/>
                  </a:cubicBezTo>
                  <a:cubicBezTo>
                    <a:pt x="303" y="58"/>
                    <a:pt x="303" y="58"/>
                    <a:pt x="303" y="58"/>
                  </a:cubicBezTo>
                  <a:cubicBezTo>
                    <a:pt x="304" y="57"/>
                    <a:pt x="304" y="57"/>
                    <a:pt x="304" y="57"/>
                  </a:cubicBezTo>
                  <a:cubicBezTo>
                    <a:pt x="306" y="58"/>
                    <a:pt x="306" y="58"/>
                    <a:pt x="306" y="58"/>
                  </a:cubicBezTo>
                  <a:cubicBezTo>
                    <a:pt x="310" y="58"/>
                    <a:pt x="310" y="58"/>
                    <a:pt x="310" y="58"/>
                  </a:cubicBezTo>
                  <a:cubicBezTo>
                    <a:pt x="316" y="58"/>
                    <a:pt x="316" y="58"/>
                    <a:pt x="316" y="58"/>
                  </a:cubicBezTo>
                  <a:cubicBezTo>
                    <a:pt x="317" y="57"/>
                    <a:pt x="317" y="57"/>
                    <a:pt x="317" y="57"/>
                  </a:cubicBezTo>
                  <a:cubicBezTo>
                    <a:pt x="317" y="53"/>
                    <a:pt x="317" y="53"/>
                    <a:pt x="317" y="53"/>
                  </a:cubicBezTo>
                  <a:cubicBezTo>
                    <a:pt x="318" y="51"/>
                    <a:pt x="318" y="51"/>
                    <a:pt x="318" y="51"/>
                  </a:cubicBezTo>
                  <a:cubicBezTo>
                    <a:pt x="319" y="48"/>
                    <a:pt x="319" y="48"/>
                    <a:pt x="319" y="48"/>
                  </a:cubicBezTo>
                  <a:cubicBezTo>
                    <a:pt x="319" y="46"/>
                    <a:pt x="319" y="46"/>
                    <a:pt x="319" y="46"/>
                  </a:cubicBezTo>
                  <a:cubicBezTo>
                    <a:pt x="320" y="42"/>
                    <a:pt x="320" y="42"/>
                    <a:pt x="320" y="42"/>
                  </a:cubicBezTo>
                  <a:cubicBezTo>
                    <a:pt x="322" y="42"/>
                    <a:pt x="322" y="42"/>
                    <a:pt x="322" y="42"/>
                  </a:cubicBezTo>
                  <a:cubicBezTo>
                    <a:pt x="323" y="44"/>
                    <a:pt x="323" y="44"/>
                    <a:pt x="323" y="44"/>
                  </a:cubicBezTo>
                  <a:cubicBezTo>
                    <a:pt x="325" y="42"/>
                    <a:pt x="325" y="42"/>
                    <a:pt x="325" y="42"/>
                  </a:cubicBezTo>
                  <a:cubicBezTo>
                    <a:pt x="325" y="39"/>
                    <a:pt x="325" y="39"/>
                    <a:pt x="325" y="39"/>
                  </a:cubicBezTo>
                  <a:cubicBezTo>
                    <a:pt x="326" y="37"/>
                    <a:pt x="326" y="37"/>
                    <a:pt x="326" y="37"/>
                  </a:cubicBezTo>
                  <a:lnTo>
                    <a:pt x="324" y="3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7" name="Freeform 38">
              <a:extLst>
                <a:ext uri="{FF2B5EF4-FFF2-40B4-BE49-F238E27FC236}">
                  <a16:creationId xmlns:a16="http://schemas.microsoft.com/office/drawing/2014/main" id="{3242A3B5-7E3B-5444-8D51-B484640C6685}"/>
                </a:ext>
              </a:extLst>
            </p:cNvPr>
            <p:cNvSpPr>
              <a:spLocks/>
            </p:cNvSpPr>
            <p:nvPr/>
          </p:nvSpPr>
          <p:spPr bwMode="auto">
            <a:xfrm>
              <a:off x="14758332" y="8703564"/>
              <a:ext cx="1135823" cy="1223000"/>
            </a:xfrm>
            <a:custGeom>
              <a:avLst/>
              <a:gdLst>
                <a:gd name="T0" fmla="*/ 196 w 201"/>
                <a:gd name="T1" fmla="*/ 127 h 216"/>
                <a:gd name="T2" fmla="*/ 195 w 201"/>
                <a:gd name="T3" fmla="*/ 120 h 216"/>
                <a:gd name="T4" fmla="*/ 191 w 201"/>
                <a:gd name="T5" fmla="*/ 115 h 216"/>
                <a:gd name="T6" fmla="*/ 190 w 201"/>
                <a:gd name="T7" fmla="*/ 110 h 216"/>
                <a:gd name="T8" fmla="*/ 187 w 201"/>
                <a:gd name="T9" fmla="*/ 107 h 216"/>
                <a:gd name="T10" fmla="*/ 183 w 201"/>
                <a:gd name="T11" fmla="*/ 106 h 216"/>
                <a:gd name="T12" fmla="*/ 181 w 201"/>
                <a:gd name="T13" fmla="*/ 101 h 216"/>
                <a:gd name="T14" fmla="*/ 179 w 201"/>
                <a:gd name="T15" fmla="*/ 96 h 216"/>
                <a:gd name="T16" fmla="*/ 174 w 201"/>
                <a:gd name="T17" fmla="*/ 89 h 216"/>
                <a:gd name="T18" fmla="*/ 168 w 201"/>
                <a:gd name="T19" fmla="*/ 84 h 216"/>
                <a:gd name="T20" fmla="*/ 158 w 201"/>
                <a:gd name="T21" fmla="*/ 78 h 216"/>
                <a:gd name="T22" fmla="*/ 147 w 201"/>
                <a:gd name="T23" fmla="*/ 63 h 216"/>
                <a:gd name="T24" fmla="*/ 126 w 201"/>
                <a:gd name="T25" fmla="*/ 46 h 216"/>
                <a:gd name="T26" fmla="*/ 116 w 201"/>
                <a:gd name="T27" fmla="*/ 35 h 216"/>
                <a:gd name="T28" fmla="*/ 111 w 201"/>
                <a:gd name="T29" fmla="*/ 27 h 216"/>
                <a:gd name="T30" fmla="*/ 96 w 201"/>
                <a:gd name="T31" fmla="*/ 19 h 216"/>
                <a:gd name="T32" fmla="*/ 92 w 201"/>
                <a:gd name="T33" fmla="*/ 14 h 216"/>
                <a:gd name="T34" fmla="*/ 97 w 201"/>
                <a:gd name="T35" fmla="*/ 8 h 216"/>
                <a:gd name="T36" fmla="*/ 103 w 201"/>
                <a:gd name="T37" fmla="*/ 4 h 216"/>
                <a:gd name="T38" fmla="*/ 104 w 201"/>
                <a:gd name="T39" fmla="*/ 0 h 216"/>
                <a:gd name="T40" fmla="*/ 48 w 201"/>
                <a:gd name="T41" fmla="*/ 6 h 216"/>
                <a:gd name="T42" fmla="*/ 0 w 201"/>
                <a:gd name="T43" fmla="*/ 10 h 216"/>
                <a:gd name="T44" fmla="*/ 11 w 201"/>
                <a:gd name="T45" fmla="*/ 58 h 216"/>
                <a:gd name="T46" fmla="*/ 25 w 201"/>
                <a:gd name="T47" fmla="*/ 107 h 216"/>
                <a:gd name="T48" fmla="*/ 38 w 201"/>
                <a:gd name="T49" fmla="*/ 128 h 216"/>
                <a:gd name="T50" fmla="*/ 39 w 201"/>
                <a:gd name="T51" fmla="*/ 137 h 216"/>
                <a:gd name="T52" fmla="*/ 40 w 201"/>
                <a:gd name="T53" fmla="*/ 144 h 216"/>
                <a:gd name="T54" fmla="*/ 39 w 201"/>
                <a:gd name="T55" fmla="*/ 150 h 216"/>
                <a:gd name="T56" fmla="*/ 35 w 201"/>
                <a:gd name="T57" fmla="*/ 157 h 216"/>
                <a:gd name="T58" fmla="*/ 37 w 201"/>
                <a:gd name="T59" fmla="*/ 172 h 216"/>
                <a:gd name="T60" fmla="*/ 40 w 201"/>
                <a:gd name="T61" fmla="*/ 182 h 216"/>
                <a:gd name="T62" fmla="*/ 37 w 201"/>
                <a:gd name="T63" fmla="*/ 186 h 216"/>
                <a:gd name="T64" fmla="*/ 41 w 201"/>
                <a:gd name="T65" fmla="*/ 193 h 216"/>
                <a:gd name="T66" fmla="*/ 46 w 201"/>
                <a:gd name="T67" fmla="*/ 201 h 216"/>
                <a:gd name="T68" fmla="*/ 160 w 201"/>
                <a:gd name="T69" fmla="*/ 207 h 216"/>
                <a:gd name="T70" fmla="*/ 169 w 201"/>
                <a:gd name="T71" fmla="*/ 216 h 216"/>
                <a:gd name="T72" fmla="*/ 166 w 201"/>
                <a:gd name="T73" fmla="*/ 193 h 216"/>
                <a:gd name="T74" fmla="*/ 183 w 201"/>
                <a:gd name="T75" fmla="*/ 196 h 216"/>
                <a:gd name="T76" fmla="*/ 185 w 201"/>
                <a:gd name="T77" fmla="*/ 189 h 216"/>
                <a:gd name="T78" fmla="*/ 182 w 201"/>
                <a:gd name="T79" fmla="*/ 187 h 216"/>
                <a:gd name="T80" fmla="*/ 180 w 201"/>
                <a:gd name="T81" fmla="*/ 183 h 216"/>
                <a:gd name="T82" fmla="*/ 185 w 201"/>
                <a:gd name="T83" fmla="*/ 183 h 216"/>
                <a:gd name="T84" fmla="*/ 183 w 201"/>
                <a:gd name="T85" fmla="*/ 177 h 216"/>
                <a:gd name="T86" fmla="*/ 188 w 201"/>
                <a:gd name="T87" fmla="*/ 174 h 216"/>
                <a:gd name="T88" fmla="*/ 187 w 201"/>
                <a:gd name="T89" fmla="*/ 168 h 216"/>
                <a:gd name="T90" fmla="*/ 188 w 201"/>
                <a:gd name="T91" fmla="*/ 165 h 216"/>
                <a:gd name="T92" fmla="*/ 189 w 201"/>
                <a:gd name="T93" fmla="*/ 161 h 216"/>
                <a:gd name="T94" fmla="*/ 189 w 201"/>
                <a:gd name="T95" fmla="*/ 151 h 216"/>
                <a:gd name="T96" fmla="*/ 194 w 201"/>
                <a:gd name="T97" fmla="*/ 152 h 216"/>
                <a:gd name="T98" fmla="*/ 193 w 201"/>
                <a:gd name="T99" fmla="*/ 149 h 216"/>
                <a:gd name="T100" fmla="*/ 189 w 201"/>
                <a:gd name="T101" fmla="*/ 144 h 216"/>
                <a:gd name="T102" fmla="*/ 196 w 201"/>
                <a:gd name="T103" fmla="*/ 144 h 216"/>
                <a:gd name="T104" fmla="*/ 193 w 201"/>
                <a:gd name="T105" fmla="*/ 141 h 216"/>
                <a:gd name="T106" fmla="*/ 192 w 201"/>
                <a:gd name="T107" fmla="*/ 137 h 216"/>
                <a:gd name="T108" fmla="*/ 197 w 201"/>
                <a:gd name="T109" fmla="*/ 138 h 216"/>
                <a:gd name="T110" fmla="*/ 199 w 201"/>
                <a:gd name="T111" fmla="*/ 134 h 216"/>
                <a:gd name="T112" fmla="*/ 201 w 201"/>
                <a:gd name="T113" fmla="*/ 130 h 216"/>
                <a:gd name="T114" fmla="*/ 198 w 201"/>
                <a:gd name="T115" fmla="*/ 128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1" h="216">
                  <a:moveTo>
                    <a:pt x="198" y="128"/>
                  </a:moveTo>
                  <a:cubicBezTo>
                    <a:pt x="196" y="127"/>
                    <a:pt x="196" y="127"/>
                    <a:pt x="196" y="127"/>
                  </a:cubicBezTo>
                  <a:cubicBezTo>
                    <a:pt x="195" y="124"/>
                    <a:pt x="195" y="124"/>
                    <a:pt x="195" y="124"/>
                  </a:cubicBezTo>
                  <a:cubicBezTo>
                    <a:pt x="195" y="120"/>
                    <a:pt x="195" y="120"/>
                    <a:pt x="195" y="120"/>
                  </a:cubicBezTo>
                  <a:cubicBezTo>
                    <a:pt x="195" y="119"/>
                    <a:pt x="195" y="119"/>
                    <a:pt x="195" y="119"/>
                  </a:cubicBezTo>
                  <a:cubicBezTo>
                    <a:pt x="191" y="115"/>
                    <a:pt x="191" y="115"/>
                    <a:pt x="191" y="115"/>
                  </a:cubicBezTo>
                  <a:cubicBezTo>
                    <a:pt x="190" y="112"/>
                    <a:pt x="190" y="112"/>
                    <a:pt x="190" y="112"/>
                  </a:cubicBezTo>
                  <a:cubicBezTo>
                    <a:pt x="190" y="110"/>
                    <a:pt x="190" y="110"/>
                    <a:pt x="190" y="110"/>
                  </a:cubicBezTo>
                  <a:cubicBezTo>
                    <a:pt x="190" y="109"/>
                    <a:pt x="190" y="109"/>
                    <a:pt x="190" y="109"/>
                  </a:cubicBezTo>
                  <a:cubicBezTo>
                    <a:pt x="187" y="107"/>
                    <a:pt x="187" y="107"/>
                    <a:pt x="187" y="107"/>
                  </a:cubicBezTo>
                  <a:cubicBezTo>
                    <a:pt x="184" y="106"/>
                    <a:pt x="184" y="106"/>
                    <a:pt x="184" y="106"/>
                  </a:cubicBezTo>
                  <a:cubicBezTo>
                    <a:pt x="183" y="106"/>
                    <a:pt x="183" y="106"/>
                    <a:pt x="183" y="106"/>
                  </a:cubicBezTo>
                  <a:cubicBezTo>
                    <a:pt x="182" y="104"/>
                    <a:pt x="182" y="104"/>
                    <a:pt x="182" y="104"/>
                  </a:cubicBezTo>
                  <a:cubicBezTo>
                    <a:pt x="181" y="101"/>
                    <a:pt x="181" y="101"/>
                    <a:pt x="181" y="101"/>
                  </a:cubicBezTo>
                  <a:cubicBezTo>
                    <a:pt x="181" y="99"/>
                    <a:pt x="181" y="99"/>
                    <a:pt x="181" y="99"/>
                  </a:cubicBezTo>
                  <a:cubicBezTo>
                    <a:pt x="179" y="96"/>
                    <a:pt x="179" y="96"/>
                    <a:pt x="179" y="96"/>
                  </a:cubicBezTo>
                  <a:cubicBezTo>
                    <a:pt x="176" y="91"/>
                    <a:pt x="176" y="91"/>
                    <a:pt x="176" y="91"/>
                  </a:cubicBezTo>
                  <a:cubicBezTo>
                    <a:pt x="174" y="89"/>
                    <a:pt x="174" y="89"/>
                    <a:pt x="174" y="89"/>
                  </a:cubicBezTo>
                  <a:cubicBezTo>
                    <a:pt x="171" y="87"/>
                    <a:pt x="171" y="87"/>
                    <a:pt x="171" y="87"/>
                  </a:cubicBezTo>
                  <a:cubicBezTo>
                    <a:pt x="168" y="84"/>
                    <a:pt x="168" y="84"/>
                    <a:pt x="168" y="84"/>
                  </a:cubicBezTo>
                  <a:cubicBezTo>
                    <a:pt x="165" y="81"/>
                    <a:pt x="165" y="81"/>
                    <a:pt x="165" y="81"/>
                  </a:cubicBezTo>
                  <a:cubicBezTo>
                    <a:pt x="158" y="78"/>
                    <a:pt x="158" y="78"/>
                    <a:pt x="158" y="78"/>
                  </a:cubicBezTo>
                  <a:cubicBezTo>
                    <a:pt x="153" y="71"/>
                    <a:pt x="153" y="71"/>
                    <a:pt x="153" y="71"/>
                  </a:cubicBezTo>
                  <a:cubicBezTo>
                    <a:pt x="147" y="63"/>
                    <a:pt x="147" y="63"/>
                    <a:pt x="147" y="63"/>
                  </a:cubicBezTo>
                  <a:cubicBezTo>
                    <a:pt x="142" y="59"/>
                    <a:pt x="142" y="59"/>
                    <a:pt x="142" y="59"/>
                  </a:cubicBezTo>
                  <a:cubicBezTo>
                    <a:pt x="126" y="46"/>
                    <a:pt x="126" y="46"/>
                    <a:pt x="126" y="46"/>
                  </a:cubicBezTo>
                  <a:cubicBezTo>
                    <a:pt x="121" y="40"/>
                    <a:pt x="121" y="40"/>
                    <a:pt x="121" y="40"/>
                  </a:cubicBezTo>
                  <a:cubicBezTo>
                    <a:pt x="116" y="35"/>
                    <a:pt x="116" y="35"/>
                    <a:pt x="116" y="35"/>
                  </a:cubicBezTo>
                  <a:cubicBezTo>
                    <a:pt x="114" y="31"/>
                    <a:pt x="114" y="31"/>
                    <a:pt x="114" y="31"/>
                  </a:cubicBezTo>
                  <a:cubicBezTo>
                    <a:pt x="111" y="27"/>
                    <a:pt x="111" y="27"/>
                    <a:pt x="111" y="27"/>
                  </a:cubicBezTo>
                  <a:cubicBezTo>
                    <a:pt x="108" y="24"/>
                    <a:pt x="108" y="24"/>
                    <a:pt x="108" y="24"/>
                  </a:cubicBezTo>
                  <a:cubicBezTo>
                    <a:pt x="96" y="19"/>
                    <a:pt x="96" y="19"/>
                    <a:pt x="96" y="19"/>
                  </a:cubicBezTo>
                  <a:cubicBezTo>
                    <a:pt x="94" y="16"/>
                    <a:pt x="94" y="16"/>
                    <a:pt x="94" y="16"/>
                  </a:cubicBezTo>
                  <a:cubicBezTo>
                    <a:pt x="92" y="14"/>
                    <a:pt x="92" y="14"/>
                    <a:pt x="92" y="14"/>
                  </a:cubicBezTo>
                  <a:cubicBezTo>
                    <a:pt x="92" y="11"/>
                    <a:pt x="92" y="11"/>
                    <a:pt x="92" y="11"/>
                  </a:cubicBezTo>
                  <a:cubicBezTo>
                    <a:pt x="97" y="8"/>
                    <a:pt x="97" y="8"/>
                    <a:pt x="97" y="8"/>
                  </a:cubicBezTo>
                  <a:cubicBezTo>
                    <a:pt x="101" y="5"/>
                    <a:pt x="101" y="5"/>
                    <a:pt x="101" y="5"/>
                  </a:cubicBezTo>
                  <a:cubicBezTo>
                    <a:pt x="103" y="4"/>
                    <a:pt x="103" y="4"/>
                    <a:pt x="103" y="4"/>
                  </a:cubicBezTo>
                  <a:cubicBezTo>
                    <a:pt x="103" y="2"/>
                    <a:pt x="103" y="2"/>
                    <a:pt x="103" y="2"/>
                  </a:cubicBezTo>
                  <a:cubicBezTo>
                    <a:pt x="104" y="0"/>
                    <a:pt x="104" y="0"/>
                    <a:pt x="104" y="0"/>
                  </a:cubicBezTo>
                  <a:cubicBezTo>
                    <a:pt x="104" y="0"/>
                    <a:pt x="104" y="0"/>
                    <a:pt x="104" y="0"/>
                  </a:cubicBezTo>
                  <a:cubicBezTo>
                    <a:pt x="48" y="6"/>
                    <a:pt x="48" y="6"/>
                    <a:pt x="48" y="6"/>
                  </a:cubicBezTo>
                  <a:cubicBezTo>
                    <a:pt x="48" y="6"/>
                    <a:pt x="48" y="6"/>
                    <a:pt x="48" y="6"/>
                  </a:cubicBezTo>
                  <a:cubicBezTo>
                    <a:pt x="0" y="10"/>
                    <a:pt x="0" y="10"/>
                    <a:pt x="0" y="10"/>
                  </a:cubicBezTo>
                  <a:cubicBezTo>
                    <a:pt x="3" y="24"/>
                    <a:pt x="3" y="24"/>
                    <a:pt x="3" y="24"/>
                  </a:cubicBezTo>
                  <a:cubicBezTo>
                    <a:pt x="11" y="58"/>
                    <a:pt x="11" y="58"/>
                    <a:pt x="11" y="58"/>
                  </a:cubicBezTo>
                  <a:cubicBezTo>
                    <a:pt x="23" y="98"/>
                    <a:pt x="23" y="98"/>
                    <a:pt x="23" y="98"/>
                  </a:cubicBezTo>
                  <a:cubicBezTo>
                    <a:pt x="25" y="107"/>
                    <a:pt x="25" y="107"/>
                    <a:pt x="25" y="107"/>
                  </a:cubicBezTo>
                  <a:cubicBezTo>
                    <a:pt x="33" y="122"/>
                    <a:pt x="33" y="122"/>
                    <a:pt x="33" y="122"/>
                  </a:cubicBezTo>
                  <a:cubicBezTo>
                    <a:pt x="38" y="128"/>
                    <a:pt x="38" y="128"/>
                    <a:pt x="38" y="128"/>
                  </a:cubicBezTo>
                  <a:cubicBezTo>
                    <a:pt x="38" y="132"/>
                    <a:pt x="38" y="132"/>
                    <a:pt x="38" y="132"/>
                  </a:cubicBezTo>
                  <a:cubicBezTo>
                    <a:pt x="39" y="137"/>
                    <a:pt x="39" y="137"/>
                    <a:pt x="39" y="137"/>
                  </a:cubicBezTo>
                  <a:cubicBezTo>
                    <a:pt x="42" y="139"/>
                    <a:pt x="42" y="139"/>
                    <a:pt x="42" y="139"/>
                  </a:cubicBezTo>
                  <a:cubicBezTo>
                    <a:pt x="40" y="144"/>
                    <a:pt x="40" y="144"/>
                    <a:pt x="40" y="144"/>
                  </a:cubicBezTo>
                  <a:cubicBezTo>
                    <a:pt x="35" y="147"/>
                    <a:pt x="35" y="147"/>
                    <a:pt x="35" y="147"/>
                  </a:cubicBezTo>
                  <a:cubicBezTo>
                    <a:pt x="39" y="150"/>
                    <a:pt x="39" y="150"/>
                    <a:pt x="39" y="150"/>
                  </a:cubicBezTo>
                  <a:cubicBezTo>
                    <a:pt x="38" y="155"/>
                    <a:pt x="38" y="155"/>
                    <a:pt x="38" y="155"/>
                  </a:cubicBezTo>
                  <a:cubicBezTo>
                    <a:pt x="35" y="157"/>
                    <a:pt x="35" y="157"/>
                    <a:pt x="35" y="157"/>
                  </a:cubicBezTo>
                  <a:cubicBezTo>
                    <a:pt x="35" y="163"/>
                    <a:pt x="35" y="163"/>
                    <a:pt x="35" y="163"/>
                  </a:cubicBezTo>
                  <a:cubicBezTo>
                    <a:pt x="37" y="172"/>
                    <a:pt x="37" y="172"/>
                    <a:pt x="37" y="172"/>
                  </a:cubicBezTo>
                  <a:cubicBezTo>
                    <a:pt x="39" y="176"/>
                    <a:pt x="39" y="176"/>
                    <a:pt x="39" y="176"/>
                  </a:cubicBezTo>
                  <a:cubicBezTo>
                    <a:pt x="40" y="182"/>
                    <a:pt x="40" y="182"/>
                    <a:pt x="40" y="182"/>
                  </a:cubicBezTo>
                  <a:cubicBezTo>
                    <a:pt x="38" y="184"/>
                    <a:pt x="38" y="184"/>
                    <a:pt x="38" y="184"/>
                  </a:cubicBezTo>
                  <a:cubicBezTo>
                    <a:pt x="37" y="186"/>
                    <a:pt x="37" y="186"/>
                    <a:pt x="37" y="186"/>
                  </a:cubicBezTo>
                  <a:cubicBezTo>
                    <a:pt x="39" y="190"/>
                    <a:pt x="39" y="190"/>
                    <a:pt x="39" y="190"/>
                  </a:cubicBezTo>
                  <a:cubicBezTo>
                    <a:pt x="41" y="193"/>
                    <a:pt x="41" y="193"/>
                    <a:pt x="41" y="193"/>
                  </a:cubicBezTo>
                  <a:cubicBezTo>
                    <a:pt x="45" y="199"/>
                    <a:pt x="45" y="199"/>
                    <a:pt x="45" y="199"/>
                  </a:cubicBezTo>
                  <a:cubicBezTo>
                    <a:pt x="46" y="201"/>
                    <a:pt x="46" y="201"/>
                    <a:pt x="46" y="201"/>
                  </a:cubicBezTo>
                  <a:cubicBezTo>
                    <a:pt x="52" y="213"/>
                    <a:pt x="52" y="213"/>
                    <a:pt x="52" y="213"/>
                  </a:cubicBezTo>
                  <a:cubicBezTo>
                    <a:pt x="160" y="207"/>
                    <a:pt x="160" y="207"/>
                    <a:pt x="160" y="207"/>
                  </a:cubicBezTo>
                  <a:cubicBezTo>
                    <a:pt x="161" y="216"/>
                    <a:pt x="161" y="216"/>
                    <a:pt x="161" y="216"/>
                  </a:cubicBezTo>
                  <a:cubicBezTo>
                    <a:pt x="169" y="216"/>
                    <a:pt x="169" y="216"/>
                    <a:pt x="169" y="216"/>
                  </a:cubicBezTo>
                  <a:cubicBezTo>
                    <a:pt x="166" y="193"/>
                    <a:pt x="166" y="193"/>
                    <a:pt x="166" y="193"/>
                  </a:cubicBezTo>
                  <a:cubicBezTo>
                    <a:pt x="166" y="193"/>
                    <a:pt x="166" y="193"/>
                    <a:pt x="166" y="193"/>
                  </a:cubicBezTo>
                  <a:cubicBezTo>
                    <a:pt x="173" y="194"/>
                    <a:pt x="173" y="194"/>
                    <a:pt x="173" y="194"/>
                  </a:cubicBezTo>
                  <a:cubicBezTo>
                    <a:pt x="183" y="196"/>
                    <a:pt x="183" y="196"/>
                    <a:pt x="183" y="196"/>
                  </a:cubicBezTo>
                  <a:cubicBezTo>
                    <a:pt x="184" y="193"/>
                    <a:pt x="184" y="193"/>
                    <a:pt x="184" y="193"/>
                  </a:cubicBezTo>
                  <a:cubicBezTo>
                    <a:pt x="184" y="193"/>
                    <a:pt x="185" y="189"/>
                    <a:pt x="185" y="189"/>
                  </a:cubicBezTo>
                  <a:cubicBezTo>
                    <a:pt x="185" y="188"/>
                    <a:pt x="184" y="188"/>
                    <a:pt x="184" y="188"/>
                  </a:cubicBezTo>
                  <a:cubicBezTo>
                    <a:pt x="184" y="188"/>
                    <a:pt x="183" y="187"/>
                    <a:pt x="182" y="187"/>
                  </a:cubicBezTo>
                  <a:cubicBezTo>
                    <a:pt x="181" y="186"/>
                    <a:pt x="181" y="185"/>
                    <a:pt x="180" y="184"/>
                  </a:cubicBezTo>
                  <a:cubicBezTo>
                    <a:pt x="179" y="183"/>
                    <a:pt x="180" y="183"/>
                    <a:pt x="180" y="183"/>
                  </a:cubicBezTo>
                  <a:cubicBezTo>
                    <a:pt x="182" y="183"/>
                    <a:pt x="182" y="183"/>
                    <a:pt x="182" y="183"/>
                  </a:cubicBezTo>
                  <a:cubicBezTo>
                    <a:pt x="185" y="183"/>
                    <a:pt x="185" y="183"/>
                    <a:pt x="185" y="183"/>
                  </a:cubicBezTo>
                  <a:cubicBezTo>
                    <a:pt x="185" y="183"/>
                    <a:pt x="184" y="181"/>
                    <a:pt x="184" y="179"/>
                  </a:cubicBezTo>
                  <a:cubicBezTo>
                    <a:pt x="183" y="177"/>
                    <a:pt x="183" y="177"/>
                    <a:pt x="183" y="177"/>
                  </a:cubicBezTo>
                  <a:cubicBezTo>
                    <a:pt x="186" y="176"/>
                    <a:pt x="186" y="176"/>
                    <a:pt x="186" y="176"/>
                  </a:cubicBezTo>
                  <a:cubicBezTo>
                    <a:pt x="188" y="174"/>
                    <a:pt x="188" y="174"/>
                    <a:pt x="188" y="174"/>
                  </a:cubicBezTo>
                  <a:cubicBezTo>
                    <a:pt x="190" y="169"/>
                    <a:pt x="190" y="169"/>
                    <a:pt x="190" y="169"/>
                  </a:cubicBezTo>
                  <a:cubicBezTo>
                    <a:pt x="187" y="168"/>
                    <a:pt x="187" y="168"/>
                    <a:pt x="187" y="168"/>
                  </a:cubicBezTo>
                  <a:cubicBezTo>
                    <a:pt x="187" y="168"/>
                    <a:pt x="187" y="167"/>
                    <a:pt x="187" y="167"/>
                  </a:cubicBezTo>
                  <a:cubicBezTo>
                    <a:pt x="187" y="166"/>
                    <a:pt x="188" y="166"/>
                    <a:pt x="188" y="165"/>
                  </a:cubicBezTo>
                  <a:cubicBezTo>
                    <a:pt x="188" y="165"/>
                    <a:pt x="189" y="164"/>
                    <a:pt x="189" y="164"/>
                  </a:cubicBezTo>
                  <a:cubicBezTo>
                    <a:pt x="189" y="161"/>
                    <a:pt x="189" y="161"/>
                    <a:pt x="189" y="161"/>
                  </a:cubicBezTo>
                  <a:cubicBezTo>
                    <a:pt x="189" y="154"/>
                    <a:pt x="189" y="154"/>
                    <a:pt x="189" y="154"/>
                  </a:cubicBezTo>
                  <a:cubicBezTo>
                    <a:pt x="189" y="151"/>
                    <a:pt x="189" y="151"/>
                    <a:pt x="189" y="151"/>
                  </a:cubicBezTo>
                  <a:cubicBezTo>
                    <a:pt x="189" y="151"/>
                    <a:pt x="191" y="151"/>
                    <a:pt x="192" y="151"/>
                  </a:cubicBezTo>
                  <a:cubicBezTo>
                    <a:pt x="192" y="151"/>
                    <a:pt x="194" y="152"/>
                    <a:pt x="194" y="152"/>
                  </a:cubicBezTo>
                  <a:cubicBezTo>
                    <a:pt x="194" y="152"/>
                    <a:pt x="195" y="151"/>
                    <a:pt x="195" y="150"/>
                  </a:cubicBezTo>
                  <a:cubicBezTo>
                    <a:pt x="195" y="150"/>
                    <a:pt x="195" y="150"/>
                    <a:pt x="193" y="149"/>
                  </a:cubicBezTo>
                  <a:cubicBezTo>
                    <a:pt x="192" y="148"/>
                    <a:pt x="190" y="147"/>
                    <a:pt x="190" y="147"/>
                  </a:cubicBezTo>
                  <a:cubicBezTo>
                    <a:pt x="190" y="146"/>
                    <a:pt x="189" y="144"/>
                    <a:pt x="189" y="144"/>
                  </a:cubicBezTo>
                  <a:cubicBezTo>
                    <a:pt x="191" y="144"/>
                    <a:pt x="191" y="144"/>
                    <a:pt x="191" y="144"/>
                  </a:cubicBezTo>
                  <a:cubicBezTo>
                    <a:pt x="196" y="144"/>
                    <a:pt x="196" y="144"/>
                    <a:pt x="196" y="144"/>
                  </a:cubicBezTo>
                  <a:cubicBezTo>
                    <a:pt x="197" y="141"/>
                    <a:pt x="197" y="141"/>
                    <a:pt x="197" y="141"/>
                  </a:cubicBezTo>
                  <a:cubicBezTo>
                    <a:pt x="197" y="141"/>
                    <a:pt x="193" y="141"/>
                    <a:pt x="193" y="141"/>
                  </a:cubicBezTo>
                  <a:cubicBezTo>
                    <a:pt x="193" y="141"/>
                    <a:pt x="191" y="139"/>
                    <a:pt x="191" y="139"/>
                  </a:cubicBezTo>
                  <a:cubicBezTo>
                    <a:pt x="192" y="137"/>
                    <a:pt x="192" y="137"/>
                    <a:pt x="192" y="137"/>
                  </a:cubicBezTo>
                  <a:cubicBezTo>
                    <a:pt x="193" y="138"/>
                    <a:pt x="193" y="138"/>
                    <a:pt x="193" y="138"/>
                  </a:cubicBezTo>
                  <a:cubicBezTo>
                    <a:pt x="197" y="138"/>
                    <a:pt x="197" y="138"/>
                    <a:pt x="197" y="138"/>
                  </a:cubicBezTo>
                  <a:cubicBezTo>
                    <a:pt x="199" y="137"/>
                    <a:pt x="199" y="137"/>
                    <a:pt x="199" y="137"/>
                  </a:cubicBezTo>
                  <a:cubicBezTo>
                    <a:pt x="199" y="134"/>
                    <a:pt x="199" y="134"/>
                    <a:pt x="199" y="134"/>
                  </a:cubicBezTo>
                  <a:cubicBezTo>
                    <a:pt x="199" y="132"/>
                    <a:pt x="199" y="132"/>
                    <a:pt x="199" y="132"/>
                  </a:cubicBezTo>
                  <a:cubicBezTo>
                    <a:pt x="201" y="130"/>
                    <a:pt x="201" y="130"/>
                    <a:pt x="201" y="130"/>
                  </a:cubicBezTo>
                  <a:cubicBezTo>
                    <a:pt x="200" y="129"/>
                    <a:pt x="200" y="129"/>
                    <a:pt x="200" y="129"/>
                  </a:cubicBezTo>
                  <a:lnTo>
                    <a:pt x="198" y="12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solidFill>
                  <a:schemeClr val="accent6"/>
                </a:solidFill>
                <a:latin typeface="Montserrat" charset="0"/>
              </a:endParaRPr>
            </a:p>
          </p:txBody>
        </p:sp>
        <p:sp>
          <p:nvSpPr>
            <p:cNvPr id="168" name="Freeform 39">
              <a:extLst>
                <a:ext uri="{FF2B5EF4-FFF2-40B4-BE49-F238E27FC236}">
                  <a16:creationId xmlns:a16="http://schemas.microsoft.com/office/drawing/2014/main" id="{994F9779-D677-E04F-BCF2-65070AF2FCC4}"/>
                </a:ext>
              </a:extLst>
            </p:cNvPr>
            <p:cNvSpPr>
              <a:spLocks/>
            </p:cNvSpPr>
            <p:nvPr/>
          </p:nvSpPr>
          <p:spPr bwMode="auto">
            <a:xfrm>
              <a:off x="15132486" y="7346906"/>
              <a:ext cx="1656968" cy="928945"/>
            </a:xfrm>
            <a:custGeom>
              <a:avLst/>
              <a:gdLst>
                <a:gd name="T0" fmla="*/ 169 w 248"/>
                <a:gd name="T1" fmla="*/ 118 h 139"/>
                <a:gd name="T2" fmla="*/ 248 w 248"/>
                <a:gd name="T3" fmla="*/ 101 h 139"/>
                <a:gd name="T4" fmla="*/ 246 w 248"/>
                <a:gd name="T5" fmla="*/ 93 h 139"/>
                <a:gd name="T6" fmla="*/ 239 w 248"/>
                <a:gd name="T7" fmla="*/ 86 h 139"/>
                <a:gd name="T8" fmla="*/ 232 w 248"/>
                <a:gd name="T9" fmla="*/ 83 h 139"/>
                <a:gd name="T10" fmla="*/ 228 w 248"/>
                <a:gd name="T11" fmla="*/ 78 h 139"/>
                <a:gd name="T12" fmla="*/ 224 w 248"/>
                <a:gd name="T13" fmla="*/ 72 h 139"/>
                <a:gd name="T14" fmla="*/ 226 w 248"/>
                <a:gd name="T15" fmla="*/ 68 h 139"/>
                <a:gd name="T16" fmla="*/ 228 w 248"/>
                <a:gd name="T17" fmla="*/ 67 h 139"/>
                <a:gd name="T18" fmla="*/ 224 w 248"/>
                <a:gd name="T19" fmla="*/ 63 h 139"/>
                <a:gd name="T20" fmla="*/ 211 w 248"/>
                <a:gd name="T21" fmla="*/ 54 h 139"/>
                <a:gd name="T22" fmla="*/ 215 w 248"/>
                <a:gd name="T23" fmla="*/ 55 h 139"/>
                <a:gd name="T24" fmla="*/ 221 w 248"/>
                <a:gd name="T25" fmla="*/ 59 h 139"/>
                <a:gd name="T26" fmla="*/ 225 w 248"/>
                <a:gd name="T27" fmla="*/ 56 h 139"/>
                <a:gd name="T28" fmla="*/ 225 w 248"/>
                <a:gd name="T29" fmla="*/ 48 h 139"/>
                <a:gd name="T30" fmla="*/ 215 w 248"/>
                <a:gd name="T31" fmla="*/ 45 h 139"/>
                <a:gd name="T32" fmla="*/ 211 w 248"/>
                <a:gd name="T33" fmla="*/ 41 h 139"/>
                <a:gd name="T34" fmla="*/ 207 w 248"/>
                <a:gd name="T35" fmla="*/ 43 h 139"/>
                <a:gd name="T36" fmla="*/ 199 w 248"/>
                <a:gd name="T37" fmla="*/ 37 h 139"/>
                <a:gd name="T38" fmla="*/ 193 w 248"/>
                <a:gd name="T39" fmla="*/ 37 h 139"/>
                <a:gd name="T40" fmla="*/ 188 w 248"/>
                <a:gd name="T41" fmla="*/ 36 h 139"/>
                <a:gd name="T42" fmla="*/ 191 w 248"/>
                <a:gd name="T43" fmla="*/ 24 h 139"/>
                <a:gd name="T44" fmla="*/ 192 w 248"/>
                <a:gd name="T45" fmla="*/ 17 h 139"/>
                <a:gd name="T46" fmla="*/ 183 w 248"/>
                <a:gd name="T47" fmla="*/ 10 h 139"/>
                <a:gd name="T48" fmla="*/ 171 w 248"/>
                <a:gd name="T49" fmla="*/ 5 h 139"/>
                <a:gd name="T50" fmla="*/ 166 w 248"/>
                <a:gd name="T51" fmla="*/ 8 h 139"/>
                <a:gd name="T52" fmla="*/ 151 w 248"/>
                <a:gd name="T53" fmla="*/ 0 h 139"/>
                <a:gd name="T54" fmla="*/ 149 w 248"/>
                <a:gd name="T55" fmla="*/ 15 h 139"/>
                <a:gd name="T56" fmla="*/ 144 w 248"/>
                <a:gd name="T57" fmla="*/ 21 h 139"/>
                <a:gd name="T58" fmla="*/ 138 w 248"/>
                <a:gd name="T59" fmla="*/ 28 h 139"/>
                <a:gd name="T60" fmla="*/ 134 w 248"/>
                <a:gd name="T61" fmla="*/ 28 h 139"/>
                <a:gd name="T62" fmla="*/ 131 w 248"/>
                <a:gd name="T63" fmla="*/ 36 h 139"/>
                <a:gd name="T64" fmla="*/ 127 w 248"/>
                <a:gd name="T65" fmla="*/ 46 h 139"/>
                <a:gd name="T66" fmla="*/ 120 w 248"/>
                <a:gd name="T67" fmla="*/ 43 h 139"/>
                <a:gd name="T68" fmla="*/ 115 w 248"/>
                <a:gd name="T69" fmla="*/ 48 h 139"/>
                <a:gd name="T70" fmla="*/ 109 w 248"/>
                <a:gd name="T71" fmla="*/ 68 h 139"/>
                <a:gd name="T72" fmla="*/ 103 w 248"/>
                <a:gd name="T73" fmla="*/ 78 h 139"/>
                <a:gd name="T74" fmla="*/ 100 w 248"/>
                <a:gd name="T75" fmla="*/ 89 h 139"/>
                <a:gd name="T76" fmla="*/ 82 w 248"/>
                <a:gd name="T77" fmla="*/ 101 h 139"/>
                <a:gd name="T78" fmla="*/ 69 w 248"/>
                <a:gd name="T79" fmla="*/ 100 h 139"/>
                <a:gd name="T80" fmla="*/ 61 w 248"/>
                <a:gd name="T81" fmla="*/ 107 h 139"/>
                <a:gd name="T82" fmla="*/ 50 w 248"/>
                <a:gd name="T83" fmla="*/ 100 h 139"/>
                <a:gd name="T84" fmla="*/ 46 w 248"/>
                <a:gd name="T85" fmla="*/ 97 h 139"/>
                <a:gd name="T86" fmla="*/ 43 w 248"/>
                <a:gd name="T87" fmla="*/ 103 h 139"/>
                <a:gd name="T88" fmla="*/ 28 w 248"/>
                <a:gd name="T89" fmla="*/ 113 h 139"/>
                <a:gd name="T90" fmla="*/ 22 w 248"/>
                <a:gd name="T91" fmla="*/ 127 h 139"/>
                <a:gd name="T92" fmla="*/ 15 w 248"/>
                <a:gd name="T93" fmla="*/ 130 h 139"/>
                <a:gd name="T94" fmla="*/ 6 w 248"/>
                <a:gd name="T95" fmla="*/ 136 h 139"/>
                <a:gd name="T96" fmla="*/ 64 w 248"/>
                <a:gd name="T97" fmla="*/ 13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8" h="139">
                  <a:moveTo>
                    <a:pt x="116" y="127"/>
                  </a:moveTo>
                  <a:lnTo>
                    <a:pt x="169" y="118"/>
                  </a:lnTo>
                  <a:lnTo>
                    <a:pt x="243" y="103"/>
                  </a:lnTo>
                  <a:lnTo>
                    <a:pt x="248" y="101"/>
                  </a:lnTo>
                  <a:lnTo>
                    <a:pt x="248" y="98"/>
                  </a:lnTo>
                  <a:lnTo>
                    <a:pt x="246" y="93"/>
                  </a:lnTo>
                  <a:lnTo>
                    <a:pt x="243" y="89"/>
                  </a:lnTo>
                  <a:lnTo>
                    <a:pt x="239" y="86"/>
                  </a:lnTo>
                  <a:lnTo>
                    <a:pt x="237" y="86"/>
                  </a:lnTo>
                  <a:lnTo>
                    <a:pt x="232" y="83"/>
                  </a:lnTo>
                  <a:lnTo>
                    <a:pt x="231" y="80"/>
                  </a:lnTo>
                  <a:lnTo>
                    <a:pt x="228" y="78"/>
                  </a:lnTo>
                  <a:lnTo>
                    <a:pt x="226" y="74"/>
                  </a:lnTo>
                  <a:lnTo>
                    <a:pt x="224" y="72"/>
                  </a:lnTo>
                  <a:lnTo>
                    <a:pt x="224" y="70"/>
                  </a:lnTo>
                  <a:lnTo>
                    <a:pt x="226" y="68"/>
                  </a:lnTo>
                  <a:lnTo>
                    <a:pt x="230" y="70"/>
                  </a:lnTo>
                  <a:lnTo>
                    <a:pt x="228" y="67"/>
                  </a:lnTo>
                  <a:lnTo>
                    <a:pt x="226" y="64"/>
                  </a:lnTo>
                  <a:lnTo>
                    <a:pt x="224" y="63"/>
                  </a:lnTo>
                  <a:lnTo>
                    <a:pt x="215" y="60"/>
                  </a:lnTo>
                  <a:lnTo>
                    <a:pt x="211" y="54"/>
                  </a:lnTo>
                  <a:lnTo>
                    <a:pt x="211" y="53"/>
                  </a:lnTo>
                  <a:lnTo>
                    <a:pt x="215" y="55"/>
                  </a:lnTo>
                  <a:lnTo>
                    <a:pt x="220" y="56"/>
                  </a:lnTo>
                  <a:lnTo>
                    <a:pt x="221" y="59"/>
                  </a:lnTo>
                  <a:lnTo>
                    <a:pt x="227" y="60"/>
                  </a:lnTo>
                  <a:lnTo>
                    <a:pt x="225" y="56"/>
                  </a:lnTo>
                  <a:lnTo>
                    <a:pt x="225" y="51"/>
                  </a:lnTo>
                  <a:lnTo>
                    <a:pt x="225" y="48"/>
                  </a:lnTo>
                  <a:lnTo>
                    <a:pt x="221" y="49"/>
                  </a:lnTo>
                  <a:lnTo>
                    <a:pt x="215" y="45"/>
                  </a:lnTo>
                  <a:lnTo>
                    <a:pt x="212" y="41"/>
                  </a:lnTo>
                  <a:lnTo>
                    <a:pt x="211" y="41"/>
                  </a:lnTo>
                  <a:lnTo>
                    <a:pt x="210" y="43"/>
                  </a:lnTo>
                  <a:lnTo>
                    <a:pt x="207" y="43"/>
                  </a:lnTo>
                  <a:lnTo>
                    <a:pt x="203" y="39"/>
                  </a:lnTo>
                  <a:lnTo>
                    <a:pt x="199" y="37"/>
                  </a:lnTo>
                  <a:lnTo>
                    <a:pt x="195" y="36"/>
                  </a:lnTo>
                  <a:lnTo>
                    <a:pt x="193" y="37"/>
                  </a:lnTo>
                  <a:lnTo>
                    <a:pt x="190" y="38"/>
                  </a:lnTo>
                  <a:lnTo>
                    <a:pt x="188" y="36"/>
                  </a:lnTo>
                  <a:lnTo>
                    <a:pt x="188" y="25"/>
                  </a:lnTo>
                  <a:lnTo>
                    <a:pt x="191" y="24"/>
                  </a:lnTo>
                  <a:lnTo>
                    <a:pt x="193" y="21"/>
                  </a:lnTo>
                  <a:lnTo>
                    <a:pt x="192" y="17"/>
                  </a:lnTo>
                  <a:lnTo>
                    <a:pt x="188" y="14"/>
                  </a:lnTo>
                  <a:lnTo>
                    <a:pt x="183" y="10"/>
                  </a:lnTo>
                  <a:lnTo>
                    <a:pt x="173" y="4"/>
                  </a:lnTo>
                  <a:lnTo>
                    <a:pt x="171" y="5"/>
                  </a:lnTo>
                  <a:lnTo>
                    <a:pt x="168" y="8"/>
                  </a:lnTo>
                  <a:lnTo>
                    <a:pt x="166" y="8"/>
                  </a:lnTo>
                  <a:lnTo>
                    <a:pt x="160" y="5"/>
                  </a:lnTo>
                  <a:lnTo>
                    <a:pt x="151" y="0"/>
                  </a:lnTo>
                  <a:lnTo>
                    <a:pt x="151" y="8"/>
                  </a:lnTo>
                  <a:lnTo>
                    <a:pt x="149" y="15"/>
                  </a:lnTo>
                  <a:lnTo>
                    <a:pt x="147" y="18"/>
                  </a:lnTo>
                  <a:lnTo>
                    <a:pt x="144" y="21"/>
                  </a:lnTo>
                  <a:lnTo>
                    <a:pt x="139" y="30"/>
                  </a:lnTo>
                  <a:lnTo>
                    <a:pt x="138" y="28"/>
                  </a:lnTo>
                  <a:lnTo>
                    <a:pt x="135" y="28"/>
                  </a:lnTo>
                  <a:lnTo>
                    <a:pt x="134" y="28"/>
                  </a:lnTo>
                  <a:lnTo>
                    <a:pt x="133" y="32"/>
                  </a:lnTo>
                  <a:lnTo>
                    <a:pt x="131" y="36"/>
                  </a:lnTo>
                  <a:lnTo>
                    <a:pt x="128" y="44"/>
                  </a:lnTo>
                  <a:lnTo>
                    <a:pt x="127" y="46"/>
                  </a:lnTo>
                  <a:lnTo>
                    <a:pt x="125" y="45"/>
                  </a:lnTo>
                  <a:lnTo>
                    <a:pt x="120" y="43"/>
                  </a:lnTo>
                  <a:lnTo>
                    <a:pt x="116" y="41"/>
                  </a:lnTo>
                  <a:lnTo>
                    <a:pt x="115" y="48"/>
                  </a:lnTo>
                  <a:lnTo>
                    <a:pt x="112" y="60"/>
                  </a:lnTo>
                  <a:lnTo>
                    <a:pt x="109" y="68"/>
                  </a:lnTo>
                  <a:lnTo>
                    <a:pt x="104" y="73"/>
                  </a:lnTo>
                  <a:lnTo>
                    <a:pt x="103" y="78"/>
                  </a:lnTo>
                  <a:lnTo>
                    <a:pt x="104" y="86"/>
                  </a:lnTo>
                  <a:lnTo>
                    <a:pt x="100" y="89"/>
                  </a:lnTo>
                  <a:lnTo>
                    <a:pt x="89" y="95"/>
                  </a:lnTo>
                  <a:lnTo>
                    <a:pt x="82" y="101"/>
                  </a:lnTo>
                  <a:lnTo>
                    <a:pt x="73" y="103"/>
                  </a:lnTo>
                  <a:lnTo>
                    <a:pt x="69" y="100"/>
                  </a:lnTo>
                  <a:lnTo>
                    <a:pt x="63" y="107"/>
                  </a:lnTo>
                  <a:lnTo>
                    <a:pt x="61" y="107"/>
                  </a:lnTo>
                  <a:lnTo>
                    <a:pt x="56" y="105"/>
                  </a:lnTo>
                  <a:lnTo>
                    <a:pt x="50" y="100"/>
                  </a:lnTo>
                  <a:lnTo>
                    <a:pt x="49" y="97"/>
                  </a:lnTo>
                  <a:lnTo>
                    <a:pt x="46" y="97"/>
                  </a:lnTo>
                  <a:lnTo>
                    <a:pt x="45" y="99"/>
                  </a:lnTo>
                  <a:lnTo>
                    <a:pt x="43" y="103"/>
                  </a:lnTo>
                  <a:lnTo>
                    <a:pt x="39" y="109"/>
                  </a:lnTo>
                  <a:lnTo>
                    <a:pt x="28" y="113"/>
                  </a:lnTo>
                  <a:lnTo>
                    <a:pt x="25" y="118"/>
                  </a:lnTo>
                  <a:lnTo>
                    <a:pt x="22" y="127"/>
                  </a:lnTo>
                  <a:lnTo>
                    <a:pt x="18" y="128"/>
                  </a:lnTo>
                  <a:lnTo>
                    <a:pt x="15" y="130"/>
                  </a:lnTo>
                  <a:lnTo>
                    <a:pt x="10" y="133"/>
                  </a:lnTo>
                  <a:lnTo>
                    <a:pt x="6" y="136"/>
                  </a:lnTo>
                  <a:lnTo>
                    <a:pt x="0" y="139"/>
                  </a:lnTo>
                  <a:lnTo>
                    <a:pt x="64" y="133"/>
                  </a:lnTo>
                  <a:lnTo>
                    <a:pt x="116" y="12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9" name="Freeform 40">
              <a:extLst>
                <a:ext uri="{FF2B5EF4-FFF2-40B4-BE49-F238E27FC236}">
                  <a16:creationId xmlns:a16="http://schemas.microsoft.com/office/drawing/2014/main" id="{A8DD23B8-4251-4642-8FA5-5FD5305BE066}"/>
                </a:ext>
              </a:extLst>
            </p:cNvPr>
            <p:cNvSpPr>
              <a:spLocks/>
            </p:cNvSpPr>
            <p:nvPr/>
          </p:nvSpPr>
          <p:spPr bwMode="auto">
            <a:xfrm>
              <a:off x="15279473" y="8603317"/>
              <a:ext cx="1069012" cy="828698"/>
            </a:xfrm>
            <a:custGeom>
              <a:avLst/>
              <a:gdLst>
                <a:gd name="T0" fmla="*/ 94 w 189"/>
                <a:gd name="T1" fmla="*/ 4 h 147"/>
                <a:gd name="T2" fmla="*/ 79 w 189"/>
                <a:gd name="T3" fmla="*/ 0 h 147"/>
                <a:gd name="T4" fmla="*/ 67 w 189"/>
                <a:gd name="T5" fmla="*/ 4 h 147"/>
                <a:gd name="T6" fmla="*/ 58 w 189"/>
                <a:gd name="T7" fmla="*/ 6 h 147"/>
                <a:gd name="T8" fmla="*/ 39 w 189"/>
                <a:gd name="T9" fmla="*/ 4 h 147"/>
                <a:gd name="T10" fmla="*/ 26 w 189"/>
                <a:gd name="T11" fmla="*/ 7 h 147"/>
                <a:gd name="T12" fmla="*/ 12 w 189"/>
                <a:gd name="T13" fmla="*/ 18 h 147"/>
                <a:gd name="T14" fmla="*/ 11 w 189"/>
                <a:gd name="T15" fmla="*/ 22 h 147"/>
                <a:gd name="T16" fmla="*/ 5 w 189"/>
                <a:gd name="T17" fmla="*/ 26 h 147"/>
                <a:gd name="T18" fmla="*/ 0 w 189"/>
                <a:gd name="T19" fmla="*/ 32 h 147"/>
                <a:gd name="T20" fmla="*/ 4 w 189"/>
                <a:gd name="T21" fmla="*/ 37 h 147"/>
                <a:gd name="T22" fmla="*/ 19 w 189"/>
                <a:gd name="T23" fmla="*/ 45 h 147"/>
                <a:gd name="T24" fmla="*/ 24 w 189"/>
                <a:gd name="T25" fmla="*/ 53 h 147"/>
                <a:gd name="T26" fmla="*/ 34 w 189"/>
                <a:gd name="T27" fmla="*/ 64 h 147"/>
                <a:gd name="T28" fmla="*/ 55 w 189"/>
                <a:gd name="T29" fmla="*/ 81 h 147"/>
                <a:gd name="T30" fmla="*/ 66 w 189"/>
                <a:gd name="T31" fmla="*/ 96 h 147"/>
                <a:gd name="T32" fmla="*/ 76 w 189"/>
                <a:gd name="T33" fmla="*/ 102 h 147"/>
                <a:gd name="T34" fmla="*/ 82 w 189"/>
                <a:gd name="T35" fmla="*/ 107 h 147"/>
                <a:gd name="T36" fmla="*/ 87 w 189"/>
                <a:gd name="T37" fmla="*/ 114 h 147"/>
                <a:gd name="T38" fmla="*/ 89 w 189"/>
                <a:gd name="T39" fmla="*/ 119 h 147"/>
                <a:gd name="T40" fmla="*/ 91 w 189"/>
                <a:gd name="T41" fmla="*/ 124 h 147"/>
                <a:gd name="T42" fmla="*/ 95 w 189"/>
                <a:gd name="T43" fmla="*/ 125 h 147"/>
                <a:gd name="T44" fmla="*/ 98 w 189"/>
                <a:gd name="T45" fmla="*/ 128 h 147"/>
                <a:gd name="T46" fmla="*/ 99 w 189"/>
                <a:gd name="T47" fmla="*/ 133 h 147"/>
                <a:gd name="T48" fmla="*/ 103 w 189"/>
                <a:gd name="T49" fmla="*/ 138 h 147"/>
                <a:gd name="T50" fmla="*/ 104 w 189"/>
                <a:gd name="T51" fmla="*/ 145 h 147"/>
                <a:gd name="T52" fmla="*/ 108 w 189"/>
                <a:gd name="T53" fmla="*/ 147 h 147"/>
                <a:gd name="T54" fmla="*/ 110 w 189"/>
                <a:gd name="T55" fmla="*/ 140 h 147"/>
                <a:gd name="T56" fmla="*/ 116 w 189"/>
                <a:gd name="T57" fmla="*/ 140 h 147"/>
                <a:gd name="T58" fmla="*/ 117 w 189"/>
                <a:gd name="T59" fmla="*/ 137 h 147"/>
                <a:gd name="T60" fmla="*/ 112 w 189"/>
                <a:gd name="T61" fmla="*/ 136 h 147"/>
                <a:gd name="T62" fmla="*/ 110 w 189"/>
                <a:gd name="T63" fmla="*/ 133 h 147"/>
                <a:gd name="T64" fmla="*/ 115 w 189"/>
                <a:gd name="T65" fmla="*/ 132 h 147"/>
                <a:gd name="T66" fmla="*/ 119 w 189"/>
                <a:gd name="T67" fmla="*/ 135 h 147"/>
                <a:gd name="T68" fmla="*/ 124 w 189"/>
                <a:gd name="T69" fmla="*/ 128 h 147"/>
                <a:gd name="T70" fmla="*/ 123 w 189"/>
                <a:gd name="T71" fmla="*/ 123 h 147"/>
                <a:gd name="T72" fmla="*/ 130 w 189"/>
                <a:gd name="T73" fmla="*/ 123 h 147"/>
                <a:gd name="T74" fmla="*/ 135 w 189"/>
                <a:gd name="T75" fmla="*/ 119 h 147"/>
                <a:gd name="T76" fmla="*/ 131 w 189"/>
                <a:gd name="T77" fmla="*/ 118 h 147"/>
                <a:gd name="T78" fmla="*/ 129 w 189"/>
                <a:gd name="T79" fmla="*/ 115 h 147"/>
                <a:gd name="T80" fmla="*/ 133 w 189"/>
                <a:gd name="T81" fmla="*/ 115 h 147"/>
                <a:gd name="T82" fmla="*/ 138 w 189"/>
                <a:gd name="T83" fmla="*/ 117 h 147"/>
                <a:gd name="T84" fmla="*/ 145 w 189"/>
                <a:gd name="T85" fmla="*/ 110 h 147"/>
                <a:gd name="T86" fmla="*/ 141 w 189"/>
                <a:gd name="T87" fmla="*/ 105 h 147"/>
                <a:gd name="T88" fmla="*/ 143 w 189"/>
                <a:gd name="T89" fmla="*/ 103 h 147"/>
                <a:gd name="T90" fmla="*/ 149 w 189"/>
                <a:gd name="T91" fmla="*/ 103 h 147"/>
                <a:gd name="T92" fmla="*/ 155 w 189"/>
                <a:gd name="T93" fmla="*/ 93 h 147"/>
                <a:gd name="T94" fmla="*/ 164 w 189"/>
                <a:gd name="T95" fmla="*/ 89 h 147"/>
                <a:gd name="T96" fmla="*/ 169 w 189"/>
                <a:gd name="T97" fmla="*/ 81 h 147"/>
                <a:gd name="T98" fmla="*/ 165 w 189"/>
                <a:gd name="T99" fmla="*/ 75 h 147"/>
                <a:gd name="T100" fmla="*/ 169 w 189"/>
                <a:gd name="T101" fmla="*/ 75 h 147"/>
                <a:gd name="T102" fmla="*/ 170 w 189"/>
                <a:gd name="T103" fmla="*/ 70 h 147"/>
                <a:gd name="T104" fmla="*/ 175 w 189"/>
                <a:gd name="T105" fmla="*/ 60 h 147"/>
                <a:gd name="T106" fmla="*/ 178 w 189"/>
                <a:gd name="T107" fmla="*/ 54 h 147"/>
                <a:gd name="T108" fmla="*/ 187 w 189"/>
                <a:gd name="T109" fmla="*/ 46 h 147"/>
                <a:gd name="T110" fmla="*/ 138 w 189"/>
                <a:gd name="T111" fmla="*/ 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9" h="147">
                  <a:moveTo>
                    <a:pt x="98" y="14"/>
                  </a:moveTo>
                  <a:cubicBezTo>
                    <a:pt x="94" y="4"/>
                    <a:pt x="94" y="4"/>
                    <a:pt x="94" y="4"/>
                  </a:cubicBezTo>
                  <a:cubicBezTo>
                    <a:pt x="88" y="1"/>
                    <a:pt x="88" y="1"/>
                    <a:pt x="88" y="1"/>
                  </a:cubicBezTo>
                  <a:cubicBezTo>
                    <a:pt x="79" y="0"/>
                    <a:pt x="79" y="0"/>
                    <a:pt x="79" y="0"/>
                  </a:cubicBezTo>
                  <a:cubicBezTo>
                    <a:pt x="72" y="1"/>
                    <a:pt x="72" y="1"/>
                    <a:pt x="72" y="1"/>
                  </a:cubicBezTo>
                  <a:cubicBezTo>
                    <a:pt x="67" y="4"/>
                    <a:pt x="67" y="4"/>
                    <a:pt x="67" y="4"/>
                  </a:cubicBezTo>
                  <a:cubicBezTo>
                    <a:pt x="64" y="5"/>
                    <a:pt x="64" y="5"/>
                    <a:pt x="64" y="5"/>
                  </a:cubicBezTo>
                  <a:cubicBezTo>
                    <a:pt x="58" y="6"/>
                    <a:pt x="58" y="6"/>
                    <a:pt x="58" y="6"/>
                  </a:cubicBezTo>
                  <a:cubicBezTo>
                    <a:pt x="46" y="4"/>
                    <a:pt x="46" y="4"/>
                    <a:pt x="46" y="4"/>
                  </a:cubicBezTo>
                  <a:cubicBezTo>
                    <a:pt x="39" y="4"/>
                    <a:pt x="39" y="4"/>
                    <a:pt x="39" y="4"/>
                  </a:cubicBezTo>
                  <a:cubicBezTo>
                    <a:pt x="31" y="5"/>
                    <a:pt x="31" y="5"/>
                    <a:pt x="31" y="5"/>
                  </a:cubicBezTo>
                  <a:cubicBezTo>
                    <a:pt x="26" y="7"/>
                    <a:pt x="26" y="7"/>
                    <a:pt x="26" y="7"/>
                  </a:cubicBezTo>
                  <a:cubicBezTo>
                    <a:pt x="12" y="18"/>
                    <a:pt x="12" y="18"/>
                    <a:pt x="12" y="18"/>
                  </a:cubicBezTo>
                  <a:cubicBezTo>
                    <a:pt x="12" y="18"/>
                    <a:pt x="12" y="18"/>
                    <a:pt x="12" y="18"/>
                  </a:cubicBezTo>
                  <a:cubicBezTo>
                    <a:pt x="11" y="20"/>
                    <a:pt x="11" y="20"/>
                    <a:pt x="11" y="20"/>
                  </a:cubicBezTo>
                  <a:cubicBezTo>
                    <a:pt x="11" y="22"/>
                    <a:pt x="11" y="22"/>
                    <a:pt x="11" y="22"/>
                  </a:cubicBezTo>
                  <a:cubicBezTo>
                    <a:pt x="9" y="23"/>
                    <a:pt x="9" y="23"/>
                    <a:pt x="9" y="23"/>
                  </a:cubicBezTo>
                  <a:cubicBezTo>
                    <a:pt x="5" y="26"/>
                    <a:pt x="5" y="26"/>
                    <a:pt x="5" y="26"/>
                  </a:cubicBezTo>
                  <a:cubicBezTo>
                    <a:pt x="0" y="29"/>
                    <a:pt x="0" y="29"/>
                    <a:pt x="0" y="29"/>
                  </a:cubicBezTo>
                  <a:cubicBezTo>
                    <a:pt x="0" y="32"/>
                    <a:pt x="0" y="32"/>
                    <a:pt x="0" y="32"/>
                  </a:cubicBezTo>
                  <a:cubicBezTo>
                    <a:pt x="2" y="34"/>
                    <a:pt x="2" y="34"/>
                    <a:pt x="2" y="34"/>
                  </a:cubicBezTo>
                  <a:cubicBezTo>
                    <a:pt x="4" y="37"/>
                    <a:pt x="4" y="37"/>
                    <a:pt x="4" y="37"/>
                  </a:cubicBezTo>
                  <a:cubicBezTo>
                    <a:pt x="16" y="42"/>
                    <a:pt x="16" y="42"/>
                    <a:pt x="16" y="42"/>
                  </a:cubicBezTo>
                  <a:cubicBezTo>
                    <a:pt x="19" y="45"/>
                    <a:pt x="19" y="45"/>
                    <a:pt x="19" y="45"/>
                  </a:cubicBezTo>
                  <a:cubicBezTo>
                    <a:pt x="22" y="49"/>
                    <a:pt x="22" y="49"/>
                    <a:pt x="22" y="49"/>
                  </a:cubicBezTo>
                  <a:cubicBezTo>
                    <a:pt x="24" y="53"/>
                    <a:pt x="24" y="53"/>
                    <a:pt x="24" y="53"/>
                  </a:cubicBezTo>
                  <a:cubicBezTo>
                    <a:pt x="29" y="58"/>
                    <a:pt x="29" y="58"/>
                    <a:pt x="29" y="58"/>
                  </a:cubicBezTo>
                  <a:cubicBezTo>
                    <a:pt x="34" y="64"/>
                    <a:pt x="34" y="64"/>
                    <a:pt x="34" y="64"/>
                  </a:cubicBezTo>
                  <a:cubicBezTo>
                    <a:pt x="50" y="77"/>
                    <a:pt x="50" y="77"/>
                    <a:pt x="50" y="77"/>
                  </a:cubicBezTo>
                  <a:cubicBezTo>
                    <a:pt x="55" y="81"/>
                    <a:pt x="55" y="81"/>
                    <a:pt x="55" y="81"/>
                  </a:cubicBezTo>
                  <a:cubicBezTo>
                    <a:pt x="61" y="89"/>
                    <a:pt x="61" y="89"/>
                    <a:pt x="61" y="89"/>
                  </a:cubicBezTo>
                  <a:cubicBezTo>
                    <a:pt x="66" y="96"/>
                    <a:pt x="66" y="96"/>
                    <a:pt x="66" y="96"/>
                  </a:cubicBezTo>
                  <a:cubicBezTo>
                    <a:pt x="73" y="99"/>
                    <a:pt x="73" y="99"/>
                    <a:pt x="73" y="99"/>
                  </a:cubicBezTo>
                  <a:cubicBezTo>
                    <a:pt x="76" y="102"/>
                    <a:pt x="76" y="102"/>
                    <a:pt x="76" y="102"/>
                  </a:cubicBezTo>
                  <a:cubicBezTo>
                    <a:pt x="79" y="105"/>
                    <a:pt x="79" y="105"/>
                    <a:pt x="79" y="105"/>
                  </a:cubicBezTo>
                  <a:cubicBezTo>
                    <a:pt x="82" y="107"/>
                    <a:pt x="82" y="107"/>
                    <a:pt x="82" y="107"/>
                  </a:cubicBezTo>
                  <a:cubicBezTo>
                    <a:pt x="84" y="109"/>
                    <a:pt x="84" y="109"/>
                    <a:pt x="84" y="109"/>
                  </a:cubicBezTo>
                  <a:cubicBezTo>
                    <a:pt x="87" y="114"/>
                    <a:pt x="87" y="114"/>
                    <a:pt x="87" y="114"/>
                  </a:cubicBezTo>
                  <a:cubicBezTo>
                    <a:pt x="89" y="117"/>
                    <a:pt x="89" y="117"/>
                    <a:pt x="89" y="117"/>
                  </a:cubicBezTo>
                  <a:cubicBezTo>
                    <a:pt x="89" y="119"/>
                    <a:pt x="89" y="119"/>
                    <a:pt x="89" y="119"/>
                  </a:cubicBezTo>
                  <a:cubicBezTo>
                    <a:pt x="90" y="122"/>
                    <a:pt x="90" y="122"/>
                    <a:pt x="90" y="122"/>
                  </a:cubicBezTo>
                  <a:cubicBezTo>
                    <a:pt x="91" y="124"/>
                    <a:pt x="91" y="124"/>
                    <a:pt x="91" y="124"/>
                  </a:cubicBezTo>
                  <a:cubicBezTo>
                    <a:pt x="92" y="124"/>
                    <a:pt x="92" y="124"/>
                    <a:pt x="92" y="124"/>
                  </a:cubicBezTo>
                  <a:cubicBezTo>
                    <a:pt x="95" y="125"/>
                    <a:pt x="95" y="125"/>
                    <a:pt x="95" y="125"/>
                  </a:cubicBezTo>
                  <a:cubicBezTo>
                    <a:pt x="98" y="127"/>
                    <a:pt x="98" y="127"/>
                    <a:pt x="98" y="127"/>
                  </a:cubicBezTo>
                  <a:cubicBezTo>
                    <a:pt x="98" y="128"/>
                    <a:pt x="98" y="128"/>
                    <a:pt x="98" y="128"/>
                  </a:cubicBezTo>
                  <a:cubicBezTo>
                    <a:pt x="98" y="130"/>
                    <a:pt x="98" y="130"/>
                    <a:pt x="98" y="130"/>
                  </a:cubicBezTo>
                  <a:cubicBezTo>
                    <a:pt x="99" y="133"/>
                    <a:pt x="99" y="133"/>
                    <a:pt x="99" y="133"/>
                  </a:cubicBezTo>
                  <a:cubicBezTo>
                    <a:pt x="103" y="137"/>
                    <a:pt x="103" y="137"/>
                    <a:pt x="103" y="137"/>
                  </a:cubicBezTo>
                  <a:cubicBezTo>
                    <a:pt x="103" y="138"/>
                    <a:pt x="103" y="138"/>
                    <a:pt x="103" y="138"/>
                  </a:cubicBezTo>
                  <a:cubicBezTo>
                    <a:pt x="103" y="142"/>
                    <a:pt x="103" y="142"/>
                    <a:pt x="103" y="142"/>
                  </a:cubicBezTo>
                  <a:cubicBezTo>
                    <a:pt x="104" y="145"/>
                    <a:pt x="104" y="145"/>
                    <a:pt x="104" y="145"/>
                  </a:cubicBezTo>
                  <a:cubicBezTo>
                    <a:pt x="106" y="146"/>
                    <a:pt x="106" y="146"/>
                    <a:pt x="106" y="146"/>
                  </a:cubicBezTo>
                  <a:cubicBezTo>
                    <a:pt x="108" y="147"/>
                    <a:pt x="108" y="147"/>
                    <a:pt x="108" y="147"/>
                  </a:cubicBezTo>
                  <a:cubicBezTo>
                    <a:pt x="108" y="141"/>
                    <a:pt x="108" y="141"/>
                    <a:pt x="108" y="141"/>
                  </a:cubicBezTo>
                  <a:cubicBezTo>
                    <a:pt x="110" y="140"/>
                    <a:pt x="110" y="140"/>
                    <a:pt x="110" y="140"/>
                  </a:cubicBezTo>
                  <a:cubicBezTo>
                    <a:pt x="115" y="140"/>
                    <a:pt x="115" y="140"/>
                    <a:pt x="115" y="140"/>
                  </a:cubicBezTo>
                  <a:cubicBezTo>
                    <a:pt x="116" y="140"/>
                    <a:pt x="116" y="140"/>
                    <a:pt x="116" y="140"/>
                  </a:cubicBezTo>
                  <a:cubicBezTo>
                    <a:pt x="116" y="140"/>
                    <a:pt x="118" y="139"/>
                    <a:pt x="118" y="139"/>
                  </a:cubicBezTo>
                  <a:cubicBezTo>
                    <a:pt x="118" y="138"/>
                    <a:pt x="117" y="137"/>
                    <a:pt x="117" y="137"/>
                  </a:cubicBezTo>
                  <a:cubicBezTo>
                    <a:pt x="116" y="137"/>
                    <a:pt x="116" y="137"/>
                    <a:pt x="116" y="137"/>
                  </a:cubicBezTo>
                  <a:cubicBezTo>
                    <a:pt x="116" y="137"/>
                    <a:pt x="112" y="136"/>
                    <a:pt x="112" y="136"/>
                  </a:cubicBezTo>
                  <a:cubicBezTo>
                    <a:pt x="111" y="136"/>
                    <a:pt x="110" y="134"/>
                    <a:pt x="110" y="134"/>
                  </a:cubicBezTo>
                  <a:cubicBezTo>
                    <a:pt x="110" y="133"/>
                    <a:pt x="110" y="133"/>
                    <a:pt x="110" y="133"/>
                  </a:cubicBezTo>
                  <a:cubicBezTo>
                    <a:pt x="111" y="129"/>
                    <a:pt x="111" y="129"/>
                    <a:pt x="111" y="129"/>
                  </a:cubicBezTo>
                  <a:cubicBezTo>
                    <a:pt x="115" y="132"/>
                    <a:pt x="115" y="132"/>
                    <a:pt x="115" y="132"/>
                  </a:cubicBezTo>
                  <a:cubicBezTo>
                    <a:pt x="116" y="133"/>
                    <a:pt x="116" y="133"/>
                    <a:pt x="116" y="133"/>
                  </a:cubicBezTo>
                  <a:cubicBezTo>
                    <a:pt x="119" y="135"/>
                    <a:pt x="119" y="135"/>
                    <a:pt x="119" y="135"/>
                  </a:cubicBezTo>
                  <a:cubicBezTo>
                    <a:pt x="123" y="134"/>
                    <a:pt x="123" y="134"/>
                    <a:pt x="123" y="134"/>
                  </a:cubicBezTo>
                  <a:cubicBezTo>
                    <a:pt x="124" y="128"/>
                    <a:pt x="124" y="128"/>
                    <a:pt x="124" y="128"/>
                  </a:cubicBezTo>
                  <a:cubicBezTo>
                    <a:pt x="124" y="127"/>
                    <a:pt x="124" y="127"/>
                    <a:pt x="124" y="127"/>
                  </a:cubicBezTo>
                  <a:cubicBezTo>
                    <a:pt x="123" y="123"/>
                    <a:pt x="123" y="123"/>
                    <a:pt x="123" y="123"/>
                  </a:cubicBezTo>
                  <a:cubicBezTo>
                    <a:pt x="126" y="123"/>
                    <a:pt x="126" y="123"/>
                    <a:pt x="126" y="123"/>
                  </a:cubicBezTo>
                  <a:cubicBezTo>
                    <a:pt x="130" y="123"/>
                    <a:pt x="130" y="123"/>
                    <a:pt x="130" y="123"/>
                  </a:cubicBezTo>
                  <a:cubicBezTo>
                    <a:pt x="135" y="120"/>
                    <a:pt x="135" y="120"/>
                    <a:pt x="135" y="120"/>
                  </a:cubicBezTo>
                  <a:cubicBezTo>
                    <a:pt x="135" y="119"/>
                    <a:pt x="135" y="119"/>
                    <a:pt x="135" y="119"/>
                  </a:cubicBezTo>
                  <a:cubicBezTo>
                    <a:pt x="133" y="118"/>
                    <a:pt x="133" y="118"/>
                    <a:pt x="133" y="118"/>
                  </a:cubicBezTo>
                  <a:cubicBezTo>
                    <a:pt x="131" y="118"/>
                    <a:pt x="131" y="118"/>
                    <a:pt x="131" y="118"/>
                  </a:cubicBezTo>
                  <a:cubicBezTo>
                    <a:pt x="129" y="117"/>
                    <a:pt x="129" y="117"/>
                    <a:pt x="129" y="117"/>
                  </a:cubicBezTo>
                  <a:cubicBezTo>
                    <a:pt x="129" y="115"/>
                    <a:pt x="129" y="115"/>
                    <a:pt x="129" y="115"/>
                  </a:cubicBezTo>
                  <a:cubicBezTo>
                    <a:pt x="132" y="114"/>
                    <a:pt x="132" y="114"/>
                    <a:pt x="132" y="114"/>
                  </a:cubicBezTo>
                  <a:cubicBezTo>
                    <a:pt x="133" y="115"/>
                    <a:pt x="133" y="115"/>
                    <a:pt x="133" y="115"/>
                  </a:cubicBezTo>
                  <a:cubicBezTo>
                    <a:pt x="136" y="117"/>
                    <a:pt x="136" y="117"/>
                    <a:pt x="136" y="117"/>
                  </a:cubicBezTo>
                  <a:cubicBezTo>
                    <a:pt x="138" y="117"/>
                    <a:pt x="138" y="117"/>
                    <a:pt x="138" y="117"/>
                  </a:cubicBezTo>
                  <a:cubicBezTo>
                    <a:pt x="142" y="114"/>
                    <a:pt x="142" y="114"/>
                    <a:pt x="142" y="114"/>
                  </a:cubicBezTo>
                  <a:cubicBezTo>
                    <a:pt x="145" y="110"/>
                    <a:pt x="145" y="110"/>
                    <a:pt x="145" y="110"/>
                  </a:cubicBezTo>
                  <a:cubicBezTo>
                    <a:pt x="144" y="107"/>
                    <a:pt x="144" y="107"/>
                    <a:pt x="144" y="107"/>
                  </a:cubicBezTo>
                  <a:cubicBezTo>
                    <a:pt x="141" y="105"/>
                    <a:pt x="141" y="105"/>
                    <a:pt x="141" y="105"/>
                  </a:cubicBezTo>
                  <a:cubicBezTo>
                    <a:pt x="141" y="104"/>
                    <a:pt x="141" y="104"/>
                    <a:pt x="141" y="104"/>
                  </a:cubicBezTo>
                  <a:cubicBezTo>
                    <a:pt x="143" y="103"/>
                    <a:pt x="143" y="103"/>
                    <a:pt x="143" y="103"/>
                  </a:cubicBezTo>
                  <a:cubicBezTo>
                    <a:pt x="147" y="105"/>
                    <a:pt x="147" y="105"/>
                    <a:pt x="147" y="105"/>
                  </a:cubicBezTo>
                  <a:cubicBezTo>
                    <a:pt x="149" y="103"/>
                    <a:pt x="149" y="103"/>
                    <a:pt x="149" y="103"/>
                  </a:cubicBezTo>
                  <a:cubicBezTo>
                    <a:pt x="151" y="100"/>
                    <a:pt x="151" y="100"/>
                    <a:pt x="151" y="100"/>
                  </a:cubicBezTo>
                  <a:cubicBezTo>
                    <a:pt x="155" y="93"/>
                    <a:pt x="155" y="93"/>
                    <a:pt x="155" y="93"/>
                  </a:cubicBezTo>
                  <a:cubicBezTo>
                    <a:pt x="159" y="90"/>
                    <a:pt x="159" y="90"/>
                    <a:pt x="159" y="90"/>
                  </a:cubicBezTo>
                  <a:cubicBezTo>
                    <a:pt x="164" y="89"/>
                    <a:pt x="164" y="89"/>
                    <a:pt x="164" y="89"/>
                  </a:cubicBezTo>
                  <a:cubicBezTo>
                    <a:pt x="167" y="84"/>
                    <a:pt x="167" y="84"/>
                    <a:pt x="167" y="84"/>
                  </a:cubicBezTo>
                  <a:cubicBezTo>
                    <a:pt x="169" y="81"/>
                    <a:pt x="169" y="81"/>
                    <a:pt x="169" y="81"/>
                  </a:cubicBezTo>
                  <a:cubicBezTo>
                    <a:pt x="167" y="79"/>
                    <a:pt x="167" y="79"/>
                    <a:pt x="167" y="79"/>
                  </a:cubicBezTo>
                  <a:cubicBezTo>
                    <a:pt x="165" y="75"/>
                    <a:pt x="165" y="75"/>
                    <a:pt x="165" y="75"/>
                  </a:cubicBezTo>
                  <a:cubicBezTo>
                    <a:pt x="167" y="75"/>
                    <a:pt x="167" y="75"/>
                    <a:pt x="167" y="75"/>
                  </a:cubicBezTo>
                  <a:cubicBezTo>
                    <a:pt x="169" y="75"/>
                    <a:pt x="169" y="75"/>
                    <a:pt x="169" y="75"/>
                  </a:cubicBezTo>
                  <a:cubicBezTo>
                    <a:pt x="169" y="72"/>
                    <a:pt x="169" y="72"/>
                    <a:pt x="169" y="72"/>
                  </a:cubicBezTo>
                  <a:cubicBezTo>
                    <a:pt x="170" y="70"/>
                    <a:pt x="170" y="70"/>
                    <a:pt x="170" y="70"/>
                  </a:cubicBezTo>
                  <a:cubicBezTo>
                    <a:pt x="173" y="66"/>
                    <a:pt x="173" y="66"/>
                    <a:pt x="173" y="66"/>
                  </a:cubicBezTo>
                  <a:cubicBezTo>
                    <a:pt x="175" y="60"/>
                    <a:pt x="175" y="60"/>
                    <a:pt x="175" y="60"/>
                  </a:cubicBezTo>
                  <a:cubicBezTo>
                    <a:pt x="177" y="56"/>
                    <a:pt x="177" y="56"/>
                    <a:pt x="177" y="56"/>
                  </a:cubicBezTo>
                  <a:cubicBezTo>
                    <a:pt x="178" y="54"/>
                    <a:pt x="178" y="54"/>
                    <a:pt x="178" y="54"/>
                  </a:cubicBezTo>
                  <a:cubicBezTo>
                    <a:pt x="180" y="52"/>
                    <a:pt x="180" y="52"/>
                    <a:pt x="180" y="52"/>
                  </a:cubicBezTo>
                  <a:cubicBezTo>
                    <a:pt x="187" y="46"/>
                    <a:pt x="187" y="46"/>
                    <a:pt x="187" y="46"/>
                  </a:cubicBezTo>
                  <a:cubicBezTo>
                    <a:pt x="189" y="44"/>
                    <a:pt x="189" y="44"/>
                    <a:pt x="189" y="44"/>
                  </a:cubicBezTo>
                  <a:cubicBezTo>
                    <a:pt x="138" y="6"/>
                    <a:pt x="138" y="6"/>
                    <a:pt x="138" y="6"/>
                  </a:cubicBezTo>
                  <a:lnTo>
                    <a:pt x="98" y="1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0" name="Freeform 41">
              <a:extLst>
                <a:ext uri="{FF2B5EF4-FFF2-40B4-BE49-F238E27FC236}">
                  <a16:creationId xmlns:a16="http://schemas.microsoft.com/office/drawing/2014/main" id="{F8E9536C-82C1-3648-9AC9-BFA49416BE50}"/>
                </a:ext>
              </a:extLst>
            </p:cNvPr>
            <p:cNvSpPr>
              <a:spLocks/>
            </p:cNvSpPr>
            <p:nvPr/>
          </p:nvSpPr>
          <p:spPr bwMode="auto">
            <a:xfrm>
              <a:off x="14177055" y="8757026"/>
              <a:ext cx="841847" cy="1349973"/>
            </a:xfrm>
            <a:custGeom>
              <a:avLst/>
              <a:gdLst>
                <a:gd name="T0" fmla="*/ 39 w 126"/>
                <a:gd name="T1" fmla="*/ 183 h 202"/>
                <a:gd name="T2" fmla="*/ 33 w 126"/>
                <a:gd name="T3" fmla="*/ 176 h 202"/>
                <a:gd name="T4" fmla="*/ 36 w 126"/>
                <a:gd name="T5" fmla="*/ 172 h 202"/>
                <a:gd name="T6" fmla="*/ 51 w 126"/>
                <a:gd name="T7" fmla="*/ 168 h 202"/>
                <a:gd name="T8" fmla="*/ 125 w 126"/>
                <a:gd name="T9" fmla="*/ 161 h 202"/>
                <a:gd name="T10" fmla="*/ 120 w 126"/>
                <a:gd name="T11" fmla="*/ 153 h 202"/>
                <a:gd name="T12" fmla="*/ 119 w 126"/>
                <a:gd name="T13" fmla="*/ 148 h 202"/>
                <a:gd name="T14" fmla="*/ 120 w 126"/>
                <a:gd name="T15" fmla="*/ 141 h 202"/>
                <a:gd name="T16" fmla="*/ 116 w 126"/>
                <a:gd name="T17" fmla="*/ 130 h 202"/>
                <a:gd name="T18" fmla="*/ 119 w 126"/>
                <a:gd name="T19" fmla="*/ 123 h 202"/>
                <a:gd name="T20" fmla="*/ 116 w 126"/>
                <a:gd name="T21" fmla="*/ 117 h 202"/>
                <a:gd name="T22" fmla="*/ 122 w 126"/>
                <a:gd name="T23" fmla="*/ 110 h 202"/>
                <a:gd name="T24" fmla="*/ 119 w 126"/>
                <a:gd name="T25" fmla="*/ 104 h 202"/>
                <a:gd name="T26" fmla="*/ 115 w 126"/>
                <a:gd name="T27" fmla="*/ 95 h 202"/>
                <a:gd name="T28" fmla="*/ 106 w 126"/>
                <a:gd name="T29" fmla="*/ 75 h 202"/>
                <a:gd name="T30" fmla="*/ 89 w 126"/>
                <a:gd name="T31" fmla="*/ 12 h 202"/>
                <a:gd name="T32" fmla="*/ 94 w 126"/>
                <a:gd name="T33" fmla="*/ 0 h 202"/>
                <a:gd name="T34" fmla="*/ 1 w 126"/>
                <a:gd name="T35" fmla="*/ 7 h 202"/>
                <a:gd name="T36" fmla="*/ 0 w 126"/>
                <a:gd name="T37" fmla="*/ 106 h 202"/>
                <a:gd name="T38" fmla="*/ 6 w 126"/>
                <a:gd name="T39" fmla="*/ 196 h 202"/>
                <a:gd name="T40" fmla="*/ 11 w 126"/>
                <a:gd name="T41" fmla="*/ 197 h 202"/>
                <a:gd name="T42" fmla="*/ 16 w 126"/>
                <a:gd name="T43" fmla="*/ 195 h 202"/>
                <a:gd name="T44" fmla="*/ 16 w 126"/>
                <a:gd name="T45" fmla="*/ 187 h 202"/>
                <a:gd name="T46" fmla="*/ 21 w 126"/>
                <a:gd name="T47" fmla="*/ 184 h 202"/>
                <a:gd name="T48" fmla="*/ 22 w 126"/>
                <a:gd name="T49" fmla="*/ 189 h 202"/>
                <a:gd name="T50" fmla="*/ 22 w 126"/>
                <a:gd name="T51" fmla="*/ 193 h 202"/>
                <a:gd name="T52" fmla="*/ 25 w 126"/>
                <a:gd name="T53" fmla="*/ 195 h 202"/>
                <a:gd name="T54" fmla="*/ 27 w 126"/>
                <a:gd name="T55" fmla="*/ 199 h 202"/>
                <a:gd name="T56" fmla="*/ 25 w 126"/>
                <a:gd name="T57" fmla="*/ 202 h 202"/>
                <a:gd name="T58" fmla="*/ 31 w 126"/>
                <a:gd name="T59" fmla="*/ 200 h 202"/>
                <a:gd name="T60" fmla="*/ 38 w 126"/>
                <a:gd name="T61" fmla="*/ 197 h 202"/>
                <a:gd name="T62" fmla="*/ 43 w 126"/>
                <a:gd name="T63" fmla="*/ 196 h 202"/>
                <a:gd name="T64" fmla="*/ 44 w 126"/>
                <a:gd name="T65" fmla="*/ 195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02">
                  <a:moveTo>
                    <a:pt x="40" y="188"/>
                  </a:moveTo>
                  <a:lnTo>
                    <a:pt x="39" y="183"/>
                  </a:lnTo>
                  <a:lnTo>
                    <a:pt x="35" y="178"/>
                  </a:lnTo>
                  <a:lnTo>
                    <a:pt x="33" y="176"/>
                  </a:lnTo>
                  <a:lnTo>
                    <a:pt x="33" y="173"/>
                  </a:lnTo>
                  <a:lnTo>
                    <a:pt x="36" y="172"/>
                  </a:lnTo>
                  <a:lnTo>
                    <a:pt x="43" y="170"/>
                  </a:lnTo>
                  <a:lnTo>
                    <a:pt x="51" y="168"/>
                  </a:lnTo>
                  <a:lnTo>
                    <a:pt x="126" y="162"/>
                  </a:lnTo>
                  <a:lnTo>
                    <a:pt x="125" y="161"/>
                  </a:lnTo>
                  <a:lnTo>
                    <a:pt x="121" y="156"/>
                  </a:lnTo>
                  <a:lnTo>
                    <a:pt x="120" y="153"/>
                  </a:lnTo>
                  <a:lnTo>
                    <a:pt x="118" y="150"/>
                  </a:lnTo>
                  <a:lnTo>
                    <a:pt x="119" y="148"/>
                  </a:lnTo>
                  <a:lnTo>
                    <a:pt x="121" y="146"/>
                  </a:lnTo>
                  <a:lnTo>
                    <a:pt x="120" y="141"/>
                  </a:lnTo>
                  <a:lnTo>
                    <a:pt x="118" y="138"/>
                  </a:lnTo>
                  <a:lnTo>
                    <a:pt x="116" y="130"/>
                  </a:lnTo>
                  <a:lnTo>
                    <a:pt x="116" y="125"/>
                  </a:lnTo>
                  <a:lnTo>
                    <a:pt x="119" y="123"/>
                  </a:lnTo>
                  <a:lnTo>
                    <a:pt x="120" y="119"/>
                  </a:lnTo>
                  <a:lnTo>
                    <a:pt x="116" y="117"/>
                  </a:lnTo>
                  <a:lnTo>
                    <a:pt x="121" y="114"/>
                  </a:lnTo>
                  <a:lnTo>
                    <a:pt x="122" y="110"/>
                  </a:lnTo>
                  <a:lnTo>
                    <a:pt x="120" y="108"/>
                  </a:lnTo>
                  <a:lnTo>
                    <a:pt x="119" y="104"/>
                  </a:lnTo>
                  <a:lnTo>
                    <a:pt x="119" y="100"/>
                  </a:lnTo>
                  <a:lnTo>
                    <a:pt x="115" y="95"/>
                  </a:lnTo>
                  <a:lnTo>
                    <a:pt x="108" y="83"/>
                  </a:lnTo>
                  <a:lnTo>
                    <a:pt x="106" y="75"/>
                  </a:lnTo>
                  <a:lnTo>
                    <a:pt x="96" y="41"/>
                  </a:lnTo>
                  <a:lnTo>
                    <a:pt x="89" y="12"/>
                  </a:lnTo>
                  <a:lnTo>
                    <a:pt x="87" y="0"/>
                  </a:lnTo>
                  <a:lnTo>
                    <a:pt x="94" y="0"/>
                  </a:lnTo>
                  <a:lnTo>
                    <a:pt x="94" y="0"/>
                  </a:lnTo>
                  <a:lnTo>
                    <a:pt x="1" y="7"/>
                  </a:lnTo>
                  <a:lnTo>
                    <a:pt x="1" y="14"/>
                  </a:lnTo>
                  <a:lnTo>
                    <a:pt x="0" y="106"/>
                  </a:lnTo>
                  <a:lnTo>
                    <a:pt x="0" y="155"/>
                  </a:lnTo>
                  <a:lnTo>
                    <a:pt x="6" y="196"/>
                  </a:lnTo>
                  <a:lnTo>
                    <a:pt x="8" y="196"/>
                  </a:lnTo>
                  <a:lnTo>
                    <a:pt x="11" y="197"/>
                  </a:lnTo>
                  <a:lnTo>
                    <a:pt x="15" y="198"/>
                  </a:lnTo>
                  <a:lnTo>
                    <a:pt x="16" y="195"/>
                  </a:lnTo>
                  <a:lnTo>
                    <a:pt x="15" y="191"/>
                  </a:lnTo>
                  <a:lnTo>
                    <a:pt x="16" y="187"/>
                  </a:lnTo>
                  <a:lnTo>
                    <a:pt x="18" y="185"/>
                  </a:lnTo>
                  <a:lnTo>
                    <a:pt x="21" y="184"/>
                  </a:lnTo>
                  <a:lnTo>
                    <a:pt x="22" y="186"/>
                  </a:lnTo>
                  <a:lnTo>
                    <a:pt x="22" y="189"/>
                  </a:lnTo>
                  <a:lnTo>
                    <a:pt x="21" y="191"/>
                  </a:lnTo>
                  <a:lnTo>
                    <a:pt x="22" y="193"/>
                  </a:lnTo>
                  <a:lnTo>
                    <a:pt x="23" y="194"/>
                  </a:lnTo>
                  <a:lnTo>
                    <a:pt x="25" y="195"/>
                  </a:lnTo>
                  <a:lnTo>
                    <a:pt x="27" y="197"/>
                  </a:lnTo>
                  <a:lnTo>
                    <a:pt x="27" y="199"/>
                  </a:lnTo>
                  <a:lnTo>
                    <a:pt x="27" y="200"/>
                  </a:lnTo>
                  <a:lnTo>
                    <a:pt x="25" y="202"/>
                  </a:lnTo>
                  <a:lnTo>
                    <a:pt x="27" y="201"/>
                  </a:lnTo>
                  <a:lnTo>
                    <a:pt x="31" y="200"/>
                  </a:lnTo>
                  <a:lnTo>
                    <a:pt x="36" y="199"/>
                  </a:lnTo>
                  <a:lnTo>
                    <a:pt x="38" y="197"/>
                  </a:lnTo>
                  <a:lnTo>
                    <a:pt x="39" y="197"/>
                  </a:lnTo>
                  <a:lnTo>
                    <a:pt x="43" y="196"/>
                  </a:lnTo>
                  <a:lnTo>
                    <a:pt x="44" y="195"/>
                  </a:lnTo>
                  <a:lnTo>
                    <a:pt x="44" y="195"/>
                  </a:lnTo>
                  <a:lnTo>
                    <a:pt x="40" y="18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1" name="Freeform 42">
              <a:extLst>
                <a:ext uri="{FF2B5EF4-FFF2-40B4-BE49-F238E27FC236}">
                  <a16:creationId xmlns:a16="http://schemas.microsoft.com/office/drawing/2014/main" id="{D951F9CC-B543-944E-8129-D611FA5C7B8E}"/>
                </a:ext>
              </a:extLst>
            </p:cNvPr>
            <p:cNvSpPr>
              <a:spLocks/>
            </p:cNvSpPr>
            <p:nvPr/>
          </p:nvSpPr>
          <p:spPr bwMode="auto">
            <a:xfrm>
              <a:off x="13442109" y="8803807"/>
              <a:ext cx="775035" cy="1356658"/>
            </a:xfrm>
            <a:custGeom>
              <a:avLst/>
              <a:gdLst>
                <a:gd name="T0" fmla="*/ 110 w 116"/>
                <a:gd name="T1" fmla="*/ 99 h 203"/>
                <a:gd name="T2" fmla="*/ 111 w 116"/>
                <a:gd name="T3" fmla="*/ 0 h 203"/>
                <a:gd name="T4" fmla="*/ 41 w 116"/>
                <a:gd name="T5" fmla="*/ 5 h 203"/>
                <a:gd name="T6" fmla="*/ 38 w 116"/>
                <a:gd name="T7" fmla="*/ 10 h 203"/>
                <a:gd name="T8" fmla="*/ 35 w 116"/>
                <a:gd name="T9" fmla="*/ 15 h 203"/>
                <a:gd name="T10" fmla="*/ 32 w 116"/>
                <a:gd name="T11" fmla="*/ 17 h 203"/>
                <a:gd name="T12" fmla="*/ 30 w 116"/>
                <a:gd name="T13" fmla="*/ 26 h 203"/>
                <a:gd name="T14" fmla="*/ 22 w 116"/>
                <a:gd name="T15" fmla="*/ 37 h 203"/>
                <a:gd name="T16" fmla="*/ 18 w 116"/>
                <a:gd name="T17" fmla="*/ 44 h 203"/>
                <a:gd name="T18" fmla="*/ 18 w 116"/>
                <a:gd name="T19" fmla="*/ 48 h 203"/>
                <a:gd name="T20" fmla="*/ 17 w 116"/>
                <a:gd name="T21" fmla="*/ 54 h 203"/>
                <a:gd name="T22" fmla="*/ 13 w 116"/>
                <a:gd name="T23" fmla="*/ 58 h 203"/>
                <a:gd name="T24" fmla="*/ 12 w 116"/>
                <a:gd name="T25" fmla="*/ 62 h 203"/>
                <a:gd name="T26" fmla="*/ 11 w 116"/>
                <a:gd name="T27" fmla="*/ 66 h 203"/>
                <a:gd name="T28" fmla="*/ 14 w 116"/>
                <a:gd name="T29" fmla="*/ 70 h 203"/>
                <a:gd name="T30" fmla="*/ 14 w 116"/>
                <a:gd name="T31" fmla="*/ 78 h 203"/>
                <a:gd name="T32" fmla="*/ 14 w 116"/>
                <a:gd name="T33" fmla="*/ 84 h 203"/>
                <a:gd name="T34" fmla="*/ 11 w 116"/>
                <a:gd name="T35" fmla="*/ 89 h 203"/>
                <a:gd name="T36" fmla="*/ 15 w 116"/>
                <a:gd name="T37" fmla="*/ 94 h 203"/>
                <a:gd name="T38" fmla="*/ 11 w 116"/>
                <a:gd name="T39" fmla="*/ 98 h 203"/>
                <a:gd name="T40" fmla="*/ 15 w 116"/>
                <a:gd name="T41" fmla="*/ 102 h 203"/>
                <a:gd name="T42" fmla="*/ 16 w 116"/>
                <a:gd name="T43" fmla="*/ 108 h 203"/>
                <a:gd name="T44" fmla="*/ 19 w 116"/>
                <a:gd name="T45" fmla="*/ 112 h 203"/>
                <a:gd name="T46" fmla="*/ 19 w 116"/>
                <a:gd name="T47" fmla="*/ 123 h 203"/>
                <a:gd name="T48" fmla="*/ 15 w 116"/>
                <a:gd name="T49" fmla="*/ 126 h 203"/>
                <a:gd name="T50" fmla="*/ 14 w 116"/>
                <a:gd name="T51" fmla="*/ 132 h 203"/>
                <a:gd name="T52" fmla="*/ 8 w 116"/>
                <a:gd name="T53" fmla="*/ 140 h 203"/>
                <a:gd name="T54" fmla="*/ 6 w 116"/>
                <a:gd name="T55" fmla="*/ 149 h 203"/>
                <a:gd name="T56" fmla="*/ 4 w 116"/>
                <a:gd name="T57" fmla="*/ 153 h 203"/>
                <a:gd name="T58" fmla="*/ 4 w 116"/>
                <a:gd name="T59" fmla="*/ 160 h 203"/>
                <a:gd name="T60" fmla="*/ 0 w 116"/>
                <a:gd name="T61" fmla="*/ 164 h 203"/>
                <a:gd name="T62" fmla="*/ 1 w 116"/>
                <a:gd name="T63" fmla="*/ 171 h 203"/>
                <a:gd name="T64" fmla="*/ 65 w 116"/>
                <a:gd name="T65" fmla="*/ 184 h 203"/>
                <a:gd name="T66" fmla="*/ 70 w 116"/>
                <a:gd name="T67" fmla="*/ 192 h 203"/>
                <a:gd name="T68" fmla="*/ 71 w 116"/>
                <a:gd name="T69" fmla="*/ 203 h 203"/>
                <a:gd name="T70" fmla="*/ 72 w 116"/>
                <a:gd name="T71" fmla="*/ 203 h 203"/>
                <a:gd name="T72" fmla="*/ 79 w 116"/>
                <a:gd name="T73" fmla="*/ 199 h 203"/>
                <a:gd name="T74" fmla="*/ 82 w 116"/>
                <a:gd name="T75" fmla="*/ 193 h 203"/>
                <a:gd name="T76" fmla="*/ 89 w 116"/>
                <a:gd name="T77" fmla="*/ 193 h 203"/>
                <a:gd name="T78" fmla="*/ 98 w 116"/>
                <a:gd name="T79" fmla="*/ 190 h 203"/>
                <a:gd name="T80" fmla="*/ 104 w 116"/>
                <a:gd name="T81" fmla="*/ 190 h 203"/>
                <a:gd name="T82" fmla="*/ 109 w 116"/>
                <a:gd name="T83" fmla="*/ 190 h 203"/>
                <a:gd name="T84" fmla="*/ 115 w 116"/>
                <a:gd name="T85" fmla="*/ 190 h 203"/>
                <a:gd name="T86" fmla="*/ 116 w 116"/>
                <a:gd name="T87" fmla="*/ 189 h 203"/>
                <a:gd name="T88" fmla="*/ 110 w 116"/>
                <a:gd name="T89" fmla="*/ 148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6" h="203">
                  <a:moveTo>
                    <a:pt x="110" y="148"/>
                  </a:moveTo>
                  <a:lnTo>
                    <a:pt x="110" y="99"/>
                  </a:lnTo>
                  <a:lnTo>
                    <a:pt x="111" y="7"/>
                  </a:lnTo>
                  <a:lnTo>
                    <a:pt x="111" y="0"/>
                  </a:lnTo>
                  <a:lnTo>
                    <a:pt x="41" y="5"/>
                  </a:lnTo>
                  <a:lnTo>
                    <a:pt x="41" y="5"/>
                  </a:lnTo>
                  <a:lnTo>
                    <a:pt x="42" y="8"/>
                  </a:lnTo>
                  <a:lnTo>
                    <a:pt x="38" y="10"/>
                  </a:lnTo>
                  <a:lnTo>
                    <a:pt x="36" y="12"/>
                  </a:lnTo>
                  <a:lnTo>
                    <a:pt x="35" y="15"/>
                  </a:lnTo>
                  <a:lnTo>
                    <a:pt x="33" y="17"/>
                  </a:lnTo>
                  <a:lnTo>
                    <a:pt x="32" y="17"/>
                  </a:lnTo>
                  <a:lnTo>
                    <a:pt x="30" y="22"/>
                  </a:lnTo>
                  <a:lnTo>
                    <a:pt x="30" y="26"/>
                  </a:lnTo>
                  <a:lnTo>
                    <a:pt x="27" y="31"/>
                  </a:lnTo>
                  <a:lnTo>
                    <a:pt x="22" y="37"/>
                  </a:lnTo>
                  <a:lnTo>
                    <a:pt x="19" y="40"/>
                  </a:lnTo>
                  <a:lnTo>
                    <a:pt x="18" y="44"/>
                  </a:lnTo>
                  <a:lnTo>
                    <a:pt x="20" y="45"/>
                  </a:lnTo>
                  <a:lnTo>
                    <a:pt x="18" y="48"/>
                  </a:lnTo>
                  <a:lnTo>
                    <a:pt x="16" y="52"/>
                  </a:lnTo>
                  <a:lnTo>
                    <a:pt x="17" y="54"/>
                  </a:lnTo>
                  <a:lnTo>
                    <a:pt x="16" y="54"/>
                  </a:lnTo>
                  <a:lnTo>
                    <a:pt x="13" y="58"/>
                  </a:lnTo>
                  <a:lnTo>
                    <a:pt x="11" y="61"/>
                  </a:lnTo>
                  <a:lnTo>
                    <a:pt x="12" y="62"/>
                  </a:lnTo>
                  <a:lnTo>
                    <a:pt x="11" y="64"/>
                  </a:lnTo>
                  <a:lnTo>
                    <a:pt x="11" y="66"/>
                  </a:lnTo>
                  <a:lnTo>
                    <a:pt x="12" y="67"/>
                  </a:lnTo>
                  <a:lnTo>
                    <a:pt x="14" y="70"/>
                  </a:lnTo>
                  <a:lnTo>
                    <a:pt x="14" y="72"/>
                  </a:lnTo>
                  <a:lnTo>
                    <a:pt x="14" y="78"/>
                  </a:lnTo>
                  <a:lnTo>
                    <a:pt x="15" y="81"/>
                  </a:lnTo>
                  <a:lnTo>
                    <a:pt x="14" y="84"/>
                  </a:lnTo>
                  <a:lnTo>
                    <a:pt x="12" y="89"/>
                  </a:lnTo>
                  <a:lnTo>
                    <a:pt x="11" y="89"/>
                  </a:lnTo>
                  <a:lnTo>
                    <a:pt x="14" y="91"/>
                  </a:lnTo>
                  <a:lnTo>
                    <a:pt x="15" y="94"/>
                  </a:lnTo>
                  <a:lnTo>
                    <a:pt x="15" y="96"/>
                  </a:lnTo>
                  <a:lnTo>
                    <a:pt x="11" y="98"/>
                  </a:lnTo>
                  <a:lnTo>
                    <a:pt x="14" y="100"/>
                  </a:lnTo>
                  <a:lnTo>
                    <a:pt x="15" y="102"/>
                  </a:lnTo>
                  <a:lnTo>
                    <a:pt x="15" y="103"/>
                  </a:lnTo>
                  <a:lnTo>
                    <a:pt x="16" y="108"/>
                  </a:lnTo>
                  <a:lnTo>
                    <a:pt x="16" y="110"/>
                  </a:lnTo>
                  <a:lnTo>
                    <a:pt x="19" y="112"/>
                  </a:lnTo>
                  <a:lnTo>
                    <a:pt x="20" y="115"/>
                  </a:lnTo>
                  <a:lnTo>
                    <a:pt x="19" y="123"/>
                  </a:lnTo>
                  <a:lnTo>
                    <a:pt x="16" y="126"/>
                  </a:lnTo>
                  <a:lnTo>
                    <a:pt x="15" y="126"/>
                  </a:lnTo>
                  <a:lnTo>
                    <a:pt x="15" y="130"/>
                  </a:lnTo>
                  <a:lnTo>
                    <a:pt x="14" y="132"/>
                  </a:lnTo>
                  <a:lnTo>
                    <a:pt x="10" y="138"/>
                  </a:lnTo>
                  <a:lnTo>
                    <a:pt x="8" y="140"/>
                  </a:lnTo>
                  <a:lnTo>
                    <a:pt x="7" y="147"/>
                  </a:lnTo>
                  <a:lnTo>
                    <a:pt x="6" y="149"/>
                  </a:lnTo>
                  <a:lnTo>
                    <a:pt x="5" y="150"/>
                  </a:lnTo>
                  <a:lnTo>
                    <a:pt x="4" y="153"/>
                  </a:lnTo>
                  <a:lnTo>
                    <a:pt x="4" y="155"/>
                  </a:lnTo>
                  <a:lnTo>
                    <a:pt x="4" y="160"/>
                  </a:lnTo>
                  <a:lnTo>
                    <a:pt x="1" y="162"/>
                  </a:lnTo>
                  <a:lnTo>
                    <a:pt x="0" y="164"/>
                  </a:lnTo>
                  <a:lnTo>
                    <a:pt x="0" y="167"/>
                  </a:lnTo>
                  <a:lnTo>
                    <a:pt x="1" y="171"/>
                  </a:lnTo>
                  <a:lnTo>
                    <a:pt x="66" y="168"/>
                  </a:lnTo>
                  <a:lnTo>
                    <a:pt x="65" y="184"/>
                  </a:lnTo>
                  <a:lnTo>
                    <a:pt x="67" y="188"/>
                  </a:lnTo>
                  <a:lnTo>
                    <a:pt x="70" y="192"/>
                  </a:lnTo>
                  <a:lnTo>
                    <a:pt x="71" y="199"/>
                  </a:lnTo>
                  <a:lnTo>
                    <a:pt x="71" y="203"/>
                  </a:lnTo>
                  <a:lnTo>
                    <a:pt x="71" y="203"/>
                  </a:lnTo>
                  <a:lnTo>
                    <a:pt x="72" y="203"/>
                  </a:lnTo>
                  <a:lnTo>
                    <a:pt x="77" y="200"/>
                  </a:lnTo>
                  <a:lnTo>
                    <a:pt x="79" y="199"/>
                  </a:lnTo>
                  <a:lnTo>
                    <a:pt x="82" y="197"/>
                  </a:lnTo>
                  <a:lnTo>
                    <a:pt x="82" y="193"/>
                  </a:lnTo>
                  <a:lnTo>
                    <a:pt x="86" y="193"/>
                  </a:lnTo>
                  <a:lnTo>
                    <a:pt x="89" y="193"/>
                  </a:lnTo>
                  <a:lnTo>
                    <a:pt x="93" y="192"/>
                  </a:lnTo>
                  <a:lnTo>
                    <a:pt x="98" y="190"/>
                  </a:lnTo>
                  <a:lnTo>
                    <a:pt x="102" y="190"/>
                  </a:lnTo>
                  <a:lnTo>
                    <a:pt x="104" y="190"/>
                  </a:lnTo>
                  <a:lnTo>
                    <a:pt x="107" y="190"/>
                  </a:lnTo>
                  <a:lnTo>
                    <a:pt x="109" y="190"/>
                  </a:lnTo>
                  <a:lnTo>
                    <a:pt x="113" y="192"/>
                  </a:lnTo>
                  <a:lnTo>
                    <a:pt x="115" y="190"/>
                  </a:lnTo>
                  <a:lnTo>
                    <a:pt x="116" y="189"/>
                  </a:lnTo>
                  <a:lnTo>
                    <a:pt x="116" y="189"/>
                  </a:lnTo>
                  <a:lnTo>
                    <a:pt x="116" y="189"/>
                  </a:lnTo>
                  <a:lnTo>
                    <a:pt x="110" y="14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2" name="Freeform 43">
              <a:extLst>
                <a:ext uri="{FF2B5EF4-FFF2-40B4-BE49-F238E27FC236}">
                  <a16:creationId xmlns:a16="http://schemas.microsoft.com/office/drawing/2014/main" id="{8094C921-C00B-864E-B053-9296BB41D2B1}"/>
                </a:ext>
              </a:extLst>
            </p:cNvPr>
            <p:cNvSpPr>
              <a:spLocks/>
            </p:cNvSpPr>
            <p:nvPr/>
          </p:nvSpPr>
          <p:spPr bwMode="auto">
            <a:xfrm>
              <a:off x="15887479" y="7166464"/>
              <a:ext cx="962111" cy="701721"/>
            </a:xfrm>
            <a:custGeom>
              <a:avLst/>
              <a:gdLst>
                <a:gd name="T0" fmla="*/ 0 w 170"/>
                <a:gd name="T1" fmla="*/ 24 h 123"/>
                <a:gd name="T2" fmla="*/ 3 w 170"/>
                <a:gd name="T3" fmla="*/ 44 h 123"/>
                <a:gd name="T4" fmla="*/ 16 w 170"/>
                <a:gd name="T5" fmla="*/ 33 h 123"/>
                <a:gd name="T6" fmla="*/ 28 w 170"/>
                <a:gd name="T7" fmla="*/ 25 h 123"/>
                <a:gd name="T8" fmla="*/ 31 w 170"/>
                <a:gd name="T9" fmla="*/ 27 h 123"/>
                <a:gd name="T10" fmla="*/ 41 w 170"/>
                <a:gd name="T11" fmla="*/ 22 h 123"/>
                <a:gd name="T12" fmla="*/ 63 w 170"/>
                <a:gd name="T13" fmla="*/ 22 h 123"/>
                <a:gd name="T14" fmla="*/ 70 w 170"/>
                <a:gd name="T15" fmla="*/ 36 h 123"/>
                <a:gd name="T16" fmla="*/ 83 w 170"/>
                <a:gd name="T17" fmla="*/ 43 h 123"/>
                <a:gd name="T18" fmla="*/ 93 w 170"/>
                <a:gd name="T19" fmla="*/ 51 h 123"/>
                <a:gd name="T20" fmla="*/ 92 w 170"/>
                <a:gd name="T21" fmla="*/ 60 h 123"/>
                <a:gd name="T22" fmla="*/ 89 w 170"/>
                <a:gd name="T23" fmla="*/ 74 h 123"/>
                <a:gd name="T24" fmla="*/ 94 w 170"/>
                <a:gd name="T25" fmla="*/ 75 h 123"/>
                <a:gd name="T26" fmla="*/ 101 w 170"/>
                <a:gd name="T27" fmla="*/ 75 h 123"/>
                <a:gd name="T28" fmla="*/ 106 w 170"/>
                <a:gd name="T29" fmla="*/ 75 h 123"/>
                <a:gd name="T30" fmla="*/ 122 w 170"/>
                <a:gd name="T31" fmla="*/ 78 h 123"/>
                <a:gd name="T32" fmla="*/ 129 w 170"/>
                <a:gd name="T33" fmla="*/ 79 h 123"/>
                <a:gd name="T34" fmla="*/ 124 w 170"/>
                <a:gd name="T35" fmla="*/ 72 h 123"/>
                <a:gd name="T36" fmla="*/ 124 w 170"/>
                <a:gd name="T37" fmla="*/ 68 h 123"/>
                <a:gd name="T38" fmla="*/ 116 w 170"/>
                <a:gd name="T39" fmla="*/ 57 h 123"/>
                <a:gd name="T40" fmla="*/ 115 w 170"/>
                <a:gd name="T41" fmla="*/ 43 h 123"/>
                <a:gd name="T42" fmla="*/ 113 w 170"/>
                <a:gd name="T43" fmla="*/ 31 h 123"/>
                <a:gd name="T44" fmla="*/ 115 w 170"/>
                <a:gd name="T45" fmla="*/ 28 h 123"/>
                <a:gd name="T46" fmla="*/ 124 w 170"/>
                <a:gd name="T47" fmla="*/ 18 h 123"/>
                <a:gd name="T48" fmla="*/ 129 w 170"/>
                <a:gd name="T49" fmla="*/ 13 h 123"/>
                <a:gd name="T50" fmla="*/ 125 w 170"/>
                <a:gd name="T51" fmla="*/ 21 h 123"/>
                <a:gd name="T52" fmla="*/ 123 w 170"/>
                <a:gd name="T53" fmla="*/ 31 h 123"/>
                <a:gd name="T54" fmla="*/ 122 w 170"/>
                <a:gd name="T55" fmla="*/ 36 h 123"/>
                <a:gd name="T56" fmla="*/ 126 w 170"/>
                <a:gd name="T57" fmla="*/ 41 h 123"/>
                <a:gd name="T58" fmla="*/ 131 w 170"/>
                <a:gd name="T59" fmla="*/ 46 h 123"/>
                <a:gd name="T60" fmla="*/ 134 w 170"/>
                <a:gd name="T61" fmla="*/ 51 h 123"/>
                <a:gd name="T62" fmla="*/ 130 w 170"/>
                <a:gd name="T63" fmla="*/ 57 h 123"/>
                <a:gd name="T64" fmla="*/ 128 w 170"/>
                <a:gd name="T65" fmla="*/ 61 h 123"/>
                <a:gd name="T66" fmla="*/ 129 w 170"/>
                <a:gd name="T67" fmla="*/ 65 h 123"/>
                <a:gd name="T68" fmla="*/ 139 w 170"/>
                <a:gd name="T69" fmla="*/ 66 h 123"/>
                <a:gd name="T70" fmla="*/ 146 w 170"/>
                <a:gd name="T71" fmla="*/ 75 h 123"/>
                <a:gd name="T72" fmla="*/ 147 w 170"/>
                <a:gd name="T73" fmla="*/ 81 h 123"/>
                <a:gd name="T74" fmla="*/ 152 w 170"/>
                <a:gd name="T75" fmla="*/ 89 h 123"/>
                <a:gd name="T76" fmla="*/ 148 w 170"/>
                <a:gd name="T77" fmla="*/ 104 h 123"/>
                <a:gd name="T78" fmla="*/ 149 w 170"/>
                <a:gd name="T79" fmla="*/ 120 h 123"/>
                <a:gd name="T80" fmla="*/ 153 w 170"/>
                <a:gd name="T81" fmla="*/ 116 h 123"/>
                <a:gd name="T82" fmla="*/ 157 w 170"/>
                <a:gd name="T83" fmla="*/ 102 h 123"/>
                <a:gd name="T84" fmla="*/ 157 w 170"/>
                <a:gd name="T85" fmla="*/ 97 h 123"/>
                <a:gd name="T86" fmla="*/ 163 w 170"/>
                <a:gd name="T87" fmla="*/ 91 h 123"/>
                <a:gd name="T88" fmla="*/ 163 w 170"/>
                <a:gd name="T89" fmla="*/ 79 h 123"/>
                <a:gd name="T90" fmla="*/ 167 w 170"/>
                <a:gd name="T91" fmla="*/ 71 h 123"/>
                <a:gd name="T92" fmla="*/ 167 w 170"/>
                <a:gd name="T93" fmla="*/ 77 h 123"/>
                <a:gd name="T94" fmla="*/ 168 w 170"/>
                <a:gd name="T95" fmla="*/ 82 h 123"/>
                <a:gd name="T96" fmla="*/ 170 w 170"/>
                <a:gd name="T97" fmla="*/ 68 h 123"/>
                <a:gd name="T98" fmla="*/ 169 w 170"/>
                <a:gd name="T99" fmla="*/ 54 h 123"/>
                <a:gd name="T100" fmla="*/ 134 w 170"/>
                <a:gd name="T101"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0" h="123">
                  <a:moveTo>
                    <a:pt x="134" y="0"/>
                  </a:moveTo>
                  <a:cubicBezTo>
                    <a:pt x="0" y="24"/>
                    <a:pt x="0" y="24"/>
                    <a:pt x="0" y="24"/>
                  </a:cubicBezTo>
                  <a:cubicBezTo>
                    <a:pt x="0" y="24"/>
                    <a:pt x="0" y="24"/>
                    <a:pt x="0" y="24"/>
                  </a:cubicBezTo>
                  <a:cubicBezTo>
                    <a:pt x="3" y="44"/>
                    <a:pt x="3" y="44"/>
                    <a:pt x="3" y="44"/>
                  </a:cubicBezTo>
                  <a:cubicBezTo>
                    <a:pt x="7" y="44"/>
                    <a:pt x="7" y="44"/>
                    <a:pt x="7" y="44"/>
                  </a:cubicBezTo>
                  <a:cubicBezTo>
                    <a:pt x="16" y="33"/>
                    <a:pt x="16" y="33"/>
                    <a:pt x="16" y="33"/>
                  </a:cubicBezTo>
                  <a:cubicBezTo>
                    <a:pt x="22" y="33"/>
                    <a:pt x="22" y="33"/>
                    <a:pt x="22" y="33"/>
                  </a:cubicBezTo>
                  <a:cubicBezTo>
                    <a:pt x="28" y="25"/>
                    <a:pt x="28" y="25"/>
                    <a:pt x="28" y="25"/>
                  </a:cubicBezTo>
                  <a:cubicBezTo>
                    <a:pt x="30" y="25"/>
                    <a:pt x="30" y="25"/>
                    <a:pt x="30" y="25"/>
                  </a:cubicBezTo>
                  <a:cubicBezTo>
                    <a:pt x="31" y="27"/>
                    <a:pt x="31" y="27"/>
                    <a:pt x="31" y="27"/>
                  </a:cubicBezTo>
                  <a:cubicBezTo>
                    <a:pt x="38" y="22"/>
                    <a:pt x="38" y="22"/>
                    <a:pt x="38" y="22"/>
                  </a:cubicBezTo>
                  <a:cubicBezTo>
                    <a:pt x="41" y="22"/>
                    <a:pt x="41" y="22"/>
                    <a:pt x="41" y="22"/>
                  </a:cubicBezTo>
                  <a:cubicBezTo>
                    <a:pt x="49" y="18"/>
                    <a:pt x="49" y="18"/>
                    <a:pt x="49" y="18"/>
                  </a:cubicBezTo>
                  <a:cubicBezTo>
                    <a:pt x="63" y="22"/>
                    <a:pt x="63" y="22"/>
                    <a:pt x="63" y="22"/>
                  </a:cubicBezTo>
                  <a:cubicBezTo>
                    <a:pt x="67" y="28"/>
                    <a:pt x="67" y="28"/>
                    <a:pt x="67" y="28"/>
                  </a:cubicBezTo>
                  <a:cubicBezTo>
                    <a:pt x="70" y="36"/>
                    <a:pt x="70" y="36"/>
                    <a:pt x="70" y="36"/>
                  </a:cubicBezTo>
                  <a:cubicBezTo>
                    <a:pt x="71" y="36"/>
                    <a:pt x="71" y="36"/>
                    <a:pt x="71" y="36"/>
                  </a:cubicBezTo>
                  <a:cubicBezTo>
                    <a:pt x="83" y="43"/>
                    <a:pt x="83" y="43"/>
                    <a:pt x="83" y="43"/>
                  </a:cubicBezTo>
                  <a:cubicBezTo>
                    <a:pt x="88" y="48"/>
                    <a:pt x="88" y="48"/>
                    <a:pt x="88" y="48"/>
                  </a:cubicBezTo>
                  <a:cubicBezTo>
                    <a:pt x="93" y="51"/>
                    <a:pt x="93" y="51"/>
                    <a:pt x="93" y="51"/>
                  </a:cubicBezTo>
                  <a:cubicBezTo>
                    <a:pt x="94" y="56"/>
                    <a:pt x="94" y="56"/>
                    <a:pt x="94" y="56"/>
                  </a:cubicBezTo>
                  <a:cubicBezTo>
                    <a:pt x="92" y="60"/>
                    <a:pt x="92" y="60"/>
                    <a:pt x="92" y="60"/>
                  </a:cubicBezTo>
                  <a:cubicBezTo>
                    <a:pt x="88" y="61"/>
                    <a:pt x="88" y="61"/>
                    <a:pt x="88" y="61"/>
                  </a:cubicBezTo>
                  <a:cubicBezTo>
                    <a:pt x="89" y="74"/>
                    <a:pt x="89" y="74"/>
                    <a:pt x="89" y="74"/>
                  </a:cubicBezTo>
                  <a:cubicBezTo>
                    <a:pt x="91" y="76"/>
                    <a:pt x="91" y="76"/>
                    <a:pt x="91" y="76"/>
                  </a:cubicBezTo>
                  <a:cubicBezTo>
                    <a:pt x="94" y="75"/>
                    <a:pt x="94" y="75"/>
                    <a:pt x="94" y="75"/>
                  </a:cubicBezTo>
                  <a:cubicBezTo>
                    <a:pt x="97" y="74"/>
                    <a:pt x="97" y="74"/>
                    <a:pt x="97" y="74"/>
                  </a:cubicBezTo>
                  <a:cubicBezTo>
                    <a:pt x="101" y="75"/>
                    <a:pt x="101" y="75"/>
                    <a:pt x="101" y="75"/>
                  </a:cubicBezTo>
                  <a:cubicBezTo>
                    <a:pt x="102" y="76"/>
                    <a:pt x="102" y="76"/>
                    <a:pt x="102" y="76"/>
                  </a:cubicBezTo>
                  <a:cubicBezTo>
                    <a:pt x="106" y="75"/>
                    <a:pt x="106" y="75"/>
                    <a:pt x="106" y="75"/>
                  </a:cubicBezTo>
                  <a:cubicBezTo>
                    <a:pt x="119" y="76"/>
                    <a:pt x="119" y="76"/>
                    <a:pt x="119" y="76"/>
                  </a:cubicBezTo>
                  <a:cubicBezTo>
                    <a:pt x="122" y="78"/>
                    <a:pt x="122" y="78"/>
                    <a:pt x="122" y="78"/>
                  </a:cubicBezTo>
                  <a:cubicBezTo>
                    <a:pt x="126" y="80"/>
                    <a:pt x="126" y="80"/>
                    <a:pt x="126" y="80"/>
                  </a:cubicBezTo>
                  <a:cubicBezTo>
                    <a:pt x="129" y="79"/>
                    <a:pt x="129" y="79"/>
                    <a:pt x="129" y="79"/>
                  </a:cubicBezTo>
                  <a:cubicBezTo>
                    <a:pt x="127" y="75"/>
                    <a:pt x="127" y="75"/>
                    <a:pt x="127" y="75"/>
                  </a:cubicBezTo>
                  <a:cubicBezTo>
                    <a:pt x="124" y="72"/>
                    <a:pt x="124" y="72"/>
                    <a:pt x="124" y="72"/>
                  </a:cubicBezTo>
                  <a:cubicBezTo>
                    <a:pt x="124" y="69"/>
                    <a:pt x="124" y="69"/>
                    <a:pt x="124" y="69"/>
                  </a:cubicBezTo>
                  <a:cubicBezTo>
                    <a:pt x="124" y="68"/>
                    <a:pt x="124" y="68"/>
                    <a:pt x="124" y="68"/>
                  </a:cubicBezTo>
                  <a:cubicBezTo>
                    <a:pt x="118" y="60"/>
                    <a:pt x="118" y="60"/>
                    <a:pt x="118" y="60"/>
                  </a:cubicBezTo>
                  <a:cubicBezTo>
                    <a:pt x="116" y="57"/>
                    <a:pt x="116" y="57"/>
                    <a:pt x="116" y="57"/>
                  </a:cubicBezTo>
                  <a:cubicBezTo>
                    <a:pt x="116" y="50"/>
                    <a:pt x="116" y="50"/>
                    <a:pt x="116" y="50"/>
                  </a:cubicBezTo>
                  <a:cubicBezTo>
                    <a:pt x="115" y="43"/>
                    <a:pt x="115" y="43"/>
                    <a:pt x="115" y="43"/>
                  </a:cubicBezTo>
                  <a:cubicBezTo>
                    <a:pt x="116" y="36"/>
                    <a:pt x="116" y="36"/>
                    <a:pt x="116" y="36"/>
                  </a:cubicBezTo>
                  <a:cubicBezTo>
                    <a:pt x="113" y="31"/>
                    <a:pt x="113" y="31"/>
                    <a:pt x="113" y="31"/>
                  </a:cubicBezTo>
                  <a:cubicBezTo>
                    <a:pt x="111" y="28"/>
                    <a:pt x="111" y="28"/>
                    <a:pt x="111" y="28"/>
                  </a:cubicBezTo>
                  <a:cubicBezTo>
                    <a:pt x="115" y="28"/>
                    <a:pt x="115" y="28"/>
                    <a:pt x="115" y="28"/>
                  </a:cubicBezTo>
                  <a:cubicBezTo>
                    <a:pt x="118" y="22"/>
                    <a:pt x="118" y="22"/>
                    <a:pt x="118" y="22"/>
                  </a:cubicBezTo>
                  <a:cubicBezTo>
                    <a:pt x="124" y="18"/>
                    <a:pt x="124" y="18"/>
                    <a:pt x="124" y="18"/>
                  </a:cubicBezTo>
                  <a:cubicBezTo>
                    <a:pt x="127" y="12"/>
                    <a:pt x="127" y="12"/>
                    <a:pt x="127" y="12"/>
                  </a:cubicBezTo>
                  <a:cubicBezTo>
                    <a:pt x="129" y="13"/>
                    <a:pt x="129" y="13"/>
                    <a:pt x="129" y="13"/>
                  </a:cubicBezTo>
                  <a:cubicBezTo>
                    <a:pt x="128" y="20"/>
                    <a:pt x="128" y="20"/>
                    <a:pt x="128" y="20"/>
                  </a:cubicBezTo>
                  <a:cubicBezTo>
                    <a:pt x="125" y="21"/>
                    <a:pt x="125" y="21"/>
                    <a:pt x="125" y="21"/>
                  </a:cubicBezTo>
                  <a:cubicBezTo>
                    <a:pt x="123" y="27"/>
                    <a:pt x="123" y="27"/>
                    <a:pt x="123" y="27"/>
                  </a:cubicBezTo>
                  <a:cubicBezTo>
                    <a:pt x="123" y="31"/>
                    <a:pt x="123" y="31"/>
                    <a:pt x="123" y="31"/>
                  </a:cubicBezTo>
                  <a:cubicBezTo>
                    <a:pt x="127" y="31"/>
                    <a:pt x="127" y="31"/>
                    <a:pt x="127" y="31"/>
                  </a:cubicBezTo>
                  <a:cubicBezTo>
                    <a:pt x="122" y="36"/>
                    <a:pt x="122" y="36"/>
                    <a:pt x="122" y="36"/>
                  </a:cubicBezTo>
                  <a:cubicBezTo>
                    <a:pt x="120" y="39"/>
                    <a:pt x="120" y="39"/>
                    <a:pt x="120" y="39"/>
                  </a:cubicBezTo>
                  <a:cubicBezTo>
                    <a:pt x="126" y="41"/>
                    <a:pt x="126" y="41"/>
                    <a:pt x="126" y="41"/>
                  </a:cubicBezTo>
                  <a:cubicBezTo>
                    <a:pt x="128" y="42"/>
                    <a:pt x="128" y="42"/>
                    <a:pt x="128" y="42"/>
                  </a:cubicBezTo>
                  <a:cubicBezTo>
                    <a:pt x="131" y="46"/>
                    <a:pt x="131" y="46"/>
                    <a:pt x="131" y="46"/>
                  </a:cubicBezTo>
                  <a:cubicBezTo>
                    <a:pt x="130" y="47"/>
                    <a:pt x="130" y="47"/>
                    <a:pt x="130" y="47"/>
                  </a:cubicBezTo>
                  <a:cubicBezTo>
                    <a:pt x="134" y="51"/>
                    <a:pt x="134" y="51"/>
                    <a:pt x="134" y="51"/>
                  </a:cubicBezTo>
                  <a:cubicBezTo>
                    <a:pt x="134" y="53"/>
                    <a:pt x="134" y="53"/>
                    <a:pt x="134" y="53"/>
                  </a:cubicBezTo>
                  <a:cubicBezTo>
                    <a:pt x="130" y="57"/>
                    <a:pt x="130" y="57"/>
                    <a:pt x="130" y="57"/>
                  </a:cubicBezTo>
                  <a:cubicBezTo>
                    <a:pt x="127" y="57"/>
                    <a:pt x="127" y="57"/>
                    <a:pt x="127" y="57"/>
                  </a:cubicBezTo>
                  <a:cubicBezTo>
                    <a:pt x="128" y="61"/>
                    <a:pt x="128" y="61"/>
                    <a:pt x="128" y="61"/>
                  </a:cubicBezTo>
                  <a:cubicBezTo>
                    <a:pt x="127" y="63"/>
                    <a:pt x="127" y="63"/>
                    <a:pt x="127" y="63"/>
                  </a:cubicBezTo>
                  <a:cubicBezTo>
                    <a:pt x="129" y="65"/>
                    <a:pt x="129" y="65"/>
                    <a:pt x="129" y="65"/>
                  </a:cubicBezTo>
                  <a:cubicBezTo>
                    <a:pt x="133" y="66"/>
                    <a:pt x="133" y="66"/>
                    <a:pt x="133" y="66"/>
                  </a:cubicBezTo>
                  <a:cubicBezTo>
                    <a:pt x="139" y="66"/>
                    <a:pt x="139" y="66"/>
                    <a:pt x="139" y="66"/>
                  </a:cubicBezTo>
                  <a:cubicBezTo>
                    <a:pt x="143" y="69"/>
                    <a:pt x="143" y="69"/>
                    <a:pt x="143" y="69"/>
                  </a:cubicBezTo>
                  <a:cubicBezTo>
                    <a:pt x="146" y="75"/>
                    <a:pt x="146" y="75"/>
                    <a:pt x="146" y="75"/>
                  </a:cubicBezTo>
                  <a:cubicBezTo>
                    <a:pt x="148" y="80"/>
                    <a:pt x="148" y="80"/>
                    <a:pt x="148" y="80"/>
                  </a:cubicBezTo>
                  <a:cubicBezTo>
                    <a:pt x="147" y="81"/>
                    <a:pt x="147" y="81"/>
                    <a:pt x="147" y="81"/>
                  </a:cubicBezTo>
                  <a:cubicBezTo>
                    <a:pt x="150" y="84"/>
                    <a:pt x="150" y="84"/>
                    <a:pt x="150" y="84"/>
                  </a:cubicBezTo>
                  <a:cubicBezTo>
                    <a:pt x="152" y="89"/>
                    <a:pt x="152" y="89"/>
                    <a:pt x="152" y="89"/>
                  </a:cubicBezTo>
                  <a:cubicBezTo>
                    <a:pt x="149" y="98"/>
                    <a:pt x="149" y="98"/>
                    <a:pt x="149" y="98"/>
                  </a:cubicBezTo>
                  <a:cubicBezTo>
                    <a:pt x="148" y="104"/>
                    <a:pt x="148" y="104"/>
                    <a:pt x="148" y="104"/>
                  </a:cubicBezTo>
                  <a:cubicBezTo>
                    <a:pt x="148" y="114"/>
                    <a:pt x="148" y="114"/>
                    <a:pt x="148" y="114"/>
                  </a:cubicBezTo>
                  <a:cubicBezTo>
                    <a:pt x="149" y="120"/>
                    <a:pt x="149" y="120"/>
                    <a:pt x="149" y="120"/>
                  </a:cubicBezTo>
                  <a:cubicBezTo>
                    <a:pt x="151" y="123"/>
                    <a:pt x="151" y="123"/>
                    <a:pt x="151" y="123"/>
                  </a:cubicBezTo>
                  <a:cubicBezTo>
                    <a:pt x="153" y="116"/>
                    <a:pt x="153" y="116"/>
                    <a:pt x="153" y="116"/>
                  </a:cubicBezTo>
                  <a:cubicBezTo>
                    <a:pt x="154" y="105"/>
                    <a:pt x="154" y="105"/>
                    <a:pt x="154" y="105"/>
                  </a:cubicBezTo>
                  <a:cubicBezTo>
                    <a:pt x="157" y="102"/>
                    <a:pt x="157" y="102"/>
                    <a:pt x="157" y="102"/>
                  </a:cubicBezTo>
                  <a:cubicBezTo>
                    <a:pt x="157" y="99"/>
                    <a:pt x="157" y="99"/>
                    <a:pt x="157" y="99"/>
                  </a:cubicBezTo>
                  <a:cubicBezTo>
                    <a:pt x="157" y="97"/>
                    <a:pt x="157" y="97"/>
                    <a:pt x="157" y="97"/>
                  </a:cubicBezTo>
                  <a:cubicBezTo>
                    <a:pt x="160" y="95"/>
                    <a:pt x="160" y="95"/>
                    <a:pt x="160" y="95"/>
                  </a:cubicBezTo>
                  <a:cubicBezTo>
                    <a:pt x="163" y="91"/>
                    <a:pt x="163" y="91"/>
                    <a:pt x="163" y="91"/>
                  </a:cubicBezTo>
                  <a:cubicBezTo>
                    <a:pt x="163" y="82"/>
                    <a:pt x="163" y="82"/>
                    <a:pt x="163" y="82"/>
                  </a:cubicBezTo>
                  <a:cubicBezTo>
                    <a:pt x="163" y="79"/>
                    <a:pt x="163" y="79"/>
                    <a:pt x="163" y="79"/>
                  </a:cubicBezTo>
                  <a:cubicBezTo>
                    <a:pt x="163" y="75"/>
                    <a:pt x="163" y="75"/>
                    <a:pt x="163" y="75"/>
                  </a:cubicBezTo>
                  <a:cubicBezTo>
                    <a:pt x="167" y="71"/>
                    <a:pt x="167" y="71"/>
                    <a:pt x="167" y="71"/>
                  </a:cubicBezTo>
                  <a:cubicBezTo>
                    <a:pt x="168" y="74"/>
                    <a:pt x="168" y="74"/>
                    <a:pt x="168" y="74"/>
                  </a:cubicBezTo>
                  <a:cubicBezTo>
                    <a:pt x="167" y="77"/>
                    <a:pt x="167" y="77"/>
                    <a:pt x="167" y="77"/>
                  </a:cubicBezTo>
                  <a:cubicBezTo>
                    <a:pt x="167" y="77"/>
                    <a:pt x="165" y="80"/>
                    <a:pt x="165" y="80"/>
                  </a:cubicBezTo>
                  <a:cubicBezTo>
                    <a:pt x="166" y="81"/>
                    <a:pt x="168" y="82"/>
                    <a:pt x="168" y="82"/>
                  </a:cubicBezTo>
                  <a:cubicBezTo>
                    <a:pt x="170" y="77"/>
                    <a:pt x="170" y="77"/>
                    <a:pt x="170" y="77"/>
                  </a:cubicBezTo>
                  <a:cubicBezTo>
                    <a:pt x="170" y="68"/>
                    <a:pt x="170" y="68"/>
                    <a:pt x="170" y="68"/>
                  </a:cubicBezTo>
                  <a:cubicBezTo>
                    <a:pt x="169" y="54"/>
                    <a:pt x="169" y="54"/>
                    <a:pt x="169" y="54"/>
                  </a:cubicBezTo>
                  <a:cubicBezTo>
                    <a:pt x="169" y="54"/>
                    <a:pt x="169" y="54"/>
                    <a:pt x="169" y="54"/>
                  </a:cubicBezTo>
                  <a:cubicBezTo>
                    <a:pt x="148" y="57"/>
                    <a:pt x="148" y="57"/>
                    <a:pt x="148" y="57"/>
                  </a:cubicBezTo>
                  <a:lnTo>
                    <a:pt x="134"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3" name="Freeform 44">
              <a:extLst>
                <a:ext uri="{FF2B5EF4-FFF2-40B4-BE49-F238E27FC236}">
                  <a16:creationId xmlns:a16="http://schemas.microsoft.com/office/drawing/2014/main" id="{19190719-1B6E-9148-AB8B-6061A1B0DA57}"/>
                </a:ext>
              </a:extLst>
            </p:cNvPr>
            <p:cNvSpPr>
              <a:spLocks/>
            </p:cNvSpPr>
            <p:nvPr/>
          </p:nvSpPr>
          <p:spPr bwMode="auto">
            <a:xfrm>
              <a:off x="15299519" y="7086269"/>
              <a:ext cx="988837" cy="975725"/>
            </a:xfrm>
            <a:custGeom>
              <a:avLst/>
              <a:gdLst>
                <a:gd name="T0" fmla="*/ 24 w 148"/>
                <a:gd name="T1" fmla="*/ 136 h 146"/>
                <a:gd name="T2" fmla="*/ 31 w 148"/>
                <a:gd name="T3" fmla="*/ 144 h 146"/>
                <a:gd name="T4" fmla="*/ 38 w 148"/>
                <a:gd name="T5" fmla="*/ 146 h 146"/>
                <a:gd name="T6" fmla="*/ 48 w 148"/>
                <a:gd name="T7" fmla="*/ 142 h 146"/>
                <a:gd name="T8" fmla="*/ 64 w 148"/>
                <a:gd name="T9" fmla="*/ 134 h 146"/>
                <a:gd name="T10" fmla="*/ 79 w 148"/>
                <a:gd name="T11" fmla="*/ 125 h 146"/>
                <a:gd name="T12" fmla="*/ 79 w 148"/>
                <a:gd name="T13" fmla="*/ 112 h 146"/>
                <a:gd name="T14" fmla="*/ 87 w 148"/>
                <a:gd name="T15" fmla="*/ 99 h 146"/>
                <a:gd name="T16" fmla="*/ 91 w 148"/>
                <a:gd name="T17" fmla="*/ 80 h 146"/>
                <a:gd name="T18" fmla="*/ 100 w 148"/>
                <a:gd name="T19" fmla="*/ 84 h 146"/>
                <a:gd name="T20" fmla="*/ 103 w 148"/>
                <a:gd name="T21" fmla="*/ 83 h 146"/>
                <a:gd name="T22" fmla="*/ 108 w 148"/>
                <a:gd name="T23" fmla="*/ 71 h 146"/>
                <a:gd name="T24" fmla="*/ 110 w 148"/>
                <a:gd name="T25" fmla="*/ 67 h 146"/>
                <a:gd name="T26" fmla="*/ 114 w 148"/>
                <a:gd name="T27" fmla="*/ 69 h 146"/>
                <a:gd name="T28" fmla="*/ 122 w 148"/>
                <a:gd name="T29" fmla="*/ 57 h 146"/>
                <a:gd name="T30" fmla="*/ 126 w 148"/>
                <a:gd name="T31" fmla="*/ 47 h 146"/>
                <a:gd name="T32" fmla="*/ 135 w 148"/>
                <a:gd name="T33" fmla="*/ 44 h 146"/>
                <a:gd name="T34" fmla="*/ 143 w 148"/>
                <a:gd name="T35" fmla="*/ 47 h 146"/>
                <a:gd name="T36" fmla="*/ 148 w 148"/>
                <a:gd name="T37" fmla="*/ 43 h 146"/>
                <a:gd name="T38" fmla="*/ 145 w 148"/>
                <a:gd name="T39" fmla="*/ 36 h 146"/>
                <a:gd name="T40" fmla="*/ 130 w 148"/>
                <a:gd name="T41" fmla="*/ 28 h 146"/>
                <a:gd name="T42" fmla="*/ 120 w 148"/>
                <a:gd name="T43" fmla="*/ 31 h 146"/>
                <a:gd name="T44" fmla="*/ 113 w 148"/>
                <a:gd name="T45" fmla="*/ 34 h 146"/>
                <a:gd name="T46" fmla="*/ 107 w 148"/>
                <a:gd name="T47" fmla="*/ 40 h 146"/>
                <a:gd name="T48" fmla="*/ 94 w 148"/>
                <a:gd name="T49" fmla="*/ 50 h 146"/>
                <a:gd name="T50" fmla="*/ 88 w 148"/>
                <a:gd name="T51" fmla="*/ 33 h 146"/>
                <a:gd name="T52" fmla="*/ 51 w 148"/>
                <a:gd name="T53" fmla="*/ 0 h 146"/>
                <a:gd name="T54" fmla="*/ 47 w 148"/>
                <a:gd name="T55" fmla="*/ 3 h 146"/>
                <a:gd name="T56" fmla="*/ 48 w 148"/>
                <a:gd name="T57" fmla="*/ 7 h 146"/>
                <a:gd name="T58" fmla="*/ 48 w 148"/>
                <a:gd name="T59" fmla="*/ 19 h 146"/>
                <a:gd name="T60" fmla="*/ 47 w 148"/>
                <a:gd name="T61" fmla="*/ 28 h 146"/>
                <a:gd name="T62" fmla="*/ 46 w 148"/>
                <a:gd name="T63" fmla="*/ 39 h 146"/>
                <a:gd name="T64" fmla="*/ 36 w 148"/>
                <a:gd name="T65" fmla="*/ 51 h 146"/>
                <a:gd name="T66" fmla="*/ 28 w 148"/>
                <a:gd name="T67" fmla="*/ 55 h 146"/>
                <a:gd name="T68" fmla="*/ 21 w 148"/>
                <a:gd name="T69" fmla="*/ 65 h 146"/>
                <a:gd name="T70" fmla="*/ 19 w 148"/>
                <a:gd name="T71" fmla="*/ 76 h 146"/>
                <a:gd name="T72" fmla="*/ 12 w 148"/>
                <a:gd name="T73" fmla="*/ 76 h 146"/>
                <a:gd name="T74" fmla="*/ 9 w 148"/>
                <a:gd name="T75" fmla="*/ 91 h 146"/>
                <a:gd name="T76" fmla="*/ 3 w 148"/>
                <a:gd name="T77" fmla="*/ 98 h 146"/>
                <a:gd name="T78" fmla="*/ 3 w 148"/>
                <a:gd name="T79" fmla="*/ 114 h 146"/>
                <a:gd name="T80" fmla="*/ 10 w 148"/>
                <a:gd name="T81" fmla="*/ 127 h 146"/>
                <a:gd name="T82" fmla="*/ 19 w 148"/>
                <a:gd name="T83" fmla="*/ 138 h 146"/>
                <a:gd name="T84" fmla="*/ 21 w 148"/>
                <a:gd name="T85" fmla="*/ 13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8" h="146">
                  <a:moveTo>
                    <a:pt x="21" y="136"/>
                  </a:moveTo>
                  <a:lnTo>
                    <a:pt x="24" y="136"/>
                  </a:lnTo>
                  <a:lnTo>
                    <a:pt x="25" y="139"/>
                  </a:lnTo>
                  <a:lnTo>
                    <a:pt x="31" y="144"/>
                  </a:lnTo>
                  <a:lnTo>
                    <a:pt x="36" y="146"/>
                  </a:lnTo>
                  <a:lnTo>
                    <a:pt x="38" y="146"/>
                  </a:lnTo>
                  <a:lnTo>
                    <a:pt x="44" y="139"/>
                  </a:lnTo>
                  <a:lnTo>
                    <a:pt x="48" y="142"/>
                  </a:lnTo>
                  <a:lnTo>
                    <a:pt x="57" y="140"/>
                  </a:lnTo>
                  <a:lnTo>
                    <a:pt x="64" y="134"/>
                  </a:lnTo>
                  <a:lnTo>
                    <a:pt x="75" y="128"/>
                  </a:lnTo>
                  <a:lnTo>
                    <a:pt x="79" y="125"/>
                  </a:lnTo>
                  <a:lnTo>
                    <a:pt x="78" y="117"/>
                  </a:lnTo>
                  <a:lnTo>
                    <a:pt x="79" y="112"/>
                  </a:lnTo>
                  <a:lnTo>
                    <a:pt x="84" y="107"/>
                  </a:lnTo>
                  <a:lnTo>
                    <a:pt x="87" y="99"/>
                  </a:lnTo>
                  <a:lnTo>
                    <a:pt x="90" y="87"/>
                  </a:lnTo>
                  <a:lnTo>
                    <a:pt x="91" y="80"/>
                  </a:lnTo>
                  <a:lnTo>
                    <a:pt x="95" y="82"/>
                  </a:lnTo>
                  <a:lnTo>
                    <a:pt x="100" y="84"/>
                  </a:lnTo>
                  <a:lnTo>
                    <a:pt x="102" y="85"/>
                  </a:lnTo>
                  <a:lnTo>
                    <a:pt x="103" y="83"/>
                  </a:lnTo>
                  <a:lnTo>
                    <a:pt x="106" y="75"/>
                  </a:lnTo>
                  <a:lnTo>
                    <a:pt x="108" y="71"/>
                  </a:lnTo>
                  <a:lnTo>
                    <a:pt x="109" y="67"/>
                  </a:lnTo>
                  <a:lnTo>
                    <a:pt x="110" y="67"/>
                  </a:lnTo>
                  <a:lnTo>
                    <a:pt x="113" y="67"/>
                  </a:lnTo>
                  <a:lnTo>
                    <a:pt x="114" y="69"/>
                  </a:lnTo>
                  <a:lnTo>
                    <a:pt x="119" y="60"/>
                  </a:lnTo>
                  <a:lnTo>
                    <a:pt x="122" y="57"/>
                  </a:lnTo>
                  <a:lnTo>
                    <a:pt x="124" y="54"/>
                  </a:lnTo>
                  <a:lnTo>
                    <a:pt x="126" y="47"/>
                  </a:lnTo>
                  <a:lnTo>
                    <a:pt x="126" y="39"/>
                  </a:lnTo>
                  <a:lnTo>
                    <a:pt x="135" y="44"/>
                  </a:lnTo>
                  <a:lnTo>
                    <a:pt x="141" y="47"/>
                  </a:lnTo>
                  <a:lnTo>
                    <a:pt x="143" y="47"/>
                  </a:lnTo>
                  <a:lnTo>
                    <a:pt x="146" y="44"/>
                  </a:lnTo>
                  <a:lnTo>
                    <a:pt x="148" y="43"/>
                  </a:lnTo>
                  <a:lnTo>
                    <a:pt x="147" y="43"/>
                  </a:lnTo>
                  <a:lnTo>
                    <a:pt x="145" y="36"/>
                  </a:lnTo>
                  <a:lnTo>
                    <a:pt x="141" y="31"/>
                  </a:lnTo>
                  <a:lnTo>
                    <a:pt x="130" y="28"/>
                  </a:lnTo>
                  <a:lnTo>
                    <a:pt x="123" y="31"/>
                  </a:lnTo>
                  <a:lnTo>
                    <a:pt x="120" y="31"/>
                  </a:lnTo>
                  <a:lnTo>
                    <a:pt x="114" y="35"/>
                  </a:lnTo>
                  <a:lnTo>
                    <a:pt x="113" y="34"/>
                  </a:lnTo>
                  <a:lnTo>
                    <a:pt x="112" y="34"/>
                  </a:lnTo>
                  <a:lnTo>
                    <a:pt x="107" y="40"/>
                  </a:lnTo>
                  <a:lnTo>
                    <a:pt x="102" y="40"/>
                  </a:lnTo>
                  <a:lnTo>
                    <a:pt x="94" y="50"/>
                  </a:lnTo>
                  <a:lnTo>
                    <a:pt x="91" y="50"/>
                  </a:lnTo>
                  <a:lnTo>
                    <a:pt x="88" y="33"/>
                  </a:lnTo>
                  <a:lnTo>
                    <a:pt x="57" y="39"/>
                  </a:lnTo>
                  <a:lnTo>
                    <a:pt x="51" y="0"/>
                  </a:lnTo>
                  <a:lnTo>
                    <a:pt x="48" y="0"/>
                  </a:lnTo>
                  <a:lnTo>
                    <a:pt x="47" y="3"/>
                  </a:lnTo>
                  <a:lnTo>
                    <a:pt x="48" y="6"/>
                  </a:lnTo>
                  <a:lnTo>
                    <a:pt x="48" y="7"/>
                  </a:lnTo>
                  <a:lnTo>
                    <a:pt x="48" y="15"/>
                  </a:lnTo>
                  <a:lnTo>
                    <a:pt x="48" y="19"/>
                  </a:lnTo>
                  <a:lnTo>
                    <a:pt x="47" y="22"/>
                  </a:lnTo>
                  <a:lnTo>
                    <a:pt x="47" y="28"/>
                  </a:lnTo>
                  <a:lnTo>
                    <a:pt x="46" y="36"/>
                  </a:lnTo>
                  <a:lnTo>
                    <a:pt x="46" y="39"/>
                  </a:lnTo>
                  <a:lnTo>
                    <a:pt x="44" y="44"/>
                  </a:lnTo>
                  <a:lnTo>
                    <a:pt x="36" y="51"/>
                  </a:lnTo>
                  <a:lnTo>
                    <a:pt x="33" y="55"/>
                  </a:lnTo>
                  <a:lnTo>
                    <a:pt x="28" y="55"/>
                  </a:lnTo>
                  <a:lnTo>
                    <a:pt x="24" y="61"/>
                  </a:lnTo>
                  <a:lnTo>
                    <a:pt x="21" y="65"/>
                  </a:lnTo>
                  <a:lnTo>
                    <a:pt x="20" y="75"/>
                  </a:lnTo>
                  <a:lnTo>
                    <a:pt x="19" y="76"/>
                  </a:lnTo>
                  <a:lnTo>
                    <a:pt x="15" y="73"/>
                  </a:lnTo>
                  <a:lnTo>
                    <a:pt x="12" y="76"/>
                  </a:lnTo>
                  <a:lnTo>
                    <a:pt x="9" y="87"/>
                  </a:lnTo>
                  <a:lnTo>
                    <a:pt x="9" y="91"/>
                  </a:lnTo>
                  <a:lnTo>
                    <a:pt x="7" y="94"/>
                  </a:lnTo>
                  <a:lnTo>
                    <a:pt x="3" y="98"/>
                  </a:lnTo>
                  <a:lnTo>
                    <a:pt x="0" y="101"/>
                  </a:lnTo>
                  <a:lnTo>
                    <a:pt x="3" y="114"/>
                  </a:lnTo>
                  <a:lnTo>
                    <a:pt x="5" y="120"/>
                  </a:lnTo>
                  <a:lnTo>
                    <a:pt x="10" y="127"/>
                  </a:lnTo>
                  <a:lnTo>
                    <a:pt x="15" y="132"/>
                  </a:lnTo>
                  <a:lnTo>
                    <a:pt x="19" y="138"/>
                  </a:lnTo>
                  <a:lnTo>
                    <a:pt x="20" y="138"/>
                  </a:lnTo>
                  <a:lnTo>
                    <a:pt x="21" y="136"/>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00" name="Freeform 45">
              <a:extLst>
                <a:ext uri="{FF2B5EF4-FFF2-40B4-BE49-F238E27FC236}">
                  <a16:creationId xmlns:a16="http://schemas.microsoft.com/office/drawing/2014/main" id="{A6AAE8E2-F83C-944C-A3CD-31E8563B79D7}"/>
                </a:ext>
              </a:extLst>
            </p:cNvPr>
            <p:cNvSpPr>
              <a:spLocks/>
            </p:cNvSpPr>
            <p:nvPr/>
          </p:nvSpPr>
          <p:spPr bwMode="auto">
            <a:xfrm>
              <a:off x="13849677" y="7607544"/>
              <a:ext cx="1576789" cy="815331"/>
            </a:xfrm>
            <a:custGeom>
              <a:avLst/>
              <a:gdLst>
                <a:gd name="T0" fmla="*/ 207 w 236"/>
                <a:gd name="T1" fmla="*/ 91 h 122"/>
                <a:gd name="T2" fmla="*/ 214 w 236"/>
                <a:gd name="T3" fmla="*/ 88 h 122"/>
                <a:gd name="T4" fmla="*/ 220 w 236"/>
                <a:gd name="T5" fmla="*/ 74 h 122"/>
                <a:gd name="T6" fmla="*/ 235 w 236"/>
                <a:gd name="T7" fmla="*/ 64 h 122"/>
                <a:gd name="T8" fmla="*/ 232 w 236"/>
                <a:gd name="T9" fmla="*/ 54 h 122"/>
                <a:gd name="T10" fmla="*/ 222 w 236"/>
                <a:gd name="T11" fmla="*/ 42 h 122"/>
                <a:gd name="T12" fmla="*/ 217 w 236"/>
                <a:gd name="T13" fmla="*/ 23 h 122"/>
                <a:gd name="T14" fmla="*/ 215 w 236"/>
                <a:gd name="T15" fmla="*/ 22 h 122"/>
                <a:gd name="T16" fmla="*/ 207 w 236"/>
                <a:gd name="T17" fmla="*/ 13 h 122"/>
                <a:gd name="T18" fmla="*/ 203 w 236"/>
                <a:gd name="T19" fmla="*/ 11 h 122"/>
                <a:gd name="T20" fmla="*/ 199 w 236"/>
                <a:gd name="T21" fmla="*/ 15 h 122"/>
                <a:gd name="T22" fmla="*/ 192 w 236"/>
                <a:gd name="T23" fmla="*/ 17 h 122"/>
                <a:gd name="T24" fmla="*/ 184 w 236"/>
                <a:gd name="T25" fmla="*/ 13 h 122"/>
                <a:gd name="T26" fmla="*/ 181 w 236"/>
                <a:gd name="T27" fmla="*/ 16 h 122"/>
                <a:gd name="T28" fmla="*/ 178 w 236"/>
                <a:gd name="T29" fmla="*/ 18 h 122"/>
                <a:gd name="T30" fmla="*/ 174 w 236"/>
                <a:gd name="T31" fmla="*/ 15 h 122"/>
                <a:gd name="T32" fmla="*/ 166 w 236"/>
                <a:gd name="T33" fmla="*/ 13 h 122"/>
                <a:gd name="T34" fmla="*/ 163 w 236"/>
                <a:gd name="T35" fmla="*/ 7 h 122"/>
                <a:gd name="T36" fmla="*/ 154 w 236"/>
                <a:gd name="T37" fmla="*/ 0 h 122"/>
                <a:gd name="T38" fmla="*/ 148 w 236"/>
                <a:gd name="T39" fmla="*/ 3 h 122"/>
                <a:gd name="T40" fmla="*/ 141 w 236"/>
                <a:gd name="T41" fmla="*/ 2 h 122"/>
                <a:gd name="T42" fmla="*/ 144 w 236"/>
                <a:gd name="T43" fmla="*/ 7 h 122"/>
                <a:gd name="T44" fmla="*/ 144 w 236"/>
                <a:gd name="T45" fmla="*/ 15 h 122"/>
                <a:gd name="T46" fmla="*/ 138 w 236"/>
                <a:gd name="T47" fmla="*/ 17 h 122"/>
                <a:gd name="T48" fmla="*/ 126 w 236"/>
                <a:gd name="T49" fmla="*/ 20 h 122"/>
                <a:gd name="T50" fmla="*/ 125 w 236"/>
                <a:gd name="T51" fmla="*/ 23 h 122"/>
                <a:gd name="T52" fmla="*/ 124 w 236"/>
                <a:gd name="T53" fmla="*/ 29 h 122"/>
                <a:gd name="T54" fmla="*/ 120 w 236"/>
                <a:gd name="T55" fmla="*/ 37 h 122"/>
                <a:gd name="T56" fmla="*/ 115 w 236"/>
                <a:gd name="T57" fmla="*/ 39 h 122"/>
                <a:gd name="T58" fmla="*/ 112 w 236"/>
                <a:gd name="T59" fmla="*/ 47 h 122"/>
                <a:gd name="T60" fmla="*/ 104 w 236"/>
                <a:gd name="T61" fmla="*/ 52 h 122"/>
                <a:gd name="T62" fmla="*/ 100 w 236"/>
                <a:gd name="T63" fmla="*/ 48 h 122"/>
                <a:gd name="T64" fmla="*/ 97 w 236"/>
                <a:gd name="T65" fmla="*/ 44 h 122"/>
                <a:gd name="T66" fmla="*/ 93 w 236"/>
                <a:gd name="T67" fmla="*/ 51 h 122"/>
                <a:gd name="T68" fmla="*/ 92 w 236"/>
                <a:gd name="T69" fmla="*/ 58 h 122"/>
                <a:gd name="T70" fmla="*/ 86 w 236"/>
                <a:gd name="T71" fmla="*/ 55 h 122"/>
                <a:gd name="T72" fmla="*/ 80 w 236"/>
                <a:gd name="T73" fmla="*/ 56 h 122"/>
                <a:gd name="T74" fmla="*/ 76 w 236"/>
                <a:gd name="T75" fmla="*/ 61 h 122"/>
                <a:gd name="T76" fmla="*/ 71 w 236"/>
                <a:gd name="T77" fmla="*/ 60 h 122"/>
                <a:gd name="T78" fmla="*/ 63 w 236"/>
                <a:gd name="T79" fmla="*/ 57 h 122"/>
                <a:gd name="T80" fmla="*/ 57 w 236"/>
                <a:gd name="T81" fmla="*/ 61 h 122"/>
                <a:gd name="T82" fmla="*/ 49 w 236"/>
                <a:gd name="T83" fmla="*/ 66 h 122"/>
                <a:gd name="T84" fmla="*/ 43 w 236"/>
                <a:gd name="T85" fmla="*/ 67 h 122"/>
                <a:gd name="T86" fmla="*/ 43 w 236"/>
                <a:gd name="T87" fmla="*/ 72 h 122"/>
                <a:gd name="T88" fmla="*/ 44 w 236"/>
                <a:gd name="T89" fmla="*/ 78 h 122"/>
                <a:gd name="T90" fmla="*/ 36 w 236"/>
                <a:gd name="T91" fmla="*/ 81 h 122"/>
                <a:gd name="T92" fmla="*/ 33 w 236"/>
                <a:gd name="T93" fmla="*/ 88 h 122"/>
                <a:gd name="T94" fmla="*/ 33 w 236"/>
                <a:gd name="T95" fmla="*/ 94 h 122"/>
                <a:gd name="T96" fmla="*/ 27 w 236"/>
                <a:gd name="T97" fmla="*/ 94 h 122"/>
                <a:gd name="T98" fmla="*/ 19 w 236"/>
                <a:gd name="T99" fmla="*/ 89 h 122"/>
                <a:gd name="T100" fmla="*/ 14 w 236"/>
                <a:gd name="T101" fmla="*/ 93 h 122"/>
                <a:gd name="T102" fmla="*/ 10 w 236"/>
                <a:gd name="T103" fmla="*/ 97 h 122"/>
                <a:gd name="T104" fmla="*/ 14 w 236"/>
                <a:gd name="T105" fmla="*/ 102 h 122"/>
                <a:gd name="T106" fmla="*/ 14 w 236"/>
                <a:gd name="T107" fmla="*/ 107 h 122"/>
                <a:gd name="T108" fmla="*/ 12 w 236"/>
                <a:gd name="T109" fmla="*/ 115 h 122"/>
                <a:gd name="T110" fmla="*/ 7 w 236"/>
                <a:gd name="T111" fmla="*/ 116 h 122"/>
                <a:gd name="T112" fmla="*/ 5 w 236"/>
                <a:gd name="T113" fmla="*/ 117 h 122"/>
                <a:gd name="T114" fmla="*/ 0 w 236"/>
                <a:gd name="T115" fmla="*/ 117 h 122"/>
                <a:gd name="T116" fmla="*/ 0 w 236"/>
                <a:gd name="T117" fmla="*/ 121 h 122"/>
                <a:gd name="T118" fmla="*/ 2 w 236"/>
                <a:gd name="T119" fmla="*/ 121 h 122"/>
                <a:gd name="T120" fmla="*/ 50 w 236"/>
                <a:gd name="T121" fmla="*/ 111 h 122"/>
                <a:gd name="T122" fmla="*/ 192 w 236"/>
                <a:gd name="T123" fmla="*/ 100 h 122"/>
                <a:gd name="T124" fmla="*/ 202 w 236"/>
                <a:gd name="T125" fmla="*/ 9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6" h="122">
                  <a:moveTo>
                    <a:pt x="202" y="94"/>
                  </a:moveTo>
                  <a:lnTo>
                    <a:pt x="207" y="91"/>
                  </a:lnTo>
                  <a:lnTo>
                    <a:pt x="210" y="89"/>
                  </a:lnTo>
                  <a:lnTo>
                    <a:pt x="214" y="88"/>
                  </a:lnTo>
                  <a:lnTo>
                    <a:pt x="217" y="79"/>
                  </a:lnTo>
                  <a:lnTo>
                    <a:pt x="220" y="74"/>
                  </a:lnTo>
                  <a:lnTo>
                    <a:pt x="231" y="70"/>
                  </a:lnTo>
                  <a:lnTo>
                    <a:pt x="235" y="64"/>
                  </a:lnTo>
                  <a:lnTo>
                    <a:pt x="236" y="60"/>
                  </a:lnTo>
                  <a:lnTo>
                    <a:pt x="232" y="54"/>
                  </a:lnTo>
                  <a:lnTo>
                    <a:pt x="227" y="49"/>
                  </a:lnTo>
                  <a:lnTo>
                    <a:pt x="222" y="42"/>
                  </a:lnTo>
                  <a:lnTo>
                    <a:pt x="220" y="36"/>
                  </a:lnTo>
                  <a:lnTo>
                    <a:pt x="217" y="23"/>
                  </a:lnTo>
                  <a:lnTo>
                    <a:pt x="218" y="22"/>
                  </a:lnTo>
                  <a:lnTo>
                    <a:pt x="215" y="22"/>
                  </a:lnTo>
                  <a:lnTo>
                    <a:pt x="211" y="18"/>
                  </a:lnTo>
                  <a:lnTo>
                    <a:pt x="207" y="13"/>
                  </a:lnTo>
                  <a:lnTo>
                    <a:pt x="204" y="10"/>
                  </a:lnTo>
                  <a:lnTo>
                    <a:pt x="203" y="11"/>
                  </a:lnTo>
                  <a:lnTo>
                    <a:pt x="201" y="12"/>
                  </a:lnTo>
                  <a:lnTo>
                    <a:pt x="199" y="15"/>
                  </a:lnTo>
                  <a:lnTo>
                    <a:pt x="198" y="16"/>
                  </a:lnTo>
                  <a:lnTo>
                    <a:pt x="192" y="17"/>
                  </a:lnTo>
                  <a:lnTo>
                    <a:pt x="187" y="15"/>
                  </a:lnTo>
                  <a:lnTo>
                    <a:pt x="184" y="13"/>
                  </a:lnTo>
                  <a:lnTo>
                    <a:pt x="183" y="14"/>
                  </a:lnTo>
                  <a:lnTo>
                    <a:pt x="181" y="16"/>
                  </a:lnTo>
                  <a:lnTo>
                    <a:pt x="181" y="17"/>
                  </a:lnTo>
                  <a:lnTo>
                    <a:pt x="178" y="18"/>
                  </a:lnTo>
                  <a:lnTo>
                    <a:pt x="176" y="16"/>
                  </a:lnTo>
                  <a:lnTo>
                    <a:pt x="174" y="15"/>
                  </a:lnTo>
                  <a:lnTo>
                    <a:pt x="171" y="14"/>
                  </a:lnTo>
                  <a:lnTo>
                    <a:pt x="166" y="13"/>
                  </a:lnTo>
                  <a:lnTo>
                    <a:pt x="165" y="11"/>
                  </a:lnTo>
                  <a:lnTo>
                    <a:pt x="163" y="7"/>
                  </a:lnTo>
                  <a:lnTo>
                    <a:pt x="159" y="4"/>
                  </a:lnTo>
                  <a:lnTo>
                    <a:pt x="154" y="0"/>
                  </a:lnTo>
                  <a:lnTo>
                    <a:pt x="153" y="1"/>
                  </a:lnTo>
                  <a:lnTo>
                    <a:pt x="148" y="3"/>
                  </a:lnTo>
                  <a:lnTo>
                    <a:pt x="143" y="1"/>
                  </a:lnTo>
                  <a:lnTo>
                    <a:pt x="141" y="2"/>
                  </a:lnTo>
                  <a:lnTo>
                    <a:pt x="142" y="6"/>
                  </a:lnTo>
                  <a:lnTo>
                    <a:pt x="144" y="7"/>
                  </a:lnTo>
                  <a:lnTo>
                    <a:pt x="143" y="9"/>
                  </a:lnTo>
                  <a:lnTo>
                    <a:pt x="144" y="15"/>
                  </a:lnTo>
                  <a:lnTo>
                    <a:pt x="142" y="17"/>
                  </a:lnTo>
                  <a:lnTo>
                    <a:pt x="138" y="17"/>
                  </a:lnTo>
                  <a:lnTo>
                    <a:pt x="134" y="19"/>
                  </a:lnTo>
                  <a:lnTo>
                    <a:pt x="126" y="20"/>
                  </a:lnTo>
                  <a:lnTo>
                    <a:pt x="125" y="21"/>
                  </a:lnTo>
                  <a:lnTo>
                    <a:pt x="125" y="23"/>
                  </a:lnTo>
                  <a:lnTo>
                    <a:pt x="124" y="25"/>
                  </a:lnTo>
                  <a:lnTo>
                    <a:pt x="124" y="29"/>
                  </a:lnTo>
                  <a:lnTo>
                    <a:pt x="122" y="33"/>
                  </a:lnTo>
                  <a:lnTo>
                    <a:pt x="120" y="37"/>
                  </a:lnTo>
                  <a:lnTo>
                    <a:pt x="118" y="39"/>
                  </a:lnTo>
                  <a:lnTo>
                    <a:pt x="115" y="39"/>
                  </a:lnTo>
                  <a:lnTo>
                    <a:pt x="112" y="44"/>
                  </a:lnTo>
                  <a:lnTo>
                    <a:pt x="112" y="47"/>
                  </a:lnTo>
                  <a:lnTo>
                    <a:pt x="110" y="51"/>
                  </a:lnTo>
                  <a:lnTo>
                    <a:pt x="104" y="52"/>
                  </a:lnTo>
                  <a:lnTo>
                    <a:pt x="103" y="51"/>
                  </a:lnTo>
                  <a:lnTo>
                    <a:pt x="100" y="48"/>
                  </a:lnTo>
                  <a:lnTo>
                    <a:pt x="99" y="44"/>
                  </a:lnTo>
                  <a:lnTo>
                    <a:pt x="97" y="44"/>
                  </a:lnTo>
                  <a:lnTo>
                    <a:pt x="96" y="48"/>
                  </a:lnTo>
                  <a:lnTo>
                    <a:pt x="93" y="51"/>
                  </a:lnTo>
                  <a:lnTo>
                    <a:pt x="93" y="55"/>
                  </a:lnTo>
                  <a:lnTo>
                    <a:pt x="92" y="58"/>
                  </a:lnTo>
                  <a:lnTo>
                    <a:pt x="88" y="57"/>
                  </a:lnTo>
                  <a:lnTo>
                    <a:pt x="86" y="55"/>
                  </a:lnTo>
                  <a:lnTo>
                    <a:pt x="82" y="55"/>
                  </a:lnTo>
                  <a:lnTo>
                    <a:pt x="80" y="56"/>
                  </a:lnTo>
                  <a:lnTo>
                    <a:pt x="76" y="57"/>
                  </a:lnTo>
                  <a:lnTo>
                    <a:pt x="76" y="61"/>
                  </a:lnTo>
                  <a:lnTo>
                    <a:pt x="75" y="62"/>
                  </a:lnTo>
                  <a:lnTo>
                    <a:pt x="71" y="60"/>
                  </a:lnTo>
                  <a:lnTo>
                    <a:pt x="68" y="57"/>
                  </a:lnTo>
                  <a:lnTo>
                    <a:pt x="63" y="57"/>
                  </a:lnTo>
                  <a:lnTo>
                    <a:pt x="60" y="57"/>
                  </a:lnTo>
                  <a:lnTo>
                    <a:pt x="57" y="61"/>
                  </a:lnTo>
                  <a:lnTo>
                    <a:pt x="49" y="61"/>
                  </a:lnTo>
                  <a:lnTo>
                    <a:pt x="49" y="66"/>
                  </a:lnTo>
                  <a:lnTo>
                    <a:pt x="46" y="66"/>
                  </a:lnTo>
                  <a:lnTo>
                    <a:pt x="43" y="67"/>
                  </a:lnTo>
                  <a:lnTo>
                    <a:pt x="43" y="71"/>
                  </a:lnTo>
                  <a:lnTo>
                    <a:pt x="43" y="72"/>
                  </a:lnTo>
                  <a:lnTo>
                    <a:pt x="43" y="75"/>
                  </a:lnTo>
                  <a:lnTo>
                    <a:pt x="44" y="78"/>
                  </a:lnTo>
                  <a:lnTo>
                    <a:pt x="42" y="79"/>
                  </a:lnTo>
                  <a:lnTo>
                    <a:pt x="36" y="81"/>
                  </a:lnTo>
                  <a:lnTo>
                    <a:pt x="33" y="83"/>
                  </a:lnTo>
                  <a:lnTo>
                    <a:pt x="33" y="88"/>
                  </a:lnTo>
                  <a:lnTo>
                    <a:pt x="35" y="93"/>
                  </a:lnTo>
                  <a:lnTo>
                    <a:pt x="33" y="94"/>
                  </a:lnTo>
                  <a:lnTo>
                    <a:pt x="30" y="94"/>
                  </a:lnTo>
                  <a:lnTo>
                    <a:pt x="27" y="94"/>
                  </a:lnTo>
                  <a:lnTo>
                    <a:pt x="23" y="91"/>
                  </a:lnTo>
                  <a:lnTo>
                    <a:pt x="19" y="89"/>
                  </a:lnTo>
                  <a:lnTo>
                    <a:pt x="17" y="90"/>
                  </a:lnTo>
                  <a:lnTo>
                    <a:pt x="14" y="93"/>
                  </a:lnTo>
                  <a:lnTo>
                    <a:pt x="11" y="94"/>
                  </a:lnTo>
                  <a:lnTo>
                    <a:pt x="10" y="97"/>
                  </a:lnTo>
                  <a:lnTo>
                    <a:pt x="10" y="100"/>
                  </a:lnTo>
                  <a:lnTo>
                    <a:pt x="14" y="102"/>
                  </a:lnTo>
                  <a:lnTo>
                    <a:pt x="14" y="104"/>
                  </a:lnTo>
                  <a:lnTo>
                    <a:pt x="14" y="107"/>
                  </a:lnTo>
                  <a:lnTo>
                    <a:pt x="14" y="112"/>
                  </a:lnTo>
                  <a:lnTo>
                    <a:pt x="12" y="115"/>
                  </a:lnTo>
                  <a:lnTo>
                    <a:pt x="10" y="116"/>
                  </a:lnTo>
                  <a:lnTo>
                    <a:pt x="7" y="116"/>
                  </a:lnTo>
                  <a:lnTo>
                    <a:pt x="5" y="117"/>
                  </a:lnTo>
                  <a:lnTo>
                    <a:pt x="5" y="117"/>
                  </a:lnTo>
                  <a:lnTo>
                    <a:pt x="4" y="117"/>
                  </a:lnTo>
                  <a:lnTo>
                    <a:pt x="0" y="117"/>
                  </a:lnTo>
                  <a:lnTo>
                    <a:pt x="0" y="118"/>
                  </a:lnTo>
                  <a:lnTo>
                    <a:pt x="0" y="121"/>
                  </a:lnTo>
                  <a:lnTo>
                    <a:pt x="0" y="122"/>
                  </a:lnTo>
                  <a:lnTo>
                    <a:pt x="2" y="121"/>
                  </a:lnTo>
                  <a:lnTo>
                    <a:pt x="52" y="120"/>
                  </a:lnTo>
                  <a:lnTo>
                    <a:pt x="50" y="111"/>
                  </a:lnTo>
                  <a:lnTo>
                    <a:pt x="143" y="105"/>
                  </a:lnTo>
                  <a:lnTo>
                    <a:pt x="192" y="100"/>
                  </a:lnTo>
                  <a:lnTo>
                    <a:pt x="198" y="97"/>
                  </a:lnTo>
                  <a:lnTo>
                    <a:pt x="202" y="9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01" name="Freeform 46">
              <a:extLst>
                <a:ext uri="{FF2B5EF4-FFF2-40B4-BE49-F238E27FC236}">
                  <a16:creationId xmlns:a16="http://schemas.microsoft.com/office/drawing/2014/main" id="{0CCD23D6-64F7-194C-8BEC-952A1A9B2573}"/>
                </a:ext>
              </a:extLst>
            </p:cNvPr>
            <p:cNvSpPr>
              <a:spLocks/>
            </p:cNvSpPr>
            <p:nvPr/>
          </p:nvSpPr>
          <p:spPr bwMode="auto">
            <a:xfrm>
              <a:off x="12506728" y="7320173"/>
              <a:ext cx="1436483" cy="1249730"/>
            </a:xfrm>
            <a:custGeom>
              <a:avLst/>
              <a:gdLst>
                <a:gd name="T0" fmla="*/ 238 w 254"/>
                <a:gd name="T1" fmla="*/ 190 h 221"/>
                <a:gd name="T2" fmla="*/ 242 w 254"/>
                <a:gd name="T3" fmla="*/ 189 h 221"/>
                <a:gd name="T4" fmla="*/ 244 w 254"/>
                <a:gd name="T5" fmla="*/ 188 h 221"/>
                <a:gd name="T6" fmla="*/ 249 w 254"/>
                <a:gd name="T7" fmla="*/ 187 h 221"/>
                <a:gd name="T8" fmla="*/ 254 w 254"/>
                <a:gd name="T9" fmla="*/ 183 h 221"/>
                <a:gd name="T10" fmla="*/ 254 w 254"/>
                <a:gd name="T11" fmla="*/ 173 h 221"/>
                <a:gd name="T12" fmla="*/ 250 w 254"/>
                <a:gd name="T13" fmla="*/ 168 h 221"/>
                <a:gd name="T14" fmla="*/ 251 w 254"/>
                <a:gd name="T15" fmla="*/ 161 h 221"/>
                <a:gd name="T16" fmla="*/ 243 w 254"/>
                <a:gd name="T17" fmla="*/ 166 h 221"/>
                <a:gd name="T18" fmla="*/ 238 w 254"/>
                <a:gd name="T19" fmla="*/ 156 h 221"/>
                <a:gd name="T20" fmla="*/ 240 w 254"/>
                <a:gd name="T21" fmla="*/ 146 h 221"/>
                <a:gd name="T22" fmla="*/ 232 w 254"/>
                <a:gd name="T23" fmla="*/ 131 h 221"/>
                <a:gd name="T24" fmla="*/ 216 w 254"/>
                <a:gd name="T25" fmla="*/ 124 h 221"/>
                <a:gd name="T26" fmla="*/ 202 w 254"/>
                <a:gd name="T27" fmla="*/ 112 h 221"/>
                <a:gd name="T28" fmla="*/ 204 w 254"/>
                <a:gd name="T29" fmla="*/ 100 h 221"/>
                <a:gd name="T30" fmla="*/ 206 w 254"/>
                <a:gd name="T31" fmla="*/ 91 h 221"/>
                <a:gd name="T32" fmla="*/ 206 w 254"/>
                <a:gd name="T33" fmla="*/ 80 h 221"/>
                <a:gd name="T34" fmla="*/ 196 w 254"/>
                <a:gd name="T35" fmla="*/ 76 h 221"/>
                <a:gd name="T36" fmla="*/ 191 w 254"/>
                <a:gd name="T37" fmla="*/ 81 h 221"/>
                <a:gd name="T38" fmla="*/ 186 w 254"/>
                <a:gd name="T39" fmla="*/ 67 h 221"/>
                <a:gd name="T40" fmla="*/ 163 w 254"/>
                <a:gd name="T41" fmla="*/ 45 h 221"/>
                <a:gd name="T42" fmla="*/ 156 w 254"/>
                <a:gd name="T43" fmla="*/ 22 h 221"/>
                <a:gd name="T44" fmla="*/ 158 w 254"/>
                <a:gd name="T45" fmla="*/ 10 h 221"/>
                <a:gd name="T46" fmla="*/ 0 w 254"/>
                <a:gd name="T47" fmla="*/ 2 h 221"/>
                <a:gd name="T48" fmla="*/ 4 w 254"/>
                <a:gd name="T49" fmla="*/ 6 h 221"/>
                <a:gd name="T50" fmla="*/ 3 w 254"/>
                <a:gd name="T51" fmla="*/ 13 h 221"/>
                <a:gd name="T52" fmla="*/ 5 w 254"/>
                <a:gd name="T53" fmla="*/ 17 h 221"/>
                <a:gd name="T54" fmla="*/ 12 w 254"/>
                <a:gd name="T55" fmla="*/ 25 h 221"/>
                <a:gd name="T56" fmla="*/ 14 w 254"/>
                <a:gd name="T57" fmla="*/ 29 h 221"/>
                <a:gd name="T58" fmla="*/ 20 w 254"/>
                <a:gd name="T59" fmla="*/ 39 h 221"/>
                <a:gd name="T60" fmla="*/ 31 w 254"/>
                <a:gd name="T61" fmla="*/ 39 h 221"/>
                <a:gd name="T62" fmla="*/ 28 w 254"/>
                <a:gd name="T63" fmla="*/ 50 h 221"/>
                <a:gd name="T64" fmla="*/ 31 w 254"/>
                <a:gd name="T65" fmla="*/ 61 h 221"/>
                <a:gd name="T66" fmla="*/ 36 w 254"/>
                <a:gd name="T67" fmla="*/ 69 h 221"/>
                <a:gd name="T68" fmla="*/ 42 w 254"/>
                <a:gd name="T69" fmla="*/ 176 h 221"/>
                <a:gd name="T70" fmla="*/ 215 w 254"/>
                <a:gd name="T71" fmla="*/ 197 h 221"/>
                <a:gd name="T72" fmla="*/ 205 w 254"/>
                <a:gd name="T73" fmla="*/ 221 h 221"/>
                <a:gd name="T74" fmla="*/ 234 w 254"/>
                <a:gd name="T75" fmla="*/ 216 h 221"/>
                <a:gd name="T76" fmla="*/ 237 w 254"/>
                <a:gd name="T77" fmla="*/ 211 h 221"/>
                <a:gd name="T78" fmla="*/ 234 w 254"/>
                <a:gd name="T79" fmla="*/ 206 h 221"/>
                <a:gd name="T80" fmla="*/ 237 w 254"/>
                <a:gd name="T81" fmla="*/ 203 h 221"/>
                <a:gd name="T82" fmla="*/ 238 w 254"/>
                <a:gd name="T83" fmla="*/ 197 h 221"/>
                <a:gd name="T84" fmla="*/ 238 w 254"/>
                <a:gd name="T85" fmla="*/ 193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54" h="221">
                  <a:moveTo>
                    <a:pt x="238" y="193"/>
                  </a:moveTo>
                  <a:cubicBezTo>
                    <a:pt x="238" y="190"/>
                    <a:pt x="238" y="190"/>
                    <a:pt x="238" y="190"/>
                  </a:cubicBezTo>
                  <a:cubicBezTo>
                    <a:pt x="238" y="189"/>
                    <a:pt x="238" y="189"/>
                    <a:pt x="238" y="189"/>
                  </a:cubicBezTo>
                  <a:cubicBezTo>
                    <a:pt x="242" y="189"/>
                    <a:pt x="242" y="189"/>
                    <a:pt x="242" y="189"/>
                  </a:cubicBezTo>
                  <a:cubicBezTo>
                    <a:pt x="243" y="189"/>
                    <a:pt x="243" y="189"/>
                    <a:pt x="243" y="189"/>
                  </a:cubicBezTo>
                  <a:cubicBezTo>
                    <a:pt x="244" y="188"/>
                    <a:pt x="244" y="188"/>
                    <a:pt x="244" y="188"/>
                  </a:cubicBezTo>
                  <a:cubicBezTo>
                    <a:pt x="246" y="187"/>
                    <a:pt x="246" y="187"/>
                    <a:pt x="246" y="187"/>
                  </a:cubicBezTo>
                  <a:cubicBezTo>
                    <a:pt x="249" y="187"/>
                    <a:pt x="249" y="187"/>
                    <a:pt x="249" y="187"/>
                  </a:cubicBezTo>
                  <a:cubicBezTo>
                    <a:pt x="252" y="186"/>
                    <a:pt x="252" y="186"/>
                    <a:pt x="252" y="186"/>
                  </a:cubicBezTo>
                  <a:cubicBezTo>
                    <a:pt x="254" y="183"/>
                    <a:pt x="254" y="183"/>
                    <a:pt x="254" y="183"/>
                  </a:cubicBezTo>
                  <a:cubicBezTo>
                    <a:pt x="254" y="177"/>
                    <a:pt x="254" y="177"/>
                    <a:pt x="254" y="177"/>
                  </a:cubicBezTo>
                  <a:cubicBezTo>
                    <a:pt x="254" y="173"/>
                    <a:pt x="254" y="173"/>
                    <a:pt x="254" y="173"/>
                  </a:cubicBezTo>
                  <a:cubicBezTo>
                    <a:pt x="254" y="171"/>
                    <a:pt x="254" y="171"/>
                    <a:pt x="254" y="171"/>
                  </a:cubicBezTo>
                  <a:cubicBezTo>
                    <a:pt x="250" y="168"/>
                    <a:pt x="250" y="168"/>
                    <a:pt x="250" y="168"/>
                  </a:cubicBezTo>
                  <a:cubicBezTo>
                    <a:pt x="250" y="165"/>
                    <a:pt x="250" y="165"/>
                    <a:pt x="250" y="165"/>
                  </a:cubicBezTo>
                  <a:cubicBezTo>
                    <a:pt x="251" y="161"/>
                    <a:pt x="251" y="161"/>
                    <a:pt x="251" y="161"/>
                  </a:cubicBezTo>
                  <a:cubicBezTo>
                    <a:pt x="246" y="161"/>
                    <a:pt x="246" y="161"/>
                    <a:pt x="246" y="161"/>
                  </a:cubicBezTo>
                  <a:cubicBezTo>
                    <a:pt x="243" y="166"/>
                    <a:pt x="243" y="166"/>
                    <a:pt x="243" y="166"/>
                  </a:cubicBezTo>
                  <a:cubicBezTo>
                    <a:pt x="243" y="161"/>
                    <a:pt x="243" y="161"/>
                    <a:pt x="243" y="161"/>
                  </a:cubicBezTo>
                  <a:cubicBezTo>
                    <a:pt x="238" y="156"/>
                    <a:pt x="238" y="156"/>
                    <a:pt x="238" y="156"/>
                  </a:cubicBezTo>
                  <a:cubicBezTo>
                    <a:pt x="239" y="152"/>
                    <a:pt x="239" y="152"/>
                    <a:pt x="239" y="152"/>
                  </a:cubicBezTo>
                  <a:cubicBezTo>
                    <a:pt x="240" y="146"/>
                    <a:pt x="240" y="146"/>
                    <a:pt x="240" y="146"/>
                  </a:cubicBezTo>
                  <a:cubicBezTo>
                    <a:pt x="236" y="135"/>
                    <a:pt x="236" y="135"/>
                    <a:pt x="236" y="135"/>
                  </a:cubicBezTo>
                  <a:cubicBezTo>
                    <a:pt x="232" y="131"/>
                    <a:pt x="232" y="131"/>
                    <a:pt x="232" y="131"/>
                  </a:cubicBezTo>
                  <a:cubicBezTo>
                    <a:pt x="219" y="122"/>
                    <a:pt x="219" y="122"/>
                    <a:pt x="219" y="122"/>
                  </a:cubicBezTo>
                  <a:cubicBezTo>
                    <a:pt x="216" y="124"/>
                    <a:pt x="216" y="124"/>
                    <a:pt x="216" y="124"/>
                  </a:cubicBezTo>
                  <a:cubicBezTo>
                    <a:pt x="208" y="118"/>
                    <a:pt x="208" y="118"/>
                    <a:pt x="208" y="118"/>
                  </a:cubicBezTo>
                  <a:cubicBezTo>
                    <a:pt x="202" y="112"/>
                    <a:pt x="202" y="112"/>
                    <a:pt x="202" y="112"/>
                  </a:cubicBezTo>
                  <a:cubicBezTo>
                    <a:pt x="202" y="106"/>
                    <a:pt x="202" y="106"/>
                    <a:pt x="202" y="106"/>
                  </a:cubicBezTo>
                  <a:cubicBezTo>
                    <a:pt x="204" y="100"/>
                    <a:pt x="204" y="100"/>
                    <a:pt x="204" y="100"/>
                  </a:cubicBezTo>
                  <a:cubicBezTo>
                    <a:pt x="205" y="96"/>
                    <a:pt x="205" y="96"/>
                    <a:pt x="205" y="96"/>
                  </a:cubicBezTo>
                  <a:cubicBezTo>
                    <a:pt x="206" y="91"/>
                    <a:pt x="206" y="91"/>
                    <a:pt x="206" y="91"/>
                  </a:cubicBezTo>
                  <a:cubicBezTo>
                    <a:pt x="209" y="84"/>
                    <a:pt x="209" y="84"/>
                    <a:pt x="209" y="84"/>
                  </a:cubicBezTo>
                  <a:cubicBezTo>
                    <a:pt x="206" y="80"/>
                    <a:pt x="206" y="80"/>
                    <a:pt x="206" y="80"/>
                  </a:cubicBezTo>
                  <a:cubicBezTo>
                    <a:pt x="202" y="76"/>
                    <a:pt x="202" y="76"/>
                    <a:pt x="202" y="76"/>
                  </a:cubicBezTo>
                  <a:cubicBezTo>
                    <a:pt x="196" y="76"/>
                    <a:pt x="196" y="76"/>
                    <a:pt x="196" y="76"/>
                  </a:cubicBezTo>
                  <a:cubicBezTo>
                    <a:pt x="193" y="78"/>
                    <a:pt x="193" y="78"/>
                    <a:pt x="193" y="78"/>
                  </a:cubicBezTo>
                  <a:cubicBezTo>
                    <a:pt x="191" y="81"/>
                    <a:pt x="191" y="81"/>
                    <a:pt x="191" y="81"/>
                  </a:cubicBezTo>
                  <a:cubicBezTo>
                    <a:pt x="186" y="76"/>
                    <a:pt x="186" y="76"/>
                    <a:pt x="186" y="76"/>
                  </a:cubicBezTo>
                  <a:cubicBezTo>
                    <a:pt x="186" y="67"/>
                    <a:pt x="186" y="67"/>
                    <a:pt x="186" y="67"/>
                  </a:cubicBezTo>
                  <a:cubicBezTo>
                    <a:pt x="181" y="60"/>
                    <a:pt x="181" y="60"/>
                    <a:pt x="181" y="60"/>
                  </a:cubicBezTo>
                  <a:cubicBezTo>
                    <a:pt x="163" y="45"/>
                    <a:pt x="163" y="45"/>
                    <a:pt x="163" y="45"/>
                  </a:cubicBezTo>
                  <a:cubicBezTo>
                    <a:pt x="156" y="33"/>
                    <a:pt x="156" y="33"/>
                    <a:pt x="156" y="33"/>
                  </a:cubicBezTo>
                  <a:cubicBezTo>
                    <a:pt x="156" y="22"/>
                    <a:pt x="156" y="22"/>
                    <a:pt x="156" y="22"/>
                  </a:cubicBezTo>
                  <a:cubicBezTo>
                    <a:pt x="156" y="11"/>
                    <a:pt x="156" y="11"/>
                    <a:pt x="156" y="11"/>
                  </a:cubicBezTo>
                  <a:cubicBezTo>
                    <a:pt x="158" y="10"/>
                    <a:pt x="158" y="10"/>
                    <a:pt x="158" y="10"/>
                  </a:cubicBezTo>
                  <a:cubicBezTo>
                    <a:pt x="146" y="0"/>
                    <a:pt x="146" y="0"/>
                    <a:pt x="146" y="0"/>
                  </a:cubicBezTo>
                  <a:cubicBezTo>
                    <a:pt x="0" y="2"/>
                    <a:pt x="0" y="2"/>
                    <a:pt x="0" y="2"/>
                  </a:cubicBezTo>
                  <a:cubicBezTo>
                    <a:pt x="1" y="4"/>
                    <a:pt x="1" y="4"/>
                    <a:pt x="1" y="4"/>
                  </a:cubicBezTo>
                  <a:cubicBezTo>
                    <a:pt x="4" y="6"/>
                    <a:pt x="4" y="6"/>
                    <a:pt x="4" y="6"/>
                  </a:cubicBezTo>
                  <a:cubicBezTo>
                    <a:pt x="5" y="11"/>
                    <a:pt x="5" y="11"/>
                    <a:pt x="5" y="11"/>
                  </a:cubicBezTo>
                  <a:cubicBezTo>
                    <a:pt x="3" y="13"/>
                    <a:pt x="3" y="13"/>
                    <a:pt x="3" y="13"/>
                  </a:cubicBezTo>
                  <a:cubicBezTo>
                    <a:pt x="5" y="16"/>
                    <a:pt x="5" y="16"/>
                    <a:pt x="5" y="16"/>
                  </a:cubicBezTo>
                  <a:cubicBezTo>
                    <a:pt x="5" y="16"/>
                    <a:pt x="4" y="16"/>
                    <a:pt x="5" y="17"/>
                  </a:cubicBezTo>
                  <a:cubicBezTo>
                    <a:pt x="6" y="18"/>
                    <a:pt x="11" y="19"/>
                    <a:pt x="11" y="19"/>
                  </a:cubicBezTo>
                  <a:cubicBezTo>
                    <a:pt x="12" y="25"/>
                    <a:pt x="12" y="25"/>
                    <a:pt x="12" y="25"/>
                  </a:cubicBezTo>
                  <a:cubicBezTo>
                    <a:pt x="14" y="29"/>
                    <a:pt x="14" y="29"/>
                    <a:pt x="14" y="29"/>
                  </a:cubicBezTo>
                  <a:cubicBezTo>
                    <a:pt x="14" y="29"/>
                    <a:pt x="14" y="29"/>
                    <a:pt x="14" y="29"/>
                  </a:cubicBezTo>
                  <a:cubicBezTo>
                    <a:pt x="18" y="35"/>
                    <a:pt x="18" y="35"/>
                    <a:pt x="18" y="35"/>
                  </a:cubicBezTo>
                  <a:cubicBezTo>
                    <a:pt x="20" y="39"/>
                    <a:pt x="20" y="39"/>
                    <a:pt x="20" y="39"/>
                  </a:cubicBezTo>
                  <a:cubicBezTo>
                    <a:pt x="29" y="39"/>
                    <a:pt x="29" y="39"/>
                    <a:pt x="29" y="39"/>
                  </a:cubicBezTo>
                  <a:cubicBezTo>
                    <a:pt x="31" y="39"/>
                    <a:pt x="31" y="39"/>
                    <a:pt x="31" y="39"/>
                  </a:cubicBezTo>
                  <a:cubicBezTo>
                    <a:pt x="31" y="44"/>
                    <a:pt x="31" y="44"/>
                    <a:pt x="31" y="44"/>
                  </a:cubicBezTo>
                  <a:cubicBezTo>
                    <a:pt x="28" y="50"/>
                    <a:pt x="28" y="50"/>
                    <a:pt x="28" y="50"/>
                  </a:cubicBezTo>
                  <a:cubicBezTo>
                    <a:pt x="25" y="55"/>
                    <a:pt x="25" y="55"/>
                    <a:pt x="25" y="55"/>
                  </a:cubicBezTo>
                  <a:cubicBezTo>
                    <a:pt x="31" y="61"/>
                    <a:pt x="31" y="61"/>
                    <a:pt x="31" y="61"/>
                  </a:cubicBezTo>
                  <a:cubicBezTo>
                    <a:pt x="33" y="67"/>
                    <a:pt x="33" y="67"/>
                    <a:pt x="33" y="67"/>
                  </a:cubicBezTo>
                  <a:cubicBezTo>
                    <a:pt x="36" y="69"/>
                    <a:pt x="36" y="69"/>
                    <a:pt x="36" y="69"/>
                  </a:cubicBezTo>
                  <a:cubicBezTo>
                    <a:pt x="42" y="72"/>
                    <a:pt x="42" y="72"/>
                    <a:pt x="42" y="72"/>
                  </a:cubicBezTo>
                  <a:cubicBezTo>
                    <a:pt x="42" y="176"/>
                    <a:pt x="42" y="176"/>
                    <a:pt x="42" y="176"/>
                  </a:cubicBezTo>
                  <a:cubicBezTo>
                    <a:pt x="42" y="201"/>
                    <a:pt x="42" y="201"/>
                    <a:pt x="42" y="201"/>
                  </a:cubicBezTo>
                  <a:cubicBezTo>
                    <a:pt x="215" y="197"/>
                    <a:pt x="215" y="197"/>
                    <a:pt x="215" y="197"/>
                  </a:cubicBezTo>
                  <a:cubicBezTo>
                    <a:pt x="216" y="203"/>
                    <a:pt x="216" y="203"/>
                    <a:pt x="216" y="203"/>
                  </a:cubicBezTo>
                  <a:cubicBezTo>
                    <a:pt x="205" y="221"/>
                    <a:pt x="205" y="221"/>
                    <a:pt x="205" y="221"/>
                  </a:cubicBezTo>
                  <a:cubicBezTo>
                    <a:pt x="233" y="219"/>
                    <a:pt x="233" y="219"/>
                    <a:pt x="233" y="219"/>
                  </a:cubicBezTo>
                  <a:cubicBezTo>
                    <a:pt x="234" y="216"/>
                    <a:pt x="234" y="216"/>
                    <a:pt x="234" y="216"/>
                  </a:cubicBezTo>
                  <a:cubicBezTo>
                    <a:pt x="236" y="213"/>
                    <a:pt x="236" y="213"/>
                    <a:pt x="236" y="213"/>
                  </a:cubicBezTo>
                  <a:cubicBezTo>
                    <a:pt x="236" y="213"/>
                    <a:pt x="238" y="212"/>
                    <a:pt x="237" y="211"/>
                  </a:cubicBezTo>
                  <a:cubicBezTo>
                    <a:pt x="237" y="210"/>
                    <a:pt x="235" y="207"/>
                    <a:pt x="235" y="207"/>
                  </a:cubicBezTo>
                  <a:cubicBezTo>
                    <a:pt x="234" y="206"/>
                    <a:pt x="234" y="206"/>
                    <a:pt x="234" y="206"/>
                  </a:cubicBezTo>
                  <a:cubicBezTo>
                    <a:pt x="235" y="204"/>
                    <a:pt x="235" y="204"/>
                    <a:pt x="235" y="204"/>
                  </a:cubicBezTo>
                  <a:cubicBezTo>
                    <a:pt x="237" y="203"/>
                    <a:pt x="237" y="203"/>
                    <a:pt x="237" y="203"/>
                  </a:cubicBezTo>
                  <a:cubicBezTo>
                    <a:pt x="238" y="200"/>
                    <a:pt x="238" y="200"/>
                    <a:pt x="238" y="200"/>
                  </a:cubicBezTo>
                  <a:cubicBezTo>
                    <a:pt x="238" y="197"/>
                    <a:pt x="238" y="197"/>
                    <a:pt x="238" y="197"/>
                  </a:cubicBezTo>
                  <a:cubicBezTo>
                    <a:pt x="238" y="194"/>
                    <a:pt x="238" y="194"/>
                    <a:pt x="238" y="194"/>
                  </a:cubicBezTo>
                  <a:lnTo>
                    <a:pt x="238" y="19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02" name="Freeform 47">
              <a:extLst>
                <a:ext uri="{FF2B5EF4-FFF2-40B4-BE49-F238E27FC236}">
                  <a16:creationId xmlns:a16="http://schemas.microsoft.com/office/drawing/2014/main" id="{AE7C642C-ABE8-2E42-8D68-F661A1E0F02A}"/>
                </a:ext>
              </a:extLst>
            </p:cNvPr>
            <p:cNvSpPr>
              <a:spLocks/>
            </p:cNvSpPr>
            <p:nvPr/>
          </p:nvSpPr>
          <p:spPr bwMode="auto">
            <a:xfrm>
              <a:off x="12252834" y="4920957"/>
              <a:ext cx="1389714" cy="1617295"/>
            </a:xfrm>
            <a:custGeom>
              <a:avLst/>
              <a:gdLst>
                <a:gd name="T0" fmla="*/ 139 w 208"/>
                <a:gd name="T1" fmla="*/ 135 h 242"/>
                <a:gd name="T2" fmla="*/ 144 w 208"/>
                <a:gd name="T3" fmla="*/ 107 h 242"/>
                <a:gd name="T4" fmla="*/ 169 w 208"/>
                <a:gd name="T5" fmla="*/ 80 h 242"/>
                <a:gd name="T6" fmla="*/ 208 w 208"/>
                <a:gd name="T7" fmla="*/ 55 h 242"/>
                <a:gd name="T8" fmla="*/ 183 w 208"/>
                <a:gd name="T9" fmla="*/ 52 h 242"/>
                <a:gd name="T10" fmla="*/ 166 w 208"/>
                <a:gd name="T11" fmla="*/ 52 h 242"/>
                <a:gd name="T12" fmla="*/ 154 w 208"/>
                <a:gd name="T13" fmla="*/ 55 h 242"/>
                <a:gd name="T14" fmla="*/ 147 w 208"/>
                <a:gd name="T15" fmla="*/ 48 h 242"/>
                <a:gd name="T16" fmla="*/ 133 w 208"/>
                <a:gd name="T17" fmla="*/ 45 h 242"/>
                <a:gd name="T18" fmla="*/ 128 w 208"/>
                <a:gd name="T19" fmla="*/ 42 h 242"/>
                <a:gd name="T20" fmla="*/ 114 w 208"/>
                <a:gd name="T21" fmla="*/ 36 h 242"/>
                <a:gd name="T22" fmla="*/ 123 w 208"/>
                <a:gd name="T23" fmla="*/ 36 h 242"/>
                <a:gd name="T24" fmla="*/ 114 w 208"/>
                <a:gd name="T25" fmla="*/ 35 h 242"/>
                <a:gd name="T26" fmla="*/ 105 w 208"/>
                <a:gd name="T27" fmla="*/ 35 h 242"/>
                <a:gd name="T28" fmla="*/ 97 w 208"/>
                <a:gd name="T29" fmla="*/ 39 h 242"/>
                <a:gd name="T30" fmla="*/ 87 w 208"/>
                <a:gd name="T31" fmla="*/ 34 h 242"/>
                <a:gd name="T32" fmla="*/ 80 w 208"/>
                <a:gd name="T33" fmla="*/ 34 h 242"/>
                <a:gd name="T34" fmla="*/ 68 w 208"/>
                <a:gd name="T35" fmla="*/ 24 h 242"/>
                <a:gd name="T36" fmla="*/ 66 w 208"/>
                <a:gd name="T37" fmla="*/ 20 h 242"/>
                <a:gd name="T38" fmla="*/ 58 w 208"/>
                <a:gd name="T39" fmla="*/ 20 h 242"/>
                <a:gd name="T40" fmla="*/ 54 w 208"/>
                <a:gd name="T41" fmla="*/ 16 h 242"/>
                <a:gd name="T42" fmla="*/ 58 w 208"/>
                <a:gd name="T43" fmla="*/ 8 h 242"/>
                <a:gd name="T44" fmla="*/ 60 w 208"/>
                <a:gd name="T45" fmla="*/ 2 h 242"/>
                <a:gd name="T46" fmla="*/ 56 w 208"/>
                <a:gd name="T47" fmla="*/ 0 h 242"/>
                <a:gd name="T48" fmla="*/ 54 w 208"/>
                <a:gd name="T49" fmla="*/ 12 h 242"/>
                <a:gd name="T50" fmla="*/ 0 w 208"/>
                <a:gd name="T51" fmla="*/ 16 h 242"/>
                <a:gd name="T52" fmla="*/ 1 w 208"/>
                <a:gd name="T53" fmla="*/ 23 h 242"/>
                <a:gd name="T54" fmla="*/ 4 w 208"/>
                <a:gd name="T55" fmla="*/ 26 h 242"/>
                <a:gd name="T56" fmla="*/ 3 w 208"/>
                <a:gd name="T57" fmla="*/ 31 h 242"/>
                <a:gd name="T58" fmla="*/ 1 w 208"/>
                <a:gd name="T59" fmla="*/ 34 h 242"/>
                <a:gd name="T60" fmla="*/ 2 w 208"/>
                <a:gd name="T61" fmla="*/ 40 h 242"/>
                <a:gd name="T62" fmla="*/ 1 w 208"/>
                <a:gd name="T63" fmla="*/ 51 h 242"/>
                <a:gd name="T64" fmla="*/ 6 w 208"/>
                <a:gd name="T65" fmla="*/ 64 h 242"/>
                <a:gd name="T66" fmla="*/ 9 w 208"/>
                <a:gd name="T67" fmla="*/ 78 h 242"/>
                <a:gd name="T68" fmla="*/ 10 w 208"/>
                <a:gd name="T69" fmla="*/ 104 h 242"/>
                <a:gd name="T70" fmla="*/ 12 w 208"/>
                <a:gd name="T71" fmla="*/ 114 h 242"/>
                <a:gd name="T72" fmla="*/ 12 w 208"/>
                <a:gd name="T73" fmla="*/ 122 h 242"/>
                <a:gd name="T74" fmla="*/ 17 w 208"/>
                <a:gd name="T75" fmla="*/ 127 h 242"/>
                <a:gd name="T76" fmla="*/ 18 w 208"/>
                <a:gd name="T77" fmla="*/ 136 h 242"/>
                <a:gd name="T78" fmla="*/ 16 w 208"/>
                <a:gd name="T79" fmla="*/ 142 h 242"/>
                <a:gd name="T80" fmla="*/ 17 w 208"/>
                <a:gd name="T81" fmla="*/ 144 h 242"/>
                <a:gd name="T82" fmla="*/ 11 w 208"/>
                <a:gd name="T83" fmla="*/ 150 h 242"/>
                <a:gd name="T84" fmla="*/ 8 w 208"/>
                <a:gd name="T85" fmla="*/ 154 h 242"/>
                <a:gd name="T86" fmla="*/ 9 w 208"/>
                <a:gd name="T87" fmla="*/ 158 h 242"/>
                <a:gd name="T88" fmla="*/ 12 w 208"/>
                <a:gd name="T89" fmla="*/ 163 h 242"/>
                <a:gd name="T90" fmla="*/ 18 w 208"/>
                <a:gd name="T91" fmla="*/ 167 h 242"/>
                <a:gd name="T92" fmla="*/ 18 w 208"/>
                <a:gd name="T93" fmla="*/ 242 h 242"/>
                <a:gd name="T94" fmla="*/ 173 w 208"/>
                <a:gd name="T95" fmla="*/ 233 h 242"/>
                <a:gd name="T96" fmla="*/ 166 w 208"/>
                <a:gd name="T97" fmla="*/ 220 h 242"/>
                <a:gd name="T98" fmla="*/ 157 w 208"/>
                <a:gd name="T99" fmla="*/ 213 h 242"/>
                <a:gd name="T100" fmla="*/ 138 w 208"/>
                <a:gd name="T101" fmla="*/ 197 h 242"/>
                <a:gd name="T102" fmla="*/ 125 w 208"/>
                <a:gd name="T103" fmla="*/ 189 h 242"/>
                <a:gd name="T104" fmla="*/ 128 w 208"/>
                <a:gd name="T105" fmla="*/ 159 h 242"/>
                <a:gd name="T106" fmla="*/ 122 w 208"/>
                <a:gd name="T107" fmla="*/ 154 h 242"/>
                <a:gd name="T108" fmla="*/ 128 w 208"/>
                <a:gd name="T109" fmla="*/ 141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8" h="242">
                  <a:moveTo>
                    <a:pt x="128" y="141"/>
                  </a:moveTo>
                  <a:lnTo>
                    <a:pt x="139" y="135"/>
                  </a:lnTo>
                  <a:lnTo>
                    <a:pt x="139" y="111"/>
                  </a:lnTo>
                  <a:lnTo>
                    <a:pt x="144" y="107"/>
                  </a:lnTo>
                  <a:lnTo>
                    <a:pt x="161" y="91"/>
                  </a:lnTo>
                  <a:lnTo>
                    <a:pt x="169" y="80"/>
                  </a:lnTo>
                  <a:lnTo>
                    <a:pt x="185" y="69"/>
                  </a:lnTo>
                  <a:lnTo>
                    <a:pt x="208" y="55"/>
                  </a:lnTo>
                  <a:lnTo>
                    <a:pt x="200" y="53"/>
                  </a:lnTo>
                  <a:lnTo>
                    <a:pt x="183" y="52"/>
                  </a:lnTo>
                  <a:lnTo>
                    <a:pt x="169" y="49"/>
                  </a:lnTo>
                  <a:lnTo>
                    <a:pt x="166" y="52"/>
                  </a:lnTo>
                  <a:lnTo>
                    <a:pt x="162" y="55"/>
                  </a:lnTo>
                  <a:lnTo>
                    <a:pt x="154" y="55"/>
                  </a:lnTo>
                  <a:lnTo>
                    <a:pt x="151" y="51"/>
                  </a:lnTo>
                  <a:lnTo>
                    <a:pt x="147" y="48"/>
                  </a:lnTo>
                  <a:lnTo>
                    <a:pt x="136" y="45"/>
                  </a:lnTo>
                  <a:lnTo>
                    <a:pt x="133" y="45"/>
                  </a:lnTo>
                  <a:lnTo>
                    <a:pt x="129" y="43"/>
                  </a:lnTo>
                  <a:lnTo>
                    <a:pt x="128" y="42"/>
                  </a:lnTo>
                  <a:lnTo>
                    <a:pt x="119" y="41"/>
                  </a:lnTo>
                  <a:lnTo>
                    <a:pt x="114" y="36"/>
                  </a:lnTo>
                  <a:lnTo>
                    <a:pt x="120" y="39"/>
                  </a:lnTo>
                  <a:lnTo>
                    <a:pt x="123" y="36"/>
                  </a:lnTo>
                  <a:lnTo>
                    <a:pt x="119" y="35"/>
                  </a:lnTo>
                  <a:lnTo>
                    <a:pt x="114" y="35"/>
                  </a:lnTo>
                  <a:lnTo>
                    <a:pt x="109" y="35"/>
                  </a:lnTo>
                  <a:lnTo>
                    <a:pt x="105" y="35"/>
                  </a:lnTo>
                  <a:lnTo>
                    <a:pt x="100" y="35"/>
                  </a:lnTo>
                  <a:lnTo>
                    <a:pt x="97" y="39"/>
                  </a:lnTo>
                  <a:lnTo>
                    <a:pt x="93" y="39"/>
                  </a:lnTo>
                  <a:lnTo>
                    <a:pt x="87" y="34"/>
                  </a:lnTo>
                  <a:lnTo>
                    <a:pt x="84" y="34"/>
                  </a:lnTo>
                  <a:lnTo>
                    <a:pt x="80" y="34"/>
                  </a:lnTo>
                  <a:lnTo>
                    <a:pt x="73" y="32"/>
                  </a:lnTo>
                  <a:lnTo>
                    <a:pt x="68" y="24"/>
                  </a:lnTo>
                  <a:lnTo>
                    <a:pt x="68" y="24"/>
                  </a:lnTo>
                  <a:lnTo>
                    <a:pt x="66" y="20"/>
                  </a:lnTo>
                  <a:lnTo>
                    <a:pt x="62" y="20"/>
                  </a:lnTo>
                  <a:lnTo>
                    <a:pt x="58" y="20"/>
                  </a:lnTo>
                  <a:lnTo>
                    <a:pt x="55" y="20"/>
                  </a:lnTo>
                  <a:lnTo>
                    <a:pt x="54" y="16"/>
                  </a:lnTo>
                  <a:lnTo>
                    <a:pt x="57" y="12"/>
                  </a:lnTo>
                  <a:lnTo>
                    <a:pt x="58" y="8"/>
                  </a:lnTo>
                  <a:lnTo>
                    <a:pt x="62" y="5"/>
                  </a:lnTo>
                  <a:lnTo>
                    <a:pt x="60" y="2"/>
                  </a:lnTo>
                  <a:lnTo>
                    <a:pt x="60" y="2"/>
                  </a:lnTo>
                  <a:lnTo>
                    <a:pt x="56" y="0"/>
                  </a:lnTo>
                  <a:lnTo>
                    <a:pt x="56" y="10"/>
                  </a:lnTo>
                  <a:lnTo>
                    <a:pt x="54" y="12"/>
                  </a:lnTo>
                  <a:lnTo>
                    <a:pt x="52" y="16"/>
                  </a:lnTo>
                  <a:lnTo>
                    <a:pt x="0" y="16"/>
                  </a:lnTo>
                  <a:lnTo>
                    <a:pt x="1" y="20"/>
                  </a:lnTo>
                  <a:lnTo>
                    <a:pt x="1" y="23"/>
                  </a:lnTo>
                  <a:lnTo>
                    <a:pt x="1" y="24"/>
                  </a:lnTo>
                  <a:lnTo>
                    <a:pt x="4" y="26"/>
                  </a:lnTo>
                  <a:lnTo>
                    <a:pt x="4" y="30"/>
                  </a:lnTo>
                  <a:lnTo>
                    <a:pt x="3" y="31"/>
                  </a:lnTo>
                  <a:lnTo>
                    <a:pt x="1" y="33"/>
                  </a:lnTo>
                  <a:lnTo>
                    <a:pt x="1" y="34"/>
                  </a:lnTo>
                  <a:lnTo>
                    <a:pt x="1" y="38"/>
                  </a:lnTo>
                  <a:lnTo>
                    <a:pt x="2" y="40"/>
                  </a:lnTo>
                  <a:lnTo>
                    <a:pt x="3" y="45"/>
                  </a:lnTo>
                  <a:lnTo>
                    <a:pt x="1" y="51"/>
                  </a:lnTo>
                  <a:lnTo>
                    <a:pt x="3" y="56"/>
                  </a:lnTo>
                  <a:lnTo>
                    <a:pt x="6" y="64"/>
                  </a:lnTo>
                  <a:lnTo>
                    <a:pt x="9" y="70"/>
                  </a:lnTo>
                  <a:lnTo>
                    <a:pt x="9" y="78"/>
                  </a:lnTo>
                  <a:lnTo>
                    <a:pt x="10" y="92"/>
                  </a:lnTo>
                  <a:lnTo>
                    <a:pt x="10" y="104"/>
                  </a:lnTo>
                  <a:lnTo>
                    <a:pt x="10" y="112"/>
                  </a:lnTo>
                  <a:lnTo>
                    <a:pt x="12" y="114"/>
                  </a:lnTo>
                  <a:lnTo>
                    <a:pt x="12" y="116"/>
                  </a:lnTo>
                  <a:lnTo>
                    <a:pt x="12" y="122"/>
                  </a:lnTo>
                  <a:lnTo>
                    <a:pt x="15" y="124"/>
                  </a:lnTo>
                  <a:lnTo>
                    <a:pt x="17" y="127"/>
                  </a:lnTo>
                  <a:lnTo>
                    <a:pt x="18" y="132"/>
                  </a:lnTo>
                  <a:lnTo>
                    <a:pt x="18" y="136"/>
                  </a:lnTo>
                  <a:lnTo>
                    <a:pt x="18" y="141"/>
                  </a:lnTo>
                  <a:lnTo>
                    <a:pt x="16" y="142"/>
                  </a:lnTo>
                  <a:lnTo>
                    <a:pt x="16" y="142"/>
                  </a:lnTo>
                  <a:lnTo>
                    <a:pt x="17" y="144"/>
                  </a:lnTo>
                  <a:lnTo>
                    <a:pt x="13" y="147"/>
                  </a:lnTo>
                  <a:lnTo>
                    <a:pt x="11" y="150"/>
                  </a:lnTo>
                  <a:lnTo>
                    <a:pt x="8" y="152"/>
                  </a:lnTo>
                  <a:lnTo>
                    <a:pt x="8" y="154"/>
                  </a:lnTo>
                  <a:lnTo>
                    <a:pt x="8" y="156"/>
                  </a:lnTo>
                  <a:lnTo>
                    <a:pt x="9" y="158"/>
                  </a:lnTo>
                  <a:lnTo>
                    <a:pt x="12" y="160"/>
                  </a:lnTo>
                  <a:lnTo>
                    <a:pt x="12" y="163"/>
                  </a:lnTo>
                  <a:lnTo>
                    <a:pt x="17" y="164"/>
                  </a:lnTo>
                  <a:lnTo>
                    <a:pt x="18" y="167"/>
                  </a:lnTo>
                  <a:lnTo>
                    <a:pt x="21" y="169"/>
                  </a:lnTo>
                  <a:lnTo>
                    <a:pt x="18" y="242"/>
                  </a:lnTo>
                  <a:lnTo>
                    <a:pt x="172" y="239"/>
                  </a:lnTo>
                  <a:lnTo>
                    <a:pt x="173" y="233"/>
                  </a:lnTo>
                  <a:lnTo>
                    <a:pt x="172" y="227"/>
                  </a:lnTo>
                  <a:lnTo>
                    <a:pt x="166" y="220"/>
                  </a:lnTo>
                  <a:lnTo>
                    <a:pt x="160" y="216"/>
                  </a:lnTo>
                  <a:lnTo>
                    <a:pt x="157" y="213"/>
                  </a:lnTo>
                  <a:lnTo>
                    <a:pt x="150" y="204"/>
                  </a:lnTo>
                  <a:lnTo>
                    <a:pt x="138" y="197"/>
                  </a:lnTo>
                  <a:lnTo>
                    <a:pt x="130" y="193"/>
                  </a:lnTo>
                  <a:lnTo>
                    <a:pt x="125" y="189"/>
                  </a:lnTo>
                  <a:lnTo>
                    <a:pt x="126" y="174"/>
                  </a:lnTo>
                  <a:lnTo>
                    <a:pt x="128" y="159"/>
                  </a:lnTo>
                  <a:lnTo>
                    <a:pt x="126" y="159"/>
                  </a:lnTo>
                  <a:lnTo>
                    <a:pt x="122" y="154"/>
                  </a:lnTo>
                  <a:lnTo>
                    <a:pt x="126" y="145"/>
                  </a:lnTo>
                  <a:lnTo>
                    <a:pt x="128" y="14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03" name="Line 48">
              <a:extLst>
                <a:ext uri="{FF2B5EF4-FFF2-40B4-BE49-F238E27FC236}">
                  <a16:creationId xmlns:a16="http://schemas.microsoft.com/office/drawing/2014/main" id="{BFEEC9A8-5932-AB48-A55D-5389AC26451A}"/>
                </a:ext>
              </a:extLst>
            </p:cNvPr>
            <p:cNvSpPr>
              <a:spLocks noChangeShapeType="1"/>
            </p:cNvSpPr>
            <p:nvPr/>
          </p:nvSpPr>
          <p:spPr bwMode="auto">
            <a:xfrm>
              <a:off x="13201589" y="5689511"/>
              <a:ext cx="0" cy="0"/>
            </a:xfrm>
            <a:prstGeom prst="line">
              <a:avLst/>
            </a:prstGeom>
            <a:grpFill/>
            <a:ln w="6350">
              <a:solidFill>
                <a:srgbClr val="000000"/>
              </a:solidFill>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04" name="Line 49">
              <a:extLst>
                <a:ext uri="{FF2B5EF4-FFF2-40B4-BE49-F238E27FC236}">
                  <a16:creationId xmlns:a16="http://schemas.microsoft.com/office/drawing/2014/main" id="{4FE26493-90A9-2D49-A9D5-0CBDF9F0ED91}"/>
                </a:ext>
              </a:extLst>
            </p:cNvPr>
            <p:cNvSpPr>
              <a:spLocks noChangeShapeType="1"/>
            </p:cNvSpPr>
            <p:nvPr/>
          </p:nvSpPr>
          <p:spPr bwMode="auto">
            <a:xfrm>
              <a:off x="13201589" y="5689511"/>
              <a:ext cx="0" cy="0"/>
            </a:xfrm>
            <a:prstGeom prst="line">
              <a:avLst/>
            </a:pr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05" name="Freeform 50">
              <a:extLst>
                <a:ext uri="{FF2B5EF4-FFF2-40B4-BE49-F238E27FC236}">
                  <a16:creationId xmlns:a16="http://schemas.microsoft.com/office/drawing/2014/main" id="{06C2EE11-D236-E749-9D31-4D983DA37AA9}"/>
                </a:ext>
              </a:extLst>
            </p:cNvPr>
            <p:cNvSpPr>
              <a:spLocks/>
            </p:cNvSpPr>
            <p:nvPr/>
          </p:nvSpPr>
          <p:spPr bwMode="auto">
            <a:xfrm>
              <a:off x="13528975" y="5395455"/>
              <a:ext cx="1623558" cy="1530419"/>
            </a:xfrm>
            <a:custGeom>
              <a:avLst/>
              <a:gdLst>
                <a:gd name="T0" fmla="*/ 12 w 287"/>
                <a:gd name="T1" fmla="*/ 44 h 270"/>
                <a:gd name="T2" fmla="*/ 29 w 287"/>
                <a:gd name="T3" fmla="*/ 36 h 270"/>
                <a:gd name="T4" fmla="*/ 52 w 287"/>
                <a:gd name="T5" fmla="*/ 17 h 270"/>
                <a:gd name="T6" fmla="*/ 77 w 287"/>
                <a:gd name="T7" fmla="*/ 0 h 270"/>
                <a:gd name="T8" fmla="*/ 75 w 287"/>
                <a:gd name="T9" fmla="*/ 6 h 270"/>
                <a:gd name="T10" fmla="*/ 65 w 287"/>
                <a:gd name="T11" fmla="*/ 19 h 270"/>
                <a:gd name="T12" fmla="*/ 67 w 287"/>
                <a:gd name="T13" fmla="*/ 29 h 270"/>
                <a:gd name="T14" fmla="*/ 77 w 287"/>
                <a:gd name="T15" fmla="*/ 28 h 270"/>
                <a:gd name="T16" fmla="*/ 111 w 287"/>
                <a:gd name="T17" fmla="*/ 45 h 270"/>
                <a:gd name="T18" fmla="*/ 135 w 287"/>
                <a:gd name="T19" fmla="*/ 39 h 270"/>
                <a:gd name="T20" fmla="*/ 169 w 287"/>
                <a:gd name="T21" fmla="*/ 28 h 270"/>
                <a:gd name="T22" fmla="*/ 198 w 287"/>
                <a:gd name="T23" fmla="*/ 38 h 270"/>
                <a:gd name="T24" fmla="*/ 217 w 287"/>
                <a:gd name="T25" fmla="*/ 55 h 270"/>
                <a:gd name="T26" fmla="*/ 232 w 287"/>
                <a:gd name="T27" fmla="*/ 56 h 270"/>
                <a:gd name="T28" fmla="*/ 219 w 287"/>
                <a:gd name="T29" fmla="*/ 62 h 270"/>
                <a:gd name="T30" fmla="*/ 193 w 287"/>
                <a:gd name="T31" fmla="*/ 64 h 270"/>
                <a:gd name="T32" fmla="*/ 201 w 287"/>
                <a:gd name="T33" fmla="*/ 74 h 270"/>
                <a:gd name="T34" fmla="*/ 204 w 287"/>
                <a:gd name="T35" fmla="*/ 75 h 270"/>
                <a:gd name="T36" fmla="*/ 234 w 287"/>
                <a:gd name="T37" fmla="*/ 88 h 270"/>
                <a:gd name="T38" fmla="*/ 246 w 287"/>
                <a:gd name="T39" fmla="*/ 109 h 270"/>
                <a:gd name="T40" fmla="*/ 245 w 287"/>
                <a:gd name="T41" fmla="*/ 141 h 270"/>
                <a:gd name="T42" fmla="*/ 233 w 287"/>
                <a:gd name="T43" fmla="*/ 168 h 270"/>
                <a:gd name="T44" fmla="*/ 246 w 287"/>
                <a:gd name="T45" fmla="*/ 166 h 270"/>
                <a:gd name="T46" fmla="*/ 255 w 287"/>
                <a:gd name="T47" fmla="*/ 153 h 270"/>
                <a:gd name="T48" fmla="*/ 275 w 287"/>
                <a:gd name="T49" fmla="*/ 154 h 270"/>
                <a:gd name="T50" fmla="*/ 287 w 287"/>
                <a:gd name="T51" fmla="*/ 197 h 270"/>
                <a:gd name="T52" fmla="*/ 275 w 287"/>
                <a:gd name="T53" fmla="*/ 220 h 270"/>
                <a:gd name="T54" fmla="*/ 266 w 287"/>
                <a:gd name="T55" fmla="*/ 249 h 270"/>
                <a:gd name="T56" fmla="*/ 141 w 287"/>
                <a:gd name="T57" fmla="*/ 270 h 270"/>
                <a:gd name="T58" fmla="*/ 158 w 287"/>
                <a:gd name="T59" fmla="*/ 235 h 270"/>
                <a:gd name="T60" fmla="*/ 145 w 287"/>
                <a:gd name="T61" fmla="*/ 191 h 270"/>
                <a:gd name="T62" fmla="*/ 144 w 287"/>
                <a:gd name="T63" fmla="*/ 165 h 270"/>
                <a:gd name="T64" fmla="*/ 148 w 287"/>
                <a:gd name="T65" fmla="*/ 147 h 270"/>
                <a:gd name="T66" fmla="*/ 153 w 287"/>
                <a:gd name="T67" fmla="*/ 122 h 270"/>
                <a:gd name="T68" fmla="*/ 166 w 287"/>
                <a:gd name="T69" fmla="*/ 106 h 270"/>
                <a:gd name="T70" fmla="*/ 169 w 287"/>
                <a:gd name="T71" fmla="*/ 122 h 270"/>
                <a:gd name="T72" fmla="*/ 175 w 287"/>
                <a:gd name="T73" fmla="*/ 111 h 270"/>
                <a:gd name="T74" fmla="*/ 180 w 287"/>
                <a:gd name="T75" fmla="*/ 94 h 270"/>
                <a:gd name="T76" fmla="*/ 184 w 287"/>
                <a:gd name="T77" fmla="*/ 81 h 270"/>
                <a:gd name="T78" fmla="*/ 189 w 287"/>
                <a:gd name="T79" fmla="*/ 74 h 270"/>
                <a:gd name="T80" fmla="*/ 187 w 287"/>
                <a:gd name="T81" fmla="*/ 65 h 270"/>
                <a:gd name="T82" fmla="*/ 159 w 287"/>
                <a:gd name="T83" fmla="*/ 68 h 270"/>
                <a:gd name="T84" fmla="*/ 129 w 287"/>
                <a:gd name="T85" fmla="*/ 85 h 270"/>
                <a:gd name="T86" fmla="*/ 127 w 287"/>
                <a:gd name="T87" fmla="*/ 76 h 270"/>
                <a:gd name="T88" fmla="*/ 118 w 287"/>
                <a:gd name="T89" fmla="*/ 75 h 270"/>
                <a:gd name="T90" fmla="*/ 107 w 287"/>
                <a:gd name="T91" fmla="*/ 101 h 270"/>
                <a:gd name="T92" fmla="*/ 95 w 287"/>
                <a:gd name="T93" fmla="*/ 100 h 270"/>
                <a:gd name="T94" fmla="*/ 84 w 287"/>
                <a:gd name="T95" fmla="*/ 81 h 270"/>
                <a:gd name="T96" fmla="*/ 58 w 287"/>
                <a:gd name="T97" fmla="*/ 74 h 270"/>
                <a:gd name="T98" fmla="*/ 29 w 287"/>
                <a:gd name="T99" fmla="*/ 65 h 270"/>
                <a:gd name="T100" fmla="*/ 9 w 287"/>
                <a:gd name="T101" fmla="*/ 57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7" h="270">
                  <a:moveTo>
                    <a:pt x="0" y="51"/>
                  </a:moveTo>
                  <a:cubicBezTo>
                    <a:pt x="2" y="49"/>
                    <a:pt x="2" y="49"/>
                    <a:pt x="2" y="49"/>
                  </a:cubicBezTo>
                  <a:cubicBezTo>
                    <a:pt x="6" y="49"/>
                    <a:pt x="6" y="49"/>
                    <a:pt x="6" y="49"/>
                  </a:cubicBezTo>
                  <a:cubicBezTo>
                    <a:pt x="11" y="46"/>
                    <a:pt x="11" y="46"/>
                    <a:pt x="11" y="46"/>
                  </a:cubicBezTo>
                  <a:cubicBezTo>
                    <a:pt x="12" y="44"/>
                    <a:pt x="12" y="44"/>
                    <a:pt x="12" y="44"/>
                  </a:cubicBezTo>
                  <a:cubicBezTo>
                    <a:pt x="14" y="40"/>
                    <a:pt x="14" y="40"/>
                    <a:pt x="14" y="40"/>
                  </a:cubicBezTo>
                  <a:cubicBezTo>
                    <a:pt x="17" y="37"/>
                    <a:pt x="17" y="37"/>
                    <a:pt x="17" y="37"/>
                  </a:cubicBezTo>
                  <a:cubicBezTo>
                    <a:pt x="20" y="36"/>
                    <a:pt x="20" y="36"/>
                    <a:pt x="20" y="36"/>
                  </a:cubicBezTo>
                  <a:cubicBezTo>
                    <a:pt x="23" y="36"/>
                    <a:pt x="23" y="36"/>
                    <a:pt x="23" y="36"/>
                  </a:cubicBezTo>
                  <a:cubicBezTo>
                    <a:pt x="29" y="36"/>
                    <a:pt x="29" y="36"/>
                    <a:pt x="29" y="36"/>
                  </a:cubicBezTo>
                  <a:cubicBezTo>
                    <a:pt x="32" y="34"/>
                    <a:pt x="32" y="34"/>
                    <a:pt x="32" y="34"/>
                  </a:cubicBezTo>
                  <a:cubicBezTo>
                    <a:pt x="42" y="27"/>
                    <a:pt x="42" y="27"/>
                    <a:pt x="42" y="27"/>
                  </a:cubicBezTo>
                  <a:cubicBezTo>
                    <a:pt x="45" y="26"/>
                    <a:pt x="45" y="26"/>
                    <a:pt x="45" y="26"/>
                  </a:cubicBezTo>
                  <a:cubicBezTo>
                    <a:pt x="49" y="22"/>
                    <a:pt x="49" y="22"/>
                    <a:pt x="49" y="22"/>
                  </a:cubicBezTo>
                  <a:cubicBezTo>
                    <a:pt x="52" y="17"/>
                    <a:pt x="52" y="17"/>
                    <a:pt x="52" y="17"/>
                  </a:cubicBezTo>
                  <a:cubicBezTo>
                    <a:pt x="56" y="14"/>
                    <a:pt x="56" y="14"/>
                    <a:pt x="56" y="14"/>
                  </a:cubicBezTo>
                  <a:cubicBezTo>
                    <a:pt x="61" y="9"/>
                    <a:pt x="61" y="9"/>
                    <a:pt x="61" y="9"/>
                  </a:cubicBezTo>
                  <a:cubicBezTo>
                    <a:pt x="65" y="4"/>
                    <a:pt x="65" y="4"/>
                    <a:pt x="65" y="4"/>
                  </a:cubicBezTo>
                  <a:cubicBezTo>
                    <a:pt x="70" y="1"/>
                    <a:pt x="70" y="1"/>
                    <a:pt x="70" y="1"/>
                  </a:cubicBezTo>
                  <a:cubicBezTo>
                    <a:pt x="77" y="0"/>
                    <a:pt x="77" y="0"/>
                    <a:pt x="77" y="0"/>
                  </a:cubicBezTo>
                  <a:cubicBezTo>
                    <a:pt x="80" y="0"/>
                    <a:pt x="80" y="0"/>
                    <a:pt x="80" y="0"/>
                  </a:cubicBezTo>
                  <a:cubicBezTo>
                    <a:pt x="85" y="2"/>
                    <a:pt x="85" y="2"/>
                    <a:pt x="85" y="2"/>
                  </a:cubicBezTo>
                  <a:cubicBezTo>
                    <a:pt x="83" y="3"/>
                    <a:pt x="83" y="3"/>
                    <a:pt x="83" y="3"/>
                  </a:cubicBezTo>
                  <a:cubicBezTo>
                    <a:pt x="79" y="5"/>
                    <a:pt x="79" y="5"/>
                    <a:pt x="79" y="5"/>
                  </a:cubicBezTo>
                  <a:cubicBezTo>
                    <a:pt x="75" y="6"/>
                    <a:pt x="75" y="6"/>
                    <a:pt x="75" y="6"/>
                  </a:cubicBezTo>
                  <a:cubicBezTo>
                    <a:pt x="76" y="8"/>
                    <a:pt x="76" y="8"/>
                    <a:pt x="76" y="8"/>
                  </a:cubicBezTo>
                  <a:cubicBezTo>
                    <a:pt x="70" y="14"/>
                    <a:pt x="70" y="14"/>
                    <a:pt x="70" y="14"/>
                  </a:cubicBezTo>
                  <a:cubicBezTo>
                    <a:pt x="70" y="14"/>
                    <a:pt x="68" y="14"/>
                    <a:pt x="68" y="15"/>
                  </a:cubicBezTo>
                  <a:cubicBezTo>
                    <a:pt x="68" y="16"/>
                    <a:pt x="65" y="23"/>
                    <a:pt x="65" y="23"/>
                  </a:cubicBezTo>
                  <a:cubicBezTo>
                    <a:pt x="65" y="19"/>
                    <a:pt x="65" y="19"/>
                    <a:pt x="65" y="19"/>
                  </a:cubicBezTo>
                  <a:cubicBezTo>
                    <a:pt x="63" y="17"/>
                    <a:pt x="63" y="17"/>
                    <a:pt x="63" y="17"/>
                  </a:cubicBezTo>
                  <a:cubicBezTo>
                    <a:pt x="62" y="27"/>
                    <a:pt x="62" y="27"/>
                    <a:pt x="62" y="27"/>
                  </a:cubicBezTo>
                  <a:cubicBezTo>
                    <a:pt x="62" y="33"/>
                    <a:pt x="62" y="33"/>
                    <a:pt x="62" y="33"/>
                  </a:cubicBezTo>
                  <a:cubicBezTo>
                    <a:pt x="65" y="31"/>
                    <a:pt x="65" y="31"/>
                    <a:pt x="65" y="31"/>
                  </a:cubicBezTo>
                  <a:cubicBezTo>
                    <a:pt x="67" y="29"/>
                    <a:pt x="67" y="29"/>
                    <a:pt x="67" y="29"/>
                  </a:cubicBezTo>
                  <a:cubicBezTo>
                    <a:pt x="68" y="29"/>
                    <a:pt x="68" y="29"/>
                    <a:pt x="68" y="29"/>
                  </a:cubicBezTo>
                  <a:cubicBezTo>
                    <a:pt x="69" y="31"/>
                    <a:pt x="69" y="31"/>
                    <a:pt x="69" y="31"/>
                  </a:cubicBezTo>
                  <a:cubicBezTo>
                    <a:pt x="72" y="31"/>
                    <a:pt x="72" y="31"/>
                    <a:pt x="72" y="31"/>
                  </a:cubicBezTo>
                  <a:cubicBezTo>
                    <a:pt x="74" y="30"/>
                    <a:pt x="74" y="30"/>
                    <a:pt x="74" y="30"/>
                  </a:cubicBezTo>
                  <a:cubicBezTo>
                    <a:pt x="77" y="28"/>
                    <a:pt x="77" y="28"/>
                    <a:pt x="77" y="28"/>
                  </a:cubicBezTo>
                  <a:cubicBezTo>
                    <a:pt x="82" y="29"/>
                    <a:pt x="82" y="29"/>
                    <a:pt x="82" y="29"/>
                  </a:cubicBezTo>
                  <a:cubicBezTo>
                    <a:pt x="92" y="34"/>
                    <a:pt x="92" y="34"/>
                    <a:pt x="92" y="34"/>
                  </a:cubicBezTo>
                  <a:cubicBezTo>
                    <a:pt x="98" y="41"/>
                    <a:pt x="98" y="41"/>
                    <a:pt x="98" y="41"/>
                  </a:cubicBezTo>
                  <a:cubicBezTo>
                    <a:pt x="102" y="44"/>
                    <a:pt x="102" y="44"/>
                    <a:pt x="102" y="44"/>
                  </a:cubicBezTo>
                  <a:cubicBezTo>
                    <a:pt x="111" y="45"/>
                    <a:pt x="111" y="45"/>
                    <a:pt x="111" y="45"/>
                  </a:cubicBezTo>
                  <a:cubicBezTo>
                    <a:pt x="114" y="44"/>
                    <a:pt x="114" y="44"/>
                    <a:pt x="114" y="44"/>
                  </a:cubicBezTo>
                  <a:cubicBezTo>
                    <a:pt x="121" y="46"/>
                    <a:pt x="121" y="46"/>
                    <a:pt x="121" y="46"/>
                  </a:cubicBezTo>
                  <a:cubicBezTo>
                    <a:pt x="127" y="48"/>
                    <a:pt x="127" y="48"/>
                    <a:pt x="127" y="48"/>
                  </a:cubicBezTo>
                  <a:cubicBezTo>
                    <a:pt x="130" y="44"/>
                    <a:pt x="130" y="44"/>
                    <a:pt x="130" y="44"/>
                  </a:cubicBezTo>
                  <a:cubicBezTo>
                    <a:pt x="135" y="39"/>
                    <a:pt x="135" y="39"/>
                    <a:pt x="135" y="39"/>
                  </a:cubicBezTo>
                  <a:cubicBezTo>
                    <a:pt x="139" y="35"/>
                    <a:pt x="139" y="35"/>
                    <a:pt x="139" y="35"/>
                  </a:cubicBezTo>
                  <a:cubicBezTo>
                    <a:pt x="148" y="33"/>
                    <a:pt x="148" y="33"/>
                    <a:pt x="148" y="33"/>
                  </a:cubicBezTo>
                  <a:cubicBezTo>
                    <a:pt x="154" y="31"/>
                    <a:pt x="154" y="31"/>
                    <a:pt x="154" y="31"/>
                  </a:cubicBezTo>
                  <a:cubicBezTo>
                    <a:pt x="160" y="31"/>
                    <a:pt x="160" y="31"/>
                    <a:pt x="160" y="31"/>
                  </a:cubicBezTo>
                  <a:cubicBezTo>
                    <a:pt x="169" y="28"/>
                    <a:pt x="169" y="28"/>
                    <a:pt x="169" y="28"/>
                  </a:cubicBezTo>
                  <a:cubicBezTo>
                    <a:pt x="175" y="26"/>
                    <a:pt x="175" y="26"/>
                    <a:pt x="175" y="26"/>
                  </a:cubicBezTo>
                  <a:cubicBezTo>
                    <a:pt x="178" y="28"/>
                    <a:pt x="178" y="28"/>
                    <a:pt x="178" y="28"/>
                  </a:cubicBezTo>
                  <a:cubicBezTo>
                    <a:pt x="180" y="36"/>
                    <a:pt x="180" y="36"/>
                    <a:pt x="180" y="36"/>
                  </a:cubicBezTo>
                  <a:cubicBezTo>
                    <a:pt x="191" y="38"/>
                    <a:pt x="191" y="38"/>
                    <a:pt x="191" y="38"/>
                  </a:cubicBezTo>
                  <a:cubicBezTo>
                    <a:pt x="198" y="38"/>
                    <a:pt x="198" y="38"/>
                    <a:pt x="198" y="38"/>
                  </a:cubicBezTo>
                  <a:cubicBezTo>
                    <a:pt x="203" y="39"/>
                    <a:pt x="203" y="39"/>
                    <a:pt x="203" y="39"/>
                  </a:cubicBezTo>
                  <a:cubicBezTo>
                    <a:pt x="207" y="44"/>
                    <a:pt x="207" y="44"/>
                    <a:pt x="207" y="44"/>
                  </a:cubicBezTo>
                  <a:cubicBezTo>
                    <a:pt x="213" y="51"/>
                    <a:pt x="213" y="51"/>
                    <a:pt x="213" y="51"/>
                  </a:cubicBezTo>
                  <a:cubicBezTo>
                    <a:pt x="215" y="53"/>
                    <a:pt x="215" y="53"/>
                    <a:pt x="215" y="53"/>
                  </a:cubicBezTo>
                  <a:cubicBezTo>
                    <a:pt x="215" y="53"/>
                    <a:pt x="216" y="54"/>
                    <a:pt x="217" y="55"/>
                  </a:cubicBezTo>
                  <a:cubicBezTo>
                    <a:pt x="218" y="56"/>
                    <a:pt x="219" y="58"/>
                    <a:pt x="219" y="58"/>
                  </a:cubicBezTo>
                  <a:cubicBezTo>
                    <a:pt x="224" y="59"/>
                    <a:pt x="224" y="59"/>
                    <a:pt x="224" y="59"/>
                  </a:cubicBezTo>
                  <a:cubicBezTo>
                    <a:pt x="224" y="59"/>
                    <a:pt x="226" y="57"/>
                    <a:pt x="226" y="57"/>
                  </a:cubicBezTo>
                  <a:cubicBezTo>
                    <a:pt x="226" y="56"/>
                    <a:pt x="230" y="54"/>
                    <a:pt x="230" y="54"/>
                  </a:cubicBezTo>
                  <a:cubicBezTo>
                    <a:pt x="232" y="56"/>
                    <a:pt x="232" y="56"/>
                    <a:pt x="232" y="56"/>
                  </a:cubicBezTo>
                  <a:cubicBezTo>
                    <a:pt x="232" y="56"/>
                    <a:pt x="234" y="57"/>
                    <a:pt x="232" y="58"/>
                  </a:cubicBezTo>
                  <a:cubicBezTo>
                    <a:pt x="231" y="58"/>
                    <a:pt x="230" y="60"/>
                    <a:pt x="229" y="60"/>
                  </a:cubicBezTo>
                  <a:cubicBezTo>
                    <a:pt x="227" y="60"/>
                    <a:pt x="225" y="60"/>
                    <a:pt x="225" y="60"/>
                  </a:cubicBezTo>
                  <a:cubicBezTo>
                    <a:pt x="221" y="60"/>
                    <a:pt x="221" y="60"/>
                    <a:pt x="221" y="60"/>
                  </a:cubicBezTo>
                  <a:cubicBezTo>
                    <a:pt x="219" y="62"/>
                    <a:pt x="219" y="62"/>
                    <a:pt x="219" y="62"/>
                  </a:cubicBezTo>
                  <a:cubicBezTo>
                    <a:pt x="208" y="62"/>
                    <a:pt x="208" y="62"/>
                    <a:pt x="208" y="62"/>
                  </a:cubicBezTo>
                  <a:cubicBezTo>
                    <a:pt x="205" y="63"/>
                    <a:pt x="205" y="63"/>
                    <a:pt x="205" y="63"/>
                  </a:cubicBezTo>
                  <a:cubicBezTo>
                    <a:pt x="201" y="61"/>
                    <a:pt x="201" y="61"/>
                    <a:pt x="201" y="61"/>
                  </a:cubicBezTo>
                  <a:cubicBezTo>
                    <a:pt x="197" y="59"/>
                    <a:pt x="197" y="59"/>
                    <a:pt x="197" y="59"/>
                  </a:cubicBezTo>
                  <a:cubicBezTo>
                    <a:pt x="193" y="64"/>
                    <a:pt x="193" y="64"/>
                    <a:pt x="193" y="64"/>
                  </a:cubicBezTo>
                  <a:cubicBezTo>
                    <a:pt x="194" y="67"/>
                    <a:pt x="194" y="67"/>
                    <a:pt x="194" y="67"/>
                  </a:cubicBezTo>
                  <a:cubicBezTo>
                    <a:pt x="194" y="69"/>
                    <a:pt x="194" y="69"/>
                    <a:pt x="194" y="69"/>
                  </a:cubicBezTo>
                  <a:cubicBezTo>
                    <a:pt x="194" y="69"/>
                    <a:pt x="194" y="71"/>
                    <a:pt x="195" y="71"/>
                  </a:cubicBezTo>
                  <a:cubicBezTo>
                    <a:pt x="195" y="71"/>
                    <a:pt x="196" y="72"/>
                    <a:pt x="196" y="72"/>
                  </a:cubicBezTo>
                  <a:cubicBezTo>
                    <a:pt x="201" y="74"/>
                    <a:pt x="201" y="74"/>
                    <a:pt x="201" y="74"/>
                  </a:cubicBezTo>
                  <a:cubicBezTo>
                    <a:pt x="203" y="72"/>
                    <a:pt x="203" y="72"/>
                    <a:pt x="203" y="72"/>
                  </a:cubicBezTo>
                  <a:cubicBezTo>
                    <a:pt x="203" y="72"/>
                    <a:pt x="200" y="70"/>
                    <a:pt x="201" y="70"/>
                  </a:cubicBezTo>
                  <a:cubicBezTo>
                    <a:pt x="202" y="70"/>
                    <a:pt x="206" y="72"/>
                    <a:pt x="206" y="72"/>
                  </a:cubicBezTo>
                  <a:cubicBezTo>
                    <a:pt x="206" y="72"/>
                    <a:pt x="205" y="74"/>
                    <a:pt x="205" y="74"/>
                  </a:cubicBezTo>
                  <a:cubicBezTo>
                    <a:pt x="204" y="75"/>
                    <a:pt x="204" y="75"/>
                    <a:pt x="204" y="75"/>
                  </a:cubicBezTo>
                  <a:cubicBezTo>
                    <a:pt x="205" y="76"/>
                    <a:pt x="210" y="77"/>
                    <a:pt x="210" y="77"/>
                  </a:cubicBezTo>
                  <a:cubicBezTo>
                    <a:pt x="211" y="77"/>
                    <a:pt x="214" y="79"/>
                    <a:pt x="214" y="79"/>
                  </a:cubicBezTo>
                  <a:cubicBezTo>
                    <a:pt x="219" y="82"/>
                    <a:pt x="219" y="82"/>
                    <a:pt x="219" y="82"/>
                  </a:cubicBezTo>
                  <a:cubicBezTo>
                    <a:pt x="226" y="85"/>
                    <a:pt x="226" y="85"/>
                    <a:pt x="226" y="85"/>
                  </a:cubicBezTo>
                  <a:cubicBezTo>
                    <a:pt x="234" y="88"/>
                    <a:pt x="234" y="88"/>
                    <a:pt x="234" y="88"/>
                  </a:cubicBezTo>
                  <a:cubicBezTo>
                    <a:pt x="242" y="96"/>
                    <a:pt x="242" y="96"/>
                    <a:pt x="242" y="96"/>
                  </a:cubicBezTo>
                  <a:cubicBezTo>
                    <a:pt x="246" y="101"/>
                    <a:pt x="246" y="101"/>
                    <a:pt x="246" y="101"/>
                  </a:cubicBezTo>
                  <a:cubicBezTo>
                    <a:pt x="244" y="103"/>
                    <a:pt x="244" y="103"/>
                    <a:pt x="244" y="103"/>
                  </a:cubicBezTo>
                  <a:cubicBezTo>
                    <a:pt x="244" y="103"/>
                    <a:pt x="243" y="103"/>
                    <a:pt x="243" y="104"/>
                  </a:cubicBezTo>
                  <a:cubicBezTo>
                    <a:pt x="244" y="105"/>
                    <a:pt x="246" y="109"/>
                    <a:pt x="246" y="109"/>
                  </a:cubicBezTo>
                  <a:cubicBezTo>
                    <a:pt x="245" y="110"/>
                    <a:pt x="247" y="113"/>
                    <a:pt x="247" y="113"/>
                  </a:cubicBezTo>
                  <a:cubicBezTo>
                    <a:pt x="249" y="124"/>
                    <a:pt x="249" y="124"/>
                    <a:pt x="249" y="124"/>
                  </a:cubicBezTo>
                  <a:cubicBezTo>
                    <a:pt x="250" y="130"/>
                    <a:pt x="250" y="130"/>
                    <a:pt x="250" y="130"/>
                  </a:cubicBezTo>
                  <a:cubicBezTo>
                    <a:pt x="249" y="136"/>
                    <a:pt x="249" y="136"/>
                    <a:pt x="249" y="136"/>
                  </a:cubicBezTo>
                  <a:cubicBezTo>
                    <a:pt x="245" y="141"/>
                    <a:pt x="245" y="141"/>
                    <a:pt x="245" y="141"/>
                  </a:cubicBezTo>
                  <a:cubicBezTo>
                    <a:pt x="242" y="147"/>
                    <a:pt x="242" y="147"/>
                    <a:pt x="242" y="147"/>
                  </a:cubicBezTo>
                  <a:cubicBezTo>
                    <a:pt x="242" y="147"/>
                    <a:pt x="240" y="151"/>
                    <a:pt x="239" y="152"/>
                  </a:cubicBezTo>
                  <a:cubicBezTo>
                    <a:pt x="239" y="152"/>
                    <a:pt x="235" y="155"/>
                    <a:pt x="235" y="156"/>
                  </a:cubicBezTo>
                  <a:cubicBezTo>
                    <a:pt x="235" y="156"/>
                    <a:pt x="233" y="160"/>
                    <a:pt x="233" y="160"/>
                  </a:cubicBezTo>
                  <a:cubicBezTo>
                    <a:pt x="233" y="168"/>
                    <a:pt x="233" y="168"/>
                    <a:pt x="233" y="168"/>
                  </a:cubicBezTo>
                  <a:cubicBezTo>
                    <a:pt x="235" y="170"/>
                    <a:pt x="235" y="170"/>
                    <a:pt x="235" y="170"/>
                  </a:cubicBezTo>
                  <a:cubicBezTo>
                    <a:pt x="240" y="172"/>
                    <a:pt x="240" y="172"/>
                    <a:pt x="240" y="172"/>
                  </a:cubicBezTo>
                  <a:cubicBezTo>
                    <a:pt x="242" y="170"/>
                    <a:pt x="242" y="170"/>
                    <a:pt x="242" y="170"/>
                  </a:cubicBezTo>
                  <a:cubicBezTo>
                    <a:pt x="242" y="170"/>
                    <a:pt x="244" y="169"/>
                    <a:pt x="244" y="168"/>
                  </a:cubicBezTo>
                  <a:cubicBezTo>
                    <a:pt x="245" y="168"/>
                    <a:pt x="246" y="166"/>
                    <a:pt x="246" y="166"/>
                  </a:cubicBezTo>
                  <a:cubicBezTo>
                    <a:pt x="246" y="166"/>
                    <a:pt x="249" y="164"/>
                    <a:pt x="249" y="164"/>
                  </a:cubicBezTo>
                  <a:cubicBezTo>
                    <a:pt x="249" y="164"/>
                    <a:pt x="249" y="161"/>
                    <a:pt x="249" y="161"/>
                  </a:cubicBezTo>
                  <a:cubicBezTo>
                    <a:pt x="249" y="161"/>
                    <a:pt x="250" y="157"/>
                    <a:pt x="250" y="157"/>
                  </a:cubicBezTo>
                  <a:cubicBezTo>
                    <a:pt x="250" y="157"/>
                    <a:pt x="252" y="156"/>
                    <a:pt x="252" y="156"/>
                  </a:cubicBezTo>
                  <a:cubicBezTo>
                    <a:pt x="252" y="155"/>
                    <a:pt x="255" y="153"/>
                    <a:pt x="255" y="153"/>
                  </a:cubicBezTo>
                  <a:cubicBezTo>
                    <a:pt x="255" y="153"/>
                    <a:pt x="259" y="150"/>
                    <a:pt x="259" y="150"/>
                  </a:cubicBezTo>
                  <a:cubicBezTo>
                    <a:pt x="260" y="150"/>
                    <a:pt x="262" y="147"/>
                    <a:pt x="262" y="147"/>
                  </a:cubicBezTo>
                  <a:cubicBezTo>
                    <a:pt x="265" y="147"/>
                    <a:pt x="265" y="147"/>
                    <a:pt x="265" y="147"/>
                  </a:cubicBezTo>
                  <a:cubicBezTo>
                    <a:pt x="269" y="148"/>
                    <a:pt x="269" y="148"/>
                    <a:pt x="269" y="148"/>
                  </a:cubicBezTo>
                  <a:cubicBezTo>
                    <a:pt x="275" y="154"/>
                    <a:pt x="275" y="154"/>
                    <a:pt x="275" y="154"/>
                  </a:cubicBezTo>
                  <a:cubicBezTo>
                    <a:pt x="279" y="162"/>
                    <a:pt x="279" y="162"/>
                    <a:pt x="279" y="162"/>
                  </a:cubicBezTo>
                  <a:cubicBezTo>
                    <a:pt x="283" y="184"/>
                    <a:pt x="283" y="184"/>
                    <a:pt x="283" y="184"/>
                  </a:cubicBezTo>
                  <a:cubicBezTo>
                    <a:pt x="286" y="189"/>
                    <a:pt x="286" y="189"/>
                    <a:pt x="286" y="189"/>
                  </a:cubicBezTo>
                  <a:cubicBezTo>
                    <a:pt x="286" y="193"/>
                    <a:pt x="286" y="193"/>
                    <a:pt x="286" y="193"/>
                  </a:cubicBezTo>
                  <a:cubicBezTo>
                    <a:pt x="286" y="193"/>
                    <a:pt x="287" y="196"/>
                    <a:pt x="287" y="197"/>
                  </a:cubicBezTo>
                  <a:cubicBezTo>
                    <a:pt x="287" y="198"/>
                    <a:pt x="287" y="213"/>
                    <a:pt x="287" y="213"/>
                  </a:cubicBezTo>
                  <a:cubicBezTo>
                    <a:pt x="280" y="213"/>
                    <a:pt x="280" y="213"/>
                    <a:pt x="280" y="213"/>
                  </a:cubicBezTo>
                  <a:cubicBezTo>
                    <a:pt x="278" y="213"/>
                    <a:pt x="278" y="213"/>
                    <a:pt x="278" y="213"/>
                  </a:cubicBezTo>
                  <a:cubicBezTo>
                    <a:pt x="278" y="216"/>
                    <a:pt x="278" y="216"/>
                    <a:pt x="278" y="216"/>
                  </a:cubicBezTo>
                  <a:cubicBezTo>
                    <a:pt x="275" y="220"/>
                    <a:pt x="275" y="220"/>
                    <a:pt x="275" y="220"/>
                  </a:cubicBezTo>
                  <a:cubicBezTo>
                    <a:pt x="274" y="225"/>
                    <a:pt x="274" y="225"/>
                    <a:pt x="274" y="225"/>
                  </a:cubicBezTo>
                  <a:cubicBezTo>
                    <a:pt x="272" y="229"/>
                    <a:pt x="272" y="229"/>
                    <a:pt x="272" y="229"/>
                  </a:cubicBezTo>
                  <a:cubicBezTo>
                    <a:pt x="269" y="233"/>
                    <a:pt x="269" y="233"/>
                    <a:pt x="269" y="233"/>
                  </a:cubicBezTo>
                  <a:cubicBezTo>
                    <a:pt x="266" y="243"/>
                    <a:pt x="266" y="243"/>
                    <a:pt x="266" y="243"/>
                  </a:cubicBezTo>
                  <a:cubicBezTo>
                    <a:pt x="266" y="249"/>
                    <a:pt x="266" y="249"/>
                    <a:pt x="266" y="249"/>
                  </a:cubicBezTo>
                  <a:cubicBezTo>
                    <a:pt x="262" y="254"/>
                    <a:pt x="262" y="254"/>
                    <a:pt x="262" y="254"/>
                  </a:cubicBezTo>
                  <a:cubicBezTo>
                    <a:pt x="259" y="259"/>
                    <a:pt x="259" y="259"/>
                    <a:pt x="259" y="259"/>
                  </a:cubicBezTo>
                  <a:cubicBezTo>
                    <a:pt x="213" y="267"/>
                    <a:pt x="213" y="267"/>
                    <a:pt x="213" y="267"/>
                  </a:cubicBezTo>
                  <a:cubicBezTo>
                    <a:pt x="212" y="265"/>
                    <a:pt x="212" y="265"/>
                    <a:pt x="212" y="265"/>
                  </a:cubicBezTo>
                  <a:cubicBezTo>
                    <a:pt x="141" y="270"/>
                    <a:pt x="141" y="270"/>
                    <a:pt x="141" y="270"/>
                  </a:cubicBezTo>
                  <a:cubicBezTo>
                    <a:pt x="146" y="265"/>
                    <a:pt x="146" y="265"/>
                    <a:pt x="146" y="265"/>
                  </a:cubicBezTo>
                  <a:cubicBezTo>
                    <a:pt x="148" y="261"/>
                    <a:pt x="148" y="261"/>
                    <a:pt x="148" y="261"/>
                  </a:cubicBezTo>
                  <a:cubicBezTo>
                    <a:pt x="152" y="254"/>
                    <a:pt x="152" y="254"/>
                    <a:pt x="152" y="254"/>
                  </a:cubicBezTo>
                  <a:cubicBezTo>
                    <a:pt x="156" y="245"/>
                    <a:pt x="156" y="245"/>
                    <a:pt x="156" y="245"/>
                  </a:cubicBezTo>
                  <a:cubicBezTo>
                    <a:pt x="158" y="235"/>
                    <a:pt x="158" y="235"/>
                    <a:pt x="158" y="235"/>
                  </a:cubicBezTo>
                  <a:cubicBezTo>
                    <a:pt x="157" y="217"/>
                    <a:pt x="157" y="217"/>
                    <a:pt x="157" y="217"/>
                  </a:cubicBezTo>
                  <a:cubicBezTo>
                    <a:pt x="157" y="209"/>
                    <a:pt x="157" y="209"/>
                    <a:pt x="157" y="209"/>
                  </a:cubicBezTo>
                  <a:cubicBezTo>
                    <a:pt x="153" y="203"/>
                    <a:pt x="153" y="203"/>
                    <a:pt x="153" y="203"/>
                  </a:cubicBezTo>
                  <a:cubicBezTo>
                    <a:pt x="149" y="195"/>
                    <a:pt x="149" y="195"/>
                    <a:pt x="149" y="195"/>
                  </a:cubicBezTo>
                  <a:cubicBezTo>
                    <a:pt x="145" y="191"/>
                    <a:pt x="145" y="191"/>
                    <a:pt x="145" y="191"/>
                  </a:cubicBezTo>
                  <a:cubicBezTo>
                    <a:pt x="142" y="184"/>
                    <a:pt x="142" y="184"/>
                    <a:pt x="142" y="184"/>
                  </a:cubicBezTo>
                  <a:cubicBezTo>
                    <a:pt x="144" y="179"/>
                    <a:pt x="144" y="179"/>
                    <a:pt x="144" y="179"/>
                  </a:cubicBezTo>
                  <a:cubicBezTo>
                    <a:pt x="146" y="177"/>
                    <a:pt x="146" y="177"/>
                    <a:pt x="146" y="177"/>
                  </a:cubicBezTo>
                  <a:cubicBezTo>
                    <a:pt x="146" y="173"/>
                    <a:pt x="146" y="173"/>
                    <a:pt x="146" y="173"/>
                  </a:cubicBezTo>
                  <a:cubicBezTo>
                    <a:pt x="144" y="165"/>
                    <a:pt x="144" y="165"/>
                    <a:pt x="144" y="165"/>
                  </a:cubicBezTo>
                  <a:cubicBezTo>
                    <a:pt x="141" y="162"/>
                    <a:pt x="141" y="162"/>
                    <a:pt x="141" y="162"/>
                  </a:cubicBezTo>
                  <a:cubicBezTo>
                    <a:pt x="144" y="160"/>
                    <a:pt x="144" y="160"/>
                    <a:pt x="144" y="160"/>
                  </a:cubicBezTo>
                  <a:cubicBezTo>
                    <a:pt x="145" y="155"/>
                    <a:pt x="145" y="155"/>
                    <a:pt x="145" y="155"/>
                  </a:cubicBezTo>
                  <a:cubicBezTo>
                    <a:pt x="146" y="150"/>
                    <a:pt x="146" y="150"/>
                    <a:pt x="146" y="150"/>
                  </a:cubicBezTo>
                  <a:cubicBezTo>
                    <a:pt x="148" y="147"/>
                    <a:pt x="148" y="147"/>
                    <a:pt x="148" y="147"/>
                  </a:cubicBezTo>
                  <a:cubicBezTo>
                    <a:pt x="148" y="139"/>
                    <a:pt x="148" y="139"/>
                    <a:pt x="148" y="139"/>
                  </a:cubicBezTo>
                  <a:cubicBezTo>
                    <a:pt x="147" y="135"/>
                    <a:pt x="147" y="135"/>
                    <a:pt x="147" y="135"/>
                  </a:cubicBezTo>
                  <a:cubicBezTo>
                    <a:pt x="148" y="130"/>
                    <a:pt x="148" y="130"/>
                    <a:pt x="148" y="130"/>
                  </a:cubicBezTo>
                  <a:cubicBezTo>
                    <a:pt x="151" y="126"/>
                    <a:pt x="151" y="126"/>
                    <a:pt x="151" y="126"/>
                  </a:cubicBezTo>
                  <a:cubicBezTo>
                    <a:pt x="153" y="122"/>
                    <a:pt x="153" y="122"/>
                    <a:pt x="153" y="122"/>
                  </a:cubicBezTo>
                  <a:cubicBezTo>
                    <a:pt x="153" y="117"/>
                    <a:pt x="153" y="117"/>
                    <a:pt x="153" y="117"/>
                  </a:cubicBezTo>
                  <a:cubicBezTo>
                    <a:pt x="157" y="116"/>
                    <a:pt x="157" y="116"/>
                    <a:pt x="157" y="116"/>
                  </a:cubicBezTo>
                  <a:cubicBezTo>
                    <a:pt x="163" y="116"/>
                    <a:pt x="163" y="116"/>
                    <a:pt x="163" y="116"/>
                  </a:cubicBezTo>
                  <a:cubicBezTo>
                    <a:pt x="165" y="108"/>
                    <a:pt x="165" y="108"/>
                    <a:pt x="165" y="108"/>
                  </a:cubicBezTo>
                  <a:cubicBezTo>
                    <a:pt x="166" y="106"/>
                    <a:pt x="166" y="106"/>
                    <a:pt x="166" y="106"/>
                  </a:cubicBezTo>
                  <a:cubicBezTo>
                    <a:pt x="168" y="105"/>
                    <a:pt x="168" y="105"/>
                    <a:pt x="168" y="105"/>
                  </a:cubicBezTo>
                  <a:cubicBezTo>
                    <a:pt x="171" y="114"/>
                    <a:pt x="171" y="114"/>
                    <a:pt x="171" y="114"/>
                  </a:cubicBezTo>
                  <a:cubicBezTo>
                    <a:pt x="167" y="119"/>
                    <a:pt x="167" y="119"/>
                    <a:pt x="167" y="119"/>
                  </a:cubicBezTo>
                  <a:cubicBezTo>
                    <a:pt x="167" y="121"/>
                    <a:pt x="167" y="121"/>
                    <a:pt x="167" y="121"/>
                  </a:cubicBezTo>
                  <a:cubicBezTo>
                    <a:pt x="167" y="121"/>
                    <a:pt x="168" y="122"/>
                    <a:pt x="169" y="122"/>
                  </a:cubicBezTo>
                  <a:cubicBezTo>
                    <a:pt x="170" y="122"/>
                    <a:pt x="170" y="122"/>
                    <a:pt x="170" y="122"/>
                  </a:cubicBezTo>
                  <a:cubicBezTo>
                    <a:pt x="170" y="122"/>
                    <a:pt x="172" y="121"/>
                    <a:pt x="172" y="121"/>
                  </a:cubicBezTo>
                  <a:cubicBezTo>
                    <a:pt x="172" y="120"/>
                    <a:pt x="173" y="117"/>
                    <a:pt x="173" y="117"/>
                  </a:cubicBezTo>
                  <a:cubicBezTo>
                    <a:pt x="174" y="116"/>
                    <a:pt x="174" y="116"/>
                    <a:pt x="174" y="116"/>
                  </a:cubicBezTo>
                  <a:cubicBezTo>
                    <a:pt x="175" y="111"/>
                    <a:pt x="175" y="111"/>
                    <a:pt x="175" y="111"/>
                  </a:cubicBezTo>
                  <a:cubicBezTo>
                    <a:pt x="175" y="108"/>
                    <a:pt x="175" y="108"/>
                    <a:pt x="175" y="108"/>
                  </a:cubicBezTo>
                  <a:cubicBezTo>
                    <a:pt x="175" y="104"/>
                    <a:pt x="175" y="104"/>
                    <a:pt x="175" y="104"/>
                  </a:cubicBezTo>
                  <a:cubicBezTo>
                    <a:pt x="175" y="100"/>
                    <a:pt x="175" y="100"/>
                    <a:pt x="175" y="100"/>
                  </a:cubicBezTo>
                  <a:cubicBezTo>
                    <a:pt x="178" y="96"/>
                    <a:pt x="178" y="96"/>
                    <a:pt x="178" y="96"/>
                  </a:cubicBezTo>
                  <a:cubicBezTo>
                    <a:pt x="180" y="94"/>
                    <a:pt x="180" y="94"/>
                    <a:pt x="180" y="94"/>
                  </a:cubicBezTo>
                  <a:cubicBezTo>
                    <a:pt x="185" y="93"/>
                    <a:pt x="185" y="93"/>
                    <a:pt x="185" y="93"/>
                  </a:cubicBezTo>
                  <a:cubicBezTo>
                    <a:pt x="187" y="91"/>
                    <a:pt x="187" y="91"/>
                    <a:pt x="187" y="91"/>
                  </a:cubicBezTo>
                  <a:cubicBezTo>
                    <a:pt x="183" y="87"/>
                    <a:pt x="183" y="87"/>
                    <a:pt x="183" y="87"/>
                  </a:cubicBezTo>
                  <a:cubicBezTo>
                    <a:pt x="182" y="84"/>
                    <a:pt x="182" y="84"/>
                    <a:pt x="182" y="84"/>
                  </a:cubicBezTo>
                  <a:cubicBezTo>
                    <a:pt x="184" y="81"/>
                    <a:pt x="184" y="81"/>
                    <a:pt x="184" y="81"/>
                  </a:cubicBezTo>
                  <a:cubicBezTo>
                    <a:pt x="186" y="78"/>
                    <a:pt x="186" y="78"/>
                    <a:pt x="186" y="78"/>
                  </a:cubicBezTo>
                  <a:cubicBezTo>
                    <a:pt x="187" y="77"/>
                    <a:pt x="187" y="77"/>
                    <a:pt x="187" y="77"/>
                  </a:cubicBezTo>
                  <a:cubicBezTo>
                    <a:pt x="187" y="75"/>
                    <a:pt x="187" y="75"/>
                    <a:pt x="187" y="75"/>
                  </a:cubicBezTo>
                  <a:cubicBezTo>
                    <a:pt x="188" y="74"/>
                    <a:pt x="188" y="74"/>
                    <a:pt x="188" y="74"/>
                  </a:cubicBezTo>
                  <a:cubicBezTo>
                    <a:pt x="188" y="74"/>
                    <a:pt x="188" y="74"/>
                    <a:pt x="189" y="74"/>
                  </a:cubicBezTo>
                  <a:cubicBezTo>
                    <a:pt x="189" y="74"/>
                    <a:pt x="193" y="73"/>
                    <a:pt x="193" y="73"/>
                  </a:cubicBezTo>
                  <a:cubicBezTo>
                    <a:pt x="195" y="73"/>
                    <a:pt x="195" y="73"/>
                    <a:pt x="195" y="73"/>
                  </a:cubicBezTo>
                  <a:cubicBezTo>
                    <a:pt x="193" y="70"/>
                    <a:pt x="193" y="70"/>
                    <a:pt x="193" y="70"/>
                  </a:cubicBezTo>
                  <a:cubicBezTo>
                    <a:pt x="189" y="67"/>
                    <a:pt x="189" y="67"/>
                    <a:pt x="189" y="67"/>
                  </a:cubicBezTo>
                  <a:cubicBezTo>
                    <a:pt x="187" y="65"/>
                    <a:pt x="187" y="65"/>
                    <a:pt x="187" y="65"/>
                  </a:cubicBezTo>
                  <a:cubicBezTo>
                    <a:pt x="184" y="63"/>
                    <a:pt x="184" y="63"/>
                    <a:pt x="184" y="63"/>
                  </a:cubicBezTo>
                  <a:cubicBezTo>
                    <a:pt x="179" y="61"/>
                    <a:pt x="179" y="61"/>
                    <a:pt x="179" y="61"/>
                  </a:cubicBezTo>
                  <a:cubicBezTo>
                    <a:pt x="170" y="60"/>
                    <a:pt x="170" y="60"/>
                    <a:pt x="170" y="60"/>
                  </a:cubicBezTo>
                  <a:cubicBezTo>
                    <a:pt x="163" y="64"/>
                    <a:pt x="163" y="64"/>
                    <a:pt x="163" y="64"/>
                  </a:cubicBezTo>
                  <a:cubicBezTo>
                    <a:pt x="159" y="68"/>
                    <a:pt x="159" y="68"/>
                    <a:pt x="159" y="68"/>
                  </a:cubicBezTo>
                  <a:cubicBezTo>
                    <a:pt x="152" y="69"/>
                    <a:pt x="152" y="69"/>
                    <a:pt x="152" y="69"/>
                  </a:cubicBezTo>
                  <a:cubicBezTo>
                    <a:pt x="144" y="69"/>
                    <a:pt x="144" y="69"/>
                    <a:pt x="144" y="69"/>
                  </a:cubicBezTo>
                  <a:cubicBezTo>
                    <a:pt x="140" y="72"/>
                    <a:pt x="140" y="72"/>
                    <a:pt x="140" y="72"/>
                  </a:cubicBezTo>
                  <a:cubicBezTo>
                    <a:pt x="135" y="81"/>
                    <a:pt x="135" y="81"/>
                    <a:pt x="135" y="81"/>
                  </a:cubicBezTo>
                  <a:cubicBezTo>
                    <a:pt x="129" y="85"/>
                    <a:pt x="129" y="85"/>
                    <a:pt x="129" y="85"/>
                  </a:cubicBezTo>
                  <a:cubicBezTo>
                    <a:pt x="128" y="84"/>
                    <a:pt x="128" y="84"/>
                    <a:pt x="128" y="84"/>
                  </a:cubicBezTo>
                  <a:cubicBezTo>
                    <a:pt x="130" y="80"/>
                    <a:pt x="130" y="80"/>
                    <a:pt x="130" y="80"/>
                  </a:cubicBezTo>
                  <a:cubicBezTo>
                    <a:pt x="133" y="77"/>
                    <a:pt x="133" y="77"/>
                    <a:pt x="133" y="77"/>
                  </a:cubicBezTo>
                  <a:cubicBezTo>
                    <a:pt x="131" y="74"/>
                    <a:pt x="131" y="74"/>
                    <a:pt x="131" y="74"/>
                  </a:cubicBezTo>
                  <a:cubicBezTo>
                    <a:pt x="127" y="76"/>
                    <a:pt x="127" y="76"/>
                    <a:pt x="127" y="76"/>
                  </a:cubicBezTo>
                  <a:cubicBezTo>
                    <a:pt x="125" y="77"/>
                    <a:pt x="125" y="77"/>
                    <a:pt x="125" y="77"/>
                  </a:cubicBezTo>
                  <a:cubicBezTo>
                    <a:pt x="123" y="81"/>
                    <a:pt x="123" y="81"/>
                    <a:pt x="123" y="81"/>
                  </a:cubicBezTo>
                  <a:cubicBezTo>
                    <a:pt x="121" y="82"/>
                    <a:pt x="121" y="82"/>
                    <a:pt x="121" y="82"/>
                  </a:cubicBezTo>
                  <a:cubicBezTo>
                    <a:pt x="120" y="82"/>
                    <a:pt x="120" y="82"/>
                    <a:pt x="120" y="82"/>
                  </a:cubicBezTo>
                  <a:cubicBezTo>
                    <a:pt x="118" y="75"/>
                    <a:pt x="118" y="75"/>
                    <a:pt x="118" y="75"/>
                  </a:cubicBezTo>
                  <a:cubicBezTo>
                    <a:pt x="117" y="75"/>
                    <a:pt x="117" y="75"/>
                    <a:pt x="117" y="75"/>
                  </a:cubicBezTo>
                  <a:cubicBezTo>
                    <a:pt x="115" y="81"/>
                    <a:pt x="115" y="81"/>
                    <a:pt x="115" y="81"/>
                  </a:cubicBezTo>
                  <a:cubicBezTo>
                    <a:pt x="114" y="85"/>
                    <a:pt x="114" y="85"/>
                    <a:pt x="114" y="85"/>
                  </a:cubicBezTo>
                  <a:cubicBezTo>
                    <a:pt x="110" y="90"/>
                    <a:pt x="110" y="90"/>
                    <a:pt x="110" y="90"/>
                  </a:cubicBezTo>
                  <a:cubicBezTo>
                    <a:pt x="107" y="101"/>
                    <a:pt x="107" y="101"/>
                    <a:pt x="107" y="101"/>
                  </a:cubicBezTo>
                  <a:cubicBezTo>
                    <a:pt x="105" y="107"/>
                    <a:pt x="105" y="107"/>
                    <a:pt x="105" y="107"/>
                  </a:cubicBezTo>
                  <a:cubicBezTo>
                    <a:pt x="99" y="112"/>
                    <a:pt x="99" y="112"/>
                    <a:pt x="99" y="112"/>
                  </a:cubicBezTo>
                  <a:cubicBezTo>
                    <a:pt x="97" y="108"/>
                    <a:pt x="97" y="108"/>
                    <a:pt x="97" y="108"/>
                  </a:cubicBezTo>
                  <a:cubicBezTo>
                    <a:pt x="96" y="101"/>
                    <a:pt x="96" y="101"/>
                    <a:pt x="96" y="101"/>
                  </a:cubicBezTo>
                  <a:cubicBezTo>
                    <a:pt x="95" y="100"/>
                    <a:pt x="95" y="100"/>
                    <a:pt x="95" y="100"/>
                  </a:cubicBezTo>
                  <a:cubicBezTo>
                    <a:pt x="93" y="97"/>
                    <a:pt x="93" y="97"/>
                    <a:pt x="93" y="97"/>
                  </a:cubicBezTo>
                  <a:cubicBezTo>
                    <a:pt x="94" y="94"/>
                    <a:pt x="94" y="94"/>
                    <a:pt x="94" y="94"/>
                  </a:cubicBezTo>
                  <a:cubicBezTo>
                    <a:pt x="93" y="88"/>
                    <a:pt x="93" y="88"/>
                    <a:pt x="93" y="88"/>
                  </a:cubicBezTo>
                  <a:cubicBezTo>
                    <a:pt x="90" y="85"/>
                    <a:pt x="90" y="85"/>
                    <a:pt x="90" y="85"/>
                  </a:cubicBezTo>
                  <a:cubicBezTo>
                    <a:pt x="84" y="81"/>
                    <a:pt x="84" y="81"/>
                    <a:pt x="84" y="81"/>
                  </a:cubicBezTo>
                  <a:cubicBezTo>
                    <a:pt x="82" y="77"/>
                    <a:pt x="82" y="77"/>
                    <a:pt x="82" y="77"/>
                  </a:cubicBezTo>
                  <a:cubicBezTo>
                    <a:pt x="75" y="76"/>
                    <a:pt x="75" y="76"/>
                    <a:pt x="75" y="76"/>
                  </a:cubicBezTo>
                  <a:cubicBezTo>
                    <a:pt x="66" y="76"/>
                    <a:pt x="66" y="76"/>
                    <a:pt x="66" y="76"/>
                  </a:cubicBezTo>
                  <a:cubicBezTo>
                    <a:pt x="64" y="74"/>
                    <a:pt x="64" y="74"/>
                    <a:pt x="64" y="74"/>
                  </a:cubicBezTo>
                  <a:cubicBezTo>
                    <a:pt x="58" y="74"/>
                    <a:pt x="58" y="74"/>
                    <a:pt x="58" y="74"/>
                  </a:cubicBezTo>
                  <a:cubicBezTo>
                    <a:pt x="50" y="73"/>
                    <a:pt x="50" y="73"/>
                    <a:pt x="50" y="73"/>
                  </a:cubicBezTo>
                  <a:cubicBezTo>
                    <a:pt x="49" y="71"/>
                    <a:pt x="49" y="71"/>
                    <a:pt x="49" y="71"/>
                  </a:cubicBezTo>
                  <a:cubicBezTo>
                    <a:pt x="43" y="68"/>
                    <a:pt x="43" y="68"/>
                    <a:pt x="43" y="68"/>
                  </a:cubicBezTo>
                  <a:cubicBezTo>
                    <a:pt x="36" y="67"/>
                    <a:pt x="36" y="67"/>
                    <a:pt x="36" y="67"/>
                  </a:cubicBezTo>
                  <a:cubicBezTo>
                    <a:pt x="29" y="65"/>
                    <a:pt x="29" y="65"/>
                    <a:pt x="29" y="65"/>
                  </a:cubicBezTo>
                  <a:cubicBezTo>
                    <a:pt x="21" y="62"/>
                    <a:pt x="21" y="62"/>
                    <a:pt x="21" y="62"/>
                  </a:cubicBezTo>
                  <a:cubicBezTo>
                    <a:pt x="16" y="59"/>
                    <a:pt x="16" y="59"/>
                    <a:pt x="16" y="59"/>
                  </a:cubicBezTo>
                  <a:cubicBezTo>
                    <a:pt x="12" y="59"/>
                    <a:pt x="12" y="59"/>
                    <a:pt x="12" y="59"/>
                  </a:cubicBezTo>
                  <a:cubicBezTo>
                    <a:pt x="11" y="59"/>
                    <a:pt x="11" y="59"/>
                    <a:pt x="11" y="59"/>
                  </a:cubicBezTo>
                  <a:cubicBezTo>
                    <a:pt x="9" y="57"/>
                    <a:pt x="9" y="57"/>
                    <a:pt x="9" y="57"/>
                  </a:cubicBezTo>
                  <a:cubicBezTo>
                    <a:pt x="7" y="54"/>
                    <a:pt x="7" y="54"/>
                    <a:pt x="7" y="54"/>
                  </a:cubicBezTo>
                  <a:cubicBezTo>
                    <a:pt x="0" y="52"/>
                    <a:pt x="0" y="52"/>
                    <a:pt x="0" y="52"/>
                  </a:cubicBezTo>
                  <a:lnTo>
                    <a:pt x="0" y="5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06" name="Freeform 51">
              <a:extLst>
                <a:ext uri="{FF2B5EF4-FFF2-40B4-BE49-F238E27FC236}">
                  <a16:creationId xmlns:a16="http://schemas.microsoft.com/office/drawing/2014/main" id="{D1627523-A63C-C64E-AF19-F8AA9C04A27F}"/>
                </a:ext>
              </a:extLst>
            </p:cNvPr>
            <p:cNvSpPr>
              <a:spLocks/>
            </p:cNvSpPr>
            <p:nvPr/>
          </p:nvSpPr>
          <p:spPr bwMode="auto">
            <a:xfrm>
              <a:off x="13067962" y="5575897"/>
              <a:ext cx="1135823" cy="1209634"/>
            </a:xfrm>
            <a:custGeom>
              <a:avLst/>
              <a:gdLst>
                <a:gd name="T0" fmla="*/ 175 w 201"/>
                <a:gd name="T1" fmla="*/ 65 h 213"/>
                <a:gd name="T2" fmla="*/ 172 w 201"/>
                <a:gd name="T3" fmla="*/ 53 h 213"/>
                <a:gd name="T4" fmla="*/ 157 w 201"/>
                <a:gd name="T5" fmla="*/ 44 h 213"/>
                <a:gd name="T6" fmla="*/ 140 w 201"/>
                <a:gd name="T7" fmla="*/ 42 h 213"/>
                <a:gd name="T8" fmla="*/ 125 w 201"/>
                <a:gd name="T9" fmla="*/ 36 h 213"/>
                <a:gd name="T10" fmla="*/ 103 w 201"/>
                <a:gd name="T11" fmla="*/ 30 h 213"/>
                <a:gd name="T12" fmla="*/ 93 w 201"/>
                <a:gd name="T13" fmla="*/ 27 h 213"/>
                <a:gd name="T14" fmla="*/ 82 w 201"/>
                <a:gd name="T15" fmla="*/ 20 h 213"/>
                <a:gd name="T16" fmla="*/ 78 w 201"/>
                <a:gd name="T17" fmla="*/ 18 h 213"/>
                <a:gd name="T18" fmla="*/ 70 w 201"/>
                <a:gd name="T19" fmla="*/ 17 h 213"/>
                <a:gd name="T20" fmla="*/ 67 w 201"/>
                <a:gd name="T21" fmla="*/ 15 h 213"/>
                <a:gd name="T22" fmla="*/ 70 w 201"/>
                <a:gd name="T23" fmla="*/ 2 h 213"/>
                <a:gd name="T24" fmla="*/ 61 w 201"/>
                <a:gd name="T25" fmla="*/ 3 h 213"/>
                <a:gd name="T26" fmla="*/ 47 w 201"/>
                <a:gd name="T27" fmla="*/ 9 h 213"/>
                <a:gd name="T28" fmla="*/ 33 w 201"/>
                <a:gd name="T29" fmla="*/ 16 h 213"/>
                <a:gd name="T30" fmla="*/ 21 w 201"/>
                <a:gd name="T31" fmla="*/ 15 h 213"/>
                <a:gd name="T32" fmla="*/ 5 w 201"/>
                <a:gd name="T33" fmla="*/ 55 h 213"/>
                <a:gd name="T34" fmla="*/ 7 w 201"/>
                <a:gd name="T35" fmla="*/ 72 h 213"/>
                <a:gd name="T36" fmla="*/ 10 w 201"/>
                <a:gd name="T37" fmla="*/ 112 h 213"/>
                <a:gd name="T38" fmla="*/ 42 w 201"/>
                <a:gd name="T39" fmla="*/ 135 h 213"/>
                <a:gd name="T40" fmla="*/ 60 w 201"/>
                <a:gd name="T41" fmla="*/ 152 h 213"/>
                <a:gd name="T42" fmla="*/ 63 w 201"/>
                <a:gd name="T43" fmla="*/ 173 h 213"/>
                <a:gd name="T44" fmla="*/ 65 w 201"/>
                <a:gd name="T45" fmla="*/ 187 h 213"/>
                <a:gd name="T46" fmla="*/ 67 w 201"/>
                <a:gd name="T47" fmla="*/ 203 h 213"/>
                <a:gd name="T48" fmla="*/ 82 w 201"/>
                <a:gd name="T49" fmla="*/ 209 h 213"/>
                <a:gd name="T50" fmla="*/ 184 w 201"/>
                <a:gd name="T51" fmla="*/ 195 h 213"/>
                <a:gd name="T52" fmla="*/ 178 w 201"/>
                <a:gd name="T53" fmla="*/ 172 h 213"/>
                <a:gd name="T54" fmla="*/ 182 w 201"/>
                <a:gd name="T55" fmla="*/ 155 h 213"/>
                <a:gd name="T56" fmla="*/ 182 w 201"/>
                <a:gd name="T57" fmla="*/ 140 h 213"/>
                <a:gd name="T58" fmla="*/ 184 w 201"/>
                <a:gd name="T59" fmla="*/ 131 h 213"/>
                <a:gd name="T60" fmla="*/ 186 w 201"/>
                <a:gd name="T61" fmla="*/ 121 h 213"/>
                <a:gd name="T62" fmla="*/ 188 w 201"/>
                <a:gd name="T63" fmla="*/ 105 h 213"/>
                <a:gd name="T64" fmla="*/ 197 w 201"/>
                <a:gd name="T65" fmla="*/ 85 h 213"/>
                <a:gd name="T66" fmla="*/ 201 w 201"/>
                <a:gd name="T67" fmla="*/ 79 h 213"/>
                <a:gd name="T68" fmla="*/ 201 w 201"/>
                <a:gd name="T69" fmla="*/ 73 h 213"/>
                <a:gd name="T70" fmla="*/ 194 w 201"/>
                <a:gd name="T71" fmla="*/ 79 h 213"/>
                <a:gd name="T72" fmla="*/ 187 w 201"/>
                <a:gd name="T73" fmla="*/ 92 h 213"/>
                <a:gd name="T74" fmla="*/ 177 w 201"/>
                <a:gd name="T75" fmla="*/ 101 h 213"/>
                <a:gd name="T76" fmla="*/ 168 w 201"/>
                <a:gd name="T77" fmla="*/ 107 h 213"/>
                <a:gd name="T78" fmla="*/ 174 w 201"/>
                <a:gd name="T79" fmla="*/ 93 h 213"/>
                <a:gd name="T80" fmla="*/ 179 w 201"/>
                <a:gd name="T81" fmla="*/ 87 h 213"/>
                <a:gd name="T82" fmla="*/ 180 w 201"/>
                <a:gd name="T83" fmla="*/ 78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1" h="213">
                  <a:moveTo>
                    <a:pt x="178" y="69"/>
                  </a:moveTo>
                  <a:cubicBezTo>
                    <a:pt x="177" y="68"/>
                    <a:pt x="177" y="68"/>
                    <a:pt x="177" y="68"/>
                  </a:cubicBezTo>
                  <a:cubicBezTo>
                    <a:pt x="175" y="65"/>
                    <a:pt x="175" y="65"/>
                    <a:pt x="175" y="65"/>
                  </a:cubicBezTo>
                  <a:cubicBezTo>
                    <a:pt x="176" y="62"/>
                    <a:pt x="176" y="62"/>
                    <a:pt x="176" y="62"/>
                  </a:cubicBezTo>
                  <a:cubicBezTo>
                    <a:pt x="175" y="56"/>
                    <a:pt x="175" y="56"/>
                    <a:pt x="175" y="56"/>
                  </a:cubicBezTo>
                  <a:cubicBezTo>
                    <a:pt x="172" y="53"/>
                    <a:pt x="172" y="53"/>
                    <a:pt x="172" y="53"/>
                  </a:cubicBezTo>
                  <a:cubicBezTo>
                    <a:pt x="166" y="49"/>
                    <a:pt x="166" y="49"/>
                    <a:pt x="166" y="49"/>
                  </a:cubicBezTo>
                  <a:cubicBezTo>
                    <a:pt x="164" y="45"/>
                    <a:pt x="164" y="45"/>
                    <a:pt x="164" y="45"/>
                  </a:cubicBezTo>
                  <a:cubicBezTo>
                    <a:pt x="157" y="44"/>
                    <a:pt x="157" y="44"/>
                    <a:pt x="157" y="44"/>
                  </a:cubicBezTo>
                  <a:cubicBezTo>
                    <a:pt x="148" y="44"/>
                    <a:pt x="148" y="44"/>
                    <a:pt x="148" y="44"/>
                  </a:cubicBezTo>
                  <a:cubicBezTo>
                    <a:pt x="146" y="42"/>
                    <a:pt x="146" y="42"/>
                    <a:pt x="146" y="42"/>
                  </a:cubicBezTo>
                  <a:cubicBezTo>
                    <a:pt x="140" y="42"/>
                    <a:pt x="140" y="42"/>
                    <a:pt x="140" y="42"/>
                  </a:cubicBezTo>
                  <a:cubicBezTo>
                    <a:pt x="132" y="41"/>
                    <a:pt x="132" y="41"/>
                    <a:pt x="132" y="41"/>
                  </a:cubicBezTo>
                  <a:cubicBezTo>
                    <a:pt x="131" y="39"/>
                    <a:pt x="131" y="39"/>
                    <a:pt x="131" y="39"/>
                  </a:cubicBezTo>
                  <a:cubicBezTo>
                    <a:pt x="125" y="36"/>
                    <a:pt x="125" y="36"/>
                    <a:pt x="125" y="36"/>
                  </a:cubicBezTo>
                  <a:cubicBezTo>
                    <a:pt x="118" y="35"/>
                    <a:pt x="118" y="35"/>
                    <a:pt x="118" y="35"/>
                  </a:cubicBezTo>
                  <a:cubicBezTo>
                    <a:pt x="111" y="33"/>
                    <a:pt x="111" y="33"/>
                    <a:pt x="111" y="33"/>
                  </a:cubicBezTo>
                  <a:cubicBezTo>
                    <a:pt x="103" y="30"/>
                    <a:pt x="103" y="30"/>
                    <a:pt x="103" y="30"/>
                  </a:cubicBezTo>
                  <a:cubicBezTo>
                    <a:pt x="98" y="27"/>
                    <a:pt x="98" y="27"/>
                    <a:pt x="98" y="27"/>
                  </a:cubicBezTo>
                  <a:cubicBezTo>
                    <a:pt x="94" y="27"/>
                    <a:pt x="94" y="27"/>
                    <a:pt x="94" y="27"/>
                  </a:cubicBezTo>
                  <a:cubicBezTo>
                    <a:pt x="93" y="27"/>
                    <a:pt x="93" y="27"/>
                    <a:pt x="93" y="27"/>
                  </a:cubicBezTo>
                  <a:cubicBezTo>
                    <a:pt x="91" y="25"/>
                    <a:pt x="91" y="25"/>
                    <a:pt x="91" y="25"/>
                  </a:cubicBezTo>
                  <a:cubicBezTo>
                    <a:pt x="89" y="22"/>
                    <a:pt x="89" y="22"/>
                    <a:pt x="89" y="22"/>
                  </a:cubicBezTo>
                  <a:cubicBezTo>
                    <a:pt x="82" y="20"/>
                    <a:pt x="82" y="20"/>
                    <a:pt x="82" y="20"/>
                  </a:cubicBezTo>
                  <a:cubicBezTo>
                    <a:pt x="82" y="20"/>
                    <a:pt x="82" y="20"/>
                    <a:pt x="82" y="20"/>
                  </a:cubicBezTo>
                  <a:cubicBezTo>
                    <a:pt x="81" y="20"/>
                    <a:pt x="81" y="20"/>
                    <a:pt x="81" y="20"/>
                  </a:cubicBezTo>
                  <a:cubicBezTo>
                    <a:pt x="78" y="18"/>
                    <a:pt x="78" y="18"/>
                    <a:pt x="78" y="18"/>
                  </a:cubicBezTo>
                  <a:cubicBezTo>
                    <a:pt x="75" y="16"/>
                    <a:pt x="75" y="16"/>
                    <a:pt x="75" y="16"/>
                  </a:cubicBezTo>
                  <a:cubicBezTo>
                    <a:pt x="72" y="15"/>
                    <a:pt x="72" y="15"/>
                    <a:pt x="72" y="15"/>
                  </a:cubicBezTo>
                  <a:cubicBezTo>
                    <a:pt x="70" y="17"/>
                    <a:pt x="70" y="17"/>
                    <a:pt x="70" y="17"/>
                  </a:cubicBezTo>
                  <a:cubicBezTo>
                    <a:pt x="67" y="18"/>
                    <a:pt x="67" y="18"/>
                    <a:pt x="67" y="18"/>
                  </a:cubicBezTo>
                  <a:cubicBezTo>
                    <a:pt x="66" y="17"/>
                    <a:pt x="66" y="17"/>
                    <a:pt x="66" y="17"/>
                  </a:cubicBezTo>
                  <a:cubicBezTo>
                    <a:pt x="67" y="15"/>
                    <a:pt x="67" y="15"/>
                    <a:pt x="67" y="15"/>
                  </a:cubicBezTo>
                  <a:cubicBezTo>
                    <a:pt x="68" y="9"/>
                    <a:pt x="68" y="9"/>
                    <a:pt x="68" y="9"/>
                  </a:cubicBezTo>
                  <a:cubicBezTo>
                    <a:pt x="69" y="7"/>
                    <a:pt x="69" y="7"/>
                    <a:pt x="69" y="7"/>
                  </a:cubicBezTo>
                  <a:cubicBezTo>
                    <a:pt x="70" y="2"/>
                    <a:pt x="70" y="2"/>
                    <a:pt x="70" y="2"/>
                  </a:cubicBezTo>
                  <a:cubicBezTo>
                    <a:pt x="67" y="0"/>
                    <a:pt x="67" y="0"/>
                    <a:pt x="67" y="0"/>
                  </a:cubicBezTo>
                  <a:cubicBezTo>
                    <a:pt x="65" y="1"/>
                    <a:pt x="65" y="1"/>
                    <a:pt x="65" y="1"/>
                  </a:cubicBezTo>
                  <a:cubicBezTo>
                    <a:pt x="61" y="3"/>
                    <a:pt x="61" y="3"/>
                    <a:pt x="61" y="3"/>
                  </a:cubicBezTo>
                  <a:cubicBezTo>
                    <a:pt x="57" y="4"/>
                    <a:pt x="57" y="4"/>
                    <a:pt x="57" y="4"/>
                  </a:cubicBezTo>
                  <a:cubicBezTo>
                    <a:pt x="52" y="6"/>
                    <a:pt x="52" y="6"/>
                    <a:pt x="52" y="6"/>
                  </a:cubicBezTo>
                  <a:cubicBezTo>
                    <a:pt x="47" y="9"/>
                    <a:pt x="47" y="9"/>
                    <a:pt x="47" y="9"/>
                  </a:cubicBezTo>
                  <a:cubicBezTo>
                    <a:pt x="39" y="13"/>
                    <a:pt x="39" y="13"/>
                    <a:pt x="39" y="13"/>
                  </a:cubicBezTo>
                  <a:cubicBezTo>
                    <a:pt x="37" y="16"/>
                    <a:pt x="37" y="16"/>
                    <a:pt x="37" y="16"/>
                  </a:cubicBezTo>
                  <a:cubicBezTo>
                    <a:pt x="33" y="16"/>
                    <a:pt x="33" y="16"/>
                    <a:pt x="33" y="16"/>
                  </a:cubicBezTo>
                  <a:cubicBezTo>
                    <a:pt x="28" y="14"/>
                    <a:pt x="28" y="14"/>
                    <a:pt x="28" y="14"/>
                  </a:cubicBezTo>
                  <a:cubicBezTo>
                    <a:pt x="25" y="11"/>
                    <a:pt x="25" y="11"/>
                    <a:pt x="25" y="11"/>
                  </a:cubicBezTo>
                  <a:cubicBezTo>
                    <a:pt x="21" y="15"/>
                    <a:pt x="21" y="15"/>
                    <a:pt x="21" y="15"/>
                  </a:cubicBezTo>
                  <a:cubicBezTo>
                    <a:pt x="20" y="43"/>
                    <a:pt x="20" y="43"/>
                    <a:pt x="20" y="43"/>
                  </a:cubicBezTo>
                  <a:cubicBezTo>
                    <a:pt x="7" y="51"/>
                    <a:pt x="7" y="51"/>
                    <a:pt x="7" y="51"/>
                  </a:cubicBezTo>
                  <a:cubicBezTo>
                    <a:pt x="5" y="55"/>
                    <a:pt x="5" y="55"/>
                    <a:pt x="5" y="55"/>
                  </a:cubicBezTo>
                  <a:cubicBezTo>
                    <a:pt x="0" y="66"/>
                    <a:pt x="0" y="66"/>
                    <a:pt x="0" y="66"/>
                  </a:cubicBezTo>
                  <a:cubicBezTo>
                    <a:pt x="5" y="72"/>
                    <a:pt x="5" y="72"/>
                    <a:pt x="5" y="72"/>
                  </a:cubicBezTo>
                  <a:cubicBezTo>
                    <a:pt x="7" y="72"/>
                    <a:pt x="7" y="72"/>
                    <a:pt x="7" y="72"/>
                  </a:cubicBezTo>
                  <a:cubicBezTo>
                    <a:pt x="5" y="89"/>
                    <a:pt x="5" y="89"/>
                    <a:pt x="5" y="89"/>
                  </a:cubicBezTo>
                  <a:cubicBezTo>
                    <a:pt x="4" y="107"/>
                    <a:pt x="4" y="107"/>
                    <a:pt x="4" y="107"/>
                  </a:cubicBezTo>
                  <a:cubicBezTo>
                    <a:pt x="10" y="112"/>
                    <a:pt x="10" y="112"/>
                    <a:pt x="10" y="112"/>
                  </a:cubicBezTo>
                  <a:cubicBezTo>
                    <a:pt x="19" y="117"/>
                    <a:pt x="19" y="117"/>
                    <a:pt x="19" y="117"/>
                  </a:cubicBezTo>
                  <a:cubicBezTo>
                    <a:pt x="33" y="125"/>
                    <a:pt x="33" y="125"/>
                    <a:pt x="33" y="125"/>
                  </a:cubicBezTo>
                  <a:cubicBezTo>
                    <a:pt x="42" y="135"/>
                    <a:pt x="42" y="135"/>
                    <a:pt x="42" y="135"/>
                  </a:cubicBezTo>
                  <a:cubicBezTo>
                    <a:pt x="45" y="139"/>
                    <a:pt x="45" y="139"/>
                    <a:pt x="45" y="139"/>
                  </a:cubicBezTo>
                  <a:cubicBezTo>
                    <a:pt x="52" y="144"/>
                    <a:pt x="52" y="144"/>
                    <a:pt x="52" y="144"/>
                  </a:cubicBezTo>
                  <a:cubicBezTo>
                    <a:pt x="60" y="152"/>
                    <a:pt x="60" y="152"/>
                    <a:pt x="60" y="152"/>
                  </a:cubicBezTo>
                  <a:cubicBezTo>
                    <a:pt x="61" y="159"/>
                    <a:pt x="61" y="159"/>
                    <a:pt x="61" y="159"/>
                  </a:cubicBezTo>
                  <a:cubicBezTo>
                    <a:pt x="60" y="166"/>
                    <a:pt x="60" y="166"/>
                    <a:pt x="60" y="166"/>
                  </a:cubicBezTo>
                  <a:cubicBezTo>
                    <a:pt x="63" y="173"/>
                    <a:pt x="63" y="173"/>
                    <a:pt x="63" y="173"/>
                  </a:cubicBezTo>
                  <a:cubicBezTo>
                    <a:pt x="65" y="176"/>
                    <a:pt x="65" y="176"/>
                    <a:pt x="65" y="176"/>
                  </a:cubicBezTo>
                  <a:cubicBezTo>
                    <a:pt x="65" y="183"/>
                    <a:pt x="65" y="183"/>
                    <a:pt x="65" y="183"/>
                  </a:cubicBezTo>
                  <a:cubicBezTo>
                    <a:pt x="65" y="187"/>
                    <a:pt x="65" y="187"/>
                    <a:pt x="65" y="187"/>
                  </a:cubicBezTo>
                  <a:cubicBezTo>
                    <a:pt x="65" y="193"/>
                    <a:pt x="65" y="193"/>
                    <a:pt x="65" y="193"/>
                  </a:cubicBezTo>
                  <a:cubicBezTo>
                    <a:pt x="67" y="198"/>
                    <a:pt x="67" y="198"/>
                    <a:pt x="67" y="198"/>
                  </a:cubicBezTo>
                  <a:cubicBezTo>
                    <a:pt x="67" y="203"/>
                    <a:pt x="67" y="203"/>
                    <a:pt x="67" y="203"/>
                  </a:cubicBezTo>
                  <a:cubicBezTo>
                    <a:pt x="72" y="203"/>
                    <a:pt x="72" y="203"/>
                    <a:pt x="72" y="203"/>
                  </a:cubicBezTo>
                  <a:cubicBezTo>
                    <a:pt x="72" y="203"/>
                    <a:pt x="76" y="207"/>
                    <a:pt x="77" y="207"/>
                  </a:cubicBezTo>
                  <a:cubicBezTo>
                    <a:pt x="78" y="207"/>
                    <a:pt x="82" y="209"/>
                    <a:pt x="82" y="209"/>
                  </a:cubicBezTo>
                  <a:cubicBezTo>
                    <a:pt x="85" y="213"/>
                    <a:pt x="85" y="213"/>
                    <a:pt x="85" y="213"/>
                  </a:cubicBezTo>
                  <a:cubicBezTo>
                    <a:pt x="184" y="207"/>
                    <a:pt x="184" y="207"/>
                    <a:pt x="184" y="207"/>
                  </a:cubicBezTo>
                  <a:cubicBezTo>
                    <a:pt x="184" y="195"/>
                    <a:pt x="184" y="195"/>
                    <a:pt x="184" y="195"/>
                  </a:cubicBezTo>
                  <a:cubicBezTo>
                    <a:pt x="184" y="191"/>
                    <a:pt x="184" y="191"/>
                    <a:pt x="184" y="191"/>
                  </a:cubicBezTo>
                  <a:cubicBezTo>
                    <a:pt x="179" y="179"/>
                    <a:pt x="179" y="179"/>
                    <a:pt x="179" y="179"/>
                  </a:cubicBezTo>
                  <a:cubicBezTo>
                    <a:pt x="178" y="172"/>
                    <a:pt x="178" y="172"/>
                    <a:pt x="178" y="172"/>
                  </a:cubicBezTo>
                  <a:cubicBezTo>
                    <a:pt x="179" y="164"/>
                    <a:pt x="179" y="164"/>
                    <a:pt x="179" y="164"/>
                  </a:cubicBezTo>
                  <a:cubicBezTo>
                    <a:pt x="181" y="158"/>
                    <a:pt x="181" y="158"/>
                    <a:pt x="181" y="158"/>
                  </a:cubicBezTo>
                  <a:cubicBezTo>
                    <a:pt x="182" y="155"/>
                    <a:pt x="182" y="155"/>
                    <a:pt x="182" y="155"/>
                  </a:cubicBezTo>
                  <a:cubicBezTo>
                    <a:pt x="184" y="152"/>
                    <a:pt x="184" y="152"/>
                    <a:pt x="184" y="152"/>
                  </a:cubicBezTo>
                  <a:cubicBezTo>
                    <a:pt x="182" y="147"/>
                    <a:pt x="182" y="147"/>
                    <a:pt x="182" y="147"/>
                  </a:cubicBezTo>
                  <a:cubicBezTo>
                    <a:pt x="182" y="140"/>
                    <a:pt x="182" y="140"/>
                    <a:pt x="182" y="140"/>
                  </a:cubicBezTo>
                  <a:cubicBezTo>
                    <a:pt x="182" y="136"/>
                    <a:pt x="182" y="136"/>
                    <a:pt x="182" y="136"/>
                  </a:cubicBezTo>
                  <a:cubicBezTo>
                    <a:pt x="184" y="133"/>
                    <a:pt x="184" y="133"/>
                    <a:pt x="184" y="133"/>
                  </a:cubicBezTo>
                  <a:cubicBezTo>
                    <a:pt x="184" y="131"/>
                    <a:pt x="184" y="131"/>
                    <a:pt x="184" y="131"/>
                  </a:cubicBezTo>
                  <a:cubicBezTo>
                    <a:pt x="188" y="127"/>
                    <a:pt x="188" y="127"/>
                    <a:pt x="188" y="127"/>
                  </a:cubicBezTo>
                  <a:cubicBezTo>
                    <a:pt x="188" y="125"/>
                    <a:pt x="188" y="125"/>
                    <a:pt x="188" y="125"/>
                  </a:cubicBezTo>
                  <a:cubicBezTo>
                    <a:pt x="186" y="121"/>
                    <a:pt x="186" y="121"/>
                    <a:pt x="186" y="121"/>
                  </a:cubicBezTo>
                  <a:cubicBezTo>
                    <a:pt x="186" y="118"/>
                    <a:pt x="186" y="118"/>
                    <a:pt x="186" y="118"/>
                  </a:cubicBezTo>
                  <a:cubicBezTo>
                    <a:pt x="187" y="110"/>
                    <a:pt x="187" y="110"/>
                    <a:pt x="187" y="110"/>
                  </a:cubicBezTo>
                  <a:cubicBezTo>
                    <a:pt x="188" y="105"/>
                    <a:pt x="188" y="105"/>
                    <a:pt x="188" y="105"/>
                  </a:cubicBezTo>
                  <a:cubicBezTo>
                    <a:pt x="191" y="99"/>
                    <a:pt x="191" y="99"/>
                    <a:pt x="191" y="99"/>
                  </a:cubicBezTo>
                  <a:cubicBezTo>
                    <a:pt x="196" y="89"/>
                    <a:pt x="196" y="89"/>
                    <a:pt x="196" y="89"/>
                  </a:cubicBezTo>
                  <a:cubicBezTo>
                    <a:pt x="197" y="85"/>
                    <a:pt x="197" y="85"/>
                    <a:pt x="197" y="85"/>
                  </a:cubicBezTo>
                  <a:cubicBezTo>
                    <a:pt x="197" y="82"/>
                    <a:pt x="197" y="82"/>
                    <a:pt x="197" y="82"/>
                  </a:cubicBezTo>
                  <a:cubicBezTo>
                    <a:pt x="201" y="81"/>
                    <a:pt x="201" y="81"/>
                    <a:pt x="201" y="81"/>
                  </a:cubicBezTo>
                  <a:cubicBezTo>
                    <a:pt x="201" y="79"/>
                    <a:pt x="201" y="79"/>
                    <a:pt x="201" y="79"/>
                  </a:cubicBezTo>
                  <a:cubicBezTo>
                    <a:pt x="201" y="77"/>
                    <a:pt x="201" y="77"/>
                    <a:pt x="201" y="77"/>
                  </a:cubicBezTo>
                  <a:cubicBezTo>
                    <a:pt x="201" y="75"/>
                    <a:pt x="201" y="75"/>
                    <a:pt x="201" y="75"/>
                  </a:cubicBezTo>
                  <a:cubicBezTo>
                    <a:pt x="201" y="73"/>
                    <a:pt x="201" y="73"/>
                    <a:pt x="201" y="73"/>
                  </a:cubicBezTo>
                  <a:cubicBezTo>
                    <a:pt x="201" y="71"/>
                    <a:pt x="201" y="71"/>
                    <a:pt x="201" y="71"/>
                  </a:cubicBezTo>
                  <a:cubicBezTo>
                    <a:pt x="197" y="75"/>
                    <a:pt x="197" y="75"/>
                    <a:pt x="197" y="75"/>
                  </a:cubicBezTo>
                  <a:cubicBezTo>
                    <a:pt x="194" y="79"/>
                    <a:pt x="194" y="79"/>
                    <a:pt x="194" y="79"/>
                  </a:cubicBezTo>
                  <a:cubicBezTo>
                    <a:pt x="193" y="84"/>
                    <a:pt x="193" y="84"/>
                    <a:pt x="193" y="84"/>
                  </a:cubicBezTo>
                  <a:cubicBezTo>
                    <a:pt x="190" y="90"/>
                    <a:pt x="190" y="90"/>
                    <a:pt x="190" y="90"/>
                  </a:cubicBezTo>
                  <a:cubicBezTo>
                    <a:pt x="187" y="92"/>
                    <a:pt x="187" y="92"/>
                    <a:pt x="187" y="92"/>
                  </a:cubicBezTo>
                  <a:cubicBezTo>
                    <a:pt x="181" y="95"/>
                    <a:pt x="181" y="95"/>
                    <a:pt x="181" y="95"/>
                  </a:cubicBezTo>
                  <a:cubicBezTo>
                    <a:pt x="178" y="99"/>
                    <a:pt x="178" y="99"/>
                    <a:pt x="178" y="99"/>
                  </a:cubicBezTo>
                  <a:cubicBezTo>
                    <a:pt x="177" y="101"/>
                    <a:pt x="177" y="101"/>
                    <a:pt x="177" y="101"/>
                  </a:cubicBezTo>
                  <a:cubicBezTo>
                    <a:pt x="175" y="105"/>
                    <a:pt x="175" y="105"/>
                    <a:pt x="175" y="105"/>
                  </a:cubicBezTo>
                  <a:cubicBezTo>
                    <a:pt x="171" y="110"/>
                    <a:pt x="171" y="110"/>
                    <a:pt x="171" y="110"/>
                  </a:cubicBezTo>
                  <a:cubicBezTo>
                    <a:pt x="168" y="107"/>
                    <a:pt x="168" y="107"/>
                    <a:pt x="168" y="107"/>
                  </a:cubicBezTo>
                  <a:cubicBezTo>
                    <a:pt x="171" y="103"/>
                    <a:pt x="171" y="103"/>
                    <a:pt x="171" y="103"/>
                  </a:cubicBezTo>
                  <a:cubicBezTo>
                    <a:pt x="173" y="96"/>
                    <a:pt x="173" y="96"/>
                    <a:pt x="173" y="96"/>
                  </a:cubicBezTo>
                  <a:cubicBezTo>
                    <a:pt x="174" y="93"/>
                    <a:pt x="174" y="93"/>
                    <a:pt x="174" y="93"/>
                  </a:cubicBezTo>
                  <a:cubicBezTo>
                    <a:pt x="175" y="91"/>
                    <a:pt x="175" y="91"/>
                    <a:pt x="175" y="91"/>
                  </a:cubicBezTo>
                  <a:cubicBezTo>
                    <a:pt x="177" y="89"/>
                    <a:pt x="177" y="89"/>
                    <a:pt x="177" y="89"/>
                  </a:cubicBezTo>
                  <a:cubicBezTo>
                    <a:pt x="179" y="87"/>
                    <a:pt x="179" y="87"/>
                    <a:pt x="179" y="87"/>
                  </a:cubicBezTo>
                  <a:cubicBezTo>
                    <a:pt x="180" y="85"/>
                    <a:pt x="180" y="85"/>
                    <a:pt x="180" y="85"/>
                  </a:cubicBezTo>
                  <a:cubicBezTo>
                    <a:pt x="179" y="80"/>
                    <a:pt x="179" y="80"/>
                    <a:pt x="179" y="80"/>
                  </a:cubicBezTo>
                  <a:cubicBezTo>
                    <a:pt x="180" y="78"/>
                    <a:pt x="180" y="78"/>
                    <a:pt x="180" y="78"/>
                  </a:cubicBezTo>
                  <a:cubicBezTo>
                    <a:pt x="179" y="76"/>
                    <a:pt x="179" y="76"/>
                    <a:pt x="179" y="76"/>
                  </a:cubicBezTo>
                  <a:lnTo>
                    <a:pt x="178" y="6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07" name="Freeform 52">
              <a:extLst>
                <a:ext uri="{FF2B5EF4-FFF2-40B4-BE49-F238E27FC236}">
                  <a16:creationId xmlns:a16="http://schemas.microsoft.com/office/drawing/2014/main" id="{A5A7DBD8-96F8-504E-938B-48DB1B6A0B81}"/>
                </a:ext>
              </a:extLst>
            </p:cNvPr>
            <p:cNvSpPr>
              <a:spLocks/>
            </p:cNvSpPr>
            <p:nvPr/>
          </p:nvSpPr>
          <p:spPr bwMode="auto">
            <a:xfrm>
              <a:off x="14731610" y="6718695"/>
              <a:ext cx="908662" cy="1042554"/>
            </a:xfrm>
            <a:custGeom>
              <a:avLst/>
              <a:gdLst>
                <a:gd name="T0" fmla="*/ 114 w 136"/>
                <a:gd name="T1" fmla="*/ 8 h 156"/>
                <a:gd name="T2" fmla="*/ 101 w 136"/>
                <a:gd name="T3" fmla="*/ 17 h 156"/>
                <a:gd name="T4" fmla="*/ 93 w 136"/>
                <a:gd name="T5" fmla="*/ 22 h 156"/>
                <a:gd name="T6" fmla="*/ 88 w 136"/>
                <a:gd name="T7" fmla="*/ 27 h 156"/>
                <a:gd name="T8" fmla="*/ 82 w 136"/>
                <a:gd name="T9" fmla="*/ 27 h 156"/>
                <a:gd name="T10" fmla="*/ 74 w 136"/>
                <a:gd name="T11" fmla="*/ 33 h 156"/>
                <a:gd name="T12" fmla="*/ 69 w 136"/>
                <a:gd name="T13" fmla="*/ 33 h 156"/>
                <a:gd name="T14" fmla="*/ 65 w 136"/>
                <a:gd name="T15" fmla="*/ 31 h 156"/>
                <a:gd name="T16" fmla="*/ 60 w 136"/>
                <a:gd name="T17" fmla="*/ 29 h 156"/>
                <a:gd name="T18" fmla="*/ 55 w 136"/>
                <a:gd name="T19" fmla="*/ 27 h 156"/>
                <a:gd name="T20" fmla="*/ 47 w 136"/>
                <a:gd name="T21" fmla="*/ 23 h 156"/>
                <a:gd name="T22" fmla="*/ 0 w 136"/>
                <a:gd name="T23" fmla="*/ 28 h 156"/>
                <a:gd name="T24" fmla="*/ 16 w 136"/>
                <a:gd name="T25" fmla="*/ 136 h 156"/>
                <a:gd name="T26" fmla="*/ 22 w 136"/>
                <a:gd name="T27" fmla="*/ 133 h 156"/>
                <a:gd name="T28" fmla="*/ 31 w 136"/>
                <a:gd name="T29" fmla="*/ 140 h 156"/>
                <a:gd name="T30" fmla="*/ 34 w 136"/>
                <a:gd name="T31" fmla="*/ 146 h 156"/>
                <a:gd name="T32" fmla="*/ 42 w 136"/>
                <a:gd name="T33" fmla="*/ 148 h 156"/>
                <a:gd name="T34" fmla="*/ 46 w 136"/>
                <a:gd name="T35" fmla="*/ 151 h 156"/>
                <a:gd name="T36" fmla="*/ 49 w 136"/>
                <a:gd name="T37" fmla="*/ 149 h 156"/>
                <a:gd name="T38" fmla="*/ 52 w 136"/>
                <a:gd name="T39" fmla="*/ 146 h 156"/>
                <a:gd name="T40" fmla="*/ 60 w 136"/>
                <a:gd name="T41" fmla="*/ 150 h 156"/>
                <a:gd name="T42" fmla="*/ 67 w 136"/>
                <a:gd name="T43" fmla="*/ 148 h 156"/>
                <a:gd name="T44" fmla="*/ 71 w 136"/>
                <a:gd name="T45" fmla="*/ 144 h 156"/>
                <a:gd name="T46" fmla="*/ 75 w 136"/>
                <a:gd name="T47" fmla="*/ 146 h 156"/>
                <a:gd name="T48" fmla="*/ 83 w 136"/>
                <a:gd name="T49" fmla="*/ 155 h 156"/>
                <a:gd name="T50" fmla="*/ 85 w 136"/>
                <a:gd name="T51" fmla="*/ 156 h 156"/>
                <a:gd name="T52" fmla="*/ 92 w 136"/>
                <a:gd name="T53" fmla="*/ 149 h 156"/>
                <a:gd name="T54" fmla="*/ 94 w 136"/>
                <a:gd name="T55" fmla="*/ 142 h 156"/>
                <a:gd name="T56" fmla="*/ 100 w 136"/>
                <a:gd name="T57" fmla="*/ 128 h 156"/>
                <a:gd name="T58" fmla="*/ 105 w 136"/>
                <a:gd name="T59" fmla="*/ 130 h 156"/>
                <a:gd name="T60" fmla="*/ 109 w 136"/>
                <a:gd name="T61" fmla="*/ 116 h 156"/>
                <a:gd name="T62" fmla="*/ 118 w 136"/>
                <a:gd name="T63" fmla="*/ 110 h 156"/>
                <a:gd name="T64" fmla="*/ 129 w 136"/>
                <a:gd name="T65" fmla="*/ 99 h 156"/>
                <a:gd name="T66" fmla="*/ 131 w 136"/>
                <a:gd name="T67" fmla="*/ 91 h 156"/>
                <a:gd name="T68" fmla="*/ 132 w 136"/>
                <a:gd name="T69" fmla="*/ 77 h 156"/>
                <a:gd name="T70" fmla="*/ 133 w 136"/>
                <a:gd name="T71" fmla="*/ 70 h 156"/>
                <a:gd name="T72" fmla="*/ 133 w 136"/>
                <a:gd name="T73" fmla="*/ 61 h 156"/>
                <a:gd name="T74" fmla="*/ 133 w 136"/>
                <a:gd name="T75" fmla="*/ 55 h 156"/>
                <a:gd name="T76" fmla="*/ 126 w 136"/>
                <a:gd name="T7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6" h="156">
                  <a:moveTo>
                    <a:pt x="121" y="5"/>
                  </a:moveTo>
                  <a:lnTo>
                    <a:pt x="114" y="8"/>
                  </a:lnTo>
                  <a:lnTo>
                    <a:pt x="108" y="13"/>
                  </a:lnTo>
                  <a:lnTo>
                    <a:pt x="101" y="17"/>
                  </a:lnTo>
                  <a:lnTo>
                    <a:pt x="96" y="21"/>
                  </a:lnTo>
                  <a:lnTo>
                    <a:pt x="93" y="22"/>
                  </a:lnTo>
                  <a:lnTo>
                    <a:pt x="91" y="24"/>
                  </a:lnTo>
                  <a:lnTo>
                    <a:pt x="88" y="27"/>
                  </a:lnTo>
                  <a:lnTo>
                    <a:pt x="85" y="27"/>
                  </a:lnTo>
                  <a:lnTo>
                    <a:pt x="82" y="27"/>
                  </a:lnTo>
                  <a:lnTo>
                    <a:pt x="78" y="29"/>
                  </a:lnTo>
                  <a:lnTo>
                    <a:pt x="74" y="33"/>
                  </a:lnTo>
                  <a:lnTo>
                    <a:pt x="71" y="33"/>
                  </a:lnTo>
                  <a:lnTo>
                    <a:pt x="69" y="33"/>
                  </a:lnTo>
                  <a:lnTo>
                    <a:pt x="68" y="33"/>
                  </a:lnTo>
                  <a:lnTo>
                    <a:pt x="65" y="31"/>
                  </a:lnTo>
                  <a:lnTo>
                    <a:pt x="62" y="28"/>
                  </a:lnTo>
                  <a:lnTo>
                    <a:pt x="60" y="29"/>
                  </a:lnTo>
                  <a:lnTo>
                    <a:pt x="56" y="28"/>
                  </a:lnTo>
                  <a:lnTo>
                    <a:pt x="55" y="27"/>
                  </a:lnTo>
                  <a:lnTo>
                    <a:pt x="51" y="24"/>
                  </a:lnTo>
                  <a:lnTo>
                    <a:pt x="47" y="23"/>
                  </a:lnTo>
                  <a:lnTo>
                    <a:pt x="39" y="22"/>
                  </a:lnTo>
                  <a:lnTo>
                    <a:pt x="0" y="28"/>
                  </a:lnTo>
                  <a:lnTo>
                    <a:pt x="11" y="134"/>
                  </a:lnTo>
                  <a:lnTo>
                    <a:pt x="16" y="136"/>
                  </a:lnTo>
                  <a:lnTo>
                    <a:pt x="21" y="134"/>
                  </a:lnTo>
                  <a:lnTo>
                    <a:pt x="22" y="133"/>
                  </a:lnTo>
                  <a:lnTo>
                    <a:pt x="27" y="137"/>
                  </a:lnTo>
                  <a:lnTo>
                    <a:pt x="31" y="140"/>
                  </a:lnTo>
                  <a:lnTo>
                    <a:pt x="33" y="144"/>
                  </a:lnTo>
                  <a:lnTo>
                    <a:pt x="34" y="146"/>
                  </a:lnTo>
                  <a:lnTo>
                    <a:pt x="39" y="147"/>
                  </a:lnTo>
                  <a:lnTo>
                    <a:pt x="42" y="148"/>
                  </a:lnTo>
                  <a:lnTo>
                    <a:pt x="44" y="149"/>
                  </a:lnTo>
                  <a:lnTo>
                    <a:pt x="46" y="151"/>
                  </a:lnTo>
                  <a:lnTo>
                    <a:pt x="49" y="150"/>
                  </a:lnTo>
                  <a:lnTo>
                    <a:pt x="49" y="149"/>
                  </a:lnTo>
                  <a:lnTo>
                    <a:pt x="51" y="147"/>
                  </a:lnTo>
                  <a:lnTo>
                    <a:pt x="52" y="146"/>
                  </a:lnTo>
                  <a:lnTo>
                    <a:pt x="55" y="148"/>
                  </a:lnTo>
                  <a:lnTo>
                    <a:pt x="60" y="150"/>
                  </a:lnTo>
                  <a:lnTo>
                    <a:pt x="66" y="149"/>
                  </a:lnTo>
                  <a:lnTo>
                    <a:pt x="67" y="148"/>
                  </a:lnTo>
                  <a:lnTo>
                    <a:pt x="69" y="145"/>
                  </a:lnTo>
                  <a:lnTo>
                    <a:pt x="71" y="144"/>
                  </a:lnTo>
                  <a:lnTo>
                    <a:pt x="72" y="143"/>
                  </a:lnTo>
                  <a:lnTo>
                    <a:pt x="75" y="146"/>
                  </a:lnTo>
                  <a:lnTo>
                    <a:pt x="79" y="151"/>
                  </a:lnTo>
                  <a:lnTo>
                    <a:pt x="83" y="155"/>
                  </a:lnTo>
                  <a:lnTo>
                    <a:pt x="86" y="155"/>
                  </a:lnTo>
                  <a:lnTo>
                    <a:pt x="85" y="156"/>
                  </a:lnTo>
                  <a:lnTo>
                    <a:pt x="88" y="153"/>
                  </a:lnTo>
                  <a:lnTo>
                    <a:pt x="92" y="149"/>
                  </a:lnTo>
                  <a:lnTo>
                    <a:pt x="94" y="146"/>
                  </a:lnTo>
                  <a:lnTo>
                    <a:pt x="94" y="142"/>
                  </a:lnTo>
                  <a:lnTo>
                    <a:pt x="97" y="131"/>
                  </a:lnTo>
                  <a:lnTo>
                    <a:pt x="100" y="128"/>
                  </a:lnTo>
                  <a:lnTo>
                    <a:pt x="104" y="131"/>
                  </a:lnTo>
                  <a:lnTo>
                    <a:pt x="105" y="130"/>
                  </a:lnTo>
                  <a:lnTo>
                    <a:pt x="106" y="120"/>
                  </a:lnTo>
                  <a:lnTo>
                    <a:pt x="109" y="116"/>
                  </a:lnTo>
                  <a:lnTo>
                    <a:pt x="113" y="110"/>
                  </a:lnTo>
                  <a:lnTo>
                    <a:pt x="118" y="110"/>
                  </a:lnTo>
                  <a:lnTo>
                    <a:pt x="121" y="106"/>
                  </a:lnTo>
                  <a:lnTo>
                    <a:pt x="129" y="99"/>
                  </a:lnTo>
                  <a:lnTo>
                    <a:pt x="131" y="94"/>
                  </a:lnTo>
                  <a:lnTo>
                    <a:pt x="131" y="91"/>
                  </a:lnTo>
                  <a:lnTo>
                    <a:pt x="132" y="83"/>
                  </a:lnTo>
                  <a:lnTo>
                    <a:pt x="132" y="77"/>
                  </a:lnTo>
                  <a:lnTo>
                    <a:pt x="133" y="74"/>
                  </a:lnTo>
                  <a:lnTo>
                    <a:pt x="133" y="70"/>
                  </a:lnTo>
                  <a:lnTo>
                    <a:pt x="133" y="62"/>
                  </a:lnTo>
                  <a:lnTo>
                    <a:pt x="133" y="61"/>
                  </a:lnTo>
                  <a:lnTo>
                    <a:pt x="132" y="58"/>
                  </a:lnTo>
                  <a:lnTo>
                    <a:pt x="133" y="55"/>
                  </a:lnTo>
                  <a:lnTo>
                    <a:pt x="136" y="55"/>
                  </a:lnTo>
                  <a:lnTo>
                    <a:pt x="126" y="0"/>
                  </a:lnTo>
                  <a:lnTo>
                    <a:pt x="121" y="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08" name="Freeform 53">
              <a:extLst>
                <a:ext uri="{FF2B5EF4-FFF2-40B4-BE49-F238E27FC236}">
                  <a16:creationId xmlns:a16="http://schemas.microsoft.com/office/drawing/2014/main" id="{EB3A18D8-3878-C544-BE4D-469435BF61B2}"/>
                </a:ext>
              </a:extLst>
            </p:cNvPr>
            <p:cNvSpPr>
              <a:spLocks/>
            </p:cNvSpPr>
            <p:nvPr/>
          </p:nvSpPr>
          <p:spPr bwMode="auto">
            <a:xfrm>
              <a:off x="14143653" y="6899141"/>
              <a:ext cx="668131" cy="1149483"/>
            </a:xfrm>
            <a:custGeom>
              <a:avLst/>
              <a:gdLst>
                <a:gd name="T0" fmla="*/ 5 w 100"/>
                <a:gd name="T1" fmla="*/ 167 h 172"/>
                <a:gd name="T2" fmla="*/ 16 w 100"/>
                <a:gd name="T3" fmla="*/ 163 h 172"/>
                <a:gd name="T4" fmla="*/ 24 w 100"/>
                <a:gd name="T5" fmla="*/ 163 h 172"/>
                <a:gd name="T6" fmla="*/ 31 w 100"/>
                <a:gd name="T7" fmla="*/ 168 h 172"/>
                <a:gd name="T8" fmla="*/ 32 w 100"/>
                <a:gd name="T9" fmla="*/ 163 h 172"/>
                <a:gd name="T10" fmla="*/ 38 w 100"/>
                <a:gd name="T11" fmla="*/ 161 h 172"/>
                <a:gd name="T12" fmla="*/ 44 w 100"/>
                <a:gd name="T13" fmla="*/ 163 h 172"/>
                <a:gd name="T14" fmla="*/ 49 w 100"/>
                <a:gd name="T15" fmla="*/ 161 h 172"/>
                <a:gd name="T16" fmla="*/ 52 w 100"/>
                <a:gd name="T17" fmla="*/ 154 h 172"/>
                <a:gd name="T18" fmla="*/ 55 w 100"/>
                <a:gd name="T19" fmla="*/ 150 h 172"/>
                <a:gd name="T20" fmla="*/ 59 w 100"/>
                <a:gd name="T21" fmla="*/ 157 h 172"/>
                <a:gd name="T22" fmla="*/ 66 w 100"/>
                <a:gd name="T23" fmla="*/ 157 h 172"/>
                <a:gd name="T24" fmla="*/ 68 w 100"/>
                <a:gd name="T25" fmla="*/ 150 h 172"/>
                <a:gd name="T26" fmla="*/ 74 w 100"/>
                <a:gd name="T27" fmla="*/ 145 h 172"/>
                <a:gd name="T28" fmla="*/ 78 w 100"/>
                <a:gd name="T29" fmla="*/ 139 h 172"/>
                <a:gd name="T30" fmla="*/ 80 w 100"/>
                <a:gd name="T31" fmla="*/ 131 h 172"/>
                <a:gd name="T32" fmla="*/ 81 w 100"/>
                <a:gd name="T33" fmla="*/ 127 h 172"/>
                <a:gd name="T34" fmla="*/ 90 w 100"/>
                <a:gd name="T35" fmla="*/ 125 h 172"/>
                <a:gd name="T36" fmla="*/ 98 w 100"/>
                <a:gd name="T37" fmla="*/ 123 h 172"/>
                <a:gd name="T38" fmla="*/ 99 w 100"/>
                <a:gd name="T39" fmla="*/ 115 h 172"/>
                <a:gd name="T40" fmla="*/ 98 w 100"/>
                <a:gd name="T41" fmla="*/ 112 h 172"/>
                <a:gd name="T42" fmla="*/ 99 w 100"/>
                <a:gd name="T43" fmla="*/ 107 h 172"/>
                <a:gd name="T44" fmla="*/ 88 w 100"/>
                <a:gd name="T45" fmla="*/ 0 h 172"/>
                <a:gd name="T46" fmla="*/ 27 w 100"/>
                <a:gd name="T47" fmla="*/ 5 h 172"/>
                <a:gd name="T48" fmla="*/ 16 w 100"/>
                <a:gd name="T49" fmla="*/ 12 h 172"/>
                <a:gd name="T50" fmla="*/ 8 w 100"/>
                <a:gd name="T51" fmla="*/ 12 h 172"/>
                <a:gd name="T52" fmla="*/ 10 w 100"/>
                <a:gd name="T53" fmla="*/ 106 h 172"/>
                <a:gd name="T54" fmla="*/ 10 w 100"/>
                <a:gd name="T55" fmla="*/ 113 h 172"/>
                <a:gd name="T56" fmla="*/ 15 w 100"/>
                <a:gd name="T57" fmla="*/ 124 h 172"/>
                <a:gd name="T58" fmla="*/ 16 w 100"/>
                <a:gd name="T59" fmla="*/ 134 h 172"/>
                <a:gd name="T60" fmla="*/ 11 w 100"/>
                <a:gd name="T61" fmla="*/ 140 h 172"/>
                <a:gd name="T62" fmla="*/ 8 w 100"/>
                <a:gd name="T63" fmla="*/ 147 h 172"/>
                <a:gd name="T64" fmla="*/ 4 w 100"/>
                <a:gd name="T65" fmla="*/ 156 h 172"/>
                <a:gd name="T66" fmla="*/ 0 w 100"/>
                <a:gd name="T67" fmla="*/ 161 h 172"/>
                <a:gd name="T68" fmla="*/ 1 w 100"/>
                <a:gd name="T69" fmla="*/ 171 h 172"/>
                <a:gd name="T70" fmla="*/ 2 w 100"/>
                <a:gd name="T71"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0" h="172">
                  <a:moveTo>
                    <a:pt x="5" y="172"/>
                  </a:moveTo>
                  <a:lnTo>
                    <a:pt x="5" y="167"/>
                  </a:lnTo>
                  <a:lnTo>
                    <a:pt x="13" y="167"/>
                  </a:lnTo>
                  <a:lnTo>
                    <a:pt x="16" y="163"/>
                  </a:lnTo>
                  <a:lnTo>
                    <a:pt x="19" y="163"/>
                  </a:lnTo>
                  <a:lnTo>
                    <a:pt x="24" y="163"/>
                  </a:lnTo>
                  <a:lnTo>
                    <a:pt x="27" y="166"/>
                  </a:lnTo>
                  <a:lnTo>
                    <a:pt x="31" y="168"/>
                  </a:lnTo>
                  <a:lnTo>
                    <a:pt x="32" y="167"/>
                  </a:lnTo>
                  <a:lnTo>
                    <a:pt x="32" y="163"/>
                  </a:lnTo>
                  <a:lnTo>
                    <a:pt x="36" y="162"/>
                  </a:lnTo>
                  <a:lnTo>
                    <a:pt x="38" y="161"/>
                  </a:lnTo>
                  <a:lnTo>
                    <a:pt x="42" y="161"/>
                  </a:lnTo>
                  <a:lnTo>
                    <a:pt x="44" y="163"/>
                  </a:lnTo>
                  <a:lnTo>
                    <a:pt x="48" y="164"/>
                  </a:lnTo>
                  <a:lnTo>
                    <a:pt x="49" y="161"/>
                  </a:lnTo>
                  <a:lnTo>
                    <a:pt x="49" y="157"/>
                  </a:lnTo>
                  <a:lnTo>
                    <a:pt x="52" y="154"/>
                  </a:lnTo>
                  <a:lnTo>
                    <a:pt x="53" y="150"/>
                  </a:lnTo>
                  <a:lnTo>
                    <a:pt x="55" y="150"/>
                  </a:lnTo>
                  <a:lnTo>
                    <a:pt x="56" y="154"/>
                  </a:lnTo>
                  <a:lnTo>
                    <a:pt x="59" y="157"/>
                  </a:lnTo>
                  <a:lnTo>
                    <a:pt x="60" y="158"/>
                  </a:lnTo>
                  <a:lnTo>
                    <a:pt x="66" y="157"/>
                  </a:lnTo>
                  <a:lnTo>
                    <a:pt x="68" y="153"/>
                  </a:lnTo>
                  <a:lnTo>
                    <a:pt x="68" y="150"/>
                  </a:lnTo>
                  <a:lnTo>
                    <a:pt x="71" y="145"/>
                  </a:lnTo>
                  <a:lnTo>
                    <a:pt x="74" y="145"/>
                  </a:lnTo>
                  <a:lnTo>
                    <a:pt x="76" y="143"/>
                  </a:lnTo>
                  <a:lnTo>
                    <a:pt x="78" y="139"/>
                  </a:lnTo>
                  <a:lnTo>
                    <a:pt x="80" y="135"/>
                  </a:lnTo>
                  <a:lnTo>
                    <a:pt x="80" y="131"/>
                  </a:lnTo>
                  <a:lnTo>
                    <a:pt x="81" y="129"/>
                  </a:lnTo>
                  <a:lnTo>
                    <a:pt x="81" y="127"/>
                  </a:lnTo>
                  <a:lnTo>
                    <a:pt x="82" y="126"/>
                  </a:lnTo>
                  <a:lnTo>
                    <a:pt x="90" y="125"/>
                  </a:lnTo>
                  <a:lnTo>
                    <a:pt x="94" y="123"/>
                  </a:lnTo>
                  <a:lnTo>
                    <a:pt x="98" y="123"/>
                  </a:lnTo>
                  <a:lnTo>
                    <a:pt x="100" y="121"/>
                  </a:lnTo>
                  <a:lnTo>
                    <a:pt x="99" y="115"/>
                  </a:lnTo>
                  <a:lnTo>
                    <a:pt x="100" y="113"/>
                  </a:lnTo>
                  <a:lnTo>
                    <a:pt x="98" y="112"/>
                  </a:lnTo>
                  <a:lnTo>
                    <a:pt x="97" y="108"/>
                  </a:lnTo>
                  <a:lnTo>
                    <a:pt x="99" y="107"/>
                  </a:lnTo>
                  <a:lnTo>
                    <a:pt x="88" y="1"/>
                  </a:lnTo>
                  <a:lnTo>
                    <a:pt x="88" y="0"/>
                  </a:lnTo>
                  <a:lnTo>
                    <a:pt x="27" y="4"/>
                  </a:lnTo>
                  <a:lnTo>
                    <a:pt x="27" y="5"/>
                  </a:lnTo>
                  <a:lnTo>
                    <a:pt x="20" y="9"/>
                  </a:lnTo>
                  <a:lnTo>
                    <a:pt x="16" y="12"/>
                  </a:lnTo>
                  <a:lnTo>
                    <a:pt x="13" y="13"/>
                  </a:lnTo>
                  <a:lnTo>
                    <a:pt x="8" y="12"/>
                  </a:lnTo>
                  <a:lnTo>
                    <a:pt x="11" y="103"/>
                  </a:lnTo>
                  <a:lnTo>
                    <a:pt x="10" y="106"/>
                  </a:lnTo>
                  <a:lnTo>
                    <a:pt x="10" y="109"/>
                  </a:lnTo>
                  <a:lnTo>
                    <a:pt x="10" y="113"/>
                  </a:lnTo>
                  <a:lnTo>
                    <a:pt x="11" y="117"/>
                  </a:lnTo>
                  <a:lnTo>
                    <a:pt x="15" y="124"/>
                  </a:lnTo>
                  <a:lnTo>
                    <a:pt x="16" y="130"/>
                  </a:lnTo>
                  <a:lnTo>
                    <a:pt x="16" y="134"/>
                  </a:lnTo>
                  <a:lnTo>
                    <a:pt x="13" y="136"/>
                  </a:lnTo>
                  <a:lnTo>
                    <a:pt x="11" y="140"/>
                  </a:lnTo>
                  <a:lnTo>
                    <a:pt x="10" y="145"/>
                  </a:lnTo>
                  <a:lnTo>
                    <a:pt x="8" y="147"/>
                  </a:lnTo>
                  <a:lnTo>
                    <a:pt x="5" y="150"/>
                  </a:lnTo>
                  <a:lnTo>
                    <a:pt x="4" y="156"/>
                  </a:lnTo>
                  <a:lnTo>
                    <a:pt x="2" y="157"/>
                  </a:lnTo>
                  <a:lnTo>
                    <a:pt x="0" y="161"/>
                  </a:lnTo>
                  <a:lnTo>
                    <a:pt x="0" y="167"/>
                  </a:lnTo>
                  <a:lnTo>
                    <a:pt x="1" y="171"/>
                  </a:lnTo>
                  <a:lnTo>
                    <a:pt x="2" y="172"/>
                  </a:lnTo>
                  <a:lnTo>
                    <a:pt x="2" y="172"/>
                  </a:lnTo>
                  <a:lnTo>
                    <a:pt x="5" y="172"/>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09" name="Freeform 54">
              <a:extLst>
                <a:ext uri="{FF2B5EF4-FFF2-40B4-BE49-F238E27FC236}">
                  <a16:creationId xmlns:a16="http://schemas.microsoft.com/office/drawing/2014/main" id="{318C34AC-B7FF-0B45-AE3A-FEB209089022}"/>
                </a:ext>
              </a:extLst>
            </p:cNvPr>
            <p:cNvSpPr>
              <a:spLocks/>
            </p:cNvSpPr>
            <p:nvPr/>
          </p:nvSpPr>
          <p:spPr bwMode="auto">
            <a:xfrm>
              <a:off x="13388665" y="6752117"/>
              <a:ext cx="861890" cy="1510367"/>
            </a:xfrm>
            <a:custGeom>
              <a:avLst/>
              <a:gdLst>
                <a:gd name="T0" fmla="*/ 88 w 129"/>
                <a:gd name="T1" fmla="*/ 217 h 226"/>
                <a:gd name="T2" fmla="*/ 96 w 129"/>
                <a:gd name="T3" fmla="*/ 222 h 226"/>
                <a:gd name="T4" fmla="*/ 102 w 129"/>
                <a:gd name="T5" fmla="*/ 222 h 226"/>
                <a:gd name="T6" fmla="*/ 102 w 129"/>
                <a:gd name="T7" fmla="*/ 216 h 226"/>
                <a:gd name="T8" fmla="*/ 105 w 129"/>
                <a:gd name="T9" fmla="*/ 209 h 226"/>
                <a:gd name="T10" fmla="*/ 113 w 129"/>
                <a:gd name="T11" fmla="*/ 206 h 226"/>
                <a:gd name="T12" fmla="*/ 112 w 129"/>
                <a:gd name="T13" fmla="*/ 200 h 226"/>
                <a:gd name="T14" fmla="*/ 112 w 129"/>
                <a:gd name="T15" fmla="*/ 195 h 226"/>
                <a:gd name="T16" fmla="*/ 115 w 129"/>
                <a:gd name="T17" fmla="*/ 194 h 226"/>
                <a:gd name="T18" fmla="*/ 113 w 129"/>
                <a:gd name="T19" fmla="*/ 189 h 226"/>
                <a:gd name="T20" fmla="*/ 115 w 129"/>
                <a:gd name="T21" fmla="*/ 179 h 226"/>
                <a:gd name="T22" fmla="*/ 118 w 129"/>
                <a:gd name="T23" fmla="*/ 172 h 226"/>
                <a:gd name="T24" fmla="*/ 123 w 129"/>
                <a:gd name="T25" fmla="*/ 167 h 226"/>
                <a:gd name="T26" fmla="*/ 126 w 129"/>
                <a:gd name="T27" fmla="*/ 158 h 226"/>
                <a:gd name="T28" fmla="*/ 129 w 129"/>
                <a:gd name="T29" fmla="*/ 152 h 226"/>
                <a:gd name="T30" fmla="*/ 124 w 129"/>
                <a:gd name="T31" fmla="*/ 139 h 226"/>
                <a:gd name="T32" fmla="*/ 123 w 129"/>
                <a:gd name="T33" fmla="*/ 131 h 226"/>
                <a:gd name="T34" fmla="*/ 124 w 129"/>
                <a:gd name="T35" fmla="*/ 125 h 226"/>
                <a:gd name="T36" fmla="*/ 122 w 129"/>
                <a:gd name="T37" fmla="*/ 34 h 226"/>
                <a:gd name="T38" fmla="*/ 116 w 129"/>
                <a:gd name="T39" fmla="*/ 26 h 226"/>
                <a:gd name="T40" fmla="*/ 113 w 129"/>
                <a:gd name="T41" fmla="*/ 17 h 226"/>
                <a:gd name="T42" fmla="*/ 107 w 129"/>
                <a:gd name="T43" fmla="*/ 3 h 226"/>
                <a:gd name="T44" fmla="*/ 24 w 129"/>
                <a:gd name="T45" fmla="*/ 5 h 226"/>
                <a:gd name="T46" fmla="*/ 22 w 129"/>
                <a:gd name="T47" fmla="*/ 3 h 226"/>
                <a:gd name="T48" fmla="*/ 21 w 129"/>
                <a:gd name="T49" fmla="*/ 8 h 226"/>
                <a:gd name="T50" fmla="*/ 28 w 129"/>
                <a:gd name="T51" fmla="*/ 14 h 226"/>
                <a:gd name="T52" fmla="*/ 38 w 129"/>
                <a:gd name="T53" fmla="*/ 23 h 226"/>
                <a:gd name="T54" fmla="*/ 36 w 129"/>
                <a:gd name="T55" fmla="*/ 32 h 226"/>
                <a:gd name="T56" fmla="*/ 31 w 129"/>
                <a:gd name="T57" fmla="*/ 43 h 226"/>
                <a:gd name="T58" fmla="*/ 27 w 129"/>
                <a:gd name="T59" fmla="*/ 47 h 226"/>
                <a:gd name="T60" fmla="*/ 15 w 129"/>
                <a:gd name="T61" fmla="*/ 50 h 226"/>
                <a:gd name="T62" fmla="*/ 12 w 129"/>
                <a:gd name="T63" fmla="*/ 55 h 226"/>
                <a:gd name="T64" fmla="*/ 15 w 129"/>
                <a:gd name="T65" fmla="*/ 65 h 226"/>
                <a:gd name="T66" fmla="*/ 13 w 129"/>
                <a:gd name="T67" fmla="*/ 70 h 226"/>
                <a:gd name="T68" fmla="*/ 11 w 129"/>
                <a:gd name="T69" fmla="*/ 77 h 226"/>
                <a:gd name="T70" fmla="*/ 2 w 129"/>
                <a:gd name="T71" fmla="*/ 86 h 226"/>
                <a:gd name="T72" fmla="*/ 0 w 129"/>
                <a:gd name="T73" fmla="*/ 95 h 226"/>
                <a:gd name="T74" fmla="*/ 0 w 129"/>
                <a:gd name="T75" fmla="*/ 113 h 226"/>
                <a:gd name="T76" fmla="*/ 21 w 129"/>
                <a:gd name="T77" fmla="*/ 136 h 226"/>
                <a:gd name="T78" fmla="*/ 25 w 129"/>
                <a:gd name="T79" fmla="*/ 150 h 226"/>
                <a:gd name="T80" fmla="*/ 31 w 129"/>
                <a:gd name="T81" fmla="*/ 151 h 226"/>
                <a:gd name="T82" fmla="*/ 39 w 129"/>
                <a:gd name="T83" fmla="*/ 150 h 226"/>
                <a:gd name="T84" fmla="*/ 45 w 129"/>
                <a:gd name="T85" fmla="*/ 156 h 226"/>
                <a:gd name="T86" fmla="*/ 41 w 129"/>
                <a:gd name="T87" fmla="*/ 167 h 226"/>
                <a:gd name="T88" fmla="*/ 39 w 129"/>
                <a:gd name="T89" fmla="*/ 175 h 226"/>
                <a:gd name="T90" fmla="*/ 44 w 129"/>
                <a:gd name="T91" fmla="*/ 185 h 226"/>
                <a:gd name="T92" fmla="*/ 53 w 129"/>
                <a:gd name="T93" fmla="*/ 189 h 226"/>
                <a:gd name="T94" fmla="*/ 68 w 129"/>
                <a:gd name="T95" fmla="*/ 200 h 226"/>
                <a:gd name="T96" fmla="*/ 70 w 129"/>
                <a:gd name="T97" fmla="*/ 214 h 226"/>
                <a:gd name="T98" fmla="*/ 74 w 129"/>
                <a:gd name="T99" fmla="*/ 222 h 226"/>
                <a:gd name="T100" fmla="*/ 76 w 129"/>
                <a:gd name="T101" fmla="*/ 222 h 226"/>
                <a:gd name="T102" fmla="*/ 83 w 129"/>
                <a:gd name="T103" fmla="*/ 22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9" h="226">
                  <a:moveTo>
                    <a:pt x="86" y="218"/>
                  </a:moveTo>
                  <a:lnTo>
                    <a:pt x="88" y="217"/>
                  </a:lnTo>
                  <a:lnTo>
                    <a:pt x="92" y="219"/>
                  </a:lnTo>
                  <a:lnTo>
                    <a:pt x="96" y="222"/>
                  </a:lnTo>
                  <a:lnTo>
                    <a:pt x="99" y="222"/>
                  </a:lnTo>
                  <a:lnTo>
                    <a:pt x="102" y="222"/>
                  </a:lnTo>
                  <a:lnTo>
                    <a:pt x="104" y="221"/>
                  </a:lnTo>
                  <a:lnTo>
                    <a:pt x="102" y="216"/>
                  </a:lnTo>
                  <a:lnTo>
                    <a:pt x="102" y="211"/>
                  </a:lnTo>
                  <a:lnTo>
                    <a:pt x="105" y="209"/>
                  </a:lnTo>
                  <a:lnTo>
                    <a:pt x="111" y="207"/>
                  </a:lnTo>
                  <a:lnTo>
                    <a:pt x="113" y="206"/>
                  </a:lnTo>
                  <a:lnTo>
                    <a:pt x="112" y="203"/>
                  </a:lnTo>
                  <a:lnTo>
                    <a:pt x="112" y="200"/>
                  </a:lnTo>
                  <a:lnTo>
                    <a:pt x="112" y="199"/>
                  </a:lnTo>
                  <a:lnTo>
                    <a:pt x="112" y="195"/>
                  </a:lnTo>
                  <a:lnTo>
                    <a:pt x="115" y="194"/>
                  </a:lnTo>
                  <a:lnTo>
                    <a:pt x="115" y="194"/>
                  </a:lnTo>
                  <a:lnTo>
                    <a:pt x="114" y="193"/>
                  </a:lnTo>
                  <a:lnTo>
                    <a:pt x="113" y="189"/>
                  </a:lnTo>
                  <a:lnTo>
                    <a:pt x="113" y="183"/>
                  </a:lnTo>
                  <a:lnTo>
                    <a:pt x="115" y="179"/>
                  </a:lnTo>
                  <a:lnTo>
                    <a:pt x="117" y="178"/>
                  </a:lnTo>
                  <a:lnTo>
                    <a:pt x="118" y="172"/>
                  </a:lnTo>
                  <a:lnTo>
                    <a:pt x="121" y="169"/>
                  </a:lnTo>
                  <a:lnTo>
                    <a:pt x="123" y="167"/>
                  </a:lnTo>
                  <a:lnTo>
                    <a:pt x="124" y="162"/>
                  </a:lnTo>
                  <a:lnTo>
                    <a:pt x="126" y="158"/>
                  </a:lnTo>
                  <a:lnTo>
                    <a:pt x="129" y="156"/>
                  </a:lnTo>
                  <a:lnTo>
                    <a:pt x="129" y="152"/>
                  </a:lnTo>
                  <a:lnTo>
                    <a:pt x="128" y="146"/>
                  </a:lnTo>
                  <a:lnTo>
                    <a:pt x="124" y="139"/>
                  </a:lnTo>
                  <a:lnTo>
                    <a:pt x="123" y="135"/>
                  </a:lnTo>
                  <a:lnTo>
                    <a:pt x="123" y="131"/>
                  </a:lnTo>
                  <a:lnTo>
                    <a:pt x="123" y="128"/>
                  </a:lnTo>
                  <a:lnTo>
                    <a:pt x="124" y="125"/>
                  </a:lnTo>
                  <a:lnTo>
                    <a:pt x="121" y="34"/>
                  </a:lnTo>
                  <a:lnTo>
                    <a:pt x="122" y="34"/>
                  </a:lnTo>
                  <a:lnTo>
                    <a:pt x="118" y="31"/>
                  </a:lnTo>
                  <a:lnTo>
                    <a:pt x="116" y="26"/>
                  </a:lnTo>
                  <a:lnTo>
                    <a:pt x="114" y="23"/>
                  </a:lnTo>
                  <a:lnTo>
                    <a:pt x="113" y="17"/>
                  </a:lnTo>
                  <a:lnTo>
                    <a:pt x="109" y="13"/>
                  </a:lnTo>
                  <a:lnTo>
                    <a:pt x="107" y="3"/>
                  </a:lnTo>
                  <a:lnTo>
                    <a:pt x="107" y="0"/>
                  </a:lnTo>
                  <a:lnTo>
                    <a:pt x="24" y="5"/>
                  </a:lnTo>
                  <a:lnTo>
                    <a:pt x="22" y="3"/>
                  </a:lnTo>
                  <a:lnTo>
                    <a:pt x="22" y="3"/>
                  </a:lnTo>
                  <a:lnTo>
                    <a:pt x="21" y="6"/>
                  </a:lnTo>
                  <a:lnTo>
                    <a:pt x="21" y="8"/>
                  </a:lnTo>
                  <a:lnTo>
                    <a:pt x="24" y="11"/>
                  </a:lnTo>
                  <a:lnTo>
                    <a:pt x="28" y="14"/>
                  </a:lnTo>
                  <a:lnTo>
                    <a:pt x="33" y="18"/>
                  </a:lnTo>
                  <a:lnTo>
                    <a:pt x="38" y="23"/>
                  </a:lnTo>
                  <a:lnTo>
                    <a:pt x="38" y="26"/>
                  </a:lnTo>
                  <a:lnTo>
                    <a:pt x="36" y="32"/>
                  </a:lnTo>
                  <a:lnTo>
                    <a:pt x="34" y="35"/>
                  </a:lnTo>
                  <a:lnTo>
                    <a:pt x="31" y="43"/>
                  </a:lnTo>
                  <a:lnTo>
                    <a:pt x="29" y="45"/>
                  </a:lnTo>
                  <a:lnTo>
                    <a:pt x="27" y="47"/>
                  </a:lnTo>
                  <a:lnTo>
                    <a:pt x="21" y="50"/>
                  </a:lnTo>
                  <a:lnTo>
                    <a:pt x="15" y="50"/>
                  </a:lnTo>
                  <a:lnTo>
                    <a:pt x="12" y="51"/>
                  </a:lnTo>
                  <a:lnTo>
                    <a:pt x="12" y="55"/>
                  </a:lnTo>
                  <a:lnTo>
                    <a:pt x="12" y="58"/>
                  </a:lnTo>
                  <a:lnTo>
                    <a:pt x="15" y="65"/>
                  </a:lnTo>
                  <a:lnTo>
                    <a:pt x="17" y="67"/>
                  </a:lnTo>
                  <a:lnTo>
                    <a:pt x="13" y="70"/>
                  </a:lnTo>
                  <a:lnTo>
                    <a:pt x="13" y="77"/>
                  </a:lnTo>
                  <a:lnTo>
                    <a:pt x="11" y="77"/>
                  </a:lnTo>
                  <a:lnTo>
                    <a:pt x="8" y="80"/>
                  </a:lnTo>
                  <a:lnTo>
                    <a:pt x="2" y="86"/>
                  </a:lnTo>
                  <a:lnTo>
                    <a:pt x="3" y="92"/>
                  </a:lnTo>
                  <a:lnTo>
                    <a:pt x="0" y="95"/>
                  </a:lnTo>
                  <a:lnTo>
                    <a:pt x="0" y="104"/>
                  </a:lnTo>
                  <a:lnTo>
                    <a:pt x="0" y="113"/>
                  </a:lnTo>
                  <a:lnTo>
                    <a:pt x="6" y="123"/>
                  </a:lnTo>
                  <a:lnTo>
                    <a:pt x="21" y="136"/>
                  </a:lnTo>
                  <a:lnTo>
                    <a:pt x="25" y="142"/>
                  </a:lnTo>
                  <a:lnTo>
                    <a:pt x="25" y="150"/>
                  </a:lnTo>
                  <a:lnTo>
                    <a:pt x="30" y="154"/>
                  </a:lnTo>
                  <a:lnTo>
                    <a:pt x="31" y="151"/>
                  </a:lnTo>
                  <a:lnTo>
                    <a:pt x="34" y="150"/>
                  </a:lnTo>
                  <a:lnTo>
                    <a:pt x="39" y="150"/>
                  </a:lnTo>
                  <a:lnTo>
                    <a:pt x="42" y="153"/>
                  </a:lnTo>
                  <a:lnTo>
                    <a:pt x="45" y="156"/>
                  </a:lnTo>
                  <a:lnTo>
                    <a:pt x="42" y="162"/>
                  </a:lnTo>
                  <a:lnTo>
                    <a:pt x="41" y="167"/>
                  </a:lnTo>
                  <a:lnTo>
                    <a:pt x="41" y="170"/>
                  </a:lnTo>
                  <a:lnTo>
                    <a:pt x="39" y="175"/>
                  </a:lnTo>
                  <a:lnTo>
                    <a:pt x="39" y="180"/>
                  </a:lnTo>
                  <a:lnTo>
                    <a:pt x="44" y="185"/>
                  </a:lnTo>
                  <a:lnTo>
                    <a:pt x="51" y="190"/>
                  </a:lnTo>
                  <a:lnTo>
                    <a:pt x="53" y="189"/>
                  </a:lnTo>
                  <a:lnTo>
                    <a:pt x="64" y="196"/>
                  </a:lnTo>
                  <a:lnTo>
                    <a:pt x="68" y="200"/>
                  </a:lnTo>
                  <a:lnTo>
                    <a:pt x="71" y="209"/>
                  </a:lnTo>
                  <a:lnTo>
                    <a:pt x="70" y="214"/>
                  </a:lnTo>
                  <a:lnTo>
                    <a:pt x="69" y="217"/>
                  </a:lnTo>
                  <a:lnTo>
                    <a:pt x="74" y="222"/>
                  </a:lnTo>
                  <a:lnTo>
                    <a:pt x="74" y="226"/>
                  </a:lnTo>
                  <a:lnTo>
                    <a:pt x="76" y="222"/>
                  </a:lnTo>
                  <a:lnTo>
                    <a:pt x="80" y="222"/>
                  </a:lnTo>
                  <a:lnTo>
                    <a:pt x="83" y="221"/>
                  </a:lnTo>
                  <a:lnTo>
                    <a:pt x="86" y="21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10" name="Freeform 55">
              <a:extLst>
                <a:ext uri="{FF2B5EF4-FFF2-40B4-BE49-F238E27FC236}">
                  <a16:creationId xmlns:a16="http://schemas.microsoft.com/office/drawing/2014/main" id="{3F372C96-E46E-274F-AEF4-5F404E3DF7B1}"/>
                </a:ext>
              </a:extLst>
            </p:cNvPr>
            <p:cNvSpPr>
              <a:spLocks/>
            </p:cNvSpPr>
            <p:nvPr/>
          </p:nvSpPr>
          <p:spPr bwMode="auto">
            <a:xfrm>
              <a:off x="12333016" y="6417958"/>
              <a:ext cx="1309539" cy="962359"/>
            </a:xfrm>
            <a:custGeom>
              <a:avLst/>
              <a:gdLst>
                <a:gd name="T0" fmla="*/ 196 w 231"/>
                <a:gd name="T1" fmla="*/ 154 h 170"/>
                <a:gd name="T2" fmla="*/ 201 w 231"/>
                <a:gd name="T3" fmla="*/ 150 h 170"/>
                <a:gd name="T4" fmla="*/ 206 w 231"/>
                <a:gd name="T5" fmla="*/ 139 h 170"/>
                <a:gd name="T6" fmla="*/ 200 w 231"/>
                <a:gd name="T7" fmla="*/ 128 h 170"/>
                <a:gd name="T8" fmla="*/ 200 w 231"/>
                <a:gd name="T9" fmla="*/ 120 h 170"/>
                <a:gd name="T10" fmla="*/ 211 w 231"/>
                <a:gd name="T11" fmla="*/ 118 h 170"/>
                <a:gd name="T12" fmla="*/ 220 w 231"/>
                <a:gd name="T13" fmla="*/ 113 h 170"/>
                <a:gd name="T14" fmla="*/ 226 w 231"/>
                <a:gd name="T15" fmla="*/ 101 h 170"/>
                <a:gd name="T16" fmla="*/ 231 w 231"/>
                <a:gd name="T17" fmla="*/ 90 h 170"/>
                <a:gd name="T18" fmla="*/ 225 w 231"/>
                <a:gd name="T19" fmla="*/ 81 h 170"/>
                <a:gd name="T20" fmla="*/ 215 w 231"/>
                <a:gd name="T21" fmla="*/ 72 h 170"/>
                <a:gd name="T22" fmla="*/ 211 w 231"/>
                <a:gd name="T23" fmla="*/ 66 h 170"/>
                <a:gd name="T24" fmla="*/ 214 w 231"/>
                <a:gd name="T25" fmla="*/ 65 h 170"/>
                <a:gd name="T26" fmla="*/ 206 w 231"/>
                <a:gd name="T27" fmla="*/ 59 h 170"/>
                <a:gd name="T28" fmla="*/ 196 w 231"/>
                <a:gd name="T29" fmla="*/ 55 h 170"/>
                <a:gd name="T30" fmla="*/ 194 w 231"/>
                <a:gd name="T31" fmla="*/ 45 h 170"/>
                <a:gd name="T32" fmla="*/ 194 w 231"/>
                <a:gd name="T33" fmla="*/ 35 h 170"/>
                <a:gd name="T34" fmla="*/ 192 w 231"/>
                <a:gd name="T35" fmla="*/ 25 h 170"/>
                <a:gd name="T36" fmla="*/ 7 w 231"/>
                <a:gd name="T37" fmla="*/ 22 h 170"/>
                <a:gd name="T38" fmla="*/ 8 w 231"/>
                <a:gd name="T39" fmla="*/ 0 h 170"/>
                <a:gd name="T40" fmla="*/ 4 w 231"/>
                <a:gd name="T41" fmla="*/ 23 h 170"/>
                <a:gd name="T42" fmla="*/ 3 w 231"/>
                <a:gd name="T43" fmla="*/ 31 h 170"/>
                <a:gd name="T44" fmla="*/ 7 w 231"/>
                <a:gd name="T45" fmla="*/ 37 h 170"/>
                <a:gd name="T46" fmla="*/ 5 w 231"/>
                <a:gd name="T47" fmla="*/ 42 h 170"/>
                <a:gd name="T48" fmla="*/ 4 w 231"/>
                <a:gd name="T49" fmla="*/ 52 h 170"/>
                <a:gd name="T50" fmla="*/ 0 w 231"/>
                <a:gd name="T51" fmla="*/ 56 h 170"/>
                <a:gd name="T52" fmla="*/ 4 w 231"/>
                <a:gd name="T53" fmla="*/ 62 h 170"/>
                <a:gd name="T54" fmla="*/ 4 w 231"/>
                <a:gd name="T55" fmla="*/ 69 h 170"/>
                <a:gd name="T56" fmla="*/ 6 w 231"/>
                <a:gd name="T57" fmla="*/ 71 h 170"/>
                <a:gd name="T58" fmla="*/ 12 w 231"/>
                <a:gd name="T59" fmla="*/ 85 h 170"/>
                <a:gd name="T60" fmla="*/ 16 w 231"/>
                <a:gd name="T61" fmla="*/ 96 h 170"/>
                <a:gd name="T62" fmla="*/ 19 w 231"/>
                <a:gd name="T63" fmla="*/ 102 h 170"/>
                <a:gd name="T64" fmla="*/ 20 w 231"/>
                <a:gd name="T65" fmla="*/ 104 h 170"/>
                <a:gd name="T66" fmla="*/ 18 w 231"/>
                <a:gd name="T67" fmla="*/ 109 h 170"/>
                <a:gd name="T68" fmla="*/ 20 w 231"/>
                <a:gd name="T69" fmla="*/ 116 h 170"/>
                <a:gd name="T70" fmla="*/ 24 w 231"/>
                <a:gd name="T71" fmla="*/ 118 h 170"/>
                <a:gd name="T72" fmla="*/ 26 w 231"/>
                <a:gd name="T73" fmla="*/ 135 h 170"/>
                <a:gd name="T74" fmla="*/ 27 w 231"/>
                <a:gd name="T75" fmla="*/ 142 h 170"/>
                <a:gd name="T76" fmla="*/ 28 w 231"/>
                <a:gd name="T77" fmla="*/ 154 h 170"/>
                <a:gd name="T78" fmla="*/ 30 w 231"/>
                <a:gd name="T79" fmla="*/ 162 h 170"/>
                <a:gd name="T80" fmla="*/ 188 w 231"/>
                <a:gd name="T81" fmla="*/ 170 h 170"/>
                <a:gd name="T82" fmla="*/ 189 w 231"/>
                <a:gd name="T83" fmla="*/ 16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1" h="170">
                  <a:moveTo>
                    <a:pt x="189" y="161"/>
                  </a:moveTo>
                  <a:cubicBezTo>
                    <a:pt x="196" y="154"/>
                    <a:pt x="196" y="154"/>
                    <a:pt x="196" y="154"/>
                  </a:cubicBezTo>
                  <a:cubicBezTo>
                    <a:pt x="199" y="150"/>
                    <a:pt x="199" y="150"/>
                    <a:pt x="199" y="150"/>
                  </a:cubicBezTo>
                  <a:cubicBezTo>
                    <a:pt x="201" y="150"/>
                    <a:pt x="201" y="150"/>
                    <a:pt x="201" y="150"/>
                  </a:cubicBezTo>
                  <a:cubicBezTo>
                    <a:pt x="202" y="142"/>
                    <a:pt x="202" y="142"/>
                    <a:pt x="202" y="142"/>
                  </a:cubicBezTo>
                  <a:cubicBezTo>
                    <a:pt x="206" y="139"/>
                    <a:pt x="206" y="139"/>
                    <a:pt x="206" y="139"/>
                  </a:cubicBezTo>
                  <a:cubicBezTo>
                    <a:pt x="204" y="136"/>
                    <a:pt x="204" y="136"/>
                    <a:pt x="204" y="136"/>
                  </a:cubicBezTo>
                  <a:cubicBezTo>
                    <a:pt x="200" y="128"/>
                    <a:pt x="200" y="128"/>
                    <a:pt x="200" y="128"/>
                  </a:cubicBezTo>
                  <a:cubicBezTo>
                    <a:pt x="200" y="124"/>
                    <a:pt x="200" y="124"/>
                    <a:pt x="200" y="124"/>
                  </a:cubicBezTo>
                  <a:cubicBezTo>
                    <a:pt x="200" y="120"/>
                    <a:pt x="200" y="120"/>
                    <a:pt x="200" y="120"/>
                  </a:cubicBezTo>
                  <a:cubicBezTo>
                    <a:pt x="204" y="118"/>
                    <a:pt x="204" y="118"/>
                    <a:pt x="204" y="118"/>
                  </a:cubicBezTo>
                  <a:cubicBezTo>
                    <a:pt x="211" y="118"/>
                    <a:pt x="211" y="118"/>
                    <a:pt x="211" y="118"/>
                  </a:cubicBezTo>
                  <a:cubicBezTo>
                    <a:pt x="218" y="115"/>
                    <a:pt x="218" y="115"/>
                    <a:pt x="218" y="115"/>
                  </a:cubicBezTo>
                  <a:cubicBezTo>
                    <a:pt x="220" y="113"/>
                    <a:pt x="220" y="113"/>
                    <a:pt x="220" y="113"/>
                  </a:cubicBezTo>
                  <a:cubicBezTo>
                    <a:pt x="223" y="110"/>
                    <a:pt x="223" y="110"/>
                    <a:pt x="223" y="110"/>
                  </a:cubicBezTo>
                  <a:cubicBezTo>
                    <a:pt x="226" y="101"/>
                    <a:pt x="226" y="101"/>
                    <a:pt x="226" y="101"/>
                  </a:cubicBezTo>
                  <a:cubicBezTo>
                    <a:pt x="229" y="97"/>
                    <a:pt x="229" y="97"/>
                    <a:pt x="229" y="97"/>
                  </a:cubicBezTo>
                  <a:cubicBezTo>
                    <a:pt x="231" y="90"/>
                    <a:pt x="231" y="90"/>
                    <a:pt x="231" y="90"/>
                  </a:cubicBezTo>
                  <a:cubicBezTo>
                    <a:pt x="231" y="87"/>
                    <a:pt x="231" y="87"/>
                    <a:pt x="231" y="87"/>
                  </a:cubicBezTo>
                  <a:cubicBezTo>
                    <a:pt x="225" y="81"/>
                    <a:pt x="225" y="81"/>
                    <a:pt x="225" y="81"/>
                  </a:cubicBezTo>
                  <a:cubicBezTo>
                    <a:pt x="219" y="76"/>
                    <a:pt x="219" y="76"/>
                    <a:pt x="219" y="76"/>
                  </a:cubicBezTo>
                  <a:cubicBezTo>
                    <a:pt x="215" y="72"/>
                    <a:pt x="215" y="72"/>
                    <a:pt x="215" y="72"/>
                  </a:cubicBezTo>
                  <a:cubicBezTo>
                    <a:pt x="211" y="69"/>
                    <a:pt x="211" y="69"/>
                    <a:pt x="211" y="69"/>
                  </a:cubicBezTo>
                  <a:cubicBezTo>
                    <a:pt x="211" y="66"/>
                    <a:pt x="211" y="66"/>
                    <a:pt x="211" y="66"/>
                  </a:cubicBezTo>
                  <a:cubicBezTo>
                    <a:pt x="212" y="63"/>
                    <a:pt x="212" y="63"/>
                    <a:pt x="212" y="63"/>
                  </a:cubicBezTo>
                  <a:cubicBezTo>
                    <a:pt x="214" y="65"/>
                    <a:pt x="214" y="65"/>
                    <a:pt x="214" y="65"/>
                  </a:cubicBezTo>
                  <a:cubicBezTo>
                    <a:pt x="211" y="61"/>
                    <a:pt x="211" y="61"/>
                    <a:pt x="211" y="61"/>
                  </a:cubicBezTo>
                  <a:cubicBezTo>
                    <a:pt x="211" y="61"/>
                    <a:pt x="207" y="59"/>
                    <a:pt x="206" y="59"/>
                  </a:cubicBezTo>
                  <a:cubicBezTo>
                    <a:pt x="205" y="59"/>
                    <a:pt x="201" y="55"/>
                    <a:pt x="201" y="55"/>
                  </a:cubicBezTo>
                  <a:cubicBezTo>
                    <a:pt x="196" y="55"/>
                    <a:pt x="196" y="55"/>
                    <a:pt x="196" y="55"/>
                  </a:cubicBezTo>
                  <a:cubicBezTo>
                    <a:pt x="196" y="50"/>
                    <a:pt x="196" y="50"/>
                    <a:pt x="196" y="50"/>
                  </a:cubicBezTo>
                  <a:cubicBezTo>
                    <a:pt x="194" y="45"/>
                    <a:pt x="194" y="45"/>
                    <a:pt x="194" y="45"/>
                  </a:cubicBezTo>
                  <a:cubicBezTo>
                    <a:pt x="194" y="39"/>
                    <a:pt x="194" y="39"/>
                    <a:pt x="194" y="39"/>
                  </a:cubicBezTo>
                  <a:cubicBezTo>
                    <a:pt x="194" y="35"/>
                    <a:pt x="194" y="35"/>
                    <a:pt x="194" y="35"/>
                  </a:cubicBezTo>
                  <a:cubicBezTo>
                    <a:pt x="194" y="28"/>
                    <a:pt x="194" y="28"/>
                    <a:pt x="194" y="28"/>
                  </a:cubicBezTo>
                  <a:cubicBezTo>
                    <a:pt x="192" y="25"/>
                    <a:pt x="192" y="25"/>
                    <a:pt x="192" y="25"/>
                  </a:cubicBezTo>
                  <a:cubicBezTo>
                    <a:pt x="189" y="18"/>
                    <a:pt x="189" y="18"/>
                    <a:pt x="189" y="18"/>
                  </a:cubicBezTo>
                  <a:cubicBezTo>
                    <a:pt x="7" y="22"/>
                    <a:pt x="7" y="22"/>
                    <a:pt x="7" y="22"/>
                  </a:cubicBezTo>
                  <a:cubicBezTo>
                    <a:pt x="8" y="0"/>
                    <a:pt x="8" y="0"/>
                    <a:pt x="8" y="0"/>
                  </a:cubicBezTo>
                  <a:cubicBezTo>
                    <a:pt x="8" y="0"/>
                    <a:pt x="8" y="0"/>
                    <a:pt x="8" y="0"/>
                  </a:cubicBezTo>
                  <a:cubicBezTo>
                    <a:pt x="7" y="23"/>
                    <a:pt x="7" y="23"/>
                    <a:pt x="7" y="23"/>
                  </a:cubicBezTo>
                  <a:cubicBezTo>
                    <a:pt x="4" y="23"/>
                    <a:pt x="4" y="23"/>
                    <a:pt x="4" y="23"/>
                  </a:cubicBezTo>
                  <a:cubicBezTo>
                    <a:pt x="4" y="26"/>
                    <a:pt x="4" y="26"/>
                    <a:pt x="4" y="26"/>
                  </a:cubicBezTo>
                  <a:cubicBezTo>
                    <a:pt x="3" y="31"/>
                    <a:pt x="3" y="31"/>
                    <a:pt x="3" y="31"/>
                  </a:cubicBezTo>
                  <a:cubicBezTo>
                    <a:pt x="5" y="32"/>
                    <a:pt x="5" y="32"/>
                    <a:pt x="5" y="32"/>
                  </a:cubicBezTo>
                  <a:cubicBezTo>
                    <a:pt x="7" y="37"/>
                    <a:pt x="7" y="37"/>
                    <a:pt x="7" y="37"/>
                  </a:cubicBezTo>
                  <a:cubicBezTo>
                    <a:pt x="7" y="41"/>
                    <a:pt x="7" y="41"/>
                    <a:pt x="7" y="41"/>
                  </a:cubicBezTo>
                  <a:cubicBezTo>
                    <a:pt x="5" y="42"/>
                    <a:pt x="5" y="42"/>
                    <a:pt x="5" y="42"/>
                  </a:cubicBezTo>
                  <a:cubicBezTo>
                    <a:pt x="4" y="45"/>
                    <a:pt x="4" y="45"/>
                    <a:pt x="4" y="45"/>
                  </a:cubicBezTo>
                  <a:cubicBezTo>
                    <a:pt x="4" y="52"/>
                    <a:pt x="4" y="52"/>
                    <a:pt x="4" y="52"/>
                  </a:cubicBezTo>
                  <a:cubicBezTo>
                    <a:pt x="1" y="53"/>
                    <a:pt x="1" y="53"/>
                    <a:pt x="1" y="53"/>
                  </a:cubicBezTo>
                  <a:cubicBezTo>
                    <a:pt x="0" y="56"/>
                    <a:pt x="0" y="56"/>
                    <a:pt x="0" y="56"/>
                  </a:cubicBezTo>
                  <a:cubicBezTo>
                    <a:pt x="0" y="59"/>
                    <a:pt x="0" y="59"/>
                    <a:pt x="0" y="59"/>
                  </a:cubicBezTo>
                  <a:cubicBezTo>
                    <a:pt x="4" y="62"/>
                    <a:pt x="4" y="62"/>
                    <a:pt x="4" y="62"/>
                  </a:cubicBezTo>
                  <a:cubicBezTo>
                    <a:pt x="4" y="66"/>
                    <a:pt x="4" y="66"/>
                    <a:pt x="4" y="66"/>
                  </a:cubicBezTo>
                  <a:cubicBezTo>
                    <a:pt x="4" y="69"/>
                    <a:pt x="4" y="69"/>
                    <a:pt x="4" y="69"/>
                  </a:cubicBezTo>
                  <a:cubicBezTo>
                    <a:pt x="3" y="67"/>
                    <a:pt x="3" y="67"/>
                    <a:pt x="3" y="67"/>
                  </a:cubicBezTo>
                  <a:cubicBezTo>
                    <a:pt x="6" y="71"/>
                    <a:pt x="6" y="71"/>
                    <a:pt x="6" y="71"/>
                  </a:cubicBezTo>
                  <a:cubicBezTo>
                    <a:pt x="9" y="80"/>
                    <a:pt x="9" y="80"/>
                    <a:pt x="9" y="80"/>
                  </a:cubicBezTo>
                  <a:cubicBezTo>
                    <a:pt x="12" y="85"/>
                    <a:pt x="12" y="85"/>
                    <a:pt x="12" y="85"/>
                  </a:cubicBezTo>
                  <a:cubicBezTo>
                    <a:pt x="14" y="91"/>
                    <a:pt x="14" y="91"/>
                    <a:pt x="14" y="91"/>
                  </a:cubicBezTo>
                  <a:cubicBezTo>
                    <a:pt x="16" y="96"/>
                    <a:pt x="16" y="96"/>
                    <a:pt x="16" y="96"/>
                  </a:cubicBezTo>
                  <a:cubicBezTo>
                    <a:pt x="18" y="99"/>
                    <a:pt x="18" y="99"/>
                    <a:pt x="18" y="99"/>
                  </a:cubicBezTo>
                  <a:cubicBezTo>
                    <a:pt x="19" y="102"/>
                    <a:pt x="19" y="102"/>
                    <a:pt x="19" y="102"/>
                  </a:cubicBezTo>
                  <a:cubicBezTo>
                    <a:pt x="20" y="103"/>
                    <a:pt x="20" y="103"/>
                    <a:pt x="20" y="103"/>
                  </a:cubicBezTo>
                  <a:cubicBezTo>
                    <a:pt x="20" y="104"/>
                    <a:pt x="20" y="104"/>
                    <a:pt x="20" y="104"/>
                  </a:cubicBezTo>
                  <a:cubicBezTo>
                    <a:pt x="17" y="105"/>
                    <a:pt x="17" y="105"/>
                    <a:pt x="17" y="105"/>
                  </a:cubicBezTo>
                  <a:cubicBezTo>
                    <a:pt x="18" y="109"/>
                    <a:pt x="18" y="109"/>
                    <a:pt x="18" y="109"/>
                  </a:cubicBezTo>
                  <a:cubicBezTo>
                    <a:pt x="19" y="114"/>
                    <a:pt x="19" y="114"/>
                    <a:pt x="19" y="114"/>
                  </a:cubicBezTo>
                  <a:cubicBezTo>
                    <a:pt x="20" y="116"/>
                    <a:pt x="20" y="116"/>
                    <a:pt x="20" y="116"/>
                  </a:cubicBezTo>
                  <a:cubicBezTo>
                    <a:pt x="22" y="116"/>
                    <a:pt x="22" y="116"/>
                    <a:pt x="22" y="116"/>
                  </a:cubicBezTo>
                  <a:cubicBezTo>
                    <a:pt x="24" y="118"/>
                    <a:pt x="24" y="118"/>
                    <a:pt x="24" y="118"/>
                  </a:cubicBezTo>
                  <a:cubicBezTo>
                    <a:pt x="26" y="125"/>
                    <a:pt x="26" y="125"/>
                    <a:pt x="26" y="125"/>
                  </a:cubicBezTo>
                  <a:cubicBezTo>
                    <a:pt x="26" y="135"/>
                    <a:pt x="26" y="135"/>
                    <a:pt x="26" y="135"/>
                  </a:cubicBezTo>
                  <a:cubicBezTo>
                    <a:pt x="25" y="139"/>
                    <a:pt x="25" y="139"/>
                    <a:pt x="25" y="139"/>
                  </a:cubicBezTo>
                  <a:cubicBezTo>
                    <a:pt x="27" y="142"/>
                    <a:pt x="27" y="142"/>
                    <a:pt x="27" y="142"/>
                  </a:cubicBezTo>
                  <a:cubicBezTo>
                    <a:pt x="28" y="144"/>
                    <a:pt x="28" y="144"/>
                    <a:pt x="28" y="144"/>
                  </a:cubicBezTo>
                  <a:cubicBezTo>
                    <a:pt x="28" y="154"/>
                    <a:pt x="28" y="154"/>
                    <a:pt x="28" y="154"/>
                  </a:cubicBezTo>
                  <a:cubicBezTo>
                    <a:pt x="30" y="161"/>
                    <a:pt x="30" y="161"/>
                    <a:pt x="30" y="161"/>
                  </a:cubicBezTo>
                  <a:cubicBezTo>
                    <a:pt x="30" y="162"/>
                    <a:pt x="30" y="162"/>
                    <a:pt x="30" y="162"/>
                  </a:cubicBezTo>
                  <a:cubicBezTo>
                    <a:pt x="176" y="160"/>
                    <a:pt x="176" y="160"/>
                    <a:pt x="176" y="160"/>
                  </a:cubicBezTo>
                  <a:cubicBezTo>
                    <a:pt x="188" y="170"/>
                    <a:pt x="188" y="170"/>
                    <a:pt x="188" y="170"/>
                  </a:cubicBezTo>
                  <a:cubicBezTo>
                    <a:pt x="190" y="168"/>
                    <a:pt x="190" y="168"/>
                    <a:pt x="190" y="168"/>
                  </a:cubicBezTo>
                  <a:lnTo>
                    <a:pt x="189" y="16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11" name="Freeform 210">
              <a:extLst>
                <a:ext uri="{FF2B5EF4-FFF2-40B4-BE49-F238E27FC236}">
                  <a16:creationId xmlns:a16="http://schemas.microsoft.com/office/drawing/2014/main" id="{F7DB0608-CD34-FA46-BD54-5500785980E9}"/>
                </a:ext>
              </a:extLst>
            </p:cNvPr>
            <p:cNvSpPr>
              <a:spLocks/>
            </p:cNvSpPr>
            <p:nvPr/>
          </p:nvSpPr>
          <p:spPr bwMode="auto">
            <a:xfrm>
              <a:off x="6372202" y="9645867"/>
              <a:ext cx="2914128" cy="2265551"/>
            </a:xfrm>
            <a:custGeom>
              <a:avLst/>
              <a:gdLst>
                <a:gd name="connsiteX0" fmla="*/ 302516 w 770887"/>
                <a:gd name="connsiteY0" fmla="*/ 482511 h 599162"/>
                <a:gd name="connsiteX1" fmla="*/ 307819 w 770887"/>
                <a:gd name="connsiteY1" fmla="*/ 487813 h 599162"/>
                <a:gd name="connsiteX2" fmla="*/ 318423 w 770887"/>
                <a:gd name="connsiteY2" fmla="*/ 494883 h 599162"/>
                <a:gd name="connsiteX3" fmla="*/ 311354 w 770887"/>
                <a:gd name="connsiteY3" fmla="*/ 496651 h 599162"/>
                <a:gd name="connsiteX4" fmla="*/ 307819 w 770887"/>
                <a:gd name="connsiteY4" fmla="*/ 496651 h 599162"/>
                <a:gd name="connsiteX5" fmla="*/ 300749 w 770887"/>
                <a:gd name="connsiteY5" fmla="*/ 501953 h 599162"/>
                <a:gd name="connsiteX6" fmla="*/ 300749 w 770887"/>
                <a:gd name="connsiteY6" fmla="*/ 503720 h 599162"/>
                <a:gd name="connsiteX7" fmla="*/ 300749 w 770887"/>
                <a:gd name="connsiteY7" fmla="*/ 509023 h 599162"/>
                <a:gd name="connsiteX8" fmla="*/ 304284 w 770887"/>
                <a:gd name="connsiteY8" fmla="*/ 509023 h 599162"/>
                <a:gd name="connsiteX9" fmla="*/ 311354 w 770887"/>
                <a:gd name="connsiteY9" fmla="*/ 517860 h 599162"/>
                <a:gd name="connsiteX10" fmla="*/ 311354 w 770887"/>
                <a:gd name="connsiteY10" fmla="*/ 521395 h 599162"/>
                <a:gd name="connsiteX11" fmla="*/ 306051 w 770887"/>
                <a:gd name="connsiteY11" fmla="*/ 523162 h 599162"/>
                <a:gd name="connsiteX12" fmla="*/ 302516 w 770887"/>
                <a:gd name="connsiteY12" fmla="*/ 523162 h 599162"/>
                <a:gd name="connsiteX13" fmla="*/ 298982 w 770887"/>
                <a:gd name="connsiteY13" fmla="*/ 524930 h 599162"/>
                <a:gd name="connsiteX14" fmla="*/ 297214 w 770887"/>
                <a:gd name="connsiteY14" fmla="*/ 524930 h 599162"/>
                <a:gd name="connsiteX15" fmla="*/ 291912 w 770887"/>
                <a:gd name="connsiteY15" fmla="*/ 528465 h 599162"/>
                <a:gd name="connsiteX16" fmla="*/ 291912 w 770887"/>
                <a:gd name="connsiteY16" fmla="*/ 533767 h 599162"/>
                <a:gd name="connsiteX17" fmla="*/ 291912 w 770887"/>
                <a:gd name="connsiteY17" fmla="*/ 535534 h 599162"/>
                <a:gd name="connsiteX18" fmla="*/ 288377 w 770887"/>
                <a:gd name="connsiteY18" fmla="*/ 540837 h 599162"/>
                <a:gd name="connsiteX19" fmla="*/ 283075 w 770887"/>
                <a:gd name="connsiteY19" fmla="*/ 531999 h 599162"/>
                <a:gd name="connsiteX20" fmla="*/ 283075 w 770887"/>
                <a:gd name="connsiteY20" fmla="*/ 533767 h 599162"/>
                <a:gd name="connsiteX21" fmla="*/ 281307 w 770887"/>
                <a:gd name="connsiteY21" fmla="*/ 537302 h 599162"/>
                <a:gd name="connsiteX22" fmla="*/ 276005 w 770887"/>
                <a:gd name="connsiteY22" fmla="*/ 542604 h 599162"/>
                <a:gd name="connsiteX23" fmla="*/ 272470 w 770887"/>
                <a:gd name="connsiteY23" fmla="*/ 549674 h 599162"/>
                <a:gd name="connsiteX24" fmla="*/ 272470 w 770887"/>
                <a:gd name="connsiteY24" fmla="*/ 551441 h 599162"/>
                <a:gd name="connsiteX25" fmla="*/ 272470 w 770887"/>
                <a:gd name="connsiteY25" fmla="*/ 558511 h 599162"/>
                <a:gd name="connsiteX26" fmla="*/ 256563 w 770887"/>
                <a:gd name="connsiteY26" fmla="*/ 558511 h 599162"/>
                <a:gd name="connsiteX27" fmla="*/ 268935 w 770887"/>
                <a:gd name="connsiteY27" fmla="*/ 554976 h 599162"/>
                <a:gd name="connsiteX28" fmla="*/ 270703 w 770887"/>
                <a:gd name="connsiteY28" fmla="*/ 551441 h 599162"/>
                <a:gd name="connsiteX29" fmla="*/ 272470 w 770887"/>
                <a:gd name="connsiteY29" fmla="*/ 547906 h 599162"/>
                <a:gd name="connsiteX30" fmla="*/ 270703 w 770887"/>
                <a:gd name="connsiteY30" fmla="*/ 542604 h 599162"/>
                <a:gd name="connsiteX31" fmla="*/ 267168 w 770887"/>
                <a:gd name="connsiteY31" fmla="*/ 540837 h 599162"/>
                <a:gd name="connsiteX32" fmla="*/ 265400 w 770887"/>
                <a:gd name="connsiteY32" fmla="*/ 540837 h 599162"/>
                <a:gd name="connsiteX33" fmla="*/ 261866 w 770887"/>
                <a:gd name="connsiteY33" fmla="*/ 537302 h 599162"/>
                <a:gd name="connsiteX34" fmla="*/ 261866 w 770887"/>
                <a:gd name="connsiteY34" fmla="*/ 535534 h 599162"/>
                <a:gd name="connsiteX35" fmla="*/ 260098 w 770887"/>
                <a:gd name="connsiteY35" fmla="*/ 524930 h 599162"/>
                <a:gd name="connsiteX36" fmla="*/ 263633 w 770887"/>
                <a:gd name="connsiteY36" fmla="*/ 521395 h 599162"/>
                <a:gd name="connsiteX37" fmla="*/ 265400 w 770887"/>
                <a:gd name="connsiteY37" fmla="*/ 517860 h 599162"/>
                <a:gd name="connsiteX38" fmla="*/ 270703 w 770887"/>
                <a:gd name="connsiteY38" fmla="*/ 514325 h 599162"/>
                <a:gd name="connsiteX39" fmla="*/ 272470 w 770887"/>
                <a:gd name="connsiteY39" fmla="*/ 516093 h 599162"/>
                <a:gd name="connsiteX40" fmla="*/ 277772 w 770887"/>
                <a:gd name="connsiteY40" fmla="*/ 521395 h 599162"/>
                <a:gd name="connsiteX41" fmla="*/ 281307 w 770887"/>
                <a:gd name="connsiteY41" fmla="*/ 528465 h 599162"/>
                <a:gd name="connsiteX42" fmla="*/ 281307 w 770887"/>
                <a:gd name="connsiteY42" fmla="*/ 521395 h 599162"/>
                <a:gd name="connsiteX43" fmla="*/ 279540 w 770887"/>
                <a:gd name="connsiteY43" fmla="*/ 514325 h 599162"/>
                <a:gd name="connsiteX44" fmla="*/ 276005 w 770887"/>
                <a:gd name="connsiteY44" fmla="*/ 509023 h 599162"/>
                <a:gd name="connsiteX45" fmla="*/ 281307 w 770887"/>
                <a:gd name="connsiteY45" fmla="*/ 507255 h 599162"/>
                <a:gd name="connsiteX46" fmla="*/ 288377 w 770887"/>
                <a:gd name="connsiteY46" fmla="*/ 510790 h 599162"/>
                <a:gd name="connsiteX47" fmla="*/ 291912 w 770887"/>
                <a:gd name="connsiteY47" fmla="*/ 510790 h 599162"/>
                <a:gd name="connsiteX48" fmla="*/ 291912 w 770887"/>
                <a:gd name="connsiteY48" fmla="*/ 507255 h 599162"/>
                <a:gd name="connsiteX49" fmla="*/ 291912 w 770887"/>
                <a:gd name="connsiteY49" fmla="*/ 505488 h 599162"/>
                <a:gd name="connsiteX50" fmla="*/ 291912 w 770887"/>
                <a:gd name="connsiteY50" fmla="*/ 501953 h 599162"/>
                <a:gd name="connsiteX51" fmla="*/ 291912 w 770887"/>
                <a:gd name="connsiteY51" fmla="*/ 496651 h 599162"/>
                <a:gd name="connsiteX52" fmla="*/ 290144 w 770887"/>
                <a:gd name="connsiteY52" fmla="*/ 493116 h 599162"/>
                <a:gd name="connsiteX53" fmla="*/ 297214 w 770887"/>
                <a:gd name="connsiteY53" fmla="*/ 487813 h 599162"/>
                <a:gd name="connsiteX54" fmla="*/ 55075 w 770887"/>
                <a:gd name="connsiteY54" fmla="*/ 374697 h 599162"/>
                <a:gd name="connsiteX55" fmla="*/ 58610 w 770887"/>
                <a:gd name="connsiteY55" fmla="*/ 374697 h 599162"/>
                <a:gd name="connsiteX56" fmla="*/ 63912 w 770887"/>
                <a:gd name="connsiteY56" fmla="*/ 385302 h 599162"/>
                <a:gd name="connsiteX57" fmla="*/ 63912 w 770887"/>
                <a:gd name="connsiteY57" fmla="*/ 390604 h 599162"/>
                <a:gd name="connsiteX58" fmla="*/ 60377 w 770887"/>
                <a:gd name="connsiteY58" fmla="*/ 395906 h 599162"/>
                <a:gd name="connsiteX59" fmla="*/ 56842 w 770887"/>
                <a:gd name="connsiteY59" fmla="*/ 395906 h 599162"/>
                <a:gd name="connsiteX60" fmla="*/ 51540 w 770887"/>
                <a:gd name="connsiteY60" fmla="*/ 395906 h 599162"/>
                <a:gd name="connsiteX61" fmla="*/ 44470 w 770887"/>
                <a:gd name="connsiteY61" fmla="*/ 390604 h 599162"/>
                <a:gd name="connsiteX62" fmla="*/ 35633 w 770887"/>
                <a:gd name="connsiteY62" fmla="*/ 383534 h 599162"/>
                <a:gd name="connsiteX63" fmla="*/ 44470 w 770887"/>
                <a:gd name="connsiteY63" fmla="*/ 378232 h 599162"/>
                <a:gd name="connsiteX64" fmla="*/ 49773 w 770887"/>
                <a:gd name="connsiteY64" fmla="*/ 378232 h 599162"/>
                <a:gd name="connsiteX65" fmla="*/ 4447 w 770887"/>
                <a:gd name="connsiteY65" fmla="*/ 224465 h 599162"/>
                <a:gd name="connsiteX66" fmla="*/ 5929 w 770887"/>
                <a:gd name="connsiteY66" fmla="*/ 230488 h 599162"/>
                <a:gd name="connsiteX67" fmla="*/ 8894 w 770887"/>
                <a:gd name="connsiteY67" fmla="*/ 233499 h 599162"/>
                <a:gd name="connsiteX68" fmla="*/ 16306 w 770887"/>
                <a:gd name="connsiteY68" fmla="*/ 235005 h 599162"/>
                <a:gd name="connsiteX69" fmla="*/ 23717 w 770887"/>
                <a:gd name="connsiteY69" fmla="*/ 235005 h 599162"/>
                <a:gd name="connsiteX70" fmla="*/ 28164 w 770887"/>
                <a:gd name="connsiteY70" fmla="*/ 238016 h 599162"/>
                <a:gd name="connsiteX71" fmla="*/ 28164 w 770887"/>
                <a:gd name="connsiteY71" fmla="*/ 242533 h 599162"/>
                <a:gd name="connsiteX72" fmla="*/ 31129 w 770887"/>
                <a:gd name="connsiteY72" fmla="*/ 245544 h 599162"/>
                <a:gd name="connsiteX73" fmla="*/ 37058 w 770887"/>
                <a:gd name="connsiteY73" fmla="*/ 251566 h 599162"/>
                <a:gd name="connsiteX74" fmla="*/ 44470 w 770887"/>
                <a:gd name="connsiteY74" fmla="*/ 262106 h 599162"/>
                <a:gd name="connsiteX75" fmla="*/ 40023 w 770887"/>
                <a:gd name="connsiteY75" fmla="*/ 262106 h 599162"/>
                <a:gd name="connsiteX76" fmla="*/ 31129 w 770887"/>
                <a:gd name="connsiteY76" fmla="*/ 262106 h 599162"/>
                <a:gd name="connsiteX77" fmla="*/ 29647 w 770887"/>
                <a:gd name="connsiteY77" fmla="*/ 265117 h 599162"/>
                <a:gd name="connsiteX78" fmla="*/ 23717 w 770887"/>
                <a:gd name="connsiteY78" fmla="*/ 259095 h 599162"/>
                <a:gd name="connsiteX79" fmla="*/ 20753 w 770887"/>
                <a:gd name="connsiteY79" fmla="*/ 250061 h 599162"/>
                <a:gd name="connsiteX80" fmla="*/ 19270 w 770887"/>
                <a:gd name="connsiteY80" fmla="*/ 247050 h 599162"/>
                <a:gd name="connsiteX81" fmla="*/ 16306 w 770887"/>
                <a:gd name="connsiteY81" fmla="*/ 244038 h 599162"/>
                <a:gd name="connsiteX82" fmla="*/ 14823 w 770887"/>
                <a:gd name="connsiteY82" fmla="*/ 244038 h 599162"/>
                <a:gd name="connsiteX83" fmla="*/ 13341 w 770887"/>
                <a:gd name="connsiteY83" fmla="*/ 244038 h 599162"/>
                <a:gd name="connsiteX84" fmla="*/ 10376 w 770887"/>
                <a:gd name="connsiteY84" fmla="*/ 244038 h 599162"/>
                <a:gd name="connsiteX85" fmla="*/ 8894 w 770887"/>
                <a:gd name="connsiteY85" fmla="*/ 244038 h 599162"/>
                <a:gd name="connsiteX86" fmla="*/ 4447 w 770887"/>
                <a:gd name="connsiteY86" fmla="*/ 244038 h 599162"/>
                <a:gd name="connsiteX87" fmla="*/ 2964 w 770887"/>
                <a:gd name="connsiteY87" fmla="*/ 242533 h 599162"/>
                <a:gd name="connsiteX88" fmla="*/ 1482 w 770887"/>
                <a:gd name="connsiteY88" fmla="*/ 239521 h 599162"/>
                <a:gd name="connsiteX89" fmla="*/ 0 w 770887"/>
                <a:gd name="connsiteY89" fmla="*/ 235005 h 599162"/>
                <a:gd name="connsiteX90" fmla="*/ 0 w 770887"/>
                <a:gd name="connsiteY90" fmla="*/ 230488 h 599162"/>
                <a:gd name="connsiteX91" fmla="*/ 4447 w 770887"/>
                <a:gd name="connsiteY91" fmla="*/ 224465 h 599162"/>
                <a:gd name="connsiteX92" fmla="*/ 277183 w 770887"/>
                <a:gd name="connsiteY92" fmla="*/ 0 h 599162"/>
                <a:gd name="connsiteX93" fmla="*/ 283168 w 770887"/>
                <a:gd name="connsiteY93" fmla="*/ 5977 h 599162"/>
                <a:gd name="connsiteX94" fmla="*/ 286160 w 770887"/>
                <a:gd name="connsiteY94" fmla="*/ 10459 h 599162"/>
                <a:gd name="connsiteX95" fmla="*/ 283168 w 770887"/>
                <a:gd name="connsiteY95" fmla="*/ 10459 h 599162"/>
                <a:gd name="connsiteX96" fmla="*/ 283168 w 770887"/>
                <a:gd name="connsiteY96" fmla="*/ 14942 h 599162"/>
                <a:gd name="connsiteX97" fmla="*/ 287656 w 770887"/>
                <a:gd name="connsiteY97" fmla="*/ 17930 h 599162"/>
                <a:gd name="connsiteX98" fmla="*/ 293640 w 770887"/>
                <a:gd name="connsiteY98" fmla="*/ 17930 h 599162"/>
                <a:gd name="connsiteX99" fmla="*/ 293640 w 770887"/>
                <a:gd name="connsiteY99" fmla="*/ 13447 h 599162"/>
                <a:gd name="connsiteX100" fmla="*/ 296632 w 770887"/>
                <a:gd name="connsiteY100" fmla="*/ 10459 h 599162"/>
                <a:gd name="connsiteX101" fmla="*/ 299624 w 770887"/>
                <a:gd name="connsiteY101" fmla="*/ 13447 h 599162"/>
                <a:gd name="connsiteX102" fmla="*/ 304113 w 770887"/>
                <a:gd name="connsiteY102" fmla="*/ 19424 h 599162"/>
                <a:gd name="connsiteX103" fmla="*/ 313089 w 770887"/>
                <a:gd name="connsiteY103" fmla="*/ 17930 h 599162"/>
                <a:gd name="connsiteX104" fmla="*/ 325058 w 770887"/>
                <a:gd name="connsiteY104" fmla="*/ 20918 h 599162"/>
                <a:gd name="connsiteX105" fmla="*/ 325058 w 770887"/>
                <a:gd name="connsiteY105" fmla="*/ 25401 h 599162"/>
                <a:gd name="connsiteX106" fmla="*/ 328050 w 770887"/>
                <a:gd name="connsiteY106" fmla="*/ 31377 h 599162"/>
                <a:gd name="connsiteX107" fmla="*/ 335530 w 770887"/>
                <a:gd name="connsiteY107" fmla="*/ 37354 h 599162"/>
                <a:gd name="connsiteX108" fmla="*/ 351987 w 770887"/>
                <a:gd name="connsiteY108" fmla="*/ 37354 h 599162"/>
                <a:gd name="connsiteX109" fmla="*/ 356475 w 770887"/>
                <a:gd name="connsiteY109" fmla="*/ 37354 h 599162"/>
                <a:gd name="connsiteX110" fmla="*/ 360963 w 770887"/>
                <a:gd name="connsiteY110" fmla="*/ 34366 h 599162"/>
                <a:gd name="connsiteX111" fmla="*/ 366948 w 770887"/>
                <a:gd name="connsiteY111" fmla="*/ 34366 h 599162"/>
                <a:gd name="connsiteX112" fmla="*/ 374428 w 770887"/>
                <a:gd name="connsiteY112" fmla="*/ 38848 h 599162"/>
                <a:gd name="connsiteX113" fmla="*/ 375924 w 770887"/>
                <a:gd name="connsiteY113" fmla="*/ 43331 h 599162"/>
                <a:gd name="connsiteX114" fmla="*/ 375924 w 770887"/>
                <a:gd name="connsiteY114" fmla="*/ 47813 h 599162"/>
                <a:gd name="connsiteX115" fmla="*/ 375924 w 770887"/>
                <a:gd name="connsiteY115" fmla="*/ 48560 h 599162"/>
                <a:gd name="connsiteX116" fmla="*/ 375924 w 770887"/>
                <a:gd name="connsiteY116" fmla="*/ 50802 h 599162"/>
                <a:gd name="connsiteX117" fmla="*/ 383404 w 770887"/>
                <a:gd name="connsiteY117" fmla="*/ 46319 h 599162"/>
                <a:gd name="connsiteX118" fmla="*/ 392381 w 770887"/>
                <a:gd name="connsiteY118" fmla="*/ 43331 h 599162"/>
                <a:gd name="connsiteX119" fmla="*/ 398365 w 770887"/>
                <a:gd name="connsiteY119" fmla="*/ 43331 h 599162"/>
                <a:gd name="connsiteX120" fmla="*/ 410334 w 770887"/>
                <a:gd name="connsiteY120" fmla="*/ 47813 h 599162"/>
                <a:gd name="connsiteX121" fmla="*/ 420806 w 770887"/>
                <a:gd name="connsiteY121" fmla="*/ 50802 h 599162"/>
                <a:gd name="connsiteX122" fmla="*/ 432775 w 770887"/>
                <a:gd name="connsiteY122" fmla="*/ 47813 h 599162"/>
                <a:gd name="connsiteX123" fmla="*/ 438759 w 770887"/>
                <a:gd name="connsiteY123" fmla="*/ 43331 h 599162"/>
                <a:gd name="connsiteX124" fmla="*/ 444743 w 770887"/>
                <a:gd name="connsiteY124" fmla="*/ 43331 h 599162"/>
                <a:gd name="connsiteX125" fmla="*/ 447736 w 770887"/>
                <a:gd name="connsiteY125" fmla="*/ 43331 h 599162"/>
                <a:gd name="connsiteX126" fmla="*/ 455216 w 770887"/>
                <a:gd name="connsiteY126" fmla="*/ 50802 h 599162"/>
                <a:gd name="connsiteX127" fmla="*/ 462696 w 770887"/>
                <a:gd name="connsiteY127" fmla="*/ 56778 h 599162"/>
                <a:gd name="connsiteX128" fmla="*/ 476161 w 770887"/>
                <a:gd name="connsiteY128" fmla="*/ 58272 h 599162"/>
                <a:gd name="connsiteX129" fmla="*/ 482145 w 770887"/>
                <a:gd name="connsiteY129" fmla="*/ 110568 h 599162"/>
                <a:gd name="connsiteX130" fmla="*/ 500098 w 770887"/>
                <a:gd name="connsiteY130" fmla="*/ 242056 h 599162"/>
                <a:gd name="connsiteX131" fmla="*/ 521043 w 770887"/>
                <a:gd name="connsiteY131" fmla="*/ 400438 h 599162"/>
                <a:gd name="connsiteX132" fmla="*/ 525531 w 770887"/>
                <a:gd name="connsiteY132" fmla="*/ 409403 h 599162"/>
                <a:gd name="connsiteX133" fmla="*/ 540492 w 770887"/>
                <a:gd name="connsiteY133" fmla="*/ 409403 h 599162"/>
                <a:gd name="connsiteX134" fmla="*/ 543484 w 770887"/>
                <a:gd name="connsiteY134" fmla="*/ 400438 h 599162"/>
                <a:gd name="connsiteX135" fmla="*/ 555453 w 770887"/>
                <a:gd name="connsiteY135" fmla="*/ 400438 h 599162"/>
                <a:gd name="connsiteX136" fmla="*/ 555453 w 770887"/>
                <a:gd name="connsiteY136" fmla="*/ 404920 h 599162"/>
                <a:gd name="connsiteX137" fmla="*/ 559941 w 770887"/>
                <a:gd name="connsiteY137" fmla="*/ 410897 h 599162"/>
                <a:gd name="connsiteX138" fmla="*/ 579390 w 770887"/>
                <a:gd name="connsiteY138" fmla="*/ 424344 h 599162"/>
                <a:gd name="connsiteX139" fmla="*/ 595847 w 770887"/>
                <a:gd name="connsiteY139" fmla="*/ 442274 h 599162"/>
                <a:gd name="connsiteX140" fmla="*/ 604823 w 770887"/>
                <a:gd name="connsiteY140" fmla="*/ 434803 h 599162"/>
                <a:gd name="connsiteX141" fmla="*/ 610807 w 770887"/>
                <a:gd name="connsiteY141" fmla="*/ 419862 h 599162"/>
                <a:gd name="connsiteX142" fmla="*/ 618288 w 770887"/>
                <a:gd name="connsiteY142" fmla="*/ 412391 h 599162"/>
                <a:gd name="connsiteX143" fmla="*/ 625768 w 770887"/>
                <a:gd name="connsiteY143" fmla="*/ 407908 h 599162"/>
                <a:gd name="connsiteX144" fmla="*/ 639233 w 770887"/>
                <a:gd name="connsiteY144" fmla="*/ 413885 h 599162"/>
                <a:gd name="connsiteX145" fmla="*/ 655690 w 770887"/>
                <a:gd name="connsiteY145" fmla="*/ 425838 h 599162"/>
                <a:gd name="connsiteX146" fmla="*/ 672146 w 770887"/>
                <a:gd name="connsiteY146" fmla="*/ 442274 h 599162"/>
                <a:gd name="connsiteX147" fmla="*/ 684115 w 770887"/>
                <a:gd name="connsiteY147" fmla="*/ 455722 h 599162"/>
                <a:gd name="connsiteX148" fmla="*/ 708052 w 770887"/>
                <a:gd name="connsiteY148" fmla="*/ 479629 h 599162"/>
                <a:gd name="connsiteX149" fmla="*/ 723013 w 770887"/>
                <a:gd name="connsiteY149" fmla="*/ 500547 h 599162"/>
                <a:gd name="connsiteX150" fmla="*/ 731989 w 770887"/>
                <a:gd name="connsiteY150" fmla="*/ 502041 h 599162"/>
                <a:gd name="connsiteX151" fmla="*/ 742462 w 770887"/>
                <a:gd name="connsiteY151" fmla="*/ 503535 h 599162"/>
                <a:gd name="connsiteX152" fmla="*/ 760415 w 770887"/>
                <a:gd name="connsiteY152" fmla="*/ 509512 h 599162"/>
                <a:gd name="connsiteX153" fmla="*/ 767895 w 770887"/>
                <a:gd name="connsiteY153" fmla="*/ 513994 h 599162"/>
                <a:gd name="connsiteX154" fmla="*/ 767895 w 770887"/>
                <a:gd name="connsiteY154" fmla="*/ 519971 h 599162"/>
                <a:gd name="connsiteX155" fmla="*/ 770887 w 770887"/>
                <a:gd name="connsiteY155" fmla="*/ 533419 h 599162"/>
                <a:gd name="connsiteX156" fmla="*/ 770887 w 770887"/>
                <a:gd name="connsiteY156" fmla="*/ 539395 h 599162"/>
                <a:gd name="connsiteX157" fmla="*/ 770887 w 770887"/>
                <a:gd name="connsiteY157" fmla="*/ 545372 h 599162"/>
                <a:gd name="connsiteX158" fmla="*/ 770887 w 770887"/>
                <a:gd name="connsiteY158" fmla="*/ 558820 h 599162"/>
                <a:gd name="connsiteX159" fmla="*/ 764903 w 770887"/>
                <a:gd name="connsiteY159" fmla="*/ 563302 h 599162"/>
                <a:gd name="connsiteX160" fmla="*/ 760415 w 770887"/>
                <a:gd name="connsiteY160" fmla="*/ 557325 h 599162"/>
                <a:gd name="connsiteX161" fmla="*/ 755926 w 770887"/>
                <a:gd name="connsiteY161" fmla="*/ 549855 h 599162"/>
                <a:gd name="connsiteX162" fmla="*/ 751438 w 770887"/>
                <a:gd name="connsiteY162" fmla="*/ 552843 h 599162"/>
                <a:gd name="connsiteX163" fmla="*/ 755926 w 770887"/>
                <a:gd name="connsiteY163" fmla="*/ 560314 h 599162"/>
                <a:gd name="connsiteX164" fmla="*/ 752934 w 770887"/>
                <a:gd name="connsiteY164" fmla="*/ 561808 h 599162"/>
                <a:gd name="connsiteX165" fmla="*/ 748446 w 770887"/>
                <a:gd name="connsiteY165" fmla="*/ 558820 h 599162"/>
                <a:gd name="connsiteX166" fmla="*/ 739470 w 770887"/>
                <a:gd name="connsiteY166" fmla="*/ 555831 h 599162"/>
                <a:gd name="connsiteX167" fmla="*/ 739470 w 770887"/>
                <a:gd name="connsiteY167" fmla="*/ 549855 h 599162"/>
                <a:gd name="connsiteX168" fmla="*/ 736478 w 770887"/>
                <a:gd name="connsiteY168" fmla="*/ 542384 h 599162"/>
                <a:gd name="connsiteX169" fmla="*/ 731989 w 770887"/>
                <a:gd name="connsiteY169" fmla="*/ 539395 h 599162"/>
                <a:gd name="connsiteX170" fmla="*/ 728997 w 770887"/>
                <a:gd name="connsiteY170" fmla="*/ 533419 h 599162"/>
                <a:gd name="connsiteX171" fmla="*/ 717029 w 770887"/>
                <a:gd name="connsiteY171" fmla="*/ 524454 h 599162"/>
                <a:gd name="connsiteX172" fmla="*/ 706556 w 770887"/>
                <a:gd name="connsiteY172" fmla="*/ 525948 h 599162"/>
                <a:gd name="connsiteX173" fmla="*/ 709548 w 770887"/>
                <a:gd name="connsiteY173" fmla="*/ 530430 h 599162"/>
                <a:gd name="connsiteX174" fmla="*/ 712540 w 770887"/>
                <a:gd name="connsiteY174" fmla="*/ 533419 h 599162"/>
                <a:gd name="connsiteX175" fmla="*/ 723013 w 770887"/>
                <a:gd name="connsiteY175" fmla="*/ 539395 h 599162"/>
                <a:gd name="connsiteX176" fmla="*/ 728997 w 770887"/>
                <a:gd name="connsiteY176" fmla="*/ 545372 h 599162"/>
                <a:gd name="connsiteX177" fmla="*/ 728997 w 770887"/>
                <a:gd name="connsiteY177" fmla="*/ 549855 h 599162"/>
                <a:gd name="connsiteX178" fmla="*/ 733485 w 770887"/>
                <a:gd name="connsiteY178" fmla="*/ 554337 h 599162"/>
                <a:gd name="connsiteX179" fmla="*/ 736478 w 770887"/>
                <a:gd name="connsiteY179" fmla="*/ 558820 h 599162"/>
                <a:gd name="connsiteX180" fmla="*/ 739470 w 770887"/>
                <a:gd name="connsiteY180" fmla="*/ 569279 h 599162"/>
                <a:gd name="connsiteX181" fmla="*/ 739470 w 770887"/>
                <a:gd name="connsiteY181" fmla="*/ 572267 h 599162"/>
                <a:gd name="connsiteX182" fmla="*/ 734981 w 770887"/>
                <a:gd name="connsiteY182" fmla="*/ 573761 h 599162"/>
                <a:gd name="connsiteX183" fmla="*/ 731989 w 770887"/>
                <a:gd name="connsiteY183" fmla="*/ 566290 h 599162"/>
                <a:gd name="connsiteX184" fmla="*/ 731989 w 770887"/>
                <a:gd name="connsiteY184" fmla="*/ 573761 h 599162"/>
                <a:gd name="connsiteX185" fmla="*/ 728997 w 770887"/>
                <a:gd name="connsiteY185" fmla="*/ 579738 h 599162"/>
                <a:gd name="connsiteX186" fmla="*/ 724509 w 770887"/>
                <a:gd name="connsiteY186" fmla="*/ 578244 h 599162"/>
                <a:gd name="connsiteX187" fmla="*/ 717029 w 770887"/>
                <a:gd name="connsiteY187" fmla="*/ 570773 h 599162"/>
                <a:gd name="connsiteX188" fmla="*/ 709548 w 770887"/>
                <a:gd name="connsiteY188" fmla="*/ 561808 h 599162"/>
                <a:gd name="connsiteX189" fmla="*/ 703564 w 770887"/>
                <a:gd name="connsiteY189" fmla="*/ 564796 h 599162"/>
                <a:gd name="connsiteX190" fmla="*/ 699076 w 770887"/>
                <a:gd name="connsiteY190" fmla="*/ 564796 h 599162"/>
                <a:gd name="connsiteX191" fmla="*/ 702068 w 770887"/>
                <a:gd name="connsiteY191" fmla="*/ 555831 h 599162"/>
                <a:gd name="connsiteX192" fmla="*/ 709548 w 770887"/>
                <a:gd name="connsiteY192" fmla="*/ 554337 h 599162"/>
                <a:gd name="connsiteX193" fmla="*/ 706556 w 770887"/>
                <a:gd name="connsiteY193" fmla="*/ 545372 h 599162"/>
                <a:gd name="connsiteX194" fmla="*/ 697580 w 770887"/>
                <a:gd name="connsiteY194" fmla="*/ 549855 h 599162"/>
                <a:gd name="connsiteX195" fmla="*/ 700572 w 770887"/>
                <a:gd name="connsiteY195" fmla="*/ 540890 h 599162"/>
                <a:gd name="connsiteX196" fmla="*/ 696084 w 770887"/>
                <a:gd name="connsiteY196" fmla="*/ 534913 h 599162"/>
                <a:gd name="connsiteX197" fmla="*/ 694588 w 770887"/>
                <a:gd name="connsiteY197" fmla="*/ 530430 h 599162"/>
                <a:gd name="connsiteX198" fmla="*/ 694588 w 770887"/>
                <a:gd name="connsiteY198" fmla="*/ 525948 h 599162"/>
                <a:gd name="connsiteX199" fmla="*/ 700572 w 770887"/>
                <a:gd name="connsiteY199" fmla="*/ 516983 h 599162"/>
                <a:gd name="connsiteX200" fmla="*/ 693091 w 770887"/>
                <a:gd name="connsiteY200" fmla="*/ 516983 h 599162"/>
                <a:gd name="connsiteX201" fmla="*/ 690099 w 770887"/>
                <a:gd name="connsiteY201" fmla="*/ 519971 h 599162"/>
                <a:gd name="connsiteX202" fmla="*/ 690099 w 770887"/>
                <a:gd name="connsiteY202" fmla="*/ 522959 h 599162"/>
                <a:gd name="connsiteX203" fmla="*/ 690099 w 770887"/>
                <a:gd name="connsiteY203" fmla="*/ 531925 h 599162"/>
                <a:gd name="connsiteX204" fmla="*/ 685611 w 770887"/>
                <a:gd name="connsiteY204" fmla="*/ 534913 h 599162"/>
                <a:gd name="connsiteX205" fmla="*/ 682619 w 770887"/>
                <a:gd name="connsiteY205" fmla="*/ 537901 h 599162"/>
                <a:gd name="connsiteX206" fmla="*/ 682619 w 770887"/>
                <a:gd name="connsiteY206" fmla="*/ 533419 h 599162"/>
                <a:gd name="connsiteX207" fmla="*/ 681123 w 770887"/>
                <a:gd name="connsiteY207" fmla="*/ 527442 h 599162"/>
                <a:gd name="connsiteX208" fmla="*/ 679627 w 770887"/>
                <a:gd name="connsiteY208" fmla="*/ 519971 h 599162"/>
                <a:gd name="connsiteX209" fmla="*/ 678131 w 770887"/>
                <a:gd name="connsiteY209" fmla="*/ 515489 h 599162"/>
                <a:gd name="connsiteX210" fmla="*/ 676635 w 770887"/>
                <a:gd name="connsiteY210" fmla="*/ 511006 h 599162"/>
                <a:gd name="connsiteX211" fmla="*/ 676635 w 770887"/>
                <a:gd name="connsiteY211" fmla="*/ 506524 h 599162"/>
                <a:gd name="connsiteX212" fmla="*/ 681123 w 770887"/>
                <a:gd name="connsiteY212" fmla="*/ 503535 h 599162"/>
                <a:gd name="connsiteX213" fmla="*/ 684115 w 770887"/>
                <a:gd name="connsiteY213" fmla="*/ 499053 h 599162"/>
                <a:gd name="connsiteX214" fmla="*/ 690099 w 770887"/>
                <a:gd name="connsiteY214" fmla="*/ 493076 h 599162"/>
                <a:gd name="connsiteX215" fmla="*/ 684115 w 770887"/>
                <a:gd name="connsiteY215" fmla="*/ 482617 h 599162"/>
                <a:gd name="connsiteX216" fmla="*/ 681123 w 770887"/>
                <a:gd name="connsiteY216" fmla="*/ 484111 h 599162"/>
                <a:gd name="connsiteX217" fmla="*/ 678131 w 770887"/>
                <a:gd name="connsiteY217" fmla="*/ 491582 h 599162"/>
                <a:gd name="connsiteX218" fmla="*/ 672146 w 770887"/>
                <a:gd name="connsiteY218" fmla="*/ 499053 h 599162"/>
                <a:gd name="connsiteX219" fmla="*/ 667658 w 770887"/>
                <a:gd name="connsiteY219" fmla="*/ 502041 h 599162"/>
                <a:gd name="connsiteX220" fmla="*/ 666162 w 770887"/>
                <a:gd name="connsiteY220" fmla="*/ 505029 h 599162"/>
                <a:gd name="connsiteX221" fmla="*/ 669154 w 770887"/>
                <a:gd name="connsiteY221" fmla="*/ 516983 h 599162"/>
                <a:gd name="connsiteX222" fmla="*/ 675139 w 770887"/>
                <a:gd name="connsiteY222" fmla="*/ 533419 h 599162"/>
                <a:gd name="connsiteX223" fmla="*/ 669154 w 770887"/>
                <a:gd name="connsiteY223" fmla="*/ 531925 h 599162"/>
                <a:gd name="connsiteX224" fmla="*/ 660178 w 770887"/>
                <a:gd name="connsiteY224" fmla="*/ 513994 h 599162"/>
                <a:gd name="connsiteX225" fmla="*/ 649705 w 770887"/>
                <a:gd name="connsiteY225" fmla="*/ 499053 h 599162"/>
                <a:gd name="connsiteX226" fmla="*/ 646713 w 770887"/>
                <a:gd name="connsiteY226" fmla="*/ 508018 h 599162"/>
                <a:gd name="connsiteX227" fmla="*/ 643721 w 770887"/>
                <a:gd name="connsiteY227" fmla="*/ 506524 h 599162"/>
                <a:gd name="connsiteX228" fmla="*/ 639233 w 770887"/>
                <a:gd name="connsiteY228" fmla="*/ 496064 h 599162"/>
                <a:gd name="connsiteX229" fmla="*/ 633249 w 770887"/>
                <a:gd name="connsiteY229" fmla="*/ 491582 h 599162"/>
                <a:gd name="connsiteX230" fmla="*/ 618288 w 770887"/>
                <a:gd name="connsiteY230" fmla="*/ 475146 h 599162"/>
                <a:gd name="connsiteX231" fmla="*/ 618288 w 770887"/>
                <a:gd name="connsiteY231" fmla="*/ 464687 h 599162"/>
                <a:gd name="connsiteX232" fmla="*/ 615296 w 770887"/>
                <a:gd name="connsiteY232" fmla="*/ 470664 h 599162"/>
                <a:gd name="connsiteX233" fmla="*/ 607815 w 770887"/>
                <a:gd name="connsiteY233" fmla="*/ 467675 h 599162"/>
                <a:gd name="connsiteX234" fmla="*/ 591358 w 770887"/>
                <a:gd name="connsiteY234" fmla="*/ 452734 h 599162"/>
                <a:gd name="connsiteX235" fmla="*/ 580886 w 770887"/>
                <a:gd name="connsiteY235" fmla="*/ 440780 h 599162"/>
                <a:gd name="connsiteX236" fmla="*/ 574902 w 770887"/>
                <a:gd name="connsiteY236" fmla="*/ 442274 h 599162"/>
                <a:gd name="connsiteX237" fmla="*/ 561437 w 770887"/>
                <a:gd name="connsiteY237" fmla="*/ 439286 h 599162"/>
                <a:gd name="connsiteX238" fmla="*/ 552461 w 770887"/>
                <a:gd name="connsiteY238" fmla="*/ 430321 h 599162"/>
                <a:gd name="connsiteX239" fmla="*/ 552461 w 770887"/>
                <a:gd name="connsiteY239" fmla="*/ 419862 h 599162"/>
                <a:gd name="connsiteX240" fmla="*/ 547972 w 770887"/>
                <a:gd name="connsiteY240" fmla="*/ 422850 h 599162"/>
                <a:gd name="connsiteX241" fmla="*/ 530020 w 770887"/>
                <a:gd name="connsiteY241" fmla="*/ 422850 h 599162"/>
                <a:gd name="connsiteX242" fmla="*/ 521043 w 770887"/>
                <a:gd name="connsiteY242" fmla="*/ 421356 h 599162"/>
                <a:gd name="connsiteX243" fmla="*/ 510571 w 770887"/>
                <a:gd name="connsiteY243" fmla="*/ 418368 h 599162"/>
                <a:gd name="connsiteX244" fmla="*/ 491122 w 770887"/>
                <a:gd name="connsiteY244" fmla="*/ 416873 h 599162"/>
                <a:gd name="connsiteX245" fmla="*/ 471673 w 770887"/>
                <a:gd name="connsiteY245" fmla="*/ 421356 h 599162"/>
                <a:gd name="connsiteX246" fmla="*/ 458208 w 770887"/>
                <a:gd name="connsiteY246" fmla="*/ 424344 h 599162"/>
                <a:gd name="connsiteX247" fmla="*/ 461200 w 770887"/>
                <a:gd name="connsiteY247" fmla="*/ 412391 h 599162"/>
                <a:gd name="connsiteX248" fmla="*/ 456712 w 770887"/>
                <a:gd name="connsiteY248" fmla="*/ 415379 h 599162"/>
                <a:gd name="connsiteX249" fmla="*/ 449232 w 770887"/>
                <a:gd name="connsiteY249" fmla="*/ 410897 h 599162"/>
                <a:gd name="connsiteX250" fmla="*/ 443247 w 770887"/>
                <a:gd name="connsiteY250" fmla="*/ 407908 h 599162"/>
                <a:gd name="connsiteX251" fmla="*/ 437263 w 770887"/>
                <a:gd name="connsiteY251" fmla="*/ 407908 h 599162"/>
                <a:gd name="connsiteX252" fmla="*/ 432775 w 770887"/>
                <a:gd name="connsiteY252" fmla="*/ 407908 h 599162"/>
                <a:gd name="connsiteX253" fmla="*/ 425294 w 770887"/>
                <a:gd name="connsiteY253" fmla="*/ 412391 h 599162"/>
                <a:gd name="connsiteX254" fmla="*/ 419310 w 770887"/>
                <a:gd name="connsiteY254" fmla="*/ 415379 h 599162"/>
                <a:gd name="connsiteX255" fmla="*/ 413326 w 770887"/>
                <a:gd name="connsiteY255" fmla="*/ 422850 h 599162"/>
                <a:gd name="connsiteX256" fmla="*/ 410334 w 770887"/>
                <a:gd name="connsiteY256" fmla="*/ 425838 h 599162"/>
                <a:gd name="connsiteX257" fmla="*/ 402853 w 770887"/>
                <a:gd name="connsiteY257" fmla="*/ 424344 h 599162"/>
                <a:gd name="connsiteX258" fmla="*/ 410334 w 770887"/>
                <a:gd name="connsiteY258" fmla="*/ 418368 h 599162"/>
                <a:gd name="connsiteX259" fmla="*/ 419310 w 770887"/>
                <a:gd name="connsiteY259" fmla="*/ 409403 h 599162"/>
                <a:gd name="connsiteX260" fmla="*/ 425294 w 770887"/>
                <a:gd name="connsiteY260" fmla="*/ 403426 h 599162"/>
                <a:gd name="connsiteX261" fmla="*/ 429783 w 770887"/>
                <a:gd name="connsiteY261" fmla="*/ 397449 h 599162"/>
                <a:gd name="connsiteX262" fmla="*/ 426791 w 770887"/>
                <a:gd name="connsiteY262" fmla="*/ 397449 h 599162"/>
                <a:gd name="connsiteX263" fmla="*/ 420806 w 770887"/>
                <a:gd name="connsiteY263" fmla="*/ 394461 h 599162"/>
                <a:gd name="connsiteX264" fmla="*/ 420806 w 770887"/>
                <a:gd name="connsiteY264" fmla="*/ 384002 h 599162"/>
                <a:gd name="connsiteX265" fmla="*/ 414822 w 770887"/>
                <a:gd name="connsiteY265" fmla="*/ 388484 h 599162"/>
                <a:gd name="connsiteX266" fmla="*/ 413326 w 770887"/>
                <a:gd name="connsiteY266" fmla="*/ 389978 h 599162"/>
                <a:gd name="connsiteX267" fmla="*/ 402853 w 770887"/>
                <a:gd name="connsiteY267" fmla="*/ 389978 h 599162"/>
                <a:gd name="connsiteX268" fmla="*/ 393877 w 770887"/>
                <a:gd name="connsiteY268" fmla="*/ 388484 h 599162"/>
                <a:gd name="connsiteX269" fmla="*/ 389389 w 770887"/>
                <a:gd name="connsiteY269" fmla="*/ 392967 h 599162"/>
                <a:gd name="connsiteX270" fmla="*/ 386397 w 770887"/>
                <a:gd name="connsiteY270" fmla="*/ 401932 h 599162"/>
                <a:gd name="connsiteX271" fmla="*/ 392381 w 770887"/>
                <a:gd name="connsiteY271" fmla="*/ 409403 h 599162"/>
                <a:gd name="connsiteX272" fmla="*/ 389389 w 770887"/>
                <a:gd name="connsiteY272" fmla="*/ 421356 h 599162"/>
                <a:gd name="connsiteX273" fmla="*/ 381908 w 770887"/>
                <a:gd name="connsiteY273" fmla="*/ 428827 h 599162"/>
                <a:gd name="connsiteX274" fmla="*/ 374428 w 770887"/>
                <a:gd name="connsiteY274" fmla="*/ 428827 h 599162"/>
                <a:gd name="connsiteX275" fmla="*/ 365452 w 770887"/>
                <a:gd name="connsiteY275" fmla="*/ 428827 h 599162"/>
                <a:gd name="connsiteX276" fmla="*/ 362459 w 770887"/>
                <a:gd name="connsiteY276" fmla="*/ 439286 h 599162"/>
                <a:gd name="connsiteX277" fmla="*/ 350491 w 770887"/>
                <a:gd name="connsiteY277" fmla="*/ 443769 h 599162"/>
                <a:gd name="connsiteX278" fmla="*/ 348995 w 770887"/>
                <a:gd name="connsiteY278" fmla="*/ 446757 h 599162"/>
                <a:gd name="connsiteX279" fmla="*/ 338522 w 770887"/>
                <a:gd name="connsiteY279" fmla="*/ 454228 h 599162"/>
                <a:gd name="connsiteX280" fmla="*/ 328050 w 770887"/>
                <a:gd name="connsiteY280" fmla="*/ 457216 h 599162"/>
                <a:gd name="connsiteX281" fmla="*/ 322065 w 770887"/>
                <a:gd name="connsiteY281" fmla="*/ 458710 h 599162"/>
                <a:gd name="connsiteX282" fmla="*/ 319073 w 770887"/>
                <a:gd name="connsiteY282" fmla="*/ 454228 h 599162"/>
                <a:gd name="connsiteX283" fmla="*/ 317577 w 770887"/>
                <a:gd name="connsiteY283" fmla="*/ 451239 h 599162"/>
                <a:gd name="connsiteX284" fmla="*/ 325058 w 770887"/>
                <a:gd name="connsiteY284" fmla="*/ 448251 h 599162"/>
                <a:gd name="connsiteX285" fmla="*/ 331042 w 770887"/>
                <a:gd name="connsiteY285" fmla="*/ 440780 h 599162"/>
                <a:gd name="connsiteX286" fmla="*/ 323561 w 770887"/>
                <a:gd name="connsiteY286" fmla="*/ 440780 h 599162"/>
                <a:gd name="connsiteX287" fmla="*/ 320569 w 770887"/>
                <a:gd name="connsiteY287" fmla="*/ 436298 h 599162"/>
                <a:gd name="connsiteX288" fmla="*/ 328050 w 770887"/>
                <a:gd name="connsiteY288" fmla="*/ 425838 h 599162"/>
                <a:gd name="connsiteX289" fmla="*/ 331042 w 770887"/>
                <a:gd name="connsiteY289" fmla="*/ 415379 h 599162"/>
                <a:gd name="connsiteX290" fmla="*/ 335530 w 770887"/>
                <a:gd name="connsiteY290" fmla="*/ 400438 h 599162"/>
                <a:gd name="connsiteX291" fmla="*/ 343010 w 770887"/>
                <a:gd name="connsiteY291" fmla="*/ 391473 h 599162"/>
                <a:gd name="connsiteX292" fmla="*/ 369940 w 770887"/>
                <a:gd name="connsiteY292" fmla="*/ 394461 h 599162"/>
                <a:gd name="connsiteX293" fmla="*/ 365452 w 770887"/>
                <a:gd name="connsiteY293" fmla="*/ 388484 h 599162"/>
                <a:gd name="connsiteX294" fmla="*/ 357971 w 770887"/>
                <a:gd name="connsiteY294" fmla="*/ 386990 h 599162"/>
                <a:gd name="connsiteX295" fmla="*/ 344507 w 770887"/>
                <a:gd name="connsiteY295" fmla="*/ 381013 h 599162"/>
                <a:gd name="connsiteX296" fmla="*/ 334034 w 770887"/>
                <a:gd name="connsiteY296" fmla="*/ 385496 h 599162"/>
                <a:gd name="connsiteX297" fmla="*/ 325058 w 770887"/>
                <a:gd name="connsiteY297" fmla="*/ 392967 h 599162"/>
                <a:gd name="connsiteX298" fmla="*/ 316081 w 770887"/>
                <a:gd name="connsiteY298" fmla="*/ 400438 h 599162"/>
                <a:gd name="connsiteX299" fmla="*/ 311593 w 770887"/>
                <a:gd name="connsiteY299" fmla="*/ 409403 h 599162"/>
                <a:gd name="connsiteX300" fmla="*/ 310097 w 770887"/>
                <a:gd name="connsiteY300" fmla="*/ 416873 h 599162"/>
                <a:gd name="connsiteX301" fmla="*/ 304113 w 770887"/>
                <a:gd name="connsiteY301" fmla="*/ 416873 h 599162"/>
                <a:gd name="connsiteX302" fmla="*/ 304113 w 770887"/>
                <a:gd name="connsiteY302" fmla="*/ 419862 h 599162"/>
                <a:gd name="connsiteX303" fmla="*/ 307105 w 770887"/>
                <a:gd name="connsiteY303" fmla="*/ 425838 h 599162"/>
                <a:gd name="connsiteX304" fmla="*/ 305609 w 770887"/>
                <a:gd name="connsiteY304" fmla="*/ 430321 h 599162"/>
                <a:gd name="connsiteX305" fmla="*/ 301120 w 770887"/>
                <a:gd name="connsiteY305" fmla="*/ 434803 h 599162"/>
                <a:gd name="connsiteX306" fmla="*/ 290648 w 770887"/>
                <a:gd name="connsiteY306" fmla="*/ 440780 h 599162"/>
                <a:gd name="connsiteX307" fmla="*/ 284664 w 770887"/>
                <a:gd name="connsiteY307" fmla="*/ 445263 h 599162"/>
                <a:gd name="connsiteX308" fmla="*/ 277183 w 770887"/>
                <a:gd name="connsiteY308" fmla="*/ 452734 h 599162"/>
                <a:gd name="connsiteX309" fmla="*/ 275687 w 770887"/>
                <a:gd name="connsiteY309" fmla="*/ 460204 h 599162"/>
                <a:gd name="connsiteX310" fmla="*/ 286160 w 770887"/>
                <a:gd name="connsiteY310" fmla="*/ 463193 h 599162"/>
                <a:gd name="connsiteX311" fmla="*/ 287656 w 770887"/>
                <a:gd name="connsiteY311" fmla="*/ 473652 h 599162"/>
                <a:gd name="connsiteX312" fmla="*/ 283168 w 770887"/>
                <a:gd name="connsiteY312" fmla="*/ 479629 h 599162"/>
                <a:gd name="connsiteX313" fmla="*/ 275687 w 770887"/>
                <a:gd name="connsiteY313" fmla="*/ 484111 h 599162"/>
                <a:gd name="connsiteX314" fmla="*/ 266711 w 770887"/>
                <a:gd name="connsiteY314" fmla="*/ 496064 h 599162"/>
                <a:gd name="connsiteX315" fmla="*/ 253246 w 770887"/>
                <a:gd name="connsiteY315" fmla="*/ 505029 h 599162"/>
                <a:gd name="connsiteX316" fmla="*/ 226317 w 770887"/>
                <a:gd name="connsiteY316" fmla="*/ 518477 h 599162"/>
                <a:gd name="connsiteX317" fmla="*/ 224821 w 770887"/>
                <a:gd name="connsiteY317" fmla="*/ 530430 h 599162"/>
                <a:gd name="connsiteX318" fmla="*/ 214348 w 770887"/>
                <a:gd name="connsiteY318" fmla="*/ 534913 h 599162"/>
                <a:gd name="connsiteX319" fmla="*/ 203876 w 770887"/>
                <a:gd name="connsiteY319" fmla="*/ 540890 h 599162"/>
                <a:gd name="connsiteX320" fmla="*/ 190411 w 770887"/>
                <a:gd name="connsiteY320" fmla="*/ 545372 h 599162"/>
                <a:gd name="connsiteX321" fmla="*/ 185923 w 770887"/>
                <a:gd name="connsiteY321" fmla="*/ 548360 h 599162"/>
                <a:gd name="connsiteX322" fmla="*/ 179939 w 770887"/>
                <a:gd name="connsiteY322" fmla="*/ 552843 h 599162"/>
                <a:gd name="connsiteX323" fmla="*/ 175450 w 770887"/>
                <a:gd name="connsiteY323" fmla="*/ 557325 h 599162"/>
                <a:gd name="connsiteX324" fmla="*/ 172458 w 770887"/>
                <a:gd name="connsiteY324" fmla="*/ 566290 h 599162"/>
                <a:gd name="connsiteX325" fmla="*/ 164978 w 770887"/>
                <a:gd name="connsiteY325" fmla="*/ 567785 h 599162"/>
                <a:gd name="connsiteX326" fmla="*/ 154505 w 770887"/>
                <a:gd name="connsiteY326" fmla="*/ 570773 h 599162"/>
                <a:gd name="connsiteX327" fmla="*/ 147025 w 770887"/>
                <a:gd name="connsiteY327" fmla="*/ 570773 h 599162"/>
                <a:gd name="connsiteX328" fmla="*/ 139545 w 770887"/>
                <a:gd name="connsiteY328" fmla="*/ 573761 h 599162"/>
                <a:gd name="connsiteX329" fmla="*/ 129072 w 770887"/>
                <a:gd name="connsiteY329" fmla="*/ 579738 h 599162"/>
                <a:gd name="connsiteX330" fmla="*/ 132064 w 770887"/>
                <a:gd name="connsiteY330" fmla="*/ 587209 h 599162"/>
                <a:gd name="connsiteX331" fmla="*/ 129072 w 770887"/>
                <a:gd name="connsiteY331" fmla="*/ 588703 h 599162"/>
                <a:gd name="connsiteX332" fmla="*/ 121592 w 770887"/>
                <a:gd name="connsiteY332" fmla="*/ 584220 h 599162"/>
                <a:gd name="connsiteX333" fmla="*/ 114111 w 770887"/>
                <a:gd name="connsiteY333" fmla="*/ 581232 h 599162"/>
                <a:gd name="connsiteX334" fmla="*/ 108127 w 770887"/>
                <a:gd name="connsiteY334" fmla="*/ 572267 h 599162"/>
                <a:gd name="connsiteX335" fmla="*/ 106631 w 770887"/>
                <a:gd name="connsiteY335" fmla="*/ 575255 h 599162"/>
                <a:gd name="connsiteX336" fmla="*/ 106631 w 770887"/>
                <a:gd name="connsiteY336" fmla="*/ 587209 h 599162"/>
                <a:gd name="connsiteX337" fmla="*/ 97655 w 770887"/>
                <a:gd name="connsiteY337" fmla="*/ 587209 h 599162"/>
                <a:gd name="connsiteX338" fmla="*/ 97655 w 770887"/>
                <a:gd name="connsiteY338" fmla="*/ 591691 h 599162"/>
                <a:gd name="connsiteX339" fmla="*/ 88678 w 770887"/>
                <a:gd name="connsiteY339" fmla="*/ 591691 h 599162"/>
                <a:gd name="connsiteX340" fmla="*/ 88678 w 770887"/>
                <a:gd name="connsiteY340" fmla="*/ 590197 h 599162"/>
                <a:gd name="connsiteX341" fmla="*/ 84190 w 770887"/>
                <a:gd name="connsiteY341" fmla="*/ 588703 h 599162"/>
                <a:gd name="connsiteX342" fmla="*/ 78206 w 770887"/>
                <a:gd name="connsiteY342" fmla="*/ 588703 h 599162"/>
                <a:gd name="connsiteX343" fmla="*/ 70725 w 770887"/>
                <a:gd name="connsiteY343" fmla="*/ 590197 h 599162"/>
                <a:gd name="connsiteX344" fmla="*/ 61749 w 770887"/>
                <a:gd name="connsiteY344" fmla="*/ 599162 h 599162"/>
                <a:gd name="connsiteX345" fmla="*/ 45292 w 770887"/>
                <a:gd name="connsiteY345" fmla="*/ 599162 h 599162"/>
                <a:gd name="connsiteX346" fmla="*/ 30331 w 770887"/>
                <a:gd name="connsiteY346" fmla="*/ 599162 h 599162"/>
                <a:gd name="connsiteX347" fmla="*/ 30331 w 770887"/>
                <a:gd name="connsiteY347" fmla="*/ 593185 h 599162"/>
                <a:gd name="connsiteX348" fmla="*/ 40804 w 770887"/>
                <a:gd name="connsiteY348" fmla="*/ 581232 h 599162"/>
                <a:gd name="connsiteX349" fmla="*/ 58757 w 770887"/>
                <a:gd name="connsiteY349" fmla="*/ 581232 h 599162"/>
                <a:gd name="connsiteX350" fmla="*/ 66237 w 770887"/>
                <a:gd name="connsiteY350" fmla="*/ 581232 h 599162"/>
                <a:gd name="connsiteX351" fmla="*/ 73717 w 770887"/>
                <a:gd name="connsiteY351" fmla="*/ 576750 h 599162"/>
                <a:gd name="connsiteX352" fmla="*/ 84190 w 770887"/>
                <a:gd name="connsiteY352" fmla="*/ 573761 h 599162"/>
                <a:gd name="connsiteX353" fmla="*/ 88678 w 770887"/>
                <a:gd name="connsiteY353" fmla="*/ 570773 h 599162"/>
                <a:gd name="connsiteX354" fmla="*/ 93166 w 770887"/>
                <a:gd name="connsiteY354" fmla="*/ 563302 h 599162"/>
                <a:gd name="connsiteX355" fmla="*/ 102143 w 770887"/>
                <a:gd name="connsiteY355" fmla="*/ 558820 h 599162"/>
                <a:gd name="connsiteX356" fmla="*/ 115607 w 770887"/>
                <a:gd name="connsiteY356" fmla="*/ 557325 h 599162"/>
                <a:gd name="connsiteX357" fmla="*/ 123088 w 770887"/>
                <a:gd name="connsiteY357" fmla="*/ 557325 h 599162"/>
                <a:gd name="connsiteX358" fmla="*/ 129072 w 770887"/>
                <a:gd name="connsiteY358" fmla="*/ 563302 h 599162"/>
                <a:gd name="connsiteX359" fmla="*/ 135056 w 770887"/>
                <a:gd name="connsiteY359" fmla="*/ 558820 h 599162"/>
                <a:gd name="connsiteX360" fmla="*/ 141041 w 770887"/>
                <a:gd name="connsiteY360" fmla="*/ 549855 h 599162"/>
                <a:gd name="connsiteX361" fmla="*/ 148521 w 770887"/>
                <a:gd name="connsiteY361" fmla="*/ 542384 h 599162"/>
                <a:gd name="connsiteX362" fmla="*/ 156001 w 770887"/>
                <a:gd name="connsiteY362" fmla="*/ 537901 h 599162"/>
                <a:gd name="connsiteX363" fmla="*/ 170962 w 770887"/>
                <a:gd name="connsiteY363" fmla="*/ 534913 h 599162"/>
                <a:gd name="connsiteX364" fmla="*/ 176946 w 770887"/>
                <a:gd name="connsiteY364" fmla="*/ 528936 h 599162"/>
                <a:gd name="connsiteX365" fmla="*/ 184427 w 770887"/>
                <a:gd name="connsiteY365" fmla="*/ 521465 h 599162"/>
                <a:gd name="connsiteX366" fmla="*/ 193403 w 770887"/>
                <a:gd name="connsiteY366" fmla="*/ 513994 h 599162"/>
                <a:gd name="connsiteX367" fmla="*/ 200884 w 770887"/>
                <a:gd name="connsiteY367" fmla="*/ 509512 h 599162"/>
                <a:gd name="connsiteX368" fmla="*/ 203876 w 770887"/>
                <a:gd name="connsiteY368" fmla="*/ 500547 h 599162"/>
                <a:gd name="connsiteX369" fmla="*/ 205372 w 770887"/>
                <a:gd name="connsiteY369" fmla="*/ 487099 h 599162"/>
                <a:gd name="connsiteX370" fmla="*/ 208364 w 770887"/>
                <a:gd name="connsiteY370" fmla="*/ 478134 h 599162"/>
                <a:gd name="connsiteX371" fmla="*/ 209860 w 770887"/>
                <a:gd name="connsiteY371" fmla="*/ 475146 h 599162"/>
                <a:gd name="connsiteX372" fmla="*/ 217340 w 770887"/>
                <a:gd name="connsiteY372" fmla="*/ 464687 h 599162"/>
                <a:gd name="connsiteX373" fmla="*/ 212852 w 770887"/>
                <a:gd name="connsiteY373" fmla="*/ 464687 h 599162"/>
                <a:gd name="connsiteX374" fmla="*/ 205372 w 770887"/>
                <a:gd name="connsiteY374" fmla="*/ 466181 h 599162"/>
                <a:gd name="connsiteX375" fmla="*/ 200884 w 770887"/>
                <a:gd name="connsiteY375" fmla="*/ 466181 h 599162"/>
                <a:gd name="connsiteX376" fmla="*/ 193403 w 770887"/>
                <a:gd name="connsiteY376" fmla="*/ 464687 h 599162"/>
                <a:gd name="connsiteX377" fmla="*/ 190411 w 770887"/>
                <a:gd name="connsiteY377" fmla="*/ 461699 h 599162"/>
                <a:gd name="connsiteX378" fmla="*/ 197891 w 770887"/>
                <a:gd name="connsiteY378" fmla="*/ 454228 h 599162"/>
                <a:gd name="connsiteX379" fmla="*/ 190411 w 770887"/>
                <a:gd name="connsiteY379" fmla="*/ 455722 h 599162"/>
                <a:gd name="connsiteX380" fmla="*/ 185923 w 770887"/>
                <a:gd name="connsiteY380" fmla="*/ 460204 h 599162"/>
                <a:gd name="connsiteX381" fmla="*/ 182931 w 770887"/>
                <a:gd name="connsiteY381" fmla="*/ 470664 h 599162"/>
                <a:gd name="connsiteX382" fmla="*/ 178442 w 770887"/>
                <a:gd name="connsiteY382" fmla="*/ 475146 h 599162"/>
                <a:gd name="connsiteX383" fmla="*/ 176946 w 770887"/>
                <a:gd name="connsiteY383" fmla="*/ 470664 h 599162"/>
                <a:gd name="connsiteX384" fmla="*/ 172458 w 770887"/>
                <a:gd name="connsiteY384" fmla="*/ 464687 h 599162"/>
                <a:gd name="connsiteX385" fmla="*/ 164978 w 770887"/>
                <a:gd name="connsiteY385" fmla="*/ 457216 h 599162"/>
                <a:gd name="connsiteX386" fmla="*/ 153009 w 770887"/>
                <a:gd name="connsiteY386" fmla="*/ 449745 h 599162"/>
                <a:gd name="connsiteX387" fmla="*/ 150017 w 770887"/>
                <a:gd name="connsiteY387" fmla="*/ 449745 h 599162"/>
                <a:gd name="connsiteX388" fmla="*/ 139545 w 770887"/>
                <a:gd name="connsiteY388" fmla="*/ 457216 h 599162"/>
                <a:gd name="connsiteX389" fmla="*/ 133560 w 770887"/>
                <a:gd name="connsiteY389" fmla="*/ 457216 h 599162"/>
                <a:gd name="connsiteX390" fmla="*/ 124584 w 770887"/>
                <a:gd name="connsiteY390" fmla="*/ 457216 h 599162"/>
                <a:gd name="connsiteX391" fmla="*/ 126080 w 770887"/>
                <a:gd name="connsiteY391" fmla="*/ 437792 h 599162"/>
                <a:gd name="connsiteX392" fmla="*/ 127576 w 770887"/>
                <a:gd name="connsiteY392" fmla="*/ 431815 h 599162"/>
                <a:gd name="connsiteX393" fmla="*/ 132064 w 770887"/>
                <a:gd name="connsiteY393" fmla="*/ 425838 h 599162"/>
                <a:gd name="connsiteX394" fmla="*/ 132064 w 770887"/>
                <a:gd name="connsiteY394" fmla="*/ 418368 h 599162"/>
                <a:gd name="connsiteX395" fmla="*/ 130568 w 770887"/>
                <a:gd name="connsiteY395" fmla="*/ 406414 h 599162"/>
                <a:gd name="connsiteX396" fmla="*/ 127576 w 770887"/>
                <a:gd name="connsiteY396" fmla="*/ 394461 h 599162"/>
                <a:gd name="connsiteX397" fmla="*/ 124584 w 770887"/>
                <a:gd name="connsiteY397" fmla="*/ 397449 h 599162"/>
                <a:gd name="connsiteX398" fmla="*/ 118600 w 770887"/>
                <a:gd name="connsiteY398" fmla="*/ 403426 h 599162"/>
                <a:gd name="connsiteX399" fmla="*/ 114111 w 770887"/>
                <a:gd name="connsiteY399" fmla="*/ 406414 h 599162"/>
                <a:gd name="connsiteX400" fmla="*/ 109623 w 770887"/>
                <a:gd name="connsiteY400" fmla="*/ 406414 h 599162"/>
                <a:gd name="connsiteX401" fmla="*/ 105135 w 770887"/>
                <a:gd name="connsiteY401" fmla="*/ 401932 h 599162"/>
                <a:gd name="connsiteX402" fmla="*/ 102143 w 770887"/>
                <a:gd name="connsiteY402" fmla="*/ 401932 h 599162"/>
                <a:gd name="connsiteX403" fmla="*/ 96158 w 770887"/>
                <a:gd name="connsiteY403" fmla="*/ 398943 h 599162"/>
                <a:gd name="connsiteX404" fmla="*/ 91670 w 770887"/>
                <a:gd name="connsiteY404" fmla="*/ 394461 h 599162"/>
                <a:gd name="connsiteX405" fmla="*/ 87182 w 770887"/>
                <a:gd name="connsiteY405" fmla="*/ 391473 h 599162"/>
                <a:gd name="connsiteX406" fmla="*/ 82694 w 770887"/>
                <a:gd name="connsiteY406" fmla="*/ 386990 h 599162"/>
                <a:gd name="connsiteX407" fmla="*/ 81198 w 770887"/>
                <a:gd name="connsiteY407" fmla="*/ 382508 h 599162"/>
                <a:gd name="connsiteX408" fmla="*/ 79702 w 770887"/>
                <a:gd name="connsiteY408" fmla="*/ 372048 h 599162"/>
                <a:gd name="connsiteX409" fmla="*/ 85686 w 770887"/>
                <a:gd name="connsiteY409" fmla="*/ 367566 h 599162"/>
                <a:gd name="connsiteX410" fmla="*/ 91670 w 770887"/>
                <a:gd name="connsiteY410" fmla="*/ 367566 h 599162"/>
                <a:gd name="connsiteX411" fmla="*/ 99151 w 770887"/>
                <a:gd name="connsiteY411" fmla="*/ 367566 h 599162"/>
                <a:gd name="connsiteX412" fmla="*/ 106631 w 770887"/>
                <a:gd name="connsiteY412" fmla="*/ 372048 h 599162"/>
                <a:gd name="connsiteX413" fmla="*/ 109623 w 770887"/>
                <a:gd name="connsiteY413" fmla="*/ 364578 h 599162"/>
                <a:gd name="connsiteX414" fmla="*/ 105135 w 770887"/>
                <a:gd name="connsiteY414" fmla="*/ 360095 h 599162"/>
                <a:gd name="connsiteX415" fmla="*/ 103639 w 770887"/>
                <a:gd name="connsiteY415" fmla="*/ 360095 h 599162"/>
                <a:gd name="connsiteX416" fmla="*/ 96158 w 770887"/>
                <a:gd name="connsiteY416" fmla="*/ 360095 h 599162"/>
                <a:gd name="connsiteX417" fmla="*/ 91670 w 770887"/>
                <a:gd name="connsiteY417" fmla="*/ 360095 h 599162"/>
                <a:gd name="connsiteX418" fmla="*/ 82694 w 770887"/>
                <a:gd name="connsiteY418" fmla="*/ 354118 h 599162"/>
                <a:gd name="connsiteX419" fmla="*/ 79702 w 770887"/>
                <a:gd name="connsiteY419" fmla="*/ 348142 h 599162"/>
                <a:gd name="connsiteX420" fmla="*/ 76710 w 770887"/>
                <a:gd name="connsiteY420" fmla="*/ 340671 h 599162"/>
                <a:gd name="connsiteX421" fmla="*/ 73717 w 770887"/>
                <a:gd name="connsiteY421" fmla="*/ 333200 h 599162"/>
                <a:gd name="connsiteX422" fmla="*/ 73717 w 770887"/>
                <a:gd name="connsiteY422" fmla="*/ 330212 h 599162"/>
                <a:gd name="connsiteX423" fmla="*/ 76710 w 770887"/>
                <a:gd name="connsiteY423" fmla="*/ 327223 h 599162"/>
                <a:gd name="connsiteX424" fmla="*/ 81198 w 770887"/>
                <a:gd name="connsiteY424" fmla="*/ 319752 h 599162"/>
                <a:gd name="connsiteX425" fmla="*/ 88678 w 770887"/>
                <a:gd name="connsiteY425" fmla="*/ 310787 h 599162"/>
                <a:gd name="connsiteX426" fmla="*/ 97655 w 770887"/>
                <a:gd name="connsiteY426" fmla="*/ 304811 h 599162"/>
                <a:gd name="connsiteX427" fmla="*/ 103639 w 770887"/>
                <a:gd name="connsiteY427" fmla="*/ 297340 h 599162"/>
                <a:gd name="connsiteX428" fmla="*/ 105135 w 770887"/>
                <a:gd name="connsiteY428" fmla="*/ 289869 h 599162"/>
                <a:gd name="connsiteX429" fmla="*/ 112615 w 770887"/>
                <a:gd name="connsiteY429" fmla="*/ 282398 h 599162"/>
                <a:gd name="connsiteX430" fmla="*/ 118600 w 770887"/>
                <a:gd name="connsiteY430" fmla="*/ 280904 h 599162"/>
                <a:gd name="connsiteX431" fmla="*/ 123088 w 770887"/>
                <a:gd name="connsiteY431" fmla="*/ 283892 h 599162"/>
                <a:gd name="connsiteX432" fmla="*/ 127576 w 770887"/>
                <a:gd name="connsiteY432" fmla="*/ 289869 h 599162"/>
                <a:gd name="connsiteX433" fmla="*/ 130568 w 770887"/>
                <a:gd name="connsiteY433" fmla="*/ 289869 h 599162"/>
                <a:gd name="connsiteX434" fmla="*/ 136552 w 770887"/>
                <a:gd name="connsiteY434" fmla="*/ 289869 h 599162"/>
                <a:gd name="connsiteX435" fmla="*/ 139545 w 770887"/>
                <a:gd name="connsiteY435" fmla="*/ 289869 h 599162"/>
                <a:gd name="connsiteX436" fmla="*/ 144033 w 770887"/>
                <a:gd name="connsiteY436" fmla="*/ 283892 h 599162"/>
                <a:gd name="connsiteX437" fmla="*/ 148521 w 770887"/>
                <a:gd name="connsiteY437" fmla="*/ 283892 h 599162"/>
                <a:gd name="connsiteX438" fmla="*/ 150017 w 770887"/>
                <a:gd name="connsiteY438" fmla="*/ 280904 h 599162"/>
                <a:gd name="connsiteX439" fmla="*/ 153009 w 770887"/>
                <a:gd name="connsiteY439" fmla="*/ 276422 h 599162"/>
                <a:gd name="connsiteX440" fmla="*/ 154505 w 770887"/>
                <a:gd name="connsiteY440" fmla="*/ 280904 h 599162"/>
                <a:gd name="connsiteX441" fmla="*/ 158994 w 770887"/>
                <a:gd name="connsiteY441" fmla="*/ 280904 h 599162"/>
                <a:gd name="connsiteX442" fmla="*/ 161986 w 770887"/>
                <a:gd name="connsiteY442" fmla="*/ 280904 h 599162"/>
                <a:gd name="connsiteX443" fmla="*/ 167970 w 770887"/>
                <a:gd name="connsiteY443" fmla="*/ 280904 h 599162"/>
                <a:gd name="connsiteX444" fmla="*/ 172458 w 770887"/>
                <a:gd name="connsiteY444" fmla="*/ 276422 h 599162"/>
                <a:gd name="connsiteX445" fmla="*/ 176946 w 770887"/>
                <a:gd name="connsiteY445" fmla="*/ 276422 h 599162"/>
                <a:gd name="connsiteX446" fmla="*/ 178442 w 770887"/>
                <a:gd name="connsiteY446" fmla="*/ 265962 h 599162"/>
                <a:gd name="connsiteX447" fmla="*/ 175450 w 770887"/>
                <a:gd name="connsiteY447" fmla="*/ 258491 h 599162"/>
                <a:gd name="connsiteX448" fmla="*/ 172458 w 770887"/>
                <a:gd name="connsiteY448" fmla="*/ 246538 h 599162"/>
                <a:gd name="connsiteX449" fmla="*/ 178442 w 770887"/>
                <a:gd name="connsiteY449" fmla="*/ 246538 h 599162"/>
                <a:gd name="connsiteX450" fmla="*/ 184427 w 770887"/>
                <a:gd name="connsiteY450" fmla="*/ 240561 h 599162"/>
                <a:gd name="connsiteX451" fmla="*/ 182931 w 770887"/>
                <a:gd name="connsiteY451" fmla="*/ 231596 h 599162"/>
                <a:gd name="connsiteX452" fmla="*/ 173954 w 770887"/>
                <a:gd name="connsiteY452" fmla="*/ 230102 h 599162"/>
                <a:gd name="connsiteX453" fmla="*/ 169466 w 770887"/>
                <a:gd name="connsiteY453" fmla="*/ 230102 h 599162"/>
                <a:gd name="connsiteX454" fmla="*/ 164978 w 770887"/>
                <a:gd name="connsiteY454" fmla="*/ 231596 h 599162"/>
                <a:gd name="connsiteX455" fmla="*/ 160490 w 770887"/>
                <a:gd name="connsiteY455" fmla="*/ 234585 h 599162"/>
                <a:gd name="connsiteX456" fmla="*/ 157497 w 770887"/>
                <a:gd name="connsiteY456" fmla="*/ 240561 h 599162"/>
                <a:gd name="connsiteX457" fmla="*/ 153009 w 770887"/>
                <a:gd name="connsiteY457" fmla="*/ 240561 h 599162"/>
                <a:gd name="connsiteX458" fmla="*/ 148521 w 770887"/>
                <a:gd name="connsiteY458" fmla="*/ 231596 h 599162"/>
                <a:gd name="connsiteX459" fmla="*/ 136552 w 770887"/>
                <a:gd name="connsiteY459" fmla="*/ 231596 h 599162"/>
                <a:gd name="connsiteX460" fmla="*/ 123088 w 770887"/>
                <a:gd name="connsiteY460" fmla="*/ 231596 h 599162"/>
                <a:gd name="connsiteX461" fmla="*/ 112615 w 770887"/>
                <a:gd name="connsiteY461" fmla="*/ 228608 h 599162"/>
                <a:gd name="connsiteX462" fmla="*/ 102143 w 770887"/>
                <a:gd name="connsiteY462" fmla="*/ 224125 h 599162"/>
                <a:gd name="connsiteX463" fmla="*/ 96158 w 770887"/>
                <a:gd name="connsiteY463" fmla="*/ 216654 h 599162"/>
                <a:gd name="connsiteX464" fmla="*/ 94662 w 770887"/>
                <a:gd name="connsiteY464" fmla="*/ 201713 h 599162"/>
                <a:gd name="connsiteX465" fmla="*/ 102143 w 770887"/>
                <a:gd name="connsiteY465" fmla="*/ 198724 h 599162"/>
                <a:gd name="connsiteX466" fmla="*/ 106631 w 770887"/>
                <a:gd name="connsiteY466" fmla="*/ 195736 h 599162"/>
                <a:gd name="connsiteX467" fmla="*/ 96158 w 770887"/>
                <a:gd name="connsiteY467" fmla="*/ 191254 h 599162"/>
                <a:gd name="connsiteX468" fmla="*/ 90174 w 770887"/>
                <a:gd name="connsiteY468" fmla="*/ 186771 h 599162"/>
                <a:gd name="connsiteX469" fmla="*/ 82694 w 770887"/>
                <a:gd name="connsiteY469" fmla="*/ 180794 h 599162"/>
                <a:gd name="connsiteX470" fmla="*/ 81198 w 770887"/>
                <a:gd name="connsiteY470" fmla="*/ 177806 h 599162"/>
                <a:gd name="connsiteX471" fmla="*/ 87182 w 770887"/>
                <a:gd name="connsiteY471" fmla="*/ 173324 h 599162"/>
                <a:gd name="connsiteX472" fmla="*/ 91670 w 770887"/>
                <a:gd name="connsiteY472" fmla="*/ 173324 h 599162"/>
                <a:gd name="connsiteX473" fmla="*/ 100647 w 770887"/>
                <a:gd name="connsiteY473" fmla="*/ 171829 h 599162"/>
                <a:gd name="connsiteX474" fmla="*/ 112615 w 770887"/>
                <a:gd name="connsiteY474" fmla="*/ 164359 h 599162"/>
                <a:gd name="connsiteX475" fmla="*/ 114111 w 770887"/>
                <a:gd name="connsiteY475" fmla="*/ 167347 h 599162"/>
                <a:gd name="connsiteX476" fmla="*/ 121592 w 770887"/>
                <a:gd name="connsiteY476" fmla="*/ 164359 h 599162"/>
                <a:gd name="connsiteX477" fmla="*/ 121592 w 770887"/>
                <a:gd name="connsiteY477" fmla="*/ 162864 h 599162"/>
                <a:gd name="connsiteX478" fmla="*/ 126080 w 770887"/>
                <a:gd name="connsiteY478" fmla="*/ 161370 h 599162"/>
                <a:gd name="connsiteX479" fmla="*/ 135056 w 770887"/>
                <a:gd name="connsiteY479" fmla="*/ 159876 h 599162"/>
                <a:gd name="connsiteX480" fmla="*/ 145529 w 770887"/>
                <a:gd name="connsiteY480" fmla="*/ 159876 h 599162"/>
                <a:gd name="connsiteX481" fmla="*/ 150017 w 770887"/>
                <a:gd name="connsiteY481" fmla="*/ 162864 h 599162"/>
                <a:gd name="connsiteX482" fmla="*/ 147025 w 770887"/>
                <a:gd name="connsiteY482" fmla="*/ 170335 h 599162"/>
                <a:gd name="connsiteX483" fmla="*/ 147025 w 770887"/>
                <a:gd name="connsiteY483" fmla="*/ 173324 h 599162"/>
                <a:gd name="connsiteX484" fmla="*/ 151513 w 770887"/>
                <a:gd name="connsiteY484" fmla="*/ 176312 h 599162"/>
                <a:gd name="connsiteX485" fmla="*/ 156001 w 770887"/>
                <a:gd name="connsiteY485" fmla="*/ 180794 h 599162"/>
                <a:gd name="connsiteX486" fmla="*/ 164978 w 770887"/>
                <a:gd name="connsiteY486" fmla="*/ 180794 h 599162"/>
                <a:gd name="connsiteX487" fmla="*/ 176946 w 770887"/>
                <a:gd name="connsiteY487" fmla="*/ 183783 h 599162"/>
                <a:gd name="connsiteX488" fmla="*/ 185923 w 770887"/>
                <a:gd name="connsiteY488" fmla="*/ 179300 h 599162"/>
                <a:gd name="connsiteX489" fmla="*/ 191907 w 770887"/>
                <a:gd name="connsiteY489" fmla="*/ 173324 h 599162"/>
                <a:gd name="connsiteX490" fmla="*/ 199387 w 770887"/>
                <a:gd name="connsiteY490" fmla="*/ 168841 h 599162"/>
                <a:gd name="connsiteX491" fmla="*/ 191907 w 770887"/>
                <a:gd name="connsiteY491" fmla="*/ 165853 h 599162"/>
                <a:gd name="connsiteX492" fmla="*/ 185923 w 770887"/>
                <a:gd name="connsiteY492" fmla="*/ 162864 h 599162"/>
                <a:gd name="connsiteX493" fmla="*/ 181435 w 770887"/>
                <a:gd name="connsiteY493" fmla="*/ 159876 h 599162"/>
                <a:gd name="connsiteX494" fmla="*/ 181435 w 770887"/>
                <a:gd name="connsiteY494" fmla="*/ 153899 h 599162"/>
                <a:gd name="connsiteX495" fmla="*/ 179939 w 770887"/>
                <a:gd name="connsiteY495" fmla="*/ 146428 h 599162"/>
                <a:gd name="connsiteX496" fmla="*/ 157497 w 770887"/>
                <a:gd name="connsiteY496" fmla="*/ 140452 h 599162"/>
                <a:gd name="connsiteX497" fmla="*/ 157497 w 770887"/>
                <a:gd name="connsiteY497" fmla="*/ 118039 h 599162"/>
                <a:gd name="connsiteX498" fmla="*/ 147025 w 770887"/>
                <a:gd name="connsiteY498" fmla="*/ 107580 h 599162"/>
                <a:gd name="connsiteX499" fmla="*/ 126080 w 770887"/>
                <a:gd name="connsiteY499" fmla="*/ 85168 h 599162"/>
                <a:gd name="connsiteX500" fmla="*/ 129072 w 770887"/>
                <a:gd name="connsiteY500" fmla="*/ 85168 h 599162"/>
                <a:gd name="connsiteX501" fmla="*/ 129072 w 770887"/>
                <a:gd name="connsiteY501" fmla="*/ 80685 h 599162"/>
                <a:gd name="connsiteX502" fmla="*/ 136552 w 770887"/>
                <a:gd name="connsiteY502" fmla="*/ 80685 h 599162"/>
                <a:gd name="connsiteX503" fmla="*/ 136552 w 770887"/>
                <a:gd name="connsiteY503" fmla="*/ 74708 h 599162"/>
                <a:gd name="connsiteX504" fmla="*/ 138048 w 770887"/>
                <a:gd name="connsiteY504" fmla="*/ 67238 h 599162"/>
                <a:gd name="connsiteX505" fmla="*/ 142537 w 770887"/>
                <a:gd name="connsiteY505" fmla="*/ 67238 h 599162"/>
                <a:gd name="connsiteX506" fmla="*/ 147025 w 770887"/>
                <a:gd name="connsiteY506" fmla="*/ 70226 h 599162"/>
                <a:gd name="connsiteX507" fmla="*/ 154505 w 770887"/>
                <a:gd name="connsiteY507" fmla="*/ 70226 h 599162"/>
                <a:gd name="connsiteX508" fmla="*/ 157497 w 770887"/>
                <a:gd name="connsiteY508" fmla="*/ 70226 h 599162"/>
                <a:gd name="connsiteX509" fmla="*/ 164978 w 770887"/>
                <a:gd name="connsiteY509" fmla="*/ 70226 h 599162"/>
                <a:gd name="connsiteX510" fmla="*/ 178442 w 770887"/>
                <a:gd name="connsiteY510" fmla="*/ 65743 h 599162"/>
                <a:gd name="connsiteX511" fmla="*/ 182931 w 770887"/>
                <a:gd name="connsiteY511" fmla="*/ 61261 h 599162"/>
                <a:gd name="connsiteX512" fmla="*/ 187419 w 770887"/>
                <a:gd name="connsiteY512" fmla="*/ 53790 h 599162"/>
                <a:gd name="connsiteX513" fmla="*/ 187419 w 770887"/>
                <a:gd name="connsiteY513" fmla="*/ 41837 h 599162"/>
                <a:gd name="connsiteX514" fmla="*/ 191907 w 770887"/>
                <a:gd name="connsiteY514" fmla="*/ 41837 h 599162"/>
                <a:gd name="connsiteX515" fmla="*/ 196395 w 770887"/>
                <a:gd name="connsiteY515" fmla="*/ 37354 h 599162"/>
                <a:gd name="connsiteX516" fmla="*/ 205372 w 770887"/>
                <a:gd name="connsiteY516" fmla="*/ 29883 h 599162"/>
                <a:gd name="connsiteX517" fmla="*/ 221829 w 770887"/>
                <a:gd name="connsiteY517" fmla="*/ 26895 h 599162"/>
                <a:gd name="connsiteX518" fmla="*/ 227813 w 770887"/>
                <a:gd name="connsiteY518" fmla="*/ 19424 h 599162"/>
                <a:gd name="connsiteX519" fmla="*/ 233797 w 770887"/>
                <a:gd name="connsiteY519" fmla="*/ 16436 h 599162"/>
                <a:gd name="connsiteX520" fmla="*/ 238285 w 770887"/>
                <a:gd name="connsiteY520" fmla="*/ 11953 h 599162"/>
                <a:gd name="connsiteX521" fmla="*/ 262223 w 770887"/>
                <a:gd name="connsiteY521" fmla="*/ 13447 h 599162"/>
                <a:gd name="connsiteX522" fmla="*/ 265215 w 770887"/>
                <a:gd name="connsiteY522" fmla="*/ 5977 h 599162"/>
                <a:gd name="connsiteX523" fmla="*/ 277183 w 770887"/>
                <a:gd name="connsiteY523" fmla="*/ 0 h 599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Lst>
              <a:rect l="l" t="t" r="r" b="b"/>
              <a:pathLst>
                <a:path w="770887" h="599162">
                  <a:moveTo>
                    <a:pt x="302516" y="482511"/>
                  </a:moveTo>
                  <a:lnTo>
                    <a:pt x="307819" y="487813"/>
                  </a:lnTo>
                  <a:lnTo>
                    <a:pt x="318423" y="494883"/>
                  </a:lnTo>
                  <a:lnTo>
                    <a:pt x="311354" y="496651"/>
                  </a:lnTo>
                  <a:lnTo>
                    <a:pt x="307819" y="496651"/>
                  </a:lnTo>
                  <a:lnTo>
                    <a:pt x="300749" y="501953"/>
                  </a:lnTo>
                  <a:lnTo>
                    <a:pt x="300749" y="503720"/>
                  </a:lnTo>
                  <a:lnTo>
                    <a:pt x="300749" y="509023"/>
                  </a:lnTo>
                  <a:lnTo>
                    <a:pt x="304284" y="509023"/>
                  </a:lnTo>
                  <a:lnTo>
                    <a:pt x="311354" y="517860"/>
                  </a:lnTo>
                  <a:lnTo>
                    <a:pt x="311354" y="521395"/>
                  </a:lnTo>
                  <a:lnTo>
                    <a:pt x="306051" y="523162"/>
                  </a:lnTo>
                  <a:lnTo>
                    <a:pt x="302516" y="523162"/>
                  </a:lnTo>
                  <a:lnTo>
                    <a:pt x="298982" y="524930"/>
                  </a:lnTo>
                  <a:lnTo>
                    <a:pt x="297214" y="524930"/>
                  </a:lnTo>
                  <a:lnTo>
                    <a:pt x="291912" y="528465"/>
                  </a:lnTo>
                  <a:lnTo>
                    <a:pt x="291912" y="533767"/>
                  </a:lnTo>
                  <a:lnTo>
                    <a:pt x="291912" y="535534"/>
                  </a:lnTo>
                  <a:lnTo>
                    <a:pt x="288377" y="540837"/>
                  </a:lnTo>
                  <a:lnTo>
                    <a:pt x="283075" y="531999"/>
                  </a:lnTo>
                  <a:lnTo>
                    <a:pt x="283075" y="533767"/>
                  </a:lnTo>
                  <a:lnTo>
                    <a:pt x="281307" y="537302"/>
                  </a:lnTo>
                  <a:lnTo>
                    <a:pt x="276005" y="542604"/>
                  </a:lnTo>
                  <a:lnTo>
                    <a:pt x="272470" y="549674"/>
                  </a:lnTo>
                  <a:lnTo>
                    <a:pt x="272470" y="551441"/>
                  </a:lnTo>
                  <a:lnTo>
                    <a:pt x="272470" y="558511"/>
                  </a:lnTo>
                  <a:lnTo>
                    <a:pt x="256563" y="558511"/>
                  </a:lnTo>
                  <a:lnTo>
                    <a:pt x="268935" y="554976"/>
                  </a:lnTo>
                  <a:lnTo>
                    <a:pt x="270703" y="551441"/>
                  </a:lnTo>
                  <a:lnTo>
                    <a:pt x="272470" y="547906"/>
                  </a:lnTo>
                  <a:lnTo>
                    <a:pt x="270703" y="542604"/>
                  </a:lnTo>
                  <a:lnTo>
                    <a:pt x="267168" y="540837"/>
                  </a:lnTo>
                  <a:lnTo>
                    <a:pt x="265400" y="540837"/>
                  </a:lnTo>
                  <a:lnTo>
                    <a:pt x="261866" y="537302"/>
                  </a:lnTo>
                  <a:lnTo>
                    <a:pt x="261866" y="535534"/>
                  </a:lnTo>
                  <a:lnTo>
                    <a:pt x="260098" y="524930"/>
                  </a:lnTo>
                  <a:lnTo>
                    <a:pt x="263633" y="521395"/>
                  </a:lnTo>
                  <a:lnTo>
                    <a:pt x="265400" y="517860"/>
                  </a:lnTo>
                  <a:lnTo>
                    <a:pt x="270703" y="514325"/>
                  </a:lnTo>
                  <a:lnTo>
                    <a:pt x="272470" y="516093"/>
                  </a:lnTo>
                  <a:lnTo>
                    <a:pt x="277772" y="521395"/>
                  </a:lnTo>
                  <a:lnTo>
                    <a:pt x="281307" y="528465"/>
                  </a:lnTo>
                  <a:lnTo>
                    <a:pt x="281307" y="521395"/>
                  </a:lnTo>
                  <a:lnTo>
                    <a:pt x="279540" y="514325"/>
                  </a:lnTo>
                  <a:lnTo>
                    <a:pt x="276005" y="509023"/>
                  </a:lnTo>
                  <a:lnTo>
                    <a:pt x="281307" y="507255"/>
                  </a:lnTo>
                  <a:lnTo>
                    <a:pt x="288377" y="510790"/>
                  </a:lnTo>
                  <a:lnTo>
                    <a:pt x="291912" y="510790"/>
                  </a:lnTo>
                  <a:lnTo>
                    <a:pt x="291912" y="507255"/>
                  </a:lnTo>
                  <a:lnTo>
                    <a:pt x="291912" y="505488"/>
                  </a:lnTo>
                  <a:lnTo>
                    <a:pt x="291912" y="501953"/>
                  </a:lnTo>
                  <a:lnTo>
                    <a:pt x="291912" y="496651"/>
                  </a:lnTo>
                  <a:lnTo>
                    <a:pt x="290144" y="493116"/>
                  </a:lnTo>
                  <a:lnTo>
                    <a:pt x="297214" y="487813"/>
                  </a:lnTo>
                  <a:close/>
                  <a:moveTo>
                    <a:pt x="55075" y="374697"/>
                  </a:moveTo>
                  <a:lnTo>
                    <a:pt x="58610" y="374697"/>
                  </a:lnTo>
                  <a:lnTo>
                    <a:pt x="63912" y="385302"/>
                  </a:lnTo>
                  <a:lnTo>
                    <a:pt x="63912" y="390604"/>
                  </a:lnTo>
                  <a:lnTo>
                    <a:pt x="60377" y="395906"/>
                  </a:lnTo>
                  <a:lnTo>
                    <a:pt x="56842" y="395906"/>
                  </a:lnTo>
                  <a:lnTo>
                    <a:pt x="51540" y="395906"/>
                  </a:lnTo>
                  <a:lnTo>
                    <a:pt x="44470" y="390604"/>
                  </a:lnTo>
                  <a:lnTo>
                    <a:pt x="35633" y="383534"/>
                  </a:lnTo>
                  <a:lnTo>
                    <a:pt x="44470" y="378232"/>
                  </a:lnTo>
                  <a:lnTo>
                    <a:pt x="49773" y="378232"/>
                  </a:lnTo>
                  <a:close/>
                  <a:moveTo>
                    <a:pt x="4447" y="224465"/>
                  </a:moveTo>
                  <a:cubicBezTo>
                    <a:pt x="4447" y="224465"/>
                    <a:pt x="4447" y="224465"/>
                    <a:pt x="5929" y="230488"/>
                  </a:cubicBezTo>
                  <a:cubicBezTo>
                    <a:pt x="5929" y="230488"/>
                    <a:pt x="5929" y="230488"/>
                    <a:pt x="8894" y="233499"/>
                  </a:cubicBezTo>
                  <a:cubicBezTo>
                    <a:pt x="8894" y="233499"/>
                    <a:pt x="8894" y="233499"/>
                    <a:pt x="16306" y="235005"/>
                  </a:cubicBezTo>
                  <a:cubicBezTo>
                    <a:pt x="16306" y="235005"/>
                    <a:pt x="16306" y="235005"/>
                    <a:pt x="23717" y="235005"/>
                  </a:cubicBezTo>
                  <a:cubicBezTo>
                    <a:pt x="23717" y="235005"/>
                    <a:pt x="23717" y="235005"/>
                    <a:pt x="28164" y="238016"/>
                  </a:cubicBezTo>
                  <a:cubicBezTo>
                    <a:pt x="28164" y="238016"/>
                    <a:pt x="28164" y="238016"/>
                    <a:pt x="28164" y="242533"/>
                  </a:cubicBezTo>
                  <a:cubicBezTo>
                    <a:pt x="28164" y="242533"/>
                    <a:pt x="28164" y="242533"/>
                    <a:pt x="31129" y="245544"/>
                  </a:cubicBezTo>
                  <a:cubicBezTo>
                    <a:pt x="31129" y="245544"/>
                    <a:pt x="31129" y="245544"/>
                    <a:pt x="37058" y="251566"/>
                  </a:cubicBezTo>
                  <a:cubicBezTo>
                    <a:pt x="37058" y="251566"/>
                    <a:pt x="37058" y="251566"/>
                    <a:pt x="44470" y="262106"/>
                  </a:cubicBezTo>
                  <a:cubicBezTo>
                    <a:pt x="44470" y="262106"/>
                    <a:pt x="44470" y="262106"/>
                    <a:pt x="40023" y="262106"/>
                  </a:cubicBezTo>
                  <a:cubicBezTo>
                    <a:pt x="40023" y="262106"/>
                    <a:pt x="40023" y="262106"/>
                    <a:pt x="31129" y="262106"/>
                  </a:cubicBezTo>
                  <a:lnTo>
                    <a:pt x="29647" y="265117"/>
                  </a:lnTo>
                  <a:cubicBezTo>
                    <a:pt x="29647" y="265117"/>
                    <a:pt x="29647" y="265117"/>
                    <a:pt x="23717" y="259095"/>
                  </a:cubicBezTo>
                  <a:cubicBezTo>
                    <a:pt x="23717" y="259095"/>
                    <a:pt x="23717" y="259095"/>
                    <a:pt x="20753" y="250061"/>
                  </a:cubicBezTo>
                  <a:cubicBezTo>
                    <a:pt x="20753" y="250061"/>
                    <a:pt x="20753" y="250061"/>
                    <a:pt x="19270" y="247050"/>
                  </a:cubicBezTo>
                  <a:cubicBezTo>
                    <a:pt x="19270" y="247050"/>
                    <a:pt x="19270" y="247050"/>
                    <a:pt x="16306" y="244038"/>
                  </a:cubicBezTo>
                  <a:cubicBezTo>
                    <a:pt x="16306" y="244038"/>
                    <a:pt x="16306" y="244038"/>
                    <a:pt x="14823" y="244038"/>
                  </a:cubicBezTo>
                  <a:cubicBezTo>
                    <a:pt x="14823" y="244038"/>
                    <a:pt x="14823" y="244038"/>
                    <a:pt x="13341" y="244038"/>
                  </a:cubicBezTo>
                  <a:cubicBezTo>
                    <a:pt x="13341" y="244038"/>
                    <a:pt x="10376" y="244038"/>
                    <a:pt x="10376" y="244038"/>
                  </a:cubicBezTo>
                  <a:cubicBezTo>
                    <a:pt x="8894" y="242533"/>
                    <a:pt x="8894" y="244038"/>
                    <a:pt x="8894" y="244038"/>
                  </a:cubicBezTo>
                  <a:cubicBezTo>
                    <a:pt x="8894" y="244038"/>
                    <a:pt x="8894" y="244038"/>
                    <a:pt x="4447" y="244038"/>
                  </a:cubicBezTo>
                  <a:cubicBezTo>
                    <a:pt x="-1483" y="242533"/>
                    <a:pt x="2964" y="242533"/>
                    <a:pt x="2964" y="242533"/>
                  </a:cubicBezTo>
                  <a:cubicBezTo>
                    <a:pt x="1482" y="241027"/>
                    <a:pt x="1482" y="241027"/>
                    <a:pt x="1482" y="239521"/>
                  </a:cubicBezTo>
                  <a:cubicBezTo>
                    <a:pt x="1482" y="239521"/>
                    <a:pt x="0" y="236510"/>
                    <a:pt x="0" y="235005"/>
                  </a:cubicBezTo>
                  <a:cubicBezTo>
                    <a:pt x="0" y="235005"/>
                    <a:pt x="0" y="230488"/>
                    <a:pt x="0" y="230488"/>
                  </a:cubicBezTo>
                  <a:cubicBezTo>
                    <a:pt x="0" y="230488"/>
                    <a:pt x="0" y="230488"/>
                    <a:pt x="4447" y="224465"/>
                  </a:cubicBezTo>
                  <a:close/>
                  <a:moveTo>
                    <a:pt x="277183" y="0"/>
                  </a:moveTo>
                  <a:cubicBezTo>
                    <a:pt x="277183" y="0"/>
                    <a:pt x="277183" y="0"/>
                    <a:pt x="283168" y="5977"/>
                  </a:cubicBezTo>
                  <a:cubicBezTo>
                    <a:pt x="283168" y="5977"/>
                    <a:pt x="283168" y="5977"/>
                    <a:pt x="286160" y="10459"/>
                  </a:cubicBezTo>
                  <a:cubicBezTo>
                    <a:pt x="286160" y="10459"/>
                    <a:pt x="286160" y="10459"/>
                    <a:pt x="283168" y="10459"/>
                  </a:cubicBezTo>
                  <a:cubicBezTo>
                    <a:pt x="283168" y="10459"/>
                    <a:pt x="283168" y="10459"/>
                    <a:pt x="283168" y="14942"/>
                  </a:cubicBezTo>
                  <a:cubicBezTo>
                    <a:pt x="283168" y="14942"/>
                    <a:pt x="283168" y="14942"/>
                    <a:pt x="287656" y="17930"/>
                  </a:cubicBezTo>
                  <a:cubicBezTo>
                    <a:pt x="287656" y="17930"/>
                    <a:pt x="287656" y="17930"/>
                    <a:pt x="293640" y="17930"/>
                  </a:cubicBezTo>
                  <a:cubicBezTo>
                    <a:pt x="293640" y="17930"/>
                    <a:pt x="293640" y="17930"/>
                    <a:pt x="293640" y="13447"/>
                  </a:cubicBezTo>
                  <a:cubicBezTo>
                    <a:pt x="293640" y="13447"/>
                    <a:pt x="293640" y="13447"/>
                    <a:pt x="296632" y="10459"/>
                  </a:cubicBezTo>
                  <a:cubicBezTo>
                    <a:pt x="296632" y="10459"/>
                    <a:pt x="296632" y="10459"/>
                    <a:pt x="299624" y="13447"/>
                  </a:cubicBezTo>
                  <a:cubicBezTo>
                    <a:pt x="299624" y="13447"/>
                    <a:pt x="299624" y="13447"/>
                    <a:pt x="304113" y="19424"/>
                  </a:cubicBezTo>
                  <a:cubicBezTo>
                    <a:pt x="304113" y="19424"/>
                    <a:pt x="304113" y="19424"/>
                    <a:pt x="313089" y="17930"/>
                  </a:cubicBezTo>
                  <a:cubicBezTo>
                    <a:pt x="313089" y="17930"/>
                    <a:pt x="313089" y="17930"/>
                    <a:pt x="325058" y="20918"/>
                  </a:cubicBezTo>
                  <a:cubicBezTo>
                    <a:pt x="325058" y="20918"/>
                    <a:pt x="325058" y="20918"/>
                    <a:pt x="325058" y="25401"/>
                  </a:cubicBezTo>
                  <a:cubicBezTo>
                    <a:pt x="325058" y="25401"/>
                    <a:pt x="325058" y="25401"/>
                    <a:pt x="328050" y="31377"/>
                  </a:cubicBezTo>
                  <a:cubicBezTo>
                    <a:pt x="328050" y="31377"/>
                    <a:pt x="328050" y="31377"/>
                    <a:pt x="335530" y="37354"/>
                  </a:cubicBezTo>
                  <a:cubicBezTo>
                    <a:pt x="335530" y="37354"/>
                    <a:pt x="335530" y="37354"/>
                    <a:pt x="351987" y="37354"/>
                  </a:cubicBezTo>
                  <a:cubicBezTo>
                    <a:pt x="351987" y="37354"/>
                    <a:pt x="351987" y="37354"/>
                    <a:pt x="356475" y="37354"/>
                  </a:cubicBezTo>
                  <a:cubicBezTo>
                    <a:pt x="356475" y="37354"/>
                    <a:pt x="356475" y="37354"/>
                    <a:pt x="360963" y="34366"/>
                  </a:cubicBezTo>
                  <a:cubicBezTo>
                    <a:pt x="360963" y="34366"/>
                    <a:pt x="360963" y="34366"/>
                    <a:pt x="366948" y="34366"/>
                  </a:cubicBezTo>
                  <a:cubicBezTo>
                    <a:pt x="366948" y="34366"/>
                    <a:pt x="366948" y="34366"/>
                    <a:pt x="374428" y="38848"/>
                  </a:cubicBezTo>
                  <a:cubicBezTo>
                    <a:pt x="374428" y="38848"/>
                    <a:pt x="374428" y="38848"/>
                    <a:pt x="375924" y="43331"/>
                  </a:cubicBezTo>
                  <a:cubicBezTo>
                    <a:pt x="375924" y="43331"/>
                    <a:pt x="375924" y="43331"/>
                    <a:pt x="375924" y="47813"/>
                  </a:cubicBezTo>
                  <a:cubicBezTo>
                    <a:pt x="375924" y="47813"/>
                    <a:pt x="375924" y="47813"/>
                    <a:pt x="375924" y="48560"/>
                  </a:cubicBezTo>
                  <a:lnTo>
                    <a:pt x="375924" y="50802"/>
                  </a:lnTo>
                  <a:cubicBezTo>
                    <a:pt x="375924" y="50802"/>
                    <a:pt x="375924" y="50802"/>
                    <a:pt x="383404" y="46319"/>
                  </a:cubicBezTo>
                  <a:cubicBezTo>
                    <a:pt x="383404" y="46319"/>
                    <a:pt x="383404" y="46319"/>
                    <a:pt x="392381" y="43331"/>
                  </a:cubicBezTo>
                  <a:cubicBezTo>
                    <a:pt x="392381" y="43331"/>
                    <a:pt x="392381" y="43331"/>
                    <a:pt x="398365" y="43331"/>
                  </a:cubicBezTo>
                  <a:cubicBezTo>
                    <a:pt x="398365" y="43331"/>
                    <a:pt x="398365" y="43331"/>
                    <a:pt x="410334" y="47813"/>
                  </a:cubicBezTo>
                  <a:cubicBezTo>
                    <a:pt x="410334" y="47813"/>
                    <a:pt x="410334" y="47813"/>
                    <a:pt x="420806" y="50802"/>
                  </a:cubicBezTo>
                  <a:cubicBezTo>
                    <a:pt x="420806" y="50802"/>
                    <a:pt x="420806" y="50802"/>
                    <a:pt x="432775" y="47813"/>
                  </a:cubicBezTo>
                  <a:cubicBezTo>
                    <a:pt x="432775" y="47813"/>
                    <a:pt x="432775" y="47813"/>
                    <a:pt x="438759" y="43331"/>
                  </a:cubicBezTo>
                  <a:cubicBezTo>
                    <a:pt x="438759" y="43331"/>
                    <a:pt x="438759" y="43331"/>
                    <a:pt x="444743" y="43331"/>
                  </a:cubicBezTo>
                  <a:cubicBezTo>
                    <a:pt x="444743" y="43331"/>
                    <a:pt x="444743" y="43331"/>
                    <a:pt x="447736" y="43331"/>
                  </a:cubicBezTo>
                  <a:cubicBezTo>
                    <a:pt x="447736" y="43331"/>
                    <a:pt x="447736" y="43331"/>
                    <a:pt x="455216" y="50802"/>
                  </a:cubicBezTo>
                  <a:cubicBezTo>
                    <a:pt x="455216" y="50802"/>
                    <a:pt x="455216" y="50802"/>
                    <a:pt x="462696" y="56778"/>
                  </a:cubicBezTo>
                  <a:cubicBezTo>
                    <a:pt x="462696" y="56778"/>
                    <a:pt x="462696" y="56778"/>
                    <a:pt x="476161" y="58272"/>
                  </a:cubicBezTo>
                  <a:lnTo>
                    <a:pt x="482145" y="110568"/>
                  </a:lnTo>
                  <a:cubicBezTo>
                    <a:pt x="482145" y="110568"/>
                    <a:pt x="482145" y="110568"/>
                    <a:pt x="500098" y="242056"/>
                  </a:cubicBezTo>
                  <a:cubicBezTo>
                    <a:pt x="500098" y="242056"/>
                    <a:pt x="500098" y="242056"/>
                    <a:pt x="521043" y="400438"/>
                  </a:cubicBezTo>
                  <a:cubicBezTo>
                    <a:pt x="521043" y="400438"/>
                    <a:pt x="521043" y="400438"/>
                    <a:pt x="525531" y="409403"/>
                  </a:cubicBezTo>
                  <a:cubicBezTo>
                    <a:pt x="525531" y="409403"/>
                    <a:pt x="525531" y="409403"/>
                    <a:pt x="540492" y="409403"/>
                  </a:cubicBezTo>
                  <a:cubicBezTo>
                    <a:pt x="540492" y="409403"/>
                    <a:pt x="540492" y="409403"/>
                    <a:pt x="543484" y="400438"/>
                  </a:cubicBezTo>
                  <a:cubicBezTo>
                    <a:pt x="543484" y="400438"/>
                    <a:pt x="543484" y="400438"/>
                    <a:pt x="555453" y="400438"/>
                  </a:cubicBezTo>
                  <a:cubicBezTo>
                    <a:pt x="555453" y="400438"/>
                    <a:pt x="555453" y="400438"/>
                    <a:pt x="555453" y="404920"/>
                  </a:cubicBezTo>
                  <a:cubicBezTo>
                    <a:pt x="555453" y="404920"/>
                    <a:pt x="555453" y="404920"/>
                    <a:pt x="559941" y="410897"/>
                  </a:cubicBezTo>
                  <a:cubicBezTo>
                    <a:pt x="559941" y="410897"/>
                    <a:pt x="559941" y="410897"/>
                    <a:pt x="579390" y="424344"/>
                  </a:cubicBezTo>
                  <a:cubicBezTo>
                    <a:pt x="579390" y="424344"/>
                    <a:pt x="579390" y="424344"/>
                    <a:pt x="595847" y="442274"/>
                  </a:cubicBezTo>
                  <a:cubicBezTo>
                    <a:pt x="595847" y="442274"/>
                    <a:pt x="595847" y="442274"/>
                    <a:pt x="604823" y="434803"/>
                  </a:cubicBezTo>
                  <a:cubicBezTo>
                    <a:pt x="604823" y="434803"/>
                    <a:pt x="604823" y="434803"/>
                    <a:pt x="610807" y="419862"/>
                  </a:cubicBezTo>
                  <a:cubicBezTo>
                    <a:pt x="610807" y="419862"/>
                    <a:pt x="610807" y="419862"/>
                    <a:pt x="618288" y="412391"/>
                  </a:cubicBezTo>
                  <a:cubicBezTo>
                    <a:pt x="618288" y="412391"/>
                    <a:pt x="618288" y="412391"/>
                    <a:pt x="625768" y="407908"/>
                  </a:cubicBezTo>
                  <a:cubicBezTo>
                    <a:pt x="625768" y="407908"/>
                    <a:pt x="625768" y="407908"/>
                    <a:pt x="639233" y="413885"/>
                  </a:cubicBezTo>
                  <a:cubicBezTo>
                    <a:pt x="639233" y="413885"/>
                    <a:pt x="639233" y="413885"/>
                    <a:pt x="655690" y="425838"/>
                  </a:cubicBezTo>
                  <a:cubicBezTo>
                    <a:pt x="655690" y="425838"/>
                    <a:pt x="655690" y="425838"/>
                    <a:pt x="672146" y="442274"/>
                  </a:cubicBezTo>
                  <a:cubicBezTo>
                    <a:pt x="672146" y="442274"/>
                    <a:pt x="672146" y="442274"/>
                    <a:pt x="684115" y="455722"/>
                  </a:cubicBezTo>
                  <a:cubicBezTo>
                    <a:pt x="684115" y="455722"/>
                    <a:pt x="684115" y="455722"/>
                    <a:pt x="708052" y="479629"/>
                  </a:cubicBezTo>
                  <a:cubicBezTo>
                    <a:pt x="708052" y="479629"/>
                    <a:pt x="708052" y="479629"/>
                    <a:pt x="723013" y="500547"/>
                  </a:cubicBezTo>
                  <a:cubicBezTo>
                    <a:pt x="723013" y="500547"/>
                    <a:pt x="723013" y="500547"/>
                    <a:pt x="731989" y="502041"/>
                  </a:cubicBezTo>
                  <a:cubicBezTo>
                    <a:pt x="731989" y="502041"/>
                    <a:pt x="731989" y="502041"/>
                    <a:pt x="742462" y="503535"/>
                  </a:cubicBezTo>
                  <a:cubicBezTo>
                    <a:pt x="742462" y="503535"/>
                    <a:pt x="742462" y="503535"/>
                    <a:pt x="760415" y="509512"/>
                  </a:cubicBezTo>
                  <a:cubicBezTo>
                    <a:pt x="760415" y="509512"/>
                    <a:pt x="760415" y="509512"/>
                    <a:pt x="767895" y="513994"/>
                  </a:cubicBezTo>
                  <a:cubicBezTo>
                    <a:pt x="767895" y="513994"/>
                    <a:pt x="767895" y="513994"/>
                    <a:pt x="767895" y="519971"/>
                  </a:cubicBezTo>
                  <a:cubicBezTo>
                    <a:pt x="767895" y="519971"/>
                    <a:pt x="767895" y="519971"/>
                    <a:pt x="770887" y="533419"/>
                  </a:cubicBezTo>
                  <a:cubicBezTo>
                    <a:pt x="770887" y="533419"/>
                    <a:pt x="770887" y="533419"/>
                    <a:pt x="770887" y="539395"/>
                  </a:cubicBezTo>
                  <a:cubicBezTo>
                    <a:pt x="770887" y="539395"/>
                    <a:pt x="770887" y="539395"/>
                    <a:pt x="770887" y="545372"/>
                  </a:cubicBezTo>
                  <a:cubicBezTo>
                    <a:pt x="770887" y="545372"/>
                    <a:pt x="770887" y="545372"/>
                    <a:pt x="770887" y="558820"/>
                  </a:cubicBezTo>
                  <a:cubicBezTo>
                    <a:pt x="770887" y="558820"/>
                    <a:pt x="770887" y="558820"/>
                    <a:pt x="764903" y="563302"/>
                  </a:cubicBezTo>
                  <a:cubicBezTo>
                    <a:pt x="764903" y="563302"/>
                    <a:pt x="764903" y="563302"/>
                    <a:pt x="760415" y="557325"/>
                  </a:cubicBezTo>
                  <a:cubicBezTo>
                    <a:pt x="760415" y="557325"/>
                    <a:pt x="760415" y="557325"/>
                    <a:pt x="755926" y="549855"/>
                  </a:cubicBezTo>
                  <a:cubicBezTo>
                    <a:pt x="755926" y="549855"/>
                    <a:pt x="755926" y="549855"/>
                    <a:pt x="751438" y="552843"/>
                  </a:cubicBezTo>
                  <a:cubicBezTo>
                    <a:pt x="751438" y="552843"/>
                    <a:pt x="751438" y="552843"/>
                    <a:pt x="755926" y="560314"/>
                  </a:cubicBezTo>
                  <a:cubicBezTo>
                    <a:pt x="755926" y="560314"/>
                    <a:pt x="755926" y="560314"/>
                    <a:pt x="752934" y="561808"/>
                  </a:cubicBezTo>
                  <a:cubicBezTo>
                    <a:pt x="752934" y="561808"/>
                    <a:pt x="752934" y="561808"/>
                    <a:pt x="748446" y="558820"/>
                  </a:cubicBezTo>
                  <a:cubicBezTo>
                    <a:pt x="748446" y="558820"/>
                    <a:pt x="748446" y="558820"/>
                    <a:pt x="739470" y="555831"/>
                  </a:cubicBezTo>
                  <a:cubicBezTo>
                    <a:pt x="739470" y="555831"/>
                    <a:pt x="739470" y="555831"/>
                    <a:pt x="739470" y="549855"/>
                  </a:cubicBezTo>
                  <a:cubicBezTo>
                    <a:pt x="739470" y="549855"/>
                    <a:pt x="739470" y="549855"/>
                    <a:pt x="736478" y="542384"/>
                  </a:cubicBezTo>
                  <a:cubicBezTo>
                    <a:pt x="736478" y="542384"/>
                    <a:pt x="736478" y="542384"/>
                    <a:pt x="731989" y="539395"/>
                  </a:cubicBezTo>
                  <a:cubicBezTo>
                    <a:pt x="731989" y="539395"/>
                    <a:pt x="731989" y="539395"/>
                    <a:pt x="728997" y="533419"/>
                  </a:cubicBezTo>
                  <a:cubicBezTo>
                    <a:pt x="728997" y="533419"/>
                    <a:pt x="728997" y="533419"/>
                    <a:pt x="717029" y="524454"/>
                  </a:cubicBezTo>
                  <a:cubicBezTo>
                    <a:pt x="717029" y="524454"/>
                    <a:pt x="717029" y="524454"/>
                    <a:pt x="706556" y="525948"/>
                  </a:cubicBezTo>
                  <a:cubicBezTo>
                    <a:pt x="706556" y="525948"/>
                    <a:pt x="706556" y="525948"/>
                    <a:pt x="709548" y="530430"/>
                  </a:cubicBezTo>
                  <a:cubicBezTo>
                    <a:pt x="709548" y="530430"/>
                    <a:pt x="709548" y="530430"/>
                    <a:pt x="712540" y="533419"/>
                  </a:cubicBezTo>
                  <a:cubicBezTo>
                    <a:pt x="712540" y="533419"/>
                    <a:pt x="712540" y="533419"/>
                    <a:pt x="723013" y="539395"/>
                  </a:cubicBezTo>
                  <a:cubicBezTo>
                    <a:pt x="723013" y="539395"/>
                    <a:pt x="723013" y="539395"/>
                    <a:pt x="728997" y="545372"/>
                  </a:cubicBezTo>
                  <a:cubicBezTo>
                    <a:pt x="728997" y="545372"/>
                    <a:pt x="728997" y="545372"/>
                    <a:pt x="728997" y="549855"/>
                  </a:cubicBezTo>
                  <a:cubicBezTo>
                    <a:pt x="728997" y="549855"/>
                    <a:pt x="728997" y="549855"/>
                    <a:pt x="733485" y="554337"/>
                  </a:cubicBezTo>
                  <a:cubicBezTo>
                    <a:pt x="733485" y="554337"/>
                    <a:pt x="733485" y="554337"/>
                    <a:pt x="736478" y="558820"/>
                  </a:cubicBezTo>
                  <a:cubicBezTo>
                    <a:pt x="736478" y="558820"/>
                    <a:pt x="736478" y="558820"/>
                    <a:pt x="739470" y="569279"/>
                  </a:cubicBezTo>
                  <a:cubicBezTo>
                    <a:pt x="739470" y="569279"/>
                    <a:pt x="739470" y="569279"/>
                    <a:pt x="739470" y="572267"/>
                  </a:cubicBezTo>
                  <a:cubicBezTo>
                    <a:pt x="739470" y="572267"/>
                    <a:pt x="739470" y="572267"/>
                    <a:pt x="734981" y="573761"/>
                  </a:cubicBezTo>
                  <a:cubicBezTo>
                    <a:pt x="734981" y="573761"/>
                    <a:pt x="734981" y="573761"/>
                    <a:pt x="731989" y="566290"/>
                  </a:cubicBezTo>
                  <a:cubicBezTo>
                    <a:pt x="731989" y="566290"/>
                    <a:pt x="731989" y="566290"/>
                    <a:pt x="731989" y="573761"/>
                  </a:cubicBezTo>
                  <a:cubicBezTo>
                    <a:pt x="731989" y="573761"/>
                    <a:pt x="731989" y="573761"/>
                    <a:pt x="728997" y="579738"/>
                  </a:cubicBezTo>
                  <a:cubicBezTo>
                    <a:pt x="728997" y="579738"/>
                    <a:pt x="728997" y="579738"/>
                    <a:pt x="724509" y="578244"/>
                  </a:cubicBezTo>
                  <a:cubicBezTo>
                    <a:pt x="724509" y="578244"/>
                    <a:pt x="724509" y="578244"/>
                    <a:pt x="717029" y="570773"/>
                  </a:cubicBezTo>
                  <a:cubicBezTo>
                    <a:pt x="717029" y="570773"/>
                    <a:pt x="717029" y="570773"/>
                    <a:pt x="709548" y="561808"/>
                  </a:cubicBezTo>
                  <a:cubicBezTo>
                    <a:pt x="709548" y="561808"/>
                    <a:pt x="709548" y="561808"/>
                    <a:pt x="703564" y="564796"/>
                  </a:cubicBezTo>
                  <a:cubicBezTo>
                    <a:pt x="703564" y="564796"/>
                    <a:pt x="703564" y="564796"/>
                    <a:pt x="699076" y="564796"/>
                  </a:cubicBezTo>
                  <a:cubicBezTo>
                    <a:pt x="699076" y="564796"/>
                    <a:pt x="699076" y="564796"/>
                    <a:pt x="702068" y="555831"/>
                  </a:cubicBezTo>
                  <a:cubicBezTo>
                    <a:pt x="702068" y="555831"/>
                    <a:pt x="702068" y="555831"/>
                    <a:pt x="709548" y="554337"/>
                  </a:cubicBezTo>
                  <a:cubicBezTo>
                    <a:pt x="709548" y="554337"/>
                    <a:pt x="709548" y="554337"/>
                    <a:pt x="706556" y="545372"/>
                  </a:cubicBezTo>
                  <a:cubicBezTo>
                    <a:pt x="706556" y="545372"/>
                    <a:pt x="706556" y="545372"/>
                    <a:pt x="697580" y="549855"/>
                  </a:cubicBezTo>
                  <a:cubicBezTo>
                    <a:pt x="697580" y="549855"/>
                    <a:pt x="697580" y="549855"/>
                    <a:pt x="700572" y="540890"/>
                  </a:cubicBezTo>
                  <a:cubicBezTo>
                    <a:pt x="700572" y="540890"/>
                    <a:pt x="700572" y="540890"/>
                    <a:pt x="696084" y="534913"/>
                  </a:cubicBezTo>
                  <a:cubicBezTo>
                    <a:pt x="696084" y="534913"/>
                    <a:pt x="696084" y="534913"/>
                    <a:pt x="694588" y="530430"/>
                  </a:cubicBezTo>
                  <a:cubicBezTo>
                    <a:pt x="694588" y="530430"/>
                    <a:pt x="694588" y="530430"/>
                    <a:pt x="694588" y="525948"/>
                  </a:cubicBezTo>
                  <a:cubicBezTo>
                    <a:pt x="694588" y="525948"/>
                    <a:pt x="694588" y="525948"/>
                    <a:pt x="700572" y="516983"/>
                  </a:cubicBezTo>
                  <a:cubicBezTo>
                    <a:pt x="700572" y="516983"/>
                    <a:pt x="700572" y="516983"/>
                    <a:pt x="693091" y="516983"/>
                  </a:cubicBezTo>
                  <a:cubicBezTo>
                    <a:pt x="693091" y="516983"/>
                    <a:pt x="693091" y="516983"/>
                    <a:pt x="690099" y="519971"/>
                  </a:cubicBezTo>
                  <a:cubicBezTo>
                    <a:pt x="690099" y="519971"/>
                    <a:pt x="690099" y="519971"/>
                    <a:pt x="690099" y="522959"/>
                  </a:cubicBezTo>
                  <a:cubicBezTo>
                    <a:pt x="690099" y="522959"/>
                    <a:pt x="690099" y="522959"/>
                    <a:pt x="690099" y="531925"/>
                  </a:cubicBezTo>
                  <a:cubicBezTo>
                    <a:pt x="690099" y="531925"/>
                    <a:pt x="690099" y="531925"/>
                    <a:pt x="685611" y="534913"/>
                  </a:cubicBezTo>
                  <a:cubicBezTo>
                    <a:pt x="685611" y="534913"/>
                    <a:pt x="685611" y="534913"/>
                    <a:pt x="682619" y="537901"/>
                  </a:cubicBezTo>
                  <a:cubicBezTo>
                    <a:pt x="682619" y="537901"/>
                    <a:pt x="682619" y="534913"/>
                    <a:pt x="682619" y="533419"/>
                  </a:cubicBezTo>
                  <a:cubicBezTo>
                    <a:pt x="682619" y="531925"/>
                    <a:pt x="681123" y="527442"/>
                    <a:pt x="681123" y="527442"/>
                  </a:cubicBezTo>
                  <a:cubicBezTo>
                    <a:pt x="681123" y="527442"/>
                    <a:pt x="679627" y="522959"/>
                    <a:pt x="679627" y="519971"/>
                  </a:cubicBezTo>
                  <a:cubicBezTo>
                    <a:pt x="679627" y="518477"/>
                    <a:pt x="678131" y="515489"/>
                    <a:pt x="678131" y="515489"/>
                  </a:cubicBezTo>
                  <a:cubicBezTo>
                    <a:pt x="678131" y="515489"/>
                    <a:pt x="676635" y="512500"/>
                    <a:pt x="676635" y="511006"/>
                  </a:cubicBezTo>
                  <a:cubicBezTo>
                    <a:pt x="676635" y="508018"/>
                    <a:pt x="676635" y="506524"/>
                    <a:pt x="676635" y="506524"/>
                  </a:cubicBezTo>
                  <a:cubicBezTo>
                    <a:pt x="676635" y="506524"/>
                    <a:pt x="678131" y="503535"/>
                    <a:pt x="681123" y="503535"/>
                  </a:cubicBezTo>
                  <a:cubicBezTo>
                    <a:pt x="682619" y="502041"/>
                    <a:pt x="684115" y="499053"/>
                    <a:pt x="684115" y="499053"/>
                  </a:cubicBezTo>
                  <a:cubicBezTo>
                    <a:pt x="684115" y="499053"/>
                    <a:pt x="684115" y="499053"/>
                    <a:pt x="690099" y="493076"/>
                  </a:cubicBezTo>
                  <a:cubicBezTo>
                    <a:pt x="690099" y="493076"/>
                    <a:pt x="690099" y="493076"/>
                    <a:pt x="684115" y="482617"/>
                  </a:cubicBezTo>
                  <a:cubicBezTo>
                    <a:pt x="684115" y="482617"/>
                    <a:pt x="684115" y="482617"/>
                    <a:pt x="681123" y="484111"/>
                  </a:cubicBezTo>
                  <a:cubicBezTo>
                    <a:pt x="681123" y="484111"/>
                    <a:pt x="681123" y="484111"/>
                    <a:pt x="678131" y="491582"/>
                  </a:cubicBezTo>
                  <a:cubicBezTo>
                    <a:pt x="678131" y="491582"/>
                    <a:pt x="678131" y="491582"/>
                    <a:pt x="672146" y="499053"/>
                  </a:cubicBezTo>
                  <a:cubicBezTo>
                    <a:pt x="672146" y="499053"/>
                    <a:pt x="672146" y="499053"/>
                    <a:pt x="667658" y="502041"/>
                  </a:cubicBezTo>
                  <a:cubicBezTo>
                    <a:pt x="667658" y="502041"/>
                    <a:pt x="667658" y="502041"/>
                    <a:pt x="666162" y="505029"/>
                  </a:cubicBezTo>
                  <a:cubicBezTo>
                    <a:pt x="666162" y="505029"/>
                    <a:pt x="666162" y="505029"/>
                    <a:pt x="669154" y="516983"/>
                  </a:cubicBezTo>
                  <a:cubicBezTo>
                    <a:pt x="669154" y="516983"/>
                    <a:pt x="669154" y="516983"/>
                    <a:pt x="675139" y="533419"/>
                  </a:cubicBezTo>
                  <a:cubicBezTo>
                    <a:pt x="675139" y="533419"/>
                    <a:pt x="675139" y="533419"/>
                    <a:pt x="669154" y="531925"/>
                  </a:cubicBezTo>
                  <a:cubicBezTo>
                    <a:pt x="669154" y="531925"/>
                    <a:pt x="669154" y="531925"/>
                    <a:pt x="660178" y="513994"/>
                  </a:cubicBezTo>
                  <a:cubicBezTo>
                    <a:pt x="660178" y="513994"/>
                    <a:pt x="660178" y="513994"/>
                    <a:pt x="649705" y="499053"/>
                  </a:cubicBezTo>
                  <a:cubicBezTo>
                    <a:pt x="649705" y="499053"/>
                    <a:pt x="649705" y="499053"/>
                    <a:pt x="646713" y="508018"/>
                  </a:cubicBezTo>
                  <a:cubicBezTo>
                    <a:pt x="646713" y="508018"/>
                    <a:pt x="646713" y="508018"/>
                    <a:pt x="643721" y="506524"/>
                  </a:cubicBezTo>
                  <a:cubicBezTo>
                    <a:pt x="643721" y="506524"/>
                    <a:pt x="643721" y="506524"/>
                    <a:pt x="639233" y="496064"/>
                  </a:cubicBezTo>
                  <a:cubicBezTo>
                    <a:pt x="639233" y="496064"/>
                    <a:pt x="639233" y="496064"/>
                    <a:pt x="633249" y="491582"/>
                  </a:cubicBezTo>
                  <a:cubicBezTo>
                    <a:pt x="633249" y="491582"/>
                    <a:pt x="633249" y="491582"/>
                    <a:pt x="618288" y="475146"/>
                  </a:cubicBezTo>
                  <a:cubicBezTo>
                    <a:pt x="618288" y="475146"/>
                    <a:pt x="618288" y="475146"/>
                    <a:pt x="618288" y="464687"/>
                  </a:cubicBezTo>
                  <a:cubicBezTo>
                    <a:pt x="618288" y="464687"/>
                    <a:pt x="618288" y="464687"/>
                    <a:pt x="615296" y="470664"/>
                  </a:cubicBezTo>
                  <a:cubicBezTo>
                    <a:pt x="615296" y="470664"/>
                    <a:pt x="615296" y="470664"/>
                    <a:pt x="607815" y="467675"/>
                  </a:cubicBezTo>
                  <a:cubicBezTo>
                    <a:pt x="607815" y="467675"/>
                    <a:pt x="607815" y="467675"/>
                    <a:pt x="591358" y="452734"/>
                  </a:cubicBezTo>
                  <a:cubicBezTo>
                    <a:pt x="591358" y="452734"/>
                    <a:pt x="591358" y="452734"/>
                    <a:pt x="580886" y="440780"/>
                  </a:cubicBezTo>
                  <a:cubicBezTo>
                    <a:pt x="580886" y="440780"/>
                    <a:pt x="580886" y="440780"/>
                    <a:pt x="574902" y="442274"/>
                  </a:cubicBezTo>
                  <a:cubicBezTo>
                    <a:pt x="574902" y="442274"/>
                    <a:pt x="574902" y="442274"/>
                    <a:pt x="561437" y="439286"/>
                  </a:cubicBezTo>
                  <a:cubicBezTo>
                    <a:pt x="561437" y="439286"/>
                    <a:pt x="561437" y="439286"/>
                    <a:pt x="552461" y="430321"/>
                  </a:cubicBezTo>
                  <a:cubicBezTo>
                    <a:pt x="552461" y="430321"/>
                    <a:pt x="552461" y="430321"/>
                    <a:pt x="552461" y="419862"/>
                  </a:cubicBezTo>
                  <a:cubicBezTo>
                    <a:pt x="552461" y="419862"/>
                    <a:pt x="552461" y="419862"/>
                    <a:pt x="547972" y="422850"/>
                  </a:cubicBezTo>
                  <a:cubicBezTo>
                    <a:pt x="547972" y="422850"/>
                    <a:pt x="547972" y="422850"/>
                    <a:pt x="530020" y="422850"/>
                  </a:cubicBezTo>
                  <a:cubicBezTo>
                    <a:pt x="530020" y="422850"/>
                    <a:pt x="530020" y="422850"/>
                    <a:pt x="521043" y="421356"/>
                  </a:cubicBezTo>
                  <a:cubicBezTo>
                    <a:pt x="521043" y="421356"/>
                    <a:pt x="521043" y="421356"/>
                    <a:pt x="510571" y="418368"/>
                  </a:cubicBezTo>
                  <a:cubicBezTo>
                    <a:pt x="510571" y="418368"/>
                    <a:pt x="510571" y="418368"/>
                    <a:pt x="491122" y="416873"/>
                  </a:cubicBezTo>
                  <a:cubicBezTo>
                    <a:pt x="491122" y="416873"/>
                    <a:pt x="491122" y="416873"/>
                    <a:pt x="471673" y="421356"/>
                  </a:cubicBezTo>
                  <a:cubicBezTo>
                    <a:pt x="471673" y="421356"/>
                    <a:pt x="471673" y="421356"/>
                    <a:pt x="458208" y="424344"/>
                  </a:cubicBezTo>
                  <a:cubicBezTo>
                    <a:pt x="458208" y="424344"/>
                    <a:pt x="458208" y="424344"/>
                    <a:pt x="461200" y="412391"/>
                  </a:cubicBezTo>
                  <a:cubicBezTo>
                    <a:pt x="461200" y="412391"/>
                    <a:pt x="461200" y="412391"/>
                    <a:pt x="456712" y="415379"/>
                  </a:cubicBezTo>
                  <a:cubicBezTo>
                    <a:pt x="456712" y="415379"/>
                    <a:pt x="456712" y="415379"/>
                    <a:pt x="449232" y="410897"/>
                  </a:cubicBezTo>
                  <a:cubicBezTo>
                    <a:pt x="449232" y="410897"/>
                    <a:pt x="449232" y="410897"/>
                    <a:pt x="443247" y="407908"/>
                  </a:cubicBezTo>
                  <a:cubicBezTo>
                    <a:pt x="443247" y="407908"/>
                    <a:pt x="443247" y="407908"/>
                    <a:pt x="437263" y="407908"/>
                  </a:cubicBezTo>
                  <a:cubicBezTo>
                    <a:pt x="437263" y="407908"/>
                    <a:pt x="437263" y="407908"/>
                    <a:pt x="432775" y="407908"/>
                  </a:cubicBezTo>
                  <a:cubicBezTo>
                    <a:pt x="432775" y="407908"/>
                    <a:pt x="432775" y="407908"/>
                    <a:pt x="425294" y="412391"/>
                  </a:cubicBezTo>
                  <a:cubicBezTo>
                    <a:pt x="425294" y="412391"/>
                    <a:pt x="425294" y="412391"/>
                    <a:pt x="419310" y="415379"/>
                  </a:cubicBezTo>
                  <a:cubicBezTo>
                    <a:pt x="419310" y="415379"/>
                    <a:pt x="419310" y="415379"/>
                    <a:pt x="413326" y="422850"/>
                  </a:cubicBezTo>
                  <a:cubicBezTo>
                    <a:pt x="413326" y="422850"/>
                    <a:pt x="413326" y="422850"/>
                    <a:pt x="410334" y="425838"/>
                  </a:cubicBezTo>
                  <a:cubicBezTo>
                    <a:pt x="410334" y="425838"/>
                    <a:pt x="410334" y="425838"/>
                    <a:pt x="402853" y="424344"/>
                  </a:cubicBezTo>
                  <a:cubicBezTo>
                    <a:pt x="402853" y="424344"/>
                    <a:pt x="402853" y="424344"/>
                    <a:pt x="410334" y="418368"/>
                  </a:cubicBezTo>
                  <a:cubicBezTo>
                    <a:pt x="410334" y="418368"/>
                    <a:pt x="410334" y="418368"/>
                    <a:pt x="419310" y="409403"/>
                  </a:cubicBezTo>
                  <a:cubicBezTo>
                    <a:pt x="419310" y="409403"/>
                    <a:pt x="419310" y="409403"/>
                    <a:pt x="425294" y="403426"/>
                  </a:cubicBezTo>
                  <a:cubicBezTo>
                    <a:pt x="425294" y="403426"/>
                    <a:pt x="425294" y="403426"/>
                    <a:pt x="429783" y="397449"/>
                  </a:cubicBezTo>
                  <a:cubicBezTo>
                    <a:pt x="429783" y="397449"/>
                    <a:pt x="429783" y="397449"/>
                    <a:pt x="426791" y="397449"/>
                  </a:cubicBezTo>
                  <a:cubicBezTo>
                    <a:pt x="426791" y="397449"/>
                    <a:pt x="426791" y="397449"/>
                    <a:pt x="420806" y="394461"/>
                  </a:cubicBezTo>
                  <a:cubicBezTo>
                    <a:pt x="420806" y="394461"/>
                    <a:pt x="420806" y="394461"/>
                    <a:pt x="420806" y="384002"/>
                  </a:cubicBezTo>
                  <a:cubicBezTo>
                    <a:pt x="420806" y="384002"/>
                    <a:pt x="420806" y="384002"/>
                    <a:pt x="414822" y="388484"/>
                  </a:cubicBezTo>
                  <a:cubicBezTo>
                    <a:pt x="414822" y="388484"/>
                    <a:pt x="414822" y="388484"/>
                    <a:pt x="413326" y="389978"/>
                  </a:cubicBezTo>
                  <a:cubicBezTo>
                    <a:pt x="413326" y="389978"/>
                    <a:pt x="413326" y="389978"/>
                    <a:pt x="402853" y="389978"/>
                  </a:cubicBezTo>
                  <a:cubicBezTo>
                    <a:pt x="402853" y="389978"/>
                    <a:pt x="402853" y="389978"/>
                    <a:pt x="393877" y="388484"/>
                  </a:cubicBezTo>
                  <a:cubicBezTo>
                    <a:pt x="393877" y="388484"/>
                    <a:pt x="393877" y="388484"/>
                    <a:pt x="389389" y="392967"/>
                  </a:cubicBezTo>
                  <a:cubicBezTo>
                    <a:pt x="389389" y="392967"/>
                    <a:pt x="389389" y="392967"/>
                    <a:pt x="386397" y="401932"/>
                  </a:cubicBezTo>
                  <a:cubicBezTo>
                    <a:pt x="386397" y="401932"/>
                    <a:pt x="386397" y="401932"/>
                    <a:pt x="392381" y="409403"/>
                  </a:cubicBezTo>
                  <a:cubicBezTo>
                    <a:pt x="392381" y="409403"/>
                    <a:pt x="392381" y="409403"/>
                    <a:pt x="389389" y="421356"/>
                  </a:cubicBezTo>
                  <a:cubicBezTo>
                    <a:pt x="389389" y="421356"/>
                    <a:pt x="389389" y="421356"/>
                    <a:pt x="381908" y="428827"/>
                  </a:cubicBezTo>
                  <a:cubicBezTo>
                    <a:pt x="381908" y="428827"/>
                    <a:pt x="381908" y="428827"/>
                    <a:pt x="374428" y="428827"/>
                  </a:cubicBezTo>
                  <a:cubicBezTo>
                    <a:pt x="374428" y="428827"/>
                    <a:pt x="374428" y="428827"/>
                    <a:pt x="365452" y="428827"/>
                  </a:cubicBezTo>
                  <a:cubicBezTo>
                    <a:pt x="365452" y="428827"/>
                    <a:pt x="365452" y="428827"/>
                    <a:pt x="362459" y="439286"/>
                  </a:cubicBezTo>
                  <a:cubicBezTo>
                    <a:pt x="362459" y="439286"/>
                    <a:pt x="362459" y="439286"/>
                    <a:pt x="350491" y="443769"/>
                  </a:cubicBezTo>
                  <a:cubicBezTo>
                    <a:pt x="350491" y="443769"/>
                    <a:pt x="350491" y="443769"/>
                    <a:pt x="348995" y="446757"/>
                  </a:cubicBezTo>
                  <a:cubicBezTo>
                    <a:pt x="348995" y="446757"/>
                    <a:pt x="348995" y="446757"/>
                    <a:pt x="338522" y="454228"/>
                  </a:cubicBezTo>
                  <a:cubicBezTo>
                    <a:pt x="338522" y="454228"/>
                    <a:pt x="338522" y="454228"/>
                    <a:pt x="328050" y="457216"/>
                  </a:cubicBezTo>
                  <a:cubicBezTo>
                    <a:pt x="328050" y="457216"/>
                    <a:pt x="328050" y="457216"/>
                    <a:pt x="322065" y="458710"/>
                  </a:cubicBezTo>
                  <a:cubicBezTo>
                    <a:pt x="322065" y="458710"/>
                    <a:pt x="322065" y="458710"/>
                    <a:pt x="319073" y="454228"/>
                  </a:cubicBezTo>
                  <a:cubicBezTo>
                    <a:pt x="319073" y="454228"/>
                    <a:pt x="319073" y="454228"/>
                    <a:pt x="317577" y="451239"/>
                  </a:cubicBezTo>
                  <a:cubicBezTo>
                    <a:pt x="317577" y="451239"/>
                    <a:pt x="317577" y="451239"/>
                    <a:pt x="325058" y="448251"/>
                  </a:cubicBezTo>
                  <a:cubicBezTo>
                    <a:pt x="325058" y="448251"/>
                    <a:pt x="325058" y="448251"/>
                    <a:pt x="331042" y="440780"/>
                  </a:cubicBezTo>
                  <a:cubicBezTo>
                    <a:pt x="331042" y="440780"/>
                    <a:pt x="331042" y="440780"/>
                    <a:pt x="323561" y="440780"/>
                  </a:cubicBezTo>
                  <a:cubicBezTo>
                    <a:pt x="323561" y="440780"/>
                    <a:pt x="323561" y="440780"/>
                    <a:pt x="320569" y="436298"/>
                  </a:cubicBezTo>
                  <a:cubicBezTo>
                    <a:pt x="320569" y="436298"/>
                    <a:pt x="320569" y="436298"/>
                    <a:pt x="328050" y="425838"/>
                  </a:cubicBezTo>
                  <a:cubicBezTo>
                    <a:pt x="328050" y="425838"/>
                    <a:pt x="328050" y="425838"/>
                    <a:pt x="331042" y="415379"/>
                  </a:cubicBezTo>
                  <a:cubicBezTo>
                    <a:pt x="331042" y="415379"/>
                    <a:pt x="331042" y="415379"/>
                    <a:pt x="335530" y="400438"/>
                  </a:cubicBezTo>
                  <a:cubicBezTo>
                    <a:pt x="335530" y="400438"/>
                    <a:pt x="335530" y="400438"/>
                    <a:pt x="343010" y="391473"/>
                  </a:cubicBezTo>
                  <a:cubicBezTo>
                    <a:pt x="343010" y="391473"/>
                    <a:pt x="343010" y="391473"/>
                    <a:pt x="369940" y="394461"/>
                  </a:cubicBezTo>
                  <a:cubicBezTo>
                    <a:pt x="369940" y="394461"/>
                    <a:pt x="369940" y="394461"/>
                    <a:pt x="365452" y="388484"/>
                  </a:cubicBezTo>
                  <a:cubicBezTo>
                    <a:pt x="365452" y="388484"/>
                    <a:pt x="365452" y="388484"/>
                    <a:pt x="357971" y="386990"/>
                  </a:cubicBezTo>
                  <a:cubicBezTo>
                    <a:pt x="357971" y="386990"/>
                    <a:pt x="357971" y="386990"/>
                    <a:pt x="344507" y="381013"/>
                  </a:cubicBezTo>
                  <a:cubicBezTo>
                    <a:pt x="344507" y="381013"/>
                    <a:pt x="344507" y="381013"/>
                    <a:pt x="334034" y="385496"/>
                  </a:cubicBezTo>
                  <a:cubicBezTo>
                    <a:pt x="334034" y="385496"/>
                    <a:pt x="334034" y="385496"/>
                    <a:pt x="325058" y="392967"/>
                  </a:cubicBezTo>
                  <a:cubicBezTo>
                    <a:pt x="325058" y="392967"/>
                    <a:pt x="325058" y="392967"/>
                    <a:pt x="316081" y="400438"/>
                  </a:cubicBezTo>
                  <a:cubicBezTo>
                    <a:pt x="316081" y="400438"/>
                    <a:pt x="316081" y="400438"/>
                    <a:pt x="311593" y="409403"/>
                  </a:cubicBezTo>
                  <a:cubicBezTo>
                    <a:pt x="311593" y="409403"/>
                    <a:pt x="311593" y="409403"/>
                    <a:pt x="310097" y="416873"/>
                  </a:cubicBezTo>
                  <a:cubicBezTo>
                    <a:pt x="310097" y="416873"/>
                    <a:pt x="310097" y="416873"/>
                    <a:pt x="304113" y="416873"/>
                  </a:cubicBezTo>
                  <a:cubicBezTo>
                    <a:pt x="304113" y="416873"/>
                    <a:pt x="304113" y="416873"/>
                    <a:pt x="304113" y="419862"/>
                  </a:cubicBezTo>
                  <a:cubicBezTo>
                    <a:pt x="304113" y="419862"/>
                    <a:pt x="304113" y="419862"/>
                    <a:pt x="307105" y="425838"/>
                  </a:cubicBezTo>
                  <a:cubicBezTo>
                    <a:pt x="307105" y="425838"/>
                    <a:pt x="307105" y="425838"/>
                    <a:pt x="305609" y="430321"/>
                  </a:cubicBezTo>
                  <a:cubicBezTo>
                    <a:pt x="305609" y="430321"/>
                    <a:pt x="305609" y="430321"/>
                    <a:pt x="301120" y="434803"/>
                  </a:cubicBezTo>
                  <a:cubicBezTo>
                    <a:pt x="301120" y="434803"/>
                    <a:pt x="301120" y="434803"/>
                    <a:pt x="290648" y="440780"/>
                  </a:cubicBezTo>
                  <a:cubicBezTo>
                    <a:pt x="290648" y="440780"/>
                    <a:pt x="290648" y="440780"/>
                    <a:pt x="284664" y="445263"/>
                  </a:cubicBezTo>
                  <a:cubicBezTo>
                    <a:pt x="284664" y="445263"/>
                    <a:pt x="284664" y="445263"/>
                    <a:pt x="277183" y="452734"/>
                  </a:cubicBezTo>
                  <a:cubicBezTo>
                    <a:pt x="277183" y="452734"/>
                    <a:pt x="277183" y="452734"/>
                    <a:pt x="275687" y="460204"/>
                  </a:cubicBezTo>
                  <a:cubicBezTo>
                    <a:pt x="275687" y="460204"/>
                    <a:pt x="275687" y="460204"/>
                    <a:pt x="286160" y="463193"/>
                  </a:cubicBezTo>
                  <a:cubicBezTo>
                    <a:pt x="286160" y="463193"/>
                    <a:pt x="286160" y="463193"/>
                    <a:pt x="287656" y="473652"/>
                  </a:cubicBezTo>
                  <a:cubicBezTo>
                    <a:pt x="287656" y="473652"/>
                    <a:pt x="287656" y="473652"/>
                    <a:pt x="283168" y="479629"/>
                  </a:cubicBezTo>
                  <a:cubicBezTo>
                    <a:pt x="283168" y="479629"/>
                    <a:pt x="283168" y="479629"/>
                    <a:pt x="275687" y="484111"/>
                  </a:cubicBezTo>
                  <a:cubicBezTo>
                    <a:pt x="275687" y="484111"/>
                    <a:pt x="275687" y="484111"/>
                    <a:pt x="266711" y="496064"/>
                  </a:cubicBezTo>
                  <a:cubicBezTo>
                    <a:pt x="266711" y="496064"/>
                    <a:pt x="266711" y="496064"/>
                    <a:pt x="253246" y="505029"/>
                  </a:cubicBezTo>
                  <a:cubicBezTo>
                    <a:pt x="253246" y="505029"/>
                    <a:pt x="253246" y="505029"/>
                    <a:pt x="226317" y="518477"/>
                  </a:cubicBezTo>
                  <a:cubicBezTo>
                    <a:pt x="226317" y="518477"/>
                    <a:pt x="226317" y="518477"/>
                    <a:pt x="224821" y="530430"/>
                  </a:cubicBezTo>
                  <a:cubicBezTo>
                    <a:pt x="224821" y="530430"/>
                    <a:pt x="224821" y="530430"/>
                    <a:pt x="214348" y="534913"/>
                  </a:cubicBezTo>
                  <a:cubicBezTo>
                    <a:pt x="214348" y="534913"/>
                    <a:pt x="214348" y="534913"/>
                    <a:pt x="203876" y="540890"/>
                  </a:cubicBezTo>
                  <a:cubicBezTo>
                    <a:pt x="203876" y="540890"/>
                    <a:pt x="203876" y="540890"/>
                    <a:pt x="190411" y="545372"/>
                  </a:cubicBezTo>
                  <a:cubicBezTo>
                    <a:pt x="190411" y="545372"/>
                    <a:pt x="190411" y="545372"/>
                    <a:pt x="185923" y="548360"/>
                  </a:cubicBezTo>
                  <a:cubicBezTo>
                    <a:pt x="185923" y="548360"/>
                    <a:pt x="185923" y="548360"/>
                    <a:pt x="179939" y="552843"/>
                  </a:cubicBezTo>
                  <a:cubicBezTo>
                    <a:pt x="179939" y="552843"/>
                    <a:pt x="179939" y="552843"/>
                    <a:pt x="175450" y="557325"/>
                  </a:cubicBezTo>
                  <a:cubicBezTo>
                    <a:pt x="175450" y="557325"/>
                    <a:pt x="175450" y="557325"/>
                    <a:pt x="172458" y="566290"/>
                  </a:cubicBezTo>
                  <a:cubicBezTo>
                    <a:pt x="172458" y="566290"/>
                    <a:pt x="172458" y="566290"/>
                    <a:pt x="164978" y="567785"/>
                  </a:cubicBezTo>
                  <a:cubicBezTo>
                    <a:pt x="164978" y="567785"/>
                    <a:pt x="164978" y="567785"/>
                    <a:pt x="154505" y="570773"/>
                  </a:cubicBezTo>
                  <a:cubicBezTo>
                    <a:pt x="154505" y="570773"/>
                    <a:pt x="154505" y="570773"/>
                    <a:pt x="147025" y="570773"/>
                  </a:cubicBezTo>
                  <a:cubicBezTo>
                    <a:pt x="147025" y="570773"/>
                    <a:pt x="147025" y="570773"/>
                    <a:pt x="139545" y="573761"/>
                  </a:cubicBezTo>
                  <a:cubicBezTo>
                    <a:pt x="139545" y="573761"/>
                    <a:pt x="139545" y="573761"/>
                    <a:pt x="129072" y="579738"/>
                  </a:cubicBezTo>
                  <a:cubicBezTo>
                    <a:pt x="129072" y="579738"/>
                    <a:pt x="129072" y="579738"/>
                    <a:pt x="132064" y="587209"/>
                  </a:cubicBezTo>
                  <a:cubicBezTo>
                    <a:pt x="132064" y="587209"/>
                    <a:pt x="132064" y="587209"/>
                    <a:pt x="129072" y="588703"/>
                  </a:cubicBezTo>
                  <a:cubicBezTo>
                    <a:pt x="129072" y="588703"/>
                    <a:pt x="129072" y="588703"/>
                    <a:pt x="121592" y="584220"/>
                  </a:cubicBezTo>
                  <a:cubicBezTo>
                    <a:pt x="121592" y="584220"/>
                    <a:pt x="121592" y="584220"/>
                    <a:pt x="114111" y="581232"/>
                  </a:cubicBezTo>
                  <a:cubicBezTo>
                    <a:pt x="114111" y="581232"/>
                    <a:pt x="114111" y="581232"/>
                    <a:pt x="108127" y="572267"/>
                  </a:cubicBezTo>
                  <a:cubicBezTo>
                    <a:pt x="108127" y="572267"/>
                    <a:pt x="108127" y="572267"/>
                    <a:pt x="106631" y="575255"/>
                  </a:cubicBezTo>
                  <a:cubicBezTo>
                    <a:pt x="106631" y="575255"/>
                    <a:pt x="106631" y="575255"/>
                    <a:pt x="106631" y="587209"/>
                  </a:cubicBezTo>
                  <a:cubicBezTo>
                    <a:pt x="106631" y="587209"/>
                    <a:pt x="106631" y="587209"/>
                    <a:pt x="97655" y="587209"/>
                  </a:cubicBezTo>
                  <a:cubicBezTo>
                    <a:pt x="97655" y="587209"/>
                    <a:pt x="97655" y="587209"/>
                    <a:pt x="97655" y="591691"/>
                  </a:cubicBezTo>
                  <a:cubicBezTo>
                    <a:pt x="97655" y="591691"/>
                    <a:pt x="97655" y="591691"/>
                    <a:pt x="88678" y="591691"/>
                  </a:cubicBezTo>
                  <a:cubicBezTo>
                    <a:pt x="88678" y="591691"/>
                    <a:pt x="88678" y="591691"/>
                    <a:pt x="88678" y="590197"/>
                  </a:cubicBezTo>
                  <a:cubicBezTo>
                    <a:pt x="88678" y="588703"/>
                    <a:pt x="84190" y="588703"/>
                    <a:pt x="84190" y="588703"/>
                  </a:cubicBezTo>
                  <a:cubicBezTo>
                    <a:pt x="84190" y="588703"/>
                    <a:pt x="84190" y="588703"/>
                    <a:pt x="78206" y="588703"/>
                  </a:cubicBezTo>
                  <a:cubicBezTo>
                    <a:pt x="78206" y="588703"/>
                    <a:pt x="78206" y="588703"/>
                    <a:pt x="70725" y="590197"/>
                  </a:cubicBezTo>
                  <a:cubicBezTo>
                    <a:pt x="70725" y="590197"/>
                    <a:pt x="70725" y="590197"/>
                    <a:pt x="61749" y="599162"/>
                  </a:cubicBezTo>
                  <a:cubicBezTo>
                    <a:pt x="61749" y="599162"/>
                    <a:pt x="61749" y="599162"/>
                    <a:pt x="45292" y="599162"/>
                  </a:cubicBezTo>
                  <a:cubicBezTo>
                    <a:pt x="45292" y="599162"/>
                    <a:pt x="45292" y="599162"/>
                    <a:pt x="30331" y="599162"/>
                  </a:cubicBezTo>
                  <a:cubicBezTo>
                    <a:pt x="30331" y="599162"/>
                    <a:pt x="30331" y="599162"/>
                    <a:pt x="30331" y="593185"/>
                  </a:cubicBezTo>
                  <a:cubicBezTo>
                    <a:pt x="30331" y="593185"/>
                    <a:pt x="30331" y="593185"/>
                    <a:pt x="40804" y="581232"/>
                  </a:cubicBezTo>
                  <a:cubicBezTo>
                    <a:pt x="40804" y="581232"/>
                    <a:pt x="40804" y="581232"/>
                    <a:pt x="58757" y="581232"/>
                  </a:cubicBezTo>
                  <a:cubicBezTo>
                    <a:pt x="58757" y="581232"/>
                    <a:pt x="58757" y="581232"/>
                    <a:pt x="66237" y="581232"/>
                  </a:cubicBezTo>
                  <a:cubicBezTo>
                    <a:pt x="66237" y="581232"/>
                    <a:pt x="66237" y="581232"/>
                    <a:pt x="73717" y="576750"/>
                  </a:cubicBezTo>
                  <a:cubicBezTo>
                    <a:pt x="73717" y="576750"/>
                    <a:pt x="73717" y="576750"/>
                    <a:pt x="84190" y="573761"/>
                  </a:cubicBezTo>
                  <a:cubicBezTo>
                    <a:pt x="84190" y="573761"/>
                    <a:pt x="84190" y="573761"/>
                    <a:pt x="88678" y="570773"/>
                  </a:cubicBezTo>
                  <a:cubicBezTo>
                    <a:pt x="88678" y="570773"/>
                    <a:pt x="88678" y="570773"/>
                    <a:pt x="93166" y="563302"/>
                  </a:cubicBezTo>
                  <a:cubicBezTo>
                    <a:pt x="93166" y="563302"/>
                    <a:pt x="93166" y="563302"/>
                    <a:pt x="102143" y="558820"/>
                  </a:cubicBezTo>
                  <a:cubicBezTo>
                    <a:pt x="102143" y="558820"/>
                    <a:pt x="102143" y="558820"/>
                    <a:pt x="115607" y="557325"/>
                  </a:cubicBezTo>
                  <a:cubicBezTo>
                    <a:pt x="115607" y="557325"/>
                    <a:pt x="115607" y="557325"/>
                    <a:pt x="123088" y="557325"/>
                  </a:cubicBezTo>
                  <a:cubicBezTo>
                    <a:pt x="123088" y="557325"/>
                    <a:pt x="123088" y="557325"/>
                    <a:pt x="129072" y="563302"/>
                  </a:cubicBezTo>
                  <a:cubicBezTo>
                    <a:pt x="129072" y="563302"/>
                    <a:pt x="129072" y="563302"/>
                    <a:pt x="135056" y="558820"/>
                  </a:cubicBezTo>
                  <a:cubicBezTo>
                    <a:pt x="135056" y="558820"/>
                    <a:pt x="135056" y="558820"/>
                    <a:pt x="141041" y="549855"/>
                  </a:cubicBezTo>
                  <a:cubicBezTo>
                    <a:pt x="141041" y="549855"/>
                    <a:pt x="141041" y="549855"/>
                    <a:pt x="148521" y="542384"/>
                  </a:cubicBezTo>
                  <a:cubicBezTo>
                    <a:pt x="148521" y="542384"/>
                    <a:pt x="148521" y="542384"/>
                    <a:pt x="156001" y="537901"/>
                  </a:cubicBezTo>
                  <a:cubicBezTo>
                    <a:pt x="156001" y="537901"/>
                    <a:pt x="156001" y="537901"/>
                    <a:pt x="170962" y="534913"/>
                  </a:cubicBezTo>
                  <a:cubicBezTo>
                    <a:pt x="170962" y="534913"/>
                    <a:pt x="170962" y="534913"/>
                    <a:pt x="176946" y="528936"/>
                  </a:cubicBezTo>
                  <a:cubicBezTo>
                    <a:pt x="176946" y="528936"/>
                    <a:pt x="176946" y="528936"/>
                    <a:pt x="184427" y="521465"/>
                  </a:cubicBezTo>
                  <a:cubicBezTo>
                    <a:pt x="184427" y="521465"/>
                    <a:pt x="184427" y="521465"/>
                    <a:pt x="193403" y="513994"/>
                  </a:cubicBezTo>
                  <a:cubicBezTo>
                    <a:pt x="193403" y="513994"/>
                    <a:pt x="193403" y="513994"/>
                    <a:pt x="200884" y="509512"/>
                  </a:cubicBezTo>
                  <a:cubicBezTo>
                    <a:pt x="200884" y="509512"/>
                    <a:pt x="200884" y="509512"/>
                    <a:pt x="203876" y="500547"/>
                  </a:cubicBezTo>
                  <a:cubicBezTo>
                    <a:pt x="203876" y="500547"/>
                    <a:pt x="203876" y="500547"/>
                    <a:pt x="205372" y="487099"/>
                  </a:cubicBezTo>
                  <a:cubicBezTo>
                    <a:pt x="205372" y="487099"/>
                    <a:pt x="205372" y="487099"/>
                    <a:pt x="208364" y="478134"/>
                  </a:cubicBezTo>
                  <a:cubicBezTo>
                    <a:pt x="208364" y="478134"/>
                    <a:pt x="208364" y="478134"/>
                    <a:pt x="209860" y="475146"/>
                  </a:cubicBezTo>
                  <a:cubicBezTo>
                    <a:pt x="209860" y="475146"/>
                    <a:pt x="209860" y="475146"/>
                    <a:pt x="217340" y="464687"/>
                  </a:cubicBezTo>
                  <a:cubicBezTo>
                    <a:pt x="217340" y="464687"/>
                    <a:pt x="217340" y="464687"/>
                    <a:pt x="212852" y="464687"/>
                  </a:cubicBezTo>
                  <a:cubicBezTo>
                    <a:pt x="212852" y="464687"/>
                    <a:pt x="212852" y="464687"/>
                    <a:pt x="205372" y="466181"/>
                  </a:cubicBezTo>
                  <a:cubicBezTo>
                    <a:pt x="205372" y="466181"/>
                    <a:pt x="205372" y="466181"/>
                    <a:pt x="200884" y="466181"/>
                  </a:cubicBezTo>
                  <a:cubicBezTo>
                    <a:pt x="200884" y="466181"/>
                    <a:pt x="200884" y="466181"/>
                    <a:pt x="193403" y="464687"/>
                  </a:cubicBezTo>
                  <a:cubicBezTo>
                    <a:pt x="193403" y="464687"/>
                    <a:pt x="193403" y="464687"/>
                    <a:pt x="190411" y="461699"/>
                  </a:cubicBezTo>
                  <a:cubicBezTo>
                    <a:pt x="190411" y="461699"/>
                    <a:pt x="190411" y="461699"/>
                    <a:pt x="197891" y="454228"/>
                  </a:cubicBezTo>
                  <a:cubicBezTo>
                    <a:pt x="197891" y="454228"/>
                    <a:pt x="197891" y="454228"/>
                    <a:pt x="190411" y="455722"/>
                  </a:cubicBezTo>
                  <a:cubicBezTo>
                    <a:pt x="190411" y="455722"/>
                    <a:pt x="190411" y="455722"/>
                    <a:pt x="185923" y="460204"/>
                  </a:cubicBezTo>
                  <a:cubicBezTo>
                    <a:pt x="185923" y="460204"/>
                    <a:pt x="185923" y="460204"/>
                    <a:pt x="182931" y="470664"/>
                  </a:cubicBezTo>
                  <a:cubicBezTo>
                    <a:pt x="182931" y="470664"/>
                    <a:pt x="182931" y="470664"/>
                    <a:pt x="178442" y="475146"/>
                  </a:cubicBezTo>
                  <a:cubicBezTo>
                    <a:pt x="178442" y="475146"/>
                    <a:pt x="178442" y="475146"/>
                    <a:pt x="176946" y="470664"/>
                  </a:cubicBezTo>
                  <a:cubicBezTo>
                    <a:pt x="176946" y="470664"/>
                    <a:pt x="176946" y="470664"/>
                    <a:pt x="172458" y="464687"/>
                  </a:cubicBezTo>
                  <a:cubicBezTo>
                    <a:pt x="172458" y="464687"/>
                    <a:pt x="172458" y="464687"/>
                    <a:pt x="164978" y="457216"/>
                  </a:cubicBezTo>
                  <a:cubicBezTo>
                    <a:pt x="164978" y="457216"/>
                    <a:pt x="164978" y="457216"/>
                    <a:pt x="153009" y="449745"/>
                  </a:cubicBezTo>
                  <a:cubicBezTo>
                    <a:pt x="153009" y="449745"/>
                    <a:pt x="153009" y="449745"/>
                    <a:pt x="150017" y="449745"/>
                  </a:cubicBezTo>
                  <a:cubicBezTo>
                    <a:pt x="150017" y="449745"/>
                    <a:pt x="150017" y="449745"/>
                    <a:pt x="139545" y="457216"/>
                  </a:cubicBezTo>
                  <a:cubicBezTo>
                    <a:pt x="139545" y="457216"/>
                    <a:pt x="139545" y="457216"/>
                    <a:pt x="133560" y="457216"/>
                  </a:cubicBezTo>
                  <a:cubicBezTo>
                    <a:pt x="133560" y="457216"/>
                    <a:pt x="133560" y="457216"/>
                    <a:pt x="124584" y="457216"/>
                  </a:cubicBezTo>
                  <a:cubicBezTo>
                    <a:pt x="124584" y="457216"/>
                    <a:pt x="124584" y="457216"/>
                    <a:pt x="126080" y="437792"/>
                  </a:cubicBezTo>
                  <a:cubicBezTo>
                    <a:pt x="126080" y="437792"/>
                    <a:pt x="126080" y="437792"/>
                    <a:pt x="127576" y="431815"/>
                  </a:cubicBezTo>
                  <a:cubicBezTo>
                    <a:pt x="127576" y="431815"/>
                    <a:pt x="127576" y="431815"/>
                    <a:pt x="132064" y="425838"/>
                  </a:cubicBezTo>
                  <a:cubicBezTo>
                    <a:pt x="132064" y="425838"/>
                    <a:pt x="132064" y="425838"/>
                    <a:pt x="132064" y="418368"/>
                  </a:cubicBezTo>
                  <a:cubicBezTo>
                    <a:pt x="132064" y="418368"/>
                    <a:pt x="132064" y="418368"/>
                    <a:pt x="130568" y="406414"/>
                  </a:cubicBezTo>
                  <a:cubicBezTo>
                    <a:pt x="130568" y="406414"/>
                    <a:pt x="130568" y="406414"/>
                    <a:pt x="127576" y="394461"/>
                  </a:cubicBezTo>
                  <a:cubicBezTo>
                    <a:pt x="127576" y="394461"/>
                    <a:pt x="127576" y="394461"/>
                    <a:pt x="124584" y="397449"/>
                  </a:cubicBezTo>
                  <a:cubicBezTo>
                    <a:pt x="124584" y="397449"/>
                    <a:pt x="124584" y="397449"/>
                    <a:pt x="118600" y="403426"/>
                  </a:cubicBezTo>
                  <a:cubicBezTo>
                    <a:pt x="118600" y="403426"/>
                    <a:pt x="118600" y="403426"/>
                    <a:pt x="114111" y="406414"/>
                  </a:cubicBezTo>
                  <a:cubicBezTo>
                    <a:pt x="114111" y="406414"/>
                    <a:pt x="114111" y="406414"/>
                    <a:pt x="109623" y="406414"/>
                  </a:cubicBezTo>
                  <a:cubicBezTo>
                    <a:pt x="109623" y="406414"/>
                    <a:pt x="109623" y="406414"/>
                    <a:pt x="105135" y="401932"/>
                  </a:cubicBezTo>
                  <a:cubicBezTo>
                    <a:pt x="105135" y="401932"/>
                    <a:pt x="105135" y="401932"/>
                    <a:pt x="102143" y="401932"/>
                  </a:cubicBezTo>
                  <a:cubicBezTo>
                    <a:pt x="102143" y="401932"/>
                    <a:pt x="102143" y="401932"/>
                    <a:pt x="96158" y="398943"/>
                  </a:cubicBezTo>
                  <a:cubicBezTo>
                    <a:pt x="96158" y="398943"/>
                    <a:pt x="96158" y="398943"/>
                    <a:pt x="91670" y="394461"/>
                  </a:cubicBezTo>
                  <a:cubicBezTo>
                    <a:pt x="91670" y="394461"/>
                    <a:pt x="91670" y="394461"/>
                    <a:pt x="87182" y="391473"/>
                  </a:cubicBezTo>
                  <a:cubicBezTo>
                    <a:pt x="87182" y="391473"/>
                    <a:pt x="87182" y="391473"/>
                    <a:pt x="82694" y="386990"/>
                  </a:cubicBezTo>
                  <a:cubicBezTo>
                    <a:pt x="82694" y="386990"/>
                    <a:pt x="82694" y="386990"/>
                    <a:pt x="81198" y="382508"/>
                  </a:cubicBezTo>
                  <a:cubicBezTo>
                    <a:pt x="81198" y="382508"/>
                    <a:pt x="81198" y="382508"/>
                    <a:pt x="79702" y="372048"/>
                  </a:cubicBezTo>
                  <a:cubicBezTo>
                    <a:pt x="79702" y="372048"/>
                    <a:pt x="79702" y="372048"/>
                    <a:pt x="85686" y="367566"/>
                  </a:cubicBezTo>
                  <a:cubicBezTo>
                    <a:pt x="85686" y="367566"/>
                    <a:pt x="85686" y="367566"/>
                    <a:pt x="91670" y="367566"/>
                  </a:cubicBezTo>
                  <a:cubicBezTo>
                    <a:pt x="91670" y="367566"/>
                    <a:pt x="91670" y="367566"/>
                    <a:pt x="99151" y="367566"/>
                  </a:cubicBezTo>
                  <a:cubicBezTo>
                    <a:pt x="99151" y="367566"/>
                    <a:pt x="99151" y="367566"/>
                    <a:pt x="106631" y="372048"/>
                  </a:cubicBezTo>
                  <a:cubicBezTo>
                    <a:pt x="106631" y="372048"/>
                    <a:pt x="106631" y="372048"/>
                    <a:pt x="109623" y="364578"/>
                  </a:cubicBezTo>
                  <a:cubicBezTo>
                    <a:pt x="109623" y="364578"/>
                    <a:pt x="109623" y="364578"/>
                    <a:pt x="105135" y="360095"/>
                  </a:cubicBezTo>
                  <a:cubicBezTo>
                    <a:pt x="105135" y="360095"/>
                    <a:pt x="105135" y="360095"/>
                    <a:pt x="103639" y="360095"/>
                  </a:cubicBezTo>
                  <a:cubicBezTo>
                    <a:pt x="103639" y="360095"/>
                    <a:pt x="103639" y="360095"/>
                    <a:pt x="96158" y="360095"/>
                  </a:cubicBezTo>
                  <a:cubicBezTo>
                    <a:pt x="96158" y="360095"/>
                    <a:pt x="96158" y="360095"/>
                    <a:pt x="91670" y="360095"/>
                  </a:cubicBezTo>
                  <a:cubicBezTo>
                    <a:pt x="91670" y="360095"/>
                    <a:pt x="91670" y="360095"/>
                    <a:pt x="82694" y="354118"/>
                  </a:cubicBezTo>
                  <a:cubicBezTo>
                    <a:pt x="82694" y="354118"/>
                    <a:pt x="82694" y="354118"/>
                    <a:pt x="79702" y="348142"/>
                  </a:cubicBezTo>
                  <a:cubicBezTo>
                    <a:pt x="79702" y="348142"/>
                    <a:pt x="79702" y="348142"/>
                    <a:pt x="76710" y="340671"/>
                  </a:cubicBezTo>
                  <a:cubicBezTo>
                    <a:pt x="76710" y="340671"/>
                    <a:pt x="76710" y="340671"/>
                    <a:pt x="73717" y="333200"/>
                  </a:cubicBezTo>
                  <a:cubicBezTo>
                    <a:pt x="73717" y="333200"/>
                    <a:pt x="73717" y="333200"/>
                    <a:pt x="73717" y="330212"/>
                  </a:cubicBezTo>
                  <a:cubicBezTo>
                    <a:pt x="73717" y="330212"/>
                    <a:pt x="73717" y="330212"/>
                    <a:pt x="76710" y="327223"/>
                  </a:cubicBezTo>
                  <a:cubicBezTo>
                    <a:pt x="76710" y="327223"/>
                    <a:pt x="76710" y="327223"/>
                    <a:pt x="81198" y="319752"/>
                  </a:cubicBezTo>
                  <a:cubicBezTo>
                    <a:pt x="81198" y="319752"/>
                    <a:pt x="81198" y="319752"/>
                    <a:pt x="88678" y="310787"/>
                  </a:cubicBezTo>
                  <a:cubicBezTo>
                    <a:pt x="88678" y="310787"/>
                    <a:pt x="88678" y="310787"/>
                    <a:pt x="97655" y="304811"/>
                  </a:cubicBezTo>
                  <a:cubicBezTo>
                    <a:pt x="97655" y="304811"/>
                    <a:pt x="97655" y="304811"/>
                    <a:pt x="103639" y="297340"/>
                  </a:cubicBezTo>
                  <a:cubicBezTo>
                    <a:pt x="103639" y="297340"/>
                    <a:pt x="103639" y="297340"/>
                    <a:pt x="105135" y="289869"/>
                  </a:cubicBezTo>
                  <a:cubicBezTo>
                    <a:pt x="105135" y="289869"/>
                    <a:pt x="105135" y="289869"/>
                    <a:pt x="112615" y="282398"/>
                  </a:cubicBezTo>
                  <a:cubicBezTo>
                    <a:pt x="112615" y="282398"/>
                    <a:pt x="112615" y="282398"/>
                    <a:pt x="118600" y="280904"/>
                  </a:cubicBezTo>
                  <a:cubicBezTo>
                    <a:pt x="118600" y="280904"/>
                    <a:pt x="118600" y="280904"/>
                    <a:pt x="123088" y="283892"/>
                  </a:cubicBezTo>
                  <a:cubicBezTo>
                    <a:pt x="123088" y="283892"/>
                    <a:pt x="123088" y="283892"/>
                    <a:pt x="127576" y="289869"/>
                  </a:cubicBezTo>
                  <a:cubicBezTo>
                    <a:pt x="127576" y="289869"/>
                    <a:pt x="127576" y="289869"/>
                    <a:pt x="130568" y="289869"/>
                  </a:cubicBezTo>
                  <a:cubicBezTo>
                    <a:pt x="130568" y="289869"/>
                    <a:pt x="130568" y="289869"/>
                    <a:pt x="136552" y="289869"/>
                  </a:cubicBezTo>
                  <a:cubicBezTo>
                    <a:pt x="136552" y="289869"/>
                    <a:pt x="136552" y="289869"/>
                    <a:pt x="139545" y="289869"/>
                  </a:cubicBezTo>
                  <a:cubicBezTo>
                    <a:pt x="139545" y="289869"/>
                    <a:pt x="139545" y="289869"/>
                    <a:pt x="144033" y="283892"/>
                  </a:cubicBezTo>
                  <a:cubicBezTo>
                    <a:pt x="144033" y="283892"/>
                    <a:pt x="144033" y="283892"/>
                    <a:pt x="148521" y="283892"/>
                  </a:cubicBezTo>
                  <a:cubicBezTo>
                    <a:pt x="148521" y="283892"/>
                    <a:pt x="148521" y="283892"/>
                    <a:pt x="150017" y="280904"/>
                  </a:cubicBezTo>
                  <a:cubicBezTo>
                    <a:pt x="150017" y="280904"/>
                    <a:pt x="150017" y="280904"/>
                    <a:pt x="153009" y="276422"/>
                  </a:cubicBezTo>
                  <a:cubicBezTo>
                    <a:pt x="153009" y="276422"/>
                    <a:pt x="153009" y="276422"/>
                    <a:pt x="154505" y="280904"/>
                  </a:cubicBezTo>
                  <a:cubicBezTo>
                    <a:pt x="154505" y="280904"/>
                    <a:pt x="154505" y="280904"/>
                    <a:pt x="158994" y="280904"/>
                  </a:cubicBezTo>
                  <a:cubicBezTo>
                    <a:pt x="158994" y="280904"/>
                    <a:pt x="158994" y="280904"/>
                    <a:pt x="161986" y="280904"/>
                  </a:cubicBezTo>
                  <a:cubicBezTo>
                    <a:pt x="161986" y="280904"/>
                    <a:pt x="161986" y="280904"/>
                    <a:pt x="167970" y="280904"/>
                  </a:cubicBezTo>
                  <a:cubicBezTo>
                    <a:pt x="167970" y="280904"/>
                    <a:pt x="167970" y="280904"/>
                    <a:pt x="172458" y="276422"/>
                  </a:cubicBezTo>
                  <a:cubicBezTo>
                    <a:pt x="172458" y="276422"/>
                    <a:pt x="172458" y="276422"/>
                    <a:pt x="176946" y="276422"/>
                  </a:cubicBezTo>
                  <a:cubicBezTo>
                    <a:pt x="176946" y="276422"/>
                    <a:pt x="176946" y="276422"/>
                    <a:pt x="178442" y="265962"/>
                  </a:cubicBezTo>
                  <a:cubicBezTo>
                    <a:pt x="178442" y="265962"/>
                    <a:pt x="178442" y="265962"/>
                    <a:pt x="175450" y="258491"/>
                  </a:cubicBezTo>
                  <a:cubicBezTo>
                    <a:pt x="175450" y="258491"/>
                    <a:pt x="175450" y="258491"/>
                    <a:pt x="172458" y="246538"/>
                  </a:cubicBezTo>
                  <a:cubicBezTo>
                    <a:pt x="172458" y="246538"/>
                    <a:pt x="172458" y="246538"/>
                    <a:pt x="178442" y="246538"/>
                  </a:cubicBezTo>
                  <a:cubicBezTo>
                    <a:pt x="178442" y="246538"/>
                    <a:pt x="178442" y="246538"/>
                    <a:pt x="184427" y="240561"/>
                  </a:cubicBezTo>
                  <a:cubicBezTo>
                    <a:pt x="184427" y="240561"/>
                    <a:pt x="184427" y="240561"/>
                    <a:pt x="182931" y="231596"/>
                  </a:cubicBezTo>
                  <a:cubicBezTo>
                    <a:pt x="182931" y="231596"/>
                    <a:pt x="182931" y="231596"/>
                    <a:pt x="173954" y="230102"/>
                  </a:cubicBezTo>
                  <a:cubicBezTo>
                    <a:pt x="173954" y="230102"/>
                    <a:pt x="173954" y="230102"/>
                    <a:pt x="169466" y="230102"/>
                  </a:cubicBezTo>
                  <a:cubicBezTo>
                    <a:pt x="169466" y="230102"/>
                    <a:pt x="169466" y="230102"/>
                    <a:pt x="164978" y="231596"/>
                  </a:cubicBezTo>
                  <a:cubicBezTo>
                    <a:pt x="164978" y="231596"/>
                    <a:pt x="164978" y="231596"/>
                    <a:pt x="160490" y="234585"/>
                  </a:cubicBezTo>
                  <a:cubicBezTo>
                    <a:pt x="160490" y="234585"/>
                    <a:pt x="160490" y="234585"/>
                    <a:pt x="157497" y="240561"/>
                  </a:cubicBezTo>
                  <a:cubicBezTo>
                    <a:pt x="157497" y="240561"/>
                    <a:pt x="157497" y="240561"/>
                    <a:pt x="153009" y="240561"/>
                  </a:cubicBezTo>
                  <a:cubicBezTo>
                    <a:pt x="153009" y="240561"/>
                    <a:pt x="153009" y="240561"/>
                    <a:pt x="148521" y="231596"/>
                  </a:cubicBezTo>
                  <a:cubicBezTo>
                    <a:pt x="148521" y="231596"/>
                    <a:pt x="148521" y="231596"/>
                    <a:pt x="136552" y="231596"/>
                  </a:cubicBezTo>
                  <a:cubicBezTo>
                    <a:pt x="136552" y="231596"/>
                    <a:pt x="136552" y="231596"/>
                    <a:pt x="123088" y="231596"/>
                  </a:cubicBezTo>
                  <a:cubicBezTo>
                    <a:pt x="123088" y="231596"/>
                    <a:pt x="123088" y="231596"/>
                    <a:pt x="112615" y="228608"/>
                  </a:cubicBezTo>
                  <a:cubicBezTo>
                    <a:pt x="112615" y="228608"/>
                    <a:pt x="112615" y="228608"/>
                    <a:pt x="102143" y="224125"/>
                  </a:cubicBezTo>
                  <a:cubicBezTo>
                    <a:pt x="102143" y="224125"/>
                    <a:pt x="102143" y="224125"/>
                    <a:pt x="96158" y="216654"/>
                  </a:cubicBezTo>
                  <a:cubicBezTo>
                    <a:pt x="96158" y="216654"/>
                    <a:pt x="96158" y="216654"/>
                    <a:pt x="94662" y="201713"/>
                  </a:cubicBezTo>
                  <a:cubicBezTo>
                    <a:pt x="94662" y="201713"/>
                    <a:pt x="94662" y="201713"/>
                    <a:pt x="102143" y="198724"/>
                  </a:cubicBezTo>
                  <a:cubicBezTo>
                    <a:pt x="102143" y="198724"/>
                    <a:pt x="102143" y="198724"/>
                    <a:pt x="106631" y="195736"/>
                  </a:cubicBezTo>
                  <a:cubicBezTo>
                    <a:pt x="106631" y="195736"/>
                    <a:pt x="106631" y="195736"/>
                    <a:pt x="96158" y="191254"/>
                  </a:cubicBezTo>
                  <a:cubicBezTo>
                    <a:pt x="96158" y="191254"/>
                    <a:pt x="96158" y="191254"/>
                    <a:pt x="90174" y="186771"/>
                  </a:cubicBezTo>
                  <a:cubicBezTo>
                    <a:pt x="90174" y="186771"/>
                    <a:pt x="90174" y="186771"/>
                    <a:pt x="82694" y="180794"/>
                  </a:cubicBezTo>
                  <a:cubicBezTo>
                    <a:pt x="82694" y="180794"/>
                    <a:pt x="82694" y="180794"/>
                    <a:pt x="81198" y="177806"/>
                  </a:cubicBezTo>
                  <a:cubicBezTo>
                    <a:pt x="81198" y="177806"/>
                    <a:pt x="81198" y="177806"/>
                    <a:pt x="87182" y="173324"/>
                  </a:cubicBezTo>
                  <a:cubicBezTo>
                    <a:pt x="87182" y="173324"/>
                    <a:pt x="87182" y="173324"/>
                    <a:pt x="91670" y="173324"/>
                  </a:cubicBezTo>
                  <a:cubicBezTo>
                    <a:pt x="91670" y="173324"/>
                    <a:pt x="91670" y="173324"/>
                    <a:pt x="100647" y="171829"/>
                  </a:cubicBezTo>
                  <a:cubicBezTo>
                    <a:pt x="100647" y="171829"/>
                    <a:pt x="100647" y="171829"/>
                    <a:pt x="112615" y="164359"/>
                  </a:cubicBezTo>
                  <a:cubicBezTo>
                    <a:pt x="112615" y="164359"/>
                    <a:pt x="112615" y="164359"/>
                    <a:pt x="114111" y="167347"/>
                  </a:cubicBezTo>
                  <a:cubicBezTo>
                    <a:pt x="114111" y="167347"/>
                    <a:pt x="114111" y="167347"/>
                    <a:pt x="121592" y="164359"/>
                  </a:cubicBezTo>
                  <a:cubicBezTo>
                    <a:pt x="121592" y="164359"/>
                    <a:pt x="121592" y="164359"/>
                    <a:pt x="121592" y="162864"/>
                  </a:cubicBezTo>
                  <a:cubicBezTo>
                    <a:pt x="121592" y="162864"/>
                    <a:pt x="121592" y="162864"/>
                    <a:pt x="126080" y="161370"/>
                  </a:cubicBezTo>
                  <a:cubicBezTo>
                    <a:pt x="126080" y="161370"/>
                    <a:pt x="126080" y="161370"/>
                    <a:pt x="135056" y="159876"/>
                  </a:cubicBezTo>
                  <a:cubicBezTo>
                    <a:pt x="135056" y="159876"/>
                    <a:pt x="135056" y="159876"/>
                    <a:pt x="145529" y="159876"/>
                  </a:cubicBezTo>
                  <a:cubicBezTo>
                    <a:pt x="145529" y="159876"/>
                    <a:pt x="145529" y="159876"/>
                    <a:pt x="150017" y="162864"/>
                  </a:cubicBezTo>
                  <a:cubicBezTo>
                    <a:pt x="150017" y="162864"/>
                    <a:pt x="150017" y="162864"/>
                    <a:pt x="147025" y="170335"/>
                  </a:cubicBezTo>
                  <a:cubicBezTo>
                    <a:pt x="147025" y="170335"/>
                    <a:pt x="147025" y="170335"/>
                    <a:pt x="147025" y="173324"/>
                  </a:cubicBezTo>
                  <a:cubicBezTo>
                    <a:pt x="147025" y="173324"/>
                    <a:pt x="147025" y="173324"/>
                    <a:pt x="151513" y="176312"/>
                  </a:cubicBezTo>
                  <a:cubicBezTo>
                    <a:pt x="151513" y="176312"/>
                    <a:pt x="151513" y="176312"/>
                    <a:pt x="156001" y="180794"/>
                  </a:cubicBezTo>
                  <a:cubicBezTo>
                    <a:pt x="156001" y="180794"/>
                    <a:pt x="156001" y="180794"/>
                    <a:pt x="164978" y="180794"/>
                  </a:cubicBezTo>
                  <a:cubicBezTo>
                    <a:pt x="164978" y="180794"/>
                    <a:pt x="164978" y="180794"/>
                    <a:pt x="176946" y="183783"/>
                  </a:cubicBezTo>
                  <a:cubicBezTo>
                    <a:pt x="176946" y="183783"/>
                    <a:pt x="176946" y="183783"/>
                    <a:pt x="185923" y="179300"/>
                  </a:cubicBezTo>
                  <a:cubicBezTo>
                    <a:pt x="185923" y="179300"/>
                    <a:pt x="185923" y="179300"/>
                    <a:pt x="191907" y="173324"/>
                  </a:cubicBezTo>
                  <a:cubicBezTo>
                    <a:pt x="191907" y="173324"/>
                    <a:pt x="191907" y="173324"/>
                    <a:pt x="199387" y="168841"/>
                  </a:cubicBezTo>
                  <a:cubicBezTo>
                    <a:pt x="199387" y="168841"/>
                    <a:pt x="193403" y="165853"/>
                    <a:pt x="191907" y="165853"/>
                  </a:cubicBezTo>
                  <a:cubicBezTo>
                    <a:pt x="188915" y="165853"/>
                    <a:pt x="185923" y="162864"/>
                    <a:pt x="185923" y="162864"/>
                  </a:cubicBezTo>
                  <a:cubicBezTo>
                    <a:pt x="185923" y="162864"/>
                    <a:pt x="185923" y="162864"/>
                    <a:pt x="181435" y="159876"/>
                  </a:cubicBezTo>
                  <a:cubicBezTo>
                    <a:pt x="181435" y="159876"/>
                    <a:pt x="181435" y="159876"/>
                    <a:pt x="181435" y="153899"/>
                  </a:cubicBezTo>
                  <a:cubicBezTo>
                    <a:pt x="181435" y="153899"/>
                    <a:pt x="181435" y="153899"/>
                    <a:pt x="179939" y="146428"/>
                  </a:cubicBezTo>
                  <a:cubicBezTo>
                    <a:pt x="179939" y="146428"/>
                    <a:pt x="179939" y="146428"/>
                    <a:pt x="157497" y="140452"/>
                  </a:cubicBezTo>
                  <a:cubicBezTo>
                    <a:pt x="157497" y="140452"/>
                    <a:pt x="157497" y="140452"/>
                    <a:pt x="157497" y="118039"/>
                  </a:cubicBezTo>
                  <a:cubicBezTo>
                    <a:pt x="157497" y="118039"/>
                    <a:pt x="157497" y="118039"/>
                    <a:pt x="147025" y="107580"/>
                  </a:cubicBezTo>
                  <a:cubicBezTo>
                    <a:pt x="147025" y="107580"/>
                    <a:pt x="147025" y="107580"/>
                    <a:pt x="126080" y="85168"/>
                  </a:cubicBezTo>
                  <a:cubicBezTo>
                    <a:pt x="126080" y="85168"/>
                    <a:pt x="126080" y="85168"/>
                    <a:pt x="129072" y="85168"/>
                  </a:cubicBezTo>
                  <a:cubicBezTo>
                    <a:pt x="129072" y="85168"/>
                    <a:pt x="129072" y="85168"/>
                    <a:pt x="129072" y="80685"/>
                  </a:cubicBezTo>
                  <a:cubicBezTo>
                    <a:pt x="129072" y="80685"/>
                    <a:pt x="129072" y="80685"/>
                    <a:pt x="136552" y="80685"/>
                  </a:cubicBezTo>
                  <a:cubicBezTo>
                    <a:pt x="136552" y="80685"/>
                    <a:pt x="136552" y="80685"/>
                    <a:pt x="136552" y="74708"/>
                  </a:cubicBezTo>
                  <a:cubicBezTo>
                    <a:pt x="136552" y="74708"/>
                    <a:pt x="136552" y="74708"/>
                    <a:pt x="138048" y="67238"/>
                  </a:cubicBezTo>
                  <a:cubicBezTo>
                    <a:pt x="138048" y="67238"/>
                    <a:pt x="138048" y="67238"/>
                    <a:pt x="142537" y="67238"/>
                  </a:cubicBezTo>
                  <a:cubicBezTo>
                    <a:pt x="142537" y="67238"/>
                    <a:pt x="142537" y="67238"/>
                    <a:pt x="147025" y="70226"/>
                  </a:cubicBezTo>
                  <a:cubicBezTo>
                    <a:pt x="147025" y="70226"/>
                    <a:pt x="147025" y="70226"/>
                    <a:pt x="154505" y="70226"/>
                  </a:cubicBezTo>
                  <a:cubicBezTo>
                    <a:pt x="154505" y="70226"/>
                    <a:pt x="154505" y="70226"/>
                    <a:pt x="157497" y="70226"/>
                  </a:cubicBezTo>
                  <a:cubicBezTo>
                    <a:pt x="157497" y="70226"/>
                    <a:pt x="157497" y="70226"/>
                    <a:pt x="164978" y="70226"/>
                  </a:cubicBezTo>
                  <a:cubicBezTo>
                    <a:pt x="164978" y="70226"/>
                    <a:pt x="164978" y="70226"/>
                    <a:pt x="178442" y="65743"/>
                  </a:cubicBezTo>
                  <a:cubicBezTo>
                    <a:pt x="178442" y="65743"/>
                    <a:pt x="178442" y="65743"/>
                    <a:pt x="182931" y="61261"/>
                  </a:cubicBezTo>
                  <a:cubicBezTo>
                    <a:pt x="182931" y="61261"/>
                    <a:pt x="182931" y="61261"/>
                    <a:pt x="187419" y="53790"/>
                  </a:cubicBezTo>
                  <a:cubicBezTo>
                    <a:pt x="187419" y="53790"/>
                    <a:pt x="187419" y="53790"/>
                    <a:pt x="187419" y="41837"/>
                  </a:cubicBezTo>
                  <a:cubicBezTo>
                    <a:pt x="187419" y="41837"/>
                    <a:pt x="187419" y="41837"/>
                    <a:pt x="191907" y="41837"/>
                  </a:cubicBezTo>
                  <a:cubicBezTo>
                    <a:pt x="191907" y="41837"/>
                    <a:pt x="191907" y="41837"/>
                    <a:pt x="196395" y="37354"/>
                  </a:cubicBezTo>
                  <a:cubicBezTo>
                    <a:pt x="196395" y="37354"/>
                    <a:pt x="196395" y="37354"/>
                    <a:pt x="205372" y="29883"/>
                  </a:cubicBezTo>
                  <a:cubicBezTo>
                    <a:pt x="205372" y="29883"/>
                    <a:pt x="205372" y="29883"/>
                    <a:pt x="221829" y="26895"/>
                  </a:cubicBezTo>
                  <a:cubicBezTo>
                    <a:pt x="221829" y="26895"/>
                    <a:pt x="221829" y="26895"/>
                    <a:pt x="227813" y="19424"/>
                  </a:cubicBezTo>
                  <a:cubicBezTo>
                    <a:pt x="227813" y="19424"/>
                    <a:pt x="227813" y="19424"/>
                    <a:pt x="233797" y="16436"/>
                  </a:cubicBezTo>
                  <a:cubicBezTo>
                    <a:pt x="233797" y="16436"/>
                    <a:pt x="233797" y="16436"/>
                    <a:pt x="238285" y="11953"/>
                  </a:cubicBezTo>
                  <a:cubicBezTo>
                    <a:pt x="238285" y="11953"/>
                    <a:pt x="238285" y="11953"/>
                    <a:pt x="262223" y="13447"/>
                  </a:cubicBezTo>
                  <a:cubicBezTo>
                    <a:pt x="262223" y="13447"/>
                    <a:pt x="262223" y="13447"/>
                    <a:pt x="265215" y="5977"/>
                  </a:cubicBezTo>
                  <a:cubicBezTo>
                    <a:pt x="265215" y="5977"/>
                    <a:pt x="265215" y="5977"/>
                    <a:pt x="277183" y="0"/>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12" name="Freeform 211">
              <a:extLst>
                <a:ext uri="{FF2B5EF4-FFF2-40B4-BE49-F238E27FC236}">
                  <a16:creationId xmlns:a16="http://schemas.microsoft.com/office/drawing/2014/main" id="{C253BAB2-BA6B-E940-8B09-AD6FB796741C}"/>
                </a:ext>
              </a:extLst>
            </p:cNvPr>
            <p:cNvSpPr>
              <a:spLocks/>
            </p:cNvSpPr>
            <p:nvPr/>
          </p:nvSpPr>
          <p:spPr bwMode="auto">
            <a:xfrm>
              <a:off x="9540217" y="10715147"/>
              <a:ext cx="1777228" cy="1129439"/>
            </a:xfrm>
            <a:custGeom>
              <a:avLst/>
              <a:gdLst>
                <a:gd name="connsiteX0" fmla="*/ 373837 w 470138"/>
                <a:gd name="connsiteY0" fmla="*/ 178512 h 298698"/>
                <a:gd name="connsiteX1" fmla="*/ 376847 w 470138"/>
                <a:gd name="connsiteY1" fmla="*/ 178512 h 298698"/>
                <a:gd name="connsiteX2" fmla="*/ 382865 w 470138"/>
                <a:gd name="connsiteY2" fmla="*/ 178512 h 298698"/>
                <a:gd name="connsiteX3" fmla="*/ 391894 w 470138"/>
                <a:gd name="connsiteY3" fmla="*/ 184447 h 298698"/>
                <a:gd name="connsiteX4" fmla="*/ 399417 w 470138"/>
                <a:gd name="connsiteY4" fmla="*/ 191866 h 298698"/>
                <a:gd name="connsiteX5" fmla="*/ 405436 w 470138"/>
                <a:gd name="connsiteY5" fmla="*/ 193350 h 298698"/>
                <a:gd name="connsiteX6" fmla="*/ 409950 w 470138"/>
                <a:gd name="connsiteY6" fmla="*/ 193350 h 298698"/>
                <a:gd name="connsiteX7" fmla="*/ 417474 w 470138"/>
                <a:gd name="connsiteY7" fmla="*/ 193350 h 298698"/>
                <a:gd name="connsiteX8" fmla="*/ 432521 w 470138"/>
                <a:gd name="connsiteY8" fmla="*/ 199285 h 298698"/>
                <a:gd name="connsiteX9" fmla="*/ 441549 w 470138"/>
                <a:gd name="connsiteY9" fmla="*/ 206704 h 298698"/>
                <a:gd name="connsiteX10" fmla="*/ 441549 w 470138"/>
                <a:gd name="connsiteY10" fmla="*/ 212639 h 298698"/>
                <a:gd name="connsiteX11" fmla="*/ 444558 w 470138"/>
                <a:gd name="connsiteY11" fmla="*/ 225993 h 298698"/>
                <a:gd name="connsiteX12" fmla="*/ 449072 w 470138"/>
                <a:gd name="connsiteY12" fmla="*/ 225993 h 298698"/>
                <a:gd name="connsiteX13" fmla="*/ 452082 w 470138"/>
                <a:gd name="connsiteY13" fmla="*/ 225993 h 298698"/>
                <a:gd name="connsiteX14" fmla="*/ 452082 w 470138"/>
                <a:gd name="connsiteY14" fmla="*/ 234896 h 298698"/>
                <a:gd name="connsiteX15" fmla="*/ 456596 w 470138"/>
                <a:gd name="connsiteY15" fmla="*/ 234896 h 298698"/>
                <a:gd name="connsiteX16" fmla="*/ 462615 w 470138"/>
                <a:gd name="connsiteY16" fmla="*/ 240831 h 298698"/>
                <a:gd name="connsiteX17" fmla="*/ 470138 w 470138"/>
                <a:gd name="connsiteY17" fmla="*/ 240831 h 298698"/>
                <a:gd name="connsiteX18" fmla="*/ 462615 w 470138"/>
                <a:gd name="connsiteY18" fmla="*/ 251217 h 298698"/>
                <a:gd name="connsiteX19" fmla="*/ 456596 w 470138"/>
                <a:gd name="connsiteY19" fmla="*/ 254185 h 298698"/>
                <a:gd name="connsiteX20" fmla="*/ 449072 w 470138"/>
                <a:gd name="connsiteY20" fmla="*/ 267539 h 298698"/>
                <a:gd name="connsiteX21" fmla="*/ 440044 w 470138"/>
                <a:gd name="connsiteY21" fmla="*/ 270506 h 298698"/>
                <a:gd name="connsiteX22" fmla="*/ 421988 w 470138"/>
                <a:gd name="connsiteY22" fmla="*/ 270506 h 298698"/>
                <a:gd name="connsiteX23" fmla="*/ 418978 w 470138"/>
                <a:gd name="connsiteY23" fmla="*/ 274958 h 298698"/>
                <a:gd name="connsiteX24" fmla="*/ 406941 w 470138"/>
                <a:gd name="connsiteY24" fmla="*/ 274958 h 298698"/>
                <a:gd name="connsiteX25" fmla="*/ 403931 w 470138"/>
                <a:gd name="connsiteY25" fmla="*/ 285344 h 298698"/>
                <a:gd name="connsiteX26" fmla="*/ 402427 w 470138"/>
                <a:gd name="connsiteY26" fmla="*/ 292763 h 298698"/>
                <a:gd name="connsiteX27" fmla="*/ 399417 w 470138"/>
                <a:gd name="connsiteY27" fmla="*/ 295731 h 298698"/>
                <a:gd name="connsiteX28" fmla="*/ 396408 w 470138"/>
                <a:gd name="connsiteY28" fmla="*/ 298698 h 298698"/>
                <a:gd name="connsiteX29" fmla="*/ 391894 w 470138"/>
                <a:gd name="connsiteY29" fmla="*/ 298698 h 298698"/>
                <a:gd name="connsiteX30" fmla="*/ 387380 w 470138"/>
                <a:gd name="connsiteY30" fmla="*/ 291279 h 298698"/>
                <a:gd name="connsiteX31" fmla="*/ 376847 w 470138"/>
                <a:gd name="connsiteY31" fmla="*/ 286828 h 298698"/>
                <a:gd name="connsiteX32" fmla="*/ 370828 w 470138"/>
                <a:gd name="connsiteY32" fmla="*/ 280893 h 298698"/>
                <a:gd name="connsiteX33" fmla="*/ 370828 w 470138"/>
                <a:gd name="connsiteY33" fmla="*/ 277925 h 298698"/>
                <a:gd name="connsiteX34" fmla="*/ 370828 w 470138"/>
                <a:gd name="connsiteY34" fmla="*/ 273474 h 298698"/>
                <a:gd name="connsiteX35" fmla="*/ 370828 w 470138"/>
                <a:gd name="connsiteY35" fmla="*/ 267539 h 298698"/>
                <a:gd name="connsiteX36" fmla="*/ 370828 w 470138"/>
                <a:gd name="connsiteY36" fmla="*/ 264571 h 298698"/>
                <a:gd name="connsiteX37" fmla="*/ 370828 w 470138"/>
                <a:gd name="connsiteY37" fmla="*/ 252701 h 298698"/>
                <a:gd name="connsiteX38" fmla="*/ 370828 w 470138"/>
                <a:gd name="connsiteY38" fmla="*/ 249733 h 298698"/>
                <a:gd name="connsiteX39" fmla="*/ 370828 w 470138"/>
                <a:gd name="connsiteY39" fmla="*/ 242315 h 298698"/>
                <a:gd name="connsiteX40" fmla="*/ 363304 w 470138"/>
                <a:gd name="connsiteY40" fmla="*/ 231928 h 298698"/>
                <a:gd name="connsiteX41" fmla="*/ 358790 w 470138"/>
                <a:gd name="connsiteY41" fmla="*/ 227477 h 298698"/>
                <a:gd name="connsiteX42" fmla="*/ 358790 w 470138"/>
                <a:gd name="connsiteY42" fmla="*/ 223025 h 298698"/>
                <a:gd name="connsiteX43" fmla="*/ 358790 w 470138"/>
                <a:gd name="connsiteY43" fmla="*/ 220058 h 298698"/>
                <a:gd name="connsiteX44" fmla="*/ 363304 w 470138"/>
                <a:gd name="connsiteY44" fmla="*/ 214123 h 298698"/>
                <a:gd name="connsiteX45" fmla="*/ 370828 w 470138"/>
                <a:gd name="connsiteY45" fmla="*/ 212639 h 298698"/>
                <a:gd name="connsiteX46" fmla="*/ 376847 w 470138"/>
                <a:gd name="connsiteY46" fmla="*/ 206704 h 298698"/>
                <a:gd name="connsiteX47" fmla="*/ 376847 w 470138"/>
                <a:gd name="connsiteY47" fmla="*/ 199285 h 298698"/>
                <a:gd name="connsiteX48" fmla="*/ 373837 w 470138"/>
                <a:gd name="connsiteY48" fmla="*/ 185931 h 298698"/>
                <a:gd name="connsiteX49" fmla="*/ 373837 w 470138"/>
                <a:gd name="connsiteY49" fmla="*/ 182963 h 298698"/>
                <a:gd name="connsiteX50" fmla="*/ 373837 w 470138"/>
                <a:gd name="connsiteY50" fmla="*/ 178512 h 298698"/>
                <a:gd name="connsiteX51" fmla="*/ 275720 w 470138"/>
                <a:gd name="connsiteY51" fmla="*/ 116651 h 298698"/>
                <a:gd name="connsiteX52" fmla="*/ 281022 w 470138"/>
                <a:gd name="connsiteY52" fmla="*/ 116651 h 298698"/>
                <a:gd name="connsiteX53" fmla="*/ 284556 w 470138"/>
                <a:gd name="connsiteY53" fmla="*/ 116651 h 298698"/>
                <a:gd name="connsiteX54" fmla="*/ 288091 w 470138"/>
                <a:gd name="connsiteY54" fmla="*/ 120186 h 298698"/>
                <a:gd name="connsiteX55" fmla="*/ 291626 w 470138"/>
                <a:gd name="connsiteY55" fmla="*/ 125488 h 298698"/>
                <a:gd name="connsiteX56" fmla="*/ 291626 w 470138"/>
                <a:gd name="connsiteY56" fmla="*/ 130790 h 298698"/>
                <a:gd name="connsiteX57" fmla="*/ 284556 w 470138"/>
                <a:gd name="connsiteY57" fmla="*/ 134325 h 298698"/>
                <a:gd name="connsiteX58" fmla="*/ 281022 w 470138"/>
                <a:gd name="connsiteY58" fmla="*/ 130790 h 298698"/>
                <a:gd name="connsiteX59" fmla="*/ 281022 w 470138"/>
                <a:gd name="connsiteY59" fmla="*/ 125488 h 298698"/>
                <a:gd name="connsiteX60" fmla="*/ 275720 w 470138"/>
                <a:gd name="connsiteY60" fmla="*/ 121953 h 298698"/>
                <a:gd name="connsiteX61" fmla="*/ 275720 w 470138"/>
                <a:gd name="connsiteY61" fmla="*/ 120186 h 298698"/>
                <a:gd name="connsiteX62" fmla="*/ 309302 w 470138"/>
                <a:gd name="connsiteY62" fmla="*/ 107814 h 298698"/>
                <a:gd name="connsiteX63" fmla="*/ 314604 w 470138"/>
                <a:gd name="connsiteY63" fmla="*/ 107814 h 298698"/>
                <a:gd name="connsiteX64" fmla="*/ 319906 w 470138"/>
                <a:gd name="connsiteY64" fmla="*/ 113116 h 298698"/>
                <a:gd name="connsiteX65" fmla="*/ 323441 w 470138"/>
                <a:gd name="connsiteY65" fmla="*/ 116651 h 298698"/>
                <a:gd name="connsiteX66" fmla="*/ 330511 w 470138"/>
                <a:gd name="connsiteY66" fmla="*/ 120186 h 298698"/>
                <a:gd name="connsiteX67" fmla="*/ 330511 w 470138"/>
                <a:gd name="connsiteY67" fmla="*/ 116651 h 298698"/>
                <a:gd name="connsiteX68" fmla="*/ 339348 w 470138"/>
                <a:gd name="connsiteY68" fmla="*/ 116651 h 298698"/>
                <a:gd name="connsiteX69" fmla="*/ 344650 w 470138"/>
                <a:gd name="connsiteY69" fmla="*/ 116651 h 298698"/>
                <a:gd name="connsiteX70" fmla="*/ 351720 w 470138"/>
                <a:gd name="connsiteY70" fmla="*/ 121954 h 298698"/>
                <a:gd name="connsiteX71" fmla="*/ 364092 w 470138"/>
                <a:gd name="connsiteY71" fmla="*/ 130791 h 298698"/>
                <a:gd name="connsiteX72" fmla="*/ 364092 w 470138"/>
                <a:gd name="connsiteY72" fmla="*/ 139628 h 298698"/>
                <a:gd name="connsiteX73" fmla="*/ 358789 w 470138"/>
                <a:gd name="connsiteY73" fmla="*/ 144930 h 298698"/>
                <a:gd name="connsiteX74" fmla="*/ 353487 w 470138"/>
                <a:gd name="connsiteY74" fmla="*/ 144930 h 298698"/>
                <a:gd name="connsiteX75" fmla="*/ 348185 w 470138"/>
                <a:gd name="connsiteY75" fmla="*/ 144930 h 298698"/>
                <a:gd name="connsiteX76" fmla="*/ 348185 w 470138"/>
                <a:gd name="connsiteY76" fmla="*/ 146698 h 298698"/>
                <a:gd name="connsiteX77" fmla="*/ 335813 w 470138"/>
                <a:gd name="connsiteY77" fmla="*/ 146698 h 298698"/>
                <a:gd name="connsiteX78" fmla="*/ 330511 w 470138"/>
                <a:gd name="connsiteY78" fmla="*/ 146698 h 298698"/>
                <a:gd name="connsiteX79" fmla="*/ 328743 w 470138"/>
                <a:gd name="connsiteY79" fmla="*/ 146698 h 298698"/>
                <a:gd name="connsiteX80" fmla="*/ 325209 w 470138"/>
                <a:gd name="connsiteY80" fmla="*/ 141396 h 298698"/>
                <a:gd name="connsiteX81" fmla="*/ 323441 w 470138"/>
                <a:gd name="connsiteY81" fmla="*/ 134326 h 298698"/>
                <a:gd name="connsiteX82" fmla="*/ 325209 w 470138"/>
                <a:gd name="connsiteY82" fmla="*/ 127256 h 298698"/>
                <a:gd name="connsiteX83" fmla="*/ 316371 w 470138"/>
                <a:gd name="connsiteY83" fmla="*/ 127256 h 298698"/>
                <a:gd name="connsiteX84" fmla="*/ 309302 w 470138"/>
                <a:gd name="connsiteY84" fmla="*/ 125488 h 298698"/>
                <a:gd name="connsiteX85" fmla="*/ 309302 w 470138"/>
                <a:gd name="connsiteY85" fmla="*/ 120186 h 298698"/>
                <a:gd name="connsiteX86" fmla="*/ 309302 w 470138"/>
                <a:gd name="connsiteY86" fmla="*/ 116651 h 298698"/>
                <a:gd name="connsiteX87" fmla="*/ 309302 w 470138"/>
                <a:gd name="connsiteY87" fmla="*/ 111349 h 298698"/>
                <a:gd name="connsiteX88" fmla="*/ 258045 w 470138"/>
                <a:gd name="connsiteY88" fmla="*/ 93675 h 298698"/>
                <a:gd name="connsiteX89" fmla="*/ 261580 w 470138"/>
                <a:gd name="connsiteY89" fmla="*/ 93675 h 298698"/>
                <a:gd name="connsiteX90" fmla="*/ 272184 w 470138"/>
                <a:gd name="connsiteY90" fmla="*/ 93675 h 298698"/>
                <a:gd name="connsiteX91" fmla="*/ 281021 w 470138"/>
                <a:gd name="connsiteY91" fmla="*/ 93675 h 298698"/>
                <a:gd name="connsiteX92" fmla="*/ 282788 w 470138"/>
                <a:gd name="connsiteY92" fmla="*/ 100745 h 298698"/>
                <a:gd name="connsiteX93" fmla="*/ 302230 w 470138"/>
                <a:gd name="connsiteY93" fmla="*/ 100745 h 298698"/>
                <a:gd name="connsiteX94" fmla="*/ 293393 w 470138"/>
                <a:gd name="connsiteY94" fmla="*/ 106047 h 298698"/>
                <a:gd name="connsiteX95" fmla="*/ 291625 w 470138"/>
                <a:gd name="connsiteY95" fmla="*/ 107815 h 298698"/>
                <a:gd name="connsiteX96" fmla="*/ 291625 w 470138"/>
                <a:gd name="connsiteY96" fmla="*/ 104280 h 298698"/>
                <a:gd name="connsiteX97" fmla="*/ 286323 w 470138"/>
                <a:gd name="connsiteY97" fmla="*/ 104280 h 298698"/>
                <a:gd name="connsiteX98" fmla="*/ 282788 w 470138"/>
                <a:gd name="connsiteY98" fmla="*/ 104280 h 298698"/>
                <a:gd name="connsiteX99" fmla="*/ 277486 w 470138"/>
                <a:gd name="connsiteY99" fmla="*/ 104280 h 298698"/>
                <a:gd name="connsiteX100" fmla="*/ 273951 w 470138"/>
                <a:gd name="connsiteY100" fmla="*/ 104280 h 298698"/>
                <a:gd name="connsiteX101" fmla="*/ 270417 w 470138"/>
                <a:gd name="connsiteY101" fmla="*/ 104280 h 298698"/>
                <a:gd name="connsiteX102" fmla="*/ 265114 w 470138"/>
                <a:gd name="connsiteY102" fmla="*/ 104280 h 298698"/>
                <a:gd name="connsiteX103" fmla="*/ 258045 w 470138"/>
                <a:gd name="connsiteY103" fmla="*/ 102512 h 298698"/>
                <a:gd name="connsiteX104" fmla="*/ 258045 w 470138"/>
                <a:gd name="connsiteY104" fmla="*/ 100745 h 298698"/>
                <a:gd name="connsiteX105" fmla="*/ 258045 w 470138"/>
                <a:gd name="connsiteY105" fmla="*/ 97210 h 298698"/>
                <a:gd name="connsiteX106" fmla="*/ 187348 w 470138"/>
                <a:gd name="connsiteY106" fmla="*/ 51256 h 298698"/>
                <a:gd name="connsiteX107" fmla="*/ 194417 w 470138"/>
                <a:gd name="connsiteY107" fmla="*/ 51256 h 298698"/>
                <a:gd name="connsiteX108" fmla="*/ 197952 w 470138"/>
                <a:gd name="connsiteY108" fmla="*/ 51256 h 298698"/>
                <a:gd name="connsiteX109" fmla="*/ 201487 w 470138"/>
                <a:gd name="connsiteY109" fmla="*/ 53023 h 298698"/>
                <a:gd name="connsiteX110" fmla="*/ 203254 w 470138"/>
                <a:gd name="connsiteY110" fmla="*/ 56558 h 298698"/>
                <a:gd name="connsiteX111" fmla="*/ 208557 w 470138"/>
                <a:gd name="connsiteY111" fmla="*/ 65395 h 298698"/>
                <a:gd name="connsiteX112" fmla="*/ 213859 w 470138"/>
                <a:gd name="connsiteY112" fmla="*/ 65395 h 298698"/>
                <a:gd name="connsiteX113" fmla="*/ 217394 w 470138"/>
                <a:gd name="connsiteY113" fmla="*/ 74233 h 298698"/>
                <a:gd name="connsiteX114" fmla="*/ 217394 w 470138"/>
                <a:gd name="connsiteY114" fmla="*/ 81303 h 298698"/>
                <a:gd name="connsiteX115" fmla="*/ 217394 w 470138"/>
                <a:gd name="connsiteY115" fmla="*/ 86605 h 298698"/>
                <a:gd name="connsiteX116" fmla="*/ 212092 w 470138"/>
                <a:gd name="connsiteY116" fmla="*/ 86605 h 298698"/>
                <a:gd name="connsiteX117" fmla="*/ 206789 w 470138"/>
                <a:gd name="connsiteY117" fmla="*/ 81303 h 298698"/>
                <a:gd name="connsiteX118" fmla="*/ 203254 w 470138"/>
                <a:gd name="connsiteY118" fmla="*/ 77768 h 298698"/>
                <a:gd name="connsiteX119" fmla="*/ 194417 w 470138"/>
                <a:gd name="connsiteY119" fmla="*/ 81303 h 298698"/>
                <a:gd name="connsiteX120" fmla="*/ 187348 w 470138"/>
                <a:gd name="connsiteY120" fmla="*/ 83070 h 298698"/>
                <a:gd name="connsiteX121" fmla="*/ 182046 w 470138"/>
                <a:gd name="connsiteY121" fmla="*/ 79535 h 298698"/>
                <a:gd name="connsiteX122" fmla="*/ 178511 w 470138"/>
                <a:gd name="connsiteY122" fmla="*/ 74233 h 298698"/>
                <a:gd name="connsiteX123" fmla="*/ 169674 w 470138"/>
                <a:gd name="connsiteY123" fmla="*/ 68930 h 298698"/>
                <a:gd name="connsiteX124" fmla="*/ 169674 w 470138"/>
                <a:gd name="connsiteY124" fmla="*/ 63628 h 298698"/>
                <a:gd name="connsiteX125" fmla="*/ 169674 w 470138"/>
                <a:gd name="connsiteY125" fmla="*/ 56558 h 298698"/>
                <a:gd name="connsiteX126" fmla="*/ 174976 w 470138"/>
                <a:gd name="connsiteY126" fmla="*/ 56558 h 298698"/>
                <a:gd name="connsiteX127" fmla="*/ 180278 w 470138"/>
                <a:gd name="connsiteY127" fmla="*/ 56558 h 298698"/>
                <a:gd name="connsiteX128" fmla="*/ 180278 w 470138"/>
                <a:gd name="connsiteY128" fmla="*/ 53023 h 298698"/>
                <a:gd name="connsiteX129" fmla="*/ 12372 w 470138"/>
                <a:gd name="connsiteY129" fmla="*/ 15908 h 298698"/>
                <a:gd name="connsiteX130" fmla="*/ 12372 w 470138"/>
                <a:gd name="connsiteY130" fmla="*/ 21210 h 298698"/>
                <a:gd name="connsiteX131" fmla="*/ 12372 w 470138"/>
                <a:gd name="connsiteY131" fmla="*/ 24745 h 298698"/>
                <a:gd name="connsiteX132" fmla="*/ 8837 w 470138"/>
                <a:gd name="connsiteY132" fmla="*/ 28280 h 298698"/>
                <a:gd name="connsiteX133" fmla="*/ 7069 w 470138"/>
                <a:gd name="connsiteY133" fmla="*/ 31815 h 298698"/>
                <a:gd name="connsiteX134" fmla="*/ 7069 w 470138"/>
                <a:gd name="connsiteY134" fmla="*/ 38885 h 298698"/>
                <a:gd name="connsiteX135" fmla="*/ 0 w 470138"/>
                <a:gd name="connsiteY135" fmla="*/ 35350 h 298698"/>
                <a:gd name="connsiteX136" fmla="*/ 0 w 470138"/>
                <a:gd name="connsiteY136" fmla="*/ 31815 h 298698"/>
                <a:gd name="connsiteX137" fmla="*/ 0 w 470138"/>
                <a:gd name="connsiteY137" fmla="*/ 28280 h 298698"/>
                <a:gd name="connsiteX138" fmla="*/ 7069 w 470138"/>
                <a:gd name="connsiteY138" fmla="*/ 21210 h 298698"/>
                <a:gd name="connsiteX139" fmla="*/ 58325 w 470138"/>
                <a:gd name="connsiteY139" fmla="*/ 0 h 298698"/>
                <a:gd name="connsiteX140" fmla="*/ 63627 w 470138"/>
                <a:gd name="connsiteY140" fmla="*/ 0 h 298698"/>
                <a:gd name="connsiteX141" fmla="*/ 77767 w 470138"/>
                <a:gd name="connsiteY141" fmla="*/ 0 h 298698"/>
                <a:gd name="connsiteX142" fmla="*/ 83069 w 470138"/>
                <a:gd name="connsiteY142" fmla="*/ 0 h 298698"/>
                <a:gd name="connsiteX143" fmla="*/ 88372 w 470138"/>
                <a:gd name="connsiteY143" fmla="*/ 8837 h 298698"/>
                <a:gd name="connsiteX144" fmla="*/ 88372 w 470138"/>
                <a:gd name="connsiteY144" fmla="*/ 10604 h 298698"/>
                <a:gd name="connsiteX145" fmla="*/ 88372 w 470138"/>
                <a:gd name="connsiteY145" fmla="*/ 15907 h 298698"/>
                <a:gd name="connsiteX146" fmla="*/ 86604 w 470138"/>
                <a:gd name="connsiteY146" fmla="*/ 21209 h 298698"/>
                <a:gd name="connsiteX147" fmla="*/ 86604 w 470138"/>
                <a:gd name="connsiteY147" fmla="*/ 22977 h 298698"/>
                <a:gd name="connsiteX148" fmla="*/ 81302 w 470138"/>
                <a:gd name="connsiteY148" fmla="*/ 28279 h 298698"/>
                <a:gd name="connsiteX149" fmla="*/ 77767 w 470138"/>
                <a:gd name="connsiteY149" fmla="*/ 28279 h 298698"/>
                <a:gd name="connsiteX150" fmla="*/ 72465 w 470138"/>
                <a:gd name="connsiteY150" fmla="*/ 28279 h 298698"/>
                <a:gd name="connsiteX151" fmla="*/ 68930 w 470138"/>
                <a:gd name="connsiteY151" fmla="*/ 28279 h 298698"/>
                <a:gd name="connsiteX152" fmla="*/ 60092 w 470138"/>
                <a:gd name="connsiteY152" fmla="*/ 22977 h 298698"/>
                <a:gd name="connsiteX153" fmla="*/ 58325 w 470138"/>
                <a:gd name="connsiteY153" fmla="*/ 22977 h 298698"/>
                <a:gd name="connsiteX154" fmla="*/ 49488 w 470138"/>
                <a:gd name="connsiteY154" fmla="*/ 15907 h 298698"/>
                <a:gd name="connsiteX155" fmla="*/ 49488 w 470138"/>
                <a:gd name="connsiteY155" fmla="*/ 7070 h 298698"/>
                <a:gd name="connsiteX156" fmla="*/ 49488 w 470138"/>
                <a:gd name="connsiteY156" fmla="*/ 3535 h 298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Lst>
              <a:rect l="l" t="t" r="r" b="b"/>
              <a:pathLst>
                <a:path w="470138" h="298698">
                  <a:moveTo>
                    <a:pt x="373837" y="178512"/>
                  </a:moveTo>
                  <a:cubicBezTo>
                    <a:pt x="376847" y="178512"/>
                    <a:pt x="376847" y="178512"/>
                    <a:pt x="376847" y="178512"/>
                  </a:cubicBezTo>
                  <a:cubicBezTo>
                    <a:pt x="382865" y="178512"/>
                    <a:pt x="382865" y="178512"/>
                    <a:pt x="382865" y="178512"/>
                  </a:cubicBezTo>
                  <a:cubicBezTo>
                    <a:pt x="391894" y="184447"/>
                    <a:pt x="391894" y="184447"/>
                    <a:pt x="391894" y="184447"/>
                  </a:cubicBezTo>
                  <a:cubicBezTo>
                    <a:pt x="399417" y="191866"/>
                    <a:pt x="399417" y="191866"/>
                    <a:pt x="399417" y="191866"/>
                  </a:cubicBezTo>
                  <a:cubicBezTo>
                    <a:pt x="399417" y="191866"/>
                    <a:pt x="403931" y="193350"/>
                    <a:pt x="405436" y="193350"/>
                  </a:cubicBezTo>
                  <a:cubicBezTo>
                    <a:pt x="406941" y="193350"/>
                    <a:pt x="408445" y="193350"/>
                    <a:pt x="409950" y="193350"/>
                  </a:cubicBezTo>
                  <a:cubicBezTo>
                    <a:pt x="411455" y="193350"/>
                    <a:pt x="417474" y="193350"/>
                    <a:pt x="417474" y="193350"/>
                  </a:cubicBezTo>
                  <a:cubicBezTo>
                    <a:pt x="432521" y="199285"/>
                    <a:pt x="432521" y="199285"/>
                    <a:pt x="432521" y="199285"/>
                  </a:cubicBezTo>
                  <a:cubicBezTo>
                    <a:pt x="441549" y="206704"/>
                    <a:pt x="441549" y="206704"/>
                    <a:pt x="441549" y="206704"/>
                  </a:cubicBezTo>
                  <a:cubicBezTo>
                    <a:pt x="441549" y="212639"/>
                    <a:pt x="441549" y="212639"/>
                    <a:pt x="441549" y="212639"/>
                  </a:cubicBezTo>
                  <a:cubicBezTo>
                    <a:pt x="444558" y="225993"/>
                    <a:pt x="444558" y="225993"/>
                    <a:pt x="444558" y="225993"/>
                  </a:cubicBezTo>
                  <a:cubicBezTo>
                    <a:pt x="449072" y="225993"/>
                    <a:pt x="449072" y="225993"/>
                    <a:pt x="449072" y="225993"/>
                  </a:cubicBezTo>
                  <a:cubicBezTo>
                    <a:pt x="452082" y="225993"/>
                    <a:pt x="452082" y="225993"/>
                    <a:pt x="452082" y="225993"/>
                  </a:cubicBezTo>
                  <a:cubicBezTo>
                    <a:pt x="452082" y="234896"/>
                    <a:pt x="452082" y="234896"/>
                    <a:pt x="452082" y="234896"/>
                  </a:cubicBezTo>
                  <a:cubicBezTo>
                    <a:pt x="456596" y="234896"/>
                    <a:pt x="456596" y="234896"/>
                    <a:pt x="456596" y="234896"/>
                  </a:cubicBezTo>
                  <a:cubicBezTo>
                    <a:pt x="462615" y="240831"/>
                    <a:pt x="462615" y="240831"/>
                    <a:pt x="462615" y="240831"/>
                  </a:cubicBezTo>
                  <a:cubicBezTo>
                    <a:pt x="470138" y="240831"/>
                    <a:pt x="470138" y="240831"/>
                    <a:pt x="470138" y="240831"/>
                  </a:cubicBezTo>
                  <a:cubicBezTo>
                    <a:pt x="462615" y="251217"/>
                    <a:pt x="462615" y="251217"/>
                    <a:pt x="462615" y="251217"/>
                  </a:cubicBezTo>
                  <a:cubicBezTo>
                    <a:pt x="456596" y="254185"/>
                    <a:pt x="456596" y="254185"/>
                    <a:pt x="456596" y="254185"/>
                  </a:cubicBezTo>
                  <a:cubicBezTo>
                    <a:pt x="449072" y="267539"/>
                    <a:pt x="449072" y="267539"/>
                    <a:pt x="449072" y="267539"/>
                  </a:cubicBezTo>
                  <a:cubicBezTo>
                    <a:pt x="440044" y="270506"/>
                    <a:pt x="440044" y="270506"/>
                    <a:pt x="440044" y="270506"/>
                  </a:cubicBezTo>
                  <a:cubicBezTo>
                    <a:pt x="421988" y="270506"/>
                    <a:pt x="421988" y="270506"/>
                    <a:pt x="421988" y="270506"/>
                  </a:cubicBezTo>
                  <a:cubicBezTo>
                    <a:pt x="418978" y="274958"/>
                    <a:pt x="418978" y="274958"/>
                    <a:pt x="418978" y="274958"/>
                  </a:cubicBezTo>
                  <a:cubicBezTo>
                    <a:pt x="406941" y="274958"/>
                    <a:pt x="406941" y="274958"/>
                    <a:pt x="406941" y="274958"/>
                  </a:cubicBezTo>
                  <a:cubicBezTo>
                    <a:pt x="403931" y="285344"/>
                    <a:pt x="403931" y="285344"/>
                    <a:pt x="403931" y="285344"/>
                  </a:cubicBezTo>
                  <a:cubicBezTo>
                    <a:pt x="402427" y="292763"/>
                    <a:pt x="402427" y="292763"/>
                    <a:pt x="402427" y="292763"/>
                  </a:cubicBezTo>
                  <a:cubicBezTo>
                    <a:pt x="399417" y="295731"/>
                    <a:pt x="399417" y="295731"/>
                    <a:pt x="399417" y="295731"/>
                  </a:cubicBezTo>
                  <a:cubicBezTo>
                    <a:pt x="396408" y="298698"/>
                    <a:pt x="396408" y="298698"/>
                    <a:pt x="396408" y="298698"/>
                  </a:cubicBezTo>
                  <a:cubicBezTo>
                    <a:pt x="391894" y="298698"/>
                    <a:pt x="391894" y="298698"/>
                    <a:pt x="391894" y="298698"/>
                  </a:cubicBezTo>
                  <a:cubicBezTo>
                    <a:pt x="387380" y="291279"/>
                    <a:pt x="387380" y="291279"/>
                    <a:pt x="387380" y="291279"/>
                  </a:cubicBezTo>
                  <a:cubicBezTo>
                    <a:pt x="376847" y="286828"/>
                    <a:pt x="376847" y="286828"/>
                    <a:pt x="376847" y="286828"/>
                  </a:cubicBezTo>
                  <a:cubicBezTo>
                    <a:pt x="370828" y="280893"/>
                    <a:pt x="370828" y="280893"/>
                    <a:pt x="370828" y="280893"/>
                  </a:cubicBezTo>
                  <a:cubicBezTo>
                    <a:pt x="370828" y="277925"/>
                    <a:pt x="370828" y="277925"/>
                    <a:pt x="370828" y="277925"/>
                  </a:cubicBezTo>
                  <a:cubicBezTo>
                    <a:pt x="370828" y="273474"/>
                    <a:pt x="370828" y="273474"/>
                    <a:pt x="370828" y="273474"/>
                  </a:cubicBezTo>
                  <a:cubicBezTo>
                    <a:pt x="370828" y="267539"/>
                    <a:pt x="370828" y="267539"/>
                    <a:pt x="370828" y="267539"/>
                  </a:cubicBezTo>
                  <a:cubicBezTo>
                    <a:pt x="370828" y="264571"/>
                    <a:pt x="370828" y="264571"/>
                    <a:pt x="370828" y="264571"/>
                  </a:cubicBezTo>
                  <a:cubicBezTo>
                    <a:pt x="370828" y="252701"/>
                    <a:pt x="370828" y="252701"/>
                    <a:pt x="370828" y="252701"/>
                  </a:cubicBezTo>
                  <a:cubicBezTo>
                    <a:pt x="370828" y="249733"/>
                    <a:pt x="370828" y="249733"/>
                    <a:pt x="370828" y="249733"/>
                  </a:cubicBezTo>
                  <a:cubicBezTo>
                    <a:pt x="370828" y="242315"/>
                    <a:pt x="370828" y="242315"/>
                    <a:pt x="370828" y="242315"/>
                  </a:cubicBezTo>
                  <a:cubicBezTo>
                    <a:pt x="363304" y="231928"/>
                    <a:pt x="363304" y="231928"/>
                    <a:pt x="363304" y="231928"/>
                  </a:cubicBezTo>
                  <a:cubicBezTo>
                    <a:pt x="358790" y="227477"/>
                    <a:pt x="358790" y="227477"/>
                    <a:pt x="358790" y="227477"/>
                  </a:cubicBezTo>
                  <a:cubicBezTo>
                    <a:pt x="358790" y="223025"/>
                    <a:pt x="358790" y="223025"/>
                    <a:pt x="358790" y="223025"/>
                  </a:cubicBezTo>
                  <a:cubicBezTo>
                    <a:pt x="358790" y="220058"/>
                    <a:pt x="358790" y="220058"/>
                    <a:pt x="358790" y="220058"/>
                  </a:cubicBezTo>
                  <a:cubicBezTo>
                    <a:pt x="363304" y="214123"/>
                    <a:pt x="363304" y="214123"/>
                    <a:pt x="363304" y="214123"/>
                  </a:cubicBezTo>
                  <a:cubicBezTo>
                    <a:pt x="370828" y="212639"/>
                    <a:pt x="370828" y="212639"/>
                    <a:pt x="370828" y="212639"/>
                  </a:cubicBezTo>
                  <a:cubicBezTo>
                    <a:pt x="376847" y="206704"/>
                    <a:pt x="376847" y="206704"/>
                    <a:pt x="376847" y="206704"/>
                  </a:cubicBezTo>
                  <a:lnTo>
                    <a:pt x="376847" y="199285"/>
                  </a:lnTo>
                  <a:cubicBezTo>
                    <a:pt x="373837" y="185931"/>
                    <a:pt x="373837" y="185931"/>
                    <a:pt x="373837" y="185931"/>
                  </a:cubicBezTo>
                  <a:cubicBezTo>
                    <a:pt x="373837" y="182963"/>
                    <a:pt x="373837" y="182963"/>
                    <a:pt x="373837" y="182963"/>
                  </a:cubicBezTo>
                  <a:cubicBezTo>
                    <a:pt x="373837" y="178512"/>
                    <a:pt x="373837" y="178512"/>
                    <a:pt x="373837" y="178512"/>
                  </a:cubicBezTo>
                  <a:close/>
                  <a:moveTo>
                    <a:pt x="275720" y="116651"/>
                  </a:moveTo>
                  <a:lnTo>
                    <a:pt x="281022" y="116651"/>
                  </a:lnTo>
                  <a:lnTo>
                    <a:pt x="284556" y="116651"/>
                  </a:lnTo>
                  <a:lnTo>
                    <a:pt x="288091" y="120186"/>
                  </a:lnTo>
                  <a:lnTo>
                    <a:pt x="291626" y="125488"/>
                  </a:lnTo>
                  <a:lnTo>
                    <a:pt x="291626" y="130790"/>
                  </a:lnTo>
                  <a:lnTo>
                    <a:pt x="284556" y="134325"/>
                  </a:lnTo>
                  <a:lnTo>
                    <a:pt x="281022" y="130790"/>
                  </a:lnTo>
                  <a:lnTo>
                    <a:pt x="281022" y="125488"/>
                  </a:lnTo>
                  <a:lnTo>
                    <a:pt x="275720" y="121953"/>
                  </a:lnTo>
                  <a:lnTo>
                    <a:pt x="275720" y="120186"/>
                  </a:lnTo>
                  <a:close/>
                  <a:moveTo>
                    <a:pt x="309302" y="107814"/>
                  </a:moveTo>
                  <a:lnTo>
                    <a:pt x="314604" y="107814"/>
                  </a:lnTo>
                  <a:lnTo>
                    <a:pt x="319906" y="113116"/>
                  </a:lnTo>
                  <a:lnTo>
                    <a:pt x="323441" y="116651"/>
                  </a:lnTo>
                  <a:lnTo>
                    <a:pt x="330511" y="120186"/>
                  </a:lnTo>
                  <a:lnTo>
                    <a:pt x="330511" y="116651"/>
                  </a:lnTo>
                  <a:lnTo>
                    <a:pt x="339348" y="116651"/>
                  </a:lnTo>
                  <a:lnTo>
                    <a:pt x="344650" y="116651"/>
                  </a:lnTo>
                  <a:lnTo>
                    <a:pt x="351720" y="121954"/>
                  </a:lnTo>
                  <a:lnTo>
                    <a:pt x="364092" y="130791"/>
                  </a:lnTo>
                  <a:lnTo>
                    <a:pt x="364092" y="139628"/>
                  </a:lnTo>
                  <a:lnTo>
                    <a:pt x="358789" y="144930"/>
                  </a:lnTo>
                  <a:lnTo>
                    <a:pt x="353487" y="144930"/>
                  </a:lnTo>
                  <a:lnTo>
                    <a:pt x="348185" y="144930"/>
                  </a:lnTo>
                  <a:lnTo>
                    <a:pt x="348185" y="146698"/>
                  </a:lnTo>
                  <a:lnTo>
                    <a:pt x="335813" y="146698"/>
                  </a:lnTo>
                  <a:lnTo>
                    <a:pt x="330511" y="146698"/>
                  </a:lnTo>
                  <a:lnTo>
                    <a:pt x="328743" y="146698"/>
                  </a:lnTo>
                  <a:lnTo>
                    <a:pt x="325209" y="141396"/>
                  </a:lnTo>
                  <a:lnTo>
                    <a:pt x="323441" y="134326"/>
                  </a:lnTo>
                  <a:lnTo>
                    <a:pt x="325209" y="127256"/>
                  </a:lnTo>
                  <a:lnTo>
                    <a:pt x="316371" y="127256"/>
                  </a:lnTo>
                  <a:lnTo>
                    <a:pt x="309302" y="125488"/>
                  </a:lnTo>
                  <a:lnTo>
                    <a:pt x="309302" y="120186"/>
                  </a:lnTo>
                  <a:lnTo>
                    <a:pt x="309302" y="116651"/>
                  </a:lnTo>
                  <a:lnTo>
                    <a:pt x="309302" y="111349"/>
                  </a:lnTo>
                  <a:close/>
                  <a:moveTo>
                    <a:pt x="258045" y="93675"/>
                  </a:moveTo>
                  <a:lnTo>
                    <a:pt x="261580" y="93675"/>
                  </a:lnTo>
                  <a:lnTo>
                    <a:pt x="272184" y="93675"/>
                  </a:lnTo>
                  <a:lnTo>
                    <a:pt x="281021" y="93675"/>
                  </a:lnTo>
                  <a:lnTo>
                    <a:pt x="282788" y="100745"/>
                  </a:lnTo>
                  <a:lnTo>
                    <a:pt x="302230" y="100745"/>
                  </a:lnTo>
                  <a:lnTo>
                    <a:pt x="293393" y="106047"/>
                  </a:lnTo>
                  <a:lnTo>
                    <a:pt x="291625" y="107815"/>
                  </a:lnTo>
                  <a:lnTo>
                    <a:pt x="291625" y="104280"/>
                  </a:lnTo>
                  <a:lnTo>
                    <a:pt x="286323" y="104280"/>
                  </a:lnTo>
                  <a:lnTo>
                    <a:pt x="282788" y="104280"/>
                  </a:lnTo>
                  <a:lnTo>
                    <a:pt x="277486" y="104280"/>
                  </a:lnTo>
                  <a:lnTo>
                    <a:pt x="273951" y="104280"/>
                  </a:lnTo>
                  <a:lnTo>
                    <a:pt x="270417" y="104280"/>
                  </a:lnTo>
                  <a:lnTo>
                    <a:pt x="265114" y="104280"/>
                  </a:lnTo>
                  <a:lnTo>
                    <a:pt x="258045" y="102512"/>
                  </a:lnTo>
                  <a:lnTo>
                    <a:pt x="258045" y="100745"/>
                  </a:lnTo>
                  <a:lnTo>
                    <a:pt x="258045" y="97210"/>
                  </a:lnTo>
                  <a:close/>
                  <a:moveTo>
                    <a:pt x="187348" y="51256"/>
                  </a:moveTo>
                  <a:lnTo>
                    <a:pt x="194417" y="51256"/>
                  </a:lnTo>
                  <a:lnTo>
                    <a:pt x="197952" y="51256"/>
                  </a:lnTo>
                  <a:lnTo>
                    <a:pt x="201487" y="53023"/>
                  </a:lnTo>
                  <a:lnTo>
                    <a:pt x="203254" y="56558"/>
                  </a:lnTo>
                  <a:lnTo>
                    <a:pt x="208557" y="65395"/>
                  </a:lnTo>
                  <a:lnTo>
                    <a:pt x="213859" y="65395"/>
                  </a:lnTo>
                  <a:lnTo>
                    <a:pt x="217394" y="74233"/>
                  </a:lnTo>
                  <a:lnTo>
                    <a:pt x="217394" y="81303"/>
                  </a:lnTo>
                  <a:lnTo>
                    <a:pt x="217394" y="86605"/>
                  </a:lnTo>
                  <a:lnTo>
                    <a:pt x="212092" y="86605"/>
                  </a:lnTo>
                  <a:lnTo>
                    <a:pt x="206789" y="81303"/>
                  </a:lnTo>
                  <a:lnTo>
                    <a:pt x="203254" y="77768"/>
                  </a:lnTo>
                  <a:lnTo>
                    <a:pt x="194417" y="81303"/>
                  </a:lnTo>
                  <a:lnTo>
                    <a:pt x="187348" y="83070"/>
                  </a:lnTo>
                  <a:lnTo>
                    <a:pt x="182046" y="79535"/>
                  </a:lnTo>
                  <a:lnTo>
                    <a:pt x="178511" y="74233"/>
                  </a:lnTo>
                  <a:lnTo>
                    <a:pt x="169674" y="68930"/>
                  </a:lnTo>
                  <a:lnTo>
                    <a:pt x="169674" y="63628"/>
                  </a:lnTo>
                  <a:lnTo>
                    <a:pt x="169674" y="56558"/>
                  </a:lnTo>
                  <a:lnTo>
                    <a:pt x="174976" y="56558"/>
                  </a:lnTo>
                  <a:lnTo>
                    <a:pt x="180278" y="56558"/>
                  </a:lnTo>
                  <a:lnTo>
                    <a:pt x="180278" y="53023"/>
                  </a:lnTo>
                  <a:close/>
                  <a:moveTo>
                    <a:pt x="12372" y="15908"/>
                  </a:moveTo>
                  <a:lnTo>
                    <a:pt x="12372" y="21210"/>
                  </a:lnTo>
                  <a:lnTo>
                    <a:pt x="12372" y="24745"/>
                  </a:lnTo>
                  <a:lnTo>
                    <a:pt x="8837" y="28280"/>
                  </a:lnTo>
                  <a:lnTo>
                    <a:pt x="7069" y="31815"/>
                  </a:lnTo>
                  <a:lnTo>
                    <a:pt x="7069" y="38885"/>
                  </a:lnTo>
                  <a:lnTo>
                    <a:pt x="0" y="35350"/>
                  </a:lnTo>
                  <a:lnTo>
                    <a:pt x="0" y="31815"/>
                  </a:lnTo>
                  <a:lnTo>
                    <a:pt x="0" y="28280"/>
                  </a:lnTo>
                  <a:lnTo>
                    <a:pt x="7069" y="21210"/>
                  </a:lnTo>
                  <a:close/>
                  <a:moveTo>
                    <a:pt x="58325" y="0"/>
                  </a:moveTo>
                  <a:lnTo>
                    <a:pt x="63627" y="0"/>
                  </a:lnTo>
                  <a:lnTo>
                    <a:pt x="77767" y="0"/>
                  </a:lnTo>
                  <a:lnTo>
                    <a:pt x="83069" y="0"/>
                  </a:lnTo>
                  <a:lnTo>
                    <a:pt x="88372" y="8837"/>
                  </a:lnTo>
                  <a:lnTo>
                    <a:pt x="88372" y="10604"/>
                  </a:lnTo>
                  <a:lnTo>
                    <a:pt x="88372" y="15907"/>
                  </a:lnTo>
                  <a:lnTo>
                    <a:pt x="86604" y="21209"/>
                  </a:lnTo>
                  <a:lnTo>
                    <a:pt x="86604" y="22977"/>
                  </a:lnTo>
                  <a:lnTo>
                    <a:pt x="81302" y="28279"/>
                  </a:lnTo>
                  <a:lnTo>
                    <a:pt x="77767" y="28279"/>
                  </a:lnTo>
                  <a:lnTo>
                    <a:pt x="72465" y="28279"/>
                  </a:lnTo>
                  <a:lnTo>
                    <a:pt x="68930" y="28279"/>
                  </a:lnTo>
                  <a:lnTo>
                    <a:pt x="60092" y="22977"/>
                  </a:lnTo>
                  <a:lnTo>
                    <a:pt x="58325" y="22977"/>
                  </a:lnTo>
                  <a:lnTo>
                    <a:pt x="49488" y="15907"/>
                  </a:lnTo>
                  <a:lnTo>
                    <a:pt x="49488" y="7070"/>
                  </a:lnTo>
                  <a:lnTo>
                    <a:pt x="49488" y="353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grpSp>
      <p:sp>
        <p:nvSpPr>
          <p:cNvPr id="2" name="5-Point Star 1">
            <a:extLst>
              <a:ext uri="{FF2B5EF4-FFF2-40B4-BE49-F238E27FC236}">
                <a16:creationId xmlns:a16="http://schemas.microsoft.com/office/drawing/2014/main" id="{53DD8826-262B-6F49-93A4-AF9E4AEC6601}"/>
              </a:ext>
            </a:extLst>
          </p:cNvPr>
          <p:cNvSpPr/>
          <p:nvPr/>
        </p:nvSpPr>
        <p:spPr>
          <a:xfrm>
            <a:off x="5301489" y="5583268"/>
            <a:ext cx="315918" cy="315918"/>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5-Point Star 212">
            <a:extLst>
              <a:ext uri="{FF2B5EF4-FFF2-40B4-BE49-F238E27FC236}">
                <a16:creationId xmlns:a16="http://schemas.microsoft.com/office/drawing/2014/main" id="{E57DECC5-4A92-2D46-80C0-C28171EFFC3C}"/>
              </a:ext>
            </a:extLst>
          </p:cNvPr>
          <p:cNvSpPr/>
          <p:nvPr/>
        </p:nvSpPr>
        <p:spPr>
          <a:xfrm>
            <a:off x="2773442" y="8138209"/>
            <a:ext cx="315918" cy="315918"/>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5-Point Star 213">
            <a:extLst>
              <a:ext uri="{FF2B5EF4-FFF2-40B4-BE49-F238E27FC236}">
                <a16:creationId xmlns:a16="http://schemas.microsoft.com/office/drawing/2014/main" id="{9266C06D-65E6-6E48-A1D4-CF77F46E84A6}"/>
              </a:ext>
            </a:extLst>
          </p:cNvPr>
          <p:cNvSpPr/>
          <p:nvPr/>
        </p:nvSpPr>
        <p:spPr>
          <a:xfrm>
            <a:off x="7184077" y="10101480"/>
            <a:ext cx="315918" cy="315918"/>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5-Point Star 268">
            <a:extLst>
              <a:ext uri="{FF2B5EF4-FFF2-40B4-BE49-F238E27FC236}">
                <a16:creationId xmlns:a16="http://schemas.microsoft.com/office/drawing/2014/main" id="{74F0EB81-C190-DD4F-8B9D-661AFBCC9A07}"/>
              </a:ext>
            </a:extLst>
          </p:cNvPr>
          <p:cNvSpPr/>
          <p:nvPr/>
        </p:nvSpPr>
        <p:spPr>
          <a:xfrm>
            <a:off x="11245089" y="10746938"/>
            <a:ext cx="315918" cy="315918"/>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62C33FB9-BA23-7F42-A2B5-BF9FDD3E8DFE}"/>
              </a:ext>
            </a:extLst>
          </p:cNvPr>
          <p:cNvGrpSpPr/>
          <p:nvPr/>
        </p:nvGrpSpPr>
        <p:grpSpPr>
          <a:xfrm>
            <a:off x="14888896" y="4740865"/>
            <a:ext cx="7655022" cy="3361326"/>
            <a:chOff x="14656338" y="4976003"/>
            <a:chExt cx="7655022" cy="3361326"/>
          </a:xfrm>
        </p:grpSpPr>
        <p:sp>
          <p:nvSpPr>
            <p:cNvPr id="5" name="Rectangle 4">
              <a:extLst>
                <a:ext uri="{FF2B5EF4-FFF2-40B4-BE49-F238E27FC236}">
                  <a16:creationId xmlns:a16="http://schemas.microsoft.com/office/drawing/2014/main" id="{95E40D7A-1B56-0E42-83AB-1D997291F878}"/>
                </a:ext>
              </a:extLst>
            </p:cNvPr>
            <p:cNvSpPr/>
            <p:nvPr/>
          </p:nvSpPr>
          <p:spPr>
            <a:xfrm>
              <a:off x="14782800" y="4976003"/>
              <a:ext cx="7528560" cy="9198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5-Point Star 269">
              <a:extLst>
                <a:ext uri="{FF2B5EF4-FFF2-40B4-BE49-F238E27FC236}">
                  <a16:creationId xmlns:a16="http://schemas.microsoft.com/office/drawing/2014/main" id="{AA1D0C19-AA90-AF46-A61F-85BA3CC9B958}"/>
                </a:ext>
              </a:extLst>
            </p:cNvPr>
            <p:cNvSpPr/>
            <p:nvPr/>
          </p:nvSpPr>
          <p:spPr>
            <a:xfrm>
              <a:off x="14931854" y="5134821"/>
              <a:ext cx="585848" cy="585848"/>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85E8D229-F24D-DF4F-BF5F-0E16836D4E7A}"/>
                </a:ext>
              </a:extLst>
            </p:cNvPr>
            <p:cNvGrpSpPr/>
            <p:nvPr/>
          </p:nvGrpSpPr>
          <p:grpSpPr>
            <a:xfrm>
              <a:off x="14656338" y="5123511"/>
              <a:ext cx="7528559" cy="3213818"/>
              <a:chOff x="1941470" y="9003229"/>
              <a:chExt cx="7528559" cy="3213818"/>
            </a:xfrm>
          </p:grpSpPr>
          <p:sp>
            <p:nvSpPr>
              <p:cNvPr id="271" name="TextBox 270">
                <a:extLst>
                  <a:ext uri="{FF2B5EF4-FFF2-40B4-BE49-F238E27FC236}">
                    <a16:creationId xmlns:a16="http://schemas.microsoft.com/office/drawing/2014/main" id="{C311879A-8FA9-7743-A4EC-EA9BF57D1EDF}"/>
                  </a:ext>
                </a:extLst>
              </p:cNvPr>
              <p:cNvSpPr txBox="1"/>
              <p:nvPr/>
            </p:nvSpPr>
            <p:spPr>
              <a:xfrm flipH="1">
                <a:off x="1941470" y="10832052"/>
                <a:ext cx="7528559" cy="1384995"/>
              </a:xfrm>
              <a:prstGeom prst="rect">
                <a:avLst/>
              </a:prstGeom>
              <a:noFill/>
            </p:spPr>
            <p:txBody>
              <a:bodyPr wrap="square" rtlCol="0">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There are people who have a significant number of followers in every business domain on social media. </a:t>
                </a:r>
              </a:p>
            </p:txBody>
          </p:sp>
          <p:sp>
            <p:nvSpPr>
              <p:cNvPr id="272" name="TextBox 271">
                <a:extLst>
                  <a:ext uri="{FF2B5EF4-FFF2-40B4-BE49-F238E27FC236}">
                    <a16:creationId xmlns:a16="http://schemas.microsoft.com/office/drawing/2014/main" id="{16C010E3-36A4-A54C-8D4E-62EA98943073}"/>
                  </a:ext>
                </a:extLst>
              </p:cNvPr>
              <p:cNvSpPr txBox="1"/>
              <p:nvPr/>
            </p:nvSpPr>
            <p:spPr>
              <a:xfrm flipH="1">
                <a:off x="1941475" y="10185721"/>
                <a:ext cx="4806893" cy="646331"/>
              </a:xfrm>
              <a:prstGeom prst="rect">
                <a:avLst/>
              </a:prstGeom>
              <a:noFill/>
            </p:spPr>
            <p:txBody>
              <a:bodyPr wrap="square" rtlCol="0">
                <a:spAutoFit/>
              </a:bodyPr>
              <a:lstStyle/>
              <a:p>
                <a:r>
                  <a:rPr lang="en-US" b="1" dirty="0">
                    <a:solidFill>
                      <a:schemeClr val="tx2"/>
                    </a:solidFill>
                    <a:latin typeface="Lato" panose="020F0502020204030203" pitchFamily="34" charset="0"/>
                    <a:ea typeface="Lato" panose="020F0502020204030203" pitchFamily="34" charset="0"/>
                    <a:cs typeface="Lato" panose="020F0502020204030203" pitchFamily="34" charset="0"/>
                  </a:rPr>
                  <a:t>Competitors</a:t>
                </a:r>
              </a:p>
            </p:txBody>
          </p:sp>
          <p:sp>
            <p:nvSpPr>
              <p:cNvPr id="273" name="TextBox 272">
                <a:extLst>
                  <a:ext uri="{FF2B5EF4-FFF2-40B4-BE49-F238E27FC236}">
                    <a16:creationId xmlns:a16="http://schemas.microsoft.com/office/drawing/2014/main" id="{A060A650-DF81-4D42-A91B-A38F07FE1567}"/>
                  </a:ext>
                </a:extLst>
              </p:cNvPr>
              <p:cNvSpPr txBox="1"/>
              <p:nvPr/>
            </p:nvSpPr>
            <p:spPr>
              <a:xfrm flipH="1">
                <a:off x="3153587" y="9003229"/>
                <a:ext cx="4806893" cy="646331"/>
              </a:xfrm>
              <a:prstGeom prst="rect">
                <a:avLst/>
              </a:prstGeom>
              <a:noFill/>
            </p:spPr>
            <p:txBody>
              <a:bodyPr wrap="square" rtlCol="0">
                <a:spAutoFit/>
              </a:bodyPr>
              <a:lstStyle/>
              <a:p>
                <a:r>
                  <a:rPr lang="en-US" b="1" dirty="0">
                    <a:solidFill>
                      <a:schemeClr val="bg1"/>
                    </a:solidFill>
                    <a:latin typeface="Lato" panose="020F0502020204030203" pitchFamily="34" charset="0"/>
                    <a:ea typeface="Lato" panose="020F0502020204030203" pitchFamily="34" charset="0"/>
                    <a:cs typeface="Lato" panose="020F0502020204030203" pitchFamily="34" charset="0"/>
                  </a:rPr>
                  <a:t>Business System</a:t>
                </a:r>
              </a:p>
            </p:txBody>
          </p:sp>
        </p:grpSp>
      </p:grpSp>
      <p:grpSp>
        <p:nvGrpSpPr>
          <p:cNvPr id="274" name="Group 273">
            <a:extLst>
              <a:ext uri="{FF2B5EF4-FFF2-40B4-BE49-F238E27FC236}">
                <a16:creationId xmlns:a16="http://schemas.microsoft.com/office/drawing/2014/main" id="{D537767E-AA7D-4040-93A2-DAAE0788E640}"/>
              </a:ext>
            </a:extLst>
          </p:cNvPr>
          <p:cNvGrpSpPr/>
          <p:nvPr/>
        </p:nvGrpSpPr>
        <p:grpSpPr>
          <a:xfrm>
            <a:off x="14888896" y="8952377"/>
            <a:ext cx="7655022" cy="3361326"/>
            <a:chOff x="14656338" y="4976003"/>
            <a:chExt cx="7655022" cy="3361326"/>
          </a:xfrm>
        </p:grpSpPr>
        <p:sp>
          <p:nvSpPr>
            <p:cNvPr id="275" name="Rectangle 274">
              <a:extLst>
                <a:ext uri="{FF2B5EF4-FFF2-40B4-BE49-F238E27FC236}">
                  <a16:creationId xmlns:a16="http://schemas.microsoft.com/office/drawing/2014/main" id="{DEC64640-9849-C947-8346-D90966FCE2D6}"/>
                </a:ext>
              </a:extLst>
            </p:cNvPr>
            <p:cNvSpPr/>
            <p:nvPr/>
          </p:nvSpPr>
          <p:spPr>
            <a:xfrm>
              <a:off x="14782800" y="4976003"/>
              <a:ext cx="7528560" cy="9198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5-Point Star 275">
              <a:extLst>
                <a:ext uri="{FF2B5EF4-FFF2-40B4-BE49-F238E27FC236}">
                  <a16:creationId xmlns:a16="http://schemas.microsoft.com/office/drawing/2014/main" id="{B40BD047-700A-6C44-9205-2E8431897E81}"/>
                </a:ext>
              </a:extLst>
            </p:cNvPr>
            <p:cNvSpPr/>
            <p:nvPr/>
          </p:nvSpPr>
          <p:spPr>
            <a:xfrm>
              <a:off x="14931854" y="5134821"/>
              <a:ext cx="585848" cy="585848"/>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7" name="Group 276">
              <a:extLst>
                <a:ext uri="{FF2B5EF4-FFF2-40B4-BE49-F238E27FC236}">
                  <a16:creationId xmlns:a16="http://schemas.microsoft.com/office/drawing/2014/main" id="{8A080502-142A-AA4D-8A15-614B94804221}"/>
                </a:ext>
              </a:extLst>
            </p:cNvPr>
            <p:cNvGrpSpPr/>
            <p:nvPr/>
          </p:nvGrpSpPr>
          <p:grpSpPr>
            <a:xfrm>
              <a:off x="14656338" y="5123511"/>
              <a:ext cx="7528559" cy="3213818"/>
              <a:chOff x="1941470" y="9003229"/>
              <a:chExt cx="7528559" cy="3213818"/>
            </a:xfrm>
          </p:grpSpPr>
          <p:sp>
            <p:nvSpPr>
              <p:cNvPr id="278" name="TextBox 277">
                <a:extLst>
                  <a:ext uri="{FF2B5EF4-FFF2-40B4-BE49-F238E27FC236}">
                    <a16:creationId xmlns:a16="http://schemas.microsoft.com/office/drawing/2014/main" id="{DDA0E551-BE58-DE49-A895-66E0CB7F1E60}"/>
                  </a:ext>
                </a:extLst>
              </p:cNvPr>
              <p:cNvSpPr txBox="1"/>
              <p:nvPr/>
            </p:nvSpPr>
            <p:spPr>
              <a:xfrm flipH="1">
                <a:off x="1941470" y="10832052"/>
                <a:ext cx="7528559" cy="1384995"/>
              </a:xfrm>
              <a:prstGeom prst="rect">
                <a:avLst/>
              </a:prstGeom>
              <a:noFill/>
            </p:spPr>
            <p:txBody>
              <a:bodyPr wrap="square" rtlCol="0">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There are people who have a significant number of followers in every business domain on social media. </a:t>
                </a:r>
              </a:p>
            </p:txBody>
          </p:sp>
          <p:sp>
            <p:nvSpPr>
              <p:cNvPr id="279" name="TextBox 278">
                <a:extLst>
                  <a:ext uri="{FF2B5EF4-FFF2-40B4-BE49-F238E27FC236}">
                    <a16:creationId xmlns:a16="http://schemas.microsoft.com/office/drawing/2014/main" id="{040361F2-588A-5E45-85C9-CBE826EE8DB7}"/>
                  </a:ext>
                </a:extLst>
              </p:cNvPr>
              <p:cNvSpPr txBox="1"/>
              <p:nvPr/>
            </p:nvSpPr>
            <p:spPr>
              <a:xfrm flipH="1">
                <a:off x="1941475" y="10185721"/>
                <a:ext cx="4806893" cy="646331"/>
              </a:xfrm>
              <a:prstGeom prst="rect">
                <a:avLst/>
              </a:prstGeom>
              <a:noFill/>
            </p:spPr>
            <p:txBody>
              <a:bodyPr wrap="square" rtlCol="0">
                <a:spAutoFit/>
              </a:bodyPr>
              <a:lstStyle/>
              <a:p>
                <a:r>
                  <a:rPr lang="en-US" b="1" dirty="0">
                    <a:solidFill>
                      <a:schemeClr val="tx2"/>
                    </a:solidFill>
                    <a:latin typeface="Lato" panose="020F0502020204030203" pitchFamily="34" charset="0"/>
                    <a:ea typeface="Lato" panose="020F0502020204030203" pitchFamily="34" charset="0"/>
                    <a:cs typeface="Lato" panose="020F0502020204030203" pitchFamily="34" charset="0"/>
                  </a:rPr>
                  <a:t>Community</a:t>
                </a:r>
              </a:p>
            </p:txBody>
          </p:sp>
          <p:sp>
            <p:nvSpPr>
              <p:cNvPr id="280" name="TextBox 279">
                <a:extLst>
                  <a:ext uri="{FF2B5EF4-FFF2-40B4-BE49-F238E27FC236}">
                    <a16:creationId xmlns:a16="http://schemas.microsoft.com/office/drawing/2014/main" id="{235C32D0-6827-AF46-9F52-7E2C42A09859}"/>
                  </a:ext>
                </a:extLst>
              </p:cNvPr>
              <p:cNvSpPr txBox="1"/>
              <p:nvPr/>
            </p:nvSpPr>
            <p:spPr>
              <a:xfrm flipH="1">
                <a:off x="3153587" y="9003229"/>
                <a:ext cx="4806893" cy="646331"/>
              </a:xfrm>
              <a:prstGeom prst="rect">
                <a:avLst/>
              </a:prstGeom>
              <a:noFill/>
            </p:spPr>
            <p:txBody>
              <a:bodyPr wrap="square" rtlCol="0">
                <a:spAutoFit/>
              </a:bodyPr>
              <a:lstStyle/>
              <a:p>
                <a:r>
                  <a:rPr lang="en-US" b="1" dirty="0">
                    <a:solidFill>
                      <a:schemeClr val="bg1"/>
                    </a:solidFill>
                    <a:latin typeface="Lato" panose="020F0502020204030203" pitchFamily="34" charset="0"/>
                    <a:ea typeface="Lato" panose="020F0502020204030203" pitchFamily="34" charset="0"/>
                    <a:cs typeface="Lato" panose="020F0502020204030203" pitchFamily="34" charset="0"/>
                  </a:rPr>
                  <a:t>Suppliers</a:t>
                </a:r>
              </a:p>
            </p:txBody>
          </p:sp>
        </p:grpSp>
      </p:grpSp>
    </p:spTree>
    <p:extLst>
      <p:ext uri="{BB962C8B-B14F-4D97-AF65-F5344CB8AC3E}">
        <p14:creationId xmlns:p14="http://schemas.microsoft.com/office/powerpoint/2010/main" val="3205368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AB14138D-DADC-8C47-9AC2-5B1F06390C08}"/>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l="21848" r="21848"/>
          <a:stretch>
            <a:fillRect/>
          </a:stretch>
        </p:blipFill>
        <p:spPr/>
      </p:pic>
      <p:pic>
        <p:nvPicPr>
          <p:cNvPr id="7" name="Picture Placeholder 6">
            <a:extLst>
              <a:ext uri="{FF2B5EF4-FFF2-40B4-BE49-F238E27FC236}">
                <a16:creationId xmlns:a16="http://schemas.microsoft.com/office/drawing/2014/main" id="{67557E63-6714-0745-AF64-B21CEFF0D494}"/>
              </a:ext>
            </a:extLst>
          </p:cNvPr>
          <p:cNvPicPr>
            <a:picLocks noGrp="1" noChangeAspect="1"/>
          </p:cNvPicPr>
          <p:nvPr>
            <p:ph type="pic" sz="quarter" idx="16"/>
          </p:nvPr>
        </p:nvPicPr>
        <p:blipFill>
          <a:blip r:embed="rId2">
            <a:extLst>
              <a:ext uri="{28A0092B-C50C-407E-A947-70E740481C1C}">
                <a14:useLocalDpi xmlns:a14="http://schemas.microsoft.com/office/drawing/2010/main" val="0"/>
              </a:ext>
            </a:extLst>
          </a:blip>
          <a:srcRect l="21858" r="21858"/>
          <a:stretch>
            <a:fillRect/>
          </a:stretch>
        </p:blipFill>
        <p:spPr/>
      </p:pic>
      <p:pic>
        <p:nvPicPr>
          <p:cNvPr id="10" name="Picture Placeholder 9">
            <a:extLst>
              <a:ext uri="{FF2B5EF4-FFF2-40B4-BE49-F238E27FC236}">
                <a16:creationId xmlns:a16="http://schemas.microsoft.com/office/drawing/2014/main" id="{3289A8D0-1B64-A641-8733-5CCF6C7BB3C7}"/>
              </a:ext>
            </a:extLst>
          </p:cNvPr>
          <p:cNvPicPr>
            <a:picLocks noGrp="1" noChangeAspect="1"/>
          </p:cNvPicPr>
          <p:nvPr>
            <p:ph type="pic" sz="quarter" idx="17"/>
          </p:nvPr>
        </p:nvPicPr>
        <p:blipFill>
          <a:blip r:embed="rId2">
            <a:extLst>
              <a:ext uri="{28A0092B-C50C-407E-A947-70E740481C1C}">
                <a14:useLocalDpi xmlns:a14="http://schemas.microsoft.com/office/drawing/2010/main" val="0"/>
              </a:ext>
            </a:extLst>
          </a:blip>
          <a:srcRect l="21848" r="21848"/>
          <a:stretch>
            <a:fillRect/>
          </a:stretch>
        </p:blipFill>
        <p:spPr/>
      </p:pic>
      <p:grpSp>
        <p:nvGrpSpPr>
          <p:cNvPr id="49" name="Grupo 349">
            <a:extLst>
              <a:ext uri="{FF2B5EF4-FFF2-40B4-BE49-F238E27FC236}">
                <a16:creationId xmlns:a16="http://schemas.microsoft.com/office/drawing/2014/main" id="{36C83D52-B2E4-1245-B8E9-E24120B9A344}"/>
              </a:ext>
            </a:extLst>
          </p:cNvPr>
          <p:cNvGrpSpPr/>
          <p:nvPr/>
        </p:nvGrpSpPr>
        <p:grpSpPr>
          <a:xfrm>
            <a:off x="5001640" y="1022190"/>
            <a:ext cx="14374372" cy="2160074"/>
            <a:chOff x="5001640" y="861425"/>
            <a:chExt cx="14374372" cy="2160074"/>
          </a:xfrm>
        </p:grpSpPr>
        <p:sp>
          <p:nvSpPr>
            <p:cNvPr id="50" name="CuadroTexto 350">
              <a:extLst>
                <a:ext uri="{FF2B5EF4-FFF2-40B4-BE49-F238E27FC236}">
                  <a16:creationId xmlns:a16="http://schemas.microsoft.com/office/drawing/2014/main" id="{A8CF3433-E8F0-E443-A5B4-69DCB9737015}"/>
                </a:ext>
              </a:extLst>
            </p:cNvPr>
            <p:cNvSpPr txBox="1"/>
            <p:nvPr/>
          </p:nvSpPr>
          <p:spPr>
            <a:xfrm>
              <a:off x="8860110" y="861425"/>
              <a:ext cx="6657592" cy="1107996"/>
            </a:xfrm>
            <a:prstGeom prst="rect">
              <a:avLst/>
            </a:prstGeom>
            <a:noFill/>
          </p:spPr>
          <p:txBody>
            <a:bodyPr wrap="none" rtlCol="0">
              <a:spAutoFit/>
            </a:bodyPr>
            <a:lstStyle/>
            <a:p>
              <a:pPr algn="ctr"/>
              <a:r>
                <a:rPr lang="en-US" sz="6600" b="1" dirty="0">
                  <a:solidFill>
                    <a:schemeClr val="tx2"/>
                  </a:solidFill>
                  <a:latin typeface="Lato Heavy" charset="0"/>
                  <a:ea typeface="Lato Heavy" charset="0"/>
                  <a:cs typeface="Lato Heavy" charset="0"/>
                </a:rPr>
                <a:t>US Elections Day</a:t>
              </a:r>
            </a:p>
          </p:txBody>
        </p:sp>
        <p:sp>
          <p:nvSpPr>
            <p:cNvPr id="51" name="CuadroTexto 351">
              <a:extLst>
                <a:ext uri="{FF2B5EF4-FFF2-40B4-BE49-F238E27FC236}">
                  <a16:creationId xmlns:a16="http://schemas.microsoft.com/office/drawing/2014/main" id="{B9018FE2-B055-7844-A7AC-B381F9EB6B65}"/>
                </a:ext>
              </a:extLst>
            </p:cNvPr>
            <p:cNvSpPr txBox="1"/>
            <p:nvPr/>
          </p:nvSpPr>
          <p:spPr>
            <a:xfrm>
              <a:off x="5001640" y="2067392"/>
              <a:ext cx="14374372" cy="954107"/>
            </a:xfrm>
            <a:prstGeom prst="rect">
              <a:avLst/>
            </a:prstGeom>
            <a:noFill/>
          </p:spPr>
          <p:txBody>
            <a:bodyPr wrap="square" rtlCol="0">
              <a:spAutoFit/>
            </a:bodyPr>
            <a:lstStyle/>
            <a:p>
              <a:pPr algn="ctr"/>
              <a:r>
                <a:rPr lang="en-US" sz="2800"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cxnSp>
        <p:nvCxnSpPr>
          <p:cNvPr id="106" name="Straight Connector 105">
            <a:extLst>
              <a:ext uri="{FF2B5EF4-FFF2-40B4-BE49-F238E27FC236}">
                <a16:creationId xmlns:a16="http://schemas.microsoft.com/office/drawing/2014/main" id="{2AFAE6DA-84E6-3442-9A70-E8F3FF2F4D73}"/>
              </a:ext>
            </a:extLst>
          </p:cNvPr>
          <p:cNvCxnSpPr>
            <a:cxnSpLocks/>
          </p:cNvCxnSpPr>
          <p:nvPr/>
        </p:nvCxnSpPr>
        <p:spPr>
          <a:xfrm>
            <a:off x="5001640" y="9444541"/>
            <a:ext cx="0" cy="1067148"/>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EED8BF47-57D6-A449-808C-E6E70FA67740}"/>
              </a:ext>
            </a:extLst>
          </p:cNvPr>
          <p:cNvCxnSpPr>
            <a:cxnSpLocks/>
          </p:cNvCxnSpPr>
          <p:nvPr/>
        </p:nvCxnSpPr>
        <p:spPr>
          <a:xfrm>
            <a:off x="12218415" y="9444541"/>
            <a:ext cx="0" cy="1067148"/>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D84E37A-DA78-7A40-B15D-4C8C8969CA34}"/>
              </a:ext>
            </a:extLst>
          </p:cNvPr>
          <p:cNvCxnSpPr>
            <a:cxnSpLocks/>
          </p:cNvCxnSpPr>
          <p:nvPr/>
        </p:nvCxnSpPr>
        <p:spPr>
          <a:xfrm>
            <a:off x="19395062" y="9444541"/>
            <a:ext cx="0" cy="1067148"/>
          </a:xfrm>
          <a:prstGeom prst="line">
            <a:avLst/>
          </a:prstGeom>
          <a:ln w="889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3" name="CuadroTexto 395">
            <a:extLst>
              <a:ext uri="{FF2B5EF4-FFF2-40B4-BE49-F238E27FC236}">
                <a16:creationId xmlns:a16="http://schemas.microsoft.com/office/drawing/2014/main" id="{5CA96DB8-02EB-8C41-9783-02CD8BCD3C8A}"/>
              </a:ext>
            </a:extLst>
          </p:cNvPr>
          <p:cNvSpPr txBox="1"/>
          <p:nvPr/>
        </p:nvSpPr>
        <p:spPr>
          <a:xfrm flipH="1">
            <a:off x="9906251" y="10768379"/>
            <a:ext cx="4565148"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Suppliers</a:t>
            </a:r>
          </a:p>
        </p:txBody>
      </p:sp>
      <p:sp>
        <p:nvSpPr>
          <p:cNvPr id="134" name="Rectangle 56">
            <a:extLst>
              <a:ext uri="{FF2B5EF4-FFF2-40B4-BE49-F238E27FC236}">
                <a16:creationId xmlns:a16="http://schemas.microsoft.com/office/drawing/2014/main" id="{54ED2650-4154-2D41-9D8E-45D1BBDC39C7}"/>
              </a:ext>
            </a:extLst>
          </p:cNvPr>
          <p:cNvSpPr/>
          <p:nvPr/>
        </p:nvSpPr>
        <p:spPr>
          <a:xfrm flipH="1">
            <a:off x="9114138" y="11453647"/>
            <a:ext cx="6149374" cy="954107"/>
          </a:xfrm>
          <a:prstGeom prst="rect">
            <a:avLst/>
          </a:prstGeom>
        </p:spPr>
        <p:txBody>
          <a:bodyPr wrap="square">
            <a:spAutoFit/>
          </a:bodyPr>
          <a:lstStyle/>
          <a:p>
            <a:pPr algn="ctr"/>
            <a:r>
              <a:rPr lang="en-US" sz="2800" dirty="0">
                <a:latin typeface="Lato Light" panose="020F0502020204030203" pitchFamily="34" charset="0"/>
                <a:ea typeface="Lato Light" panose="020F0502020204030203" pitchFamily="34" charset="0"/>
                <a:cs typeface="Lato Light" panose="020F0502020204030203" pitchFamily="34" charset="0"/>
              </a:rPr>
              <a:t>Promotions only work as well as the marketing, to get your company’s.</a:t>
            </a:r>
          </a:p>
        </p:txBody>
      </p:sp>
      <p:sp>
        <p:nvSpPr>
          <p:cNvPr id="135" name="CuadroTexto 395">
            <a:extLst>
              <a:ext uri="{FF2B5EF4-FFF2-40B4-BE49-F238E27FC236}">
                <a16:creationId xmlns:a16="http://schemas.microsoft.com/office/drawing/2014/main" id="{1D1E22A1-813D-F046-8987-8B8F793025A8}"/>
              </a:ext>
            </a:extLst>
          </p:cNvPr>
          <p:cNvSpPr txBox="1"/>
          <p:nvPr/>
        </p:nvSpPr>
        <p:spPr>
          <a:xfrm flipH="1">
            <a:off x="17147141" y="10768379"/>
            <a:ext cx="4565148"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Community</a:t>
            </a:r>
          </a:p>
        </p:txBody>
      </p:sp>
      <p:sp>
        <p:nvSpPr>
          <p:cNvPr id="136" name="Rectangle 56">
            <a:extLst>
              <a:ext uri="{FF2B5EF4-FFF2-40B4-BE49-F238E27FC236}">
                <a16:creationId xmlns:a16="http://schemas.microsoft.com/office/drawing/2014/main" id="{7C10EEC9-E44D-B94A-8F16-12C7B07BED05}"/>
              </a:ext>
            </a:extLst>
          </p:cNvPr>
          <p:cNvSpPr/>
          <p:nvPr/>
        </p:nvSpPr>
        <p:spPr>
          <a:xfrm flipH="1">
            <a:off x="16355028" y="11453647"/>
            <a:ext cx="6149374" cy="954107"/>
          </a:xfrm>
          <a:prstGeom prst="rect">
            <a:avLst/>
          </a:prstGeom>
        </p:spPr>
        <p:txBody>
          <a:bodyPr wrap="square">
            <a:spAutoFit/>
          </a:bodyPr>
          <a:lstStyle/>
          <a:p>
            <a:pPr algn="ctr"/>
            <a:r>
              <a:rPr lang="en-US" sz="2800" dirty="0">
                <a:latin typeface="Lato Light" panose="020F0502020204030203" pitchFamily="34" charset="0"/>
                <a:ea typeface="Lato Light" panose="020F0502020204030203" pitchFamily="34" charset="0"/>
                <a:cs typeface="Lato Light" panose="020F0502020204030203" pitchFamily="34" charset="0"/>
              </a:rPr>
              <a:t>Promotions only work as well as the marketing, to get your company’s.</a:t>
            </a:r>
          </a:p>
        </p:txBody>
      </p:sp>
      <p:sp>
        <p:nvSpPr>
          <p:cNvPr id="137" name="CuadroTexto 395">
            <a:extLst>
              <a:ext uri="{FF2B5EF4-FFF2-40B4-BE49-F238E27FC236}">
                <a16:creationId xmlns:a16="http://schemas.microsoft.com/office/drawing/2014/main" id="{55FA40F3-513A-CC4E-9C61-62EC83EA886E}"/>
              </a:ext>
            </a:extLst>
          </p:cNvPr>
          <p:cNvSpPr txBox="1"/>
          <p:nvPr/>
        </p:nvSpPr>
        <p:spPr>
          <a:xfrm flipH="1">
            <a:off x="2665361" y="10768379"/>
            <a:ext cx="4565148"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Business System</a:t>
            </a:r>
          </a:p>
        </p:txBody>
      </p:sp>
      <p:sp>
        <p:nvSpPr>
          <p:cNvPr id="138" name="Rectangle 56">
            <a:extLst>
              <a:ext uri="{FF2B5EF4-FFF2-40B4-BE49-F238E27FC236}">
                <a16:creationId xmlns:a16="http://schemas.microsoft.com/office/drawing/2014/main" id="{B9610D64-2532-F945-9296-3CFFAED34BB9}"/>
              </a:ext>
            </a:extLst>
          </p:cNvPr>
          <p:cNvSpPr/>
          <p:nvPr/>
        </p:nvSpPr>
        <p:spPr>
          <a:xfrm flipH="1">
            <a:off x="1873248" y="11453647"/>
            <a:ext cx="6149374" cy="954107"/>
          </a:xfrm>
          <a:prstGeom prst="rect">
            <a:avLst/>
          </a:prstGeom>
        </p:spPr>
        <p:txBody>
          <a:bodyPr wrap="square">
            <a:spAutoFit/>
          </a:bodyPr>
          <a:lstStyle/>
          <a:p>
            <a:pPr algn="ctr"/>
            <a:r>
              <a:rPr lang="en-US" sz="2800" dirty="0">
                <a:latin typeface="Lato Light" panose="020F0502020204030203" pitchFamily="34" charset="0"/>
                <a:ea typeface="Lato Light" panose="020F0502020204030203" pitchFamily="34" charset="0"/>
                <a:cs typeface="Lato Light" panose="020F0502020204030203" pitchFamily="34" charset="0"/>
              </a:rPr>
              <a:t>Promotions only work as well as the marketing, to get your company’s.</a:t>
            </a:r>
          </a:p>
        </p:txBody>
      </p:sp>
      <p:sp>
        <p:nvSpPr>
          <p:cNvPr id="139" name="Oval 138">
            <a:extLst>
              <a:ext uri="{FF2B5EF4-FFF2-40B4-BE49-F238E27FC236}">
                <a16:creationId xmlns:a16="http://schemas.microsoft.com/office/drawing/2014/main" id="{890FCB1B-9670-9F40-9B1B-E2FA3E69089C}"/>
              </a:ext>
            </a:extLst>
          </p:cNvPr>
          <p:cNvSpPr/>
          <p:nvPr/>
        </p:nvSpPr>
        <p:spPr>
          <a:xfrm>
            <a:off x="4160221" y="3867335"/>
            <a:ext cx="1682838" cy="16828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Lato" panose="020F0502020204030203" pitchFamily="34" charset="0"/>
                <a:ea typeface="Lato" panose="020F0502020204030203" pitchFamily="34" charset="0"/>
                <a:cs typeface="Lato" panose="020F0502020204030203" pitchFamily="34" charset="0"/>
              </a:rPr>
              <a:t>20%</a:t>
            </a:r>
          </a:p>
        </p:txBody>
      </p:sp>
      <p:sp>
        <p:nvSpPr>
          <p:cNvPr id="140" name="Oval 139">
            <a:extLst>
              <a:ext uri="{FF2B5EF4-FFF2-40B4-BE49-F238E27FC236}">
                <a16:creationId xmlns:a16="http://schemas.microsoft.com/office/drawing/2014/main" id="{AF30DE13-0351-004E-94C3-CD10131CB8EE}"/>
              </a:ext>
            </a:extLst>
          </p:cNvPr>
          <p:cNvSpPr/>
          <p:nvPr/>
        </p:nvSpPr>
        <p:spPr>
          <a:xfrm>
            <a:off x="11372987" y="3867335"/>
            <a:ext cx="1682838" cy="16828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Lato" panose="020F0502020204030203" pitchFamily="34" charset="0"/>
                <a:ea typeface="Lato" panose="020F0502020204030203" pitchFamily="34" charset="0"/>
                <a:cs typeface="Lato" panose="020F0502020204030203" pitchFamily="34" charset="0"/>
              </a:rPr>
              <a:t>67%</a:t>
            </a:r>
          </a:p>
        </p:txBody>
      </p:sp>
      <p:sp>
        <p:nvSpPr>
          <p:cNvPr id="141" name="Oval 140">
            <a:extLst>
              <a:ext uri="{FF2B5EF4-FFF2-40B4-BE49-F238E27FC236}">
                <a16:creationId xmlns:a16="http://schemas.microsoft.com/office/drawing/2014/main" id="{A084189C-3BE5-B040-B3CB-2CC7C5D663EF}"/>
              </a:ext>
            </a:extLst>
          </p:cNvPr>
          <p:cNvSpPr/>
          <p:nvPr/>
        </p:nvSpPr>
        <p:spPr>
          <a:xfrm>
            <a:off x="18534591" y="3867335"/>
            <a:ext cx="1682838" cy="168283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Lato" panose="020F0502020204030203" pitchFamily="34" charset="0"/>
                <a:ea typeface="Lato" panose="020F0502020204030203" pitchFamily="34" charset="0"/>
                <a:cs typeface="Lato" panose="020F0502020204030203" pitchFamily="34" charset="0"/>
              </a:rPr>
              <a:t>10%</a:t>
            </a:r>
          </a:p>
        </p:txBody>
      </p:sp>
    </p:spTree>
    <p:extLst>
      <p:ext uri="{BB962C8B-B14F-4D97-AF65-F5344CB8AC3E}">
        <p14:creationId xmlns:p14="http://schemas.microsoft.com/office/powerpoint/2010/main" val="1081488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Grupo 349">
            <a:extLst>
              <a:ext uri="{FF2B5EF4-FFF2-40B4-BE49-F238E27FC236}">
                <a16:creationId xmlns:a16="http://schemas.microsoft.com/office/drawing/2014/main" id="{36C83D52-B2E4-1245-B8E9-E24120B9A344}"/>
              </a:ext>
            </a:extLst>
          </p:cNvPr>
          <p:cNvGrpSpPr/>
          <p:nvPr/>
        </p:nvGrpSpPr>
        <p:grpSpPr>
          <a:xfrm>
            <a:off x="5001640" y="1022190"/>
            <a:ext cx="14374372" cy="2160074"/>
            <a:chOff x="5001640" y="861425"/>
            <a:chExt cx="14374372" cy="2160074"/>
          </a:xfrm>
        </p:grpSpPr>
        <p:sp>
          <p:nvSpPr>
            <p:cNvPr id="50" name="CuadroTexto 350">
              <a:extLst>
                <a:ext uri="{FF2B5EF4-FFF2-40B4-BE49-F238E27FC236}">
                  <a16:creationId xmlns:a16="http://schemas.microsoft.com/office/drawing/2014/main" id="{A8CF3433-E8F0-E443-A5B4-69DCB9737015}"/>
                </a:ext>
              </a:extLst>
            </p:cNvPr>
            <p:cNvSpPr txBox="1"/>
            <p:nvPr/>
          </p:nvSpPr>
          <p:spPr>
            <a:xfrm>
              <a:off x="8860110" y="861425"/>
              <a:ext cx="6657592" cy="1107996"/>
            </a:xfrm>
            <a:prstGeom prst="rect">
              <a:avLst/>
            </a:prstGeom>
            <a:noFill/>
          </p:spPr>
          <p:txBody>
            <a:bodyPr wrap="none" rtlCol="0">
              <a:spAutoFit/>
            </a:bodyPr>
            <a:lstStyle/>
            <a:p>
              <a:pPr algn="ctr"/>
              <a:r>
                <a:rPr lang="en-US" sz="6600" b="1" dirty="0">
                  <a:solidFill>
                    <a:schemeClr val="tx2"/>
                  </a:solidFill>
                  <a:latin typeface="Lato Heavy" charset="0"/>
                  <a:ea typeface="Lato Heavy" charset="0"/>
                  <a:cs typeface="Lato Heavy" charset="0"/>
                </a:rPr>
                <a:t>US Elections Day</a:t>
              </a:r>
            </a:p>
          </p:txBody>
        </p:sp>
        <p:sp>
          <p:nvSpPr>
            <p:cNvPr id="51" name="CuadroTexto 351">
              <a:extLst>
                <a:ext uri="{FF2B5EF4-FFF2-40B4-BE49-F238E27FC236}">
                  <a16:creationId xmlns:a16="http://schemas.microsoft.com/office/drawing/2014/main" id="{B9018FE2-B055-7844-A7AC-B381F9EB6B65}"/>
                </a:ext>
              </a:extLst>
            </p:cNvPr>
            <p:cNvSpPr txBox="1"/>
            <p:nvPr/>
          </p:nvSpPr>
          <p:spPr>
            <a:xfrm>
              <a:off x="5001640" y="2067392"/>
              <a:ext cx="14374372" cy="954107"/>
            </a:xfrm>
            <a:prstGeom prst="rect">
              <a:avLst/>
            </a:prstGeom>
            <a:noFill/>
          </p:spPr>
          <p:txBody>
            <a:bodyPr wrap="square" rtlCol="0">
              <a:spAutoFit/>
            </a:bodyPr>
            <a:lstStyle/>
            <a:p>
              <a:pPr algn="ctr"/>
              <a:r>
                <a:rPr lang="en-US" sz="2800"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grpSp>
        <p:nvGrpSpPr>
          <p:cNvPr id="11" name="Group 10">
            <a:extLst>
              <a:ext uri="{FF2B5EF4-FFF2-40B4-BE49-F238E27FC236}">
                <a16:creationId xmlns:a16="http://schemas.microsoft.com/office/drawing/2014/main" id="{EEEFC788-C8E5-3C42-B9FC-D8335329A2B9}"/>
              </a:ext>
            </a:extLst>
          </p:cNvPr>
          <p:cNvGrpSpPr/>
          <p:nvPr/>
        </p:nvGrpSpPr>
        <p:grpSpPr>
          <a:xfrm>
            <a:off x="2417450" y="4471518"/>
            <a:ext cx="19500044" cy="7951149"/>
            <a:chOff x="2417450" y="4471518"/>
            <a:chExt cx="19500044" cy="7951149"/>
          </a:xfrm>
        </p:grpSpPr>
        <p:grpSp>
          <p:nvGrpSpPr>
            <p:cNvPr id="175" name="Group 174">
              <a:extLst>
                <a:ext uri="{FF2B5EF4-FFF2-40B4-BE49-F238E27FC236}">
                  <a16:creationId xmlns:a16="http://schemas.microsoft.com/office/drawing/2014/main" id="{06AA2512-99B2-4D4E-9EC1-BF6D5C8A95A5}"/>
                </a:ext>
              </a:extLst>
            </p:cNvPr>
            <p:cNvGrpSpPr/>
            <p:nvPr/>
          </p:nvGrpSpPr>
          <p:grpSpPr>
            <a:xfrm>
              <a:off x="2417450" y="9922469"/>
              <a:ext cx="5056760" cy="2500198"/>
              <a:chOff x="6248246" y="7409425"/>
              <a:chExt cx="5056760" cy="2500198"/>
            </a:xfrm>
          </p:grpSpPr>
          <p:sp>
            <p:nvSpPr>
              <p:cNvPr id="176" name="CuadroTexto 395">
                <a:extLst>
                  <a:ext uri="{FF2B5EF4-FFF2-40B4-BE49-F238E27FC236}">
                    <a16:creationId xmlns:a16="http://schemas.microsoft.com/office/drawing/2014/main" id="{B8BC7F75-F707-D344-9B07-6318FC7221D7}"/>
                  </a:ext>
                </a:extLst>
              </p:cNvPr>
              <p:cNvSpPr txBox="1"/>
              <p:nvPr/>
            </p:nvSpPr>
            <p:spPr>
              <a:xfrm>
                <a:off x="6465800" y="7409425"/>
                <a:ext cx="4621652"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Business System</a:t>
                </a:r>
              </a:p>
            </p:txBody>
          </p:sp>
          <p:sp>
            <p:nvSpPr>
              <p:cNvPr id="177" name="TextBox 176">
                <a:extLst>
                  <a:ext uri="{FF2B5EF4-FFF2-40B4-BE49-F238E27FC236}">
                    <a16:creationId xmlns:a16="http://schemas.microsoft.com/office/drawing/2014/main" id="{8C0A2FA6-D005-4C4E-BC0B-76F9A933D533}"/>
                  </a:ext>
                </a:extLst>
              </p:cNvPr>
              <p:cNvSpPr txBox="1"/>
              <p:nvPr/>
            </p:nvSpPr>
            <p:spPr>
              <a:xfrm>
                <a:off x="6248246" y="8093741"/>
                <a:ext cx="5056760" cy="1815882"/>
              </a:xfrm>
              <a:prstGeom prst="rect">
                <a:avLst/>
              </a:prstGeom>
              <a:noFill/>
            </p:spPr>
            <p:txBody>
              <a:bodyPr wrap="square" rtlCol="0">
                <a:spAutoFit/>
              </a:bodyPr>
              <a:lstStyle/>
              <a:p>
                <a:pPr algn="ctr"/>
                <a:r>
                  <a:rPr lang="en-US" sz="2800" dirty="0">
                    <a:latin typeface="Lato Light" panose="020F0502020204030203" pitchFamily="34" charset="0"/>
                    <a:ea typeface="Lato Light" panose="020F0502020204030203" pitchFamily="34" charset="0"/>
                    <a:cs typeface="Lato Light" panose="020F0502020204030203" pitchFamily="34" charset="0"/>
                  </a:rPr>
                  <a:t>There are people who have a significant number of followers in every business domain on social media. </a:t>
                </a:r>
              </a:p>
            </p:txBody>
          </p:sp>
        </p:grpSp>
        <p:grpSp>
          <p:nvGrpSpPr>
            <p:cNvPr id="178" name="Group 177">
              <a:extLst>
                <a:ext uri="{FF2B5EF4-FFF2-40B4-BE49-F238E27FC236}">
                  <a16:creationId xmlns:a16="http://schemas.microsoft.com/office/drawing/2014/main" id="{C9FB57C8-EC7B-FA44-8851-82F397876705}"/>
                </a:ext>
              </a:extLst>
            </p:cNvPr>
            <p:cNvGrpSpPr/>
            <p:nvPr/>
          </p:nvGrpSpPr>
          <p:grpSpPr>
            <a:xfrm>
              <a:off x="9639092" y="9922469"/>
              <a:ext cx="5056760" cy="2500198"/>
              <a:chOff x="6248246" y="7409425"/>
              <a:chExt cx="5056760" cy="2500198"/>
            </a:xfrm>
          </p:grpSpPr>
          <p:sp>
            <p:nvSpPr>
              <p:cNvPr id="179" name="CuadroTexto 395">
                <a:extLst>
                  <a:ext uri="{FF2B5EF4-FFF2-40B4-BE49-F238E27FC236}">
                    <a16:creationId xmlns:a16="http://schemas.microsoft.com/office/drawing/2014/main" id="{24EF12CA-B371-BA45-8B3B-96893008F8DD}"/>
                  </a:ext>
                </a:extLst>
              </p:cNvPr>
              <p:cNvSpPr txBox="1"/>
              <p:nvPr/>
            </p:nvSpPr>
            <p:spPr>
              <a:xfrm>
                <a:off x="6465800" y="7409425"/>
                <a:ext cx="4621652"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Suppliers</a:t>
                </a:r>
              </a:p>
            </p:txBody>
          </p:sp>
          <p:sp>
            <p:nvSpPr>
              <p:cNvPr id="180" name="TextBox 179">
                <a:extLst>
                  <a:ext uri="{FF2B5EF4-FFF2-40B4-BE49-F238E27FC236}">
                    <a16:creationId xmlns:a16="http://schemas.microsoft.com/office/drawing/2014/main" id="{1EDB028A-EFFA-D946-AFA5-C7DA4A91A257}"/>
                  </a:ext>
                </a:extLst>
              </p:cNvPr>
              <p:cNvSpPr txBox="1"/>
              <p:nvPr/>
            </p:nvSpPr>
            <p:spPr>
              <a:xfrm>
                <a:off x="6248246" y="8093741"/>
                <a:ext cx="5056760" cy="1815882"/>
              </a:xfrm>
              <a:prstGeom prst="rect">
                <a:avLst/>
              </a:prstGeom>
              <a:noFill/>
            </p:spPr>
            <p:txBody>
              <a:bodyPr wrap="square" rtlCol="0">
                <a:spAutoFit/>
              </a:bodyPr>
              <a:lstStyle/>
              <a:p>
                <a:pPr algn="ctr"/>
                <a:r>
                  <a:rPr lang="en-US" sz="2800" dirty="0">
                    <a:latin typeface="Lato Light" panose="020F0502020204030203" pitchFamily="34" charset="0"/>
                    <a:ea typeface="Lato Light" panose="020F0502020204030203" pitchFamily="34" charset="0"/>
                    <a:cs typeface="Lato Light" panose="020F0502020204030203" pitchFamily="34" charset="0"/>
                  </a:rPr>
                  <a:t>There are people who have a significant number of followers in every business domain on social media. </a:t>
                </a:r>
              </a:p>
            </p:txBody>
          </p:sp>
        </p:grpSp>
        <p:grpSp>
          <p:nvGrpSpPr>
            <p:cNvPr id="181" name="Group 180">
              <a:extLst>
                <a:ext uri="{FF2B5EF4-FFF2-40B4-BE49-F238E27FC236}">
                  <a16:creationId xmlns:a16="http://schemas.microsoft.com/office/drawing/2014/main" id="{E2289C9D-BF48-0540-8958-E543DC52F090}"/>
                </a:ext>
              </a:extLst>
            </p:cNvPr>
            <p:cNvGrpSpPr/>
            <p:nvPr/>
          </p:nvGrpSpPr>
          <p:grpSpPr>
            <a:xfrm>
              <a:off x="16860734" y="9922469"/>
              <a:ext cx="5056760" cy="2500198"/>
              <a:chOff x="6248246" y="7409425"/>
              <a:chExt cx="5056760" cy="2500198"/>
            </a:xfrm>
          </p:grpSpPr>
          <p:sp>
            <p:nvSpPr>
              <p:cNvPr id="182" name="CuadroTexto 395">
                <a:extLst>
                  <a:ext uri="{FF2B5EF4-FFF2-40B4-BE49-F238E27FC236}">
                    <a16:creationId xmlns:a16="http://schemas.microsoft.com/office/drawing/2014/main" id="{86A8E9A1-4008-7F42-B361-350B88B8020C}"/>
                  </a:ext>
                </a:extLst>
              </p:cNvPr>
              <p:cNvSpPr txBox="1"/>
              <p:nvPr/>
            </p:nvSpPr>
            <p:spPr>
              <a:xfrm>
                <a:off x="6465800" y="7409425"/>
                <a:ext cx="4621652"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Community</a:t>
                </a:r>
              </a:p>
            </p:txBody>
          </p:sp>
          <p:sp>
            <p:nvSpPr>
              <p:cNvPr id="183" name="TextBox 182">
                <a:extLst>
                  <a:ext uri="{FF2B5EF4-FFF2-40B4-BE49-F238E27FC236}">
                    <a16:creationId xmlns:a16="http://schemas.microsoft.com/office/drawing/2014/main" id="{AA35D705-AE9D-E34C-AFBC-306C44CB674E}"/>
                  </a:ext>
                </a:extLst>
              </p:cNvPr>
              <p:cNvSpPr txBox="1"/>
              <p:nvPr/>
            </p:nvSpPr>
            <p:spPr>
              <a:xfrm>
                <a:off x="6248246" y="8093741"/>
                <a:ext cx="5056760" cy="1815882"/>
              </a:xfrm>
              <a:prstGeom prst="rect">
                <a:avLst/>
              </a:prstGeom>
              <a:noFill/>
            </p:spPr>
            <p:txBody>
              <a:bodyPr wrap="square" rtlCol="0">
                <a:spAutoFit/>
              </a:bodyPr>
              <a:lstStyle/>
              <a:p>
                <a:pPr algn="ctr"/>
                <a:r>
                  <a:rPr lang="en-US" sz="2800" dirty="0">
                    <a:latin typeface="Lato Light" panose="020F0502020204030203" pitchFamily="34" charset="0"/>
                    <a:ea typeface="Lato Light" panose="020F0502020204030203" pitchFamily="34" charset="0"/>
                    <a:cs typeface="Lato Light" panose="020F0502020204030203" pitchFamily="34" charset="0"/>
                  </a:rPr>
                  <a:t>There are people who have a significant number of followers in every business domain on social media. </a:t>
                </a:r>
              </a:p>
            </p:txBody>
          </p:sp>
        </p:grpSp>
        <p:grpSp>
          <p:nvGrpSpPr>
            <p:cNvPr id="10" name="Group 9">
              <a:extLst>
                <a:ext uri="{FF2B5EF4-FFF2-40B4-BE49-F238E27FC236}">
                  <a16:creationId xmlns:a16="http://schemas.microsoft.com/office/drawing/2014/main" id="{87342EAF-FA6E-8147-9428-893D1A74B798}"/>
                </a:ext>
              </a:extLst>
            </p:cNvPr>
            <p:cNvGrpSpPr/>
            <p:nvPr/>
          </p:nvGrpSpPr>
          <p:grpSpPr>
            <a:xfrm>
              <a:off x="2437181" y="4647570"/>
              <a:ext cx="5529352" cy="4554588"/>
              <a:chOff x="3675310" y="5305877"/>
              <a:chExt cx="4586526" cy="3777972"/>
            </a:xfrm>
          </p:grpSpPr>
          <p:sp>
            <p:nvSpPr>
              <p:cNvPr id="187" name="Freeform 7">
                <a:extLst>
                  <a:ext uri="{FF2B5EF4-FFF2-40B4-BE49-F238E27FC236}">
                    <a16:creationId xmlns:a16="http://schemas.microsoft.com/office/drawing/2014/main" id="{40FCBF0E-BC3C-5543-8A6C-6E57F023F926}"/>
                  </a:ext>
                </a:extLst>
              </p:cNvPr>
              <p:cNvSpPr>
                <a:spLocks/>
              </p:cNvSpPr>
              <p:nvPr/>
            </p:nvSpPr>
            <p:spPr bwMode="auto">
              <a:xfrm>
                <a:off x="3675310" y="5305877"/>
                <a:ext cx="3827806" cy="3777972"/>
              </a:xfrm>
              <a:custGeom>
                <a:avLst/>
                <a:gdLst>
                  <a:gd name="T0" fmla="*/ 450 w 452"/>
                  <a:gd name="T1" fmla="*/ 234 h 446"/>
                  <a:gd name="T2" fmla="*/ 446 w 452"/>
                  <a:gd name="T3" fmla="*/ 215 h 446"/>
                  <a:gd name="T4" fmla="*/ 435 w 452"/>
                  <a:gd name="T5" fmla="*/ 131 h 446"/>
                  <a:gd name="T6" fmla="*/ 417 w 452"/>
                  <a:gd name="T7" fmla="*/ 128 h 446"/>
                  <a:gd name="T8" fmla="*/ 398 w 452"/>
                  <a:gd name="T9" fmla="*/ 117 h 446"/>
                  <a:gd name="T10" fmla="*/ 378 w 452"/>
                  <a:gd name="T11" fmla="*/ 116 h 446"/>
                  <a:gd name="T12" fmla="*/ 365 w 452"/>
                  <a:gd name="T13" fmla="*/ 118 h 446"/>
                  <a:gd name="T14" fmla="*/ 352 w 452"/>
                  <a:gd name="T15" fmla="*/ 122 h 446"/>
                  <a:gd name="T16" fmla="*/ 332 w 452"/>
                  <a:gd name="T17" fmla="*/ 118 h 446"/>
                  <a:gd name="T18" fmla="*/ 325 w 452"/>
                  <a:gd name="T19" fmla="*/ 116 h 446"/>
                  <a:gd name="T20" fmla="*/ 310 w 452"/>
                  <a:gd name="T21" fmla="*/ 112 h 446"/>
                  <a:gd name="T22" fmla="*/ 301 w 452"/>
                  <a:gd name="T23" fmla="*/ 111 h 446"/>
                  <a:gd name="T24" fmla="*/ 284 w 452"/>
                  <a:gd name="T25" fmla="*/ 107 h 446"/>
                  <a:gd name="T26" fmla="*/ 269 w 452"/>
                  <a:gd name="T27" fmla="*/ 101 h 446"/>
                  <a:gd name="T28" fmla="*/ 253 w 452"/>
                  <a:gd name="T29" fmla="*/ 93 h 446"/>
                  <a:gd name="T30" fmla="*/ 242 w 452"/>
                  <a:gd name="T31" fmla="*/ 90 h 446"/>
                  <a:gd name="T32" fmla="*/ 125 w 452"/>
                  <a:gd name="T33" fmla="*/ 182 h 446"/>
                  <a:gd name="T34" fmla="*/ 2 w 452"/>
                  <a:gd name="T35" fmla="*/ 183 h 446"/>
                  <a:gd name="T36" fmla="*/ 13 w 452"/>
                  <a:gd name="T37" fmla="*/ 197 h 446"/>
                  <a:gd name="T38" fmla="*/ 22 w 452"/>
                  <a:gd name="T39" fmla="*/ 205 h 446"/>
                  <a:gd name="T40" fmla="*/ 41 w 452"/>
                  <a:gd name="T41" fmla="*/ 224 h 446"/>
                  <a:gd name="T42" fmla="*/ 55 w 452"/>
                  <a:gd name="T43" fmla="*/ 238 h 446"/>
                  <a:gd name="T44" fmla="*/ 59 w 452"/>
                  <a:gd name="T45" fmla="*/ 259 h 446"/>
                  <a:gd name="T46" fmla="*/ 66 w 452"/>
                  <a:gd name="T47" fmla="*/ 278 h 446"/>
                  <a:gd name="T48" fmla="*/ 74 w 452"/>
                  <a:gd name="T49" fmla="*/ 286 h 446"/>
                  <a:gd name="T50" fmla="*/ 88 w 452"/>
                  <a:gd name="T51" fmla="*/ 296 h 446"/>
                  <a:gd name="T52" fmla="*/ 109 w 452"/>
                  <a:gd name="T53" fmla="*/ 307 h 446"/>
                  <a:gd name="T54" fmla="*/ 120 w 452"/>
                  <a:gd name="T55" fmla="*/ 298 h 446"/>
                  <a:gd name="T56" fmla="*/ 127 w 452"/>
                  <a:gd name="T57" fmla="*/ 283 h 446"/>
                  <a:gd name="T58" fmla="*/ 148 w 452"/>
                  <a:gd name="T59" fmla="*/ 275 h 446"/>
                  <a:gd name="T60" fmla="*/ 170 w 452"/>
                  <a:gd name="T61" fmla="*/ 279 h 446"/>
                  <a:gd name="T62" fmla="*/ 183 w 452"/>
                  <a:gd name="T63" fmla="*/ 292 h 446"/>
                  <a:gd name="T64" fmla="*/ 200 w 452"/>
                  <a:gd name="T65" fmla="*/ 320 h 446"/>
                  <a:gd name="T66" fmla="*/ 210 w 452"/>
                  <a:gd name="T67" fmla="*/ 343 h 446"/>
                  <a:gd name="T68" fmla="*/ 235 w 452"/>
                  <a:gd name="T69" fmla="*/ 372 h 446"/>
                  <a:gd name="T70" fmla="*/ 237 w 452"/>
                  <a:gd name="T71" fmla="*/ 388 h 446"/>
                  <a:gd name="T72" fmla="*/ 249 w 452"/>
                  <a:gd name="T73" fmla="*/ 416 h 446"/>
                  <a:gd name="T74" fmla="*/ 273 w 452"/>
                  <a:gd name="T75" fmla="*/ 427 h 446"/>
                  <a:gd name="T76" fmla="*/ 291 w 452"/>
                  <a:gd name="T77" fmla="*/ 438 h 446"/>
                  <a:gd name="T78" fmla="*/ 305 w 452"/>
                  <a:gd name="T79" fmla="*/ 442 h 446"/>
                  <a:gd name="T80" fmla="*/ 321 w 452"/>
                  <a:gd name="T81" fmla="*/ 441 h 446"/>
                  <a:gd name="T82" fmla="*/ 317 w 452"/>
                  <a:gd name="T83" fmla="*/ 425 h 446"/>
                  <a:gd name="T84" fmla="*/ 308 w 452"/>
                  <a:gd name="T85" fmla="*/ 404 h 446"/>
                  <a:gd name="T86" fmla="*/ 318 w 452"/>
                  <a:gd name="T87" fmla="*/ 370 h 446"/>
                  <a:gd name="T88" fmla="*/ 311 w 452"/>
                  <a:gd name="T89" fmla="*/ 361 h 446"/>
                  <a:gd name="T90" fmla="*/ 326 w 452"/>
                  <a:gd name="T91" fmla="*/ 355 h 446"/>
                  <a:gd name="T92" fmla="*/ 324 w 452"/>
                  <a:gd name="T93" fmla="*/ 350 h 446"/>
                  <a:gd name="T94" fmla="*/ 338 w 452"/>
                  <a:gd name="T95" fmla="*/ 350 h 446"/>
                  <a:gd name="T96" fmla="*/ 336 w 452"/>
                  <a:gd name="T97" fmla="*/ 345 h 446"/>
                  <a:gd name="T98" fmla="*/ 347 w 452"/>
                  <a:gd name="T99" fmla="*/ 342 h 446"/>
                  <a:gd name="T100" fmla="*/ 346 w 452"/>
                  <a:gd name="T101" fmla="*/ 331 h 446"/>
                  <a:gd name="T102" fmla="*/ 357 w 452"/>
                  <a:gd name="T103" fmla="*/ 329 h 446"/>
                  <a:gd name="T104" fmla="*/ 367 w 452"/>
                  <a:gd name="T105" fmla="*/ 329 h 446"/>
                  <a:gd name="T106" fmla="*/ 395 w 452"/>
                  <a:gd name="T107" fmla="*/ 314 h 446"/>
                  <a:gd name="T108" fmla="*/ 403 w 452"/>
                  <a:gd name="T109" fmla="*/ 305 h 446"/>
                  <a:gd name="T110" fmla="*/ 403 w 452"/>
                  <a:gd name="T111" fmla="*/ 296 h 446"/>
                  <a:gd name="T112" fmla="*/ 410 w 452"/>
                  <a:gd name="T113" fmla="*/ 286 h 446"/>
                  <a:gd name="T114" fmla="*/ 412 w 452"/>
                  <a:gd name="T115" fmla="*/ 299 h 446"/>
                  <a:gd name="T116" fmla="*/ 439 w 452"/>
                  <a:gd name="T117" fmla="*/ 288 h 446"/>
                  <a:gd name="T118" fmla="*/ 447 w 452"/>
                  <a:gd name="T119" fmla="*/ 268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52" h="446">
                    <a:moveTo>
                      <a:pt x="446" y="253"/>
                    </a:moveTo>
                    <a:lnTo>
                      <a:pt x="448" y="245"/>
                    </a:lnTo>
                    <a:lnTo>
                      <a:pt x="452" y="240"/>
                    </a:lnTo>
                    <a:lnTo>
                      <a:pt x="450" y="234"/>
                    </a:lnTo>
                    <a:lnTo>
                      <a:pt x="448" y="226"/>
                    </a:lnTo>
                    <a:lnTo>
                      <a:pt x="447" y="223"/>
                    </a:lnTo>
                    <a:lnTo>
                      <a:pt x="447" y="217"/>
                    </a:lnTo>
                    <a:lnTo>
                      <a:pt x="446" y="215"/>
                    </a:lnTo>
                    <a:lnTo>
                      <a:pt x="442" y="206"/>
                    </a:lnTo>
                    <a:lnTo>
                      <a:pt x="442" y="204"/>
                    </a:lnTo>
                    <a:lnTo>
                      <a:pt x="435" y="198"/>
                    </a:lnTo>
                    <a:lnTo>
                      <a:pt x="435" y="131"/>
                    </a:lnTo>
                    <a:lnTo>
                      <a:pt x="425" y="130"/>
                    </a:lnTo>
                    <a:lnTo>
                      <a:pt x="423" y="132"/>
                    </a:lnTo>
                    <a:lnTo>
                      <a:pt x="420" y="131"/>
                    </a:lnTo>
                    <a:lnTo>
                      <a:pt x="417" y="128"/>
                    </a:lnTo>
                    <a:lnTo>
                      <a:pt x="413" y="126"/>
                    </a:lnTo>
                    <a:lnTo>
                      <a:pt x="408" y="126"/>
                    </a:lnTo>
                    <a:lnTo>
                      <a:pt x="402" y="122"/>
                    </a:lnTo>
                    <a:lnTo>
                      <a:pt x="398" y="117"/>
                    </a:lnTo>
                    <a:lnTo>
                      <a:pt x="393" y="116"/>
                    </a:lnTo>
                    <a:lnTo>
                      <a:pt x="385" y="118"/>
                    </a:lnTo>
                    <a:lnTo>
                      <a:pt x="383" y="117"/>
                    </a:lnTo>
                    <a:lnTo>
                      <a:pt x="378" y="116"/>
                    </a:lnTo>
                    <a:lnTo>
                      <a:pt x="374" y="119"/>
                    </a:lnTo>
                    <a:lnTo>
                      <a:pt x="372" y="120"/>
                    </a:lnTo>
                    <a:lnTo>
                      <a:pt x="369" y="118"/>
                    </a:lnTo>
                    <a:lnTo>
                      <a:pt x="365" y="118"/>
                    </a:lnTo>
                    <a:lnTo>
                      <a:pt x="363" y="121"/>
                    </a:lnTo>
                    <a:lnTo>
                      <a:pt x="358" y="124"/>
                    </a:lnTo>
                    <a:lnTo>
                      <a:pt x="354" y="125"/>
                    </a:lnTo>
                    <a:lnTo>
                      <a:pt x="352" y="122"/>
                    </a:lnTo>
                    <a:lnTo>
                      <a:pt x="349" y="119"/>
                    </a:lnTo>
                    <a:lnTo>
                      <a:pt x="341" y="120"/>
                    </a:lnTo>
                    <a:lnTo>
                      <a:pt x="336" y="117"/>
                    </a:lnTo>
                    <a:lnTo>
                      <a:pt x="332" y="118"/>
                    </a:lnTo>
                    <a:lnTo>
                      <a:pt x="330" y="122"/>
                    </a:lnTo>
                    <a:lnTo>
                      <a:pt x="328" y="123"/>
                    </a:lnTo>
                    <a:lnTo>
                      <a:pt x="327" y="118"/>
                    </a:lnTo>
                    <a:lnTo>
                      <a:pt x="325" y="116"/>
                    </a:lnTo>
                    <a:lnTo>
                      <a:pt x="319" y="120"/>
                    </a:lnTo>
                    <a:lnTo>
                      <a:pt x="318" y="116"/>
                    </a:lnTo>
                    <a:lnTo>
                      <a:pt x="312" y="112"/>
                    </a:lnTo>
                    <a:lnTo>
                      <a:pt x="310" y="112"/>
                    </a:lnTo>
                    <a:lnTo>
                      <a:pt x="308" y="115"/>
                    </a:lnTo>
                    <a:lnTo>
                      <a:pt x="305" y="117"/>
                    </a:lnTo>
                    <a:lnTo>
                      <a:pt x="302" y="116"/>
                    </a:lnTo>
                    <a:lnTo>
                      <a:pt x="301" y="111"/>
                    </a:lnTo>
                    <a:lnTo>
                      <a:pt x="298" y="111"/>
                    </a:lnTo>
                    <a:lnTo>
                      <a:pt x="295" y="105"/>
                    </a:lnTo>
                    <a:lnTo>
                      <a:pt x="287" y="105"/>
                    </a:lnTo>
                    <a:lnTo>
                      <a:pt x="284" y="107"/>
                    </a:lnTo>
                    <a:lnTo>
                      <a:pt x="281" y="104"/>
                    </a:lnTo>
                    <a:lnTo>
                      <a:pt x="280" y="104"/>
                    </a:lnTo>
                    <a:lnTo>
                      <a:pt x="275" y="105"/>
                    </a:lnTo>
                    <a:lnTo>
                      <a:pt x="269" y="101"/>
                    </a:lnTo>
                    <a:lnTo>
                      <a:pt x="261" y="101"/>
                    </a:lnTo>
                    <a:lnTo>
                      <a:pt x="259" y="94"/>
                    </a:lnTo>
                    <a:lnTo>
                      <a:pt x="255" y="92"/>
                    </a:lnTo>
                    <a:lnTo>
                      <a:pt x="253" y="93"/>
                    </a:lnTo>
                    <a:lnTo>
                      <a:pt x="250" y="92"/>
                    </a:lnTo>
                    <a:lnTo>
                      <a:pt x="247" y="93"/>
                    </a:lnTo>
                    <a:lnTo>
                      <a:pt x="244" y="93"/>
                    </a:lnTo>
                    <a:lnTo>
                      <a:pt x="242" y="90"/>
                    </a:lnTo>
                    <a:lnTo>
                      <a:pt x="235" y="83"/>
                    </a:lnTo>
                    <a:lnTo>
                      <a:pt x="239" y="6"/>
                    </a:lnTo>
                    <a:lnTo>
                      <a:pt x="139" y="0"/>
                    </a:lnTo>
                    <a:lnTo>
                      <a:pt x="125" y="182"/>
                    </a:lnTo>
                    <a:lnTo>
                      <a:pt x="6" y="171"/>
                    </a:lnTo>
                    <a:lnTo>
                      <a:pt x="5" y="180"/>
                    </a:lnTo>
                    <a:lnTo>
                      <a:pt x="0" y="180"/>
                    </a:lnTo>
                    <a:lnTo>
                      <a:pt x="2" y="183"/>
                    </a:lnTo>
                    <a:lnTo>
                      <a:pt x="7" y="186"/>
                    </a:lnTo>
                    <a:lnTo>
                      <a:pt x="10" y="190"/>
                    </a:lnTo>
                    <a:lnTo>
                      <a:pt x="11" y="193"/>
                    </a:lnTo>
                    <a:lnTo>
                      <a:pt x="13" y="197"/>
                    </a:lnTo>
                    <a:lnTo>
                      <a:pt x="15" y="198"/>
                    </a:lnTo>
                    <a:lnTo>
                      <a:pt x="18" y="200"/>
                    </a:lnTo>
                    <a:lnTo>
                      <a:pt x="21" y="202"/>
                    </a:lnTo>
                    <a:lnTo>
                      <a:pt x="22" y="205"/>
                    </a:lnTo>
                    <a:lnTo>
                      <a:pt x="26" y="210"/>
                    </a:lnTo>
                    <a:lnTo>
                      <a:pt x="30" y="213"/>
                    </a:lnTo>
                    <a:lnTo>
                      <a:pt x="38" y="224"/>
                    </a:lnTo>
                    <a:lnTo>
                      <a:pt x="41" y="224"/>
                    </a:lnTo>
                    <a:lnTo>
                      <a:pt x="44" y="227"/>
                    </a:lnTo>
                    <a:lnTo>
                      <a:pt x="48" y="230"/>
                    </a:lnTo>
                    <a:lnTo>
                      <a:pt x="53" y="234"/>
                    </a:lnTo>
                    <a:lnTo>
                      <a:pt x="55" y="238"/>
                    </a:lnTo>
                    <a:lnTo>
                      <a:pt x="55" y="245"/>
                    </a:lnTo>
                    <a:lnTo>
                      <a:pt x="59" y="251"/>
                    </a:lnTo>
                    <a:lnTo>
                      <a:pt x="60" y="255"/>
                    </a:lnTo>
                    <a:lnTo>
                      <a:pt x="59" y="259"/>
                    </a:lnTo>
                    <a:lnTo>
                      <a:pt x="59" y="264"/>
                    </a:lnTo>
                    <a:lnTo>
                      <a:pt x="60" y="270"/>
                    </a:lnTo>
                    <a:lnTo>
                      <a:pt x="65" y="275"/>
                    </a:lnTo>
                    <a:lnTo>
                      <a:pt x="66" y="278"/>
                    </a:lnTo>
                    <a:lnTo>
                      <a:pt x="67" y="279"/>
                    </a:lnTo>
                    <a:lnTo>
                      <a:pt x="69" y="281"/>
                    </a:lnTo>
                    <a:lnTo>
                      <a:pt x="71" y="283"/>
                    </a:lnTo>
                    <a:lnTo>
                      <a:pt x="74" y="286"/>
                    </a:lnTo>
                    <a:lnTo>
                      <a:pt x="78" y="289"/>
                    </a:lnTo>
                    <a:lnTo>
                      <a:pt x="81" y="292"/>
                    </a:lnTo>
                    <a:lnTo>
                      <a:pt x="84" y="293"/>
                    </a:lnTo>
                    <a:lnTo>
                      <a:pt x="88" y="296"/>
                    </a:lnTo>
                    <a:lnTo>
                      <a:pt x="94" y="299"/>
                    </a:lnTo>
                    <a:lnTo>
                      <a:pt x="101" y="304"/>
                    </a:lnTo>
                    <a:lnTo>
                      <a:pt x="104" y="305"/>
                    </a:lnTo>
                    <a:lnTo>
                      <a:pt x="109" y="307"/>
                    </a:lnTo>
                    <a:lnTo>
                      <a:pt x="113" y="307"/>
                    </a:lnTo>
                    <a:lnTo>
                      <a:pt x="115" y="303"/>
                    </a:lnTo>
                    <a:lnTo>
                      <a:pt x="118" y="300"/>
                    </a:lnTo>
                    <a:lnTo>
                      <a:pt x="120" y="298"/>
                    </a:lnTo>
                    <a:lnTo>
                      <a:pt x="123" y="297"/>
                    </a:lnTo>
                    <a:lnTo>
                      <a:pt x="123" y="292"/>
                    </a:lnTo>
                    <a:lnTo>
                      <a:pt x="125" y="288"/>
                    </a:lnTo>
                    <a:lnTo>
                      <a:pt x="127" y="283"/>
                    </a:lnTo>
                    <a:lnTo>
                      <a:pt x="132" y="277"/>
                    </a:lnTo>
                    <a:lnTo>
                      <a:pt x="139" y="276"/>
                    </a:lnTo>
                    <a:lnTo>
                      <a:pt x="143" y="275"/>
                    </a:lnTo>
                    <a:lnTo>
                      <a:pt x="148" y="275"/>
                    </a:lnTo>
                    <a:lnTo>
                      <a:pt x="153" y="277"/>
                    </a:lnTo>
                    <a:lnTo>
                      <a:pt x="159" y="278"/>
                    </a:lnTo>
                    <a:lnTo>
                      <a:pt x="162" y="278"/>
                    </a:lnTo>
                    <a:lnTo>
                      <a:pt x="170" y="279"/>
                    </a:lnTo>
                    <a:lnTo>
                      <a:pt x="173" y="281"/>
                    </a:lnTo>
                    <a:lnTo>
                      <a:pt x="176" y="287"/>
                    </a:lnTo>
                    <a:lnTo>
                      <a:pt x="178" y="287"/>
                    </a:lnTo>
                    <a:lnTo>
                      <a:pt x="183" y="292"/>
                    </a:lnTo>
                    <a:lnTo>
                      <a:pt x="187" y="294"/>
                    </a:lnTo>
                    <a:lnTo>
                      <a:pt x="190" y="300"/>
                    </a:lnTo>
                    <a:lnTo>
                      <a:pt x="196" y="308"/>
                    </a:lnTo>
                    <a:lnTo>
                      <a:pt x="200" y="320"/>
                    </a:lnTo>
                    <a:lnTo>
                      <a:pt x="203" y="324"/>
                    </a:lnTo>
                    <a:lnTo>
                      <a:pt x="207" y="332"/>
                    </a:lnTo>
                    <a:lnTo>
                      <a:pt x="207" y="335"/>
                    </a:lnTo>
                    <a:lnTo>
                      <a:pt x="210" y="343"/>
                    </a:lnTo>
                    <a:lnTo>
                      <a:pt x="218" y="350"/>
                    </a:lnTo>
                    <a:lnTo>
                      <a:pt x="220" y="358"/>
                    </a:lnTo>
                    <a:lnTo>
                      <a:pt x="230" y="370"/>
                    </a:lnTo>
                    <a:lnTo>
                      <a:pt x="235" y="372"/>
                    </a:lnTo>
                    <a:lnTo>
                      <a:pt x="234" y="381"/>
                    </a:lnTo>
                    <a:lnTo>
                      <a:pt x="232" y="383"/>
                    </a:lnTo>
                    <a:lnTo>
                      <a:pt x="234" y="385"/>
                    </a:lnTo>
                    <a:lnTo>
                      <a:pt x="237" y="388"/>
                    </a:lnTo>
                    <a:lnTo>
                      <a:pt x="237" y="394"/>
                    </a:lnTo>
                    <a:lnTo>
                      <a:pt x="243" y="405"/>
                    </a:lnTo>
                    <a:lnTo>
                      <a:pt x="246" y="411"/>
                    </a:lnTo>
                    <a:lnTo>
                      <a:pt x="249" y="416"/>
                    </a:lnTo>
                    <a:lnTo>
                      <a:pt x="251" y="421"/>
                    </a:lnTo>
                    <a:lnTo>
                      <a:pt x="259" y="422"/>
                    </a:lnTo>
                    <a:lnTo>
                      <a:pt x="264" y="427"/>
                    </a:lnTo>
                    <a:lnTo>
                      <a:pt x="273" y="427"/>
                    </a:lnTo>
                    <a:lnTo>
                      <a:pt x="280" y="434"/>
                    </a:lnTo>
                    <a:lnTo>
                      <a:pt x="284" y="434"/>
                    </a:lnTo>
                    <a:lnTo>
                      <a:pt x="286" y="437"/>
                    </a:lnTo>
                    <a:lnTo>
                      <a:pt x="291" y="438"/>
                    </a:lnTo>
                    <a:lnTo>
                      <a:pt x="292" y="436"/>
                    </a:lnTo>
                    <a:lnTo>
                      <a:pt x="302" y="438"/>
                    </a:lnTo>
                    <a:lnTo>
                      <a:pt x="302" y="439"/>
                    </a:lnTo>
                    <a:lnTo>
                      <a:pt x="305" y="442"/>
                    </a:lnTo>
                    <a:lnTo>
                      <a:pt x="310" y="446"/>
                    </a:lnTo>
                    <a:lnTo>
                      <a:pt x="313" y="444"/>
                    </a:lnTo>
                    <a:lnTo>
                      <a:pt x="314" y="442"/>
                    </a:lnTo>
                    <a:lnTo>
                      <a:pt x="321" y="441"/>
                    </a:lnTo>
                    <a:lnTo>
                      <a:pt x="319" y="436"/>
                    </a:lnTo>
                    <a:lnTo>
                      <a:pt x="319" y="433"/>
                    </a:lnTo>
                    <a:lnTo>
                      <a:pt x="318" y="429"/>
                    </a:lnTo>
                    <a:lnTo>
                      <a:pt x="317" y="425"/>
                    </a:lnTo>
                    <a:lnTo>
                      <a:pt x="314" y="423"/>
                    </a:lnTo>
                    <a:lnTo>
                      <a:pt x="312" y="417"/>
                    </a:lnTo>
                    <a:lnTo>
                      <a:pt x="311" y="411"/>
                    </a:lnTo>
                    <a:lnTo>
                      <a:pt x="308" y="404"/>
                    </a:lnTo>
                    <a:lnTo>
                      <a:pt x="308" y="398"/>
                    </a:lnTo>
                    <a:lnTo>
                      <a:pt x="311" y="389"/>
                    </a:lnTo>
                    <a:lnTo>
                      <a:pt x="314" y="380"/>
                    </a:lnTo>
                    <a:lnTo>
                      <a:pt x="318" y="370"/>
                    </a:lnTo>
                    <a:lnTo>
                      <a:pt x="317" y="368"/>
                    </a:lnTo>
                    <a:lnTo>
                      <a:pt x="314" y="366"/>
                    </a:lnTo>
                    <a:lnTo>
                      <a:pt x="311" y="363"/>
                    </a:lnTo>
                    <a:lnTo>
                      <a:pt x="311" y="361"/>
                    </a:lnTo>
                    <a:lnTo>
                      <a:pt x="313" y="362"/>
                    </a:lnTo>
                    <a:lnTo>
                      <a:pt x="322" y="361"/>
                    </a:lnTo>
                    <a:lnTo>
                      <a:pt x="323" y="361"/>
                    </a:lnTo>
                    <a:lnTo>
                      <a:pt x="326" y="355"/>
                    </a:lnTo>
                    <a:lnTo>
                      <a:pt x="323" y="355"/>
                    </a:lnTo>
                    <a:lnTo>
                      <a:pt x="322" y="353"/>
                    </a:lnTo>
                    <a:lnTo>
                      <a:pt x="322" y="351"/>
                    </a:lnTo>
                    <a:lnTo>
                      <a:pt x="324" y="350"/>
                    </a:lnTo>
                    <a:lnTo>
                      <a:pt x="328" y="350"/>
                    </a:lnTo>
                    <a:lnTo>
                      <a:pt x="333" y="350"/>
                    </a:lnTo>
                    <a:lnTo>
                      <a:pt x="335" y="351"/>
                    </a:lnTo>
                    <a:lnTo>
                      <a:pt x="338" y="350"/>
                    </a:lnTo>
                    <a:lnTo>
                      <a:pt x="343" y="346"/>
                    </a:lnTo>
                    <a:lnTo>
                      <a:pt x="341" y="346"/>
                    </a:lnTo>
                    <a:lnTo>
                      <a:pt x="337" y="349"/>
                    </a:lnTo>
                    <a:lnTo>
                      <a:pt x="336" y="345"/>
                    </a:lnTo>
                    <a:lnTo>
                      <a:pt x="338" y="339"/>
                    </a:lnTo>
                    <a:lnTo>
                      <a:pt x="340" y="341"/>
                    </a:lnTo>
                    <a:lnTo>
                      <a:pt x="342" y="342"/>
                    </a:lnTo>
                    <a:lnTo>
                      <a:pt x="347" y="342"/>
                    </a:lnTo>
                    <a:lnTo>
                      <a:pt x="349" y="340"/>
                    </a:lnTo>
                    <a:lnTo>
                      <a:pt x="348" y="336"/>
                    </a:lnTo>
                    <a:lnTo>
                      <a:pt x="345" y="332"/>
                    </a:lnTo>
                    <a:lnTo>
                      <a:pt x="346" y="331"/>
                    </a:lnTo>
                    <a:lnTo>
                      <a:pt x="349" y="331"/>
                    </a:lnTo>
                    <a:lnTo>
                      <a:pt x="352" y="329"/>
                    </a:lnTo>
                    <a:lnTo>
                      <a:pt x="354" y="331"/>
                    </a:lnTo>
                    <a:lnTo>
                      <a:pt x="357" y="329"/>
                    </a:lnTo>
                    <a:lnTo>
                      <a:pt x="358" y="331"/>
                    </a:lnTo>
                    <a:lnTo>
                      <a:pt x="361" y="333"/>
                    </a:lnTo>
                    <a:lnTo>
                      <a:pt x="364" y="331"/>
                    </a:lnTo>
                    <a:lnTo>
                      <a:pt x="367" y="329"/>
                    </a:lnTo>
                    <a:lnTo>
                      <a:pt x="374" y="327"/>
                    </a:lnTo>
                    <a:lnTo>
                      <a:pt x="381" y="326"/>
                    </a:lnTo>
                    <a:lnTo>
                      <a:pt x="392" y="320"/>
                    </a:lnTo>
                    <a:lnTo>
                      <a:pt x="395" y="314"/>
                    </a:lnTo>
                    <a:lnTo>
                      <a:pt x="396" y="309"/>
                    </a:lnTo>
                    <a:lnTo>
                      <a:pt x="399" y="307"/>
                    </a:lnTo>
                    <a:lnTo>
                      <a:pt x="402" y="306"/>
                    </a:lnTo>
                    <a:lnTo>
                      <a:pt x="403" y="305"/>
                    </a:lnTo>
                    <a:lnTo>
                      <a:pt x="406" y="303"/>
                    </a:lnTo>
                    <a:lnTo>
                      <a:pt x="405" y="300"/>
                    </a:lnTo>
                    <a:lnTo>
                      <a:pt x="404" y="297"/>
                    </a:lnTo>
                    <a:lnTo>
                      <a:pt x="403" y="296"/>
                    </a:lnTo>
                    <a:lnTo>
                      <a:pt x="402" y="294"/>
                    </a:lnTo>
                    <a:lnTo>
                      <a:pt x="403" y="291"/>
                    </a:lnTo>
                    <a:lnTo>
                      <a:pt x="407" y="288"/>
                    </a:lnTo>
                    <a:lnTo>
                      <a:pt x="410" y="286"/>
                    </a:lnTo>
                    <a:lnTo>
                      <a:pt x="412" y="286"/>
                    </a:lnTo>
                    <a:lnTo>
                      <a:pt x="412" y="289"/>
                    </a:lnTo>
                    <a:lnTo>
                      <a:pt x="412" y="293"/>
                    </a:lnTo>
                    <a:lnTo>
                      <a:pt x="412" y="299"/>
                    </a:lnTo>
                    <a:lnTo>
                      <a:pt x="413" y="300"/>
                    </a:lnTo>
                    <a:lnTo>
                      <a:pt x="419" y="295"/>
                    </a:lnTo>
                    <a:lnTo>
                      <a:pt x="424" y="294"/>
                    </a:lnTo>
                    <a:lnTo>
                      <a:pt x="439" y="288"/>
                    </a:lnTo>
                    <a:lnTo>
                      <a:pt x="441" y="287"/>
                    </a:lnTo>
                    <a:lnTo>
                      <a:pt x="444" y="282"/>
                    </a:lnTo>
                    <a:lnTo>
                      <a:pt x="447" y="272"/>
                    </a:lnTo>
                    <a:lnTo>
                      <a:pt x="447" y="268"/>
                    </a:lnTo>
                    <a:lnTo>
                      <a:pt x="444" y="261"/>
                    </a:lnTo>
                    <a:lnTo>
                      <a:pt x="446" y="256"/>
                    </a:lnTo>
                    <a:lnTo>
                      <a:pt x="446" y="253"/>
                    </a:lnTo>
                    <a:close/>
                  </a:path>
                </a:pathLst>
              </a:custGeom>
              <a:solidFill>
                <a:schemeClr val="accent1"/>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grpSp>
            <p:nvGrpSpPr>
              <p:cNvPr id="259" name="Group 258">
                <a:extLst>
                  <a:ext uri="{FF2B5EF4-FFF2-40B4-BE49-F238E27FC236}">
                    <a16:creationId xmlns:a16="http://schemas.microsoft.com/office/drawing/2014/main" id="{686723D1-A6F3-0D48-8568-A86303D5B291}"/>
                  </a:ext>
                </a:extLst>
              </p:cNvPr>
              <p:cNvGrpSpPr/>
              <p:nvPr/>
            </p:nvGrpSpPr>
            <p:grpSpPr>
              <a:xfrm>
                <a:off x="5589213" y="6629401"/>
                <a:ext cx="2672623" cy="739632"/>
                <a:chOff x="18150770" y="9352017"/>
                <a:chExt cx="2456619" cy="739632"/>
              </a:xfrm>
              <a:solidFill>
                <a:schemeClr val="accent1">
                  <a:lumMod val="75000"/>
                </a:schemeClr>
              </a:solidFill>
            </p:grpSpPr>
            <p:sp>
              <p:nvSpPr>
                <p:cNvPr id="260" name="Rectangular Callout 259">
                  <a:extLst>
                    <a:ext uri="{FF2B5EF4-FFF2-40B4-BE49-F238E27FC236}">
                      <a16:creationId xmlns:a16="http://schemas.microsoft.com/office/drawing/2014/main" id="{C9174640-FD3D-2843-9460-9CC3F076714A}"/>
                    </a:ext>
                  </a:extLst>
                </p:cNvPr>
                <p:cNvSpPr/>
                <p:nvPr/>
              </p:nvSpPr>
              <p:spPr>
                <a:xfrm>
                  <a:off x="18150770" y="9352017"/>
                  <a:ext cx="2456619" cy="739632"/>
                </a:xfrm>
                <a:prstGeom prst="wedgeRectCallout">
                  <a:avLst>
                    <a:gd name="adj1" fmla="val -37041"/>
                    <a:gd name="adj2" fmla="val 12450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1" name="Rectangle 260">
                  <a:extLst>
                    <a:ext uri="{FF2B5EF4-FFF2-40B4-BE49-F238E27FC236}">
                      <a16:creationId xmlns:a16="http://schemas.microsoft.com/office/drawing/2014/main" id="{CB003EF3-9C90-F84D-AB1A-CC8FB023F7F5}"/>
                    </a:ext>
                  </a:extLst>
                </p:cNvPr>
                <p:cNvSpPr/>
                <p:nvPr/>
              </p:nvSpPr>
              <p:spPr>
                <a:xfrm>
                  <a:off x="18456006" y="9460223"/>
                  <a:ext cx="1846146" cy="523220"/>
                </a:xfrm>
                <a:prstGeom prst="rect">
                  <a:avLst/>
                </a:prstGeom>
                <a:grpFill/>
              </p:spPr>
              <p:txBody>
                <a:bodyPr wrap="square">
                  <a:spAutoFit/>
                </a:bodyPr>
                <a:lstStyle/>
                <a:p>
                  <a:pPr algn="ctr"/>
                  <a:r>
                    <a:rPr lang="en-US" sz="2800" dirty="0">
                      <a:solidFill>
                        <a:schemeClr val="bg1"/>
                      </a:solidFill>
                      <a:latin typeface="Roboto Medium" panose="02000000000000000000" pitchFamily="2" charset="0"/>
                      <a:ea typeface="Roboto Medium" panose="02000000000000000000" pitchFamily="2" charset="0"/>
                      <a:cs typeface="Montserrat" charset="0"/>
                    </a:rPr>
                    <a:t>+1670</a:t>
                  </a:r>
                  <a:endParaRPr lang="en-US" sz="4400" dirty="0">
                    <a:solidFill>
                      <a:schemeClr val="bg1"/>
                    </a:solidFill>
                    <a:latin typeface="Roboto Medium" panose="02000000000000000000" pitchFamily="2" charset="0"/>
                    <a:ea typeface="Roboto Medium" panose="02000000000000000000" pitchFamily="2" charset="0"/>
                    <a:cs typeface="Montserrat" charset="0"/>
                  </a:endParaRPr>
                </a:p>
              </p:txBody>
            </p:sp>
          </p:grpSp>
        </p:grpSp>
        <p:grpSp>
          <p:nvGrpSpPr>
            <p:cNvPr id="9" name="Group 8">
              <a:extLst>
                <a:ext uri="{FF2B5EF4-FFF2-40B4-BE49-F238E27FC236}">
                  <a16:creationId xmlns:a16="http://schemas.microsoft.com/office/drawing/2014/main" id="{51A50922-0870-314F-B4E2-10044115D333}"/>
                </a:ext>
              </a:extLst>
            </p:cNvPr>
            <p:cNvGrpSpPr/>
            <p:nvPr/>
          </p:nvGrpSpPr>
          <p:grpSpPr>
            <a:xfrm>
              <a:off x="10701888" y="4471518"/>
              <a:ext cx="4125432" cy="4906692"/>
              <a:chOff x="11053608" y="5159844"/>
              <a:chExt cx="3421991" cy="4070037"/>
            </a:xfrm>
          </p:grpSpPr>
          <p:sp>
            <p:nvSpPr>
              <p:cNvPr id="189" name="Freeform 9">
                <a:extLst>
                  <a:ext uri="{FF2B5EF4-FFF2-40B4-BE49-F238E27FC236}">
                    <a16:creationId xmlns:a16="http://schemas.microsoft.com/office/drawing/2014/main" id="{A84380EB-4366-3B4B-A85C-5FFD5256EF68}"/>
                  </a:ext>
                </a:extLst>
              </p:cNvPr>
              <p:cNvSpPr>
                <a:spLocks/>
              </p:cNvSpPr>
              <p:nvPr/>
            </p:nvSpPr>
            <p:spPr bwMode="auto">
              <a:xfrm>
                <a:off x="11053608" y="5159844"/>
                <a:ext cx="2349947" cy="4070037"/>
              </a:xfrm>
              <a:custGeom>
                <a:avLst/>
                <a:gdLst>
                  <a:gd name="T0" fmla="*/ 229 w 257"/>
                  <a:gd name="T1" fmla="*/ 433 h 445"/>
                  <a:gd name="T2" fmla="*/ 231 w 257"/>
                  <a:gd name="T3" fmla="*/ 420 h 445"/>
                  <a:gd name="T4" fmla="*/ 239 w 257"/>
                  <a:gd name="T5" fmla="*/ 409 h 445"/>
                  <a:gd name="T6" fmla="*/ 255 w 257"/>
                  <a:gd name="T7" fmla="*/ 388 h 445"/>
                  <a:gd name="T8" fmla="*/ 251 w 257"/>
                  <a:gd name="T9" fmla="*/ 379 h 445"/>
                  <a:gd name="T10" fmla="*/ 247 w 257"/>
                  <a:gd name="T11" fmla="*/ 358 h 445"/>
                  <a:gd name="T12" fmla="*/ 118 w 257"/>
                  <a:gd name="T13" fmla="*/ 158 h 445"/>
                  <a:gd name="T14" fmla="*/ 113 w 257"/>
                  <a:gd name="T15" fmla="*/ 153 h 445"/>
                  <a:gd name="T16" fmla="*/ 117 w 257"/>
                  <a:gd name="T17" fmla="*/ 146 h 445"/>
                  <a:gd name="T18" fmla="*/ 26 w 257"/>
                  <a:gd name="T19" fmla="*/ 0 h 445"/>
                  <a:gd name="T20" fmla="*/ 23 w 257"/>
                  <a:gd name="T21" fmla="*/ 9 h 445"/>
                  <a:gd name="T22" fmla="*/ 22 w 257"/>
                  <a:gd name="T23" fmla="*/ 25 h 445"/>
                  <a:gd name="T24" fmla="*/ 17 w 257"/>
                  <a:gd name="T25" fmla="*/ 34 h 445"/>
                  <a:gd name="T26" fmla="*/ 7 w 257"/>
                  <a:gd name="T27" fmla="*/ 50 h 445"/>
                  <a:gd name="T28" fmla="*/ 0 w 257"/>
                  <a:gd name="T29" fmla="*/ 62 h 445"/>
                  <a:gd name="T30" fmla="*/ 3 w 257"/>
                  <a:gd name="T31" fmla="*/ 75 h 445"/>
                  <a:gd name="T32" fmla="*/ 9 w 257"/>
                  <a:gd name="T33" fmla="*/ 90 h 445"/>
                  <a:gd name="T34" fmla="*/ 5 w 257"/>
                  <a:gd name="T35" fmla="*/ 110 h 445"/>
                  <a:gd name="T36" fmla="*/ 2 w 257"/>
                  <a:gd name="T37" fmla="*/ 122 h 445"/>
                  <a:gd name="T38" fmla="*/ 11 w 257"/>
                  <a:gd name="T39" fmla="*/ 145 h 445"/>
                  <a:gd name="T40" fmla="*/ 17 w 257"/>
                  <a:gd name="T41" fmla="*/ 161 h 445"/>
                  <a:gd name="T42" fmla="*/ 14 w 257"/>
                  <a:gd name="T43" fmla="*/ 169 h 445"/>
                  <a:gd name="T44" fmla="*/ 23 w 257"/>
                  <a:gd name="T45" fmla="*/ 176 h 445"/>
                  <a:gd name="T46" fmla="*/ 29 w 257"/>
                  <a:gd name="T47" fmla="*/ 175 h 445"/>
                  <a:gd name="T48" fmla="*/ 37 w 257"/>
                  <a:gd name="T49" fmla="*/ 172 h 445"/>
                  <a:gd name="T50" fmla="*/ 51 w 257"/>
                  <a:gd name="T51" fmla="*/ 177 h 445"/>
                  <a:gd name="T52" fmla="*/ 49 w 257"/>
                  <a:gd name="T53" fmla="*/ 179 h 445"/>
                  <a:gd name="T54" fmla="*/ 40 w 257"/>
                  <a:gd name="T55" fmla="*/ 176 h 445"/>
                  <a:gd name="T56" fmla="*/ 33 w 257"/>
                  <a:gd name="T57" fmla="*/ 175 h 445"/>
                  <a:gd name="T58" fmla="*/ 35 w 257"/>
                  <a:gd name="T59" fmla="*/ 187 h 445"/>
                  <a:gd name="T60" fmla="*/ 30 w 257"/>
                  <a:gd name="T61" fmla="*/ 192 h 445"/>
                  <a:gd name="T62" fmla="*/ 29 w 257"/>
                  <a:gd name="T63" fmla="*/ 185 h 445"/>
                  <a:gd name="T64" fmla="*/ 24 w 257"/>
                  <a:gd name="T65" fmla="*/ 187 h 445"/>
                  <a:gd name="T66" fmla="*/ 23 w 257"/>
                  <a:gd name="T67" fmla="*/ 204 h 445"/>
                  <a:gd name="T68" fmla="*/ 30 w 257"/>
                  <a:gd name="T69" fmla="*/ 217 h 445"/>
                  <a:gd name="T70" fmla="*/ 35 w 257"/>
                  <a:gd name="T71" fmla="*/ 229 h 445"/>
                  <a:gd name="T72" fmla="*/ 28 w 257"/>
                  <a:gd name="T73" fmla="*/ 234 h 445"/>
                  <a:gd name="T74" fmla="*/ 34 w 257"/>
                  <a:gd name="T75" fmla="*/ 255 h 445"/>
                  <a:gd name="T76" fmla="*/ 42 w 257"/>
                  <a:gd name="T77" fmla="*/ 275 h 445"/>
                  <a:gd name="T78" fmla="*/ 50 w 257"/>
                  <a:gd name="T79" fmla="*/ 288 h 445"/>
                  <a:gd name="T80" fmla="*/ 50 w 257"/>
                  <a:gd name="T81" fmla="*/ 298 h 445"/>
                  <a:gd name="T82" fmla="*/ 53 w 257"/>
                  <a:gd name="T83" fmla="*/ 307 h 445"/>
                  <a:gd name="T84" fmla="*/ 50 w 257"/>
                  <a:gd name="T85" fmla="*/ 327 h 445"/>
                  <a:gd name="T86" fmla="*/ 73 w 257"/>
                  <a:gd name="T87" fmla="*/ 339 h 445"/>
                  <a:gd name="T88" fmla="*/ 91 w 257"/>
                  <a:gd name="T89" fmla="*/ 355 h 445"/>
                  <a:gd name="T90" fmla="*/ 112 w 257"/>
                  <a:gd name="T91" fmla="*/ 374 h 445"/>
                  <a:gd name="T92" fmla="*/ 128 w 257"/>
                  <a:gd name="T93" fmla="*/ 388 h 445"/>
                  <a:gd name="T94" fmla="*/ 143 w 257"/>
                  <a:gd name="T95" fmla="*/ 414 h 445"/>
                  <a:gd name="T96" fmla="*/ 143 w 257"/>
                  <a:gd name="T97" fmla="*/ 434 h 445"/>
                  <a:gd name="T98" fmla="*/ 226 w 257"/>
                  <a:gd name="T99" fmla="*/ 444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7" h="445">
                    <a:moveTo>
                      <a:pt x="233" y="441"/>
                    </a:moveTo>
                    <a:lnTo>
                      <a:pt x="234" y="438"/>
                    </a:lnTo>
                    <a:lnTo>
                      <a:pt x="229" y="433"/>
                    </a:lnTo>
                    <a:lnTo>
                      <a:pt x="230" y="429"/>
                    </a:lnTo>
                    <a:lnTo>
                      <a:pt x="229" y="423"/>
                    </a:lnTo>
                    <a:lnTo>
                      <a:pt x="231" y="420"/>
                    </a:lnTo>
                    <a:lnTo>
                      <a:pt x="233" y="419"/>
                    </a:lnTo>
                    <a:lnTo>
                      <a:pt x="236" y="416"/>
                    </a:lnTo>
                    <a:lnTo>
                      <a:pt x="239" y="409"/>
                    </a:lnTo>
                    <a:lnTo>
                      <a:pt x="242" y="398"/>
                    </a:lnTo>
                    <a:lnTo>
                      <a:pt x="250" y="392"/>
                    </a:lnTo>
                    <a:lnTo>
                      <a:pt x="255" y="388"/>
                    </a:lnTo>
                    <a:lnTo>
                      <a:pt x="257" y="387"/>
                    </a:lnTo>
                    <a:lnTo>
                      <a:pt x="253" y="382"/>
                    </a:lnTo>
                    <a:lnTo>
                      <a:pt x="251" y="379"/>
                    </a:lnTo>
                    <a:lnTo>
                      <a:pt x="250" y="372"/>
                    </a:lnTo>
                    <a:lnTo>
                      <a:pt x="247" y="364"/>
                    </a:lnTo>
                    <a:lnTo>
                      <a:pt x="247" y="358"/>
                    </a:lnTo>
                    <a:lnTo>
                      <a:pt x="248" y="354"/>
                    </a:lnTo>
                    <a:lnTo>
                      <a:pt x="248" y="353"/>
                    </a:lnTo>
                    <a:lnTo>
                      <a:pt x="118" y="158"/>
                    </a:lnTo>
                    <a:lnTo>
                      <a:pt x="115" y="156"/>
                    </a:lnTo>
                    <a:lnTo>
                      <a:pt x="114" y="155"/>
                    </a:lnTo>
                    <a:lnTo>
                      <a:pt x="113" y="153"/>
                    </a:lnTo>
                    <a:lnTo>
                      <a:pt x="112" y="150"/>
                    </a:lnTo>
                    <a:lnTo>
                      <a:pt x="113" y="147"/>
                    </a:lnTo>
                    <a:lnTo>
                      <a:pt x="117" y="146"/>
                    </a:lnTo>
                    <a:lnTo>
                      <a:pt x="119" y="145"/>
                    </a:lnTo>
                    <a:lnTo>
                      <a:pt x="148" y="35"/>
                    </a:lnTo>
                    <a:lnTo>
                      <a:pt x="26" y="0"/>
                    </a:lnTo>
                    <a:lnTo>
                      <a:pt x="25" y="4"/>
                    </a:lnTo>
                    <a:lnTo>
                      <a:pt x="23" y="5"/>
                    </a:lnTo>
                    <a:lnTo>
                      <a:pt x="23" y="9"/>
                    </a:lnTo>
                    <a:lnTo>
                      <a:pt x="23" y="12"/>
                    </a:lnTo>
                    <a:lnTo>
                      <a:pt x="23" y="21"/>
                    </a:lnTo>
                    <a:lnTo>
                      <a:pt x="22" y="25"/>
                    </a:lnTo>
                    <a:lnTo>
                      <a:pt x="19" y="30"/>
                    </a:lnTo>
                    <a:lnTo>
                      <a:pt x="17" y="33"/>
                    </a:lnTo>
                    <a:lnTo>
                      <a:pt x="17" y="34"/>
                    </a:lnTo>
                    <a:lnTo>
                      <a:pt x="17" y="40"/>
                    </a:lnTo>
                    <a:lnTo>
                      <a:pt x="13" y="45"/>
                    </a:lnTo>
                    <a:lnTo>
                      <a:pt x="7" y="50"/>
                    </a:lnTo>
                    <a:lnTo>
                      <a:pt x="2" y="55"/>
                    </a:lnTo>
                    <a:lnTo>
                      <a:pt x="1" y="57"/>
                    </a:lnTo>
                    <a:lnTo>
                      <a:pt x="0" y="62"/>
                    </a:lnTo>
                    <a:lnTo>
                      <a:pt x="0" y="66"/>
                    </a:lnTo>
                    <a:lnTo>
                      <a:pt x="1" y="71"/>
                    </a:lnTo>
                    <a:lnTo>
                      <a:pt x="3" y="75"/>
                    </a:lnTo>
                    <a:lnTo>
                      <a:pt x="7" y="81"/>
                    </a:lnTo>
                    <a:lnTo>
                      <a:pt x="8" y="85"/>
                    </a:lnTo>
                    <a:lnTo>
                      <a:pt x="9" y="90"/>
                    </a:lnTo>
                    <a:lnTo>
                      <a:pt x="9" y="98"/>
                    </a:lnTo>
                    <a:lnTo>
                      <a:pt x="6" y="104"/>
                    </a:lnTo>
                    <a:lnTo>
                      <a:pt x="5" y="110"/>
                    </a:lnTo>
                    <a:lnTo>
                      <a:pt x="5" y="117"/>
                    </a:lnTo>
                    <a:lnTo>
                      <a:pt x="4" y="120"/>
                    </a:lnTo>
                    <a:lnTo>
                      <a:pt x="2" y="122"/>
                    </a:lnTo>
                    <a:lnTo>
                      <a:pt x="3" y="126"/>
                    </a:lnTo>
                    <a:lnTo>
                      <a:pt x="7" y="133"/>
                    </a:lnTo>
                    <a:lnTo>
                      <a:pt x="11" y="145"/>
                    </a:lnTo>
                    <a:lnTo>
                      <a:pt x="15" y="153"/>
                    </a:lnTo>
                    <a:lnTo>
                      <a:pt x="17" y="156"/>
                    </a:lnTo>
                    <a:lnTo>
                      <a:pt x="17" y="161"/>
                    </a:lnTo>
                    <a:lnTo>
                      <a:pt x="16" y="164"/>
                    </a:lnTo>
                    <a:lnTo>
                      <a:pt x="14" y="166"/>
                    </a:lnTo>
                    <a:lnTo>
                      <a:pt x="14" y="169"/>
                    </a:lnTo>
                    <a:lnTo>
                      <a:pt x="18" y="169"/>
                    </a:lnTo>
                    <a:lnTo>
                      <a:pt x="20" y="172"/>
                    </a:lnTo>
                    <a:lnTo>
                      <a:pt x="23" y="176"/>
                    </a:lnTo>
                    <a:lnTo>
                      <a:pt x="24" y="178"/>
                    </a:lnTo>
                    <a:lnTo>
                      <a:pt x="27" y="179"/>
                    </a:lnTo>
                    <a:lnTo>
                      <a:pt x="29" y="175"/>
                    </a:lnTo>
                    <a:lnTo>
                      <a:pt x="29" y="170"/>
                    </a:lnTo>
                    <a:lnTo>
                      <a:pt x="34" y="169"/>
                    </a:lnTo>
                    <a:lnTo>
                      <a:pt x="37" y="172"/>
                    </a:lnTo>
                    <a:lnTo>
                      <a:pt x="44" y="172"/>
                    </a:lnTo>
                    <a:lnTo>
                      <a:pt x="48" y="176"/>
                    </a:lnTo>
                    <a:lnTo>
                      <a:pt x="51" y="177"/>
                    </a:lnTo>
                    <a:lnTo>
                      <a:pt x="53" y="178"/>
                    </a:lnTo>
                    <a:lnTo>
                      <a:pt x="51" y="180"/>
                    </a:lnTo>
                    <a:lnTo>
                      <a:pt x="49" y="179"/>
                    </a:lnTo>
                    <a:lnTo>
                      <a:pt x="45" y="177"/>
                    </a:lnTo>
                    <a:lnTo>
                      <a:pt x="44" y="177"/>
                    </a:lnTo>
                    <a:lnTo>
                      <a:pt x="40" y="176"/>
                    </a:lnTo>
                    <a:lnTo>
                      <a:pt x="38" y="175"/>
                    </a:lnTo>
                    <a:lnTo>
                      <a:pt x="35" y="174"/>
                    </a:lnTo>
                    <a:lnTo>
                      <a:pt x="33" y="175"/>
                    </a:lnTo>
                    <a:lnTo>
                      <a:pt x="33" y="177"/>
                    </a:lnTo>
                    <a:lnTo>
                      <a:pt x="33" y="184"/>
                    </a:lnTo>
                    <a:lnTo>
                      <a:pt x="35" y="187"/>
                    </a:lnTo>
                    <a:lnTo>
                      <a:pt x="34" y="194"/>
                    </a:lnTo>
                    <a:lnTo>
                      <a:pt x="33" y="194"/>
                    </a:lnTo>
                    <a:lnTo>
                      <a:pt x="30" y="192"/>
                    </a:lnTo>
                    <a:lnTo>
                      <a:pt x="29" y="190"/>
                    </a:lnTo>
                    <a:lnTo>
                      <a:pt x="29" y="186"/>
                    </a:lnTo>
                    <a:lnTo>
                      <a:pt x="29" y="185"/>
                    </a:lnTo>
                    <a:lnTo>
                      <a:pt x="28" y="184"/>
                    </a:lnTo>
                    <a:lnTo>
                      <a:pt x="25" y="183"/>
                    </a:lnTo>
                    <a:lnTo>
                      <a:pt x="24" y="187"/>
                    </a:lnTo>
                    <a:lnTo>
                      <a:pt x="23" y="189"/>
                    </a:lnTo>
                    <a:lnTo>
                      <a:pt x="23" y="195"/>
                    </a:lnTo>
                    <a:lnTo>
                      <a:pt x="23" y="204"/>
                    </a:lnTo>
                    <a:lnTo>
                      <a:pt x="23" y="209"/>
                    </a:lnTo>
                    <a:lnTo>
                      <a:pt x="26" y="214"/>
                    </a:lnTo>
                    <a:lnTo>
                      <a:pt x="30" y="217"/>
                    </a:lnTo>
                    <a:lnTo>
                      <a:pt x="34" y="220"/>
                    </a:lnTo>
                    <a:lnTo>
                      <a:pt x="35" y="225"/>
                    </a:lnTo>
                    <a:lnTo>
                      <a:pt x="35" y="229"/>
                    </a:lnTo>
                    <a:lnTo>
                      <a:pt x="34" y="233"/>
                    </a:lnTo>
                    <a:lnTo>
                      <a:pt x="31" y="234"/>
                    </a:lnTo>
                    <a:lnTo>
                      <a:pt x="28" y="234"/>
                    </a:lnTo>
                    <a:lnTo>
                      <a:pt x="28" y="244"/>
                    </a:lnTo>
                    <a:lnTo>
                      <a:pt x="29" y="247"/>
                    </a:lnTo>
                    <a:lnTo>
                      <a:pt x="34" y="255"/>
                    </a:lnTo>
                    <a:lnTo>
                      <a:pt x="35" y="261"/>
                    </a:lnTo>
                    <a:lnTo>
                      <a:pt x="40" y="268"/>
                    </a:lnTo>
                    <a:lnTo>
                      <a:pt x="42" y="275"/>
                    </a:lnTo>
                    <a:lnTo>
                      <a:pt x="45" y="280"/>
                    </a:lnTo>
                    <a:lnTo>
                      <a:pt x="48" y="287"/>
                    </a:lnTo>
                    <a:lnTo>
                      <a:pt x="50" y="288"/>
                    </a:lnTo>
                    <a:lnTo>
                      <a:pt x="50" y="293"/>
                    </a:lnTo>
                    <a:lnTo>
                      <a:pt x="50" y="296"/>
                    </a:lnTo>
                    <a:lnTo>
                      <a:pt x="50" y="298"/>
                    </a:lnTo>
                    <a:lnTo>
                      <a:pt x="52" y="300"/>
                    </a:lnTo>
                    <a:lnTo>
                      <a:pt x="53" y="303"/>
                    </a:lnTo>
                    <a:lnTo>
                      <a:pt x="53" y="307"/>
                    </a:lnTo>
                    <a:lnTo>
                      <a:pt x="52" y="316"/>
                    </a:lnTo>
                    <a:lnTo>
                      <a:pt x="51" y="322"/>
                    </a:lnTo>
                    <a:lnTo>
                      <a:pt x="50" y="327"/>
                    </a:lnTo>
                    <a:lnTo>
                      <a:pt x="59" y="332"/>
                    </a:lnTo>
                    <a:lnTo>
                      <a:pt x="67" y="335"/>
                    </a:lnTo>
                    <a:lnTo>
                      <a:pt x="73" y="339"/>
                    </a:lnTo>
                    <a:lnTo>
                      <a:pt x="82" y="342"/>
                    </a:lnTo>
                    <a:lnTo>
                      <a:pt x="85" y="345"/>
                    </a:lnTo>
                    <a:lnTo>
                      <a:pt x="91" y="355"/>
                    </a:lnTo>
                    <a:lnTo>
                      <a:pt x="99" y="362"/>
                    </a:lnTo>
                    <a:lnTo>
                      <a:pt x="111" y="365"/>
                    </a:lnTo>
                    <a:lnTo>
                      <a:pt x="112" y="374"/>
                    </a:lnTo>
                    <a:lnTo>
                      <a:pt x="114" y="378"/>
                    </a:lnTo>
                    <a:lnTo>
                      <a:pt x="121" y="380"/>
                    </a:lnTo>
                    <a:lnTo>
                      <a:pt x="128" y="388"/>
                    </a:lnTo>
                    <a:lnTo>
                      <a:pt x="136" y="400"/>
                    </a:lnTo>
                    <a:lnTo>
                      <a:pt x="140" y="405"/>
                    </a:lnTo>
                    <a:lnTo>
                      <a:pt x="143" y="414"/>
                    </a:lnTo>
                    <a:lnTo>
                      <a:pt x="140" y="422"/>
                    </a:lnTo>
                    <a:lnTo>
                      <a:pt x="140" y="427"/>
                    </a:lnTo>
                    <a:lnTo>
                      <a:pt x="143" y="434"/>
                    </a:lnTo>
                    <a:lnTo>
                      <a:pt x="147" y="435"/>
                    </a:lnTo>
                    <a:lnTo>
                      <a:pt x="225" y="445"/>
                    </a:lnTo>
                    <a:lnTo>
                      <a:pt x="226" y="444"/>
                    </a:lnTo>
                    <a:lnTo>
                      <a:pt x="233" y="441"/>
                    </a:lnTo>
                    <a:close/>
                  </a:path>
                </a:pathLst>
              </a:custGeom>
              <a:solidFill>
                <a:schemeClr val="accent2"/>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grpSp>
            <p:nvGrpSpPr>
              <p:cNvPr id="262" name="Group 261">
                <a:extLst>
                  <a:ext uri="{FF2B5EF4-FFF2-40B4-BE49-F238E27FC236}">
                    <a16:creationId xmlns:a16="http://schemas.microsoft.com/office/drawing/2014/main" id="{905FE861-3DAA-D448-8F55-7F003AAE5091}"/>
                  </a:ext>
                </a:extLst>
              </p:cNvPr>
              <p:cNvGrpSpPr/>
              <p:nvPr/>
            </p:nvGrpSpPr>
            <p:grpSpPr>
              <a:xfrm>
                <a:off x="11802976" y="6629401"/>
                <a:ext cx="2672623" cy="739632"/>
                <a:chOff x="18150770" y="9352017"/>
                <a:chExt cx="2456619" cy="739632"/>
              </a:xfrm>
              <a:solidFill>
                <a:schemeClr val="accent2">
                  <a:lumMod val="75000"/>
                </a:schemeClr>
              </a:solidFill>
            </p:grpSpPr>
            <p:sp>
              <p:nvSpPr>
                <p:cNvPr id="263" name="Rectangular Callout 262">
                  <a:extLst>
                    <a:ext uri="{FF2B5EF4-FFF2-40B4-BE49-F238E27FC236}">
                      <a16:creationId xmlns:a16="http://schemas.microsoft.com/office/drawing/2014/main" id="{41735837-D183-C04F-89B8-315AC91553D8}"/>
                    </a:ext>
                  </a:extLst>
                </p:cNvPr>
                <p:cNvSpPr/>
                <p:nvPr/>
              </p:nvSpPr>
              <p:spPr>
                <a:xfrm>
                  <a:off x="18150770" y="9352017"/>
                  <a:ext cx="2456619" cy="739632"/>
                </a:xfrm>
                <a:prstGeom prst="wedgeRectCallout">
                  <a:avLst>
                    <a:gd name="adj1" fmla="val -37041"/>
                    <a:gd name="adj2" fmla="val 12450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Rectangle 263">
                  <a:extLst>
                    <a:ext uri="{FF2B5EF4-FFF2-40B4-BE49-F238E27FC236}">
                      <a16:creationId xmlns:a16="http://schemas.microsoft.com/office/drawing/2014/main" id="{6FE77A11-594D-A248-B66A-71D17F5125BB}"/>
                    </a:ext>
                  </a:extLst>
                </p:cNvPr>
                <p:cNvSpPr/>
                <p:nvPr/>
              </p:nvSpPr>
              <p:spPr>
                <a:xfrm>
                  <a:off x="18456006" y="9460223"/>
                  <a:ext cx="1846146" cy="523220"/>
                </a:xfrm>
                <a:prstGeom prst="rect">
                  <a:avLst/>
                </a:prstGeom>
                <a:grpFill/>
              </p:spPr>
              <p:txBody>
                <a:bodyPr wrap="square">
                  <a:spAutoFit/>
                </a:bodyPr>
                <a:lstStyle/>
                <a:p>
                  <a:pPr algn="ctr"/>
                  <a:r>
                    <a:rPr lang="en-US" sz="2800" dirty="0">
                      <a:solidFill>
                        <a:schemeClr val="bg1"/>
                      </a:solidFill>
                      <a:latin typeface="Roboto Medium" panose="02000000000000000000" pitchFamily="2" charset="0"/>
                      <a:ea typeface="Roboto Medium" panose="02000000000000000000" pitchFamily="2" charset="0"/>
                      <a:cs typeface="Montserrat" charset="0"/>
                    </a:rPr>
                    <a:t>+2430</a:t>
                  </a:r>
                  <a:endParaRPr lang="en-US" sz="4400" dirty="0">
                    <a:solidFill>
                      <a:schemeClr val="bg1"/>
                    </a:solidFill>
                    <a:latin typeface="Roboto Medium" panose="02000000000000000000" pitchFamily="2" charset="0"/>
                    <a:ea typeface="Roboto Medium" panose="02000000000000000000" pitchFamily="2" charset="0"/>
                    <a:cs typeface="Montserrat" charset="0"/>
                  </a:endParaRPr>
                </a:p>
              </p:txBody>
            </p:sp>
          </p:grpSp>
        </p:grpSp>
        <p:grpSp>
          <p:nvGrpSpPr>
            <p:cNvPr id="4" name="Group 3">
              <a:extLst>
                <a:ext uri="{FF2B5EF4-FFF2-40B4-BE49-F238E27FC236}">
                  <a16:creationId xmlns:a16="http://schemas.microsoft.com/office/drawing/2014/main" id="{E7C2B7F5-EEC9-1D4D-AB04-F37E7767B336}"/>
                </a:ext>
              </a:extLst>
            </p:cNvPr>
            <p:cNvGrpSpPr/>
            <p:nvPr/>
          </p:nvGrpSpPr>
          <p:grpSpPr>
            <a:xfrm>
              <a:off x="16893550" y="4979335"/>
              <a:ext cx="4964924" cy="3891056"/>
              <a:chOff x="16763644" y="5581071"/>
              <a:chExt cx="4118340" cy="3227581"/>
            </a:xfrm>
          </p:grpSpPr>
          <p:sp>
            <p:nvSpPr>
              <p:cNvPr id="228" name="Freeform 33">
                <a:extLst>
                  <a:ext uri="{FF2B5EF4-FFF2-40B4-BE49-F238E27FC236}">
                    <a16:creationId xmlns:a16="http://schemas.microsoft.com/office/drawing/2014/main" id="{96DD6730-4E65-A048-9807-874FEB5957B0}"/>
                  </a:ext>
                </a:extLst>
              </p:cNvPr>
              <p:cNvSpPr>
                <a:spLocks/>
              </p:cNvSpPr>
              <p:nvPr/>
            </p:nvSpPr>
            <p:spPr bwMode="auto">
              <a:xfrm>
                <a:off x="16763644" y="5581071"/>
                <a:ext cx="4118340" cy="3227581"/>
              </a:xfrm>
              <a:custGeom>
                <a:avLst/>
                <a:gdLst>
                  <a:gd name="T0" fmla="*/ 200 w 291"/>
                  <a:gd name="T1" fmla="*/ 0 h 228"/>
                  <a:gd name="T2" fmla="*/ 211 w 291"/>
                  <a:gd name="T3" fmla="*/ 10 h 228"/>
                  <a:gd name="T4" fmla="*/ 223 w 291"/>
                  <a:gd name="T5" fmla="*/ 30 h 228"/>
                  <a:gd name="T6" fmla="*/ 241 w 291"/>
                  <a:gd name="T7" fmla="*/ 62 h 228"/>
                  <a:gd name="T8" fmla="*/ 259 w 291"/>
                  <a:gd name="T9" fmla="*/ 84 h 228"/>
                  <a:gd name="T10" fmla="*/ 256 w 291"/>
                  <a:gd name="T11" fmla="*/ 86 h 228"/>
                  <a:gd name="T12" fmla="*/ 268 w 291"/>
                  <a:gd name="T13" fmla="*/ 116 h 228"/>
                  <a:gd name="T14" fmla="*/ 286 w 291"/>
                  <a:gd name="T15" fmla="*/ 144 h 228"/>
                  <a:gd name="T16" fmla="*/ 291 w 291"/>
                  <a:gd name="T17" fmla="*/ 176 h 228"/>
                  <a:gd name="T18" fmla="*/ 288 w 291"/>
                  <a:gd name="T19" fmla="*/ 196 h 228"/>
                  <a:gd name="T20" fmla="*/ 287 w 291"/>
                  <a:gd name="T21" fmla="*/ 211 h 228"/>
                  <a:gd name="T22" fmla="*/ 280 w 291"/>
                  <a:gd name="T23" fmla="*/ 227 h 228"/>
                  <a:gd name="T24" fmla="*/ 281 w 291"/>
                  <a:gd name="T25" fmla="*/ 222 h 228"/>
                  <a:gd name="T26" fmla="*/ 274 w 291"/>
                  <a:gd name="T27" fmla="*/ 221 h 228"/>
                  <a:gd name="T28" fmla="*/ 264 w 291"/>
                  <a:gd name="T29" fmla="*/ 222 h 228"/>
                  <a:gd name="T30" fmla="*/ 255 w 291"/>
                  <a:gd name="T31" fmla="*/ 222 h 228"/>
                  <a:gd name="T32" fmla="*/ 255 w 291"/>
                  <a:gd name="T33" fmla="*/ 217 h 228"/>
                  <a:gd name="T34" fmla="*/ 263 w 291"/>
                  <a:gd name="T35" fmla="*/ 216 h 228"/>
                  <a:gd name="T36" fmla="*/ 253 w 291"/>
                  <a:gd name="T37" fmla="*/ 212 h 228"/>
                  <a:gd name="T38" fmla="*/ 245 w 291"/>
                  <a:gd name="T39" fmla="*/ 200 h 228"/>
                  <a:gd name="T40" fmla="*/ 233 w 291"/>
                  <a:gd name="T41" fmla="*/ 193 h 228"/>
                  <a:gd name="T42" fmla="*/ 223 w 291"/>
                  <a:gd name="T43" fmla="*/ 177 h 228"/>
                  <a:gd name="T44" fmla="*/ 216 w 291"/>
                  <a:gd name="T45" fmla="*/ 169 h 228"/>
                  <a:gd name="T46" fmla="*/ 215 w 291"/>
                  <a:gd name="T47" fmla="*/ 161 h 228"/>
                  <a:gd name="T48" fmla="*/ 209 w 291"/>
                  <a:gd name="T49" fmla="*/ 158 h 228"/>
                  <a:gd name="T50" fmla="*/ 205 w 291"/>
                  <a:gd name="T51" fmla="*/ 161 h 228"/>
                  <a:gd name="T52" fmla="*/ 194 w 291"/>
                  <a:gd name="T53" fmla="*/ 147 h 228"/>
                  <a:gd name="T54" fmla="*/ 192 w 291"/>
                  <a:gd name="T55" fmla="*/ 140 h 228"/>
                  <a:gd name="T56" fmla="*/ 194 w 291"/>
                  <a:gd name="T57" fmla="*/ 130 h 228"/>
                  <a:gd name="T58" fmla="*/ 194 w 291"/>
                  <a:gd name="T59" fmla="*/ 121 h 228"/>
                  <a:gd name="T60" fmla="*/ 191 w 291"/>
                  <a:gd name="T61" fmla="*/ 122 h 228"/>
                  <a:gd name="T62" fmla="*/ 187 w 291"/>
                  <a:gd name="T63" fmla="*/ 119 h 228"/>
                  <a:gd name="T64" fmla="*/ 189 w 291"/>
                  <a:gd name="T65" fmla="*/ 127 h 228"/>
                  <a:gd name="T66" fmla="*/ 186 w 291"/>
                  <a:gd name="T67" fmla="*/ 129 h 228"/>
                  <a:gd name="T68" fmla="*/ 180 w 291"/>
                  <a:gd name="T69" fmla="*/ 120 h 228"/>
                  <a:gd name="T70" fmla="*/ 182 w 291"/>
                  <a:gd name="T71" fmla="*/ 106 h 228"/>
                  <a:gd name="T72" fmla="*/ 182 w 291"/>
                  <a:gd name="T73" fmla="*/ 86 h 228"/>
                  <a:gd name="T74" fmla="*/ 174 w 291"/>
                  <a:gd name="T75" fmla="*/ 72 h 228"/>
                  <a:gd name="T76" fmla="*/ 163 w 291"/>
                  <a:gd name="T77" fmla="*/ 67 h 228"/>
                  <a:gd name="T78" fmla="*/ 152 w 291"/>
                  <a:gd name="T79" fmla="*/ 60 h 228"/>
                  <a:gd name="T80" fmla="*/ 143 w 291"/>
                  <a:gd name="T81" fmla="*/ 48 h 228"/>
                  <a:gd name="T82" fmla="*/ 130 w 291"/>
                  <a:gd name="T83" fmla="*/ 39 h 228"/>
                  <a:gd name="T84" fmla="*/ 117 w 291"/>
                  <a:gd name="T85" fmla="*/ 39 h 228"/>
                  <a:gd name="T86" fmla="*/ 116 w 291"/>
                  <a:gd name="T87" fmla="*/ 47 h 228"/>
                  <a:gd name="T88" fmla="*/ 107 w 291"/>
                  <a:gd name="T89" fmla="*/ 49 h 228"/>
                  <a:gd name="T90" fmla="*/ 83 w 291"/>
                  <a:gd name="T91" fmla="*/ 59 h 228"/>
                  <a:gd name="T92" fmla="*/ 77 w 291"/>
                  <a:gd name="T93" fmla="*/ 49 h 228"/>
                  <a:gd name="T94" fmla="*/ 77 w 291"/>
                  <a:gd name="T95" fmla="*/ 43 h 228"/>
                  <a:gd name="T96" fmla="*/ 72 w 291"/>
                  <a:gd name="T97" fmla="*/ 39 h 228"/>
                  <a:gd name="T98" fmla="*/ 72 w 291"/>
                  <a:gd name="T99" fmla="*/ 35 h 228"/>
                  <a:gd name="T100" fmla="*/ 69 w 291"/>
                  <a:gd name="T101" fmla="*/ 38 h 228"/>
                  <a:gd name="T102" fmla="*/ 64 w 291"/>
                  <a:gd name="T103" fmla="*/ 39 h 228"/>
                  <a:gd name="T104" fmla="*/ 65 w 291"/>
                  <a:gd name="T105" fmla="*/ 43 h 228"/>
                  <a:gd name="T106" fmla="*/ 53 w 291"/>
                  <a:gd name="T107" fmla="*/ 37 h 228"/>
                  <a:gd name="T108" fmla="*/ 39 w 291"/>
                  <a:gd name="T109" fmla="*/ 33 h 228"/>
                  <a:gd name="T110" fmla="*/ 19 w 291"/>
                  <a:gd name="T111" fmla="*/ 35 h 228"/>
                  <a:gd name="T112" fmla="*/ 7 w 291"/>
                  <a:gd name="T113" fmla="*/ 32 h 228"/>
                  <a:gd name="T114" fmla="*/ 0 w 291"/>
                  <a:gd name="T115" fmla="*/ 20 h 228"/>
                  <a:gd name="T116" fmla="*/ 10 w 291"/>
                  <a:gd name="T117" fmla="*/ 14 h 228"/>
                  <a:gd name="T118" fmla="*/ 98 w 291"/>
                  <a:gd name="T119" fmla="*/ 16 h 228"/>
                  <a:gd name="T120" fmla="*/ 197 w 291"/>
                  <a:gd name="T121"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1" h="228">
                    <a:moveTo>
                      <a:pt x="194" y="0"/>
                    </a:moveTo>
                    <a:lnTo>
                      <a:pt x="194" y="0"/>
                    </a:lnTo>
                    <a:lnTo>
                      <a:pt x="200" y="0"/>
                    </a:lnTo>
                    <a:lnTo>
                      <a:pt x="209" y="2"/>
                    </a:lnTo>
                    <a:lnTo>
                      <a:pt x="210" y="7"/>
                    </a:lnTo>
                    <a:lnTo>
                      <a:pt x="211" y="10"/>
                    </a:lnTo>
                    <a:lnTo>
                      <a:pt x="215" y="12"/>
                    </a:lnTo>
                    <a:lnTo>
                      <a:pt x="218" y="17"/>
                    </a:lnTo>
                    <a:lnTo>
                      <a:pt x="223" y="30"/>
                    </a:lnTo>
                    <a:lnTo>
                      <a:pt x="229" y="40"/>
                    </a:lnTo>
                    <a:lnTo>
                      <a:pt x="237" y="55"/>
                    </a:lnTo>
                    <a:lnTo>
                      <a:pt x="241" y="62"/>
                    </a:lnTo>
                    <a:lnTo>
                      <a:pt x="251" y="77"/>
                    </a:lnTo>
                    <a:lnTo>
                      <a:pt x="256" y="81"/>
                    </a:lnTo>
                    <a:lnTo>
                      <a:pt x="259" y="84"/>
                    </a:lnTo>
                    <a:lnTo>
                      <a:pt x="259" y="87"/>
                    </a:lnTo>
                    <a:lnTo>
                      <a:pt x="259" y="96"/>
                    </a:lnTo>
                    <a:lnTo>
                      <a:pt x="256" y="86"/>
                    </a:lnTo>
                    <a:lnTo>
                      <a:pt x="255" y="96"/>
                    </a:lnTo>
                    <a:lnTo>
                      <a:pt x="261" y="106"/>
                    </a:lnTo>
                    <a:lnTo>
                      <a:pt x="268" y="116"/>
                    </a:lnTo>
                    <a:lnTo>
                      <a:pt x="275" y="129"/>
                    </a:lnTo>
                    <a:lnTo>
                      <a:pt x="280" y="137"/>
                    </a:lnTo>
                    <a:lnTo>
                      <a:pt x="286" y="144"/>
                    </a:lnTo>
                    <a:lnTo>
                      <a:pt x="289" y="153"/>
                    </a:lnTo>
                    <a:lnTo>
                      <a:pt x="291" y="168"/>
                    </a:lnTo>
                    <a:lnTo>
                      <a:pt x="291" y="176"/>
                    </a:lnTo>
                    <a:lnTo>
                      <a:pt x="291" y="185"/>
                    </a:lnTo>
                    <a:lnTo>
                      <a:pt x="291" y="193"/>
                    </a:lnTo>
                    <a:lnTo>
                      <a:pt x="288" y="196"/>
                    </a:lnTo>
                    <a:lnTo>
                      <a:pt x="286" y="200"/>
                    </a:lnTo>
                    <a:lnTo>
                      <a:pt x="286" y="205"/>
                    </a:lnTo>
                    <a:lnTo>
                      <a:pt x="287" y="211"/>
                    </a:lnTo>
                    <a:lnTo>
                      <a:pt x="286" y="218"/>
                    </a:lnTo>
                    <a:lnTo>
                      <a:pt x="283" y="225"/>
                    </a:lnTo>
                    <a:lnTo>
                      <a:pt x="280" y="227"/>
                    </a:lnTo>
                    <a:lnTo>
                      <a:pt x="277" y="228"/>
                    </a:lnTo>
                    <a:lnTo>
                      <a:pt x="279" y="224"/>
                    </a:lnTo>
                    <a:lnTo>
                      <a:pt x="281" y="222"/>
                    </a:lnTo>
                    <a:lnTo>
                      <a:pt x="281" y="217"/>
                    </a:lnTo>
                    <a:lnTo>
                      <a:pt x="280" y="217"/>
                    </a:lnTo>
                    <a:lnTo>
                      <a:pt x="274" y="221"/>
                    </a:lnTo>
                    <a:lnTo>
                      <a:pt x="270" y="222"/>
                    </a:lnTo>
                    <a:lnTo>
                      <a:pt x="267" y="221"/>
                    </a:lnTo>
                    <a:lnTo>
                      <a:pt x="264" y="222"/>
                    </a:lnTo>
                    <a:lnTo>
                      <a:pt x="261" y="224"/>
                    </a:lnTo>
                    <a:lnTo>
                      <a:pt x="259" y="223"/>
                    </a:lnTo>
                    <a:lnTo>
                      <a:pt x="255" y="222"/>
                    </a:lnTo>
                    <a:lnTo>
                      <a:pt x="253" y="219"/>
                    </a:lnTo>
                    <a:lnTo>
                      <a:pt x="254" y="217"/>
                    </a:lnTo>
                    <a:lnTo>
                      <a:pt x="255" y="217"/>
                    </a:lnTo>
                    <a:lnTo>
                      <a:pt x="262" y="218"/>
                    </a:lnTo>
                    <a:lnTo>
                      <a:pt x="264" y="217"/>
                    </a:lnTo>
                    <a:lnTo>
                      <a:pt x="263" y="216"/>
                    </a:lnTo>
                    <a:lnTo>
                      <a:pt x="260" y="214"/>
                    </a:lnTo>
                    <a:lnTo>
                      <a:pt x="256" y="215"/>
                    </a:lnTo>
                    <a:lnTo>
                      <a:pt x="253" y="212"/>
                    </a:lnTo>
                    <a:lnTo>
                      <a:pt x="250" y="207"/>
                    </a:lnTo>
                    <a:lnTo>
                      <a:pt x="246" y="203"/>
                    </a:lnTo>
                    <a:lnTo>
                      <a:pt x="245" y="200"/>
                    </a:lnTo>
                    <a:lnTo>
                      <a:pt x="242" y="196"/>
                    </a:lnTo>
                    <a:lnTo>
                      <a:pt x="237" y="195"/>
                    </a:lnTo>
                    <a:lnTo>
                      <a:pt x="233" y="193"/>
                    </a:lnTo>
                    <a:lnTo>
                      <a:pt x="229" y="192"/>
                    </a:lnTo>
                    <a:lnTo>
                      <a:pt x="225" y="181"/>
                    </a:lnTo>
                    <a:lnTo>
                      <a:pt x="223" y="177"/>
                    </a:lnTo>
                    <a:lnTo>
                      <a:pt x="220" y="174"/>
                    </a:lnTo>
                    <a:lnTo>
                      <a:pt x="219" y="172"/>
                    </a:lnTo>
                    <a:lnTo>
                      <a:pt x="216" y="169"/>
                    </a:lnTo>
                    <a:lnTo>
                      <a:pt x="213" y="167"/>
                    </a:lnTo>
                    <a:lnTo>
                      <a:pt x="214" y="163"/>
                    </a:lnTo>
                    <a:lnTo>
                      <a:pt x="215" y="161"/>
                    </a:lnTo>
                    <a:lnTo>
                      <a:pt x="212" y="155"/>
                    </a:lnTo>
                    <a:lnTo>
                      <a:pt x="209" y="156"/>
                    </a:lnTo>
                    <a:lnTo>
                      <a:pt x="209" y="158"/>
                    </a:lnTo>
                    <a:lnTo>
                      <a:pt x="209" y="163"/>
                    </a:lnTo>
                    <a:lnTo>
                      <a:pt x="207" y="163"/>
                    </a:lnTo>
                    <a:lnTo>
                      <a:pt x="205" y="161"/>
                    </a:lnTo>
                    <a:lnTo>
                      <a:pt x="202" y="158"/>
                    </a:lnTo>
                    <a:lnTo>
                      <a:pt x="197" y="150"/>
                    </a:lnTo>
                    <a:lnTo>
                      <a:pt x="194" y="147"/>
                    </a:lnTo>
                    <a:lnTo>
                      <a:pt x="193" y="146"/>
                    </a:lnTo>
                    <a:lnTo>
                      <a:pt x="194" y="144"/>
                    </a:lnTo>
                    <a:lnTo>
                      <a:pt x="192" y="140"/>
                    </a:lnTo>
                    <a:lnTo>
                      <a:pt x="189" y="139"/>
                    </a:lnTo>
                    <a:lnTo>
                      <a:pt x="192" y="133"/>
                    </a:lnTo>
                    <a:lnTo>
                      <a:pt x="194" y="130"/>
                    </a:lnTo>
                    <a:lnTo>
                      <a:pt x="195" y="127"/>
                    </a:lnTo>
                    <a:lnTo>
                      <a:pt x="196" y="124"/>
                    </a:lnTo>
                    <a:lnTo>
                      <a:pt x="194" y="121"/>
                    </a:lnTo>
                    <a:lnTo>
                      <a:pt x="193" y="125"/>
                    </a:lnTo>
                    <a:lnTo>
                      <a:pt x="191" y="124"/>
                    </a:lnTo>
                    <a:lnTo>
                      <a:pt x="191" y="122"/>
                    </a:lnTo>
                    <a:lnTo>
                      <a:pt x="188" y="118"/>
                    </a:lnTo>
                    <a:lnTo>
                      <a:pt x="187" y="118"/>
                    </a:lnTo>
                    <a:lnTo>
                      <a:pt x="187" y="119"/>
                    </a:lnTo>
                    <a:lnTo>
                      <a:pt x="188" y="121"/>
                    </a:lnTo>
                    <a:lnTo>
                      <a:pt x="189" y="124"/>
                    </a:lnTo>
                    <a:lnTo>
                      <a:pt x="189" y="127"/>
                    </a:lnTo>
                    <a:lnTo>
                      <a:pt x="189" y="128"/>
                    </a:lnTo>
                    <a:lnTo>
                      <a:pt x="187" y="130"/>
                    </a:lnTo>
                    <a:lnTo>
                      <a:pt x="186" y="129"/>
                    </a:lnTo>
                    <a:lnTo>
                      <a:pt x="184" y="127"/>
                    </a:lnTo>
                    <a:lnTo>
                      <a:pt x="181" y="122"/>
                    </a:lnTo>
                    <a:lnTo>
                      <a:pt x="180" y="120"/>
                    </a:lnTo>
                    <a:lnTo>
                      <a:pt x="180" y="116"/>
                    </a:lnTo>
                    <a:lnTo>
                      <a:pt x="180" y="110"/>
                    </a:lnTo>
                    <a:lnTo>
                      <a:pt x="182" y="106"/>
                    </a:lnTo>
                    <a:lnTo>
                      <a:pt x="183" y="98"/>
                    </a:lnTo>
                    <a:lnTo>
                      <a:pt x="183" y="93"/>
                    </a:lnTo>
                    <a:lnTo>
                      <a:pt x="182" y="86"/>
                    </a:lnTo>
                    <a:lnTo>
                      <a:pt x="180" y="79"/>
                    </a:lnTo>
                    <a:lnTo>
                      <a:pt x="177" y="77"/>
                    </a:lnTo>
                    <a:lnTo>
                      <a:pt x="174" y="72"/>
                    </a:lnTo>
                    <a:lnTo>
                      <a:pt x="168" y="71"/>
                    </a:lnTo>
                    <a:lnTo>
                      <a:pt x="165" y="71"/>
                    </a:lnTo>
                    <a:lnTo>
                      <a:pt x="163" y="67"/>
                    </a:lnTo>
                    <a:lnTo>
                      <a:pt x="160" y="66"/>
                    </a:lnTo>
                    <a:lnTo>
                      <a:pt x="156" y="61"/>
                    </a:lnTo>
                    <a:lnTo>
                      <a:pt x="152" y="60"/>
                    </a:lnTo>
                    <a:lnTo>
                      <a:pt x="151" y="55"/>
                    </a:lnTo>
                    <a:lnTo>
                      <a:pt x="149" y="53"/>
                    </a:lnTo>
                    <a:lnTo>
                      <a:pt x="143" y="48"/>
                    </a:lnTo>
                    <a:lnTo>
                      <a:pt x="138" y="44"/>
                    </a:lnTo>
                    <a:lnTo>
                      <a:pt x="134" y="42"/>
                    </a:lnTo>
                    <a:lnTo>
                      <a:pt x="130" y="39"/>
                    </a:lnTo>
                    <a:lnTo>
                      <a:pt x="127" y="38"/>
                    </a:lnTo>
                    <a:lnTo>
                      <a:pt x="122" y="38"/>
                    </a:lnTo>
                    <a:lnTo>
                      <a:pt x="117" y="39"/>
                    </a:lnTo>
                    <a:lnTo>
                      <a:pt x="116" y="42"/>
                    </a:lnTo>
                    <a:lnTo>
                      <a:pt x="117" y="45"/>
                    </a:lnTo>
                    <a:lnTo>
                      <a:pt x="116" y="47"/>
                    </a:lnTo>
                    <a:lnTo>
                      <a:pt x="114" y="47"/>
                    </a:lnTo>
                    <a:lnTo>
                      <a:pt x="112" y="45"/>
                    </a:lnTo>
                    <a:lnTo>
                      <a:pt x="107" y="49"/>
                    </a:lnTo>
                    <a:lnTo>
                      <a:pt x="101" y="54"/>
                    </a:lnTo>
                    <a:lnTo>
                      <a:pt x="94" y="56"/>
                    </a:lnTo>
                    <a:lnTo>
                      <a:pt x="83" y="59"/>
                    </a:lnTo>
                    <a:lnTo>
                      <a:pt x="83" y="53"/>
                    </a:lnTo>
                    <a:lnTo>
                      <a:pt x="80" y="50"/>
                    </a:lnTo>
                    <a:lnTo>
                      <a:pt x="77" y="49"/>
                    </a:lnTo>
                    <a:lnTo>
                      <a:pt x="72" y="46"/>
                    </a:lnTo>
                    <a:lnTo>
                      <a:pt x="76" y="44"/>
                    </a:lnTo>
                    <a:lnTo>
                      <a:pt x="77" y="43"/>
                    </a:lnTo>
                    <a:lnTo>
                      <a:pt x="70" y="42"/>
                    </a:lnTo>
                    <a:lnTo>
                      <a:pt x="70" y="39"/>
                    </a:lnTo>
                    <a:lnTo>
                      <a:pt x="72" y="39"/>
                    </a:lnTo>
                    <a:lnTo>
                      <a:pt x="73" y="37"/>
                    </a:lnTo>
                    <a:lnTo>
                      <a:pt x="73" y="35"/>
                    </a:lnTo>
                    <a:lnTo>
                      <a:pt x="72" y="35"/>
                    </a:lnTo>
                    <a:lnTo>
                      <a:pt x="70" y="36"/>
                    </a:lnTo>
                    <a:lnTo>
                      <a:pt x="70" y="37"/>
                    </a:lnTo>
                    <a:lnTo>
                      <a:pt x="69" y="38"/>
                    </a:lnTo>
                    <a:lnTo>
                      <a:pt x="67" y="36"/>
                    </a:lnTo>
                    <a:lnTo>
                      <a:pt x="62" y="36"/>
                    </a:lnTo>
                    <a:lnTo>
                      <a:pt x="64" y="39"/>
                    </a:lnTo>
                    <a:lnTo>
                      <a:pt x="65" y="39"/>
                    </a:lnTo>
                    <a:lnTo>
                      <a:pt x="66" y="43"/>
                    </a:lnTo>
                    <a:lnTo>
                      <a:pt x="65" y="43"/>
                    </a:lnTo>
                    <a:lnTo>
                      <a:pt x="61" y="41"/>
                    </a:lnTo>
                    <a:lnTo>
                      <a:pt x="57" y="38"/>
                    </a:lnTo>
                    <a:lnTo>
                      <a:pt x="53" y="37"/>
                    </a:lnTo>
                    <a:lnTo>
                      <a:pt x="44" y="37"/>
                    </a:lnTo>
                    <a:lnTo>
                      <a:pt x="41" y="35"/>
                    </a:lnTo>
                    <a:lnTo>
                      <a:pt x="39" y="33"/>
                    </a:lnTo>
                    <a:lnTo>
                      <a:pt x="36" y="33"/>
                    </a:lnTo>
                    <a:lnTo>
                      <a:pt x="26" y="35"/>
                    </a:lnTo>
                    <a:lnTo>
                      <a:pt x="19" y="35"/>
                    </a:lnTo>
                    <a:lnTo>
                      <a:pt x="14" y="38"/>
                    </a:lnTo>
                    <a:lnTo>
                      <a:pt x="11" y="39"/>
                    </a:lnTo>
                    <a:lnTo>
                      <a:pt x="7" y="32"/>
                    </a:lnTo>
                    <a:lnTo>
                      <a:pt x="6" y="27"/>
                    </a:lnTo>
                    <a:lnTo>
                      <a:pt x="2" y="22"/>
                    </a:lnTo>
                    <a:lnTo>
                      <a:pt x="0" y="20"/>
                    </a:lnTo>
                    <a:lnTo>
                      <a:pt x="0" y="17"/>
                    </a:lnTo>
                    <a:lnTo>
                      <a:pt x="3" y="16"/>
                    </a:lnTo>
                    <a:lnTo>
                      <a:pt x="10" y="14"/>
                    </a:lnTo>
                    <a:lnTo>
                      <a:pt x="18" y="12"/>
                    </a:lnTo>
                    <a:lnTo>
                      <a:pt x="93" y="6"/>
                    </a:lnTo>
                    <a:lnTo>
                      <a:pt x="98" y="16"/>
                    </a:lnTo>
                    <a:lnTo>
                      <a:pt x="189" y="11"/>
                    </a:lnTo>
                    <a:lnTo>
                      <a:pt x="190" y="19"/>
                    </a:lnTo>
                    <a:lnTo>
                      <a:pt x="197" y="19"/>
                    </a:lnTo>
                    <a:lnTo>
                      <a:pt x="194" y="0"/>
                    </a:lnTo>
                    <a:close/>
                  </a:path>
                </a:pathLst>
              </a:custGeom>
              <a:solidFill>
                <a:schemeClr val="accent1"/>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grpSp>
            <p:nvGrpSpPr>
              <p:cNvPr id="265" name="Group 264">
                <a:extLst>
                  <a:ext uri="{FF2B5EF4-FFF2-40B4-BE49-F238E27FC236}">
                    <a16:creationId xmlns:a16="http://schemas.microsoft.com/office/drawing/2014/main" id="{65DA2F70-090B-7C48-9BEC-291506859F5D}"/>
                  </a:ext>
                </a:extLst>
              </p:cNvPr>
              <p:cNvGrpSpPr/>
              <p:nvPr/>
            </p:nvGrpSpPr>
            <p:grpSpPr>
              <a:xfrm flipH="1">
                <a:off x="18209361" y="6629401"/>
                <a:ext cx="2672623" cy="739632"/>
                <a:chOff x="18150770" y="9352017"/>
                <a:chExt cx="2456619" cy="739632"/>
              </a:xfrm>
              <a:solidFill>
                <a:schemeClr val="accent1">
                  <a:lumMod val="75000"/>
                </a:schemeClr>
              </a:solidFill>
            </p:grpSpPr>
            <p:sp>
              <p:nvSpPr>
                <p:cNvPr id="266" name="Rectangular Callout 265">
                  <a:extLst>
                    <a:ext uri="{FF2B5EF4-FFF2-40B4-BE49-F238E27FC236}">
                      <a16:creationId xmlns:a16="http://schemas.microsoft.com/office/drawing/2014/main" id="{0FEE4A39-6E4A-F94B-B160-CE66AA139826}"/>
                    </a:ext>
                  </a:extLst>
                </p:cNvPr>
                <p:cNvSpPr/>
                <p:nvPr/>
              </p:nvSpPr>
              <p:spPr>
                <a:xfrm>
                  <a:off x="18150770" y="9352017"/>
                  <a:ext cx="2456619" cy="739632"/>
                </a:xfrm>
                <a:prstGeom prst="wedgeRectCallout">
                  <a:avLst>
                    <a:gd name="adj1" fmla="val -37041"/>
                    <a:gd name="adj2" fmla="val 12450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Rectangle 266">
                  <a:extLst>
                    <a:ext uri="{FF2B5EF4-FFF2-40B4-BE49-F238E27FC236}">
                      <a16:creationId xmlns:a16="http://schemas.microsoft.com/office/drawing/2014/main" id="{895A1325-7F59-C148-9123-7B1072347F63}"/>
                    </a:ext>
                  </a:extLst>
                </p:cNvPr>
                <p:cNvSpPr/>
                <p:nvPr/>
              </p:nvSpPr>
              <p:spPr>
                <a:xfrm>
                  <a:off x="18456006" y="9460223"/>
                  <a:ext cx="1846146" cy="523220"/>
                </a:xfrm>
                <a:prstGeom prst="rect">
                  <a:avLst/>
                </a:prstGeom>
                <a:grpFill/>
              </p:spPr>
              <p:txBody>
                <a:bodyPr wrap="square">
                  <a:spAutoFit/>
                </a:bodyPr>
                <a:lstStyle/>
                <a:p>
                  <a:pPr algn="ctr"/>
                  <a:r>
                    <a:rPr lang="en-US" sz="2800" dirty="0">
                      <a:solidFill>
                        <a:schemeClr val="bg1"/>
                      </a:solidFill>
                      <a:latin typeface="Roboto Medium" panose="02000000000000000000" pitchFamily="2" charset="0"/>
                      <a:ea typeface="Roboto Medium" panose="02000000000000000000" pitchFamily="2" charset="0"/>
                      <a:cs typeface="Montserrat" charset="0"/>
                    </a:rPr>
                    <a:t>+1147</a:t>
                  </a:r>
                  <a:endParaRPr lang="en-US" sz="4400" dirty="0">
                    <a:solidFill>
                      <a:schemeClr val="bg1"/>
                    </a:solidFill>
                    <a:latin typeface="Roboto Medium" panose="02000000000000000000" pitchFamily="2" charset="0"/>
                    <a:ea typeface="Roboto Medium" panose="02000000000000000000" pitchFamily="2" charset="0"/>
                    <a:cs typeface="Montserrat" charset="0"/>
                  </a:endParaRPr>
                </a:p>
              </p:txBody>
            </p:sp>
          </p:grpSp>
        </p:grpSp>
      </p:grpSp>
    </p:spTree>
    <p:extLst>
      <p:ext uri="{BB962C8B-B14F-4D97-AF65-F5344CB8AC3E}">
        <p14:creationId xmlns:p14="http://schemas.microsoft.com/office/powerpoint/2010/main" val="525466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Grupo 349">
            <a:extLst>
              <a:ext uri="{FF2B5EF4-FFF2-40B4-BE49-F238E27FC236}">
                <a16:creationId xmlns:a16="http://schemas.microsoft.com/office/drawing/2014/main" id="{36C83D52-B2E4-1245-B8E9-E24120B9A344}"/>
              </a:ext>
            </a:extLst>
          </p:cNvPr>
          <p:cNvGrpSpPr/>
          <p:nvPr/>
        </p:nvGrpSpPr>
        <p:grpSpPr>
          <a:xfrm>
            <a:off x="5001640" y="1022190"/>
            <a:ext cx="14374372" cy="2160074"/>
            <a:chOff x="5001640" y="861425"/>
            <a:chExt cx="14374372" cy="2160074"/>
          </a:xfrm>
        </p:grpSpPr>
        <p:sp>
          <p:nvSpPr>
            <p:cNvPr id="50" name="CuadroTexto 350">
              <a:extLst>
                <a:ext uri="{FF2B5EF4-FFF2-40B4-BE49-F238E27FC236}">
                  <a16:creationId xmlns:a16="http://schemas.microsoft.com/office/drawing/2014/main" id="{A8CF3433-E8F0-E443-A5B4-69DCB9737015}"/>
                </a:ext>
              </a:extLst>
            </p:cNvPr>
            <p:cNvSpPr txBox="1"/>
            <p:nvPr/>
          </p:nvSpPr>
          <p:spPr>
            <a:xfrm>
              <a:off x="8860110" y="861425"/>
              <a:ext cx="6657592" cy="1107996"/>
            </a:xfrm>
            <a:prstGeom prst="rect">
              <a:avLst/>
            </a:prstGeom>
            <a:noFill/>
          </p:spPr>
          <p:txBody>
            <a:bodyPr wrap="none" rtlCol="0">
              <a:spAutoFit/>
            </a:bodyPr>
            <a:lstStyle/>
            <a:p>
              <a:pPr algn="ctr"/>
              <a:r>
                <a:rPr lang="en-US" sz="6600" b="1" dirty="0">
                  <a:solidFill>
                    <a:schemeClr val="tx2"/>
                  </a:solidFill>
                  <a:latin typeface="Lato Heavy" charset="0"/>
                  <a:ea typeface="Lato Heavy" charset="0"/>
                  <a:cs typeface="Lato Heavy" charset="0"/>
                </a:rPr>
                <a:t>US Elections Day</a:t>
              </a:r>
            </a:p>
          </p:txBody>
        </p:sp>
        <p:sp>
          <p:nvSpPr>
            <p:cNvPr id="51" name="CuadroTexto 351">
              <a:extLst>
                <a:ext uri="{FF2B5EF4-FFF2-40B4-BE49-F238E27FC236}">
                  <a16:creationId xmlns:a16="http://schemas.microsoft.com/office/drawing/2014/main" id="{B9018FE2-B055-7844-A7AC-B381F9EB6B65}"/>
                </a:ext>
              </a:extLst>
            </p:cNvPr>
            <p:cNvSpPr txBox="1"/>
            <p:nvPr/>
          </p:nvSpPr>
          <p:spPr>
            <a:xfrm>
              <a:off x="5001640" y="2067392"/>
              <a:ext cx="14374372" cy="954107"/>
            </a:xfrm>
            <a:prstGeom prst="rect">
              <a:avLst/>
            </a:prstGeom>
            <a:noFill/>
          </p:spPr>
          <p:txBody>
            <a:bodyPr wrap="square" rtlCol="0">
              <a:spAutoFit/>
            </a:bodyPr>
            <a:lstStyle/>
            <a:p>
              <a:pPr algn="ctr"/>
              <a:r>
                <a:rPr lang="en-US" sz="2800"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grpSp>
        <p:nvGrpSpPr>
          <p:cNvPr id="2" name="Group 1">
            <a:extLst>
              <a:ext uri="{FF2B5EF4-FFF2-40B4-BE49-F238E27FC236}">
                <a16:creationId xmlns:a16="http://schemas.microsoft.com/office/drawing/2014/main" id="{1B1E95F3-74A3-9443-B194-D30F3EE241EB}"/>
              </a:ext>
            </a:extLst>
          </p:cNvPr>
          <p:cNvGrpSpPr/>
          <p:nvPr/>
        </p:nvGrpSpPr>
        <p:grpSpPr>
          <a:xfrm>
            <a:off x="1869123" y="4308496"/>
            <a:ext cx="6407152" cy="8305800"/>
            <a:chOff x="2080036" y="4388010"/>
            <a:chExt cx="6407152" cy="8305800"/>
          </a:xfrm>
        </p:grpSpPr>
        <p:sp>
          <p:nvSpPr>
            <p:cNvPr id="34" name="Rectangle 33">
              <a:extLst>
                <a:ext uri="{FF2B5EF4-FFF2-40B4-BE49-F238E27FC236}">
                  <a16:creationId xmlns:a16="http://schemas.microsoft.com/office/drawing/2014/main" id="{D34C11FA-593A-1E44-9AF4-A5D000839F71}"/>
                </a:ext>
              </a:extLst>
            </p:cNvPr>
            <p:cNvSpPr/>
            <p:nvPr/>
          </p:nvSpPr>
          <p:spPr>
            <a:xfrm>
              <a:off x="2080036" y="4388010"/>
              <a:ext cx="6407152" cy="830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56">
              <a:extLst>
                <a:ext uri="{FF2B5EF4-FFF2-40B4-BE49-F238E27FC236}">
                  <a16:creationId xmlns:a16="http://schemas.microsoft.com/office/drawing/2014/main" id="{4649F2BE-5BEC-554F-AB1D-3C69B245824A}"/>
                </a:ext>
              </a:extLst>
            </p:cNvPr>
            <p:cNvSpPr/>
            <p:nvPr/>
          </p:nvSpPr>
          <p:spPr>
            <a:xfrm>
              <a:off x="3238192" y="8658898"/>
              <a:ext cx="4090838" cy="2246769"/>
            </a:xfrm>
            <a:prstGeom prst="rect">
              <a:avLst/>
            </a:prstGeom>
          </p:spPr>
          <p:txBody>
            <a:bodyPr wrap="square">
              <a:spAutoFit/>
            </a:bodyPr>
            <a:lstStyle/>
            <a:p>
              <a:pPr algn="ct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a:t>
              </a:r>
            </a:p>
          </p:txBody>
        </p:sp>
        <p:grpSp>
          <p:nvGrpSpPr>
            <p:cNvPr id="36" name="Group 35">
              <a:extLst>
                <a:ext uri="{FF2B5EF4-FFF2-40B4-BE49-F238E27FC236}">
                  <a16:creationId xmlns:a16="http://schemas.microsoft.com/office/drawing/2014/main" id="{471C0A24-1761-6B47-A833-71523197FF5D}"/>
                </a:ext>
              </a:extLst>
            </p:cNvPr>
            <p:cNvGrpSpPr/>
            <p:nvPr/>
          </p:nvGrpSpPr>
          <p:grpSpPr>
            <a:xfrm>
              <a:off x="3238192" y="11412060"/>
              <a:ext cx="4090838" cy="657368"/>
              <a:chOff x="14310901" y="7373215"/>
              <a:chExt cx="5111631" cy="941052"/>
            </a:xfrm>
          </p:grpSpPr>
          <p:sp>
            <p:nvSpPr>
              <p:cNvPr id="74" name="Rounded Rectangle 73">
                <a:extLst>
                  <a:ext uri="{FF2B5EF4-FFF2-40B4-BE49-F238E27FC236}">
                    <a16:creationId xmlns:a16="http://schemas.microsoft.com/office/drawing/2014/main" id="{8187FFB7-3AD7-0245-9913-0C42662FFD1E}"/>
                  </a:ext>
                </a:extLst>
              </p:cNvPr>
              <p:cNvSpPr/>
              <p:nvPr/>
            </p:nvSpPr>
            <p:spPr>
              <a:xfrm>
                <a:off x="14310901" y="7373215"/>
                <a:ext cx="5111631" cy="941052"/>
              </a:xfrm>
              <a:prstGeom prst="roundRect">
                <a:avLst>
                  <a:gd name="adj" fmla="val 50000"/>
                </a:avLst>
              </a:prstGeom>
              <a:solidFill>
                <a:schemeClr val="accent1">
                  <a:lumMod val="75000"/>
                </a:schemeClr>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spc="500"/>
              </a:p>
            </p:txBody>
          </p:sp>
          <p:sp>
            <p:nvSpPr>
              <p:cNvPr id="75" name="TextBox 74">
                <a:extLst>
                  <a:ext uri="{FF2B5EF4-FFF2-40B4-BE49-F238E27FC236}">
                    <a16:creationId xmlns:a16="http://schemas.microsoft.com/office/drawing/2014/main" id="{6B6CB65F-E608-AF46-8C16-DDE9F1A71753}"/>
                  </a:ext>
                </a:extLst>
              </p:cNvPr>
              <p:cNvSpPr txBox="1"/>
              <p:nvPr/>
            </p:nvSpPr>
            <p:spPr>
              <a:xfrm>
                <a:off x="14574769" y="7563343"/>
                <a:ext cx="4652681" cy="528715"/>
              </a:xfrm>
              <a:prstGeom prst="rect">
                <a:avLst/>
              </a:prstGeom>
              <a:noFill/>
            </p:spPr>
            <p:txBody>
              <a:bodyPr wrap="square" rtlCol="0">
                <a:spAutoFit/>
              </a:bodyPr>
              <a:lstStyle/>
              <a:p>
                <a:pPr algn="ctr"/>
                <a:r>
                  <a:rPr lang="en-US" sz="1800" spc="500" dirty="0">
                    <a:solidFill>
                      <a:schemeClr val="bg1"/>
                    </a:solidFill>
                    <a:latin typeface="Lato Medium" panose="020F0502020204030203" pitchFamily="34" charset="0"/>
                    <a:ea typeface="Lato Medium" panose="020F0502020204030203" pitchFamily="34" charset="0"/>
                    <a:cs typeface="Lato Medium" panose="020F0502020204030203" pitchFamily="34" charset="0"/>
                  </a:rPr>
                  <a:t>YOUR TITLE</a:t>
                </a:r>
              </a:p>
            </p:txBody>
          </p:sp>
        </p:grpSp>
        <p:sp>
          <p:nvSpPr>
            <p:cNvPr id="43" name="CuadroTexto 395">
              <a:extLst>
                <a:ext uri="{FF2B5EF4-FFF2-40B4-BE49-F238E27FC236}">
                  <a16:creationId xmlns:a16="http://schemas.microsoft.com/office/drawing/2014/main" id="{6B24DD89-E7D4-F24E-B022-91724BF9EC03}"/>
                </a:ext>
              </a:extLst>
            </p:cNvPr>
            <p:cNvSpPr txBox="1"/>
            <p:nvPr/>
          </p:nvSpPr>
          <p:spPr>
            <a:xfrm flipH="1">
              <a:off x="3021222" y="5082778"/>
              <a:ext cx="4565148" cy="707886"/>
            </a:xfrm>
            <a:prstGeom prst="rect">
              <a:avLst/>
            </a:prstGeom>
            <a:noFill/>
          </p:spPr>
          <p:txBody>
            <a:bodyPr wrap="square" rtlCol="0">
              <a:spAutoFit/>
            </a:bodyPr>
            <a:lstStyle/>
            <a:p>
              <a:pPr algn="ctr"/>
              <a:r>
                <a:rPr lang="en-US" sz="4000" b="1" dirty="0">
                  <a:solidFill>
                    <a:schemeClr val="bg1"/>
                  </a:solidFill>
                  <a:latin typeface="Lato" panose="020F0502020204030203" pitchFamily="34" charset="0"/>
                  <a:ea typeface="Lato" panose="020F0502020204030203" pitchFamily="34" charset="0"/>
                  <a:cs typeface="Lato" panose="020F0502020204030203" pitchFamily="34" charset="0"/>
                </a:rPr>
                <a:t>Suppliers</a:t>
              </a:r>
            </a:p>
          </p:txBody>
        </p:sp>
        <p:sp>
          <p:nvSpPr>
            <p:cNvPr id="90" name="Freeform 89">
              <a:extLst>
                <a:ext uri="{FF2B5EF4-FFF2-40B4-BE49-F238E27FC236}">
                  <a16:creationId xmlns:a16="http://schemas.microsoft.com/office/drawing/2014/main" id="{4BCE7D62-833C-D341-B9D7-F9BBF07DA7E7}"/>
                </a:ext>
              </a:extLst>
            </p:cNvPr>
            <p:cNvSpPr/>
            <p:nvPr/>
          </p:nvSpPr>
          <p:spPr>
            <a:xfrm>
              <a:off x="4487698" y="6312838"/>
              <a:ext cx="1591826" cy="1971782"/>
            </a:xfrm>
            <a:custGeom>
              <a:avLst/>
              <a:gdLst>
                <a:gd name="connsiteX0" fmla="*/ 941665 w 3805555"/>
                <a:gd name="connsiteY0" fmla="*/ 3163064 h 4713910"/>
                <a:gd name="connsiteX1" fmla="*/ 943885 w 3805555"/>
                <a:gd name="connsiteY1" fmla="*/ 3164231 h 4713910"/>
                <a:gd name="connsiteX2" fmla="*/ 1968436 w 3805555"/>
                <a:gd name="connsiteY2" fmla="*/ 3702839 h 4713910"/>
                <a:gd name="connsiteX3" fmla="*/ 2117786 w 3805555"/>
                <a:gd name="connsiteY3" fmla="*/ 3781352 h 4713910"/>
                <a:gd name="connsiteX4" fmla="*/ 2117786 w 3805555"/>
                <a:gd name="connsiteY4" fmla="*/ 3780765 h 4713910"/>
                <a:gd name="connsiteX5" fmla="*/ 2115683 w 3805555"/>
                <a:gd name="connsiteY5" fmla="*/ 3779660 h 4713910"/>
                <a:gd name="connsiteX6" fmla="*/ 1016568 w 3805555"/>
                <a:gd name="connsiteY6" fmla="*/ 3202403 h 4713910"/>
                <a:gd name="connsiteX7" fmla="*/ 2301193 w 3805555"/>
                <a:gd name="connsiteY7" fmla="*/ 726263 h 4713910"/>
                <a:gd name="connsiteX8" fmla="*/ 2301089 w 3805555"/>
                <a:gd name="connsiteY8" fmla="*/ 726273 h 4713910"/>
                <a:gd name="connsiteX9" fmla="*/ 2270509 w 3805555"/>
                <a:gd name="connsiteY9" fmla="*/ 727043 h 4713910"/>
                <a:gd name="connsiteX10" fmla="*/ 2263985 w 3805555"/>
                <a:gd name="connsiteY10" fmla="*/ 729737 h 4713910"/>
                <a:gd name="connsiteX11" fmla="*/ 2254340 w 3805555"/>
                <a:gd name="connsiteY11" fmla="*/ 730637 h 4713910"/>
                <a:gd name="connsiteX12" fmla="*/ 2205080 w 3805555"/>
                <a:gd name="connsiteY12" fmla="*/ 754014 h 4713910"/>
                <a:gd name="connsiteX13" fmla="*/ 2176266 w 3805555"/>
                <a:gd name="connsiteY13" fmla="*/ 769555 h 4713910"/>
                <a:gd name="connsiteX14" fmla="*/ 2154718 w 3805555"/>
                <a:gd name="connsiteY14" fmla="*/ 774368 h 4713910"/>
                <a:gd name="connsiteX15" fmla="*/ 2154778 w 3805555"/>
                <a:gd name="connsiteY15" fmla="*/ 774380 h 4713910"/>
                <a:gd name="connsiteX16" fmla="*/ 2205208 w 3805555"/>
                <a:gd name="connsiteY16" fmla="*/ 754010 h 4713910"/>
                <a:gd name="connsiteX17" fmla="*/ 2263985 w 3805555"/>
                <a:gd name="connsiteY17" fmla="*/ 729737 h 4713910"/>
                <a:gd name="connsiteX18" fmla="*/ 2301089 w 3805555"/>
                <a:gd name="connsiteY18" fmla="*/ 726273 h 4713910"/>
                <a:gd name="connsiteX19" fmla="*/ 2301217 w 3805555"/>
                <a:gd name="connsiteY19" fmla="*/ 726270 h 4713910"/>
                <a:gd name="connsiteX20" fmla="*/ 1929023 w 3805555"/>
                <a:gd name="connsiteY20" fmla="*/ 0 h 4713910"/>
                <a:gd name="connsiteX21" fmla="*/ 2117786 w 3805555"/>
                <a:gd name="connsiteY21" fmla="*/ 1886 h 4713910"/>
                <a:gd name="connsiteX22" fmla="*/ 2117786 w 3805555"/>
                <a:gd name="connsiteY22" fmla="*/ 1619 h 4713910"/>
                <a:gd name="connsiteX23" fmla="*/ 2501350 w 3805555"/>
                <a:gd name="connsiteY23" fmla="*/ 57059 h 4713910"/>
                <a:gd name="connsiteX24" fmla="*/ 3458937 w 3805555"/>
                <a:gd name="connsiteY24" fmla="*/ 458336 h 4713910"/>
                <a:gd name="connsiteX25" fmla="*/ 3390161 w 3805555"/>
                <a:gd name="connsiteY25" fmla="*/ 505855 h 4713910"/>
                <a:gd name="connsiteX26" fmla="*/ 3379580 w 3805555"/>
                <a:gd name="connsiteY26" fmla="*/ 548095 h 4713910"/>
                <a:gd name="connsiteX27" fmla="*/ 3474809 w 3805555"/>
                <a:gd name="connsiteY27" fmla="*/ 653695 h 4713910"/>
                <a:gd name="connsiteX28" fmla="*/ 3347836 w 3805555"/>
                <a:gd name="connsiteY28" fmla="*/ 616735 h 4713910"/>
                <a:gd name="connsiteX29" fmla="*/ 3400742 w 3805555"/>
                <a:gd name="connsiteY29" fmla="*/ 727614 h 4713910"/>
                <a:gd name="connsiteX30" fmla="*/ 3215573 w 3805555"/>
                <a:gd name="connsiteY30" fmla="*/ 806814 h 4713910"/>
                <a:gd name="connsiteX31" fmla="*/ 3464228 w 3805555"/>
                <a:gd name="connsiteY31" fmla="*/ 1503770 h 4713910"/>
                <a:gd name="connsiteX32" fmla="*/ 3439305 w 3805555"/>
                <a:gd name="connsiteY32" fmla="*/ 1709813 h 4713910"/>
                <a:gd name="connsiteX33" fmla="*/ 3437910 w 3805555"/>
                <a:gd name="connsiteY33" fmla="*/ 1753042 h 4713910"/>
                <a:gd name="connsiteX34" fmla="*/ 3442969 w 3805555"/>
                <a:gd name="connsiteY34" fmla="*/ 1808711 h 4713910"/>
                <a:gd name="connsiteX35" fmla="*/ 3532592 w 3805555"/>
                <a:gd name="connsiteY35" fmla="*/ 1942838 h 4713910"/>
                <a:gd name="connsiteX36" fmla="*/ 3797042 w 3805555"/>
                <a:gd name="connsiteY36" fmla="*/ 2228184 h 4713910"/>
                <a:gd name="connsiteX37" fmla="*/ 3675396 w 3805555"/>
                <a:gd name="connsiteY37" fmla="*/ 2370857 h 4713910"/>
                <a:gd name="connsiteX38" fmla="*/ 3585482 w 3805555"/>
                <a:gd name="connsiteY38" fmla="*/ 2524099 h 4713910"/>
                <a:gd name="connsiteX39" fmla="*/ 3511436 w 3805555"/>
                <a:gd name="connsiteY39" fmla="*/ 2703761 h 4713910"/>
                <a:gd name="connsiteX40" fmla="*/ 3511436 w 3805555"/>
                <a:gd name="connsiteY40" fmla="*/ 2878139 h 4713910"/>
                <a:gd name="connsiteX41" fmla="*/ 3484991 w 3805555"/>
                <a:gd name="connsiteY41" fmla="*/ 3063085 h 4713910"/>
                <a:gd name="connsiteX42" fmla="*/ 3315744 w 3805555"/>
                <a:gd name="connsiteY42" fmla="*/ 3422410 h 4713910"/>
                <a:gd name="connsiteX43" fmla="*/ 2691642 w 3805555"/>
                <a:gd name="connsiteY43" fmla="*/ 3459400 h 4713910"/>
                <a:gd name="connsiteX44" fmla="*/ 2654619 w 3805555"/>
                <a:gd name="connsiteY44" fmla="*/ 3617926 h 4713910"/>
                <a:gd name="connsiteX45" fmla="*/ 2525039 w 3805555"/>
                <a:gd name="connsiteY45" fmla="*/ 4016882 h 4713910"/>
                <a:gd name="connsiteX46" fmla="*/ 2524977 w 3805555"/>
                <a:gd name="connsiteY46" fmla="*/ 4016852 h 4713910"/>
                <a:gd name="connsiteX47" fmla="*/ 2476165 w 3805555"/>
                <a:gd name="connsiteY47" fmla="*/ 4125041 h 4713910"/>
                <a:gd name="connsiteX48" fmla="*/ 2390273 w 3805555"/>
                <a:gd name="connsiteY48" fmla="*/ 4304463 h 4713910"/>
                <a:gd name="connsiteX49" fmla="*/ 2633531 w 3805555"/>
                <a:gd name="connsiteY49" fmla="*/ 4713910 h 4713910"/>
                <a:gd name="connsiteX50" fmla="*/ 0 w 3805555"/>
                <a:gd name="connsiteY50" fmla="*/ 4713910 h 4713910"/>
                <a:gd name="connsiteX51" fmla="*/ 682179 w 3805555"/>
                <a:gd name="connsiteY51" fmla="*/ 3739162 h 4713910"/>
                <a:gd name="connsiteX52" fmla="*/ 840826 w 3805555"/>
                <a:gd name="connsiteY52" fmla="*/ 3110463 h 4713910"/>
                <a:gd name="connsiteX53" fmla="*/ 882098 w 3805555"/>
                <a:gd name="connsiteY53" fmla="*/ 3133866 h 4713910"/>
                <a:gd name="connsiteX54" fmla="*/ 906724 w 3805555"/>
                <a:gd name="connsiteY54" fmla="*/ 3144713 h 4713910"/>
                <a:gd name="connsiteX55" fmla="*/ 906519 w 3805555"/>
                <a:gd name="connsiteY55" fmla="*/ 3144605 h 4713910"/>
                <a:gd name="connsiteX56" fmla="*/ 977928 w 3805555"/>
                <a:gd name="connsiteY56" fmla="*/ 3136686 h 4713910"/>
                <a:gd name="connsiteX57" fmla="*/ 983218 w 3805555"/>
                <a:gd name="connsiteY57" fmla="*/ 3036375 h 4713910"/>
                <a:gd name="connsiteX58" fmla="*/ 977928 w 3805555"/>
                <a:gd name="connsiteY58" fmla="*/ 2846311 h 4713910"/>
                <a:gd name="connsiteX59" fmla="*/ 597821 w 3805555"/>
                <a:gd name="connsiteY59" fmla="*/ 1965231 h 4713910"/>
                <a:gd name="connsiteX60" fmla="*/ 551403 w 3805555"/>
                <a:gd name="connsiteY60" fmla="*/ 1756839 h 4713910"/>
                <a:gd name="connsiteX61" fmla="*/ 550442 w 3805555"/>
                <a:gd name="connsiteY61" fmla="*/ 1756839 h 4713910"/>
                <a:gd name="connsiteX62" fmla="*/ 524008 w 3805555"/>
                <a:gd name="connsiteY62" fmla="*/ 1408488 h 4713910"/>
                <a:gd name="connsiteX63" fmla="*/ 1929023 w 3805555"/>
                <a:gd name="connsiteY63" fmla="*/ 0 h 4713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3805555" h="4713910">
                  <a:moveTo>
                    <a:pt x="941665" y="3163064"/>
                  </a:moveTo>
                  <a:lnTo>
                    <a:pt x="943885" y="3164231"/>
                  </a:lnTo>
                  <a:cubicBezTo>
                    <a:pt x="1020109" y="3204303"/>
                    <a:pt x="1253543" y="3327019"/>
                    <a:pt x="1968436" y="3702839"/>
                  </a:cubicBezTo>
                  <a:lnTo>
                    <a:pt x="2117786" y="3781352"/>
                  </a:lnTo>
                  <a:lnTo>
                    <a:pt x="2117786" y="3780765"/>
                  </a:lnTo>
                  <a:lnTo>
                    <a:pt x="2115683" y="3779660"/>
                  </a:lnTo>
                  <a:cubicBezTo>
                    <a:pt x="2100627" y="3771753"/>
                    <a:pt x="1980176" y="3708492"/>
                    <a:pt x="1016568" y="3202403"/>
                  </a:cubicBezTo>
                  <a:close/>
                  <a:moveTo>
                    <a:pt x="2301193" y="726263"/>
                  </a:moveTo>
                  <a:lnTo>
                    <a:pt x="2301089" y="726273"/>
                  </a:lnTo>
                  <a:lnTo>
                    <a:pt x="2270509" y="727043"/>
                  </a:lnTo>
                  <a:lnTo>
                    <a:pt x="2263985" y="729737"/>
                  </a:lnTo>
                  <a:lnTo>
                    <a:pt x="2254340" y="730637"/>
                  </a:lnTo>
                  <a:cubicBezTo>
                    <a:pt x="2238094" y="735297"/>
                    <a:pt x="2221447" y="743125"/>
                    <a:pt x="2205080" y="754014"/>
                  </a:cubicBezTo>
                  <a:cubicBezTo>
                    <a:pt x="2194168" y="761274"/>
                    <a:pt x="2184620" y="766306"/>
                    <a:pt x="2176266" y="769555"/>
                  </a:cubicBezTo>
                  <a:lnTo>
                    <a:pt x="2154718" y="774368"/>
                  </a:lnTo>
                  <a:lnTo>
                    <a:pt x="2154778" y="774380"/>
                  </a:lnTo>
                  <a:cubicBezTo>
                    <a:pt x="2167045" y="774132"/>
                    <a:pt x="2183400" y="768525"/>
                    <a:pt x="2205208" y="754010"/>
                  </a:cubicBezTo>
                  <a:lnTo>
                    <a:pt x="2263985" y="729737"/>
                  </a:lnTo>
                  <a:lnTo>
                    <a:pt x="2301089" y="726273"/>
                  </a:lnTo>
                  <a:lnTo>
                    <a:pt x="2301217" y="726270"/>
                  </a:lnTo>
                  <a:close/>
                  <a:moveTo>
                    <a:pt x="1929023" y="0"/>
                  </a:moveTo>
                  <a:lnTo>
                    <a:pt x="2117786" y="1886"/>
                  </a:lnTo>
                  <a:lnTo>
                    <a:pt x="2117786" y="1619"/>
                  </a:lnTo>
                  <a:cubicBezTo>
                    <a:pt x="2239468" y="6899"/>
                    <a:pt x="2366441" y="25379"/>
                    <a:pt x="2501350" y="57059"/>
                  </a:cubicBezTo>
                  <a:cubicBezTo>
                    <a:pt x="2501350" y="57059"/>
                    <a:pt x="3294931" y="294657"/>
                    <a:pt x="3458937" y="458336"/>
                  </a:cubicBezTo>
                  <a:cubicBezTo>
                    <a:pt x="3458937" y="458336"/>
                    <a:pt x="3310803" y="479456"/>
                    <a:pt x="3390161" y="505855"/>
                  </a:cubicBezTo>
                  <a:cubicBezTo>
                    <a:pt x="3469519" y="532255"/>
                    <a:pt x="3379580" y="548095"/>
                    <a:pt x="3379580" y="548095"/>
                  </a:cubicBezTo>
                  <a:cubicBezTo>
                    <a:pt x="3379580" y="548095"/>
                    <a:pt x="3474809" y="622015"/>
                    <a:pt x="3474809" y="653695"/>
                  </a:cubicBezTo>
                  <a:cubicBezTo>
                    <a:pt x="3474809" y="685374"/>
                    <a:pt x="3342545" y="563936"/>
                    <a:pt x="3347836" y="616735"/>
                  </a:cubicBezTo>
                  <a:cubicBezTo>
                    <a:pt x="3353127" y="669535"/>
                    <a:pt x="3416614" y="727614"/>
                    <a:pt x="3400742" y="727614"/>
                  </a:cubicBezTo>
                  <a:cubicBezTo>
                    <a:pt x="3384870" y="727614"/>
                    <a:pt x="3273769" y="706495"/>
                    <a:pt x="3215573" y="806814"/>
                  </a:cubicBezTo>
                  <a:cubicBezTo>
                    <a:pt x="3215573" y="806814"/>
                    <a:pt x="3511843" y="1186972"/>
                    <a:pt x="3464228" y="1503770"/>
                  </a:cubicBezTo>
                  <a:cubicBezTo>
                    <a:pt x="3450340" y="1592870"/>
                    <a:pt x="3442405" y="1658209"/>
                    <a:pt x="3439305" y="1709813"/>
                  </a:cubicBezTo>
                  <a:lnTo>
                    <a:pt x="3437910" y="1753042"/>
                  </a:lnTo>
                  <a:lnTo>
                    <a:pt x="3442969" y="1808711"/>
                  </a:lnTo>
                  <a:cubicBezTo>
                    <a:pt x="3454250" y="1861594"/>
                    <a:pt x="3483008" y="1893298"/>
                    <a:pt x="3532592" y="1942838"/>
                  </a:cubicBezTo>
                  <a:cubicBezTo>
                    <a:pt x="3638372" y="2048522"/>
                    <a:pt x="3775886" y="2191194"/>
                    <a:pt x="3797042" y="2228184"/>
                  </a:cubicBezTo>
                  <a:cubicBezTo>
                    <a:pt x="3818198" y="2265173"/>
                    <a:pt x="3807620" y="2333868"/>
                    <a:pt x="3675396" y="2370857"/>
                  </a:cubicBezTo>
                  <a:cubicBezTo>
                    <a:pt x="3543171" y="2407847"/>
                    <a:pt x="3522015" y="2434268"/>
                    <a:pt x="3585482" y="2524099"/>
                  </a:cubicBezTo>
                  <a:cubicBezTo>
                    <a:pt x="3648950" y="2613930"/>
                    <a:pt x="3588127" y="2693193"/>
                    <a:pt x="3511436" y="2703761"/>
                  </a:cubicBezTo>
                  <a:cubicBezTo>
                    <a:pt x="3511436" y="2703761"/>
                    <a:pt x="3556393" y="2830582"/>
                    <a:pt x="3511436" y="2878139"/>
                  </a:cubicBezTo>
                  <a:cubicBezTo>
                    <a:pt x="3463835" y="2925696"/>
                    <a:pt x="3410945" y="2967971"/>
                    <a:pt x="3484991" y="3063085"/>
                  </a:cubicBezTo>
                  <a:cubicBezTo>
                    <a:pt x="3559038" y="3158201"/>
                    <a:pt x="3490281" y="3359000"/>
                    <a:pt x="3315744" y="3422410"/>
                  </a:cubicBezTo>
                  <a:cubicBezTo>
                    <a:pt x="3141206" y="3485821"/>
                    <a:pt x="2723376" y="3443548"/>
                    <a:pt x="2691642" y="3459400"/>
                  </a:cubicBezTo>
                  <a:cubicBezTo>
                    <a:pt x="2659908" y="3475252"/>
                    <a:pt x="2628174" y="3512241"/>
                    <a:pt x="2654619" y="3617926"/>
                  </a:cubicBezTo>
                  <a:cubicBezTo>
                    <a:pt x="2667842" y="3673409"/>
                    <a:pt x="2596441" y="3853072"/>
                    <a:pt x="2525039" y="4016882"/>
                  </a:cubicBezTo>
                  <a:lnTo>
                    <a:pt x="2524977" y="4016852"/>
                  </a:lnTo>
                  <a:lnTo>
                    <a:pt x="2476165" y="4125041"/>
                  </a:lnTo>
                  <a:cubicBezTo>
                    <a:pt x="2428944" y="4227197"/>
                    <a:pt x="2390273" y="4304463"/>
                    <a:pt x="2390273" y="4304463"/>
                  </a:cubicBezTo>
                  <a:cubicBezTo>
                    <a:pt x="2390273" y="4304463"/>
                    <a:pt x="2390273" y="4304463"/>
                    <a:pt x="2633531" y="4713910"/>
                  </a:cubicBezTo>
                  <a:lnTo>
                    <a:pt x="0" y="4713910"/>
                  </a:lnTo>
                  <a:cubicBezTo>
                    <a:pt x="0" y="4713910"/>
                    <a:pt x="79323" y="4161817"/>
                    <a:pt x="682179" y="3739162"/>
                  </a:cubicBezTo>
                  <a:cubicBezTo>
                    <a:pt x="682179" y="3739162"/>
                    <a:pt x="671603" y="3348206"/>
                    <a:pt x="840826" y="3110463"/>
                  </a:cubicBezTo>
                  <a:cubicBezTo>
                    <a:pt x="840826" y="3110463"/>
                    <a:pt x="858673" y="3122350"/>
                    <a:pt x="882098" y="3133866"/>
                  </a:cubicBezTo>
                  <a:lnTo>
                    <a:pt x="906724" y="3144713"/>
                  </a:lnTo>
                  <a:lnTo>
                    <a:pt x="906519" y="3144605"/>
                  </a:lnTo>
                  <a:cubicBezTo>
                    <a:pt x="932967" y="3152525"/>
                    <a:pt x="959414" y="3155164"/>
                    <a:pt x="977928" y="3136686"/>
                  </a:cubicBezTo>
                  <a:cubicBezTo>
                    <a:pt x="1020245" y="3094450"/>
                    <a:pt x="999086" y="3062772"/>
                    <a:pt x="983218" y="3036375"/>
                  </a:cubicBezTo>
                  <a:cubicBezTo>
                    <a:pt x="967349" y="3009977"/>
                    <a:pt x="946191" y="2930784"/>
                    <a:pt x="977928" y="2846311"/>
                  </a:cubicBezTo>
                  <a:cubicBezTo>
                    <a:pt x="1001070" y="2783947"/>
                    <a:pt x="732623" y="2450758"/>
                    <a:pt x="597821" y="1965231"/>
                  </a:cubicBezTo>
                  <a:lnTo>
                    <a:pt x="551403" y="1756839"/>
                  </a:lnTo>
                  <a:lnTo>
                    <a:pt x="550442" y="1756839"/>
                  </a:lnTo>
                  <a:cubicBezTo>
                    <a:pt x="531939" y="1646000"/>
                    <a:pt x="521365" y="1529883"/>
                    <a:pt x="524008" y="1408488"/>
                  </a:cubicBezTo>
                  <a:cubicBezTo>
                    <a:pt x="536399" y="752856"/>
                    <a:pt x="1013450" y="36917"/>
                    <a:pt x="1929023" y="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 name="Group 2">
            <a:extLst>
              <a:ext uri="{FF2B5EF4-FFF2-40B4-BE49-F238E27FC236}">
                <a16:creationId xmlns:a16="http://schemas.microsoft.com/office/drawing/2014/main" id="{0546F9A6-2BB5-574F-87BC-A4FAE53608F7}"/>
              </a:ext>
            </a:extLst>
          </p:cNvPr>
          <p:cNvGrpSpPr/>
          <p:nvPr/>
        </p:nvGrpSpPr>
        <p:grpSpPr>
          <a:xfrm>
            <a:off x="8985249" y="4308496"/>
            <a:ext cx="6407152" cy="8305800"/>
            <a:chOff x="8985249" y="4388010"/>
            <a:chExt cx="6407152" cy="8305800"/>
          </a:xfrm>
        </p:grpSpPr>
        <p:sp>
          <p:nvSpPr>
            <p:cNvPr id="31" name="Rectangle 30">
              <a:extLst>
                <a:ext uri="{FF2B5EF4-FFF2-40B4-BE49-F238E27FC236}">
                  <a16:creationId xmlns:a16="http://schemas.microsoft.com/office/drawing/2014/main" id="{19202F0E-200A-AC4D-83A1-C611652AC6BC}"/>
                </a:ext>
              </a:extLst>
            </p:cNvPr>
            <p:cNvSpPr/>
            <p:nvPr/>
          </p:nvSpPr>
          <p:spPr>
            <a:xfrm>
              <a:off x="8985249" y="4388010"/>
              <a:ext cx="6407152" cy="830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56">
              <a:extLst>
                <a:ext uri="{FF2B5EF4-FFF2-40B4-BE49-F238E27FC236}">
                  <a16:creationId xmlns:a16="http://schemas.microsoft.com/office/drawing/2014/main" id="{482555FF-2501-914F-B110-06CB7321E13F}"/>
                </a:ext>
              </a:extLst>
            </p:cNvPr>
            <p:cNvSpPr/>
            <p:nvPr/>
          </p:nvSpPr>
          <p:spPr>
            <a:xfrm>
              <a:off x="10143405" y="8658898"/>
              <a:ext cx="4090838" cy="2246769"/>
            </a:xfrm>
            <a:prstGeom prst="rect">
              <a:avLst/>
            </a:prstGeom>
          </p:spPr>
          <p:txBody>
            <a:bodyPr wrap="square">
              <a:spAutoFit/>
            </a:bodyPr>
            <a:lstStyle/>
            <a:p>
              <a:pPr algn="ct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a:t>
              </a:r>
            </a:p>
          </p:txBody>
        </p:sp>
        <p:grpSp>
          <p:nvGrpSpPr>
            <p:cNvPr id="33" name="Group 32">
              <a:extLst>
                <a:ext uri="{FF2B5EF4-FFF2-40B4-BE49-F238E27FC236}">
                  <a16:creationId xmlns:a16="http://schemas.microsoft.com/office/drawing/2014/main" id="{BC36952B-21D1-6947-AE42-7E9BA6A1F335}"/>
                </a:ext>
              </a:extLst>
            </p:cNvPr>
            <p:cNvGrpSpPr/>
            <p:nvPr/>
          </p:nvGrpSpPr>
          <p:grpSpPr>
            <a:xfrm>
              <a:off x="10143405" y="11412060"/>
              <a:ext cx="4090838" cy="657368"/>
              <a:chOff x="14310901" y="7373215"/>
              <a:chExt cx="5111631" cy="941052"/>
            </a:xfrm>
          </p:grpSpPr>
          <p:sp>
            <p:nvSpPr>
              <p:cNvPr id="76" name="Rounded Rectangle 75">
                <a:extLst>
                  <a:ext uri="{FF2B5EF4-FFF2-40B4-BE49-F238E27FC236}">
                    <a16:creationId xmlns:a16="http://schemas.microsoft.com/office/drawing/2014/main" id="{6DCD0386-F54C-0D48-A6BB-3C5D5DBC6CE9}"/>
                  </a:ext>
                </a:extLst>
              </p:cNvPr>
              <p:cNvSpPr/>
              <p:nvPr/>
            </p:nvSpPr>
            <p:spPr>
              <a:xfrm>
                <a:off x="14310901" y="7373215"/>
                <a:ext cx="5111631" cy="941052"/>
              </a:xfrm>
              <a:prstGeom prst="roundRect">
                <a:avLst>
                  <a:gd name="adj" fmla="val 50000"/>
                </a:avLst>
              </a:prstGeom>
              <a:solidFill>
                <a:schemeClr val="accent2">
                  <a:lumMod val="75000"/>
                </a:schemeClr>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spc="500"/>
              </a:p>
            </p:txBody>
          </p:sp>
          <p:sp>
            <p:nvSpPr>
              <p:cNvPr id="77" name="TextBox 76">
                <a:extLst>
                  <a:ext uri="{FF2B5EF4-FFF2-40B4-BE49-F238E27FC236}">
                    <a16:creationId xmlns:a16="http://schemas.microsoft.com/office/drawing/2014/main" id="{915EE8A1-5F1C-554C-B339-B2FD3CD5CF08}"/>
                  </a:ext>
                </a:extLst>
              </p:cNvPr>
              <p:cNvSpPr txBox="1"/>
              <p:nvPr/>
            </p:nvSpPr>
            <p:spPr>
              <a:xfrm>
                <a:off x="14574769" y="7563343"/>
                <a:ext cx="4652681" cy="528715"/>
              </a:xfrm>
              <a:prstGeom prst="rect">
                <a:avLst/>
              </a:prstGeom>
              <a:noFill/>
            </p:spPr>
            <p:txBody>
              <a:bodyPr wrap="square" rtlCol="0">
                <a:spAutoFit/>
              </a:bodyPr>
              <a:lstStyle/>
              <a:p>
                <a:pPr algn="ctr"/>
                <a:r>
                  <a:rPr lang="en-US" sz="1800" spc="500" dirty="0">
                    <a:solidFill>
                      <a:schemeClr val="bg1"/>
                    </a:solidFill>
                    <a:latin typeface="Lato Medium" panose="020F0502020204030203" pitchFamily="34" charset="0"/>
                    <a:ea typeface="Lato Medium" panose="020F0502020204030203" pitchFamily="34" charset="0"/>
                    <a:cs typeface="Lato Medium" panose="020F0502020204030203" pitchFamily="34" charset="0"/>
                  </a:rPr>
                  <a:t>YOUR TITLE</a:t>
                </a:r>
              </a:p>
            </p:txBody>
          </p:sp>
        </p:grpSp>
        <p:sp>
          <p:nvSpPr>
            <p:cNvPr id="44" name="CuadroTexto 395">
              <a:extLst>
                <a:ext uri="{FF2B5EF4-FFF2-40B4-BE49-F238E27FC236}">
                  <a16:creationId xmlns:a16="http://schemas.microsoft.com/office/drawing/2014/main" id="{53DA463B-CD83-E04A-810C-4E1145996605}"/>
                </a:ext>
              </a:extLst>
            </p:cNvPr>
            <p:cNvSpPr txBox="1"/>
            <p:nvPr/>
          </p:nvSpPr>
          <p:spPr>
            <a:xfrm flipH="1">
              <a:off x="9875848" y="5082778"/>
              <a:ext cx="4565148" cy="707886"/>
            </a:xfrm>
            <a:prstGeom prst="rect">
              <a:avLst/>
            </a:prstGeom>
            <a:noFill/>
          </p:spPr>
          <p:txBody>
            <a:bodyPr wrap="square" rtlCol="0">
              <a:spAutoFit/>
            </a:bodyPr>
            <a:lstStyle/>
            <a:p>
              <a:pPr algn="ctr"/>
              <a:r>
                <a:rPr lang="en-US" sz="4000" b="1" dirty="0">
                  <a:solidFill>
                    <a:schemeClr val="bg1"/>
                  </a:solidFill>
                  <a:latin typeface="Lato" panose="020F0502020204030203" pitchFamily="34" charset="0"/>
                  <a:ea typeface="Lato" panose="020F0502020204030203" pitchFamily="34" charset="0"/>
                  <a:cs typeface="Lato" panose="020F0502020204030203" pitchFamily="34" charset="0"/>
                </a:rPr>
                <a:t>Community</a:t>
              </a:r>
            </a:p>
          </p:txBody>
        </p:sp>
        <p:sp>
          <p:nvSpPr>
            <p:cNvPr id="91" name="Freeform 90">
              <a:extLst>
                <a:ext uri="{FF2B5EF4-FFF2-40B4-BE49-F238E27FC236}">
                  <a16:creationId xmlns:a16="http://schemas.microsoft.com/office/drawing/2014/main" id="{9C6DACE5-AB19-8849-B74E-E707618CF6D4}"/>
                </a:ext>
              </a:extLst>
            </p:cNvPr>
            <p:cNvSpPr/>
            <p:nvPr/>
          </p:nvSpPr>
          <p:spPr>
            <a:xfrm>
              <a:off x="11392912" y="6312838"/>
              <a:ext cx="1591826" cy="1971782"/>
            </a:xfrm>
            <a:custGeom>
              <a:avLst/>
              <a:gdLst>
                <a:gd name="connsiteX0" fmla="*/ 941665 w 3805555"/>
                <a:gd name="connsiteY0" fmla="*/ 3163064 h 4713910"/>
                <a:gd name="connsiteX1" fmla="*/ 943885 w 3805555"/>
                <a:gd name="connsiteY1" fmla="*/ 3164231 h 4713910"/>
                <a:gd name="connsiteX2" fmla="*/ 1968436 w 3805555"/>
                <a:gd name="connsiteY2" fmla="*/ 3702839 h 4713910"/>
                <a:gd name="connsiteX3" fmla="*/ 2117786 w 3805555"/>
                <a:gd name="connsiteY3" fmla="*/ 3781352 h 4713910"/>
                <a:gd name="connsiteX4" fmla="*/ 2117786 w 3805555"/>
                <a:gd name="connsiteY4" fmla="*/ 3780765 h 4713910"/>
                <a:gd name="connsiteX5" fmla="*/ 2115683 w 3805555"/>
                <a:gd name="connsiteY5" fmla="*/ 3779660 h 4713910"/>
                <a:gd name="connsiteX6" fmla="*/ 1016568 w 3805555"/>
                <a:gd name="connsiteY6" fmla="*/ 3202403 h 4713910"/>
                <a:gd name="connsiteX7" fmla="*/ 2301193 w 3805555"/>
                <a:gd name="connsiteY7" fmla="*/ 726263 h 4713910"/>
                <a:gd name="connsiteX8" fmla="*/ 2301089 w 3805555"/>
                <a:gd name="connsiteY8" fmla="*/ 726273 h 4713910"/>
                <a:gd name="connsiteX9" fmla="*/ 2270509 w 3805555"/>
                <a:gd name="connsiteY9" fmla="*/ 727043 h 4713910"/>
                <a:gd name="connsiteX10" fmla="*/ 2263985 w 3805555"/>
                <a:gd name="connsiteY10" fmla="*/ 729737 h 4713910"/>
                <a:gd name="connsiteX11" fmla="*/ 2254340 w 3805555"/>
                <a:gd name="connsiteY11" fmla="*/ 730637 h 4713910"/>
                <a:gd name="connsiteX12" fmla="*/ 2205080 w 3805555"/>
                <a:gd name="connsiteY12" fmla="*/ 754014 h 4713910"/>
                <a:gd name="connsiteX13" fmla="*/ 2176266 w 3805555"/>
                <a:gd name="connsiteY13" fmla="*/ 769555 h 4713910"/>
                <a:gd name="connsiteX14" fmla="*/ 2154718 w 3805555"/>
                <a:gd name="connsiteY14" fmla="*/ 774368 h 4713910"/>
                <a:gd name="connsiteX15" fmla="*/ 2154778 w 3805555"/>
                <a:gd name="connsiteY15" fmla="*/ 774380 h 4713910"/>
                <a:gd name="connsiteX16" fmla="*/ 2205208 w 3805555"/>
                <a:gd name="connsiteY16" fmla="*/ 754010 h 4713910"/>
                <a:gd name="connsiteX17" fmla="*/ 2263985 w 3805555"/>
                <a:gd name="connsiteY17" fmla="*/ 729737 h 4713910"/>
                <a:gd name="connsiteX18" fmla="*/ 2301089 w 3805555"/>
                <a:gd name="connsiteY18" fmla="*/ 726273 h 4713910"/>
                <a:gd name="connsiteX19" fmla="*/ 2301217 w 3805555"/>
                <a:gd name="connsiteY19" fmla="*/ 726270 h 4713910"/>
                <a:gd name="connsiteX20" fmla="*/ 1929023 w 3805555"/>
                <a:gd name="connsiteY20" fmla="*/ 0 h 4713910"/>
                <a:gd name="connsiteX21" fmla="*/ 2117786 w 3805555"/>
                <a:gd name="connsiteY21" fmla="*/ 1886 h 4713910"/>
                <a:gd name="connsiteX22" fmla="*/ 2117786 w 3805555"/>
                <a:gd name="connsiteY22" fmla="*/ 1619 h 4713910"/>
                <a:gd name="connsiteX23" fmla="*/ 2501350 w 3805555"/>
                <a:gd name="connsiteY23" fmla="*/ 57059 h 4713910"/>
                <a:gd name="connsiteX24" fmla="*/ 3458937 w 3805555"/>
                <a:gd name="connsiteY24" fmla="*/ 458336 h 4713910"/>
                <a:gd name="connsiteX25" fmla="*/ 3390161 w 3805555"/>
                <a:gd name="connsiteY25" fmla="*/ 505855 h 4713910"/>
                <a:gd name="connsiteX26" fmla="*/ 3379580 w 3805555"/>
                <a:gd name="connsiteY26" fmla="*/ 548095 h 4713910"/>
                <a:gd name="connsiteX27" fmla="*/ 3474809 w 3805555"/>
                <a:gd name="connsiteY27" fmla="*/ 653695 h 4713910"/>
                <a:gd name="connsiteX28" fmla="*/ 3347836 w 3805555"/>
                <a:gd name="connsiteY28" fmla="*/ 616735 h 4713910"/>
                <a:gd name="connsiteX29" fmla="*/ 3400742 w 3805555"/>
                <a:gd name="connsiteY29" fmla="*/ 727614 h 4713910"/>
                <a:gd name="connsiteX30" fmla="*/ 3215573 w 3805555"/>
                <a:gd name="connsiteY30" fmla="*/ 806814 h 4713910"/>
                <a:gd name="connsiteX31" fmla="*/ 3464228 w 3805555"/>
                <a:gd name="connsiteY31" fmla="*/ 1503770 h 4713910"/>
                <a:gd name="connsiteX32" fmla="*/ 3439305 w 3805555"/>
                <a:gd name="connsiteY32" fmla="*/ 1709813 h 4713910"/>
                <a:gd name="connsiteX33" fmla="*/ 3437910 w 3805555"/>
                <a:gd name="connsiteY33" fmla="*/ 1753042 h 4713910"/>
                <a:gd name="connsiteX34" fmla="*/ 3442969 w 3805555"/>
                <a:gd name="connsiteY34" fmla="*/ 1808711 h 4713910"/>
                <a:gd name="connsiteX35" fmla="*/ 3532592 w 3805555"/>
                <a:gd name="connsiteY35" fmla="*/ 1942838 h 4713910"/>
                <a:gd name="connsiteX36" fmla="*/ 3797042 w 3805555"/>
                <a:gd name="connsiteY36" fmla="*/ 2228184 h 4713910"/>
                <a:gd name="connsiteX37" fmla="*/ 3675396 w 3805555"/>
                <a:gd name="connsiteY37" fmla="*/ 2370857 h 4713910"/>
                <a:gd name="connsiteX38" fmla="*/ 3585482 w 3805555"/>
                <a:gd name="connsiteY38" fmla="*/ 2524099 h 4713910"/>
                <a:gd name="connsiteX39" fmla="*/ 3511436 w 3805555"/>
                <a:gd name="connsiteY39" fmla="*/ 2703761 h 4713910"/>
                <a:gd name="connsiteX40" fmla="*/ 3511436 w 3805555"/>
                <a:gd name="connsiteY40" fmla="*/ 2878139 h 4713910"/>
                <a:gd name="connsiteX41" fmla="*/ 3484991 w 3805555"/>
                <a:gd name="connsiteY41" fmla="*/ 3063085 h 4713910"/>
                <a:gd name="connsiteX42" fmla="*/ 3315744 w 3805555"/>
                <a:gd name="connsiteY42" fmla="*/ 3422410 h 4713910"/>
                <a:gd name="connsiteX43" fmla="*/ 2691642 w 3805555"/>
                <a:gd name="connsiteY43" fmla="*/ 3459400 h 4713910"/>
                <a:gd name="connsiteX44" fmla="*/ 2654619 w 3805555"/>
                <a:gd name="connsiteY44" fmla="*/ 3617926 h 4713910"/>
                <a:gd name="connsiteX45" fmla="*/ 2525039 w 3805555"/>
                <a:gd name="connsiteY45" fmla="*/ 4016882 h 4713910"/>
                <a:gd name="connsiteX46" fmla="*/ 2524977 w 3805555"/>
                <a:gd name="connsiteY46" fmla="*/ 4016852 h 4713910"/>
                <a:gd name="connsiteX47" fmla="*/ 2476165 w 3805555"/>
                <a:gd name="connsiteY47" fmla="*/ 4125041 h 4713910"/>
                <a:gd name="connsiteX48" fmla="*/ 2390273 w 3805555"/>
                <a:gd name="connsiteY48" fmla="*/ 4304463 h 4713910"/>
                <a:gd name="connsiteX49" fmla="*/ 2633531 w 3805555"/>
                <a:gd name="connsiteY49" fmla="*/ 4713910 h 4713910"/>
                <a:gd name="connsiteX50" fmla="*/ 0 w 3805555"/>
                <a:gd name="connsiteY50" fmla="*/ 4713910 h 4713910"/>
                <a:gd name="connsiteX51" fmla="*/ 682179 w 3805555"/>
                <a:gd name="connsiteY51" fmla="*/ 3739162 h 4713910"/>
                <a:gd name="connsiteX52" fmla="*/ 840826 w 3805555"/>
                <a:gd name="connsiteY52" fmla="*/ 3110463 h 4713910"/>
                <a:gd name="connsiteX53" fmla="*/ 882098 w 3805555"/>
                <a:gd name="connsiteY53" fmla="*/ 3133866 h 4713910"/>
                <a:gd name="connsiteX54" fmla="*/ 906724 w 3805555"/>
                <a:gd name="connsiteY54" fmla="*/ 3144713 h 4713910"/>
                <a:gd name="connsiteX55" fmla="*/ 906519 w 3805555"/>
                <a:gd name="connsiteY55" fmla="*/ 3144605 h 4713910"/>
                <a:gd name="connsiteX56" fmla="*/ 977928 w 3805555"/>
                <a:gd name="connsiteY56" fmla="*/ 3136686 h 4713910"/>
                <a:gd name="connsiteX57" fmla="*/ 983218 w 3805555"/>
                <a:gd name="connsiteY57" fmla="*/ 3036375 h 4713910"/>
                <a:gd name="connsiteX58" fmla="*/ 977928 w 3805555"/>
                <a:gd name="connsiteY58" fmla="*/ 2846311 h 4713910"/>
                <a:gd name="connsiteX59" fmla="*/ 597821 w 3805555"/>
                <a:gd name="connsiteY59" fmla="*/ 1965231 h 4713910"/>
                <a:gd name="connsiteX60" fmla="*/ 551403 w 3805555"/>
                <a:gd name="connsiteY60" fmla="*/ 1756839 h 4713910"/>
                <a:gd name="connsiteX61" fmla="*/ 550442 w 3805555"/>
                <a:gd name="connsiteY61" fmla="*/ 1756839 h 4713910"/>
                <a:gd name="connsiteX62" fmla="*/ 524008 w 3805555"/>
                <a:gd name="connsiteY62" fmla="*/ 1408488 h 4713910"/>
                <a:gd name="connsiteX63" fmla="*/ 1929023 w 3805555"/>
                <a:gd name="connsiteY63" fmla="*/ 0 h 4713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3805555" h="4713910">
                  <a:moveTo>
                    <a:pt x="941665" y="3163064"/>
                  </a:moveTo>
                  <a:lnTo>
                    <a:pt x="943885" y="3164231"/>
                  </a:lnTo>
                  <a:cubicBezTo>
                    <a:pt x="1020109" y="3204303"/>
                    <a:pt x="1253543" y="3327019"/>
                    <a:pt x="1968436" y="3702839"/>
                  </a:cubicBezTo>
                  <a:lnTo>
                    <a:pt x="2117786" y="3781352"/>
                  </a:lnTo>
                  <a:lnTo>
                    <a:pt x="2117786" y="3780765"/>
                  </a:lnTo>
                  <a:lnTo>
                    <a:pt x="2115683" y="3779660"/>
                  </a:lnTo>
                  <a:cubicBezTo>
                    <a:pt x="2100627" y="3771753"/>
                    <a:pt x="1980176" y="3708492"/>
                    <a:pt x="1016568" y="3202403"/>
                  </a:cubicBezTo>
                  <a:close/>
                  <a:moveTo>
                    <a:pt x="2301193" y="726263"/>
                  </a:moveTo>
                  <a:lnTo>
                    <a:pt x="2301089" y="726273"/>
                  </a:lnTo>
                  <a:lnTo>
                    <a:pt x="2270509" y="727043"/>
                  </a:lnTo>
                  <a:lnTo>
                    <a:pt x="2263985" y="729737"/>
                  </a:lnTo>
                  <a:lnTo>
                    <a:pt x="2254340" y="730637"/>
                  </a:lnTo>
                  <a:cubicBezTo>
                    <a:pt x="2238094" y="735297"/>
                    <a:pt x="2221447" y="743125"/>
                    <a:pt x="2205080" y="754014"/>
                  </a:cubicBezTo>
                  <a:cubicBezTo>
                    <a:pt x="2194168" y="761274"/>
                    <a:pt x="2184620" y="766306"/>
                    <a:pt x="2176266" y="769555"/>
                  </a:cubicBezTo>
                  <a:lnTo>
                    <a:pt x="2154718" y="774368"/>
                  </a:lnTo>
                  <a:lnTo>
                    <a:pt x="2154778" y="774380"/>
                  </a:lnTo>
                  <a:cubicBezTo>
                    <a:pt x="2167045" y="774132"/>
                    <a:pt x="2183400" y="768525"/>
                    <a:pt x="2205208" y="754010"/>
                  </a:cubicBezTo>
                  <a:lnTo>
                    <a:pt x="2263985" y="729737"/>
                  </a:lnTo>
                  <a:lnTo>
                    <a:pt x="2301089" y="726273"/>
                  </a:lnTo>
                  <a:lnTo>
                    <a:pt x="2301217" y="726270"/>
                  </a:lnTo>
                  <a:close/>
                  <a:moveTo>
                    <a:pt x="1929023" y="0"/>
                  </a:moveTo>
                  <a:lnTo>
                    <a:pt x="2117786" y="1886"/>
                  </a:lnTo>
                  <a:lnTo>
                    <a:pt x="2117786" y="1619"/>
                  </a:lnTo>
                  <a:cubicBezTo>
                    <a:pt x="2239468" y="6899"/>
                    <a:pt x="2366441" y="25379"/>
                    <a:pt x="2501350" y="57059"/>
                  </a:cubicBezTo>
                  <a:cubicBezTo>
                    <a:pt x="2501350" y="57059"/>
                    <a:pt x="3294931" y="294657"/>
                    <a:pt x="3458937" y="458336"/>
                  </a:cubicBezTo>
                  <a:cubicBezTo>
                    <a:pt x="3458937" y="458336"/>
                    <a:pt x="3310803" y="479456"/>
                    <a:pt x="3390161" y="505855"/>
                  </a:cubicBezTo>
                  <a:cubicBezTo>
                    <a:pt x="3469519" y="532255"/>
                    <a:pt x="3379580" y="548095"/>
                    <a:pt x="3379580" y="548095"/>
                  </a:cubicBezTo>
                  <a:cubicBezTo>
                    <a:pt x="3379580" y="548095"/>
                    <a:pt x="3474809" y="622015"/>
                    <a:pt x="3474809" y="653695"/>
                  </a:cubicBezTo>
                  <a:cubicBezTo>
                    <a:pt x="3474809" y="685374"/>
                    <a:pt x="3342545" y="563936"/>
                    <a:pt x="3347836" y="616735"/>
                  </a:cubicBezTo>
                  <a:cubicBezTo>
                    <a:pt x="3353127" y="669535"/>
                    <a:pt x="3416614" y="727614"/>
                    <a:pt x="3400742" y="727614"/>
                  </a:cubicBezTo>
                  <a:cubicBezTo>
                    <a:pt x="3384870" y="727614"/>
                    <a:pt x="3273769" y="706495"/>
                    <a:pt x="3215573" y="806814"/>
                  </a:cubicBezTo>
                  <a:cubicBezTo>
                    <a:pt x="3215573" y="806814"/>
                    <a:pt x="3511843" y="1186972"/>
                    <a:pt x="3464228" y="1503770"/>
                  </a:cubicBezTo>
                  <a:cubicBezTo>
                    <a:pt x="3450340" y="1592870"/>
                    <a:pt x="3442405" y="1658209"/>
                    <a:pt x="3439305" y="1709813"/>
                  </a:cubicBezTo>
                  <a:lnTo>
                    <a:pt x="3437910" y="1753042"/>
                  </a:lnTo>
                  <a:lnTo>
                    <a:pt x="3442969" y="1808711"/>
                  </a:lnTo>
                  <a:cubicBezTo>
                    <a:pt x="3454250" y="1861594"/>
                    <a:pt x="3483008" y="1893298"/>
                    <a:pt x="3532592" y="1942838"/>
                  </a:cubicBezTo>
                  <a:cubicBezTo>
                    <a:pt x="3638372" y="2048522"/>
                    <a:pt x="3775886" y="2191194"/>
                    <a:pt x="3797042" y="2228184"/>
                  </a:cubicBezTo>
                  <a:cubicBezTo>
                    <a:pt x="3818198" y="2265173"/>
                    <a:pt x="3807620" y="2333868"/>
                    <a:pt x="3675396" y="2370857"/>
                  </a:cubicBezTo>
                  <a:cubicBezTo>
                    <a:pt x="3543171" y="2407847"/>
                    <a:pt x="3522015" y="2434268"/>
                    <a:pt x="3585482" y="2524099"/>
                  </a:cubicBezTo>
                  <a:cubicBezTo>
                    <a:pt x="3648950" y="2613930"/>
                    <a:pt x="3588127" y="2693193"/>
                    <a:pt x="3511436" y="2703761"/>
                  </a:cubicBezTo>
                  <a:cubicBezTo>
                    <a:pt x="3511436" y="2703761"/>
                    <a:pt x="3556393" y="2830582"/>
                    <a:pt x="3511436" y="2878139"/>
                  </a:cubicBezTo>
                  <a:cubicBezTo>
                    <a:pt x="3463835" y="2925696"/>
                    <a:pt x="3410945" y="2967971"/>
                    <a:pt x="3484991" y="3063085"/>
                  </a:cubicBezTo>
                  <a:cubicBezTo>
                    <a:pt x="3559038" y="3158201"/>
                    <a:pt x="3490281" y="3359000"/>
                    <a:pt x="3315744" y="3422410"/>
                  </a:cubicBezTo>
                  <a:cubicBezTo>
                    <a:pt x="3141206" y="3485821"/>
                    <a:pt x="2723376" y="3443548"/>
                    <a:pt x="2691642" y="3459400"/>
                  </a:cubicBezTo>
                  <a:cubicBezTo>
                    <a:pt x="2659908" y="3475252"/>
                    <a:pt x="2628174" y="3512241"/>
                    <a:pt x="2654619" y="3617926"/>
                  </a:cubicBezTo>
                  <a:cubicBezTo>
                    <a:pt x="2667842" y="3673409"/>
                    <a:pt x="2596441" y="3853072"/>
                    <a:pt x="2525039" y="4016882"/>
                  </a:cubicBezTo>
                  <a:lnTo>
                    <a:pt x="2524977" y="4016852"/>
                  </a:lnTo>
                  <a:lnTo>
                    <a:pt x="2476165" y="4125041"/>
                  </a:lnTo>
                  <a:cubicBezTo>
                    <a:pt x="2428944" y="4227197"/>
                    <a:pt x="2390273" y="4304463"/>
                    <a:pt x="2390273" y="4304463"/>
                  </a:cubicBezTo>
                  <a:cubicBezTo>
                    <a:pt x="2390273" y="4304463"/>
                    <a:pt x="2390273" y="4304463"/>
                    <a:pt x="2633531" y="4713910"/>
                  </a:cubicBezTo>
                  <a:lnTo>
                    <a:pt x="0" y="4713910"/>
                  </a:lnTo>
                  <a:cubicBezTo>
                    <a:pt x="0" y="4713910"/>
                    <a:pt x="79323" y="4161817"/>
                    <a:pt x="682179" y="3739162"/>
                  </a:cubicBezTo>
                  <a:cubicBezTo>
                    <a:pt x="682179" y="3739162"/>
                    <a:pt x="671603" y="3348206"/>
                    <a:pt x="840826" y="3110463"/>
                  </a:cubicBezTo>
                  <a:cubicBezTo>
                    <a:pt x="840826" y="3110463"/>
                    <a:pt x="858673" y="3122350"/>
                    <a:pt x="882098" y="3133866"/>
                  </a:cubicBezTo>
                  <a:lnTo>
                    <a:pt x="906724" y="3144713"/>
                  </a:lnTo>
                  <a:lnTo>
                    <a:pt x="906519" y="3144605"/>
                  </a:lnTo>
                  <a:cubicBezTo>
                    <a:pt x="932967" y="3152525"/>
                    <a:pt x="959414" y="3155164"/>
                    <a:pt x="977928" y="3136686"/>
                  </a:cubicBezTo>
                  <a:cubicBezTo>
                    <a:pt x="1020245" y="3094450"/>
                    <a:pt x="999086" y="3062772"/>
                    <a:pt x="983218" y="3036375"/>
                  </a:cubicBezTo>
                  <a:cubicBezTo>
                    <a:pt x="967349" y="3009977"/>
                    <a:pt x="946191" y="2930784"/>
                    <a:pt x="977928" y="2846311"/>
                  </a:cubicBezTo>
                  <a:cubicBezTo>
                    <a:pt x="1001070" y="2783947"/>
                    <a:pt x="732623" y="2450758"/>
                    <a:pt x="597821" y="1965231"/>
                  </a:cubicBezTo>
                  <a:lnTo>
                    <a:pt x="551403" y="1756839"/>
                  </a:lnTo>
                  <a:lnTo>
                    <a:pt x="550442" y="1756839"/>
                  </a:lnTo>
                  <a:cubicBezTo>
                    <a:pt x="531939" y="1646000"/>
                    <a:pt x="521365" y="1529883"/>
                    <a:pt x="524008" y="1408488"/>
                  </a:cubicBezTo>
                  <a:cubicBezTo>
                    <a:pt x="536399" y="752856"/>
                    <a:pt x="1013450" y="36917"/>
                    <a:pt x="1929023"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F139D0BE-AF2C-0D4B-A98D-ADA1464E5F0F}"/>
              </a:ext>
            </a:extLst>
          </p:cNvPr>
          <p:cNvGrpSpPr/>
          <p:nvPr/>
        </p:nvGrpSpPr>
        <p:grpSpPr>
          <a:xfrm>
            <a:off x="16101375" y="4308496"/>
            <a:ext cx="6407152" cy="8305800"/>
            <a:chOff x="15890462" y="4388010"/>
            <a:chExt cx="6407152" cy="8305800"/>
          </a:xfrm>
        </p:grpSpPr>
        <p:sp>
          <p:nvSpPr>
            <p:cNvPr id="37" name="Rectangle 36">
              <a:extLst>
                <a:ext uri="{FF2B5EF4-FFF2-40B4-BE49-F238E27FC236}">
                  <a16:creationId xmlns:a16="http://schemas.microsoft.com/office/drawing/2014/main" id="{4FC56BB8-9646-5241-B956-43E331ACD26E}"/>
                </a:ext>
              </a:extLst>
            </p:cNvPr>
            <p:cNvSpPr/>
            <p:nvPr/>
          </p:nvSpPr>
          <p:spPr>
            <a:xfrm>
              <a:off x="15890462" y="4388010"/>
              <a:ext cx="6407152" cy="8305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56">
              <a:extLst>
                <a:ext uri="{FF2B5EF4-FFF2-40B4-BE49-F238E27FC236}">
                  <a16:creationId xmlns:a16="http://schemas.microsoft.com/office/drawing/2014/main" id="{A7424637-EFA4-534F-B3FB-10E1532535B9}"/>
                </a:ext>
              </a:extLst>
            </p:cNvPr>
            <p:cNvSpPr/>
            <p:nvPr/>
          </p:nvSpPr>
          <p:spPr>
            <a:xfrm>
              <a:off x="17048618" y="8658898"/>
              <a:ext cx="4090838" cy="2246769"/>
            </a:xfrm>
            <a:prstGeom prst="rect">
              <a:avLst/>
            </a:prstGeom>
          </p:spPr>
          <p:txBody>
            <a:bodyPr wrap="square">
              <a:spAutoFit/>
            </a:bodyPr>
            <a:lstStyle/>
            <a:p>
              <a:pPr algn="ct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a:t>
              </a:r>
            </a:p>
          </p:txBody>
        </p:sp>
        <p:grpSp>
          <p:nvGrpSpPr>
            <p:cNvPr id="39" name="Group 38">
              <a:extLst>
                <a:ext uri="{FF2B5EF4-FFF2-40B4-BE49-F238E27FC236}">
                  <a16:creationId xmlns:a16="http://schemas.microsoft.com/office/drawing/2014/main" id="{91BAA862-4F5F-C54E-91D7-4D548372B32F}"/>
                </a:ext>
              </a:extLst>
            </p:cNvPr>
            <p:cNvGrpSpPr/>
            <p:nvPr/>
          </p:nvGrpSpPr>
          <p:grpSpPr>
            <a:xfrm>
              <a:off x="17048618" y="11412060"/>
              <a:ext cx="4090838" cy="657368"/>
              <a:chOff x="14310901" y="7373215"/>
              <a:chExt cx="5111631" cy="941052"/>
            </a:xfrm>
          </p:grpSpPr>
          <p:sp>
            <p:nvSpPr>
              <p:cNvPr id="72" name="Rounded Rectangle 71">
                <a:extLst>
                  <a:ext uri="{FF2B5EF4-FFF2-40B4-BE49-F238E27FC236}">
                    <a16:creationId xmlns:a16="http://schemas.microsoft.com/office/drawing/2014/main" id="{8938396E-0AA0-DE4E-9DFE-146A715EDB8A}"/>
                  </a:ext>
                </a:extLst>
              </p:cNvPr>
              <p:cNvSpPr/>
              <p:nvPr/>
            </p:nvSpPr>
            <p:spPr>
              <a:xfrm>
                <a:off x="14310901" y="7373215"/>
                <a:ext cx="5111631" cy="941052"/>
              </a:xfrm>
              <a:prstGeom prst="roundRect">
                <a:avLst>
                  <a:gd name="adj" fmla="val 50000"/>
                </a:avLst>
              </a:prstGeom>
              <a:solidFill>
                <a:schemeClr val="accent3">
                  <a:lumMod val="75000"/>
                </a:schemeClr>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spc="500"/>
              </a:p>
            </p:txBody>
          </p:sp>
          <p:sp>
            <p:nvSpPr>
              <p:cNvPr id="73" name="TextBox 72">
                <a:extLst>
                  <a:ext uri="{FF2B5EF4-FFF2-40B4-BE49-F238E27FC236}">
                    <a16:creationId xmlns:a16="http://schemas.microsoft.com/office/drawing/2014/main" id="{E07483BB-BD8E-7B43-B806-DF320CEE6F83}"/>
                  </a:ext>
                </a:extLst>
              </p:cNvPr>
              <p:cNvSpPr txBox="1"/>
              <p:nvPr/>
            </p:nvSpPr>
            <p:spPr>
              <a:xfrm>
                <a:off x="14574769" y="7563343"/>
                <a:ext cx="4652681" cy="528715"/>
              </a:xfrm>
              <a:prstGeom prst="rect">
                <a:avLst/>
              </a:prstGeom>
              <a:noFill/>
            </p:spPr>
            <p:txBody>
              <a:bodyPr wrap="square" rtlCol="0">
                <a:spAutoFit/>
              </a:bodyPr>
              <a:lstStyle/>
              <a:p>
                <a:pPr algn="ctr"/>
                <a:r>
                  <a:rPr lang="en-US" sz="1800" spc="500" dirty="0">
                    <a:solidFill>
                      <a:schemeClr val="bg1"/>
                    </a:solidFill>
                    <a:latin typeface="Lato Medium" panose="020F0502020204030203" pitchFamily="34" charset="0"/>
                    <a:ea typeface="Lato Medium" panose="020F0502020204030203" pitchFamily="34" charset="0"/>
                    <a:cs typeface="Lato Medium" panose="020F0502020204030203" pitchFamily="34" charset="0"/>
                  </a:rPr>
                  <a:t>YOUR TITLE</a:t>
                </a:r>
              </a:p>
            </p:txBody>
          </p:sp>
        </p:grpSp>
        <p:sp>
          <p:nvSpPr>
            <p:cNvPr id="45" name="CuadroTexto 395">
              <a:extLst>
                <a:ext uri="{FF2B5EF4-FFF2-40B4-BE49-F238E27FC236}">
                  <a16:creationId xmlns:a16="http://schemas.microsoft.com/office/drawing/2014/main" id="{A4E439EC-FD11-F845-AE28-C2029ED89CA0}"/>
                </a:ext>
              </a:extLst>
            </p:cNvPr>
            <p:cNvSpPr txBox="1"/>
            <p:nvPr/>
          </p:nvSpPr>
          <p:spPr>
            <a:xfrm flipH="1">
              <a:off x="16811463" y="5082778"/>
              <a:ext cx="4565148" cy="707886"/>
            </a:xfrm>
            <a:prstGeom prst="rect">
              <a:avLst/>
            </a:prstGeom>
            <a:noFill/>
          </p:spPr>
          <p:txBody>
            <a:bodyPr wrap="square" rtlCol="0">
              <a:spAutoFit/>
            </a:bodyPr>
            <a:lstStyle/>
            <a:p>
              <a:pPr algn="ctr"/>
              <a:r>
                <a:rPr lang="en-US" sz="4000" b="1" dirty="0">
                  <a:solidFill>
                    <a:schemeClr val="bg1"/>
                  </a:solidFill>
                  <a:latin typeface="Lato" panose="020F0502020204030203" pitchFamily="34" charset="0"/>
                  <a:ea typeface="Lato" panose="020F0502020204030203" pitchFamily="34" charset="0"/>
                  <a:cs typeface="Lato" panose="020F0502020204030203" pitchFamily="34" charset="0"/>
                </a:rPr>
                <a:t>Competitors</a:t>
              </a:r>
            </a:p>
          </p:txBody>
        </p:sp>
        <p:sp>
          <p:nvSpPr>
            <p:cNvPr id="92" name="Freeform 91">
              <a:extLst>
                <a:ext uri="{FF2B5EF4-FFF2-40B4-BE49-F238E27FC236}">
                  <a16:creationId xmlns:a16="http://schemas.microsoft.com/office/drawing/2014/main" id="{3F4DF3D9-13BF-8744-A4C4-5ACDC4FCBD48}"/>
                </a:ext>
              </a:extLst>
            </p:cNvPr>
            <p:cNvSpPr/>
            <p:nvPr/>
          </p:nvSpPr>
          <p:spPr>
            <a:xfrm>
              <a:off x="18298124" y="6312838"/>
              <a:ext cx="1591826" cy="1971782"/>
            </a:xfrm>
            <a:custGeom>
              <a:avLst/>
              <a:gdLst>
                <a:gd name="connsiteX0" fmla="*/ 941665 w 3805555"/>
                <a:gd name="connsiteY0" fmla="*/ 3163064 h 4713910"/>
                <a:gd name="connsiteX1" fmla="*/ 943885 w 3805555"/>
                <a:gd name="connsiteY1" fmla="*/ 3164231 h 4713910"/>
                <a:gd name="connsiteX2" fmla="*/ 1968436 w 3805555"/>
                <a:gd name="connsiteY2" fmla="*/ 3702839 h 4713910"/>
                <a:gd name="connsiteX3" fmla="*/ 2117786 w 3805555"/>
                <a:gd name="connsiteY3" fmla="*/ 3781352 h 4713910"/>
                <a:gd name="connsiteX4" fmla="*/ 2117786 w 3805555"/>
                <a:gd name="connsiteY4" fmla="*/ 3780765 h 4713910"/>
                <a:gd name="connsiteX5" fmla="*/ 2115683 w 3805555"/>
                <a:gd name="connsiteY5" fmla="*/ 3779660 h 4713910"/>
                <a:gd name="connsiteX6" fmla="*/ 1016568 w 3805555"/>
                <a:gd name="connsiteY6" fmla="*/ 3202403 h 4713910"/>
                <a:gd name="connsiteX7" fmla="*/ 2301193 w 3805555"/>
                <a:gd name="connsiteY7" fmla="*/ 726263 h 4713910"/>
                <a:gd name="connsiteX8" fmla="*/ 2301089 w 3805555"/>
                <a:gd name="connsiteY8" fmla="*/ 726273 h 4713910"/>
                <a:gd name="connsiteX9" fmla="*/ 2270509 w 3805555"/>
                <a:gd name="connsiteY9" fmla="*/ 727043 h 4713910"/>
                <a:gd name="connsiteX10" fmla="*/ 2263985 w 3805555"/>
                <a:gd name="connsiteY10" fmla="*/ 729737 h 4713910"/>
                <a:gd name="connsiteX11" fmla="*/ 2254340 w 3805555"/>
                <a:gd name="connsiteY11" fmla="*/ 730637 h 4713910"/>
                <a:gd name="connsiteX12" fmla="*/ 2205080 w 3805555"/>
                <a:gd name="connsiteY12" fmla="*/ 754014 h 4713910"/>
                <a:gd name="connsiteX13" fmla="*/ 2176266 w 3805555"/>
                <a:gd name="connsiteY13" fmla="*/ 769555 h 4713910"/>
                <a:gd name="connsiteX14" fmla="*/ 2154718 w 3805555"/>
                <a:gd name="connsiteY14" fmla="*/ 774368 h 4713910"/>
                <a:gd name="connsiteX15" fmla="*/ 2154778 w 3805555"/>
                <a:gd name="connsiteY15" fmla="*/ 774380 h 4713910"/>
                <a:gd name="connsiteX16" fmla="*/ 2205208 w 3805555"/>
                <a:gd name="connsiteY16" fmla="*/ 754010 h 4713910"/>
                <a:gd name="connsiteX17" fmla="*/ 2263985 w 3805555"/>
                <a:gd name="connsiteY17" fmla="*/ 729737 h 4713910"/>
                <a:gd name="connsiteX18" fmla="*/ 2301089 w 3805555"/>
                <a:gd name="connsiteY18" fmla="*/ 726273 h 4713910"/>
                <a:gd name="connsiteX19" fmla="*/ 2301217 w 3805555"/>
                <a:gd name="connsiteY19" fmla="*/ 726270 h 4713910"/>
                <a:gd name="connsiteX20" fmla="*/ 1929023 w 3805555"/>
                <a:gd name="connsiteY20" fmla="*/ 0 h 4713910"/>
                <a:gd name="connsiteX21" fmla="*/ 2117786 w 3805555"/>
                <a:gd name="connsiteY21" fmla="*/ 1886 h 4713910"/>
                <a:gd name="connsiteX22" fmla="*/ 2117786 w 3805555"/>
                <a:gd name="connsiteY22" fmla="*/ 1619 h 4713910"/>
                <a:gd name="connsiteX23" fmla="*/ 2501350 w 3805555"/>
                <a:gd name="connsiteY23" fmla="*/ 57059 h 4713910"/>
                <a:gd name="connsiteX24" fmla="*/ 3458937 w 3805555"/>
                <a:gd name="connsiteY24" fmla="*/ 458336 h 4713910"/>
                <a:gd name="connsiteX25" fmla="*/ 3390161 w 3805555"/>
                <a:gd name="connsiteY25" fmla="*/ 505855 h 4713910"/>
                <a:gd name="connsiteX26" fmla="*/ 3379580 w 3805555"/>
                <a:gd name="connsiteY26" fmla="*/ 548095 h 4713910"/>
                <a:gd name="connsiteX27" fmla="*/ 3474809 w 3805555"/>
                <a:gd name="connsiteY27" fmla="*/ 653695 h 4713910"/>
                <a:gd name="connsiteX28" fmla="*/ 3347836 w 3805555"/>
                <a:gd name="connsiteY28" fmla="*/ 616735 h 4713910"/>
                <a:gd name="connsiteX29" fmla="*/ 3400742 w 3805555"/>
                <a:gd name="connsiteY29" fmla="*/ 727614 h 4713910"/>
                <a:gd name="connsiteX30" fmla="*/ 3215573 w 3805555"/>
                <a:gd name="connsiteY30" fmla="*/ 806814 h 4713910"/>
                <a:gd name="connsiteX31" fmla="*/ 3464228 w 3805555"/>
                <a:gd name="connsiteY31" fmla="*/ 1503770 h 4713910"/>
                <a:gd name="connsiteX32" fmla="*/ 3439305 w 3805555"/>
                <a:gd name="connsiteY32" fmla="*/ 1709813 h 4713910"/>
                <a:gd name="connsiteX33" fmla="*/ 3437910 w 3805555"/>
                <a:gd name="connsiteY33" fmla="*/ 1753042 h 4713910"/>
                <a:gd name="connsiteX34" fmla="*/ 3442969 w 3805555"/>
                <a:gd name="connsiteY34" fmla="*/ 1808711 h 4713910"/>
                <a:gd name="connsiteX35" fmla="*/ 3532592 w 3805555"/>
                <a:gd name="connsiteY35" fmla="*/ 1942838 h 4713910"/>
                <a:gd name="connsiteX36" fmla="*/ 3797042 w 3805555"/>
                <a:gd name="connsiteY36" fmla="*/ 2228184 h 4713910"/>
                <a:gd name="connsiteX37" fmla="*/ 3675396 w 3805555"/>
                <a:gd name="connsiteY37" fmla="*/ 2370857 h 4713910"/>
                <a:gd name="connsiteX38" fmla="*/ 3585482 w 3805555"/>
                <a:gd name="connsiteY38" fmla="*/ 2524099 h 4713910"/>
                <a:gd name="connsiteX39" fmla="*/ 3511436 w 3805555"/>
                <a:gd name="connsiteY39" fmla="*/ 2703761 h 4713910"/>
                <a:gd name="connsiteX40" fmla="*/ 3511436 w 3805555"/>
                <a:gd name="connsiteY40" fmla="*/ 2878139 h 4713910"/>
                <a:gd name="connsiteX41" fmla="*/ 3484991 w 3805555"/>
                <a:gd name="connsiteY41" fmla="*/ 3063085 h 4713910"/>
                <a:gd name="connsiteX42" fmla="*/ 3315744 w 3805555"/>
                <a:gd name="connsiteY42" fmla="*/ 3422410 h 4713910"/>
                <a:gd name="connsiteX43" fmla="*/ 2691642 w 3805555"/>
                <a:gd name="connsiteY43" fmla="*/ 3459400 h 4713910"/>
                <a:gd name="connsiteX44" fmla="*/ 2654619 w 3805555"/>
                <a:gd name="connsiteY44" fmla="*/ 3617926 h 4713910"/>
                <a:gd name="connsiteX45" fmla="*/ 2525039 w 3805555"/>
                <a:gd name="connsiteY45" fmla="*/ 4016882 h 4713910"/>
                <a:gd name="connsiteX46" fmla="*/ 2524977 w 3805555"/>
                <a:gd name="connsiteY46" fmla="*/ 4016852 h 4713910"/>
                <a:gd name="connsiteX47" fmla="*/ 2476165 w 3805555"/>
                <a:gd name="connsiteY47" fmla="*/ 4125041 h 4713910"/>
                <a:gd name="connsiteX48" fmla="*/ 2390273 w 3805555"/>
                <a:gd name="connsiteY48" fmla="*/ 4304463 h 4713910"/>
                <a:gd name="connsiteX49" fmla="*/ 2633531 w 3805555"/>
                <a:gd name="connsiteY49" fmla="*/ 4713910 h 4713910"/>
                <a:gd name="connsiteX50" fmla="*/ 0 w 3805555"/>
                <a:gd name="connsiteY50" fmla="*/ 4713910 h 4713910"/>
                <a:gd name="connsiteX51" fmla="*/ 682179 w 3805555"/>
                <a:gd name="connsiteY51" fmla="*/ 3739162 h 4713910"/>
                <a:gd name="connsiteX52" fmla="*/ 840826 w 3805555"/>
                <a:gd name="connsiteY52" fmla="*/ 3110463 h 4713910"/>
                <a:gd name="connsiteX53" fmla="*/ 882098 w 3805555"/>
                <a:gd name="connsiteY53" fmla="*/ 3133866 h 4713910"/>
                <a:gd name="connsiteX54" fmla="*/ 906724 w 3805555"/>
                <a:gd name="connsiteY54" fmla="*/ 3144713 h 4713910"/>
                <a:gd name="connsiteX55" fmla="*/ 906519 w 3805555"/>
                <a:gd name="connsiteY55" fmla="*/ 3144605 h 4713910"/>
                <a:gd name="connsiteX56" fmla="*/ 977928 w 3805555"/>
                <a:gd name="connsiteY56" fmla="*/ 3136686 h 4713910"/>
                <a:gd name="connsiteX57" fmla="*/ 983218 w 3805555"/>
                <a:gd name="connsiteY57" fmla="*/ 3036375 h 4713910"/>
                <a:gd name="connsiteX58" fmla="*/ 977928 w 3805555"/>
                <a:gd name="connsiteY58" fmla="*/ 2846311 h 4713910"/>
                <a:gd name="connsiteX59" fmla="*/ 597821 w 3805555"/>
                <a:gd name="connsiteY59" fmla="*/ 1965231 h 4713910"/>
                <a:gd name="connsiteX60" fmla="*/ 551403 w 3805555"/>
                <a:gd name="connsiteY60" fmla="*/ 1756839 h 4713910"/>
                <a:gd name="connsiteX61" fmla="*/ 550442 w 3805555"/>
                <a:gd name="connsiteY61" fmla="*/ 1756839 h 4713910"/>
                <a:gd name="connsiteX62" fmla="*/ 524008 w 3805555"/>
                <a:gd name="connsiteY62" fmla="*/ 1408488 h 4713910"/>
                <a:gd name="connsiteX63" fmla="*/ 1929023 w 3805555"/>
                <a:gd name="connsiteY63" fmla="*/ 0 h 4713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3805555" h="4713910">
                  <a:moveTo>
                    <a:pt x="941665" y="3163064"/>
                  </a:moveTo>
                  <a:lnTo>
                    <a:pt x="943885" y="3164231"/>
                  </a:lnTo>
                  <a:cubicBezTo>
                    <a:pt x="1020109" y="3204303"/>
                    <a:pt x="1253543" y="3327019"/>
                    <a:pt x="1968436" y="3702839"/>
                  </a:cubicBezTo>
                  <a:lnTo>
                    <a:pt x="2117786" y="3781352"/>
                  </a:lnTo>
                  <a:lnTo>
                    <a:pt x="2117786" y="3780765"/>
                  </a:lnTo>
                  <a:lnTo>
                    <a:pt x="2115683" y="3779660"/>
                  </a:lnTo>
                  <a:cubicBezTo>
                    <a:pt x="2100627" y="3771753"/>
                    <a:pt x="1980176" y="3708492"/>
                    <a:pt x="1016568" y="3202403"/>
                  </a:cubicBezTo>
                  <a:close/>
                  <a:moveTo>
                    <a:pt x="2301193" y="726263"/>
                  </a:moveTo>
                  <a:lnTo>
                    <a:pt x="2301089" y="726273"/>
                  </a:lnTo>
                  <a:lnTo>
                    <a:pt x="2270509" y="727043"/>
                  </a:lnTo>
                  <a:lnTo>
                    <a:pt x="2263985" y="729737"/>
                  </a:lnTo>
                  <a:lnTo>
                    <a:pt x="2254340" y="730637"/>
                  </a:lnTo>
                  <a:cubicBezTo>
                    <a:pt x="2238094" y="735297"/>
                    <a:pt x="2221447" y="743125"/>
                    <a:pt x="2205080" y="754014"/>
                  </a:cubicBezTo>
                  <a:cubicBezTo>
                    <a:pt x="2194168" y="761274"/>
                    <a:pt x="2184620" y="766306"/>
                    <a:pt x="2176266" y="769555"/>
                  </a:cubicBezTo>
                  <a:lnTo>
                    <a:pt x="2154718" y="774368"/>
                  </a:lnTo>
                  <a:lnTo>
                    <a:pt x="2154778" y="774380"/>
                  </a:lnTo>
                  <a:cubicBezTo>
                    <a:pt x="2167045" y="774132"/>
                    <a:pt x="2183400" y="768525"/>
                    <a:pt x="2205208" y="754010"/>
                  </a:cubicBezTo>
                  <a:lnTo>
                    <a:pt x="2263985" y="729737"/>
                  </a:lnTo>
                  <a:lnTo>
                    <a:pt x="2301089" y="726273"/>
                  </a:lnTo>
                  <a:lnTo>
                    <a:pt x="2301217" y="726270"/>
                  </a:lnTo>
                  <a:close/>
                  <a:moveTo>
                    <a:pt x="1929023" y="0"/>
                  </a:moveTo>
                  <a:lnTo>
                    <a:pt x="2117786" y="1886"/>
                  </a:lnTo>
                  <a:lnTo>
                    <a:pt x="2117786" y="1619"/>
                  </a:lnTo>
                  <a:cubicBezTo>
                    <a:pt x="2239468" y="6899"/>
                    <a:pt x="2366441" y="25379"/>
                    <a:pt x="2501350" y="57059"/>
                  </a:cubicBezTo>
                  <a:cubicBezTo>
                    <a:pt x="2501350" y="57059"/>
                    <a:pt x="3294931" y="294657"/>
                    <a:pt x="3458937" y="458336"/>
                  </a:cubicBezTo>
                  <a:cubicBezTo>
                    <a:pt x="3458937" y="458336"/>
                    <a:pt x="3310803" y="479456"/>
                    <a:pt x="3390161" y="505855"/>
                  </a:cubicBezTo>
                  <a:cubicBezTo>
                    <a:pt x="3469519" y="532255"/>
                    <a:pt x="3379580" y="548095"/>
                    <a:pt x="3379580" y="548095"/>
                  </a:cubicBezTo>
                  <a:cubicBezTo>
                    <a:pt x="3379580" y="548095"/>
                    <a:pt x="3474809" y="622015"/>
                    <a:pt x="3474809" y="653695"/>
                  </a:cubicBezTo>
                  <a:cubicBezTo>
                    <a:pt x="3474809" y="685374"/>
                    <a:pt x="3342545" y="563936"/>
                    <a:pt x="3347836" y="616735"/>
                  </a:cubicBezTo>
                  <a:cubicBezTo>
                    <a:pt x="3353127" y="669535"/>
                    <a:pt x="3416614" y="727614"/>
                    <a:pt x="3400742" y="727614"/>
                  </a:cubicBezTo>
                  <a:cubicBezTo>
                    <a:pt x="3384870" y="727614"/>
                    <a:pt x="3273769" y="706495"/>
                    <a:pt x="3215573" y="806814"/>
                  </a:cubicBezTo>
                  <a:cubicBezTo>
                    <a:pt x="3215573" y="806814"/>
                    <a:pt x="3511843" y="1186972"/>
                    <a:pt x="3464228" y="1503770"/>
                  </a:cubicBezTo>
                  <a:cubicBezTo>
                    <a:pt x="3450340" y="1592870"/>
                    <a:pt x="3442405" y="1658209"/>
                    <a:pt x="3439305" y="1709813"/>
                  </a:cubicBezTo>
                  <a:lnTo>
                    <a:pt x="3437910" y="1753042"/>
                  </a:lnTo>
                  <a:lnTo>
                    <a:pt x="3442969" y="1808711"/>
                  </a:lnTo>
                  <a:cubicBezTo>
                    <a:pt x="3454250" y="1861594"/>
                    <a:pt x="3483008" y="1893298"/>
                    <a:pt x="3532592" y="1942838"/>
                  </a:cubicBezTo>
                  <a:cubicBezTo>
                    <a:pt x="3638372" y="2048522"/>
                    <a:pt x="3775886" y="2191194"/>
                    <a:pt x="3797042" y="2228184"/>
                  </a:cubicBezTo>
                  <a:cubicBezTo>
                    <a:pt x="3818198" y="2265173"/>
                    <a:pt x="3807620" y="2333868"/>
                    <a:pt x="3675396" y="2370857"/>
                  </a:cubicBezTo>
                  <a:cubicBezTo>
                    <a:pt x="3543171" y="2407847"/>
                    <a:pt x="3522015" y="2434268"/>
                    <a:pt x="3585482" y="2524099"/>
                  </a:cubicBezTo>
                  <a:cubicBezTo>
                    <a:pt x="3648950" y="2613930"/>
                    <a:pt x="3588127" y="2693193"/>
                    <a:pt x="3511436" y="2703761"/>
                  </a:cubicBezTo>
                  <a:cubicBezTo>
                    <a:pt x="3511436" y="2703761"/>
                    <a:pt x="3556393" y="2830582"/>
                    <a:pt x="3511436" y="2878139"/>
                  </a:cubicBezTo>
                  <a:cubicBezTo>
                    <a:pt x="3463835" y="2925696"/>
                    <a:pt x="3410945" y="2967971"/>
                    <a:pt x="3484991" y="3063085"/>
                  </a:cubicBezTo>
                  <a:cubicBezTo>
                    <a:pt x="3559038" y="3158201"/>
                    <a:pt x="3490281" y="3359000"/>
                    <a:pt x="3315744" y="3422410"/>
                  </a:cubicBezTo>
                  <a:cubicBezTo>
                    <a:pt x="3141206" y="3485821"/>
                    <a:pt x="2723376" y="3443548"/>
                    <a:pt x="2691642" y="3459400"/>
                  </a:cubicBezTo>
                  <a:cubicBezTo>
                    <a:pt x="2659908" y="3475252"/>
                    <a:pt x="2628174" y="3512241"/>
                    <a:pt x="2654619" y="3617926"/>
                  </a:cubicBezTo>
                  <a:cubicBezTo>
                    <a:pt x="2667842" y="3673409"/>
                    <a:pt x="2596441" y="3853072"/>
                    <a:pt x="2525039" y="4016882"/>
                  </a:cubicBezTo>
                  <a:lnTo>
                    <a:pt x="2524977" y="4016852"/>
                  </a:lnTo>
                  <a:lnTo>
                    <a:pt x="2476165" y="4125041"/>
                  </a:lnTo>
                  <a:cubicBezTo>
                    <a:pt x="2428944" y="4227197"/>
                    <a:pt x="2390273" y="4304463"/>
                    <a:pt x="2390273" y="4304463"/>
                  </a:cubicBezTo>
                  <a:cubicBezTo>
                    <a:pt x="2390273" y="4304463"/>
                    <a:pt x="2390273" y="4304463"/>
                    <a:pt x="2633531" y="4713910"/>
                  </a:cubicBezTo>
                  <a:lnTo>
                    <a:pt x="0" y="4713910"/>
                  </a:lnTo>
                  <a:cubicBezTo>
                    <a:pt x="0" y="4713910"/>
                    <a:pt x="79323" y="4161817"/>
                    <a:pt x="682179" y="3739162"/>
                  </a:cubicBezTo>
                  <a:cubicBezTo>
                    <a:pt x="682179" y="3739162"/>
                    <a:pt x="671603" y="3348206"/>
                    <a:pt x="840826" y="3110463"/>
                  </a:cubicBezTo>
                  <a:cubicBezTo>
                    <a:pt x="840826" y="3110463"/>
                    <a:pt x="858673" y="3122350"/>
                    <a:pt x="882098" y="3133866"/>
                  </a:cubicBezTo>
                  <a:lnTo>
                    <a:pt x="906724" y="3144713"/>
                  </a:lnTo>
                  <a:lnTo>
                    <a:pt x="906519" y="3144605"/>
                  </a:lnTo>
                  <a:cubicBezTo>
                    <a:pt x="932967" y="3152525"/>
                    <a:pt x="959414" y="3155164"/>
                    <a:pt x="977928" y="3136686"/>
                  </a:cubicBezTo>
                  <a:cubicBezTo>
                    <a:pt x="1020245" y="3094450"/>
                    <a:pt x="999086" y="3062772"/>
                    <a:pt x="983218" y="3036375"/>
                  </a:cubicBezTo>
                  <a:cubicBezTo>
                    <a:pt x="967349" y="3009977"/>
                    <a:pt x="946191" y="2930784"/>
                    <a:pt x="977928" y="2846311"/>
                  </a:cubicBezTo>
                  <a:cubicBezTo>
                    <a:pt x="1001070" y="2783947"/>
                    <a:pt x="732623" y="2450758"/>
                    <a:pt x="597821" y="1965231"/>
                  </a:cubicBezTo>
                  <a:lnTo>
                    <a:pt x="551403" y="1756839"/>
                  </a:lnTo>
                  <a:lnTo>
                    <a:pt x="550442" y="1756839"/>
                  </a:lnTo>
                  <a:cubicBezTo>
                    <a:pt x="531939" y="1646000"/>
                    <a:pt x="521365" y="1529883"/>
                    <a:pt x="524008" y="1408488"/>
                  </a:cubicBezTo>
                  <a:cubicBezTo>
                    <a:pt x="536399" y="752856"/>
                    <a:pt x="1013450" y="36917"/>
                    <a:pt x="1929023"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27102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Grupo 349">
            <a:extLst>
              <a:ext uri="{FF2B5EF4-FFF2-40B4-BE49-F238E27FC236}">
                <a16:creationId xmlns:a16="http://schemas.microsoft.com/office/drawing/2014/main" id="{36C83D52-B2E4-1245-B8E9-E24120B9A344}"/>
              </a:ext>
            </a:extLst>
          </p:cNvPr>
          <p:cNvGrpSpPr/>
          <p:nvPr/>
        </p:nvGrpSpPr>
        <p:grpSpPr>
          <a:xfrm>
            <a:off x="5001640" y="1022190"/>
            <a:ext cx="14374372" cy="2160074"/>
            <a:chOff x="5001640" y="861425"/>
            <a:chExt cx="14374372" cy="2160074"/>
          </a:xfrm>
        </p:grpSpPr>
        <p:sp>
          <p:nvSpPr>
            <p:cNvPr id="50" name="CuadroTexto 350">
              <a:extLst>
                <a:ext uri="{FF2B5EF4-FFF2-40B4-BE49-F238E27FC236}">
                  <a16:creationId xmlns:a16="http://schemas.microsoft.com/office/drawing/2014/main" id="{A8CF3433-E8F0-E443-A5B4-69DCB9737015}"/>
                </a:ext>
              </a:extLst>
            </p:cNvPr>
            <p:cNvSpPr txBox="1"/>
            <p:nvPr/>
          </p:nvSpPr>
          <p:spPr>
            <a:xfrm>
              <a:off x="8860110" y="861425"/>
              <a:ext cx="6657592" cy="1107996"/>
            </a:xfrm>
            <a:prstGeom prst="rect">
              <a:avLst/>
            </a:prstGeom>
            <a:noFill/>
          </p:spPr>
          <p:txBody>
            <a:bodyPr wrap="none" rtlCol="0">
              <a:spAutoFit/>
            </a:bodyPr>
            <a:lstStyle/>
            <a:p>
              <a:pPr algn="ctr"/>
              <a:r>
                <a:rPr lang="en-US" sz="6600" b="1" dirty="0">
                  <a:solidFill>
                    <a:schemeClr val="tx2"/>
                  </a:solidFill>
                  <a:latin typeface="Lato Heavy" charset="0"/>
                  <a:ea typeface="Lato Heavy" charset="0"/>
                  <a:cs typeface="Lato Heavy" charset="0"/>
                </a:rPr>
                <a:t>US Elections Day</a:t>
              </a:r>
            </a:p>
          </p:txBody>
        </p:sp>
        <p:sp>
          <p:nvSpPr>
            <p:cNvPr id="51" name="CuadroTexto 351">
              <a:extLst>
                <a:ext uri="{FF2B5EF4-FFF2-40B4-BE49-F238E27FC236}">
                  <a16:creationId xmlns:a16="http://schemas.microsoft.com/office/drawing/2014/main" id="{B9018FE2-B055-7844-A7AC-B381F9EB6B65}"/>
                </a:ext>
              </a:extLst>
            </p:cNvPr>
            <p:cNvSpPr txBox="1"/>
            <p:nvPr/>
          </p:nvSpPr>
          <p:spPr>
            <a:xfrm>
              <a:off x="5001640" y="2067392"/>
              <a:ext cx="14374372" cy="954107"/>
            </a:xfrm>
            <a:prstGeom prst="rect">
              <a:avLst/>
            </a:prstGeom>
            <a:noFill/>
          </p:spPr>
          <p:txBody>
            <a:bodyPr wrap="square" rtlCol="0">
              <a:spAutoFit/>
            </a:bodyPr>
            <a:lstStyle/>
            <a:p>
              <a:pPr algn="ctr"/>
              <a:r>
                <a:rPr lang="en-US" sz="2800"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grpSp>
        <p:nvGrpSpPr>
          <p:cNvPr id="13" name="Group 12">
            <a:extLst>
              <a:ext uri="{FF2B5EF4-FFF2-40B4-BE49-F238E27FC236}">
                <a16:creationId xmlns:a16="http://schemas.microsoft.com/office/drawing/2014/main" id="{3B5E2965-B323-8C43-928C-C505C76B27BE}"/>
              </a:ext>
            </a:extLst>
          </p:cNvPr>
          <p:cNvGrpSpPr/>
          <p:nvPr/>
        </p:nvGrpSpPr>
        <p:grpSpPr>
          <a:xfrm>
            <a:off x="1342753" y="5247664"/>
            <a:ext cx="21692144" cy="5989428"/>
            <a:chOff x="1342753" y="4301733"/>
            <a:chExt cx="21692144" cy="5989428"/>
          </a:xfrm>
        </p:grpSpPr>
        <p:sp>
          <p:nvSpPr>
            <p:cNvPr id="58" name="CuadroTexto 351">
              <a:extLst>
                <a:ext uri="{FF2B5EF4-FFF2-40B4-BE49-F238E27FC236}">
                  <a16:creationId xmlns:a16="http://schemas.microsoft.com/office/drawing/2014/main" id="{B3F6E6AF-E6BE-374B-8B98-90BAE7E40707}"/>
                </a:ext>
              </a:extLst>
            </p:cNvPr>
            <p:cNvSpPr txBox="1"/>
            <p:nvPr/>
          </p:nvSpPr>
          <p:spPr>
            <a:xfrm>
              <a:off x="1862351" y="8475279"/>
              <a:ext cx="9806876" cy="1815882"/>
            </a:xfrm>
            <a:prstGeom prst="rect">
              <a:avLst/>
            </a:prstGeom>
            <a:noFill/>
          </p:spPr>
          <p:txBody>
            <a:bodyPr wrap="square" rtlCol="0">
              <a:spAutoFit/>
            </a:bodyPr>
            <a:lstStyle/>
            <a:p>
              <a:pPr algn="ctr"/>
              <a:r>
                <a:rPr lang="en-US" sz="2800" dirty="0">
                  <a:latin typeface="Lato Light" panose="020F0502020204030203" pitchFamily="34" charset="0"/>
                  <a:ea typeface="Lato Light" panose="020F0502020204030203" pitchFamily="34" charset="0"/>
                  <a:cs typeface="Lato Light" panose="020F0502020204030203" pitchFamily="34" charset="0"/>
                </a:rPr>
                <a:t>Marketing is the business process of creating. relationships with and satisfying customers.  Promotions only work as well as the marketing. Marketing is the business process of creating relationships with and satisfying customers.</a:t>
              </a:r>
            </a:p>
          </p:txBody>
        </p:sp>
        <p:grpSp>
          <p:nvGrpSpPr>
            <p:cNvPr id="12" name="Group 11">
              <a:extLst>
                <a:ext uri="{FF2B5EF4-FFF2-40B4-BE49-F238E27FC236}">
                  <a16:creationId xmlns:a16="http://schemas.microsoft.com/office/drawing/2014/main" id="{39267BCD-C46B-C149-AFA4-CF641A2A48D9}"/>
                </a:ext>
              </a:extLst>
            </p:cNvPr>
            <p:cNvGrpSpPr/>
            <p:nvPr/>
          </p:nvGrpSpPr>
          <p:grpSpPr>
            <a:xfrm>
              <a:off x="1342753" y="4301733"/>
              <a:ext cx="21692144" cy="3565076"/>
              <a:chOff x="1594338" y="4582311"/>
              <a:chExt cx="23927062" cy="3932382"/>
            </a:xfrm>
          </p:grpSpPr>
          <p:grpSp>
            <p:nvGrpSpPr>
              <p:cNvPr id="11" name="Group 10">
                <a:extLst>
                  <a:ext uri="{FF2B5EF4-FFF2-40B4-BE49-F238E27FC236}">
                    <a16:creationId xmlns:a16="http://schemas.microsoft.com/office/drawing/2014/main" id="{E0D1EB74-3007-FB49-A304-622480248BE8}"/>
                  </a:ext>
                </a:extLst>
              </p:cNvPr>
              <p:cNvGrpSpPr/>
              <p:nvPr/>
            </p:nvGrpSpPr>
            <p:grpSpPr>
              <a:xfrm>
                <a:off x="1594338" y="4582312"/>
                <a:ext cx="11963531" cy="3932381"/>
                <a:chOff x="1594338" y="4582312"/>
                <a:chExt cx="11963531" cy="3932381"/>
              </a:xfrm>
            </p:grpSpPr>
            <p:sp>
              <p:nvSpPr>
                <p:cNvPr id="30" name="Rectangle 29">
                  <a:extLst>
                    <a:ext uri="{FF2B5EF4-FFF2-40B4-BE49-F238E27FC236}">
                      <a16:creationId xmlns:a16="http://schemas.microsoft.com/office/drawing/2014/main" id="{3D2B676C-8202-E545-92C1-9C525F449857}"/>
                    </a:ext>
                  </a:extLst>
                </p:cNvPr>
                <p:cNvSpPr/>
                <p:nvPr/>
              </p:nvSpPr>
              <p:spPr>
                <a:xfrm>
                  <a:off x="1594338" y="4582312"/>
                  <a:ext cx="11963531" cy="39323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284CED04-186D-EB49-A532-9041D3CF6BA8}"/>
                    </a:ext>
                  </a:extLst>
                </p:cNvPr>
                <p:cNvGrpSpPr/>
                <p:nvPr/>
              </p:nvGrpSpPr>
              <p:grpSpPr>
                <a:xfrm>
                  <a:off x="2281631" y="5434531"/>
                  <a:ext cx="10703107" cy="2353466"/>
                  <a:chOff x="2281631" y="5559028"/>
                  <a:chExt cx="10703107" cy="2353466"/>
                </a:xfrm>
              </p:grpSpPr>
              <p:sp>
                <p:nvSpPr>
                  <p:cNvPr id="53" name="Oval 52">
                    <a:extLst>
                      <a:ext uri="{FF2B5EF4-FFF2-40B4-BE49-F238E27FC236}">
                        <a16:creationId xmlns:a16="http://schemas.microsoft.com/office/drawing/2014/main" id="{26395716-46F4-6846-AF1E-AF64FA35985E}"/>
                      </a:ext>
                    </a:extLst>
                  </p:cNvPr>
                  <p:cNvSpPr/>
                  <p:nvPr/>
                </p:nvSpPr>
                <p:spPr>
                  <a:xfrm>
                    <a:off x="2281631" y="5559028"/>
                    <a:ext cx="2353468" cy="235346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bg1"/>
                        </a:solidFill>
                        <a:latin typeface="Lato" panose="020F0502020204030203" pitchFamily="34" charset="0"/>
                        <a:ea typeface="Lato" panose="020F0502020204030203" pitchFamily="34" charset="0"/>
                        <a:cs typeface="Lato" panose="020F0502020204030203" pitchFamily="34" charset="0"/>
                      </a:rPr>
                      <a:t>2.7%</a:t>
                    </a:r>
                  </a:p>
                </p:txBody>
              </p:sp>
              <p:sp>
                <p:nvSpPr>
                  <p:cNvPr id="56" name="CuadroTexto 395">
                    <a:extLst>
                      <a:ext uri="{FF2B5EF4-FFF2-40B4-BE49-F238E27FC236}">
                        <a16:creationId xmlns:a16="http://schemas.microsoft.com/office/drawing/2014/main" id="{564FC3A6-0265-394A-B3BB-ACED500E1A85}"/>
                      </a:ext>
                    </a:extLst>
                  </p:cNvPr>
                  <p:cNvSpPr txBox="1"/>
                  <p:nvPr/>
                </p:nvSpPr>
                <p:spPr>
                  <a:xfrm>
                    <a:off x="5365342" y="6379455"/>
                    <a:ext cx="4800786" cy="769441"/>
                  </a:xfrm>
                  <a:prstGeom prst="rect">
                    <a:avLst/>
                  </a:prstGeom>
                  <a:noFill/>
                </p:spPr>
                <p:txBody>
                  <a:bodyPr wrap="square" rtlCol="0">
                    <a:spAutoFit/>
                  </a:bodyPr>
                  <a:lstStyle/>
                  <a:p>
                    <a:r>
                      <a:rPr lang="en-US" sz="4400" b="1" dirty="0">
                        <a:solidFill>
                          <a:schemeClr val="bg1"/>
                        </a:solidFill>
                        <a:latin typeface="Lato" panose="020F0502020204030203" pitchFamily="34" charset="0"/>
                        <a:ea typeface="Lato" panose="020F0502020204030203" pitchFamily="34" charset="0"/>
                        <a:cs typeface="Lato" panose="020F0502020204030203" pitchFamily="34" charset="0"/>
                      </a:rPr>
                      <a:t>Business System</a:t>
                    </a:r>
                  </a:p>
                </p:txBody>
              </p:sp>
              <p:sp>
                <p:nvSpPr>
                  <p:cNvPr id="59" name="Freeform 58">
                    <a:extLst>
                      <a:ext uri="{FF2B5EF4-FFF2-40B4-BE49-F238E27FC236}">
                        <a16:creationId xmlns:a16="http://schemas.microsoft.com/office/drawing/2014/main" id="{A83F1598-F37E-C348-BA87-8E6AA37CDB89}"/>
                      </a:ext>
                    </a:extLst>
                  </p:cNvPr>
                  <p:cNvSpPr/>
                  <p:nvPr/>
                </p:nvSpPr>
                <p:spPr>
                  <a:xfrm>
                    <a:off x="11392912" y="5778284"/>
                    <a:ext cx="1591826" cy="1971782"/>
                  </a:xfrm>
                  <a:custGeom>
                    <a:avLst/>
                    <a:gdLst>
                      <a:gd name="connsiteX0" fmla="*/ 941665 w 3805555"/>
                      <a:gd name="connsiteY0" fmla="*/ 3163064 h 4713910"/>
                      <a:gd name="connsiteX1" fmla="*/ 943885 w 3805555"/>
                      <a:gd name="connsiteY1" fmla="*/ 3164231 h 4713910"/>
                      <a:gd name="connsiteX2" fmla="*/ 1968436 w 3805555"/>
                      <a:gd name="connsiteY2" fmla="*/ 3702839 h 4713910"/>
                      <a:gd name="connsiteX3" fmla="*/ 2117786 w 3805555"/>
                      <a:gd name="connsiteY3" fmla="*/ 3781352 h 4713910"/>
                      <a:gd name="connsiteX4" fmla="*/ 2117786 w 3805555"/>
                      <a:gd name="connsiteY4" fmla="*/ 3780765 h 4713910"/>
                      <a:gd name="connsiteX5" fmla="*/ 2115683 w 3805555"/>
                      <a:gd name="connsiteY5" fmla="*/ 3779660 h 4713910"/>
                      <a:gd name="connsiteX6" fmla="*/ 1016568 w 3805555"/>
                      <a:gd name="connsiteY6" fmla="*/ 3202403 h 4713910"/>
                      <a:gd name="connsiteX7" fmla="*/ 2301193 w 3805555"/>
                      <a:gd name="connsiteY7" fmla="*/ 726263 h 4713910"/>
                      <a:gd name="connsiteX8" fmla="*/ 2301089 w 3805555"/>
                      <a:gd name="connsiteY8" fmla="*/ 726273 h 4713910"/>
                      <a:gd name="connsiteX9" fmla="*/ 2270509 w 3805555"/>
                      <a:gd name="connsiteY9" fmla="*/ 727043 h 4713910"/>
                      <a:gd name="connsiteX10" fmla="*/ 2263985 w 3805555"/>
                      <a:gd name="connsiteY10" fmla="*/ 729737 h 4713910"/>
                      <a:gd name="connsiteX11" fmla="*/ 2254340 w 3805555"/>
                      <a:gd name="connsiteY11" fmla="*/ 730637 h 4713910"/>
                      <a:gd name="connsiteX12" fmla="*/ 2205080 w 3805555"/>
                      <a:gd name="connsiteY12" fmla="*/ 754014 h 4713910"/>
                      <a:gd name="connsiteX13" fmla="*/ 2176266 w 3805555"/>
                      <a:gd name="connsiteY13" fmla="*/ 769555 h 4713910"/>
                      <a:gd name="connsiteX14" fmla="*/ 2154718 w 3805555"/>
                      <a:gd name="connsiteY14" fmla="*/ 774368 h 4713910"/>
                      <a:gd name="connsiteX15" fmla="*/ 2154778 w 3805555"/>
                      <a:gd name="connsiteY15" fmla="*/ 774380 h 4713910"/>
                      <a:gd name="connsiteX16" fmla="*/ 2205208 w 3805555"/>
                      <a:gd name="connsiteY16" fmla="*/ 754010 h 4713910"/>
                      <a:gd name="connsiteX17" fmla="*/ 2263985 w 3805555"/>
                      <a:gd name="connsiteY17" fmla="*/ 729737 h 4713910"/>
                      <a:gd name="connsiteX18" fmla="*/ 2301089 w 3805555"/>
                      <a:gd name="connsiteY18" fmla="*/ 726273 h 4713910"/>
                      <a:gd name="connsiteX19" fmla="*/ 2301217 w 3805555"/>
                      <a:gd name="connsiteY19" fmla="*/ 726270 h 4713910"/>
                      <a:gd name="connsiteX20" fmla="*/ 1929023 w 3805555"/>
                      <a:gd name="connsiteY20" fmla="*/ 0 h 4713910"/>
                      <a:gd name="connsiteX21" fmla="*/ 2117786 w 3805555"/>
                      <a:gd name="connsiteY21" fmla="*/ 1886 h 4713910"/>
                      <a:gd name="connsiteX22" fmla="*/ 2117786 w 3805555"/>
                      <a:gd name="connsiteY22" fmla="*/ 1619 h 4713910"/>
                      <a:gd name="connsiteX23" fmla="*/ 2501350 w 3805555"/>
                      <a:gd name="connsiteY23" fmla="*/ 57059 h 4713910"/>
                      <a:gd name="connsiteX24" fmla="*/ 3458937 w 3805555"/>
                      <a:gd name="connsiteY24" fmla="*/ 458336 h 4713910"/>
                      <a:gd name="connsiteX25" fmla="*/ 3390161 w 3805555"/>
                      <a:gd name="connsiteY25" fmla="*/ 505855 h 4713910"/>
                      <a:gd name="connsiteX26" fmla="*/ 3379580 w 3805555"/>
                      <a:gd name="connsiteY26" fmla="*/ 548095 h 4713910"/>
                      <a:gd name="connsiteX27" fmla="*/ 3474809 w 3805555"/>
                      <a:gd name="connsiteY27" fmla="*/ 653695 h 4713910"/>
                      <a:gd name="connsiteX28" fmla="*/ 3347836 w 3805555"/>
                      <a:gd name="connsiteY28" fmla="*/ 616735 h 4713910"/>
                      <a:gd name="connsiteX29" fmla="*/ 3400742 w 3805555"/>
                      <a:gd name="connsiteY29" fmla="*/ 727614 h 4713910"/>
                      <a:gd name="connsiteX30" fmla="*/ 3215573 w 3805555"/>
                      <a:gd name="connsiteY30" fmla="*/ 806814 h 4713910"/>
                      <a:gd name="connsiteX31" fmla="*/ 3464228 w 3805555"/>
                      <a:gd name="connsiteY31" fmla="*/ 1503770 h 4713910"/>
                      <a:gd name="connsiteX32" fmla="*/ 3439305 w 3805555"/>
                      <a:gd name="connsiteY32" fmla="*/ 1709813 h 4713910"/>
                      <a:gd name="connsiteX33" fmla="*/ 3437910 w 3805555"/>
                      <a:gd name="connsiteY33" fmla="*/ 1753042 h 4713910"/>
                      <a:gd name="connsiteX34" fmla="*/ 3442969 w 3805555"/>
                      <a:gd name="connsiteY34" fmla="*/ 1808711 h 4713910"/>
                      <a:gd name="connsiteX35" fmla="*/ 3532592 w 3805555"/>
                      <a:gd name="connsiteY35" fmla="*/ 1942838 h 4713910"/>
                      <a:gd name="connsiteX36" fmla="*/ 3797042 w 3805555"/>
                      <a:gd name="connsiteY36" fmla="*/ 2228184 h 4713910"/>
                      <a:gd name="connsiteX37" fmla="*/ 3675396 w 3805555"/>
                      <a:gd name="connsiteY37" fmla="*/ 2370857 h 4713910"/>
                      <a:gd name="connsiteX38" fmla="*/ 3585482 w 3805555"/>
                      <a:gd name="connsiteY38" fmla="*/ 2524099 h 4713910"/>
                      <a:gd name="connsiteX39" fmla="*/ 3511436 w 3805555"/>
                      <a:gd name="connsiteY39" fmla="*/ 2703761 h 4713910"/>
                      <a:gd name="connsiteX40" fmla="*/ 3511436 w 3805555"/>
                      <a:gd name="connsiteY40" fmla="*/ 2878139 h 4713910"/>
                      <a:gd name="connsiteX41" fmla="*/ 3484991 w 3805555"/>
                      <a:gd name="connsiteY41" fmla="*/ 3063085 h 4713910"/>
                      <a:gd name="connsiteX42" fmla="*/ 3315744 w 3805555"/>
                      <a:gd name="connsiteY42" fmla="*/ 3422410 h 4713910"/>
                      <a:gd name="connsiteX43" fmla="*/ 2691642 w 3805555"/>
                      <a:gd name="connsiteY43" fmla="*/ 3459400 h 4713910"/>
                      <a:gd name="connsiteX44" fmla="*/ 2654619 w 3805555"/>
                      <a:gd name="connsiteY44" fmla="*/ 3617926 h 4713910"/>
                      <a:gd name="connsiteX45" fmla="*/ 2525039 w 3805555"/>
                      <a:gd name="connsiteY45" fmla="*/ 4016882 h 4713910"/>
                      <a:gd name="connsiteX46" fmla="*/ 2524977 w 3805555"/>
                      <a:gd name="connsiteY46" fmla="*/ 4016852 h 4713910"/>
                      <a:gd name="connsiteX47" fmla="*/ 2476165 w 3805555"/>
                      <a:gd name="connsiteY47" fmla="*/ 4125041 h 4713910"/>
                      <a:gd name="connsiteX48" fmla="*/ 2390273 w 3805555"/>
                      <a:gd name="connsiteY48" fmla="*/ 4304463 h 4713910"/>
                      <a:gd name="connsiteX49" fmla="*/ 2633531 w 3805555"/>
                      <a:gd name="connsiteY49" fmla="*/ 4713910 h 4713910"/>
                      <a:gd name="connsiteX50" fmla="*/ 0 w 3805555"/>
                      <a:gd name="connsiteY50" fmla="*/ 4713910 h 4713910"/>
                      <a:gd name="connsiteX51" fmla="*/ 682179 w 3805555"/>
                      <a:gd name="connsiteY51" fmla="*/ 3739162 h 4713910"/>
                      <a:gd name="connsiteX52" fmla="*/ 840826 w 3805555"/>
                      <a:gd name="connsiteY52" fmla="*/ 3110463 h 4713910"/>
                      <a:gd name="connsiteX53" fmla="*/ 882098 w 3805555"/>
                      <a:gd name="connsiteY53" fmla="*/ 3133866 h 4713910"/>
                      <a:gd name="connsiteX54" fmla="*/ 906724 w 3805555"/>
                      <a:gd name="connsiteY54" fmla="*/ 3144713 h 4713910"/>
                      <a:gd name="connsiteX55" fmla="*/ 906519 w 3805555"/>
                      <a:gd name="connsiteY55" fmla="*/ 3144605 h 4713910"/>
                      <a:gd name="connsiteX56" fmla="*/ 977928 w 3805555"/>
                      <a:gd name="connsiteY56" fmla="*/ 3136686 h 4713910"/>
                      <a:gd name="connsiteX57" fmla="*/ 983218 w 3805555"/>
                      <a:gd name="connsiteY57" fmla="*/ 3036375 h 4713910"/>
                      <a:gd name="connsiteX58" fmla="*/ 977928 w 3805555"/>
                      <a:gd name="connsiteY58" fmla="*/ 2846311 h 4713910"/>
                      <a:gd name="connsiteX59" fmla="*/ 597821 w 3805555"/>
                      <a:gd name="connsiteY59" fmla="*/ 1965231 h 4713910"/>
                      <a:gd name="connsiteX60" fmla="*/ 551403 w 3805555"/>
                      <a:gd name="connsiteY60" fmla="*/ 1756839 h 4713910"/>
                      <a:gd name="connsiteX61" fmla="*/ 550442 w 3805555"/>
                      <a:gd name="connsiteY61" fmla="*/ 1756839 h 4713910"/>
                      <a:gd name="connsiteX62" fmla="*/ 524008 w 3805555"/>
                      <a:gd name="connsiteY62" fmla="*/ 1408488 h 4713910"/>
                      <a:gd name="connsiteX63" fmla="*/ 1929023 w 3805555"/>
                      <a:gd name="connsiteY63" fmla="*/ 0 h 4713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3805555" h="4713910">
                        <a:moveTo>
                          <a:pt x="941665" y="3163064"/>
                        </a:moveTo>
                        <a:lnTo>
                          <a:pt x="943885" y="3164231"/>
                        </a:lnTo>
                        <a:cubicBezTo>
                          <a:pt x="1020109" y="3204303"/>
                          <a:pt x="1253543" y="3327019"/>
                          <a:pt x="1968436" y="3702839"/>
                        </a:cubicBezTo>
                        <a:lnTo>
                          <a:pt x="2117786" y="3781352"/>
                        </a:lnTo>
                        <a:lnTo>
                          <a:pt x="2117786" y="3780765"/>
                        </a:lnTo>
                        <a:lnTo>
                          <a:pt x="2115683" y="3779660"/>
                        </a:lnTo>
                        <a:cubicBezTo>
                          <a:pt x="2100627" y="3771753"/>
                          <a:pt x="1980176" y="3708492"/>
                          <a:pt x="1016568" y="3202403"/>
                        </a:cubicBezTo>
                        <a:close/>
                        <a:moveTo>
                          <a:pt x="2301193" y="726263"/>
                        </a:moveTo>
                        <a:lnTo>
                          <a:pt x="2301089" y="726273"/>
                        </a:lnTo>
                        <a:lnTo>
                          <a:pt x="2270509" y="727043"/>
                        </a:lnTo>
                        <a:lnTo>
                          <a:pt x="2263985" y="729737"/>
                        </a:lnTo>
                        <a:lnTo>
                          <a:pt x="2254340" y="730637"/>
                        </a:lnTo>
                        <a:cubicBezTo>
                          <a:pt x="2238094" y="735297"/>
                          <a:pt x="2221447" y="743125"/>
                          <a:pt x="2205080" y="754014"/>
                        </a:cubicBezTo>
                        <a:cubicBezTo>
                          <a:pt x="2194168" y="761274"/>
                          <a:pt x="2184620" y="766306"/>
                          <a:pt x="2176266" y="769555"/>
                        </a:cubicBezTo>
                        <a:lnTo>
                          <a:pt x="2154718" y="774368"/>
                        </a:lnTo>
                        <a:lnTo>
                          <a:pt x="2154778" y="774380"/>
                        </a:lnTo>
                        <a:cubicBezTo>
                          <a:pt x="2167045" y="774132"/>
                          <a:pt x="2183400" y="768525"/>
                          <a:pt x="2205208" y="754010"/>
                        </a:cubicBezTo>
                        <a:lnTo>
                          <a:pt x="2263985" y="729737"/>
                        </a:lnTo>
                        <a:lnTo>
                          <a:pt x="2301089" y="726273"/>
                        </a:lnTo>
                        <a:lnTo>
                          <a:pt x="2301217" y="726270"/>
                        </a:lnTo>
                        <a:close/>
                        <a:moveTo>
                          <a:pt x="1929023" y="0"/>
                        </a:moveTo>
                        <a:lnTo>
                          <a:pt x="2117786" y="1886"/>
                        </a:lnTo>
                        <a:lnTo>
                          <a:pt x="2117786" y="1619"/>
                        </a:lnTo>
                        <a:cubicBezTo>
                          <a:pt x="2239468" y="6899"/>
                          <a:pt x="2366441" y="25379"/>
                          <a:pt x="2501350" y="57059"/>
                        </a:cubicBezTo>
                        <a:cubicBezTo>
                          <a:pt x="2501350" y="57059"/>
                          <a:pt x="3294931" y="294657"/>
                          <a:pt x="3458937" y="458336"/>
                        </a:cubicBezTo>
                        <a:cubicBezTo>
                          <a:pt x="3458937" y="458336"/>
                          <a:pt x="3310803" y="479456"/>
                          <a:pt x="3390161" y="505855"/>
                        </a:cubicBezTo>
                        <a:cubicBezTo>
                          <a:pt x="3469519" y="532255"/>
                          <a:pt x="3379580" y="548095"/>
                          <a:pt x="3379580" y="548095"/>
                        </a:cubicBezTo>
                        <a:cubicBezTo>
                          <a:pt x="3379580" y="548095"/>
                          <a:pt x="3474809" y="622015"/>
                          <a:pt x="3474809" y="653695"/>
                        </a:cubicBezTo>
                        <a:cubicBezTo>
                          <a:pt x="3474809" y="685374"/>
                          <a:pt x="3342545" y="563936"/>
                          <a:pt x="3347836" y="616735"/>
                        </a:cubicBezTo>
                        <a:cubicBezTo>
                          <a:pt x="3353127" y="669535"/>
                          <a:pt x="3416614" y="727614"/>
                          <a:pt x="3400742" y="727614"/>
                        </a:cubicBezTo>
                        <a:cubicBezTo>
                          <a:pt x="3384870" y="727614"/>
                          <a:pt x="3273769" y="706495"/>
                          <a:pt x="3215573" y="806814"/>
                        </a:cubicBezTo>
                        <a:cubicBezTo>
                          <a:pt x="3215573" y="806814"/>
                          <a:pt x="3511843" y="1186972"/>
                          <a:pt x="3464228" y="1503770"/>
                        </a:cubicBezTo>
                        <a:cubicBezTo>
                          <a:pt x="3450340" y="1592870"/>
                          <a:pt x="3442405" y="1658209"/>
                          <a:pt x="3439305" y="1709813"/>
                        </a:cubicBezTo>
                        <a:lnTo>
                          <a:pt x="3437910" y="1753042"/>
                        </a:lnTo>
                        <a:lnTo>
                          <a:pt x="3442969" y="1808711"/>
                        </a:lnTo>
                        <a:cubicBezTo>
                          <a:pt x="3454250" y="1861594"/>
                          <a:pt x="3483008" y="1893298"/>
                          <a:pt x="3532592" y="1942838"/>
                        </a:cubicBezTo>
                        <a:cubicBezTo>
                          <a:pt x="3638372" y="2048522"/>
                          <a:pt x="3775886" y="2191194"/>
                          <a:pt x="3797042" y="2228184"/>
                        </a:cubicBezTo>
                        <a:cubicBezTo>
                          <a:pt x="3818198" y="2265173"/>
                          <a:pt x="3807620" y="2333868"/>
                          <a:pt x="3675396" y="2370857"/>
                        </a:cubicBezTo>
                        <a:cubicBezTo>
                          <a:pt x="3543171" y="2407847"/>
                          <a:pt x="3522015" y="2434268"/>
                          <a:pt x="3585482" y="2524099"/>
                        </a:cubicBezTo>
                        <a:cubicBezTo>
                          <a:pt x="3648950" y="2613930"/>
                          <a:pt x="3588127" y="2693193"/>
                          <a:pt x="3511436" y="2703761"/>
                        </a:cubicBezTo>
                        <a:cubicBezTo>
                          <a:pt x="3511436" y="2703761"/>
                          <a:pt x="3556393" y="2830582"/>
                          <a:pt x="3511436" y="2878139"/>
                        </a:cubicBezTo>
                        <a:cubicBezTo>
                          <a:pt x="3463835" y="2925696"/>
                          <a:pt x="3410945" y="2967971"/>
                          <a:pt x="3484991" y="3063085"/>
                        </a:cubicBezTo>
                        <a:cubicBezTo>
                          <a:pt x="3559038" y="3158201"/>
                          <a:pt x="3490281" y="3359000"/>
                          <a:pt x="3315744" y="3422410"/>
                        </a:cubicBezTo>
                        <a:cubicBezTo>
                          <a:pt x="3141206" y="3485821"/>
                          <a:pt x="2723376" y="3443548"/>
                          <a:pt x="2691642" y="3459400"/>
                        </a:cubicBezTo>
                        <a:cubicBezTo>
                          <a:pt x="2659908" y="3475252"/>
                          <a:pt x="2628174" y="3512241"/>
                          <a:pt x="2654619" y="3617926"/>
                        </a:cubicBezTo>
                        <a:cubicBezTo>
                          <a:pt x="2667842" y="3673409"/>
                          <a:pt x="2596441" y="3853072"/>
                          <a:pt x="2525039" y="4016882"/>
                        </a:cubicBezTo>
                        <a:lnTo>
                          <a:pt x="2524977" y="4016852"/>
                        </a:lnTo>
                        <a:lnTo>
                          <a:pt x="2476165" y="4125041"/>
                        </a:lnTo>
                        <a:cubicBezTo>
                          <a:pt x="2428944" y="4227197"/>
                          <a:pt x="2390273" y="4304463"/>
                          <a:pt x="2390273" y="4304463"/>
                        </a:cubicBezTo>
                        <a:cubicBezTo>
                          <a:pt x="2390273" y="4304463"/>
                          <a:pt x="2390273" y="4304463"/>
                          <a:pt x="2633531" y="4713910"/>
                        </a:cubicBezTo>
                        <a:lnTo>
                          <a:pt x="0" y="4713910"/>
                        </a:lnTo>
                        <a:cubicBezTo>
                          <a:pt x="0" y="4713910"/>
                          <a:pt x="79323" y="4161817"/>
                          <a:pt x="682179" y="3739162"/>
                        </a:cubicBezTo>
                        <a:cubicBezTo>
                          <a:pt x="682179" y="3739162"/>
                          <a:pt x="671603" y="3348206"/>
                          <a:pt x="840826" y="3110463"/>
                        </a:cubicBezTo>
                        <a:cubicBezTo>
                          <a:pt x="840826" y="3110463"/>
                          <a:pt x="858673" y="3122350"/>
                          <a:pt x="882098" y="3133866"/>
                        </a:cubicBezTo>
                        <a:lnTo>
                          <a:pt x="906724" y="3144713"/>
                        </a:lnTo>
                        <a:lnTo>
                          <a:pt x="906519" y="3144605"/>
                        </a:lnTo>
                        <a:cubicBezTo>
                          <a:pt x="932967" y="3152525"/>
                          <a:pt x="959414" y="3155164"/>
                          <a:pt x="977928" y="3136686"/>
                        </a:cubicBezTo>
                        <a:cubicBezTo>
                          <a:pt x="1020245" y="3094450"/>
                          <a:pt x="999086" y="3062772"/>
                          <a:pt x="983218" y="3036375"/>
                        </a:cubicBezTo>
                        <a:cubicBezTo>
                          <a:pt x="967349" y="3009977"/>
                          <a:pt x="946191" y="2930784"/>
                          <a:pt x="977928" y="2846311"/>
                        </a:cubicBezTo>
                        <a:cubicBezTo>
                          <a:pt x="1001070" y="2783947"/>
                          <a:pt x="732623" y="2450758"/>
                          <a:pt x="597821" y="1965231"/>
                        </a:cubicBezTo>
                        <a:lnTo>
                          <a:pt x="551403" y="1756839"/>
                        </a:lnTo>
                        <a:lnTo>
                          <a:pt x="550442" y="1756839"/>
                        </a:lnTo>
                        <a:cubicBezTo>
                          <a:pt x="531939" y="1646000"/>
                          <a:pt x="521365" y="1529883"/>
                          <a:pt x="524008" y="1408488"/>
                        </a:cubicBezTo>
                        <a:cubicBezTo>
                          <a:pt x="536399" y="752856"/>
                          <a:pt x="1013450" y="36917"/>
                          <a:pt x="1929023" y="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0" name="Group 9">
                <a:extLst>
                  <a:ext uri="{FF2B5EF4-FFF2-40B4-BE49-F238E27FC236}">
                    <a16:creationId xmlns:a16="http://schemas.microsoft.com/office/drawing/2014/main" id="{FB824AF5-19AD-244C-9AA1-4C27ABB9ACEA}"/>
                  </a:ext>
                </a:extLst>
              </p:cNvPr>
              <p:cNvGrpSpPr/>
              <p:nvPr/>
            </p:nvGrpSpPr>
            <p:grpSpPr>
              <a:xfrm>
                <a:off x="13557869" y="4582311"/>
                <a:ext cx="11963531" cy="3932381"/>
                <a:chOff x="10819781" y="8514693"/>
                <a:chExt cx="11963531" cy="3932381"/>
              </a:xfrm>
            </p:grpSpPr>
            <p:sp>
              <p:nvSpPr>
                <p:cNvPr id="62" name="Rectangle 61">
                  <a:extLst>
                    <a:ext uri="{FF2B5EF4-FFF2-40B4-BE49-F238E27FC236}">
                      <a16:creationId xmlns:a16="http://schemas.microsoft.com/office/drawing/2014/main" id="{648F474C-A30F-C246-8B20-5231E1877B33}"/>
                    </a:ext>
                  </a:extLst>
                </p:cNvPr>
                <p:cNvSpPr/>
                <p:nvPr/>
              </p:nvSpPr>
              <p:spPr>
                <a:xfrm flipH="1">
                  <a:off x="10819781" y="8514693"/>
                  <a:ext cx="11963531" cy="39323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C366793B-A9F2-164D-A352-64782414CE40}"/>
                    </a:ext>
                  </a:extLst>
                </p:cNvPr>
                <p:cNvGrpSpPr/>
                <p:nvPr/>
              </p:nvGrpSpPr>
              <p:grpSpPr>
                <a:xfrm>
                  <a:off x="11392912" y="9298992"/>
                  <a:ext cx="10703107" cy="2353466"/>
                  <a:chOff x="11392912" y="8991598"/>
                  <a:chExt cx="10703107" cy="2353466"/>
                </a:xfrm>
              </p:grpSpPr>
              <p:sp>
                <p:nvSpPr>
                  <p:cNvPr id="63" name="Oval 62">
                    <a:extLst>
                      <a:ext uri="{FF2B5EF4-FFF2-40B4-BE49-F238E27FC236}">
                        <a16:creationId xmlns:a16="http://schemas.microsoft.com/office/drawing/2014/main" id="{54CFE31D-8F72-9D44-A69D-61F13B4B31EC}"/>
                      </a:ext>
                    </a:extLst>
                  </p:cNvPr>
                  <p:cNvSpPr/>
                  <p:nvPr/>
                </p:nvSpPr>
                <p:spPr>
                  <a:xfrm flipH="1">
                    <a:off x="19742551" y="8991598"/>
                    <a:ext cx="2353468" cy="2353466"/>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bg1"/>
                        </a:solidFill>
                        <a:latin typeface="Lato" panose="020F0502020204030203" pitchFamily="34" charset="0"/>
                        <a:ea typeface="Lato" panose="020F0502020204030203" pitchFamily="34" charset="0"/>
                        <a:cs typeface="Lato" panose="020F0502020204030203" pitchFamily="34" charset="0"/>
                      </a:rPr>
                      <a:t>2.5%</a:t>
                    </a:r>
                  </a:p>
                </p:txBody>
              </p:sp>
              <p:sp>
                <p:nvSpPr>
                  <p:cNvPr id="64" name="CuadroTexto 395">
                    <a:extLst>
                      <a:ext uri="{FF2B5EF4-FFF2-40B4-BE49-F238E27FC236}">
                        <a16:creationId xmlns:a16="http://schemas.microsoft.com/office/drawing/2014/main" id="{CED9CD59-1CB4-7A4D-B2BB-B7CA8D02A4E6}"/>
                      </a:ext>
                    </a:extLst>
                  </p:cNvPr>
                  <p:cNvSpPr txBox="1"/>
                  <p:nvPr/>
                </p:nvSpPr>
                <p:spPr>
                  <a:xfrm flipH="1">
                    <a:off x="14211522" y="9812024"/>
                    <a:ext cx="4800786" cy="848716"/>
                  </a:xfrm>
                  <a:prstGeom prst="rect">
                    <a:avLst/>
                  </a:prstGeom>
                  <a:noFill/>
                </p:spPr>
                <p:txBody>
                  <a:bodyPr wrap="square" rtlCol="0">
                    <a:spAutoFit/>
                  </a:bodyPr>
                  <a:lstStyle/>
                  <a:p>
                    <a:pPr algn="r"/>
                    <a:r>
                      <a:rPr lang="en-US" sz="4400" b="1" dirty="0">
                        <a:solidFill>
                          <a:schemeClr val="bg1"/>
                        </a:solidFill>
                        <a:latin typeface="Lato" panose="020F0502020204030203" pitchFamily="34" charset="0"/>
                        <a:ea typeface="Lato" panose="020F0502020204030203" pitchFamily="34" charset="0"/>
                        <a:cs typeface="Lato" panose="020F0502020204030203" pitchFamily="34" charset="0"/>
                      </a:rPr>
                      <a:t>Business System</a:t>
                    </a:r>
                  </a:p>
                </p:txBody>
              </p:sp>
              <p:sp>
                <p:nvSpPr>
                  <p:cNvPr id="65" name="Freeform 64">
                    <a:extLst>
                      <a:ext uri="{FF2B5EF4-FFF2-40B4-BE49-F238E27FC236}">
                        <a16:creationId xmlns:a16="http://schemas.microsoft.com/office/drawing/2014/main" id="{F02E39A4-72D2-AC43-8305-A0FA7D55A7EC}"/>
                      </a:ext>
                    </a:extLst>
                  </p:cNvPr>
                  <p:cNvSpPr/>
                  <p:nvPr/>
                </p:nvSpPr>
                <p:spPr>
                  <a:xfrm flipH="1">
                    <a:off x="11392912" y="9210854"/>
                    <a:ext cx="1591826" cy="1971782"/>
                  </a:xfrm>
                  <a:custGeom>
                    <a:avLst/>
                    <a:gdLst>
                      <a:gd name="connsiteX0" fmla="*/ 941665 w 3805555"/>
                      <a:gd name="connsiteY0" fmla="*/ 3163064 h 4713910"/>
                      <a:gd name="connsiteX1" fmla="*/ 943885 w 3805555"/>
                      <a:gd name="connsiteY1" fmla="*/ 3164231 h 4713910"/>
                      <a:gd name="connsiteX2" fmla="*/ 1968436 w 3805555"/>
                      <a:gd name="connsiteY2" fmla="*/ 3702839 h 4713910"/>
                      <a:gd name="connsiteX3" fmla="*/ 2117786 w 3805555"/>
                      <a:gd name="connsiteY3" fmla="*/ 3781352 h 4713910"/>
                      <a:gd name="connsiteX4" fmla="*/ 2117786 w 3805555"/>
                      <a:gd name="connsiteY4" fmla="*/ 3780765 h 4713910"/>
                      <a:gd name="connsiteX5" fmla="*/ 2115683 w 3805555"/>
                      <a:gd name="connsiteY5" fmla="*/ 3779660 h 4713910"/>
                      <a:gd name="connsiteX6" fmla="*/ 1016568 w 3805555"/>
                      <a:gd name="connsiteY6" fmla="*/ 3202403 h 4713910"/>
                      <a:gd name="connsiteX7" fmla="*/ 2301193 w 3805555"/>
                      <a:gd name="connsiteY7" fmla="*/ 726263 h 4713910"/>
                      <a:gd name="connsiteX8" fmla="*/ 2301089 w 3805555"/>
                      <a:gd name="connsiteY8" fmla="*/ 726273 h 4713910"/>
                      <a:gd name="connsiteX9" fmla="*/ 2270509 w 3805555"/>
                      <a:gd name="connsiteY9" fmla="*/ 727043 h 4713910"/>
                      <a:gd name="connsiteX10" fmla="*/ 2263985 w 3805555"/>
                      <a:gd name="connsiteY10" fmla="*/ 729737 h 4713910"/>
                      <a:gd name="connsiteX11" fmla="*/ 2254340 w 3805555"/>
                      <a:gd name="connsiteY11" fmla="*/ 730637 h 4713910"/>
                      <a:gd name="connsiteX12" fmla="*/ 2205080 w 3805555"/>
                      <a:gd name="connsiteY12" fmla="*/ 754014 h 4713910"/>
                      <a:gd name="connsiteX13" fmla="*/ 2176266 w 3805555"/>
                      <a:gd name="connsiteY13" fmla="*/ 769555 h 4713910"/>
                      <a:gd name="connsiteX14" fmla="*/ 2154718 w 3805555"/>
                      <a:gd name="connsiteY14" fmla="*/ 774368 h 4713910"/>
                      <a:gd name="connsiteX15" fmla="*/ 2154778 w 3805555"/>
                      <a:gd name="connsiteY15" fmla="*/ 774380 h 4713910"/>
                      <a:gd name="connsiteX16" fmla="*/ 2205208 w 3805555"/>
                      <a:gd name="connsiteY16" fmla="*/ 754010 h 4713910"/>
                      <a:gd name="connsiteX17" fmla="*/ 2263985 w 3805555"/>
                      <a:gd name="connsiteY17" fmla="*/ 729737 h 4713910"/>
                      <a:gd name="connsiteX18" fmla="*/ 2301089 w 3805555"/>
                      <a:gd name="connsiteY18" fmla="*/ 726273 h 4713910"/>
                      <a:gd name="connsiteX19" fmla="*/ 2301217 w 3805555"/>
                      <a:gd name="connsiteY19" fmla="*/ 726270 h 4713910"/>
                      <a:gd name="connsiteX20" fmla="*/ 1929023 w 3805555"/>
                      <a:gd name="connsiteY20" fmla="*/ 0 h 4713910"/>
                      <a:gd name="connsiteX21" fmla="*/ 2117786 w 3805555"/>
                      <a:gd name="connsiteY21" fmla="*/ 1886 h 4713910"/>
                      <a:gd name="connsiteX22" fmla="*/ 2117786 w 3805555"/>
                      <a:gd name="connsiteY22" fmla="*/ 1619 h 4713910"/>
                      <a:gd name="connsiteX23" fmla="*/ 2501350 w 3805555"/>
                      <a:gd name="connsiteY23" fmla="*/ 57059 h 4713910"/>
                      <a:gd name="connsiteX24" fmla="*/ 3458937 w 3805555"/>
                      <a:gd name="connsiteY24" fmla="*/ 458336 h 4713910"/>
                      <a:gd name="connsiteX25" fmla="*/ 3390161 w 3805555"/>
                      <a:gd name="connsiteY25" fmla="*/ 505855 h 4713910"/>
                      <a:gd name="connsiteX26" fmla="*/ 3379580 w 3805555"/>
                      <a:gd name="connsiteY26" fmla="*/ 548095 h 4713910"/>
                      <a:gd name="connsiteX27" fmla="*/ 3474809 w 3805555"/>
                      <a:gd name="connsiteY27" fmla="*/ 653695 h 4713910"/>
                      <a:gd name="connsiteX28" fmla="*/ 3347836 w 3805555"/>
                      <a:gd name="connsiteY28" fmla="*/ 616735 h 4713910"/>
                      <a:gd name="connsiteX29" fmla="*/ 3400742 w 3805555"/>
                      <a:gd name="connsiteY29" fmla="*/ 727614 h 4713910"/>
                      <a:gd name="connsiteX30" fmla="*/ 3215573 w 3805555"/>
                      <a:gd name="connsiteY30" fmla="*/ 806814 h 4713910"/>
                      <a:gd name="connsiteX31" fmla="*/ 3464228 w 3805555"/>
                      <a:gd name="connsiteY31" fmla="*/ 1503770 h 4713910"/>
                      <a:gd name="connsiteX32" fmla="*/ 3439305 w 3805555"/>
                      <a:gd name="connsiteY32" fmla="*/ 1709813 h 4713910"/>
                      <a:gd name="connsiteX33" fmla="*/ 3437910 w 3805555"/>
                      <a:gd name="connsiteY33" fmla="*/ 1753042 h 4713910"/>
                      <a:gd name="connsiteX34" fmla="*/ 3442969 w 3805555"/>
                      <a:gd name="connsiteY34" fmla="*/ 1808711 h 4713910"/>
                      <a:gd name="connsiteX35" fmla="*/ 3532592 w 3805555"/>
                      <a:gd name="connsiteY35" fmla="*/ 1942838 h 4713910"/>
                      <a:gd name="connsiteX36" fmla="*/ 3797042 w 3805555"/>
                      <a:gd name="connsiteY36" fmla="*/ 2228184 h 4713910"/>
                      <a:gd name="connsiteX37" fmla="*/ 3675396 w 3805555"/>
                      <a:gd name="connsiteY37" fmla="*/ 2370857 h 4713910"/>
                      <a:gd name="connsiteX38" fmla="*/ 3585482 w 3805555"/>
                      <a:gd name="connsiteY38" fmla="*/ 2524099 h 4713910"/>
                      <a:gd name="connsiteX39" fmla="*/ 3511436 w 3805555"/>
                      <a:gd name="connsiteY39" fmla="*/ 2703761 h 4713910"/>
                      <a:gd name="connsiteX40" fmla="*/ 3511436 w 3805555"/>
                      <a:gd name="connsiteY40" fmla="*/ 2878139 h 4713910"/>
                      <a:gd name="connsiteX41" fmla="*/ 3484991 w 3805555"/>
                      <a:gd name="connsiteY41" fmla="*/ 3063085 h 4713910"/>
                      <a:gd name="connsiteX42" fmla="*/ 3315744 w 3805555"/>
                      <a:gd name="connsiteY42" fmla="*/ 3422410 h 4713910"/>
                      <a:gd name="connsiteX43" fmla="*/ 2691642 w 3805555"/>
                      <a:gd name="connsiteY43" fmla="*/ 3459400 h 4713910"/>
                      <a:gd name="connsiteX44" fmla="*/ 2654619 w 3805555"/>
                      <a:gd name="connsiteY44" fmla="*/ 3617926 h 4713910"/>
                      <a:gd name="connsiteX45" fmla="*/ 2525039 w 3805555"/>
                      <a:gd name="connsiteY45" fmla="*/ 4016882 h 4713910"/>
                      <a:gd name="connsiteX46" fmla="*/ 2524977 w 3805555"/>
                      <a:gd name="connsiteY46" fmla="*/ 4016852 h 4713910"/>
                      <a:gd name="connsiteX47" fmla="*/ 2476165 w 3805555"/>
                      <a:gd name="connsiteY47" fmla="*/ 4125041 h 4713910"/>
                      <a:gd name="connsiteX48" fmla="*/ 2390273 w 3805555"/>
                      <a:gd name="connsiteY48" fmla="*/ 4304463 h 4713910"/>
                      <a:gd name="connsiteX49" fmla="*/ 2633531 w 3805555"/>
                      <a:gd name="connsiteY49" fmla="*/ 4713910 h 4713910"/>
                      <a:gd name="connsiteX50" fmla="*/ 0 w 3805555"/>
                      <a:gd name="connsiteY50" fmla="*/ 4713910 h 4713910"/>
                      <a:gd name="connsiteX51" fmla="*/ 682179 w 3805555"/>
                      <a:gd name="connsiteY51" fmla="*/ 3739162 h 4713910"/>
                      <a:gd name="connsiteX52" fmla="*/ 840826 w 3805555"/>
                      <a:gd name="connsiteY52" fmla="*/ 3110463 h 4713910"/>
                      <a:gd name="connsiteX53" fmla="*/ 882098 w 3805555"/>
                      <a:gd name="connsiteY53" fmla="*/ 3133866 h 4713910"/>
                      <a:gd name="connsiteX54" fmla="*/ 906724 w 3805555"/>
                      <a:gd name="connsiteY54" fmla="*/ 3144713 h 4713910"/>
                      <a:gd name="connsiteX55" fmla="*/ 906519 w 3805555"/>
                      <a:gd name="connsiteY55" fmla="*/ 3144605 h 4713910"/>
                      <a:gd name="connsiteX56" fmla="*/ 977928 w 3805555"/>
                      <a:gd name="connsiteY56" fmla="*/ 3136686 h 4713910"/>
                      <a:gd name="connsiteX57" fmla="*/ 983218 w 3805555"/>
                      <a:gd name="connsiteY57" fmla="*/ 3036375 h 4713910"/>
                      <a:gd name="connsiteX58" fmla="*/ 977928 w 3805555"/>
                      <a:gd name="connsiteY58" fmla="*/ 2846311 h 4713910"/>
                      <a:gd name="connsiteX59" fmla="*/ 597821 w 3805555"/>
                      <a:gd name="connsiteY59" fmla="*/ 1965231 h 4713910"/>
                      <a:gd name="connsiteX60" fmla="*/ 551403 w 3805555"/>
                      <a:gd name="connsiteY60" fmla="*/ 1756839 h 4713910"/>
                      <a:gd name="connsiteX61" fmla="*/ 550442 w 3805555"/>
                      <a:gd name="connsiteY61" fmla="*/ 1756839 h 4713910"/>
                      <a:gd name="connsiteX62" fmla="*/ 524008 w 3805555"/>
                      <a:gd name="connsiteY62" fmla="*/ 1408488 h 4713910"/>
                      <a:gd name="connsiteX63" fmla="*/ 1929023 w 3805555"/>
                      <a:gd name="connsiteY63" fmla="*/ 0 h 4713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3805555" h="4713910">
                        <a:moveTo>
                          <a:pt x="941665" y="3163064"/>
                        </a:moveTo>
                        <a:lnTo>
                          <a:pt x="943885" y="3164231"/>
                        </a:lnTo>
                        <a:cubicBezTo>
                          <a:pt x="1020109" y="3204303"/>
                          <a:pt x="1253543" y="3327019"/>
                          <a:pt x="1968436" y="3702839"/>
                        </a:cubicBezTo>
                        <a:lnTo>
                          <a:pt x="2117786" y="3781352"/>
                        </a:lnTo>
                        <a:lnTo>
                          <a:pt x="2117786" y="3780765"/>
                        </a:lnTo>
                        <a:lnTo>
                          <a:pt x="2115683" y="3779660"/>
                        </a:lnTo>
                        <a:cubicBezTo>
                          <a:pt x="2100627" y="3771753"/>
                          <a:pt x="1980176" y="3708492"/>
                          <a:pt x="1016568" y="3202403"/>
                        </a:cubicBezTo>
                        <a:close/>
                        <a:moveTo>
                          <a:pt x="2301193" y="726263"/>
                        </a:moveTo>
                        <a:lnTo>
                          <a:pt x="2301089" y="726273"/>
                        </a:lnTo>
                        <a:lnTo>
                          <a:pt x="2270509" y="727043"/>
                        </a:lnTo>
                        <a:lnTo>
                          <a:pt x="2263985" y="729737"/>
                        </a:lnTo>
                        <a:lnTo>
                          <a:pt x="2254340" y="730637"/>
                        </a:lnTo>
                        <a:cubicBezTo>
                          <a:pt x="2238094" y="735297"/>
                          <a:pt x="2221447" y="743125"/>
                          <a:pt x="2205080" y="754014"/>
                        </a:cubicBezTo>
                        <a:cubicBezTo>
                          <a:pt x="2194168" y="761274"/>
                          <a:pt x="2184620" y="766306"/>
                          <a:pt x="2176266" y="769555"/>
                        </a:cubicBezTo>
                        <a:lnTo>
                          <a:pt x="2154718" y="774368"/>
                        </a:lnTo>
                        <a:lnTo>
                          <a:pt x="2154778" y="774380"/>
                        </a:lnTo>
                        <a:cubicBezTo>
                          <a:pt x="2167045" y="774132"/>
                          <a:pt x="2183400" y="768525"/>
                          <a:pt x="2205208" y="754010"/>
                        </a:cubicBezTo>
                        <a:lnTo>
                          <a:pt x="2263985" y="729737"/>
                        </a:lnTo>
                        <a:lnTo>
                          <a:pt x="2301089" y="726273"/>
                        </a:lnTo>
                        <a:lnTo>
                          <a:pt x="2301217" y="726270"/>
                        </a:lnTo>
                        <a:close/>
                        <a:moveTo>
                          <a:pt x="1929023" y="0"/>
                        </a:moveTo>
                        <a:lnTo>
                          <a:pt x="2117786" y="1886"/>
                        </a:lnTo>
                        <a:lnTo>
                          <a:pt x="2117786" y="1619"/>
                        </a:lnTo>
                        <a:cubicBezTo>
                          <a:pt x="2239468" y="6899"/>
                          <a:pt x="2366441" y="25379"/>
                          <a:pt x="2501350" y="57059"/>
                        </a:cubicBezTo>
                        <a:cubicBezTo>
                          <a:pt x="2501350" y="57059"/>
                          <a:pt x="3294931" y="294657"/>
                          <a:pt x="3458937" y="458336"/>
                        </a:cubicBezTo>
                        <a:cubicBezTo>
                          <a:pt x="3458937" y="458336"/>
                          <a:pt x="3310803" y="479456"/>
                          <a:pt x="3390161" y="505855"/>
                        </a:cubicBezTo>
                        <a:cubicBezTo>
                          <a:pt x="3469519" y="532255"/>
                          <a:pt x="3379580" y="548095"/>
                          <a:pt x="3379580" y="548095"/>
                        </a:cubicBezTo>
                        <a:cubicBezTo>
                          <a:pt x="3379580" y="548095"/>
                          <a:pt x="3474809" y="622015"/>
                          <a:pt x="3474809" y="653695"/>
                        </a:cubicBezTo>
                        <a:cubicBezTo>
                          <a:pt x="3474809" y="685374"/>
                          <a:pt x="3342545" y="563936"/>
                          <a:pt x="3347836" y="616735"/>
                        </a:cubicBezTo>
                        <a:cubicBezTo>
                          <a:pt x="3353127" y="669535"/>
                          <a:pt x="3416614" y="727614"/>
                          <a:pt x="3400742" y="727614"/>
                        </a:cubicBezTo>
                        <a:cubicBezTo>
                          <a:pt x="3384870" y="727614"/>
                          <a:pt x="3273769" y="706495"/>
                          <a:pt x="3215573" y="806814"/>
                        </a:cubicBezTo>
                        <a:cubicBezTo>
                          <a:pt x="3215573" y="806814"/>
                          <a:pt x="3511843" y="1186972"/>
                          <a:pt x="3464228" y="1503770"/>
                        </a:cubicBezTo>
                        <a:cubicBezTo>
                          <a:pt x="3450340" y="1592870"/>
                          <a:pt x="3442405" y="1658209"/>
                          <a:pt x="3439305" y="1709813"/>
                        </a:cubicBezTo>
                        <a:lnTo>
                          <a:pt x="3437910" y="1753042"/>
                        </a:lnTo>
                        <a:lnTo>
                          <a:pt x="3442969" y="1808711"/>
                        </a:lnTo>
                        <a:cubicBezTo>
                          <a:pt x="3454250" y="1861594"/>
                          <a:pt x="3483008" y="1893298"/>
                          <a:pt x="3532592" y="1942838"/>
                        </a:cubicBezTo>
                        <a:cubicBezTo>
                          <a:pt x="3638372" y="2048522"/>
                          <a:pt x="3775886" y="2191194"/>
                          <a:pt x="3797042" y="2228184"/>
                        </a:cubicBezTo>
                        <a:cubicBezTo>
                          <a:pt x="3818198" y="2265173"/>
                          <a:pt x="3807620" y="2333868"/>
                          <a:pt x="3675396" y="2370857"/>
                        </a:cubicBezTo>
                        <a:cubicBezTo>
                          <a:pt x="3543171" y="2407847"/>
                          <a:pt x="3522015" y="2434268"/>
                          <a:pt x="3585482" y="2524099"/>
                        </a:cubicBezTo>
                        <a:cubicBezTo>
                          <a:pt x="3648950" y="2613930"/>
                          <a:pt x="3588127" y="2693193"/>
                          <a:pt x="3511436" y="2703761"/>
                        </a:cubicBezTo>
                        <a:cubicBezTo>
                          <a:pt x="3511436" y="2703761"/>
                          <a:pt x="3556393" y="2830582"/>
                          <a:pt x="3511436" y="2878139"/>
                        </a:cubicBezTo>
                        <a:cubicBezTo>
                          <a:pt x="3463835" y="2925696"/>
                          <a:pt x="3410945" y="2967971"/>
                          <a:pt x="3484991" y="3063085"/>
                        </a:cubicBezTo>
                        <a:cubicBezTo>
                          <a:pt x="3559038" y="3158201"/>
                          <a:pt x="3490281" y="3359000"/>
                          <a:pt x="3315744" y="3422410"/>
                        </a:cubicBezTo>
                        <a:cubicBezTo>
                          <a:pt x="3141206" y="3485821"/>
                          <a:pt x="2723376" y="3443548"/>
                          <a:pt x="2691642" y="3459400"/>
                        </a:cubicBezTo>
                        <a:cubicBezTo>
                          <a:pt x="2659908" y="3475252"/>
                          <a:pt x="2628174" y="3512241"/>
                          <a:pt x="2654619" y="3617926"/>
                        </a:cubicBezTo>
                        <a:cubicBezTo>
                          <a:pt x="2667842" y="3673409"/>
                          <a:pt x="2596441" y="3853072"/>
                          <a:pt x="2525039" y="4016882"/>
                        </a:cubicBezTo>
                        <a:lnTo>
                          <a:pt x="2524977" y="4016852"/>
                        </a:lnTo>
                        <a:lnTo>
                          <a:pt x="2476165" y="4125041"/>
                        </a:lnTo>
                        <a:cubicBezTo>
                          <a:pt x="2428944" y="4227197"/>
                          <a:pt x="2390273" y="4304463"/>
                          <a:pt x="2390273" y="4304463"/>
                        </a:cubicBezTo>
                        <a:cubicBezTo>
                          <a:pt x="2390273" y="4304463"/>
                          <a:pt x="2390273" y="4304463"/>
                          <a:pt x="2633531" y="4713910"/>
                        </a:cubicBezTo>
                        <a:lnTo>
                          <a:pt x="0" y="4713910"/>
                        </a:lnTo>
                        <a:cubicBezTo>
                          <a:pt x="0" y="4713910"/>
                          <a:pt x="79323" y="4161817"/>
                          <a:pt x="682179" y="3739162"/>
                        </a:cubicBezTo>
                        <a:cubicBezTo>
                          <a:pt x="682179" y="3739162"/>
                          <a:pt x="671603" y="3348206"/>
                          <a:pt x="840826" y="3110463"/>
                        </a:cubicBezTo>
                        <a:cubicBezTo>
                          <a:pt x="840826" y="3110463"/>
                          <a:pt x="858673" y="3122350"/>
                          <a:pt x="882098" y="3133866"/>
                        </a:cubicBezTo>
                        <a:lnTo>
                          <a:pt x="906724" y="3144713"/>
                        </a:lnTo>
                        <a:lnTo>
                          <a:pt x="906519" y="3144605"/>
                        </a:lnTo>
                        <a:cubicBezTo>
                          <a:pt x="932967" y="3152525"/>
                          <a:pt x="959414" y="3155164"/>
                          <a:pt x="977928" y="3136686"/>
                        </a:cubicBezTo>
                        <a:cubicBezTo>
                          <a:pt x="1020245" y="3094450"/>
                          <a:pt x="999086" y="3062772"/>
                          <a:pt x="983218" y="3036375"/>
                        </a:cubicBezTo>
                        <a:cubicBezTo>
                          <a:pt x="967349" y="3009977"/>
                          <a:pt x="946191" y="2930784"/>
                          <a:pt x="977928" y="2846311"/>
                        </a:cubicBezTo>
                        <a:cubicBezTo>
                          <a:pt x="1001070" y="2783947"/>
                          <a:pt x="732623" y="2450758"/>
                          <a:pt x="597821" y="1965231"/>
                        </a:cubicBezTo>
                        <a:lnTo>
                          <a:pt x="551403" y="1756839"/>
                        </a:lnTo>
                        <a:lnTo>
                          <a:pt x="550442" y="1756839"/>
                        </a:lnTo>
                        <a:cubicBezTo>
                          <a:pt x="531939" y="1646000"/>
                          <a:pt x="521365" y="1529883"/>
                          <a:pt x="524008" y="1408488"/>
                        </a:cubicBezTo>
                        <a:cubicBezTo>
                          <a:pt x="536399" y="752856"/>
                          <a:pt x="1013450" y="36917"/>
                          <a:pt x="1929023"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67" name="CuadroTexto 351">
              <a:extLst>
                <a:ext uri="{FF2B5EF4-FFF2-40B4-BE49-F238E27FC236}">
                  <a16:creationId xmlns:a16="http://schemas.microsoft.com/office/drawing/2014/main" id="{8F755431-68F9-2B43-897F-0D6938A8CED4}"/>
                </a:ext>
              </a:extLst>
            </p:cNvPr>
            <p:cNvSpPr txBox="1"/>
            <p:nvPr/>
          </p:nvSpPr>
          <p:spPr>
            <a:xfrm>
              <a:off x="12708422" y="8475279"/>
              <a:ext cx="9806876" cy="1815882"/>
            </a:xfrm>
            <a:prstGeom prst="rect">
              <a:avLst/>
            </a:prstGeom>
            <a:noFill/>
          </p:spPr>
          <p:txBody>
            <a:bodyPr wrap="square" rtlCol="0">
              <a:spAutoFit/>
            </a:bodyPr>
            <a:lstStyle/>
            <a:p>
              <a:pPr algn="ctr"/>
              <a:r>
                <a:rPr lang="en-US" sz="2800" dirty="0">
                  <a:latin typeface="Lato Light" panose="020F0502020204030203" pitchFamily="34" charset="0"/>
                  <a:ea typeface="Lato Light" panose="020F0502020204030203" pitchFamily="34" charset="0"/>
                  <a:cs typeface="Lato Light" panose="020F0502020204030203" pitchFamily="34" charset="0"/>
                </a:rPr>
                <a:t>Marketing is the business process of creating. relationships with and satisfying customers.  Promotions only work as well as the marketing. Marketing is the business process of creating relationships with and satisfying customers.</a:t>
              </a:r>
            </a:p>
          </p:txBody>
        </p:sp>
      </p:grpSp>
    </p:spTree>
    <p:extLst>
      <p:ext uri="{BB962C8B-B14F-4D97-AF65-F5344CB8AC3E}">
        <p14:creationId xmlns:p14="http://schemas.microsoft.com/office/powerpoint/2010/main" val="3333938635"/>
      </p:ext>
    </p:extLst>
  </p:cSld>
  <p:clrMapOvr>
    <a:masterClrMapping/>
  </p:clrMapOvr>
</p:sld>
</file>

<file path=ppt/theme/theme1.xml><?xml version="1.0" encoding="utf-8"?>
<a:theme xmlns:a="http://schemas.openxmlformats.org/drawingml/2006/main" name="Office Theme">
  <a:themeElements>
    <a:clrScheme name="Us Elections">
      <a:dk1>
        <a:srgbClr val="999999"/>
      </a:dk1>
      <a:lt1>
        <a:srgbClr val="FFFFFF"/>
      </a:lt1>
      <a:dk2>
        <a:srgbClr val="363E48"/>
      </a:dk2>
      <a:lt2>
        <a:srgbClr val="FDFFFE"/>
      </a:lt2>
      <a:accent1>
        <a:srgbClr val="0A59D2"/>
      </a:accent1>
      <a:accent2>
        <a:srgbClr val="E1102D"/>
      </a:accent2>
      <a:accent3>
        <a:srgbClr val="003984"/>
      </a:accent3>
      <a:accent4>
        <a:srgbClr val="AB0F22"/>
      </a:accent4>
      <a:accent5>
        <a:srgbClr val="0C52BF"/>
      </a:accent5>
      <a:accent6>
        <a:srgbClr val="D70F29"/>
      </a:accent6>
      <a:hlink>
        <a:srgbClr val="CCCCFF"/>
      </a:hlink>
      <a:folHlink>
        <a:srgbClr val="B2B2B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118834</TotalTime>
  <Words>1887</Words>
  <Application>Microsoft Macintosh PowerPoint</Application>
  <PresentationFormat>Custom</PresentationFormat>
  <Paragraphs>343</Paragraphs>
  <Slides>20</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20</vt:i4>
      </vt:variant>
    </vt:vector>
  </HeadingPairs>
  <TitlesOfParts>
    <vt:vector size="33" baseType="lpstr">
      <vt:lpstr>Arial</vt:lpstr>
      <vt:lpstr>Calibri</vt:lpstr>
      <vt:lpstr>Helvetica Light</vt:lpstr>
      <vt:lpstr>Lato</vt:lpstr>
      <vt:lpstr>Lato Heavy</vt:lpstr>
      <vt:lpstr>Lato Light</vt:lpstr>
      <vt:lpstr>Lato Medium</vt:lpstr>
      <vt:lpstr>Lato Semibold</vt:lpstr>
      <vt:lpstr>Montserrat</vt:lpstr>
      <vt:lpstr>Montserrat Light</vt:lpstr>
      <vt:lpstr>Roboto Light</vt:lpstr>
      <vt:lpstr>Roboto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Perez Adrian Fransisco</cp:lastModifiedBy>
  <cp:revision>19239</cp:revision>
  <dcterms:created xsi:type="dcterms:W3CDTF">2014-11-12T21:47:38Z</dcterms:created>
  <dcterms:modified xsi:type="dcterms:W3CDTF">2020-06-10T21:13:31Z</dcterms:modified>
  <cp:category/>
</cp:coreProperties>
</file>