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411" r:id="rId2"/>
    <p:sldId id="4412" r:id="rId3"/>
    <p:sldId id="4414" r:id="rId4"/>
    <p:sldId id="4430" r:id="rId5"/>
    <p:sldId id="4415" r:id="rId6"/>
    <p:sldId id="4416" r:id="rId7"/>
    <p:sldId id="4417" r:id="rId8"/>
    <p:sldId id="4418" r:id="rId9"/>
    <p:sldId id="4419" r:id="rId10"/>
    <p:sldId id="4420" r:id="rId11"/>
    <p:sldId id="4421" r:id="rId12"/>
    <p:sldId id="4422" r:id="rId13"/>
    <p:sldId id="4423" r:id="rId14"/>
    <p:sldId id="4424" r:id="rId15"/>
    <p:sldId id="4425" r:id="rId16"/>
    <p:sldId id="4426" r:id="rId17"/>
    <p:sldId id="4427" r:id="rId18"/>
    <p:sldId id="4428" r:id="rId19"/>
    <p:sldId id="4429" r:id="rId20"/>
    <p:sldId id="4432"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89265"/>
    <a:srgbClr val="FACC8D"/>
    <a:srgbClr val="F9D09E"/>
    <a:srgbClr val="FFFD78"/>
    <a:srgbClr val="F2F2F2"/>
    <a:srgbClr val="EFF1F8"/>
    <a:srgbClr val="373737"/>
    <a:srgbClr val="445469"/>
    <a:srgbClr val="000000"/>
    <a:srgbClr val="5A5A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1" autoAdjust="0"/>
    <p:restoredTop sz="38338" autoAdjust="0"/>
  </p:normalViewPr>
  <p:slideViewPr>
    <p:cSldViewPr snapToGrid="0" snapToObjects="1">
      <p:cViewPr varScale="1">
        <p:scale>
          <a:sx n="58" d="100"/>
          <a:sy n="58" d="100"/>
        </p:scale>
        <p:origin x="560" y="216"/>
      </p:cViewPr>
      <p:guideLst>
        <p:guide pos="14470"/>
        <p:guide pos="7678"/>
        <p:guide orient="horz" pos="4320"/>
      </p:guideLst>
    </p:cSldViewPr>
  </p:slideViewPr>
  <p:notesTextViewPr>
    <p:cViewPr>
      <p:scale>
        <a:sx n="20" d="100"/>
        <a:sy n="20" d="100"/>
      </p:scale>
      <p:origin x="0" y="0"/>
    </p:cViewPr>
  </p:notesTextViewPr>
  <p:sorterViewPr>
    <p:cViewPr>
      <p:scale>
        <a:sx n="53" d="100"/>
        <a:sy n="53"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279E-6749-B410-925D6421821E}"/>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3-279E-6749-B410-925D6421821E}"/>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5-279E-6749-B410-925D6421821E}"/>
              </c:ext>
            </c:extLst>
          </c:dPt>
          <c:cat>
            <c:strRef>
              <c:f>Sheet1!$A$2:$A$5</c:f>
              <c:strCache>
                <c:ptCount val="4"/>
                <c:pt idx="0">
                  <c:v>Your TItle</c:v>
                </c:pt>
                <c:pt idx="1">
                  <c:v>Your TItle</c:v>
                </c:pt>
                <c:pt idx="2">
                  <c:v>Your TItle</c:v>
                </c:pt>
                <c:pt idx="3">
                  <c:v>Your TItle</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6-279E-6749-B410-925D6421821E}"/>
            </c:ext>
          </c:extLst>
        </c:ser>
        <c:dLbls>
          <c:showLegendKey val="0"/>
          <c:showVal val="0"/>
          <c:showCatName val="0"/>
          <c:showSerName val="0"/>
          <c:showPercent val="0"/>
          <c:showBubbleSize val="0"/>
        </c:dLbls>
        <c:gapWidth val="100"/>
        <c:overlap val="-24"/>
        <c:axId val="321116128"/>
        <c:axId val="531996288"/>
      </c:barChart>
      <c:catAx>
        <c:axId val="3211161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531996288"/>
        <c:crosses val="autoZero"/>
        <c:auto val="1"/>
        <c:lblAlgn val="ctr"/>
        <c:lblOffset val="100"/>
        <c:noMultiLvlLbl val="0"/>
      </c:catAx>
      <c:valAx>
        <c:axId val="5319962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321116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1.6</c:v>
                </c:pt>
                <c:pt idx="1">
                  <c:v>5.3</c:v>
                </c:pt>
                <c:pt idx="2">
                  <c:v>2.7</c:v>
                </c:pt>
                <c:pt idx="3">
                  <c:v>3.7</c:v>
                </c:pt>
                <c:pt idx="4">
                  <c:v>4.8</c:v>
                </c:pt>
                <c:pt idx="5">
                  <c:v>2.1</c:v>
                </c:pt>
                <c:pt idx="6">
                  <c:v>6.8</c:v>
                </c:pt>
              </c:numCache>
            </c:numRef>
          </c:val>
          <c:extLst>
            <c:ext xmlns:c16="http://schemas.microsoft.com/office/drawing/2014/chart" uri="{C3380CC4-5D6E-409C-BE32-E72D297353CC}">
              <c16:uniqueId val="{00000000-C9EB-0644-BDE3-E6075D02E7CF}"/>
            </c:ext>
          </c:extLst>
        </c:ser>
        <c:dLbls>
          <c:dLblPos val="inEnd"/>
          <c:showLegendKey val="0"/>
          <c:showVal val="1"/>
          <c:showCatName val="0"/>
          <c:showSerName val="0"/>
          <c:showPercent val="0"/>
          <c:showBubbleSize val="0"/>
        </c:dLbls>
        <c:gapWidth val="50"/>
        <c:overlap val="-40"/>
        <c:axId val="637464016"/>
        <c:axId val="323156224"/>
      </c:barChart>
      <c:catAx>
        <c:axId val="637464016"/>
        <c:scaling>
          <c:orientation val="minMax"/>
        </c:scaling>
        <c:delete val="1"/>
        <c:axPos val="b"/>
        <c:numFmt formatCode="General" sourceLinked="1"/>
        <c:majorTickMark val="none"/>
        <c:minorTickMark val="none"/>
        <c:tickLblPos val="nextTo"/>
        <c:crossAx val="323156224"/>
        <c:crosses val="autoZero"/>
        <c:auto val="1"/>
        <c:lblAlgn val="ctr"/>
        <c:lblOffset val="100"/>
        <c:noMultiLvlLbl val="0"/>
      </c:catAx>
      <c:valAx>
        <c:axId val="323156224"/>
        <c:scaling>
          <c:orientation val="minMax"/>
        </c:scaling>
        <c:delete val="1"/>
        <c:axPos val="l"/>
        <c:numFmt formatCode="General" sourceLinked="1"/>
        <c:majorTickMark val="none"/>
        <c:minorTickMark val="none"/>
        <c:tickLblPos val="nextTo"/>
        <c:crossAx val="6374640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0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5390617384402E-2"/>
          <c:y val="0"/>
          <c:w val="0.92516988263607103"/>
          <c:h val="1"/>
        </c:manualLayout>
      </c:layout>
      <c:pieChart>
        <c:varyColors val="1"/>
        <c:ser>
          <c:idx val="0"/>
          <c:order val="0"/>
          <c:tx>
            <c:strRef>
              <c:f>Sheet1!$B$1</c:f>
              <c:strCache>
                <c:ptCount val="1"/>
                <c:pt idx="0">
                  <c:v>Sales</c:v>
                </c:pt>
              </c:strCache>
            </c:strRef>
          </c:tx>
          <c:spPr>
            <a:solidFill>
              <a:srgbClr val="0485BF"/>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AF89-DB43-AAB3-F67E238BDAEE}"/>
              </c:ext>
            </c:extLst>
          </c:dPt>
          <c:dPt>
            <c:idx val="1"/>
            <c:bubble3D val="0"/>
            <c:spPr>
              <a:solidFill>
                <a:schemeClr val="accent1">
                  <a:lumMod val="75000"/>
                  <a:alpha val="34000"/>
                </a:schemeClr>
              </a:solidFill>
              <a:ln w="19050">
                <a:noFill/>
              </a:ln>
              <a:effectLst/>
            </c:spPr>
            <c:extLst>
              <c:ext xmlns:c16="http://schemas.microsoft.com/office/drawing/2014/chart" uri="{C3380CC4-5D6E-409C-BE32-E72D297353CC}">
                <c16:uniqueId val="{00000003-AF89-DB43-AAB3-F67E238BDAEE}"/>
              </c:ext>
            </c:extLst>
          </c:dPt>
          <c:dLbls>
            <c:dLbl>
              <c:idx val="0"/>
              <c:layout>
                <c:manualLayout>
                  <c:x val="-0.17132323276968664"/>
                  <c:y val="-0.21632793810540027"/>
                </c:manualLayout>
              </c:layout>
              <c:tx>
                <c:rich>
                  <a:bodyPr rot="0" spcFirstLastPara="1" vertOverflow="ellipsis" vert="horz" wrap="square" lIns="38100" tIns="19050" rIns="38100" bIns="19050" anchor="ctr" anchorCtr="1">
                    <a:noAutofit/>
                  </a:bodyPr>
                  <a:lstStyle/>
                  <a:p>
                    <a:pPr>
                      <a:defRPr sz="4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fld id="{69CF7288-83BD-7843-A85C-EC1E3D849141}" type="VALUE">
                      <a:rPr lang="en-US" sz="4000" smtClean="0"/>
                      <a:pPr>
                        <a:defRPr sz="4000">
                          <a:solidFill>
                            <a:schemeClr val="bg1"/>
                          </a:solidFill>
                          <a:latin typeface="Lato Light" panose="020F0502020204030203" pitchFamily="34" charset="0"/>
                          <a:ea typeface="Lato Light" panose="020F0502020204030203" pitchFamily="34" charset="0"/>
                          <a:cs typeface="Lato Light" panose="020F0502020204030203" pitchFamily="34" charset="0"/>
                        </a:defRPr>
                      </a:pPr>
                      <a:t>[VALUE]</a:t>
                    </a:fld>
                    <a:r>
                      <a:rPr lang="en-US" sz="4000" dirty="0"/>
                      <a:t>%</a:t>
                    </a:r>
                  </a:p>
                </c:rich>
              </c:tx>
              <c:spPr>
                <a:noFill/>
                <a:ln>
                  <a:noFill/>
                </a:ln>
                <a:effectLst/>
              </c:spPr>
              <c:txPr>
                <a:bodyPr rot="0" spcFirstLastPara="1" vertOverflow="ellipsis" vert="horz" wrap="square" lIns="38100" tIns="19050" rIns="38100" bIns="19050" anchor="ctr" anchorCtr="1">
                  <a:noAutofit/>
                </a:bodyPr>
                <a:lstStyle/>
                <a:p>
                  <a:pPr>
                    <a:defRPr sz="4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0358397288627792"/>
                      <c:h val="0.26745563002292638"/>
                    </c:manualLayout>
                  </c15:layout>
                  <c15:dlblFieldTable/>
                  <c15:showDataLabelsRange val="0"/>
                </c:ext>
                <c:ext xmlns:c16="http://schemas.microsoft.com/office/drawing/2014/chart" uri="{C3380CC4-5D6E-409C-BE32-E72D297353CC}">
                  <c16:uniqueId val="{00000001-AF89-DB43-AAB3-F67E238BDAEE}"/>
                </c:ext>
              </c:extLst>
            </c:dLbl>
            <c:dLbl>
              <c:idx val="1"/>
              <c:layout>
                <c:manualLayout>
                  <c:x val="0.20428121176670835"/>
                  <c:y val="0.22713347153871996"/>
                </c:manualLayout>
              </c:layout>
              <c:tx>
                <c:rich>
                  <a:bodyPr rot="0" spcFirstLastPara="1" vertOverflow="ellipsis" vert="horz" wrap="square" lIns="38100" tIns="19050" rIns="38100" bIns="19050" anchor="ctr" anchorCtr="1">
                    <a:noAutofit/>
                  </a:bodyPr>
                  <a:lstStyle/>
                  <a:p>
                    <a:pPr>
                      <a:defRPr sz="2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fld id="{E28C0F23-1F90-A741-88CB-AD8EF2A02E10}" type="VALUE">
                      <a:rPr lang="en-US" sz="2800" smtClean="0"/>
                      <a:pPr>
                        <a:defRPr sz="2800">
                          <a:solidFill>
                            <a:schemeClr val="bg1"/>
                          </a:solidFill>
                          <a:latin typeface="Lato Light" panose="020F0502020204030203" pitchFamily="34" charset="0"/>
                          <a:ea typeface="Lato Light" panose="020F0502020204030203" pitchFamily="34" charset="0"/>
                          <a:cs typeface="Lato Light" panose="020F0502020204030203" pitchFamily="34" charset="0"/>
                        </a:defRPr>
                      </a:pPr>
                      <a:t>[VALUE]</a:t>
                    </a:fld>
                    <a:r>
                      <a:rPr lang="en-US" sz="2800" dirty="0"/>
                      <a:t>%</a:t>
                    </a:r>
                  </a:p>
                </c:rich>
              </c:tx>
              <c:spPr>
                <a:noFill/>
                <a:ln>
                  <a:noFill/>
                </a:ln>
                <a:effectLst/>
              </c:spPr>
              <c:txPr>
                <a:bodyPr rot="0" spcFirstLastPara="1" vertOverflow="ellipsis" vert="horz" wrap="square" lIns="38100" tIns="19050" rIns="38100" bIns="19050" anchor="ctr" anchorCtr="1">
                  <a:noAutofit/>
                </a:bodyPr>
                <a:lstStyle/>
                <a:p>
                  <a:pPr>
                    <a:defRPr sz="2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2491449378534153"/>
                      <c:h val="0.15015046226296666"/>
                    </c:manualLayout>
                  </c15:layout>
                  <c15:dlblFieldTable/>
                  <c15:showDataLabelsRange val="0"/>
                </c:ext>
                <c:ext xmlns:c16="http://schemas.microsoft.com/office/drawing/2014/chart" uri="{C3380CC4-5D6E-409C-BE32-E72D297353CC}">
                  <c16:uniqueId val="{00000003-AF89-DB43-AAB3-F67E238BDAE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75</c:v>
                </c:pt>
                <c:pt idx="1">
                  <c:v>25</c:v>
                </c:pt>
              </c:numCache>
            </c:numRef>
          </c:val>
          <c:extLst>
            <c:ext xmlns:c16="http://schemas.microsoft.com/office/drawing/2014/chart" uri="{C3380CC4-5D6E-409C-BE32-E72D297353CC}">
              <c16:uniqueId val="{00000004-AF89-DB43-AAB3-F67E238BDAE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935390617384402E-2"/>
          <c:y val="0"/>
          <c:w val="0.92516988263607103"/>
          <c:h val="1"/>
        </c:manualLayout>
      </c:layout>
      <c:pieChart>
        <c:varyColors val="1"/>
        <c:ser>
          <c:idx val="0"/>
          <c:order val="0"/>
          <c:tx>
            <c:strRef>
              <c:f>Sheet1!$B$1</c:f>
              <c:strCache>
                <c:ptCount val="1"/>
                <c:pt idx="0">
                  <c:v>Sales</c:v>
                </c:pt>
              </c:strCache>
            </c:strRef>
          </c:tx>
          <c:spPr>
            <a:solidFill>
              <a:srgbClr val="0485BE"/>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2C76-6E49-A59C-87149633307E}"/>
              </c:ext>
            </c:extLst>
          </c:dPt>
          <c:dPt>
            <c:idx val="1"/>
            <c:bubble3D val="0"/>
            <c:spPr>
              <a:solidFill>
                <a:schemeClr val="accent2">
                  <a:lumMod val="75000"/>
                  <a:alpha val="34000"/>
                </a:schemeClr>
              </a:solidFill>
              <a:ln w="19050">
                <a:noFill/>
              </a:ln>
              <a:effectLst/>
            </c:spPr>
            <c:extLst>
              <c:ext xmlns:c16="http://schemas.microsoft.com/office/drawing/2014/chart" uri="{C3380CC4-5D6E-409C-BE32-E72D297353CC}">
                <c16:uniqueId val="{00000003-2C76-6E49-A59C-87149633307E}"/>
              </c:ext>
            </c:extLst>
          </c:dPt>
          <c:dLbls>
            <c:dLbl>
              <c:idx val="0"/>
              <c:layout>
                <c:manualLayout>
                  <c:x val="-0.14065360884656655"/>
                  <c:y val="-0.19683747178673747"/>
                </c:manualLayout>
              </c:layout>
              <c:tx>
                <c:rich>
                  <a:bodyPr rot="0" spcFirstLastPara="1" vertOverflow="ellipsis" vert="horz" wrap="square" lIns="38100" tIns="19050" rIns="38100" bIns="19050" anchor="ctr" anchorCtr="1">
                    <a:noAutofit/>
                  </a:bodyPr>
                  <a:lstStyle/>
                  <a:p>
                    <a:pPr>
                      <a:defRPr sz="4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fld id="{9A6ED7A6-EECA-4241-B010-94A7DF370F13}" type="VALUE">
                      <a:rPr lang="en-US" sz="4000" b="0" i="0" smtClean="0">
                        <a:latin typeface="Lato Light" panose="020F0502020204030203" pitchFamily="34" charset="0"/>
                        <a:ea typeface="Lato Light" panose="020F0502020204030203" pitchFamily="34" charset="0"/>
                        <a:cs typeface="Lato Light" panose="020F0502020204030203" pitchFamily="34" charset="0"/>
                      </a:rPr>
                      <a:pPr>
                        <a:defRPr sz="4000">
                          <a:solidFill>
                            <a:schemeClr val="bg1"/>
                          </a:solidFill>
                          <a:latin typeface="Lato Light" panose="020F0502020204030203" pitchFamily="34" charset="0"/>
                          <a:ea typeface="Lato Light" panose="020F0502020204030203" pitchFamily="34" charset="0"/>
                          <a:cs typeface="Lato Light" panose="020F0502020204030203" pitchFamily="34" charset="0"/>
                        </a:defRPr>
                      </a:pPr>
                      <a:t>[VALUE]</a:t>
                    </a:fld>
                    <a:r>
                      <a:rPr lang="en-US" sz="4000" b="0" i="0" dirty="0">
                        <a:latin typeface="Lato Light" panose="020F0502020204030203" pitchFamily="34" charset="0"/>
                        <a:ea typeface="Lato Light" panose="020F0502020204030203" pitchFamily="34" charset="0"/>
                        <a:cs typeface="Lato Light" panose="020F0502020204030203"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4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36622991179952846"/>
                      <c:h val="0.2925923064764589"/>
                    </c:manualLayout>
                  </c15:layout>
                  <c15:dlblFieldTable/>
                  <c15:showDataLabelsRange val="0"/>
                </c:ext>
                <c:ext xmlns:c16="http://schemas.microsoft.com/office/drawing/2014/chart" uri="{C3380CC4-5D6E-409C-BE32-E72D297353CC}">
                  <c16:uniqueId val="{00000001-2C76-6E49-A59C-87149633307E}"/>
                </c:ext>
              </c:extLst>
            </c:dLbl>
            <c:dLbl>
              <c:idx val="1"/>
              <c:layout>
                <c:manualLayout>
                  <c:x val="0.1869612074032348"/>
                  <c:y val="0.15159638402665579"/>
                </c:manualLayout>
              </c:layout>
              <c:tx>
                <c:rich>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fld id="{BD86CC98-06CE-4649-8EAF-D39075CABCF6}" type="VALUE">
                      <a:rPr lang="en-US" sz="2800" smtClean="0"/>
                      <a:pPr>
                        <a:defRPr sz="2800">
                          <a:solidFill>
                            <a:schemeClr val="bg1"/>
                          </a:solidFill>
                          <a:latin typeface="Lato Light" panose="020F0502020204030203" pitchFamily="34" charset="0"/>
                          <a:ea typeface="Lato Light" panose="020F0502020204030203" pitchFamily="34" charset="0"/>
                          <a:cs typeface="Lato Light" panose="020F0502020204030203" pitchFamily="34" charset="0"/>
                        </a:defRPr>
                      </a:pPr>
                      <a:t>[VALUE]</a:t>
                    </a:fld>
                    <a:r>
                      <a:rPr lang="en-US" sz="2800" dirty="0"/>
                      <a:t>%</a:t>
                    </a:r>
                  </a:p>
                </c:rich>
              </c:tx>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5171647201875541"/>
                      <c:h val="0.11811833992934551"/>
                    </c:manualLayout>
                  </c15:layout>
                  <c15:dlblFieldTable/>
                  <c15:showDataLabelsRange val="0"/>
                </c:ext>
                <c:ext xmlns:c16="http://schemas.microsoft.com/office/drawing/2014/chart" uri="{C3380CC4-5D6E-409C-BE32-E72D297353CC}">
                  <c16:uniqueId val="{00000003-2C76-6E49-A59C-8714963330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1st Qtr</c:v>
                </c:pt>
                <c:pt idx="1">
                  <c:v>2nd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2C76-6E49-A59C-87149633307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9B45-114E-807A-B135E0892275}"/>
              </c:ext>
            </c:extLst>
          </c:dPt>
          <c:dPt>
            <c:idx val="2"/>
            <c:invertIfNegative val="0"/>
            <c:bubble3D val="0"/>
            <c:extLst>
              <c:ext xmlns:c16="http://schemas.microsoft.com/office/drawing/2014/chart" uri="{C3380CC4-5D6E-409C-BE32-E72D297353CC}">
                <c16:uniqueId val="{00000003-9B45-114E-807A-B135E0892275}"/>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9B45-114E-807A-B135E0892275}"/>
              </c:ext>
            </c:extLst>
          </c:dPt>
          <c:cat>
            <c:strRef>
              <c:f>Sheet1!$A$2:$A$5</c:f>
              <c:strCache>
                <c:ptCount val="4"/>
                <c:pt idx="0">
                  <c:v>Apr</c:v>
                </c:pt>
                <c:pt idx="1">
                  <c:v>May</c:v>
                </c:pt>
                <c:pt idx="2">
                  <c:v>Jun</c:v>
                </c:pt>
                <c:pt idx="3">
                  <c:v>Jul</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6-9B45-114E-807A-B135E0892275}"/>
            </c:ext>
          </c:extLst>
        </c:ser>
        <c:dLbls>
          <c:showLegendKey val="0"/>
          <c:showVal val="0"/>
          <c:showCatName val="0"/>
          <c:showSerName val="0"/>
          <c:showPercent val="0"/>
          <c:showBubbleSize val="0"/>
        </c:dLbls>
        <c:gapWidth val="205"/>
        <c:overlap val="100"/>
        <c:axId val="664310799"/>
        <c:axId val="664312431"/>
      </c:barChart>
      <c:catAx>
        <c:axId val="66431079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664312431"/>
        <c:crosses val="autoZero"/>
        <c:auto val="1"/>
        <c:lblAlgn val="ctr"/>
        <c:lblOffset val="100"/>
        <c:noMultiLvlLbl val="0"/>
      </c:catAx>
      <c:valAx>
        <c:axId val="66431243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664310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Suppliers</c:v>
                </c:pt>
              </c:strCache>
            </c:strRef>
          </c:tx>
          <c:spPr>
            <a:solidFill>
              <a:schemeClr val="accent2"/>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c:v>
                </c:pt>
                <c:pt idx="1">
                  <c:v>3</c:v>
                </c:pt>
                <c:pt idx="2">
                  <c:v>6</c:v>
                </c:pt>
                <c:pt idx="3">
                  <c:v>2</c:v>
                </c:pt>
              </c:numCache>
            </c:numRef>
          </c:val>
          <c:extLst>
            <c:ext xmlns:c16="http://schemas.microsoft.com/office/drawing/2014/chart" uri="{C3380CC4-5D6E-409C-BE32-E72D297353CC}">
              <c16:uniqueId val="{00000000-F74B-7147-9284-697A3BB0C268}"/>
            </c:ext>
          </c:extLst>
        </c:ser>
        <c:dLbls>
          <c:showLegendKey val="0"/>
          <c:showVal val="0"/>
          <c:showCatName val="0"/>
          <c:showSerName val="0"/>
          <c:showPercent val="0"/>
          <c:showBubbleSize val="0"/>
        </c:dLbls>
        <c:gapWidth val="150"/>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78133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Business System</c:v>
                </c:pt>
              </c:strCache>
            </c:strRef>
          </c:tx>
          <c:spPr>
            <a:solidFill>
              <a:schemeClr val="accent1"/>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c:v>
                </c:pt>
                <c:pt idx="1">
                  <c:v>3</c:v>
                </c:pt>
                <c:pt idx="2">
                  <c:v>6</c:v>
                </c:pt>
                <c:pt idx="3">
                  <c:v>2</c:v>
                </c:pt>
              </c:numCache>
            </c:numRef>
          </c:val>
          <c:extLst>
            <c:ext xmlns:c16="http://schemas.microsoft.com/office/drawing/2014/chart" uri="{C3380CC4-5D6E-409C-BE32-E72D297353CC}">
              <c16:uniqueId val="{00000000-EC86-3A4D-8F5D-0192412087DA}"/>
            </c:ext>
          </c:extLst>
        </c:ser>
        <c:dLbls>
          <c:showLegendKey val="0"/>
          <c:showVal val="0"/>
          <c:showCatName val="0"/>
          <c:showSerName val="0"/>
          <c:showPercent val="0"/>
          <c:showBubbleSize val="0"/>
        </c:dLbls>
        <c:gapWidth val="150"/>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78133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Community</c:v>
                </c:pt>
              </c:strCache>
            </c:strRef>
          </c:tx>
          <c:spPr>
            <a:solidFill>
              <a:schemeClr val="accent3"/>
            </a:solidFill>
            <a:ln>
              <a:noFill/>
            </a:ln>
            <a:effectLst/>
          </c:spPr>
          <c:invertIfNegative val="0"/>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c:v>
                </c:pt>
                <c:pt idx="1">
                  <c:v>3</c:v>
                </c:pt>
                <c:pt idx="2">
                  <c:v>6</c:v>
                </c:pt>
                <c:pt idx="3">
                  <c:v>2</c:v>
                </c:pt>
              </c:numCache>
            </c:numRef>
          </c:val>
          <c:extLst>
            <c:ext xmlns:c16="http://schemas.microsoft.com/office/drawing/2014/chart" uri="{C3380CC4-5D6E-409C-BE32-E72D297353CC}">
              <c16:uniqueId val="{00000000-5904-5C44-BBD9-F0CABBFD9AFF}"/>
            </c:ext>
          </c:extLst>
        </c:ser>
        <c:dLbls>
          <c:showLegendKey val="0"/>
          <c:showVal val="0"/>
          <c:showCatName val="0"/>
          <c:showSerName val="0"/>
          <c:showPercent val="0"/>
          <c:showBubbleSize val="0"/>
        </c:dLbls>
        <c:gapWidth val="150"/>
        <c:overlap val="100"/>
        <c:axId val="-1781335632"/>
        <c:axId val="-1781335088"/>
      </c:barChart>
      <c:catAx>
        <c:axId val="-1781335632"/>
        <c:scaling>
          <c:orientation val="minMax"/>
        </c:scaling>
        <c:delete val="1"/>
        <c:axPos val="b"/>
        <c:numFmt formatCode="General" sourceLinked="1"/>
        <c:majorTickMark val="none"/>
        <c:minorTickMark val="none"/>
        <c:tickLblPos val="nextTo"/>
        <c:crossAx val="-1781335088"/>
        <c:crosses val="autoZero"/>
        <c:auto val="1"/>
        <c:lblAlgn val="ctr"/>
        <c:lblOffset val="100"/>
        <c:noMultiLvlLbl val="0"/>
      </c:catAx>
      <c:valAx>
        <c:axId val="-1781335088"/>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781335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Lato" panose="020F0502020204030203" pitchFamily="34" charset="0"/>
              <a:ea typeface="Lato" panose="020F0502020204030203" pitchFamily="34" charset="0"/>
              <a:cs typeface="Lato" panose="020F0502020204030203" pitchFamily="34" charset="0"/>
            </a:defRPr>
          </a:pPr>
          <a:endParaRPr lang="en-US"/>
        </a:p>
      </c:txPr>
    </c:legend>
    <c:plotVisOnly val="1"/>
    <c:dispBlanksAs val="gap"/>
    <c:showDLblsOverMax val="0"/>
  </c:chart>
  <c:spPr>
    <a:no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Series 1</c:v>
                </c:pt>
              </c:strCache>
            </c:strRef>
          </c:tx>
          <c:spPr>
            <a:ln w="63500" cap="rnd">
              <a:solidFill>
                <a:schemeClr val="tx2"/>
              </a:solidFill>
              <a:round/>
            </a:ln>
            <a:effectLst/>
          </c:spPr>
          <c:marker>
            <c:symbol val="circle"/>
            <c:size val="15"/>
            <c:spPr>
              <a:solidFill>
                <a:srgbClr val="313131"/>
              </a:solidFill>
              <a:ln w="6350">
                <a:solidFill>
                  <a:srgbClr val="313131"/>
                </a:solidFill>
              </a:ln>
              <a:effectLst/>
            </c:spPr>
          </c:marker>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50</c:v>
                </c:pt>
                <c:pt idx="1">
                  <c:v>40</c:v>
                </c:pt>
                <c:pt idx="2">
                  <c:v>25</c:v>
                </c:pt>
                <c:pt idx="3">
                  <c:v>34</c:v>
                </c:pt>
                <c:pt idx="4">
                  <c:v>20</c:v>
                </c:pt>
                <c:pt idx="5">
                  <c:v>36</c:v>
                </c:pt>
              </c:numCache>
            </c:numRef>
          </c:val>
          <c:smooth val="0"/>
          <c:extLst>
            <c:ext xmlns:c16="http://schemas.microsoft.com/office/drawing/2014/chart" uri="{C3380CC4-5D6E-409C-BE32-E72D297353CC}">
              <c16:uniqueId val="{00000000-AFA1-114B-A460-B4430F7B62B7}"/>
            </c:ext>
          </c:extLst>
        </c:ser>
        <c:dLbls>
          <c:showLegendKey val="0"/>
          <c:showVal val="0"/>
          <c:showCatName val="0"/>
          <c:showSerName val="0"/>
          <c:showPercent val="0"/>
          <c:showBubbleSize val="0"/>
        </c:dLbls>
        <c:marker val="1"/>
        <c:smooth val="0"/>
        <c:axId val="704177056"/>
        <c:axId val="704182152"/>
      </c:lineChart>
      <c:catAx>
        <c:axId val="7041770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04182152"/>
        <c:crosses val="autoZero"/>
        <c:auto val="1"/>
        <c:lblAlgn val="ctr"/>
        <c:lblOffset val="100"/>
        <c:noMultiLvlLbl val="0"/>
      </c:catAx>
      <c:valAx>
        <c:axId val="704182152"/>
        <c:scaling>
          <c:orientation val="minMax"/>
        </c:scaling>
        <c:delete val="0"/>
        <c:axPos val="l"/>
        <c:majorGridlines>
          <c:spPr>
            <a:ln w="12700" cap="flat" cmpd="sng" algn="ctr">
              <a:solidFill>
                <a:schemeClr val="bg1">
                  <a:lumMod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704177056"/>
        <c:crosses val="autoZero"/>
        <c:crossBetween val="between"/>
      </c:valAx>
      <c:spPr>
        <a:noFill/>
        <a:ln>
          <a:noFill/>
        </a:ln>
        <a:effectLst/>
      </c:spPr>
    </c:plotArea>
    <c:plotVisOnly val="1"/>
    <c:dispBlanksAs val="zero"/>
    <c:showDLblsOverMax val="0"/>
  </c:chart>
  <c:spPr>
    <a:noFill/>
    <a:ln>
      <a:noFill/>
    </a:ln>
    <a:effectLst/>
  </c:spPr>
  <c:txPr>
    <a:bodyPr/>
    <a:lstStyle/>
    <a:p>
      <a:pPr>
        <a:defRPr sz="16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135888960051533E-2"/>
          <c:y val="0.14906981061845292"/>
          <c:w val="0.88202789152190664"/>
          <c:h val="0.67257374326196262"/>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Apr</c:v>
                </c:pt>
                <c:pt idx="1">
                  <c:v>May</c:v>
                </c:pt>
                <c:pt idx="2">
                  <c:v>Jun</c:v>
                </c:pt>
                <c:pt idx="3">
                  <c:v>Jul</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7FE-9441-8D4D-A9CD163B523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Apr</c:v>
                </c:pt>
                <c:pt idx="1">
                  <c:v>May</c:v>
                </c:pt>
                <c:pt idx="2">
                  <c:v>Jun</c:v>
                </c:pt>
                <c:pt idx="3">
                  <c:v>Jul</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7FE-9441-8D4D-A9CD163B523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Apr</c:v>
                </c:pt>
                <c:pt idx="1">
                  <c:v>May</c:v>
                </c:pt>
                <c:pt idx="2">
                  <c:v>Jun</c:v>
                </c:pt>
                <c:pt idx="3">
                  <c:v>Jul</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7FE-9441-8D4D-A9CD163B5237}"/>
            </c:ext>
          </c:extLst>
        </c:ser>
        <c:dLbls>
          <c:showLegendKey val="0"/>
          <c:showVal val="0"/>
          <c:showCatName val="0"/>
          <c:showSerName val="0"/>
          <c:showPercent val="0"/>
          <c:showBubbleSize val="0"/>
        </c:dLbls>
        <c:gapWidth val="219"/>
        <c:overlap val="-27"/>
        <c:axId val="986038608"/>
        <c:axId val="986039264"/>
      </c:barChart>
      <c:catAx>
        <c:axId val="98603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86039264"/>
        <c:crosses val="autoZero"/>
        <c:auto val="1"/>
        <c:lblAlgn val="ctr"/>
        <c:lblOffset val="100"/>
        <c:noMultiLvlLbl val="0"/>
      </c:catAx>
      <c:valAx>
        <c:axId val="986039264"/>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986038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alpha val="10000"/>
      </a:schemeClr>
    </a:solidFill>
    <a:ln>
      <a:noFill/>
    </a:ln>
    <a:effectLst/>
  </c:spPr>
  <c:txPr>
    <a:bodyPr/>
    <a:lstStyle/>
    <a:p>
      <a:pPr>
        <a:defRPr sz="18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805026036219245"/>
          <c:y val="0.15140982167682251"/>
          <c:w val="0.72389947927561504"/>
          <c:h val="0.72015853028740695"/>
        </c:manualLayout>
      </c:layout>
      <c:doughnutChart>
        <c:varyColors val="1"/>
        <c:ser>
          <c:idx val="0"/>
          <c:order val="0"/>
          <c:tx>
            <c:strRef>
              <c:f>Sheet1!$B$1</c:f>
              <c:strCache>
                <c:ptCount val="1"/>
                <c:pt idx="0">
                  <c:v>Sales</c:v>
                </c:pt>
              </c:strCache>
            </c:strRef>
          </c:tx>
          <c:dPt>
            <c:idx val="0"/>
            <c:bubble3D val="0"/>
            <c:spPr>
              <a:solidFill>
                <a:schemeClr val="tx2"/>
              </a:solidFill>
              <a:ln w="19050">
                <a:solidFill>
                  <a:schemeClr val="lt1"/>
                </a:solidFill>
              </a:ln>
              <a:effectLst/>
            </c:spPr>
            <c:extLst>
              <c:ext xmlns:c16="http://schemas.microsoft.com/office/drawing/2014/chart" uri="{C3380CC4-5D6E-409C-BE32-E72D297353CC}">
                <c16:uniqueId val="{00000001-87D2-A142-AED5-F5FCB67B673F}"/>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87D2-A142-AED5-F5FCB67B673F}"/>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87D2-A142-AED5-F5FCB67B673F}"/>
              </c:ext>
            </c:extLst>
          </c:dPt>
          <c:dPt>
            <c:idx val="3"/>
            <c:bubble3D val="0"/>
            <c:spPr>
              <a:solidFill>
                <a:schemeClr val="accent3"/>
              </a:solidFill>
              <a:ln w="19050">
                <a:solidFill>
                  <a:schemeClr val="lt1"/>
                </a:solidFill>
              </a:ln>
              <a:effectLst/>
            </c:spPr>
            <c:extLst>
              <c:ext xmlns:c16="http://schemas.microsoft.com/office/drawing/2014/chart" uri="{C3380CC4-5D6E-409C-BE32-E72D297353CC}">
                <c16:uniqueId val="{00000007-87D2-A142-AED5-F5FCB67B673F}"/>
              </c:ext>
            </c:extLst>
          </c:dPt>
          <c:cat>
            <c:strRef>
              <c:f>Sheet1!$A$2:$A$4</c:f>
              <c:strCache>
                <c:ptCount val="3"/>
                <c:pt idx="0">
                  <c:v>April</c:v>
                </c:pt>
                <c:pt idx="1">
                  <c:v>Mayo</c:v>
                </c:pt>
                <c:pt idx="2">
                  <c:v>June</c:v>
                </c:pt>
              </c:strCache>
            </c:strRef>
          </c:cat>
          <c:val>
            <c:numRef>
              <c:f>Sheet1!$B$2:$B$4</c:f>
              <c:numCache>
                <c:formatCode>General</c:formatCode>
                <c:ptCount val="3"/>
                <c:pt idx="0">
                  <c:v>3.2</c:v>
                </c:pt>
                <c:pt idx="1">
                  <c:v>1.4</c:v>
                </c:pt>
                <c:pt idx="2">
                  <c:v>1.2</c:v>
                </c:pt>
              </c:numCache>
            </c:numRef>
          </c:val>
          <c:extLst>
            <c:ext xmlns:c16="http://schemas.microsoft.com/office/drawing/2014/chart" uri="{C3380CC4-5D6E-409C-BE32-E72D297353CC}">
              <c16:uniqueId val="{00000008-87D2-A142-AED5-F5FCB67B673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Lato Light" panose="020F0502020204030203" pitchFamily="34" charset="0"/>
              <a:ea typeface="Lato Light" panose="020F0502020204030203" pitchFamily="34" charset="0"/>
              <a:cs typeface="Lato Light" panose="020F050202020403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alpha val="10000"/>
      </a:schemeClr>
    </a:solidFill>
    <a:ln>
      <a:noFill/>
    </a:ln>
    <a:effectLst/>
  </c:spPr>
  <c:txPr>
    <a:bodyPr/>
    <a:lstStyle/>
    <a:p>
      <a:pPr>
        <a:defRPr sz="1600" b="0" i="0">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BF-0145-9465-CE734A4F658F}"/>
              </c:ext>
            </c:extLst>
          </c:dPt>
          <c:dPt>
            <c:idx val="1"/>
            <c:bubble3D val="0"/>
            <c:spPr>
              <a:solidFill>
                <a:schemeClr val="bg1">
                  <a:lumMod val="50000"/>
                  <a:alpha val="10000"/>
                </a:schemeClr>
              </a:solidFill>
              <a:ln w="19050">
                <a:solidFill>
                  <a:schemeClr val="lt1"/>
                </a:solidFill>
              </a:ln>
              <a:effectLst/>
            </c:spPr>
            <c:extLst>
              <c:ext xmlns:c16="http://schemas.microsoft.com/office/drawing/2014/chart" uri="{C3380CC4-5D6E-409C-BE32-E72D297353CC}">
                <c16:uniqueId val="{00000003-4DBF-0145-9465-CE734A4F65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DBF-0145-9465-CE734A4F658F}"/>
              </c:ext>
            </c:extLst>
          </c:dPt>
          <c:dLbls>
            <c:delete val="1"/>
          </c:dLbls>
          <c:cat>
            <c:strRef>
              <c:f>Sheet1!$A$2:$A$4</c:f>
              <c:strCache>
                <c:ptCount val="2"/>
                <c:pt idx="0">
                  <c:v>1st Qtr</c:v>
                </c:pt>
                <c:pt idx="1">
                  <c:v>2nd Qtr</c:v>
                </c:pt>
              </c:strCache>
            </c:strRef>
          </c:cat>
          <c:val>
            <c:numRef>
              <c:f>Sheet1!$B$2:$B$4</c:f>
              <c:numCache>
                <c:formatCode>General</c:formatCode>
                <c:ptCount val="3"/>
                <c:pt idx="0">
                  <c:v>5.3</c:v>
                </c:pt>
                <c:pt idx="1">
                  <c:v>4.0999999999999996</c:v>
                </c:pt>
              </c:numCache>
            </c:numRef>
          </c:val>
          <c:extLst>
            <c:ext xmlns:c16="http://schemas.microsoft.com/office/drawing/2014/chart" uri="{C3380CC4-5D6E-409C-BE32-E72D297353CC}">
              <c16:uniqueId val="{00000006-4DBF-0145-9465-CE734A4F658F}"/>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88A-BC42-9DA1-C38E98C540C7}"/>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788A-BC42-9DA1-C38E98C540C7}"/>
              </c:ext>
            </c:extLst>
          </c:dPt>
          <c:dPt>
            <c:idx val="2"/>
            <c:bubble3D val="0"/>
            <c:spPr>
              <a:solidFill>
                <a:schemeClr val="accent3"/>
              </a:solidFill>
              <a:ln w="19050">
                <a:noFill/>
              </a:ln>
              <a:effectLst/>
            </c:spPr>
            <c:extLst>
              <c:ext xmlns:c16="http://schemas.microsoft.com/office/drawing/2014/chart" uri="{C3380CC4-5D6E-409C-BE32-E72D297353CC}">
                <c16:uniqueId val="{00000005-788A-BC42-9DA1-C38E98C540C7}"/>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788A-BC42-9DA1-C38E98C540C7}"/>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5918-2D4E-939B-0E94DB96B5DB}"/>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5918-2D4E-939B-0E94DB96B5DB}"/>
              </c:ext>
            </c:extLst>
          </c:dPt>
          <c:dPt>
            <c:idx val="2"/>
            <c:bubble3D val="0"/>
            <c:spPr>
              <a:solidFill>
                <a:schemeClr val="accent3"/>
              </a:solidFill>
              <a:ln w="19050">
                <a:noFill/>
              </a:ln>
              <a:effectLst/>
            </c:spPr>
            <c:extLst>
              <c:ext xmlns:c16="http://schemas.microsoft.com/office/drawing/2014/chart" uri="{C3380CC4-5D6E-409C-BE32-E72D297353CC}">
                <c16:uniqueId val="{00000005-5918-2D4E-939B-0E94DB96B5DB}"/>
              </c:ext>
            </c:extLst>
          </c:dPt>
          <c:dLbls>
            <c:delete val="1"/>
          </c:dLbls>
          <c:cat>
            <c:strRef>
              <c:f>Sheet1!$A$2:$A$4</c:f>
              <c:strCache>
                <c:ptCount val="2"/>
                <c:pt idx="0">
                  <c:v>1st Qtr</c:v>
                </c:pt>
                <c:pt idx="1">
                  <c:v>2nd Qtr</c:v>
                </c:pt>
              </c:strCache>
            </c:strRef>
          </c:cat>
          <c:val>
            <c:numRef>
              <c:f>Sheet1!$B$2:$B$4</c:f>
              <c:numCache>
                <c:formatCode>General</c:formatCode>
                <c:ptCount val="3"/>
                <c:pt idx="0">
                  <c:v>2</c:v>
                </c:pt>
                <c:pt idx="1">
                  <c:v>3.4</c:v>
                </c:pt>
              </c:numCache>
            </c:numRef>
          </c:val>
          <c:extLst>
            <c:ext xmlns:c16="http://schemas.microsoft.com/office/drawing/2014/chart" uri="{C3380CC4-5D6E-409C-BE32-E72D297353CC}">
              <c16:uniqueId val="{00000006-5918-2D4E-939B-0E94DB96B5DB}"/>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05EF-3C41-BAC7-DEFD5DCF1EAD}"/>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05EF-3C41-BAC7-DEFD5DCF1EAD}"/>
              </c:ext>
            </c:extLst>
          </c:dPt>
          <c:dPt>
            <c:idx val="2"/>
            <c:bubble3D val="0"/>
            <c:spPr>
              <a:solidFill>
                <a:schemeClr val="accent3"/>
              </a:solidFill>
              <a:ln w="19050">
                <a:noFill/>
              </a:ln>
              <a:effectLst/>
            </c:spPr>
            <c:extLst>
              <c:ext xmlns:c16="http://schemas.microsoft.com/office/drawing/2014/chart" uri="{C3380CC4-5D6E-409C-BE32-E72D297353CC}">
                <c16:uniqueId val="{00000005-05EF-3C41-BAC7-DEFD5DCF1EAD}"/>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05EF-3C41-BAC7-DEFD5DCF1EAD}"/>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05EF-3C41-BAC7-DEFD5DCF1EAD}"/>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05EF-3C41-BAC7-DEFD5DCF1EAD}"/>
              </c:ext>
            </c:extLst>
          </c:dPt>
          <c:dPt>
            <c:idx val="2"/>
            <c:bubble3D val="0"/>
            <c:spPr>
              <a:solidFill>
                <a:schemeClr val="accent3"/>
              </a:solidFill>
              <a:ln w="19050">
                <a:noFill/>
              </a:ln>
              <a:effectLst/>
            </c:spPr>
            <c:extLst>
              <c:ext xmlns:c16="http://schemas.microsoft.com/office/drawing/2014/chart" uri="{C3380CC4-5D6E-409C-BE32-E72D297353CC}">
                <c16:uniqueId val="{00000005-05EF-3C41-BAC7-DEFD5DCF1EAD}"/>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05EF-3C41-BAC7-DEFD5DCF1EAD}"/>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c:spPr>
            <c:extLst>
              <c:ext xmlns:c16="http://schemas.microsoft.com/office/drawing/2014/chart" uri="{C3380CC4-5D6E-409C-BE32-E72D297353CC}">
                <c16:uniqueId val="{00000001-492F-7546-8D33-E4205C5EE68D}"/>
              </c:ext>
            </c:extLst>
          </c:dPt>
          <c:dPt>
            <c:idx val="1"/>
            <c:bubble3D val="0"/>
            <c:spPr>
              <a:solidFill>
                <a:schemeClr val="accent2"/>
              </a:solidFill>
              <a:ln>
                <a:noFill/>
              </a:ln>
              <a:effectLst/>
            </c:spPr>
            <c:extLst>
              <c:ext xmlns:c16="http://schemas.microsoft.com/office/drawing/2014/chart" uri="{C3380CC4-5D6E-409C-BE32-E72D297353CC}">
                <c16:uniqueId val="{00000003-492F-7546-8D33-E4205C5EE68D}"/>
              </c:ext>
            </c:extLst>
          </c:dPt>
          <c:dPt>
            <c:idx val="2"/>
            <c:bubble3D val="0"/>
            <c:spPr>
              <a:solidFill>
                <a:schemeClr val="accent3"/>
              </a:solidFill>
              <a:ln>
                <a:noFill/>
              </a:ln>
              <a:effectLst/>
            </c:spPr>
            <c:extLst>
              <c:ext xmlns:c16="http://schemas.microsoft.com/office/drawing/2014/chart" uri="{C3380CC4-5D6E-409C-BE32-E72D297353CC}">
                <c16:uniqueId val="{00000005-492F-7546-8D33-E4205C5EE68D}"/>
              </c:ext>
            </c:extLst>
          </c:dPt>
          <c:dPt>
            <c:idx val="3"/>
            <c:bubble3D val="0"/>
            <c:spPr>
              <a:solidFill>
                <a:schemeClr val="accent4"/>
              </a:solidFill>
              <a:ln>
                <a:noFill/>
              </a:ln>
              <a:effectLst/>
            </c:spPr>
            <c:extLst>
              <c:ext xmlns:c16="http://schemas.microsoft.com/office/drawing/2014/chart" uri="{C3380CC4-5D6E-409C-BE32-E72D297353CC}">
                <c16:uniqueId val="{00000007-492F-7546-8D33-E4205C5EE68D}"/>
              </c:ext>
            </c:extLst>
          </c:dPt>
          <c:dLbls>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Sheet1!$A$2:$A$5</c:f>
              <c:strCache>
                <c:ptCount val="4"/>
                <c:pt idx="0">
                  <c:v>TX</c:v>
                </c:pt>
                <c:pt idx="1">
                  <c:v>CA</c:v>
                </c:pt>
                <c:pt idx="2">
                  <c:v>MT</c:v>
                </c:pt>
                <c:pt idx="3">
                  <c:v>FL</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492F-7546-8D33-E4205C5EE68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legend>
    <c:plotVisOnly val="1"/>
    <c:dispBlanksAs val="gap"/>
    <c:showDLblsOverMax val="0"/>
  </c:chart>
  <c:spPr>
    <a:noFill/>
    <a:ln>
      <a:noFill/>
    </a:ln>
    <a:effectLst/>
  </c:spPr>
  <c:txPr>
    <a:bodyPr/>
    <a:lstStyle/>
    <a:p>
      <a:pPr>
        <a:defRPr sz="18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0"/>
          <c:order val="0"/>
          <c:tx>
            <c:strRef>
              <c:f>Sheet1!$B$1</c:f>
              <c:strCache>
                <c:ptCount val="1"/>
                <c:pt idx="0">
                  <c:v>Series 1</c:v>
                </c:pt>
              </c:strCache>
            </c:strRef>
          </c:tx>
          <c:spPr>
            <a:ln w="63500" cap="rnd" cmpd="sng" algn="ctr">
              <a:solidFill>
                <a:schemeClr val="accent1">
                  <a:shade val="76000"/>
                </a:schemeClr>
              </a:solidFill>
              <a:round/>
            </a:ln>
            <a:effectLst/>
          </c:spPr>
          <c:marker>
            <c:symbol val="circle"/>
            <c:size val="15"/>
            <c:spPr>
              <a:solidFill>
                <a:schemeClr val="accent1">
                  <a:shade val="76000"/>
                </a:schemeClr>
              </a:solidFill>
              <a:ln w="9525" cap="flat" cmpd="sng" algn="ctr">
                <a:solidFill>
                  <a:schemeClr val="accent1">
                    <a:shade val="76000"/>
                  </a:schemeClr>
                </a:solidFill>
                <a:round/>
              </a:ln>
              <a:effectLst/>
            </c:spPr>
          </c:marker>
          <c:dLbls>
            <c:delete val="1"/>
          </c:dLbls>
          <c:cat>
            <c:strRef>
              <c:f>Sheet1!$A$2:$A$13</c:f>
              <c:strCache>
                <c:ptCount val="12"/>
                <c:pt idx="0">
                  <c:v>Jan</c:v>
                </c:pt>
                <c:pt idx="1">
                  <c:v>Feb</c:v>
                </c:pt>
                <c:pt idx="2">
                  <c:v>March</c:v>
                </c:pt>
                <c:pt idx="3">
                  <c:v>April</c:v>
                </c:pt>
                <c:pt idx="4">
                  <c:v>May</c:v>
                </c:pt>
                <c:pt idx="5">
                  <c:v>June</c:v>
                </c:pt>
                <c:pt idx="6">
                  <c:v>July</c:v>
                </c:pt>
                <c:pt idx="7">
                  <c:v>Aug</c:v>
                </c:pt>
                <c:pt idx="8">
                  <c:v>Sept</c:v>
                </c:pt>
                <c:pt idx="9">
                  <c:v>Oct</c:v>
                </c:pt>
                <c:pt idx="10">
                  <c:v>Nov</c:v>
                </c:pt>
                <c:pt idx="11">
                  <c:v>Dec</c:v>
                </c:pt>
              </c:strCache>
            </c:strRef>
          </c:cat>
          <c:val>
            <c:numRef>
              <c:f>Sheet1!$B$2:$B$13</c:f>
              <c:numCache>
                <c:formatCode>General</c:formatCode>
                <c:ptCount val="12"/>
                <c:pt idx="0">
                  <c:v>4.3</c:v>
                </c:pt>
                <c:pt idx="1">
                  <c:v>4</c:v>
                </c:pt>
                <c:pt idx="2">
                  <c:v>4.2</c:v>
                </c:pt>
                <c:pt idx="3">
                  <c:v>3</c:v>
                </c:pt>
                <c:pt idx="4">
                  <c:v>3.6</c:v>
                </c:pt>
                <c:pt idx="5">
                  <c:v>6</c:v>
                </c:pt>
                <c:pt idx="6">
                  <c:v>3</c:v>
                </c:pt>
                <c:pt idx="7">
                  <c:v>3</c:v>
                </c:pt>
                <c:pt idx="8">
                  <c:v>3</c:v>
                </c:pt>
                <c:pt idx="9">
                  <c:v>6</c:v>
                </c:pt>
                <c:pt idx="10">
                  <c:v>5.3</c:v>
                </c:pt>
                <c:pt idx="11">
                  <c:v>3</c:v>
                </c:pt>
              </c:numCache>
            </c:numRef>
          </c:val>
          <c:smooth val="1"/>
          <c:extLst>
            <c:ext xmlns:c16="http://schemas.microsoft.com/office/drawing/2014/chart" uri="{C3380CC4-5D6E-409C-BE32-E72D297353CC}">
              <c16:uniqueId val="{00000000-CE45-9D4F-9B36-513F00C5BDCE}"/>
            </c:ext>
          </c:extLst>
        </c:ser>
        <c:ser>
          <c:idx val="1"/>
          <c:order val="1"/>
          <c:tx>
            <c:strRef>
              <c:f>Sheet1!$C$1</c:f>
              <c:strCache>
                <c:ptCount val="1"/>
                <c:pt idx="0">
                  <c:v>Series 2</c:v>
                </c:pt>
              </c:strCache>
            </c:strRef>
          </c:tx>
          <c:spPr>
            <a:ln w="63500" cap="rnd" cmpd="sng" algn="ctr">
              <a:solidFill>
                <a:schemeClr val="accent2"/>
              </a:solidFill>
              <a:round/>
            </a:ln>
            <a:effectLst/>
          </c:spPr>
          <c:marker>
            <c:symbol val="circle"/>
            <c:size val="15"/>
            <c:spPr>
              <a:solidFill>
                <a:schemeClr val="accent2"/>
              </a:solidFill>
              <a:ln w="9525" cap="flat" cmpd="sng" algn="ctr">
                <a:solidFill>
                  <a:schemeClr val="accent2"/>
                </a:solidFill>
                <a:round/>
              </a:ln>
              <a:effectLst/>
            </c:spPr>
          </c:marker>
          <c:dLbls>
            <c:delete val="1"/>
          </c:dLbls>
          <c:cat>
            <c:strRef>
              <c:f>Sheet1!$A$2:$A$13</c:f>
              <c:strCache>
                <c:ptCount val="12"/>
                <c:pt idx="0">
                  <c:v>Jan</c:v>
                </c:pt>
                <c:pt idx="1">
                  <c:v>Feb</c:v>
                </c:pt>
                <c:pt idx="2">
                  <c:v>March</c:v>
                </c:pt>
                <c:pt idx="3">
                  <c:v>April</c:v>
                </c:pt>
                <c:pt idx="4">
                  <c:v>May</c:v>
                </c:pt>
                <c:pt idx="5">
                  <c:v>June</c:v>
                </c:pt>
                <c:pt idx="6">
                  <c:v>July</c:v>
                </c:pt>
                <c:pt idx="7">
                  <c:v>Aug</c:v>
                </c:pt>
                <c:pt idx="8">
                  <c:v>Sept</c:v>
                </c:pt>
                <c:pt idx="9">
                  <c:v>Oct</c:v>
                </c:pt>
                <c:pt idx="10">
                  <c:v>Nov</c:v>
                </c:pt>
                <c:pt idx="11">
                  <c:v>Dec</c:v>
                </c:pt>
              </c:strCache>
            </c:strRef>
          </c:cat>
          <c:val>
            <c:numRef>
              <c:f>Sheet1!$C$2:$C$13</c:f>
              <c:numCache>
                <c:formatCode>General</c:formatCode>
                <c:ptCount val="12"/>
                <c:pt idx="0">
                  <c:v>1.4</c:v>
                </c:pt>
                <c:pt idx="1">
                  <c:v>2</c:v>
                </c:pt>
                <c:pt idx="2">
                  <c:v>5</c:v>
                </c:pt>
                <c:pt idx="3">
                  <c:v>6.2</c:v>
                </c:pt>
                <c:pt idx="4">
                  <c:v>4.9000000000000004</c:v>
                </c:pt>
                <c:pt idx="5">
                  <c:v>3.7</c:v>
                </c:pt>
                <c:pt idx="6">
                  <c:v>6</c:v>
                </c:pt>
                <c:pt idx="7">
                  <c:v>7.3</c:v>
                </c:pt>
                <c:pt idx="8">
                  <c:v>1.9</c:v>
                </c:pt>
                <c:pt idx="9">
                  <c:v>3.2</c:v>
                </c:pt>
                <c:pt idx="10">
                  <c:v>2.8</c:v>
                </c:pt>
                <c:pt idx="11">
                  <c:v>4.5</c:v>
                </c:pt>
              </c:numCache>
            </c:numRef>
          </c:val>
          <c:smooth val="1"/>
          <c:extLst>
            <c:ext xmlns:c16="http://schemas.microsoft.com/office/drawing/2014/chart" uri="{C3380CC4-5D6E-409C-BE32-E72D297353CC}">
              <c16:uniqueId val="{00000001-CE45-9D4F-9B36-513F00C5BDCE}"/>
            </c:ext>
          </c:extLst>
        </c:ser>
        <c:dLbls>
          <c:dLblPos val="ctr"/>
          <c:showLegendKey val="0"/>
          <c:showVal val="1"/>
          <c:showCatName val="0"/>
          <c:showSerName val="0"/>
          <c:showPercent val="0"/>
          <c:showBubbleSize val="0"/>
        </c:dLbls>
        <c:dropLines>
          <c:spPr>
            <a:ln w="19050" cap="flat" cmpd="sng" algn="ctr">
              <a:solidFill>
                <a:schemeClr val="tx1">
                  <a:alpha val="33000"/>
                </a:schemeClr>
              </a:solidFill>
              <a:round/>
            </a:ln>
            <a:effectLst/>
          </c:spPr>
        </c:dropLines>
        <c:marker val="1"/>
        <c:smooth val="0"/>
        <c:axId val="336702528"/>
        <c:axId val="336703312"/>
      </c:lineChart>
      <c:catAx>
        <c:axId val="33670252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spc="20" baseline="0">
                <a:solidFill>
                  <a:schemeClr val="tx2"/>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336703312"/>
        <c:crosses val="autoZero"/>
        <c:auto val="1"/>
        <c:lblAlgn val="ctr"/>
        <c:lblOffset val="100"/>
        <c:noMultiLvlLbl val="0"/>
      </c:catAx>
      <c:valAx>
        <c:axId val="336703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spc="20" baseline="0">
                <a:solidFill>
                  <a:schemeClr val="tx2"/>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336702528"/>
        <c:crosses val="autoZero"/>
        <c:crossBetween val="between"/>
      </c:valAx>
      <c:spPr>
        <a:noFill/>
        <a:ln>
          <a:noFill/>
        </a:ln>
        <a:effectLst/>
      </c:spPr>
    </c:plotArea>
    <c:plotVisOnly val="1"/>
    <c:dispBlanksAs val="gap"/>
    <c:showDLblsOverMax val="0"/>
  </c:chart>
  <c:spPr>
    <a:noFill/>
    <a:ln>
      <a:noFill/>
    </a:ln>
    <a:effectLst/>
  </c:spPr>
  <c:txPr>
    <a:bodyPr/>
    <a:lstStyle/>
    <a:p>
      <a:pPr>
        <a:defRPr sz="1800" b="0" i="0">
          <a:solidFill>
            <a:schemeClr val="tx2"/>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7F8-7044-A702-182D8F659039}"/>
              </c:ext>
            </c:extLst>
          </c:dPt>
          <c:dPt>
            <c:idx val="1"/>
            <c:bubble3D val="0"/>
            <c:spPr>
              <a:solidFill>
                <a:schemeClr val="bg1">
                  <a:lumMod val="50000"/>
                  <a:alpha val="10000"/>
                </a:schemeClr>
              </a:solidFill>
              <a:ln w="19050">
                <a:solidFill>
                  <a:schemeClr val="lt1"/>
                </a:solidFill>
              </a:ln>
              <a:effectLst/>
            </c:spPr>
            <c:extLst>
              <c:ext xmlns:c16="http://schemas.microsoft.com/office/drawing/2014/chart" uri="{C3380CC4-5D6E-409C-BE32-E72D297353CC}">
                <c16:uniqueId val="{00000003-97F8-7044-A702-182D8F65903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7F8-7044-A702-182D8F659039}"/>
              </c:ext>
            </c:extLst>
          </c:dPt>
          <c:dLbls>
            <c:delete val="1"/>
          </c:dLbls>
          <c:cat>
            <c:strRef>
              <c:f>Sheet1!$A$2:$A$4</c:f>
              <c:strCache>
                <c:ptCount val="2"/>
                <c:pt idx="0">
                  <c:v>1st Qtr</c:v>
                </c:pt>
                <c:pt idx="1">
                  <c:v>2nd Qtr</c:v>
                </c:pt>
              </c:strCache>
            </c:strRef>
          </c:cat>
          <c:val>
            <c:numRef>
              <c:f>Sheet1!$B$2:$B$4</c:f>
              <c:numCache>
                <c:formatCode>General</c:formatCode>
                <c:ptCount val="3"/>
                <c:pt idx="0">
                  <c:v>5.3</c:v>
                </c:pt>
                <c:pt idx="1">
                  <c:v>4.0999999999999996</c:v>
                </c:pt>
              </c:numCache>
            </c:numRef>
          </c:val>
          <c:extLst>
            <c:ext xmlns:c16="http://schemas.microsoft.com/office/drawing/2014/chart" uri="{C3380CC4-5D6E-409C-BE32-E72D297353CC}">
              <c16:uniqueId val="{00000006-97F8-7044-A702-182D8F659039}"/>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72-6A4F-A486-08CE8708660E}"/>
              </c:ext>
            </c:extLst>
          </c:dPt>
          <c:dPt>
            <c:idx val="1"/>
            <c:bubble3D val="0"/>
            <c:spPr>
              <a:solidFill>
                <a:schemeClr val="bg1">
                  <a:lumMod val="50000"/>
                  <a:alpha val="10000"/>
                </a:schemeClr>
              </a:solidFill>
              <a:ln w="19050">
                <a:solidFill>
                  <a:schemeClr val="lt1"/>
                </a:solidFill>
              </a:ln>
              <a:effectLst/>
            </c:spPr>
            <c:extLst>
              <c:ext xmlns:c16="http://schemas.microsoft.com/office/drawing/2014/chart" uri="{C3380CC4-5D6E-409C-BE32-E72D297353CC}">
                <c16:uniqueId val="{00000003-E572-6A4F-A486-08CE870866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572-6A4F-A486-08CE8708660E}"/>
              </c:ext>
            </c:extLst>
          </c:dPt>
          <c:dLbls>
            <c:delete val="1"/>
          </c:dLbls>
          <c:cat>
            <c:strRef>
              <c:f>Sheet1!$A$2:$A$4</c:f>
              <c:strCache>
                <c:ptCount val="2"/>
                <c:pt idx="0">
                  <c:v>1st Qtr</c:v>
                </c:pt>
                <c:pt idx="1">
                  <c:v>2nd Qtr</c:v>
                </c:pt>
              </c:strCache>
            </c:strRef>
          </c:cat>
          <c:val>
            <c:numRef>
              <c:f>Sheet1!$B$2:$B$4</c:f>
              <c:numCache>
                <c:formatCode>General</c:formatCode>
                <c:ptCount val="3"/>
                <c:pt idx="0">
                  <c:v>5.3</c:v>
                </c:pt>
                <c:pt idx="1">
                  <c:v>4.0999999999999996</c:v>
                </c:pt>
              </c:numCache>
            </c:numRef>
          </c:val>
          <c:extLst>
            <c:ext xmlns:c16="http://schemas.microsoft.com/office/drawing/2014/chart" uri="{C3380CC4-5D6E-409C-BE32-E72D297353CC}">
              <c16:uniqueId val="{00000006-E572-6A4F-A486-08CE8708660E}"/>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A9-8F4D-8EEE-C7A7E839A24E}"/>
              </c:ext>
            </c:extLst>
          </c:dPt>
          <c:dPt>
            <c:idx val="1"/>
            <c:bubble3D val="0"/>
            <c:spPr>
              <a:solidFill>
                <a:schemeClr val="bg1">
                  <a:lumMod val="50000"/>
                  <a:alpha val="10000"/>
                </a:schemeClr>
              </a:solidFill>
              <a:ln w="19050">
                <a:solidFill>
                  <a:schemeClr val="lt1"/>
                </a:solidFill>
              </a:ln>
              <a:effectLst/>
            </c:spPr>
            <c:extLst>
              <c:ext xmlns:c16="http://schemas.microsoft.com/office/drawing/2014/chart" uri="{C3380CC4-5D6E-409C-BE32-E72D297353CC}">
                <c16:uniqueId val="{00000003-A2A9-8F4D-8EEE-C7A7E839A24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2A9-8F4D-8EEE-C7A7E839A24E}"/>
              </c:ext>
            </c:extLst>
          </c:dPt>
          <c:dLbls>
            <c:delete val="1"/>
          </c:dLbls>
          <c:cat>
            <c:strRef>
              <c:f>Sheet1!$A$2:$A$4</c:f>
              <c:strCache>
                <c:ptCount val="2"/>
                <c:pt idx="0">
                  <c:v>1st Qtr</c:v>
                </c:pt>
                <c:pt idx="1">
                  <c:v>2nd Qtr</c:v>
                </c:pt>
              </c:strCache>
            </c:strRef>
          </c:cat>
          <c:val>
            <c:numRef>
              <c:f>Sheet1!$B$2:$B$4</c:f>
              <c:numCache>
                <c:formatCode>General</c:formatCode>
                <c:ptCount val="3"/>
                <c:pt idx="0">
                  <c:v>5.3</c:v>
                </c:pt>
                <c:pt idx="1">
                  <c:v>4.0999999999999996</c:v>
                </c:pt>
              </c:numCache>
            </c:numRef>
          </c:val>
          <c:extLst>
            <c:ext xmlns:c16="http://schemas.microsoft.com/office/drawing/2014/chart" uri="{C3380CC4-5D6E-409C-BE32-E72D297353CC}">
              <c16:uniqueId val="{00000006-A2A9-8F4D-8EEE-C7A7E839A24E}"/>
            </c:ext>
          </c:extLst>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617-F44D-8B6F-6339973EEDD3}"/>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2617-F44D-8B6F-6339973EEDD3}"/>
              </c:ext>
            </c:extLst>
          </c:dPt>
          <c:dPt>
            <c:idx val="2"/>
            <c:bubble3D val="0"/>
            <c:spPr>
              <a:solidFill>
                <a:schemeClr val="accent3"/>
              </a:solidFill>
              <a:ln w="19050">
                <a:noFill/>
              </a:ln>
              <a:effectLst/>
            </c:spPr>
            <c:extLst>
              <c:ext xmlns:c16="http://schemas.microsoft.com/office/drawing/2014/chart" uri="{C3380CC4-5D6E-409C-BE32-E72D297353CC}">
                <c16:uniqueId val="{00000005-2617-F44D-8B6F-6339973EEDD3}"/>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2617-F44D-8B6F-6339973EEDD3}"/>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01CF-AD41-AD55-9C823E31A455}"/>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01CF-AD41-AD55-9C823E31A455}"/>
              </c:ext>
            </c:extLst>
          </c:dPt>
          <c:dPt>
            <c:idx val="2"/>
            <c:bubble3D val="0"/>
            <c:spPr>
              <a:solidFill>
                <a:schemeClr val="accent3"/>
              </a:solidFill>
              <a:ln w="19050">
                <a:noFill/>
              </a:ln>
              <a:effectLst/>
            </c:spPr>
            <c:extLst>
              <c:ext xmlns:c16="http://schemas.microsoft.com/office/drawing/2014/chart" uri="{C3380CC4-5D6E-409C-BE32-E72D297353CC}">
                <c16:uniqueId val="{00000005-01CF-AD41-AD55-9C823E31A455}"/>
              </c:ext>
            </c:extLst>
          </c:dPt>
          <c:dLbls>
            <c:delete val="1"/>
          </c:dLbls>
          <c:cat>
            <c:strRef>
              <c:f>Sheet1!$A$2:$A$4</c:f>
              <c:strCache>
                <c:ptCount val="2"/>
                <c:pt idx="0">
                  <c:v>1st Qtr</c:v>
                </c:pt>
                <c:pt idx="1">
                  <c:v>2nd Qtr</c:v>
                </c:pt>
              </c:strCache>
            </c:strRef>
          </c:cat>
          <c:val>
            <c:numRef>
              <c:f>Sheet1!$B$2:$B$4</c:f>
              <c:numCache>
                <c:formatCode>General</c:formatCode>
                <c:ptCount val="3"/>
                <c:pt idx="0">
                  <c:v>2</c:v>
                </c:pt>
                <c:pt idx="1">
                  <c:v>3.4</c:v>
                </c:pt>
              </c:numCache>
            </c:numRef>
          </c:val>
          <c:extLst>
            <c:ext xmlns:c16="http://schemas.microsoft.com/office/drawing/2014/chart" uri="{C3380CC4-5D6E-409C-BE32-E72D297353CC}">
              <c16:uniqueId val="{00000006-01CF-AD41-AD55-9C823E31A455}"/>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CA11-FA4E-8AB4-0F316EAA703E}"/>
              </c:ext>
            </c:extLst>
          </c:dPt>
          <c:dPt>
            <c:idx val="1"/>
            <c:bubble3D val="0"/>
            <c:spPr>
              <a:solidFill>
                <a:schemeClr val="bg1">
                  <a:lumMod val="50000"/>
                  <a:alpha val="10000"/>
                </a:schemeClr>
              </a:solidFill>
              <a:ln w="19050">
                <a:noFill/>
              </a:ln>
              <a:effectLst/>
            </c:spPr>
            <c:extLst>
              <c:ext xmlns:c16="http://schemas.microsoft.com/office/drawing/2014/chart" uri="{C3380CC4-5D6E-409C-BE32-E72D297353CC}">
                <c16:uniqueId val="{00000003-CA11-FA4E-8AB4-0F316EAA703E}"/>
              </c:ext>
            </c:extLst>
          </c:dPt>
          <c:dPt>
            <c:idx val="2"/>
            <c:bubble3D val="0"/>
            <c:spPr>
              <a:solidFill>
                <a:schemeClr val="accent3"/>
              </a:solidFill>
              <a:ln w="19050">
                <a:noFill/>
              </a:ln>
              <a:effectLst/>
            </c:spPr>
            <c:extLst>
              <c:ext xmlns:c16="http://schemas.microsoft.com/office/drawing/2014/chart" uri="{C3380CC4-5D6E-409C-BE32-E72D297353CC}">
                <c16:uniqueId val="{00000005-CA11-FA4E-8AB4-0F316EAA703E}"/>
              </c:ext>
            </c:extLst>
          </c:dPt>
          <c:dLbls>
            <c:delete val="1"/>
          </c:dLbls>
          <c:cat>
            <c:strRef>
              <c:f>Sheet1!$A$2:$A$4</c:f>
              <c:strCache>
                <c:ptCount val="2"/>
                <c:pt idx="0">
                  <c:v>1st Qtr</c:v>
                </c:pt>
                <c:pt idx="1">
                  <c:v>2nd Qtr</c:v>
                </c:pt>
              </c:strCache>
            </c:strRef>
          </c:cat>
          <c:val>
            <c:numRef>
              <c:f>Sheet1!$B$2:$B$4</c:f>
              <c:numCache>
                <c:formatCode>General</c:formatCode>
                <c:ptCount val="3"/>
                <c:pt idx="0">
                  <c:v>2.9</c:v>
                </c:pt>
                <c:pt idx="1">
                  <c:v>8.6999999999999993</c:v>
                </c:pt>
              </c:numCache>
            </c:numRef>
          </c:val>
          <c:extLst>
            <c:ext xmlns:c16="http://schemas.microsoft.com/office/drawing/2014/chart" uri="{C3380CC4-5D6E-409C-BE32-E72D297353CC}">
              <c16:uniqueId val="{00000006-CA11-FA4E-8AB4-0F316EAA703E}"/>
            </c:ext>
          </c:extLst>
        </c:ser>
        <c:dLbls>
          <c:showLegendKey val="0"/>
          <c:showVal val="0"/>
          <c:showCatName val="0"/>
          <c:showSerName val="0"/>
          <c:showPercent val="1"/>
          <c:showBubbleSize val="0"/>
          <c:showLeaderLines val="1"/>
        </c:dLbls>
        <c:firstSliceAng val="0"/>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anchor="ctr" anchorCtr="1"/>
              <a:lstStyle/>
              <a:p>
                <a:pPr>
                  <a:defRPr sz="2000" b="0" i="0" u="none" strike="noStrike" kern="1200" baseline="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4.3</c:v>
                </c:pt>
                <c:pt idx="1">
                  <c:v>2.5</c:v>
                </c:pt>
                <c:pt idx="2">
                  <c:v>3.5</c:v>
                </c:pt>
                <c:pt idx="3">
                  <c:v>4.5</c:v>
                </c:pt>
                <c:pt idx="4">
                  <c:v>7.4</c:v>
                </c:pt>
                <c:pt idx="5">
                  <c:v>4.5999999999999996</c:v>
                </c:pt>
                <c:pt idx="6">
                  <c:v>3.7</c:v>
                </c:pt>
              </c:numCache>
            </c:numRef>
          </c:val>
          <c:extLst>
            <c:ext xmlns:c16="http://schemas.microsoft.com/office/drawing/2014/chart" uri="{C3380CC4-5D6E-409C-BE32-E72D297353CC}">
              <c16:uniqueId val="{00000000-C9EB-0644-BDE3-E6075D02E7CF}"/>
            </c:ext>
          </c:extLst>
        </c:ser>
        <c:dLbls>
          <c:dLblPos val="inEnd"/>
          <c:showLegendKey val="0"/>
          <c:showVal val="1"/>
          <c:showCatName val="0"/>
          <c:showSerName val="0"/>
          <c:showPercent val="0"/>
          <c:showBubbleSize val="0"/>
        </c:dLbls>
        <c:gapWidth val="50"/>
        <c:overlap val="-40"/>
        <c:axId val="637464016"/>
        <c:axId val="323156224"/>
      </c:barChart>
      <c:catAx>
        <c:axId val="637464016"/>
        <c:scaling>
          <c:orientation val="minMax"/>
        </c:scaling>
        <c:delete val="1"/>
        <c:axPos val="b"/>
        <c:numFmt formatCode="General" sourceLinked="1"/>
        <c:majorTickMark val="none"/>
        <c:minorTickMark val="none"/>
        <c:tickLblPos val="nextTo"/>
        <c:crossAx val="323156224"/>
        <c:crosses val="autoZero"/>
        <c:auto val="1"/>
        <c:lblAlgn val="ctr"/>
        <c:lblOffset val="100"/>
        <c:noMultiLvlLbl val="0"/>
      </c:catAx>
      <c:valAx>
        <c:axId val="323156224"/>
        <c:scaling>
          <c:orientation val="minMax"/>
        </c:scaling>
        <c:delete val="1"/>
        <c:axPos val="l"/>
        <c:numFmt formatCode="General" sourceLinked="1"/>
        <c:majorTickMark val="none"/>
        <c:minorTickMark val="none"/>
        <c:tickLblPos val="nextTo"/>
        <c:crossAx val="6374640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2000" b="0" i="0">
          <a:solidFill>
            <a:schemeClr val="bg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6/8/20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me A">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2706306"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
        <p:nvSpPr>
          <p:cNvPr id="16" name="Picture Placeholder 8">
            <a:extLst>
              <a:ext uri="{FF2B5EF4-FFF2-40B4-BE49-F238E27FC236}">
                <a16:creationId xmlns:a16="http://schemas.microsoft.com/office/drawing/2014/main" id="{4CD1D343-0C6A-5940-A824-E2A561D0FD28}"/>
              </a:ext>
            </a:extLst>
          </p:cNvPr>
          <p:cNvSpPr>
            <a:spLocks noGrp="1"/>
          </p:cNvSpPr>
          <p:nvPr>
            <p:ph type="pic" sz="quarter" idx="16"/>
          </p:nvPr>
        </p:nvSpPr>
        <p:spPr>
          <a:xfrm>
            <a:off x="10248071"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
        <p:nvSpPr>
          <p:cNvPr id="17" name="Picture Placeholder 8">
            <a:extLst>
              <a:ext uri="{FF2B5EF4-FFF2-40B4-BE49-F238E27FC236}">
                <a16:creationId xmlns:a16="http://schemas.microsoft.com/office/drawing/2014/main" id="{8053441B-B9F9-8F45-89A8-6390994FEE6B}"/>
              </a:ext>
            </a:extLst>
          </p:cNvPr>
          <p:cNvSpPr>
            <a:spLocks noGrp="1"/>
          </p:cNvSpPr>
          <p:nvPr>
            <p:ph type="pic" sz="quarter" idx="17"/>
          </p:nvPr>
        </p:nvSpPr>
        <p:spPr>
          <a:xfrm>
            <a:off x="17794354" y="4412059"/>
            <a:ext cx="3861345" cy="3861345"/>
          </a:xfrm>
          <a:prstGeom prst="ellipse">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6093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3504677"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9" name="Picture Placeholder 8">
            <a:extLst>
              <a:ext uri="{FF2B5EF4-FFF2-40B4-BE49-F238E27FC236}">
                <a16:creationId xmlns:a16="http://schemas.microsoft.com/office/drawing/2014/main" id="{35AD24C0-70E8-6E49-BA30-7473C23C0105}"/>
              </a:ext>
            </a:extLst>
          </p:cNvPr>
          <p:cNvSpPr>
            <a:spLocks noGrp="1"/>
          </p:cNvSpPr>
          <p:nvPr>
            <p:ph type="pic" sz="quarter" idx="16"/>
          </p:nvPr>
        </p:nvSpPr>
        <p:spPr>
          <a:xfrm>
            <a:off x="8737535"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10" name="Picture Placeholder 8">
            <a:extLst>
              <a:ext uri="{FF2B5EF4-FFF2-40B4-BE49-F238E27FC236}">
                <a16:creationId xmlns:a16="http://schemas.microsoft.com/office/drawing/2014/main" id="{5AFB682F-B9A9-834A-8B9F-D693C1E44C45}"/>
              </a:ext>
            </a:extLst>
          </p:cNvPr>
          <p:cNvSpPr>
            <a:spLocks noGrp="1"/>
          </p:cNvSpPr>
          <p:nvPr>
            <p:ph type="pic" sz="quarter" idx="17"/>
          </p:nvPr>
        </p:nvSpPr>
        <p:spPr>
          <a:xfrm>
            <a:off x="13924430"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
        <p:nvSpPr>
          <p:cNvPr id="11" name="Picture Placeholder 8">
            <a:extLst>
              <a:ext uri="{FF2B5EF4-FFF2-40B4-BE49-F238E27FC236}">
                <a16:creationId xmlns:a16="http://schemas.microsoft.com/office/drawing/2014/main" id="{70D55D33-00F6-B348-8DC4-1362507CEBBA}"/>
              </a:ext>
            </a:extLst>
          </p:cNvPr>
          <p:cNvSpPr>
            <a:spLocks noGrp="1"/>
          </p:cNvSpPr>
          <p:nvPr>
            <p:ph type="pic" sz="quarter" idx="18"/>
          </p:nvPr>
        </p:nvSpPr>
        <p:spPr>
          <a:xfrm>
            <a:off x="19261791" y="4095356"/>
            <a:ext cx="1982565" cy="1982565"/>
          </a:xfrm>
          <a:prstGeom prst="ellipse">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5448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heme A">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77E87B89-1ED4-E14E-BED4-C9867FEDD6A7}"/>
              </a:ext>
            </a:extLst>
          </p:cNvPr>
          <p:cNvSpPr>
            <a:spLocks noGrp="1"/>
          </p:cNvSpPr>
          <p:nvPr>
            <p:ph type="pic" sz="quarter" idx="15"/>
          </p:nvPr>
        </p:nvSpPr>
        <p:spPr>
          <a:xfrm>
            <a:off x="2734237"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2529F892-E192-FD47-828F-CA901BE775ED}"/>
              </a:ext>
            </a:extLst>
          </p:cNvPr>
          <p:cNvSpPr>
            <a:spLocks noGrp="1"/>
          </p:cNvSpPr>
          <p:nvPr>
            <p:ph type="pic" sz="quarter" idx="16"/>
          </p:nvPr>
        </p:nvSpPr>
        <p:spPr>
          <a:xfrm>
            <a:off x="9921421"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
        <p:nvSpPr>
          <p:cNvPr id="13" name="Picture Placeholder 8">
            <a:extLst>
              <a:ext uri="{FF2B5EF4-FFF2-40B4-BE49-F238E27FC236}">
                <a16:creationId xmlns:a16="http://schemas.microsoft.com/office/drawing/2014/main" id="{5EDCCF46-16FE-9D47-B84B-D90BCDDE1337}"/>
              </a:ext>
            </a:extLst>
          </p:cNvPr>
          <p:cNvSpPr>
            <a:spLocks noGrp="1"/>
          </p:cNvSpPr>
          <p:nvPr>
            <p:ph type="pic" sz="quarter" idx="17"/>
          </p:nvPr>
        </p:nvSpPr>
        <p:spPr>
          <a:xfrm>
            <a:off x="17108605" y="4629722"/>
            <a:ext cx="4534806" cy="453480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3190434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xml"/><Relationship Id="rId4" Type="http://schemas.openxmlformats.org/officeDocument/2006/relationships/chart" Target="../charts/chart16.xml"/></Relationships>
</file>

<file path=ppt/slides/_rels/slide1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xml"/><Relationship Id="rId5" Type="http://schemas.openxmlformats.org/officeDocument/2006/relationships/chart" Target="../charts/chart23.xml"/><Relationship Id="rId4" Type="http://schemas.openxmlformats.org/officeDocument/2006/relationships/chart" Target="../charts/chart22.xml"/></Relationships>
</file>

<file path=ppt/slides/_rels/slide1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 Id="rId5" Type="http://schemas.openxmlformats.org/officeDocument/2006/relationships/chart" Target="../charts/chart5.xml"/><Relationship Id="rId4" Type="http://schemas.openxmlformats.org/officeDocument/2006/relationships/chart" Target="../charts/char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 Id="rId4"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8" name="Group 7">
            <a:extLst>
              <a:ext uri="{FF2B5EF4-FFF2-40B4-BE49-F238E27FC236}">
                <a16:creationId xmlns:a16="http://schemas.microsoft.com/office/drawing/2014/main" id="{9579C0A6-16BD-CD4D-8080-12F546E7CE76}"/>
              </a:ext>
            </a:extLst>
          </p:cNvPr>
          <p:cNvGrpSpPr/>
          <p:nvPr/>
        </p:nvGrpSpPr>
        <p:grpSpPr>
          <a:xfrm>
            <a:off x="1399663" y="5764409"/>
            <a:ext cx="21578324" cy="6781930"/>
            <a:chOff x="1399663" y="5538651"/>
            <a:chExt cx="21578324" cy="6781930"/>
          </a:xfrm>
        </p:grpSpPr>
        <p:graphicFrame>
          <p:nvGraphicFramePr>
            <p:cNvPr id="45" name="Chart 44">
              <a:extLst>
                <a:ext uri="{FF2B5EF4-FFF2-40B4-BE49-F238E27FC236}">
                  <a16:creationId xmlns:a16="http://schemas.microsoft.com/office/drawing/2014/main" id="{9E33EB96-AAE4-2F44-96FD-3A4522173566}"/>
                </a:ext>
              </a:extLst>
            </p:cNvPr>
            <p:cNvGraphicFramePr/>
            <p:nvPr>
              <p:extLst>
                <p:ext uri="{D42A27DB-BD31-4B8C-83A1-F6EECF244321}">
                  <p14:modId xmlns:p14="http://schemas.microsoft.com/office/powerpoint/2010/main" val="185152915"/>
                </p:ext>
              </p:extLst>
            </p:nvPr>
          </p:nvGraphicFramePr>
          <p:xfrm>
            <a:off x="1399663" y="5538651"/>
            <a:ext cx="21578324" cy="4850101"/>
          </p:xfrm>
          <a:graphic>
            <a:graphicData uri="http://schemas.openxmlformats.org/drawingml/2006/chart">
              <c:chart xmlns:c="http://schemas.openxmlformats.org/drawingml/2006/chart" xmlns:r="http://schemas.openxmlformats.org/officeDocument/2006/relationships" r:id="rId2"/>
            </a:graphicData>
          </a:graphic>
        </p:graphicFrame>
        <p:sp>
          <p:nvSpPr>
            <p:cNvPr id="63" name="Rectangle 62">
              <a:extLst>
                <a:ext uri="{FF2B5EF4-FFF2-40B4-BE49-F238E27FC236}">
                  <a16:creationId xmlns:a16="http://schemas.microsoft.com/office/drawing/2014/main" id="{18480350-4B43-5F47-B606-2F8BD5F59EA0}"/>
                </a:ext>
              </a:extLst>
            </p:cNvPr>
            <p:cNvSpPr/>
            <p:nvPr/>
          </p:nvSpPr>
          <p:spPr>
            <a:xfrm>
              <a:off x="2402329" y="10436817"/>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4" name="TextBox 63">
              <a:extLst>
                <a:ext uri="{FF2B5EF4-FFF2-40B4-BE49-F238E27FC236}">
                  <a16:creationId xmlns:a16="http://schemas.microsoft.com/office/drawing/2014/main" id="{7ECDC9D9-A6AC-D342-9073-A068570466C6}"/>
                </a:ext>
              </a:extLst>
            </p:cNvPr>
            <p:cNvSpPr txBox="1"/>
            <p:nvPr/>
          </p:nvSpPr>
          <p:spPr>
            <a:xfrm flipH="1">
              <a:off x="2072116"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66" name="Rectangle 65">
              <a:extLst>
                <a:ext uri="{FF2B5EF4-FFF2-40B4-BE49-F238E27FC236}">
                  <a16:creationId xmlns:a16="http://schemas.microsoft.com/office/drawing/2014/main" id="{0076DC67-2A4D-C443-A95B-657B4600F0F1}"/>
                </a:ext>
              </a:extLst>
            </p:cNvPr>
            <p:cNvSpPr/>
            <p:nvPr/>
          </p:nvSpPr>
          <p:spPr>
            <a:xfrm>
              <a:off x="7652754"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Suppliers</a:t>
              </a:r>
            </a:p>
          </p:txBody>
        </p:sp>
        <p:sp>
          <p:nvSpPr>
            <p:cNvPr id="67" name="TextBox 66">
              <a:extLst>
                <a:ext uri="{FF2B5EF4-FFF2-40B4-BE49-F238E27FC236}">
                  <a16:creationId xmlns:a16="http://schemas.microsoft.com/office/drawing/2014/main" id="{EADB878F-FA50-2949-8C60-5049224DB5BB}"/>
                </a:ext>
              </a:extLst>
            </p:cNvPr>
            <p:cNvSpPr txBox="1"/>
            <p:nvPr/>
          </p:nvSpPr>
          <p:spPr>
            <a:xfrm flipH="1">
              <a:off x="7322541"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69" name="Rectangle 68">
              <a:extLst>
                <a:ext uri="{FF2B5EF4-FFF2-40B4-BE49-F238E27FC236}">
                  <a16:creationId xmlns:a16="http://schemas.microsoft.com/office/drawing/2014/main" id="{80ADF75B-409E-4346-A61F-21B525C45BBC}"/>
                </a:ext>
              </a:extLst>
            </p:cNvPr>
            <p:cNvSpPr/>
            <p:nvPr/>
          </p:nvSpPr>
          <p:spPr>
            <a:xfrm>
              <a:off x="12871833"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70" name="TextBox 69">
              <a:extLst>
                <a:ext uri="{FF2B5EF4-FFF2-40B4-BE49-F238E27FC236}">
                  <a16:creationId xmlns:a16="http://schemas.microsoft.com/office/drawing/2014/main" id="{06892E93-6C78-7247-BB0B-CE4E6A104BE4}"/>
                </a:ext>
              </a:extLst>
            </p:cNvPr>
            <p:cNvSpPr txBox="1"/>
            <p:nvPr/>
          </p:nvSpPr>
          <p:spPr>
            <a:xfrm flipH="1">
              <a:off x="12541620"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72" name="Rectangle 71">
              <a:extLst>
                <a:ext uri="{FF2B5EF4-FFF2-40B4-BE49-F238E27FC236}">
                  <a16:creationId xmlns:a16="http://schemas.microsoft.com/office/drawing/2014/main" id="{A3603275-17B2-9A40-B101-EC051C5E0726}"/>
                </a:ext>
              </a:extLst>
            </p:cNvPr>
            <p:cNvSpPr/>
            <p:nvPr/>
          </p:nvSpPr>
          <p:spPr>
            <a:xfrm>
              <a:off x="18054938" y="10655105"/>
              <a:ext cx="4396270" cy="646331"/>
            </a:xfrm>
            <a:prstGeom prst="rect">
              <a:avLst/>
            </a:prstGeom>
          </p:spPr>
          <p:txBody>
            <a:bodyPr wrap="square">
              <a:spAutoFit/>
            </a:bodyPr>
            <a:lstStyle/>
            <a:p>
              <a:pPr algn="ctr"/>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73" name="TextBox 72">
              <a:extLst>
                <a:ext uri="{FF2B5EF4-FFF2-40B4-BE49-F238E27FC236}">
                  <a16:creationId xmlns:a16="http://schemas.microsoft.com/office/drawing/2014/main" id="{2D94802D-492D-CA45-B43F-861A472F0E5D}"/>
                </a:ext>
              </a:extLst>
            </p:cNvPr>
            <p:cNvSpPr txBox="1"/>
            <p:nvPr/>
          </p:nvSpPr>
          <p:spPr>
            <a:xfrm flipH="1">
              <a:off x="17724725" y="11366474"/>
              <a:ext cx="5056696"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a:t>
              </a:r>
            </a:p>
          </p:txBody>
        </p:sp>
        <p:sp>
          <p:nvSpPr>
            <p:cNvPr id="74" name="Rectangle 73">
              <a:extLst>
                <a:ext uri="{FF2B5EF4-FFF2-40B4-BE49-F238E27FC236}">
                  <a16:creationId xmlns:a16="http://schemas.microsoft.com/office/drawing/2014/main" id="{DFE247AA-E4BD-644F-BAB3-C6F88183FBD4}"/>
                </a:ext>
              </a:extLst>
            </p:cNvPr>
            <p:cNvSpPr/>
            <p:nvPr/>
          </p:nvSpPr>
          <p:spPr>
            <a:xfrm>
              <a:off x="3192012"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1.9%</a:t>
              </a:r>
            </a:p>
          </p:txBody>
        </p:sp>
        <p:sp>
          <p:nvSpPr>
            <p:cNvPr id="75" name="Rectangle 74">
              <a:extLst>
                <a:ext uri="{FF2B5EF4-FFF2-40B4-BE49-F238E27FC236}">
                  <a16:creationId xmlns:a16="http://schemas.microsoft.com/office/drawing/2014/main" id="{6B77C176-60C4-5A42-BF51-AA531FEE7E4F}"/>
                </a:ext>
              </a:extLst>
            </p:cNvPr>
            <p:cNvSpPr/>
            <p:nvPr/>
          </p:nvSpPr>
          <p:spPr>
            <a:xfrm>
              <a:off x="8442437"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1.2%</a:t>
              </a:r>
            </a:p>
          </p:txBody>
        </p:sp>
        <p:sp>
          <p:nvSpPr>
            <p:cNvPr id="76" name="Rectangle 75">
              <a:extLst>
                <a:ext uri="{FF2B5EF4-FFF2-40B4-BE49-F238E27FC236}">
                  <a16:creationId xmlns:a16="http://schemas.microsoft.com/office/drawing/2014/main" id="{EF009F92-5A85-274E-ADF4-FD55C5EF1602}"/>
                </a:ext>
              </a:extLst>
            </p:cNvPr>
            <p:cNvSpPr/>
            <p:nvPr/>
          </p:nvSpPr>
          <p:spPr>
            <a:xfrm>
              <a:off x="13661516"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1.5%</a:t>
              </a:r>
            </a:p>
          </p:txBody>
        </p:sp>
        <p:sp>
          <p:nvSpPr>
            <p:cNvPr id="77" name="Rectangle 76">
              <a:extLst>
                <a:ext uri="{FF2B5EF4-FFF2-40B4-BE49-F238E27FC236}">
                  <a16:creationId xmlns:a16="http://schemas.microsoft.com/office/drawing/2014/main" id="{DFF79EE4-6018-8E48-8A05-9EA7F70C8544}"/>
                </a:ext>
              </a:extLst>
            </p:cNvPr>
            <p:cNvSpPr/>
            <p:nvPr/>
          </p:nvSpPr>
          <p:spPr>
            <a:xfrm>
              <a:off x="18922999" y="8947651"/>
              <a:ext cx="2555644" cy="830997"/>
            </a:xfrm>
            <a:prstGeom prst="rect">
              <a:avLst/>
            </a:prstGeom>
          </p:spPr>
          <p:txBody>
            <a:bodyPr wrap="square">
              <a:spAutoFit/>
            </a:bodyPr>
            <a:lstStyle/>
            <a:p>
              <a:pPr algn="ct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2.3%</a:t>
              </a:r>
            </a:p>
          </p:txBody>
        </p:sp>
      </p:grpSp>
      <p:sp>
        <p:nvSpPr>
          <p:cNvPr id="4" name="Picture Placeholder 3">
            <a:extLst>
              <a:ext uri="{FF2B5EF4-FFF2-40B4-BE49-F238E27FC236}">
                <a16:creationId xmlns:a16="http://schemas.microsoft.com/office/drawing/2014/main" id="{0D2ECDB5-E5B8-2049-B86E-96348EB63844}"/>
              </a:ext>
            </a:extLst>
          </p:cNvPr>
          <p:cNvSpPr>
            <a:spLocks noGrp="1"/>
          </p:cNvSpPr>
          <p:nvPr>
            <p:ph type="pic" sz="quarter" idx="15"/>
          </p:nvPr>
        </p:nvSpPr>
        <p:spPr/>
      </p:sp>
      <p:sp>
        <p:nvSpPr>
          <p:cNvPr id="5" name="Picture Placeholder 4">
            <a:extLst>
              <a:ext uri="{FF2B5EF4-FFF2-40B4-BE49-F238E27FC236}">
                <a16:creationId xmlns:a16="http://schemas.microsoft.com/office/drawing/2014/main" id="{1DBA95D0-AA87-2846-A7AB-BB755D405975}"/>
              </a:ext>
            </a:extLst>
          </p:cNvPr>
          <p:cNvSpPr>
            <a:spLocks noGrp="1"/>
          </p:cNvSpPr>
          <p:nvPr>
            <p:ph type="pic" sz="quarter" idx="16"/>
          </p:nvPr>
        </p:nvSpPr>
        <p:spPr/>
      </p:sp>
      <p:sp>
        <p:nvSpPr>
          <p:cNvPr id="6" name="Picture Placeholder 5">
            <a:extLst>
              <a:ext uri="{FF2B5EF4-FFF2-40B4-BE49-F238E27FC236}">
                <a16:creationId xmlns:a16="http://schemas.microsoft.com/office/drawing/2014/main" id="{87C44337-C132-664D-B152-79FE49E36B89}"/>
              </a:ext>
            </a:extLst>
          </p:cNvPr>
          <p:cNvSpPr>
            <a:spLocks noGrp="1"/>
          </p:cNvSpPr>
          <p:nvPr>
            <p:ph type="pic" sz="quarter" idx="17"/>
          </p:nvPr>
        </p:nvSpPr>
        <p:spPr/>
      </p:sp>
      <p:sp>
        <p:nvSpPr>
          <p:cNvPr id="7" name="Picture Placeholder 6">
            <a:extLst>
              <a:ext uri="{FF2B5EF4-FFF2-40B4-BE49-F238E27FC236}">
                <a16:creationId xmlns:a16="http://schemas.microsoft.com/office/drawing/2014/main" id="{F2FF7BAD-ABBF-B046-8233-20C7F629D080}"/>
              </a:ext>
            </a:extLst>
          </p:cNvPr>
          <p:cNvSpPr>
            <a:spLocks noGrp="1"/>
          </p:cNvSpPr>
          <p:nvPr>
            <p:ph type="pic" sz="quarter" idx="18"/>
          </p:nvPr>
        </p:nvSpPr>
        <p:spPr/>
      </p:sp>
    </p:spTree>
    <p:extLst>
      <p:ext uri="{BB962C8B-B14F-4D97-AF65-F5344CB8AC3E}">
        <p14:creationId xmlns:p14="http://schemas.microsoft.com/office/powerpoint/2010/main" val="99299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7" name="Group 26">
            <a:extLst>
              <a:ext uri="{FF2B5EF4-FFF2-40B4-BE49-F238E27FC236}">
                <a16:creationId xmlns:a16="http://schemas.microsoft.com/office/drawing/2014/main" id="{BD9A8F9F-48EA-F147-92DC-122780AD6894}"/>
              </a:ext>
            </a:extLst>
          </p:cNvPr>
          <p:cNvGrpSpPr/>
          <p:nvPr/>
        </p:nvGrpSpPr>
        <p:grpSpPr>
          <a:xfrm>
            <a:off x="1820090" y="7735161"/>
            <a:ext cx="8768270" cy="4988146"/>
            <a:chOff x="1820090" y="7706645"/>
            <a:chExt cx="8768270" cy="4988146"/>
          </a:xfrm>
        </p:grpSpPr>
        <p:grpSp>
          <p:nvGrpSpPr>
            <p:cNvPr id="28" name="Group 27">
              <a:extLst>
                <a:ext uri="{FF2B5EF4-FFF2-40B4-BE49-F238E27FC236}">
                  <a16:creationId xmlns:a16="http://schemas.microsoft.com/office/drawing/2014/main" id="{FC954A8D-9C92-4645-B288-B7E8EC28151E}"/>
                </a:ext>
              </a:extLst>
            </p:cNvPr>
            <p:cNvGrpSpPr/>
            <p:nvPr/>
          </p:nvGrpSpPr>
          <p:grpSpPr>
            <a:xfrm>
              <a:off x="2276475" y="7706645"/>
              <a:ext cx="8311885" cy="4988146"/>
              <a:chOff x="2896889" y="7340185"/>
              <a:chExt cx="8311885" cy="4988146"/>
            </a:xfrm>
          </p:grpSpPr>
          <p:grpSp>
            <p:nvGrpSpPr>
              <p:cNvPr id="33" name="Group 32">
                <a:extLst>
                  <a:ext uri="{FF2B5EF4-FFF2-40B4-BE49-F238E27FC236}">
                    <a16:creationId xmlns:a16="http://schemas.microsoft.com/office/drawing/2014/main" id="{6010AC19-EF8B-1848-9A3D-D5281D1BE0BE}"/>
                  </a:ext>
                </a:extLst>
              </p:cNvPr>
              <p:cNvGrpSpPr/>
              <p:nvPr/>
            </p:nvGrpSpPr>
            <p:grpSpPr>
              <a:xfrm>
                <a:off x="2896889" y="7340185"/>
                <a:ext cx="8311885" cy="1600438"/>
                <a:chOff x="1993831" y="8720660"/>
                <a:chExt cx="8311885" cy="1600438"/>
              </a:xfrm>
            </p:grpSpPr>
            <p:sp>
              <p:nvSpPr>
                <p:cNvPr id="40" name="CuadroTexto 395">
                  <a:extLst>
                    <a:ext uri="{FF2B5EF4-FFF2-40B4-BE49-F238E27FC236}">
                      <a16:creationId xmlns:a16="http://schemas.microsoft.com/office/drawing/2014/main" id="{957BDA74-9233-A04F-8E27-EA06E325F88F}"/>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41" name="Rectangle 56">
                  <a:extLst>
                    <a:ext uri="{FF2B5EF4-FFF2-40B4-BE49-F238E27FC236}">
                      <a16:creationId xmlns:a16="http://schemas.microsoft.com/office/drawing/2014/main" id="{C1F17A6E-9FDC-6E48-A72C-A6E793A79616}"/>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34" name="Group 33">
                <a:extLst>
                  <a:ext uri="{FF2B5EF4-FFF2-40B4-BE49-F238E27FC236}">
                    <a16:creationId xmlns:a16="http://schemas.microsoft.com/office/drawing/2014/main" id="{61389814-6908-2A4A-9E39-4007CCADD197}"/>
                  </a:ext>
                </a:extLst>
              </p:cNvPr>
              <p:cNvGrpSpPr/>
              <p:nvPr/>
            </p:nvGrpSpPr>
            <p:grpSpPr>
              <a:xfrm>
                <a:off x="2896889" y="9063701"/>
                <a:ext cx="8311885" cy="1600438"/>
                <a:chOff x="1993831" y="8720660"/>
                <a:chExt cx="8311885" cy="1600438"/>
              </a:xfrm>
            </p:grpSpPr>
            <p:sp>
              <p:nvSpPr>
                <p:cNvPr id="38" name="CuadroTexto 395">
                  <a:extLst>
                    <a:ext uri="{FF2B5EF4-FFF2-40B4-BE49-F238E27FC236}">
                      <a16:creationId xmlns:a16="http://schemas.microsoft.com/office/drawing/2014/main" id="{B34F6C3B-FE71-B34E-9BE6-D72FCD743719}"/>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Suppliers</a:t>
                  </a:r>
                </a:p>
              </p:txBody>
            </p:sp>
            <p:sp>
              <p:nvSpPr>
                <p:cNvPr id="39" name="Rectangle 38">
                  <a:extLst>
                    <a:ext uri="{FF2B5EF4-FFF2-40B4-BE49-F238E27FC236}">
                      <a16:creationId xmlns:a16="http://schemas.microsoft.com/office/drawing/2014/main" id="{5DE96C29-E561-AC45-8354-B4CD5DBD3698}"/>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35" name="Group 34">
                <a:extLst>
                  <a:ext uri="{FF2B5EF4-FFF2-40B4-BE49-F238E27FC236}">
                    <a16:creationId xmlns:a16="http://schemas.microsoft.com/office/drawing/2014/main" id="{B6ADC86B-F8E7-324D-AE56-713AA54DA62C}"/>
                  </a:ext>
                </a:extLst>
              </p:cNvPr>
              <p:cNvGrpSpPr/>
              <p:nvPr/>
            </p:nvGrpSpPr>
            <p:grpSpPr>
              <a:xfrm>
                <a:off x="2896889" y="10727893"/>
                <a:ext cx="8311885" cy="1600438"/>
                <a:chOff x="1993831" y="8720660"/>
                <a:chExt cx="8311885" cy="1600438"/>
              </a:xfrm>
            </p:grpSpPr>
            <p:sp>
              <p:nvSpPr>
                <p:cNvPr id="36" name="CuadroTexto 395">
                  <a:extLst>
                    <a:ext uri="{FF2B5EF4-FFF2-40B4-BE49-F238E27FC236}">
                      <a16:creationId xmlns:a16="http://schemas.microsoft.com/office/drawing/2014/main" id="{207D95A6-454A-7A4B-B93D-C33C9D1D3DE5}"/>
                    </a:ext>
                  </a:extLst>
                </p:cNvPr>
                <p:cNvSpPr txBox="1"/>
                <p:nvPr/>
              </p:nvSpPr>
              <p:spPr>
                <a:xfrm>
                  <a:off x="1993832" y="8720660"/>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Community</a:t>
                  </a:r>
                </a:p>
              </p:txBody>
            </p:sp>
            <p:sp>
              <p:nvSpPr>
                <p:cNvPr id="37" name="Rectangle 56">
                  <a:extLst>
                    <a:ext uri="{FF2B5EF4-FFF2-40B4-BE49-F238E27FC236}">
                      <a16:creationId xmlns:a16="http://schemas.microsoft.com/office/drawing/2014/main" id="{8ADCFE49-4A43-CE4C-B34F-E19AE073BFB4}"/>
                    </a:ext>
                  </a:extLst>
                </p:cNvPr>
                <p:cNvSpPr/>
                <p:nvPr/>
              </p:nvSpPr>
              <p:spPr>
                <a:xfrm>
                  <a:off x="1993831" y="9366991"/>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sp>
          <p:nvSpPr>
            <p:cNvPr id="29" name="Oval 28">
              <a:extLst>
                <a:ext uri="{FF2B5EF4-FFF2-40B4-BE49-F238E27FC236}">
                  <a16:creationId xmlns:a16="http://schemas.microsoft.com/office/drawing/2014/main" id="{1DE734B7-30CD-564F-BAF1-F199FF2A2C2B}"/>
                </a:ext>
              </a:extLst>
            </p:cNvPr>
            <p:cNvSpPr/>
            <p:nvPr/>
          </p:nvSpPr>
          <p:spPr>
            <a:xfrm flipH="1">
              <a:off x="1820090" y="7910010"/>
              <a:ext cx="178044" cy="17804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1526E78-9479-A549-8140-7C9350E8ACCB}"/>
                </a:ext>
              </a:extLst>
            </p:cNvPr>
            <p:cNvSpPr/>
            <p:nvPr/>
          </p:nvSpPr>
          <p:spPr>
            <a:xfrm flipH="1">
              <a:off x="1820090" y="9633526"/>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319348D-C097-EF4A-B4CC-DC4F31263907}"/>
                </a:ext>
              </a:extLst>
            </p:cNvPr>
            <p:cNvSpPr/>
            <p:nvPr/>
          </p:nvSpPr>
          <p:spPr>
            <a:xfrm flipH="1">
              <a:off x="1820090" y="11297718"/>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2" name="Straight Connector 41">
            <a:extLst>
              <a:ext uri="{FF2B5EF4-FFF2-40B4-BE49-F238E27FC236}">
                <a16:creationId xmlns:a16="http://schemas.microsoft.com/office/drawing/2014/main" id="{ACC8325D-8FC9-EC4F-823F-21A6AC139469}"/>
              </a:ext>
            </a:extLst>
          </p:cNvPr>
          <p:cNvCxnSpPr>
            <a:cxnSpLocks/>
          </p:cNvCxnSpPr>
          <p:nvPr/>
        </p:nvCxnSpPr>
        <p:spPr>
          <a:xfrm>
            <a:off x="12188825" y="4322840"/>
            <a:ext cx="0" cy="8400467"/>
          </a:xfrm>
          <a:prstGeom prst="line">
            <a:avLst/>
          </a:prstGeom>
          <a:ln w="12700">
            <a:solidFill>
              <a:schemeClr val="bg1">
                <a:lumMod val="50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CDC93A68-0E35-6849-BC65-A11DB9538EE0}"/>
              </a:ext>
            </a:extLst>
          </p:cNvPr>
          <p:cNvGrpSpPr/>
          <p:nvPr/>
        </p:nvGrpSpPr>
        <p:grpSpPr>
          <a:xfrm>
            <a:off x="13789291" y="7735161"/>
            <a:ext cx="8768270" cy="4988146"/>
            <a:chOff x="13789291" y="7735161"/>
            <a:chExt cx="8768270" cy="4988146"/>
          </a:xfrm>
        </p:grpSpPr>
        <p:sp>
          <p:nvSpPr>
            <p:cNvPr id="67" name="CuadroTexto 395">
              <a:extLst>
                <a:ext uri="{FF2B5EF4-FFF2-40B4-BE49-F238E27FC236}">
                  <a16:creationId xmlns:a16="http://schemas.microsoft.com/office/drawing/2014/main" id="{4C277F67-DC04-504E-9DFA-F38B341F0E65}"/>
                </a:ext>
              </a:extLst>
            </p:cNvPr>
            <p:cNvSpPr txBox="1"/>
            <p:nvPr/>
          </p:nvSpPr>
          <p:spPr>
            <a:xfrm>
              <a:off x="14245677" y="7735161"/>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8" name="Rectangle 56">
              <a:extLst>
                <a:ext uri="{FF2B5EF4-FFF2-40B4-BE49-F238E27FC236}">
                  <a16:creationId xmlns:a16="http://schemas.microsoft.com/office/drawing/2014/main" id="{16834C24-87C5-AC48-AA2B-7BB13646AAC9}"/>
                </a:ext>
              </a:extLst>
            </p:cNvPr>
            <p:cNvSpPr/>
            <p:nvPr/>
          </p:nvSpPr>
          <p:spPr>
            <a:xfrm>
              <a:off x="14245676" y="8381492"/>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60" name="CuadroTexto 395">
              <a:extLst>
                <a:ext uri="{FF2B5EF4-FFF2-40B4-BE49-F238E27FC236}">
                  <a16:creationId xmlns:a16="http://schemas.microsoft.com/office/drawing/2014/main" id="{7DAD198F-8ECF-A040-8D15-2D2BA21F0F78}"/>
                </a:ext>
              </a:extLst>
            </p:cNvPr>
            <p:cNvSpPr txBox="1"/>
            <p:nvPr/>
          </p:nvSpPr>
          <p:spPr>
            <a:xfrm>
              <a:off x="14245677" y="945867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61" name="Rectangle 60">
              <a:extLst>
                <a:ext uri="{FF2B5EF4-FFF2-40B4-BE49-F238E27FC236}">
                  <a16:creationId xmlns:a16="http://schemas.microsoft.com/office/drawing/2014/main" id="{113D86C5-CD01-C14C-BDE3-75672141050F}"/>
                </a:ext>
              </a:extLst>
            </p:cNvPr>
            <p:cNvSpPr/>
            <p:nvPr/>
          </p:nvSpPr>
          <p:spPr>
            <a:xfrm>
              <a:off x="14245676" y="10105008"/>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55" name="CuadroTexto 395">
              <a:extLst>
                <a:ext uri="{FF2B5EF4-FFF2-40B4-BE49-F238E27FC236}">
                  <a16:creationId xmlns:a16="http://schemas.microsoft.com/office/drawing/2014/main" id="{99D91BA0-1BF1-7744-9742-97F9E5849AAE}"/>
                </a:ext>
              </a:extLst>
            </p:cNvPr>
            <p:cNvSpPr txBox="1"/>
            <p:nvPr/>
          </p:nvSpPr>
          <p:spPr>
            <a:xfrm>
              <a:off x="14245677" y="11122869"/>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Community</a:t>
              </a:r>
            </a:p>
          </p:txBody>
        </p:sp>
        <p:sp>
          <p:nvSpPr>
            <p:cNvPr id="57" name="Rectangle 56">
              <a:extLst>
                <a:ext uri="{FF2B5EF4-FFF2-40B4-BE49-F238E27FC236}">
                  <a16:creationId xmlns:a16="http://schemas.microsoft.com/office/drawing/2014/main" id="{D8D87073-68B4-1947-806C-7948769C7DC8}"/>
                </a:ext>
              </a:extLst>
            </p:cNvPr>
            <p:cNvSpPr/>
            <p:nvPr/>
          </p:nvSpPr>
          <p:spPr>
            <a:xfrm>
              <a:off x="14245676" y="11769200"/>
              <a:ext cx="8311885"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45" name="Oval 44">
              <a:extLst>
                <a:ext uri="{FF2B5EF4-FFF2-40B4-BE49-F238E27FC236}">
                  <a16:creationId xmlns:a16="http://schemas.microsoft.com/office/drawing/2014/main" id="{1865BA75-3B70-8B40-B132-DAAEC4744998}"/>
                </a:ext>
              </a:extLst>
            </p:cNvPr>
            <p:cNvSpPr/>
            <p:nvPr/>
          </p:nvSpPr>
          <p:spPr>
            <a:xfrm flipH="1">
              <a:off x="13789291" y="7938526"/>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1C9604E-473A-8F45-A4F6-8EA99097B033}"/>
                </a:ext>
              </a:extLst>
            </p:cNvPr>
            <p:cNvSpPr/>
            <p:nvPr/>
          </p:nvSpPr>
          <p:spPr>
            <a:xfrm flipH="1">
              <a:off x="13789291" y="9662042"/>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19F58023-7547-E947-9D0B-BC77F95C84CA}"/>
                </a:ext>
              </a:extLst>
            </p:cNvPr>
            <p:cNvSpPr/>
            <p:nvPr/>
          </p:nvSpPr>
          <p:spPr>
            <a:xfrm flipH="1">
              <a:off x="13789291" y="11326234"/>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9" name="Chart 68">
            <a:extLst>
              <a:ext uri="{FF2B5EF4-FFF2-40B4-BE49-F238E27FC236}">
                <a16:creationId xmlns:a16="http://schemas.microsoft.com/office/drawing/2014/main" id="{BF6E8A25-13A8-ED40-871F-D0E4360F735F}"/>
              </a:ext>
            </a:extLst>
          </p:cNvPr>
          <p:cNvGraphicFramePr/>
          <p:nvPr>
            <p:extLst>
              <p:ext uri="{D42A27DB-BD31-4B8C-83A1-F6EECF244321}">
                <p14:modId xmlns:p14="http://schemas.microsoft.com/office/powerpoint/2010/main" val="869138018"/>
              </p:ext>
            </p:extLst>
          </p:nvPr>
        </p:nvGraphicFramePr>
        <p:xfrm>
          <a:off x="1546857" y="3998373"/>
          <a:ext cx="9269825" cy="28968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0" name="Chart 69">
            <a:extLst>
              <a:ext uri="{FF2B5EF4-FFF2-40B4-BE49-F238E27FC236}">
                <a16:creationId xmlns:a16="http://schemas.microsoft.com/office/drawing/2014/main" id="{618EB121-1AB0-614B-8E6D-AF19FEE6AEDD}"/>
              </a:ext>
            </a:extLst>
          </p:cNvPr>
          <p:cNvGraphicFramePr/>
          <p:nvPr>
            <p:extLst>
              <p:ext uri="{D42A27DB-BD31-4B8C-83A1-F6EECF244321}">
                <p14:modId xmlns:p14="http://schemas.microsoft.com/office/powerpoint/2010/main" val="1919207302"/>
              </p:ext>
            </p:extLst>
          </p:nvPr>
        </p:nvGraphicFramePr>
        <p:xfrm>
          <a:off x="13560968" y="3998373"/>
          <a:ext cx="9269825" cy="28968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183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938C6F38-D65D-FB4F-8FE4-DBEA82E7248D}"/>
              </a:ext>
            </a:extLst>
          </p:cNvPr>
          <p:cNvGrpSpPr/>
          <p:nvPr/>
        </p:nvGrpSpPr>
        <p:grpSpPr>
          <a:xfrm>
            <a:off x="1388066" y="4236720"/>
            <a:ext cx="8999538" cy="8290560"/>
            <a:chOff x="2471800" y="4236720"/>
            <a:chExt cx="8999538" cy="8290560"/>
          </a:xfrm>
        </p:grpSpPr>
        <p:sp>
          <p:nvSpPr>
            <p:cNvPr id="43" name="Rounded Rectangle 42">
              <a:extLst>
                <a:ext uri="{FF2B5EF4-FFF2-40B4-BE49-F238E27FC236}">
                  <a16:creationId xmlns:a16="http://schemas.microsoft.com/office/drawing/2014/main" id="{0A020E6E-6945-214F-983A-DC69DD280B72}"/>
                </a:ext>
              </a:extLst>
            </p:cNvPr>
            <p:cNvSpPr/>
            <p:nvPr/>
          </p:nvSpPr>
          <p:spPr>
            <a:xfrm>
              <a:off x="2471800" y="4236720"/>
              <a:ext cx="1767840" cy="3874626"/>
            </a:xfrm>
            <a:prstGeom prst="roundRect">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76BE07B3-729F-644C-9965-6B0D2CAA81B5}"/>
                </a:ext>
              </a:extLst>
            </p:cNvPr>
            <p:cNvSpPr/>
            <p:nvPr/>
          </p:nvSpPr>
          <p:spPr>
            <a:xfrm>
              <a:off x="2471800" y="8652654"/>
              <a:ext cx="1767840" cy="387462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uadroTexto 395">
              <a:extLst>
                <a:ext uri="{FF2B5EF4-FFF2-40B4-BE49-F238E27FC236}">
                  <a16:creationId xmlns:a16="http://schemas.microsoft.com/office/drawing/2014/main" id="{5F118DF1-67BD-AF44-8AD5-47782055CDF1}"/>
                </a:ext>
              </a:extLst>
            </p:cNvPr>
            <p:cNvSpPr txBox="1"/>
            <p:nvPr/>
          </p:nvSpPr>
          <p:spPr>
            <a:xfrm>
              <a:off x="4748305" y="4263127"/>
              <a:ext cx="4757534" cy="707886"/>
            </a:xfrm>
            <a:prstGeom prst="rect">
              <a:avLst/>
            </a:prstGeom>
            <a:noFill/>
          </p:spPr>
          <p:txBody>
            <a:bodyPr wrap="square" rtlCol="0">
              <a:spAutoFit/>
            </a:bodyPr>
            <a:lstStyle/>
            <a:p>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52" name="Rectangle 56">
              <a:extLst>
                <a:ext uri="{FF2B5EF4-FFF2-40B4-BE49-F238E27FC236}">
                  <a16:creationId xmlns:a16="http://schemas.microsoft.com/office/drawing/2014/main" id="{FFC167FB-FD2D-FB49-A86C-7030B2AE563C}"/>
                </a:ext>
              </a:extLst>
            </p:cNvPr>
            <p:cNvSpPr/>
            <p:nvPr/>
          </p:nvSpPr>
          <p:spPr>
            <a:xfrm>
              <a:off x="4748303" y="5460097"/>
              <a:ext cx="6723035" cy="2677656"/>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They are typically fair in their analysis of different brands and products and very often, their audiences trust their content. </a:t>
              </a:r>
            </a:p>
          </p:txBody>
        </p:sp>
        <p:sp>
          <p:nvSpPr>
            <p:cNvPr id="53" name="CuadroTexto 395">
              <a:extLst>
                <a:ext uri="{FF2B5EF4-FFF2-40B4-BE49-F238E27FC236}">
                  <a16:creationId xmlns:a16="http://schemas.microsoft.com/office/drawing/2014/main" id="{FB34BFE3-D556-A646-9831-54380D957E33}"/>
                </a:ext>
              </a:extLst>
            </p:cNvPr>
            <p:cNvSpPr txBox="1"/>
            <p:nvPr/>
          </p:nvSpPr>
          <p:spPr>
            <a:xfrm>
              <a:off x="4748305" y="8652654"/>
              <a:ext cx="4757534" cy="707886"/>
            </a:xfrm>
            <a:prstGeom prst="rect">
              <a:avLst/>
            </a:prstGeom>
            <a:noFill/>
          </p:spPr>
          <p:txBody>
            <a:bodyPr wrap="square" rtlCol="0">
              <a:spAutoFit/>
            </a:bodyPr>
            <a:lstStyle/>
            <a:p>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Suppliers</a:t>
              </a:r>
            </a:p>
          </p:txBody>
        </p:sp>
        <p:sp>
          <p:nvSpPr>
            <p:cNvPr id="54" name="Rectangle 56">
              <a:extLst>
                <a:ext uri="{FF2B5EF4-FFF2-40B4-BE49-F238E27FC236}">
                  <a16:creationId xmlns:a16="http://schemas.microsoft.com/office/drawing/2014/main" id="{C5F3C06B-F626-6D47-8DB6-E3E701EC9429}"/>
                </a:ext>
              </a:extLst>
            </p:cNvPr>
            <p:cNvSpPr/>
            <p:nvPr/>
          </p:nvSpPr>
          <p:spPr>
            <a:xfrm>
              <a:off x="4748303" y="9849624"/>
              <a:ext cx="6723035" cy="2677656"/>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They are typically fair in their analysis of different brands and products and very often, their audiences trust their content. </a:t>
              </a:r>
            </a:p>
          </p:txBody>
        </p:sp>
        <p:sp>
          <p:nvSpPr>
            <p:cNvPr id="56" name="CuadroTexto 395">
              <a:extLst>
                <a:ext uri="{FF2B5EF4-FFF2-40B4-BE49-F238E27FC236}">
                  <a16:creationId xmlns:a16="http://schemas.microsoft.com/office/drawing/2014/main" id="{B14F4C7F-9B8B-6C46-BBA4-2B449F318B5E}"/>
                </a:ext>
              </a:extLst>
            </p:cNvPr>
            <p:cNvSpPr txBox="1"/>
            <p:nvPr/>
          </p:nvSpPr>
          <p:spPr>
            <a:xfrm>
              <a:off x="2849262" y="4586292"/>
              <a:ext cx="1012916" cy="769441"/>
            </a:xfrm>
            <a:prstGeom prst="rect">
              <a:avLst/>
            </a:prstGeom>
            <a:noFill/>
          </p:spPr>
          <p:txBody>
            <a:bodyPr wrap="square" rtlCol="0">
              <a:spAutoFit/>
            </a:bodyP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01</a:t>
              </a:r>
            </a:p>
          </p:txBody>
        </p:sp>
        <p:sp>
          <p:nvSpPr>
            <p:cNvPr id="58" name="CuadroTexto 395">
              <a:extLst>
                <a:ext uri="{FF2B5EF4-FFF2-40B4-BE49-F238E27FC236}">
                  <a16:creationId xmlns:a16="http://schemas.microsoft.com/office/drawing/2014/main" id="{6003B2BE-4459-AB41-A344-69C64FB00AB2}"/>
                </a:ext>
              </a:extLst>
            </p:cNvPr>
            <p:cNvSpPr txBox="1"/>
            <p:nvPr/>
          </p:nvSpPr>
          <p:spPr>
            <a:xfrm>
              <a:off x="2849262" y="8975819"/>
              <a:ext cx="1012916" cy="769441"/>
            </a:xfrm>
            <a:prstGeom prst="rect">
              <a:avLst/>
            </a:prstGeom>
            <a:noFill/>
          </p:spPr>
          <p:txBody>
            <a:bodyPr wrap="square" rtlCol="0">
              <a:spAutoFit/>
            </a:bodyP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02</a:t>
              </a:r>
            </a:p>
          </p:txBody>
        </p:sp>
        <p:sp>
          <p:nvSpPr>
            <p:cNvPr id="77" name="Freeform 76">
              <a:extLst>
                <a:ext uri="{FF2B5EF4-FFF2-40B4-BE49-F238E27FC236}">
                  <a16:creationId xmlns:a16="http://schemas.microsoft.com/office/drawing/2014/main" id="{2FB452B2-D383-CE49-8CBB-91D525D2851A}"/>
                </a:ext>
              </a:extLst>
            </p:cNvPr>
            <p:cNvSpPr/>
            <p:nvPr/>
          </p:nvSpPr>
          <p:spPr>
            <a:xfrm>
              <a:off x="2944877" y="6680937"/>
              <a:ext cx="821685" cy="1017815"/>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4F7E6304-7E4B-BD45-8685-0CFDE4AE154C}"/>
                </a:ext>
              </a:extLst>
            </p:cNvPr>
            <p:cNvSpPr/>
            <p:nvPr/>
          </p:nvSpPr>
          <p:spPr>
            <a:xfrm>
              <a:off x="2944877" y="11070464"/>
              <a:ext cx="821685" cy="1017815"/>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0B22182-180E-694D-B368-1BA2E8BAA507}"/>
              </a:ext>
            </a:extLst>
          </p:cNvPr>
          <p:cNvGrpSpPr/>
          <p:nvPr/>
        </p:nvGrpSpPr>
        <p:grpSpPr>
          <a:xfrm>
            <a:off x="16273206" y="5460097"/>
            <a:ext cx="6716378" cy="1343418"/>
            <a:chOff x="1898861" y="16568795"/>
            <a:chExt cx="6716378" cy="1343418"/>
          </a:xfrm>
        </p:grpSpPr>
        <p:sp>
          <p:nvSpPr>
            <p:cNvPr id="81" name="Freeform 305">
              <a:extLst>
                <a:ext uri="{FF2B5EF4-FFF2-40B4-BE49-F238E27FC236}">
                  <a16:creationId xmlns:a16="http://schemas.microsoft.com/office/drawing/2014/main" id="{3A1A6137-E395-0F45-ACF5-2AACAABF522B}"/>
                </a:ext>
              </a:extLst>
            </p:cNvPr>
            <p:cNvSpPr>
              <a:spLocks noChangeArrowheads="1"/>
            </p:cNvSpPr>
            <p:nvPr/>
          </p:nvSpPr>
          <p:spPr bwMode="auto">
            <a:xfrm>
              <a:off x="1908005" y="1751839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84" name="Oval 83">
              <a:extLst>
                <a:ext uri="{FF2B5EF4-FFF2-40B4-BE49-F238E27FC236}">
                  <a16:creationId xmlns:a16="http://schemas.microsoft.com/office/drawing/2014/main" id="{6EE03ACE-7EF2-2E46-B78F-E38ACF46D7F5}"/>
                </a:ext>
              </a:extLst>
            </p:cNvPr>
            <p:cNvSpPr/>
            <p:nvPr/>
          </p:nvSpPr>
          <p:spPr>
            <a:xfrm>
              <a:off x="1898861" y="16741151"/>
              <a:ext cx="299804" cy="2998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305">
              <a:extLst>
                <a:ext uri="{FF2B5EF4-FFF2-40B4-BE49-F238E27FC236}">
                  <a16:creationId xmlns:a16="http://schemas.microsoft.com/office/drawing/2014/main" id="{5AACB6EC-C6F9-6941-9C15-68EA2E0A8F5D}"/>
                </a:ext>
              </a:extLst>
            </p:cNvPr>
            <p:cNvSpPr>
              <a:spLocks noChangeArrowheads="1"/>
            </p:cNvSpPr>
            <p:nvPr/>
          </p:nvSpPr>
          <p:spPr bwMode="auto">
            <a:xfrm>
              <a:off x="1908005" y="16741151"/>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1"/>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86" name="CuadroTexto 361">
              <a:extLst>
                <a:ext uri="{FF2B5EF4-FFF2-40B4-BE49-F238E27FC236}">
                  <a16:creationId xmlns:a16="http://schemas.microsoft.com/office/drawing/2014/main" id="{86D81840-8B5E-954E-9B56-5C20E406381C}"/>
                </a:ext>
              </a:extLst>
            </p:cNvPr>
            <p:cNvSpPr txBox="1"/>
            <p:nvPr/>
          </p:nvSpPr>
          <p:spPr>
            <a:xfrm>
              <a:off x="2528648" y="16568795"/>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sp>
          <p:nvSpPr>
            <p:cNvPr id="87" name="CuadroTexto 362">
              <a:extLst>
                <a:ext uri="{FF2B5EF4-FFF2-40B4-BE49-F238E27FC236}">
                  <a16:creationId xmlns:a16="http://schemas.microsoft.com/office/drawing/2014/main" id="{9F79821E-42B8-F848-8DC3-0613BA527563}"/>
                </a:ext>
              </a:extLst>
            </p:cNvPr>
            <p:cNvSpPr txBox="1"/>
            <p:nvPr/>
          </p:nvSpPr>
          <p:spPr>
            <a:xfrm>
              <a:off x="2528648" y="17329874"/>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grpSp>
      <p:grpSp>
        <p:nvGrpSpPr>
          <p:cNvPr id="5" name="Group 4">
            <a:extLst>
              <a:ext uri="{FF2B5EF4-FFF2-40B4-BE49-F238E27FC236}">
                <a16:creationId xmlns:a16="http://schemas.microsoft.com/office/drawing/2014/main" id="{1F8A7C89-E032-444B-A30C-173FA410B08F}"/>
              </a:ext>
            </a:extLst>
          </p:cNvPr>
          <p:cNvGrpSpPr/>
          <p:nvPr/>
        </p:nvGrpSpPr>
        <p:grpSpPr>
          <a:xfrm>
            <a:off x="11487627" y="4176140"/>
            <a:ext cx="4253492" cy="8351140"/>
            <a:chOff x="12700672" y="4176140"/>
            <a:chExt cx="4253492" cy="8351140"/>
          </a:xfrm>
        </p:grpSpPr>
        <p:graphicFrame>
          <p:nvGraphicFramePr>
            <p:cNvPr id="90" name="Chart 89">
              <a:extLst>
                <a:ext uri="{FF2B5EF4-FFF2-40B4-BE49-F238E27FC236}">
                  <a16:creationId xmlns:a16="http://schemas.microsoft.com/office/drawing/2014/main" id="{F6E79C49-14CF-E940-B44A-5E83D2174F01}"/>
                </a:ext>
              </a:extLst>
            </p:cNvPr>
            <p:cNvGraphicFramePr/>
            <p:nvPr>
              <p:extLst>
                <p:ext uri="{D42A27DB-BD31-4B8C-83A1-F6EECF244321}">
                  <p14:modId xmlns:p14="http://schemas.microsoft.com/office/powerpoint/2010/main" val="2951430206"/>
                </p:ext>
              </p:extLst>
            </p:nvPr>
          </p:nvGraphicFramePr>
          <p:xfrm>
            <a:off x="12700672" y="4176140"/>
            <a:ext cx="4253492" cy="39352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1" name="Chart 90">
              <a:extLst>
                <a:ext uri="{FF2B5EF4-FFF2-40B4-BE49-F238E27FC236}">
                  <a16:creationId xmlns:a16="http://schemas.microsoft.com/office/drawing/2014/main" id="{A78386D3-74FC-F941-896E-F9F574C296D1}"/>
                </a:ext>
              </a:extLst>
            </p:cNvPr>
            <p:cNvGraphicFramePr/>
            <p:nvPr>
              <p:extLst>
                <p:ext uri="{D42A27DB-BD31-4B8C-83A1-F6EECF244321}">
                  <p14:modId xmlns:p14="http://schemas.microsoft.com/office/powerpoint/2010/main" val="2362062871"/>
                </p:ext>
              </p:extLst>
            </p:nvPr>
          </p:nvGraphicFramePr>
          <p:xfrm>
            <a:off x="12700672" y="8592074"/>
            <a:ext cx="4253492" cy="393520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6" name="Group 5">
            <a:extLst>
              <a:ext uri="{FF2B5EF4-FFF2-40B4-BE49-F238E27FC236}">
                <a16:creationId xmlns:a16="http://schemas.microsoft.com/office/drawing/2014/main" id="{5C8CAADF-02D7-9F44-93E1-F619534AA4A1}"/>
              </a:ext>
            </a:extLst>
          </p:cNvPr>
          <p:cNvGrpSpPr/>
          <p:nvPr/>
        </p:nvGrpSpPr>
        <p:grpSpPr>
          <a:xfrm>
            <a:off x="16273206" y="9918258"/>
            <a:ext cx="6716378" cy="1343418"/>
            <a:chOff x="16273206" y="9918258"/>
            <a:chExt cx="6716378" cy="1343418"/>
          </a:xfrm>
        </p:grpSpPr>
        <p:sp>
          <p:nvSpPr>
            <p:cNvPr id="93" name="Freeform 305">
              <a:extLst>
                <a:ext uri="{FF2B5EF4-FFF2-40B4-BE49-F238E27FC236}">
                  <a16:creationId xmlns:a16="http://schemas.microsoft.com/office/drawing/2014/main" id="{1F8FC755-FC11-7D4D-9B98-CFE380B0EB3C}"/>
                </a:ext>
              </a:extLst>
            </p:cNvPr>
            <p:cNvSpPr>
              <a:spLocks noChangeArrowheads="1"/>
            </p:cNvSpPr>
            <p:nvPr/>
          </p:nvSpPr>
          <p:spPr bwMode="auto">
            <a:xfrm>
              <a:off x="16282350" y="10867854"/>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94" name="Oval 93">
              <a:extLst>
                <a:ext uri="{FF2B5EF4-FFF2-40B4-BE49-F238E27FC236}">
                  <a16:creationId xmlns:a16="http://schemas.microsoft.com/office/drawing/2014/main" id="{46C9C747-60B9-6149-8780-C0E03C870F68}"/>
                </a:ext>
              </a:extLst>
            </p:cNvPr>
            <p:cNvSpPr/>
            <p:nvPr/>
          </p:nvSpPr>
          <p:spPr>
            <a:xfrm>
              <a:off x="16273206" y="10090614"/>
              <a:ext cx="299804" cy="2998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305">
              <a:extLst>
                <a:ext uri="{FF2B5EF4-FFF2-40B4-BE49-F238E27FC236}">
                  <a16:creationId xmlns:a16="http://schemas.microsoft.com/office/drawing/2014/main" id="{C3E8DB35-D08E-1B46-A1A6-DD3F550D62E8}"/>
                </a:ext>
              </a:extLst>
            </p:cNvPr>
            <p:cNvSpPr>
              <a:spLocks noChangeArrowheads="1"/>
            </p:cNvSpPr>
            <p:nvPr/>
          </p:nvSpPr>
          <p:spPr bwMode="auto">
            <a:xfrm>
              <a:off x="16282350" y="10090614"/>
              <a:ext cx="299804" cy="299800"/>
            </a:xfrm>
            <a:custGeom>
              <a:avLst/>
              <a:gdLst>
                <a:gd name="T0" fmla="*/ 0 w 252"/>
                <a:gd name="T1" fmla="*/ 126 h 252"/>
                <a:gd name="T2" fmla="*/ 125 w 252"/>
                <a:gd name="T3" fmla="*/ 251 h 252"/>
                <a:gd name="T4" fmla="*/ 251 w 252"/>
                <a:gd name="T5" fmla="*/ 126 h 252"/>
                <a:gd name="T6" fmla="*/ 125 w 252"/>
                <a:gd name="T7" fmla="*/ 0 h 252"/>
                <a:gd name="T8" fmla="*/ 0 w 252"/>
                <a:gd name="T9" fmla="*/ 126 h 252"/>
              </a:gdLst>
              <a:ahLst/>
              <a:cxnLst>
                <a:cxn ang="0">
                  <a:pos x="T0" y="T1"/>
                </a:cxn>
                <a:cxn ang="0">
                  <a:pos x="T2" y="T3"/>
                </a:cxn>
                <a:cxn ang="0">
                  <a:pos x="T4" y="T5"/>
                </a:cxn>
                <a:cxn ang="0">
                  <a:pos x="T6" y="T7"/>
                </a:cxn>
                <a:cxn ang="0">
                  <a:pos x="T8" y="T9"/>
                </a:cxn>
              </a:cxnLst>
              <a:rect l="0" t="0" r="r" b="b"/>
              <a:pathLst>
                <a:path w="252" h="252">
                  <a:moveTo>
                    <a:pt x="0" y="126"/>
                  </a:moveTo>
                  <a:cubicBezTo>
                    <a:pt x="0" y="195"/>
                    <a:pt x="56" y="251"/>
                    <a:pt x="125" y="251"/>
                  </a:cubicBezTo>
                  <a:cubicBezTo>
                    <a:pt x="194" y="251"/>
                    <a:pt x="251" y="195"/>
                    <a:pt x="251" y="126"/>
                  </a:cubicBezTo>
                  <a:cubicBezTo>
                    <a:pt x="251" y="57"/>
                    <a:pt x="194" y="0"/>
                    <a:pt x="125" y="0"/>
                  </a:cubicBezTo>
                  <a:cubicBezTo>
                    <a:pt x="56" y="0"/>
                    <a:pt x="0" y="57"/>
                    <a:pt x="0" y="126"/>
                  </a:cubicBezTo>
                </a:path>
              </a:pathLst>
            </a:custGeom>
            <a:solidFill>
              <a:schemeClr val="accent2"/>
            </a:solidFill>
            <a:ln>
              <a:noFill/>
            </a:ln>
            <a:effectLst/>
          </p:spPr>
          <p:txBody>
            <a:bodyPr wrap="none" anchor="ctr"/>
            <a:lstStyle/>
            <a:p>
              <a:endParaRPr lang="en-US">
                <a:latin typeface="Roboto Light" panose="02000000000000000000" pitchFamily="2" charset="0"/>
                <a:ea typeface="Roboto Light" panose="02000000000000000000" pitchFamily="2" charset="0"/>
              </a:endParaRPr>
            </a:p>
          </p:txBody>
        </p:sp>
        <p:sp>
          <p:nvSpPr>
            <p:cNvPr id="96" name="CuadroTexto 361">
              <a:extLst>
                <a:ext uri="{FF2B5EF4-FFF2-40B4-BE49-F238E27FC236}">
                  <a16:creationId xmlns:a16="http://schemas.microsoft.com/office/drawing/2014/main" id="{9E058395-E880-144E-AE17-846E2CE00CC3}"/>
                </a:ext>
              </a:extLst>
            </p:cNvPr>
            <p:cNvSpPr txBox="1"/>
            <p:nvPr/>
          </p:nvSpPr>
          <p:spPr>
            <a:xfrm>
              <a:off x="16902993" y="9918258"/>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sp>
          <p:nvSpPr>
            <p:cNvPr id="97" name="CuadroTexto 362">
              <a:extLst>
                <a:ext uri="{FF2B5EF4-FFF2-40B4-BE49-F238E27FC236}">
                  <a16:creationId xmlns:a16="http://schemas.microsoft.com/office/drawing/2014/main" id="{1AC10DAA-A5B5-BD41-BF38-C02E94788893}"/>
                </a:ext>
              </a:extLst>
            </p:cNvPr>
            <p:cNvSpPr txBox="1"/>
            <p:nvPr/>
          </p:nvSpPr>
          <p:spPr>
            <a:xfrm>
              <a:off x="16902993" y="10679337"/>
              <a:ext cx="6086591" cy="582339"/>
            </a:xfrm>
            <a:prstGeom prst="rect">
              <a:avLst/>
            </a:prstGeom>
            <a:noFill/>
          </p:spPr>
          <p:txBody>
            <a:bodyPr wrap="square" rtlCol="0">
              <a:spAutoFit/>
            </a:bodyPr>
            <a:lstStyle/>
            <a:p>
              <a:pPr>
                <a:lnSpc>
                  <a:spcPts val="4299"/>
                </a:lnSpc>
              </a:pPr>
              <a:r>
                <a:rPr lang="en-US" sz="2800" dirty="0">
                  <a:latin typeface="Lato Light" panose="020F0502020204030203" pitchFamily="34" charset="0"/>
                  <a:ea typeface="Lato Light" panose="020F0502020204030203" pitchFamily="34" charset="0"/>
                  <a:cs typeface="Lato Light" panose="020F0502020204030203" pitchFamily="34" charset="0"/>
                </a:rPr>
                <a:t>That’s why we provide point and click.</a:t>
              </a:r>
            </a:p>
          </p:txBody>
        </p:sp>
      </p:grpSp>
    </p:spTree>
    <p:extLst>
      <p:ext uri="{BB962C8B-B14F-4D97-AF65-F5344CB8AC3E}">
        <p14:creationId xmlns:p14="http://schemas.microsoft.com/office/powerpoint/2010/main" val="186742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79" name="Chart 78">
            <a:extLst>
              <a:ext uri="{FF2B5EF4-FFF2-40B4-BE49-F238E27FC236}">
                <a16:creationId xmlns:a16="http://schemas.microsoft.com/office/drawing/2014/main" id="{5D2262C3-C8A2-A14E-BAF5-90A56FBEB91E}"/>
              </a:ext>
            </a:extLst>
          </p:cNvPr>
          <p:cNvGraphicFramePr/>
          <p:nvPr>
            <p:extLst>
              <p:ext uri="{D42A27DB-BD31-4B8C-83A1-F6EECF244321}">
                <p14:modId xmlns:p14="http://schemas.microsoft.com/office/powerpoint/2010/main" val="1039416398"/>
              </p:ext>
            </p:extLst>
          </p:nvPr>
        </p:nvGraphicFramePr>
        <p:xfrm>
          <a:off x="1860925" y="4738878"/>
          <a:ext cx="11667475" cy="7704099"/>
        </p:xfrm>
        <a:graphic>
          <a:graphicData uri="http://schemas.openxmlformats.org/drawingml/2006/chart">
            <c:chart xmlns:c="http://schemas.openxmlformats.org/drawingml/2006/chart" xmlns:r="http://schemas.openxmlformats.org/officeDocument/2006/relationships" r:id="rId2"/>
          </a:graphicData>
        </a:graphic>
      </p:graphicFrame>
      <p:grpSp>
        <p:nvGrpSpPr>
          <p:cNvPr id="27" name="Group 26">
            <a:extLst>
              <a:ext uri="{FF2B5EF4-FFF2-40B4-BE49-F238E27FC236}">
                <a16:creationId xmlns:a16="http://schemas.microsoft.com/office/drawing/2014/main" id="{C67400D5-B7EE-3247-BD03-D1201189659C}"/>
              </a:ext>
            </a:extLst>
          </p:cNvPr>
          <p:cNvGrpSpPr/>
          <p:nvPr/>
        </p:nvGrpSpPr>
        <p:grpSpPr>
          <a:xfrm>
            <a:off x="14888896" y="4466344"/>
            <a:ext cx="7655022" cy="3361326"/>
            <a:chOff x="14656338" y="4976003"/>
            <a:chExt cx="7655022" cy="3361326"/>
          </a:xfrm>
        </p:grpSpPr>
        <p:sp>
          <p:nvSpPr>
            <p:cNvPr id="28" name="Rectangle 27">
              <a:extLst>
                <a:ext uri="{FF2B5EF4-FFF2-40B4-BE49-F238E27FC236}">
                  <a16:creationId xmlns:a16="http://schemas.microsoft.com/office/drawing/2014/main" id="{4D334918-1F36-8A4F-B067-05B1F89F6678}"/>
                </a:ext>
              </a:extLst>
            </p:cNvPr>
            <p:cNvSpPr/>
            <p:nvPr/>
          </p:nvSpPr>
          <p:spPr>
            <a:xfrm>
              <a:off x="14782800" y="4976003"/>
              <a:ext cx="7528560" cy="91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5F02A46F-9187-704A-A63A-037C758678F0}"/>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F11BC20A-ADAB-EB40-9681-3852D2749625}"/>
                </a:ext>
              </a:extLst>
            </p:cNvPr>
            <p:cNvGrpSpPr/>
            <p:nvPr/>
          </p:nvGrpSpPr>
          <p:grpSpPr>
            <a:xfrm>
              <a:off x="14656338" y="5123511"/>
              <a:ext cx="7528559" cy="3213818"/>
              <a:chOff x="1941470" y="9003229"/>
              <a:chExt cx="7528559" cy="3213818"/>
            </a:xfrm>
          </p:grpSpPr>
          <p:sp>
            <p:nvSpPr>
              <p:cNvPr id="31" name="TextBox 30">
                <a:extLst>
                  <a:ext uri="{FF2B5EF4-FFF2-40B4-BE49-F238E27FC236}">
                    <a16:creationId xmlns:a16="http://schemas.microsoft.com/office/drawing/2014/main" id="{FE3B08E7-5B8B-C64A-97D6-690B3A09F81F}"/>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32" name="TextBox 31">
                <a:extLst>
                  <a:ext uri="{FF2B5EF4-FFF2-40B4-BE49-F238E27FC236}">
                    <a16:creationId xmlns:a16="http://schemas.microsoft.com/office/drawing/2014/main" id="{CB19E4F9-2B4A-984B-A530-91DA5C06987C}"/>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33" name="TextBox 32">
                <a:extLst>
                  <a:ext uri="{FF2B5EF4-FFF2-40B4-BE49-F238E27FC236}">
                    <a16:creationId xmlns:a16="http://schemas.microsoft.com/office/drawing/2014/main" id="{4A293A92-1867-554B-A032-6DDC912C12A7}"/>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grpSp>
      </p:grpSp>
      <p:grpSp>
        <p:nvGrpSpPr>
          <p:cNvPr id="34" name="Group 33">
            <a:extLst>
              <a:ext uri="{FF2B5EF4-FFF2-40B4-BE49-F238E27FC236}">
                <a16:creationId xmlns:a16="http://schemas.microsoft.com/office/drawing/2014/main" id="{04726DB6-35F8-094A-98F8-D0C9D582FC86}"/>
              </a:ext>
            </a:extLst>
          </p:cNvPr>
          <p:cNvGrpSpPr/>
          <p:nvPr/>
        </p:nvGrpSpPr>
        <p:grpSpPr>
          <a:xfrm>
            <a:off x="14888896" y="9081651"/>
            <a:ext cx="7655022" cy="3361326"/>
            <a:chOff x="14656338" y="4976003"/>
            <a:chExt cx="7655022" cy="3361326"/>
          </a:xfrm>
        </p:grpSpPr>
        <p:sp>
          <p:nvSpPr>
            <p:cNvPr id="35" name="Rectangle 34">
              <a:extLst>
                <a:ext uri="{FF2B5EF4-FFF2-40B4-BE49-F238E27FC236}">
                  <a16:creationId xmlns:a16="http://schemas.microsoft.com/office/drawing/2014/main" id="{B4806D39-F455-1D44-B407-A2CE46AF0C54}"/>
                </a:ext>
              </a:extLst>
            </p:cNvPr>
            <p:cNvSpPr/>
            <p:nvPr/>
          </p:nvSpPr>
          <p:spPr>
            <a:xfrm>
              <a:off x="14782800" y="4976003"/>
              <a:ext cx="7528560" cy="919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a:extLst>
                <a:ext uri="{FF2B5EF4-FFF2-40B4-BE49-F238E27FC236}">
                  <a16:creationId xmlns:a16="http://schemas.microsoft.com/office/drawing/2014/main" id="{2445B32A-5399-1640-9473-78FF8B71FAC1}"/>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D1FB4560-CB43-F742-B59D-DA7242EF8876}"/>
                </a:ext>
              </a:extLst>
            </p:cNvPr>
            <p:cNvGrpSpPr/>
            <p:nvPr/>
          </p:nvGrpSpPr>
          <p:grpSpPr>
            <a:xfrm>
              <a:off x="14656338" y="5123511"/>
              <a:ext cx="7528559" cy="3213818"/>
              <a:chOff x="1941470" y="9003229"/>
              <a:chExt cx="7528559" cy="3213818"/>
            </a:xfrm>
          </p:grpSpPr>
          <p:sp>
            <p:nvSpPr>
              <p:cNvPr id="38" name="TextBox 37">
                <a:extLst>
                  <a:ext uri="{FF2B5EF4-FFF2-40B4-BE49-F238E27FC236}">
                    <a16:creationId xmlns:a16="http://schemas.microsoft.com/office/drawing/2014/main" id="{4EE1679A-5485-7645-9131-74044331439B}"/>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39" name="TextBox 38">
                <a:extLst>
                  <a:ext uri="{FF2B5EF4-FFF2-40B4-BE49-F238E27FC236}">
                    <a16:creationId xmlns:a16="http://schemas.microsoft.com/office/drawing/2014/main" id="{94247092-24D0-344C-806A-F560D5F38F7A}"/>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40" name="TextBox 39">
                <a:extLst>
                  <a:ext uri="{FF2B5EF4-FFF2-40B4-BE49-F238E27FC236}">
                    <a16:creationId xmlns:a16="http://schemas.microsoft.com/office/drawing/2014/main" id="{424A612F-0E6D-2046-8A11-85096587CCD2}"/>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grpSp>
      </p:grpSp>
      <p:sp>
        <p:nvSpPr>
          <p:cNvPr id="42" name="Oval 41">
            <a:extLst>
              <a:ext uri="{FF2B5EF4-FFF2-40B4-BE49-F238E27FC236}">
                <a16:creationId xmlns:a16="http://schemas.microsoft.com/office/drawing/2014/main" id="{08E23AF6-E31F-6D49-8483-9812B0357095}"/>
              </a:ext>
            </a:extLst>
          </p:cNvPr>
          <p:cNvSpPr/>
          <p:nvPr/>
        </p:nvSpPr>
        <p:spPr>
          <a:xfrm>
            <a:off x="3362333" y="4466343"/>
            <a:ext cx="919829" cy="9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85%</a:t>
            </a:r>
          </a:p>
        </p:txBody>
      </p:sp>
      <p:sp>
        <p:nvSpPr>
          <p:cNvPr id="45" name="Oval 44">
            <a:extLst>
              <a:ext uri="{FF2B5EF4-FFF2-40B4-BE49-F238E27FC236}">
                <a16:creationId xmlns:a16="http://schemas.microsoft.com/office/drawing/2014/main" id="{BE4325D5-5473-4242-87FE-871A0A78F080}"/>
              </a:ext>
            </a:extLst>
          </p:cNvPr>
          <p:cNvSpPr/>
          <p:nvPr/>
        </p:nvSpPr>
        <p:spPr>
          <a:xfrm>
            <a:off x="6054732" y="4466343"/>
            <a:ext cx="919829" cy="9198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45%</a:t>
            </a:r>
          </a:p>
        </p:txBody>
      </p:sp>
      <p:sp>
        <p:nvSpPr>
          <p:cNvPr id="46" name="Oval 45">
            <a:extLst>
              <a:ext uri="{FF2B5EF4-FFF2-40B4-BE49-F238E27FC236}">
                <a16:creationId xmlns:a16="http://schemas.microsoft.com/office/drawing/2014/main" id="{32E2B274-EEF7-6E41-A449-2AE7D3DB0CB8}"/>
              </a:ext>
            </a:extLst>
          </p:cNvPr>
          <p:cNvSpPr/>
          <p:nvPr/>
        </p:nvSpPr>
        <p:spPr>
          <a:xfrm>
            <a:off x="8780999" y="4466343"/>
            <a:ext cx="919829" cy="91982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70%</a:t>
            </a:r>
          </a:p>
        </p:txBody>
      </p:sp>
      <p:sp>
        <p:nvSpPr>
          <p:cNvPr id="47" name="Oval 46">
            <a:extLst>
              <a:ext uri="{FF2B5EF4-FFF2-40B4-BE49-F238E27FC236}">
                <a16:creationId xmlns:a16="http://schemas.microsoft.com/office/drawing/2014/main" id="{AAED8C2E-A01B-A840-A8A7-370B6CE9A2CC}"/>
              </a:ext>
            </a:extLst>
          </p:cNvPr>
          <p:cNvSpPr/>
          <p:nvPr/>
        </p:nvSpPr>
        <p:spPr>
          <a:xfrm>
            <a:off x="11559579" y="4466343"/>
            <a:ext cx="919829" cy="9198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90%</a:t>
            </a:r>
          </a:p>
        </p:txBody>
      </p:sp>
    </p:spTree>
    <p:extLst>
      <p:ext uri="{BB962C8B-B14F-4D97-AF65-F5344CB8AC3E}">
        <p14:creationId xmlns:p14="http://schemas.microsoft.com/office/powerpoint/2010/main" val="302078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41" name="Freeform 3">
            <a:extLst>
              <a:ext uri="{FF2B5EF4-FFF2-40B4-BE49-F238E27FC236}">
                <a16:creationId xmlns:a16="http://schemas.microsoft.com/office/drawing/2014/main" id="{0B6ABB8F-625A-F546-9A72-9B80D00C03D5}"/>
              </a:ext>
            </a:extLst>
          </p:cNvPr>
          <p:cNvSpPr>
            <a:spLocks noChangeArrowheads="1"/>
          </p:cNvSpPr>
          <p:nvPr/>
        </p:nvSpPr>
        <p:spPr bwMode="auto">
          <a:xfrm>
            <a:off x="9734401" y="522484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
            <a:extLst>
              <a:ext uri="{FF2B5EF4-FFF2-40B4-BE49-F238E27FC236}">
                <a16:creationId xmlns:a16="http://schemas.microsoft.com/office/drawing/2014/main" id="{3ADC111E-3E71-2846-8837-19358D994DDC}"/>
              </a:ext>
            </a:extLst>
          </p:cNvPr>
          <p:cNvSpPr>
            <a:spLocks noChangeArrowheads="1"/>
          </p:cNvSpPr>
          <p:nvPr/>
        </p:nvSpPr>
        <p:spPr bwMode="auto">
          <a:xfrm>
            <a:off x="9734401" y="522484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55" name="Freeform 12">
            <a:extLst>
              <a:ext uri="{FF2B5EF4-FFF2-40B4-BE49-F238E27FC236}">
                <a16:creationId xmlns:a16="http://schemas.microsoft.com/office/drawing/2014/main" id="{C4CC18D0-AA25-9542-B8EF-855051231860}"/>
              </a:ext>
            </a:extLst>
          </p:cNvPr>
          <p:cNvSpPr>
            <a:spLocks noChangeArrowheads="1"/>
          </p:cNvSpPr>
          <p:nvPr/>
        </p:nvSpPr>
        <p:spPr bwMode="auto">
          <a:xfrm>
            <a:off x="10372095" y="904837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57" name="Freeform 16">
            <a:extLst>
              <a:ext uri="{FF2B5EF4-FFF2-40B4-BE49-F238E27FC236}">
                <a16:creationId xmlns:a16="http://schemas.microsoft.com/office/drawing/2014/main" id="{EB44ED2E-CA03-0546-BF51-25EAD4D110E1}"/>
              </a:ext>
            </a:extLst>
          </p:cNvPr>
          <p:cNvSpPr>
            <a:spLocks noChangeArrowheads="1"/>
          </p:cNvSpPr>
          <p:nvPr/>
        </p:nvSpPr>
        <p:spPr bwMode="auto">
          <a:xfrm>
            <a:off x="11585897" y="932053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8" name="Freeform 17">
            <a:extLst>
              <a:ext uri="{FF2B5EF4-FFF2-40B4-BE49-F238E27FC236}">
                <a16:creationId xmlns:a16="http://schemas.microsoft.com/office/drawing/2014/main" id="{E7545DCB-6E6E-F94A-A970-86E7B8F53608}"/>
              </a:ext>
            </a:extLst>
          </p:cNvPr>
          <p:cNvSpPr>
            <a:spLocks noChangeArrowheads="1"/>
          </p:cNvSpPr>
          <p:nvPr/>
        </p:nvSpPr>
        <p:spPr bwMode="auto">
          <a:xfrm>
            <a:off x="11585897" y="932053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9" name="Freeform 11">
            <a:extLst>
              <a:ext uri="{FF2B5EF4-FFF2-40B4-BE49-F238E27FC236}">
                <a16:creationId xmlns:a16="http://schemas.microsoft.com/office/drawing/2014/main" id="{A56C6375-1B4A-C141-BE9A-36AF230C2E62}"/>
              </a:ext>
            </a:extLst>
          </p:cNvPr>
          <p:cNvSpPr>
            <a:spLocks noChangeArrowheads="1"/>
          </p:cNvSpPr>
          <p:nvPr/>
        </p:nvSpPr>
        <p:spPr bwMode="auto">
          <a:xfrm>
            <a:off x="10364149" y="772730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61" name="Freeform 18">
            <a:extLst>
              <a:ext uri="{FF2B5EF4-FFF2-40B4-BE49-F238E27FC236}">
                <a16:creationId xmlns:a16="http://schemas.microsoft.com/office/drawing/2014/main" id="{3B5B7D9C-E2ED-D14D-8C86-AEB5035EBBAD}"/>
              </a:ext>
            </a:extLst>
          </p:cNvPr>
          <p:cNvSpPr>
            <a:spLocks noChangeArrowheads="1"/>
          </p:cNvSpPr>
          <p:nvPr/>
        </p:nvSpPr>
        <p:spPr bwMode="auto">
          <a:xfrm>
            <a:off x="11571991" y="792397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2" name="Freeform 19">
            <a:extLst>
              <a:ext uri="{FF2B5EF4-FFF2-40B4-BE49-F238E27FC236}">
                <a16:creationId xmlns:a16="http://schemas.microsoft.com/office/drawing/2014/main" id="{25239907-84ED-C54A-B729-D0F9A39491E1}"/>
              </a:ext>
            </a:extLst>
          </p:cNvPr>
          <p:cNvSpPr>
            <a:spLocks noChangeArrowheads="1"/>
          </p:cNvSpPr>
          <p:nvPr/>
        </p:nvSpPr>
        <p:spPr bwMode="auto">
          <a:xfrm>
            <a:off x="11571991" y="792397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3" name="Freeform 10">
            <a:extLst>
              <a:ext uri="{FF2B5EF4-FFF2-40B4-BE49-F238E27FC236}">
                <a16:creationId xmlns:a16="http://schemas.microsoft.com/office/drawing/2014/main" id="{CD061B74-2E4E-FE4B-8C4C-B11BCC17E47D}"/>
              </a:ext>
            </a:extLst>
          </p:cNvPr>
          <p:cNvSpPr>
            <a:spLocks noChangeArrowheads="1"/>
          </p:cNvSpPr>
          <p:nvPr/>
        </p:nvSpPr>
        <p:spPr bwMode="auto">
          <a:xfrm>
            <a:off x="10350242" y="640423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4" name="Freeform 13">
            <a:extLst>
              <a:ext uri="{FF2B5EF4-FFF2-40B4-BE49-F238E27FC236}">
                <a16:creationId xmlns:a16="http://schemas.microsoft.com/office/drawing/2014/main" id="{90376E61-2CB1-684A-B2DA-152B46846186}"/>
              </a:ext>
            </a:extLst>
          </p:cNvPr>
          <p:cNvSpPr>
            <a:spLocks noChangeArrowheads="1"/>
          </p:cNvSpPr>
          <p:nvPr/>
        </p:nvSpPr>
        <p:spPr bwMode="auto">
          <a:xfrm>
            <a:off x="10636310" y="6213524"/>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1"/>
          </a:solidFill>
          <a:ln>
            <a:noFill/>
          </a:ln>
          <a:effectLst/>
        </p:spPr>
        <p:txBody>
          <a:bodyPr wrap="none" anchor="ctr"/>
          <a:lstStyle/>
          <a:p>
            <a:endParaRPr lang="en-US"/>
          </a:p>
        </p:txBody>
      </p:sp>
      <p:sp>
        <p:nvSpPr>
          <p:cNvPr id="65" name="Freeform 20">
            <a:extLst>
              <a:ext uri="{FF2B5EF4-FFF2-40B4-BE49-F238E27FC236}">
                <a16:creationId xmlns:a16="http://schemas.microsoft.com/office/drawing/2014/main" id="{9C9D47B0-0942-C14D-8A54-CC1F66F84F90}"/>
              </a:ext>
            </a:extLst>
          </p:cNvPr>
          <p:cNvSpPr>
            <a:spLocks noChangeArrowheads="1"/>
          </p:cNvSpPr>
          <p:nvPr/>
        </p:nvSpPr>
        <p:spPr bwMode="auto">
          <a:xfrm>
            <a:off x="11564045" y="652541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6" name="Freeform 21">
            <a:extLst>
              <a:ext uri="{FF2B5EF4-FFF2-40B4-BE49-F238E27FC236}">
                <a16:creationId xmlns:a16="http://schemas.microsoft.com/office/drawing/2014/main" id="{4642B81F-848E-D144-9477-1B52DEB8110D}"/>
              </a:ext>
            </a:extLst>
          </p:cNvPr>
          <p:cNvSpPr>
            <a:spLocks noChangeArrowheads="1"/>
          </p:cNvSpPr>
          <p:nvPr/>
        </p:nvSpPr>
        <p:spPr bwMode="auto">
          <a:xfrm>
            <a:off x="11564045" y="652541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7" name="Freeform 12">
            <a:extLst>
              <a:ext uri="{FF2B5EF4-FFF2-40B4-BE49-F238E27FC236}">
                <a16:creationId xmlns:a16="http://schemas.microsoft.com/office/drawing/2014/main" id="{C7542720-4306-AB46-8F2E-52C5379587FC}"/>
              </a:ext>
            </a:extLst>
          </p:cNvPr>
          <p:cNvSpPr>
            <a:spLocks noChangeArrowheads="1"/>
          </p:cNvSpPr>
          <p:nvPr/>
        </p:nvSpPr>
        <p:spPr bwMode="auto">
          <a:xfrm>
            <a:off x="10372095" y="1034164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69" name="Freeform 16">
            <a:extLst>
              <a:ext uri="{FF2B5EF4-FFF2-40B4-BE49-F238E27FC236}">
                <a16:creationId xmlns:a16="http://schemas.microsoft.com/office/drawing/2014/main" id="{FFDF052D-2F63-E947-8837-C12A7C242BC4}"/>
              </a:ext>
            </a:extLst>
          </p:cNvPr>
          <p:cNvSpPr>
            <a:spLocks noChangeArrowheads="1"/>
          </p:cNvSpPr>
          <p:nvPr/>
        </p:nvSpPr>
        <p:spPr bwMode="auto">
          <a:xfrm>
            <a:off x="11585897" y="1061380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70" name="Freeform 17">
            <a:extLst>
              <a:ext uri="{FF2B5EF4-FFF2-40B4-BE49-F238E27FC236}">
                <a16:creationId xmlns:a16="http://schemas.microsoft.com/office/drawing/2014/main" id="{F9213613-9EBC-FC4A-8E30-5A6BEE382423}"/>
              </a:ext>
            </a:extLst>
          </p:cNvPr>
          <p:cNvSpPr>
            <a:spLocks noChangeArrowheads="1"/>
          </p:cNvSpPr>
          <p:nvPr/>
        </p:nvSpPr>
        <p:spPr bwMode="auto">
          <a:xfrm>
            <a:off x="11585897" y="1061380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grpSp>
        <p:nvGrpSpPr>
          <p:cNvPr id="71" name="Group 70">
            <a:extLst>
              <a:ext uri="{FF2B5EF4-FFF2-40B4-BE49-F238E27FC236}">
                <a16:creationId xmlns:a16="http://schemas.microsoft.com/office/drawing/2014/main" id="{5DDABA5E-EEEA-8840-957E-8B61BA3DA1D7}"/>
              </a:ext>
            </a:extLst>
          </p:cNvPr>
          <p:cNvGrpSpPr/>
          <p:nvPr/>
        </p:nvGrpSpPr>
        <p:grpSpPr>
          <a:xfrm>
            <a:off x="15561311" y="6202243"/>
            <a:ext cx="7467738" cy="4933433"/>
            <a:chOff x="15561311" y="5552593"/>
            <a:chExt cx="7467738" cy="4933433"/>
          </a:xfrm>
        </p:grpSpPr>
        <p:sp>
          <p:nvSpPr>
            <p:cNvPr id="72" name="Oval 71">
              <a:extLst>
                <a:ext uri="{FF2B5EF4-FFF2-40B4-BE49-F238E27FC236}">
                  <a16:creationId xmlns:a16="http://schemas.microsoft.com/office/drawing/2014/main" id="{AF68D263-C535-9C45-BF60-95AFEDDE8BFC}"/>
                </a:ext>
              </a:extLst>
            </p:cNvPr>
            <p:cNvSpPr/>
            <p:nvPr/>
          </p:nvSpPr>
          <p:spPr>
            <a:xfrm>
              <a:off x="15561311" y="5674814"/>
              <a:ext cx="1500348" cy="15003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81B295E4-FB1C-824C-8AFB-209361BD9CA2}"/>
                </a:ext>
              </a:extLst>
            </p:cNvPr>
            <p:cNvSpPr txBox="1"/>
            <p:nvPr/>
          </p:nvSpPr>
          <p:spPr>
            <a:xfrm>
              <a:off x="15857868" y="60057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B</a:t>
              </a:r>
            </a:p>
          </p:txBody>
        </p:sp>
        <p:grpSp>
          <p:nvGrpSpPr>
            <p:cNvPr id="74" name="Group 73">
              <a:extLst>
                <a:ext uri="{FF2B5EF4-FFF2-40B4-BE49-F238E27FC236}">
                  <a16:creationId xmlns:a16="http://schemas.microsoft.com/office/drawing/2014/main" id="{98227E72-6D24-204D-A459-90C5AA87D73E}"/>
                </a:ext>
              </a:extLst>
            </p:cNvPr>
            <p:cNvGrpSpPr/>
            <p:nvPr/>
          </p:nvGrpSpPr>
          <p:grpSpPr>
            <a:xfrm>
              <a:off x="17428737" y="5552593"/>
              <a:ext cx="5600312" cy="1682233"/>
              <a:chOff x="2176393" y="10971401"/>
              <a:chExt cx="5600312" cy="1682233"/>
            </a:xfrm>
          </p:grpSpPr>
          <p:sp>
            <p:nvSpPr>
              <p:cNvPr id="81" name="TextBox 80">
                <a:extLst>
                  <a:ext uri="{FF2B5EF4-FFF2-40B4-BE49-F238E27FC236}">
                    <a16:creationId xmlns:a16="http://schemas.microsoft.com/office/drawing/2014/main" id="{8C0433E1-D5EE-CF46-9172-88ED1493CD01}"/>
                  </a:ext>
                </a:extLst>
              </p:cNvPr>
              <p:cNvSpPr txBox="1"/>
              <p:nvPr/>
            </p:nvSpPr>
            <p:spPr>
              <a:xfrm>
                <a:off x="2176393" y="11564746"/>
                <a:ext cx="560031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2" name="Rectangle 81">
                <a:extLst>
                  <a:ext uri="{FF2B5EF4-FFF2-40B4-BE49-F238E27FC236}">
                    <a16:creationId xmlns:a16="http://schemas.microsoft.com/office/drawing/2014/main" id="{839F5426-E938-0043-A21F-2BAEC8AD7B5A}"/>
                  </a:ext>
                </a:extLst>
              </p:cNvPr>
              <p:cNvSpPr/>
              <p:nvPr/>
            </p:nvSpPr>
            <p:spPr>
              <a:xfrm>
                <a:off x="2176394" y="10971401"/>
                <a:ext cx="523323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Analyze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75" name="Oval 74">
              <a:extLst>
                <a:ext uri="{FF2B5EF4-FFF2-40B4-BE49-F238E27FC236}">
                  <a16:creationId xmlns:a16="http://schemas.microsoft.com/office/drawing/2014/main" id="{63724CA0-01A0-B946-922A-A1614AB697EB}"/>
                </a:ext>
              </a:extLst>
            </p:cNvPr>
            <p:cNvSpPr/>
            <p:nvPr/>
          </p:nvSpPr>
          <p:spPr>
            <a:xfrm>
              <a:off x="15561311" y="8926014"/>
              <a:ext cx="1500348" cy="15003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0EE61CA-6541-3E48-BBC4-15DA62CB5A71}"/>
                </a:ext>
              </a:extLst>
            </p:cNvPr>
            <p:cNvSpPr txBox="1"/>
            <p:nvPr/>
          </p:nvSpPr>
          <p:spPr>
            <a:xfrm>
              <a:off x="15857868" y="92569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C</a:t>
              </a:r>
            </a:p>
          </p:txBody>
        </p:sp>
        <p:grpSp>
          <p:nvGrpSpPr>
            <p:cNvPr id="77" name="Group 76">
              <a:extLst>
                <a:ext uri="{FF2B5EF4-FFF2-40B4-BE49-F238E27FC236}">
                  <a16:creationId xmlns:a16="http://schemas.microsoft.com/office/drawing/2014/main" id="{12EA6BB8-B370-4A4D-B61B-183CF21EC050}"/>
                </a:ext>
              </a:extLst>
            </p:cNvPr>
            <p:cNvGrpSpPr/>
            <p:nvPr/>
          </p:nvGrpSpPr>
          <p:grpSpPr>
            <a:xfrm>
              <a:off x="17428737" y="8803793"/>
              <a:ext cx="5600312" cy="1682233"/>
              <a:chOff x="2176393" y="10971401"/>
              <a:chExt cx="5600312" cy="1682233"/>
            </a:xfrm>
          </p:grpSpPr>
          <p:sp>
            <p:nvSpPr>
              <p:cNvPr id="78" name="TextBox 77">
                <a:extLst>
                  <a:ext uri="{FF2B5EF4-FFF2-40B4-BE49-F238E27FC236}">
                    <a16:creationId xmlns:a16="http://schemas.microsoft.com/office/drawing/2014/main" id="{454116A7-D4C3-6E42-BE22-7B3A654273C8}"/>
                  </a:ext>
                </a:extLst>
              </p:cNvPr>
              <p:cNvSpPr txBox="1"/>
              <p:nvPr/>
            </p:nvSpPr>
            <p:spPr>
              <a:xfrm>
                <a:off x="2176393" y="11564746"/>
                <a:ext cx="5600312" cy="1088888"/>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0" name="Rectangle 79">
                <a:extLst>
                  <a:ext uri="{FF2B5EF4-FFF2-40B4-BE49-F238E27FC236}">
                    <a16:creationId xmlns:a16="http://schemas.microsoft.com/office/drawing/2014/main" id="{A9E93303-4D87-C649-BE9E-AD079AFE3568}"/>
                  </a:ext>
                </a:extLst>
              </p:cNvPr>
              <p:cNvSpPr/>
              <p:nvPr/>
            </p:nvSpPr>
            <p:spPr>
              <a:xfrm>
                <a:off x="2176394" y="10971401"/>
                <a:ext cx="5233232"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Identify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grpSp>
        <p:nvGrpSpPr>
          <p:cNvPr id="83" name="Group 82">
            <a:extLst>
              <a:ext uri="{FF2B5EF4-FFF2-40B4-BE49-F238E27FC236}">
                <a16:creationId xmlns:a16="http://schemas.microsoft.com/office/drawing/2014/main" id="{7616636F-2AC3-FD47-BC5B-D1D6E2FB8ED9}"/>
              </a:ext>
            </a:extLst>
          </p:cNvPr>
          <p:cNvGrpSpPr/>
          <p:nvPr/>
        </p:nvGrpSpPr>
        <p:grpSpPr>
          <a:xfrm>
            <a:off x="1348600" y="6202243"/>
            <a:ext cx="7467738" cy="4933433"/>
            <a:chOff x="1348600" y="5552593"/>
            <a:chExt cx="7467738" cy="4933433"/>
          </a:xfrm>
        </p:grpSpPr>
        <p:sp>
          <p:nvSpPr>
            <p:cNvPr id="84" name="Oval 83">
              <a:extLst>
                <a:ext uri="{FF2B5EF4-FFF2-40B4-BE49-F238E27FC236}">
                  <a16:creationId xmlns:a16="http://schemas.microsoft.com/office/drawing/2014/main" id="{F5448750-0E5D-D74A-9DE8-75687E6B0283}"/>
                </a:ext>
              </a:extLst>
            </p:cNvPr>
            <p:cNvSpPr/>
            <p:nvPr/>
          </p:nvSpPr>
          <p:spPr>
            <a:xfrm flipH="1">
              <a:off x="7315990" y="5674814"/>
              <a:ext cx="1500348" cy="15003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5" name="TextBox 84">
              <a:extLst>
                <a:ext uri="{FF2B5EF4-FFF2-40B4-BE49-F238E27FC236}">
                  <a16:creationId xmlns:a16="http://schemas.microsoft.com/office/drawing/2014/main" id="{794C85DA-4C90-A643-AE57-F7C57CE9D938}"/>
                </a:ext>
              </a:extLst>
            </p:cNvPr>
            <p:cNvSpPr txBox="1"/>
            <p:nvPr/>
          </p:nvSpPr>
          <p:spPr>
            <a:xfrm flipH="1">
              <a:off x="7612549" y="60057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A</a:t>
              </a:r>
            </a:p>
          </p:txBody>
        </p:sp>
        <p:grpSp>
          <p:nvGrpSpPr>
            <p:cNvPr id="86" name="Group 85">
              <a:extLst>
                <a:ext uri="{FF2B5EF4-FFF2-40B4-BE49-F238E27FC236}">
                  <a16:creationId xmlns:a16="http://schemas.microsoft.com/office/drawing/2014/main" id="{7801B359-67A4-D94C-869A-7E729BA3901E}"/>
                </a:ext>
              </a:extLst>
            </p:cNvPr>
            <p:cNvGrpSpPr/>
            <p:nvPr/>
          </p:nvGrpSpPr>
          <p:grpSpPr>
            <a:xfrm flipH="1">
              <a:off x="1348600" y="5552593"/>
              <a:ext cx="5600312" cy="1682233"/>
              <a:chOff x="2176393" y="10971401"/>
              <a:chExt cx="5600312" cy="1682233"/>
            </a:xfrm>
          </p:grpSpPr>
          <p:sp>
            <p:nvSpPr>
              <p:cNvPr id="92" name="TextBox 91">
                <a:extLst>
                  <a:ext uri="{FF2B5EF4-FFF2-40B4-BE49-F238E27FC236}">
                    <a16:creationId xmlns:a16="http://schemas.microsoft.com/office/drawing/2014/main" id="{661DA42B-46A2-C44F-AC9F-8474AD345C45}"/>
                  </a:ext>
                </a:extLst>
              </p:cNvPr>
              <p:cNvSpPr txBox="1"/>
              <p:nvPr/>
            </p:nvSpPr>
            <p:spPr>
              <a:xfrm>
                <a:off x="2176393" y="11564746"/>
                <a:ext cx="5600312"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3" name="Rectangle 92">
                <a:extLst>
                  <a:ext uri="{FF2B5EF4-FFF2-40B4-BE49-F238E27FC236}">
                    <a16:creationId xmlns:a16="http://schemas.microsoft.com/office/drawing/2014/main" id="{05BED357-3561-7044-9601-61B581AA3C09}"/>
                  </a:ext>
                </a:extLst>
              </p:cNvPr>
              <p:cNvSpPr/>
              <p:nvPr/>
            </p:nvSpPr>
            <p:spPr>
              <a:xfrm>
                <a:off x="2176394" y="10971401"/>
                <a:ext cx="5233232"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Develop</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
          <p:nvSpPr>
            <p:cNvPr id="87" name="Oval 86">
              <a:extLst>
                <a:ext uri="{FF2B5EF4-FFF2-40B4-BE49-F238E27FC236}">
                  <a16:creationId xmlns:a16="http://schemas.microsoft.com/office/drawing/2014/main" id="{05C4B0F3-87C9-5F4E-B4A2-AEFAF345115A}"/>
                </a:ext>
              </a:extLst>
            </p:cNvPr>
            <p:cNvSpPr/>
            <p:nvPr/>
          </p:nvSpPr>
          <p:spPr>
            <a:xfrm flipH="1">
              <a:off x="7315990" y="8926014"/>
              <a:ext cx="1500348" cy="15003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8" name="TextBox 87">
              <a:extLst>
                <a:ext uri="{FF2B5EF4-FFF2-40B4-BE49-F238E27FC236}">
                  <a16:creationId xmlns:a16="http://schemas.microsoft.com/office/drawing/2014/main" id="{B1045417-03B7-FA48-8517-4EE173E8BA88}"/>
                </a:ext>
              </a:extLst>
            </p:cNvPr>
            <p:cNvSpPr txBox="1"/>
            <p:nvPr/>
          </p:nvSpPr>
          <p:spPr>
            <a:xfrm flipH="1">
              <a:off x="7612549" y="9256974"/>
              <a:ext cx="907232" cy="830997"/>
            </a:xfrm>
            <a:prstGeom prst="rect">
              <a:avLst/>
            </a:prstGeom>
            <a:noFill/>
            <a:ln>
              <a:noFill/>
            </a:ln>
          </p:spPr>
          <p:txBody>
            <a:bodyPr wrap="square" rtlCol="0">
              <a:spAutoFit/>
            </a:bodyPr>
            <a:lstStyle/>
            <a:p>
              <a:pPr algn="ctr"/>
              <a:r>
                <a:rPr lang="en-US" sz="4800" dirty="0">
                  <a:solidFill>
                    <a:schemeClr val="bg1"/>
                  </a:solidFill>
                  <a:latin typeface="Roboto Medium" panose="02000000000000000000" pitchFamily="2" charset="0"/>
                  <a:ea typeface="Roboto Medium" panose="02000000000000000000" pitchFamily="2" charset="0"/>
                  <a:cs typeface="Poppins Medium" pitchFamily="2" charset="77"/>
                </a:rPr>
                <a:t>D</a:t>
              </a:r>
            </a:p>
          </p:txBody>
        </p:sp>
        <p:grpSp>
          <p:nvGrpSpPr>
            <p:cNvPr id="89" name="Group 88">
              <a:extLst>
                <a:ext uri="{FF2B5EF4-FFF2-40B4-BE49-F238E27FC236}">
                  <a16:creationId xmlns:a16="http://schemas.microsoft.com/office/drawing/2014/main" id="{4ECA3E2E-8EAC-0F48-AC0A-A60B5FBDFD0A}"/>
                </a:ext>
              </a:extLst>
            </p:cNvPr>
            <p:cNvGrpSpPr/>
            <p:nvPr/>
          </p:nvGrpSpPr>
          <p:grpSpPr>
            <a:xfrm flipH="1">
              <a:off x="1348600" y="8803793"/>
              <a:ext cx="5600312" cy="1682233"/>
              <a:chOff x="2176393" y="10971401"/>
              <a:chExt cx="5600312" cy="1682233"/>
            </a:xfrm>
          </p:grpSpPr>
          <p:sp>
            <p:nvSpPr>
              <p:cNvPr id="90" name="TextBox 89">
                <a:extLst>
                  <a:ext uri="{FF2B5EF4-FFF2-40B4-BE49-F238E27FC236}">
                    <a16:creationId xmlns:a16="http://schemas.microsoft.com/office/drawing/2014/main" id="{BB377910-7408-7443-A303-70A605DE49D0}"/>
                  </a:ext>
                </a:extLst>
              </p:cNvPr>
              <p:cNvSpPr txBox="1"/>
              <p:nvPr/>
            </p:nvSpPr>
            <p:spPr>
              <a:xfrm>
                <a:off x="2176393" y="11564746"/>
                <a:ext cx="5600312" cy="1088888"/>
              </a:xfrm>
              <a:prstGeom prst="rect">
                <a:avLst/>
              </a:prstGeom>
              <a:noFill/>
            </p:spPr>
            <p:txBody>
              <a:bodyPr wrap="square" rtlCol="0">
                <a:spAutoFit/>
              </a:bodyPr>
              <a:lstStyle/>
              <a:p>
                <a:pPr algn="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1" name="Rectangle 90">
                <a:extLst>
                  <a:ext uri="{FF2B5EF4-FFF2-40B4-BE49-F238E27FC236}">
                    <a16:creationId xmlns:a16="http://schemas.microsoft.com/office/drawing/2014/main" id="{297B70E9-91D9-BB49-9836-CECE7D5CE3D2}"/>
                  </a:ext>
                </a:extLst>
              </p:cNvPr>
              <p:cNvSpPr/>
              <p:nvPr/>
            </p:nvSpPr>
            <p:spPr>
              <a:xfrm>
                <a:off x="2176394" y="10971401"/>
                <a:ext cx="5233232" cy="646331"/>
              </a:xfrm>
              <a:prstGeom prst="rect">
                <a:avLst/>
              </a:prstGeom>
            </p:spPr>
            <p:txBody>
              <a:bodyPr wrap="square">
                <a:spAutoFit/>
              </a:bodyPr>
              <a:lstStyle/>
              <a:p>
                <a:pPr algn="r"/>
                <a:r>
                  <a:rPr lang="en-US" dirty="0">
                    <a:solidFill>
                      <a:schemeClr val="tx2"/>
                    </a:solidFill>
                    <a:latin typeface="Roboto Medium" panose="02000000000000000000" pitchFamily="2" charset="0"/>
                    <a:ea typeface="Roboto Medium" panose="02000000000000000000" pitchFamily="2" charset="0"/>
                    <a:cs typeface="Montserrat" charset="0"/>
                  </a:rPr>
                  <a:t>Advertise</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spTree>
    <p:extLst>
      <p:ext uri="{BB962C8B-B14F-4D97-AF65-F5344CB8AC3E}">
        <p14:creationId xmlns:p14="http://schemas.microsoft.com/office/powerpoint/2010/main" val="410562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2E5C784A-E669-6745-9B46-3CAA87405B32}"/>
              </a:ext>
            </a:extLst>
          </p:cNvPr>
          <p:cNvGrpSpPr/>
          <p:nvPr/>
        </p:nvGrpSpPr>
        <p:grpSpPr>
          <a:xfrm>
            <a:off x="7633974" y="5381898"/>
            <a:ext cx="9109702" cy="6034786"/>
            <a:chOff x="7277992" y="5041965"/>
            <a:chExt cx="10135976" cy="6714649"/>
          </a:xfrm>
        </p:grpSpPr>
        <p:sp>
          <p:nvSpPr>
            <p:cNvPr id="41" name="Freeform 3">
              <a:extLst>
                <a:ext uri="{FF2B5EF4-FFF2-40B4-BE49-F238E27FC236}">
                  <a16:creationId xmlns:a16="http://schemas.microsoft.com/office/drawing/2014/main" id="{0B6ABB8F-625A-F546-9A72-9B80D00C03D5}"/>
                </a:ext>
              </a:extLst>
            </p:cNvPr>
            <p:cNvSpPr>
              <a:spLocks noChangeArrowheads="1"/>
            </p:cNvSpPr>
            <p:nvPr/>
          </p:nvSpPr>
          <p:spPr bwMode="auto">
            <a:xfrm>
              <a:off x="7277992"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4">
              <a:extLst>
                <a:ext uri="{FF2B5EF4-FFF2-40B4-BE49-F238E27FC236}">
                  <a16:creationId xmlns:a16="http://schemas.microsoft.com/office/drawing/2014/main" id="{3ADC111E-3E71-2846-8837-19358D994DDC}"/>
                </a:ext>
              </a:extLst>
            </p:cNvPr>
            <p:cNvSpPr>
              <a:spLocks noChangeArrowheads="1"/>
            </p:cNvSpPr>
            <p:nvPr/>
          </p:nvSpPr>
          <p:spPr bwMode="auto">
            <a:xfrm>
              <a:off x="7277992"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55" name="Freeform 12">
              <a:extLst>
                <a:ext uri="{FF2B5EF4-FFF2-40B4-BE49-F238E27FC236}">
                  <a16:creationId xmlns:a16="http://schemas.microsoft.com/office/drawing/2014/main" id="{C4CC18D0-AA25-9542-B8EF-855051231860}"/>
                </a:ext>
              </a:extLst>
            </p:cNvPr>
            <p:cNvSpPr>
              <a:spLocks noChangeArrowheads="1"/>
            </p:cNvSpPr>
            <p:nvPr/>
          </p:nvSpPr>
          <p:spPr bwMode="auto">
            <a:xfrm>
              <a:off x="7915686" y="886549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57" name="Freeform 16">
              <a:extLst>
                <a:ext uri="{FF2B5EF4-FFF2-40B4-BE49-F238E27FC236}">
                  <a16:creationId xmlns:a16="http://schemas.microsoft.com/office/drawing/2014/main" id="{EB44ED2E-CA03-0546-BF51-25EAD4D110E1}"/>
                </a:ext>
              </a:extLst>
            </p:cNvPr>
            <p:cNvSpPr>
              <a:spLocks noChangeArrowheads="1"/>
            </p:cNvSpPr>
            <p:nvPr/>
          </p:nvSpPr>
          <p:spPr bwMode="auto">
            <a:xfrm>
              <a:off x="9129488"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8" name="Freeform 17">
              <a:extLst>
                <a:ext uri="{FF2B5EF4-FFF2-40B4-BE49-F238E27FC236}">
                  <a16:creationId xmlns:a16="http://schemas.microsoft.com/office/drawing/2014/main" id="{E7545DCB-6E6E-F94A-A970-86E7B8F53608}"/>
                </a:ext>
              </a:extLst>
            </p:cNvPr>
            <p:cNvSpPr>
              <a:spLocks noChangeArrowheads="1"/>
            </p:cNvSpPr>
            <p:nvPr/>
          </p:nvSpPr>
          <p:spPr bwMode="auto">
            <a:xfrm>
              <a:off x="9129488"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9" name="Freeform 11">
              <a:extLst>
                <a:ext uri="{FF2B5EF4-FFF2-40B4-BE49-F238E27FC236}">
                  <a16:creationId xmlns:a16="http://schemas.microsoft.com/office/drawing/2014/main" id="{A56C6375-1B4A-C141-BE9A-36AF230C2E62}"/>
                </a:ext>
              </a:extLst>
            </p:cNvPr>
            <p:cNvSpPr>
              <a:spLocks noChangeArrowheads="1"/>
            </p:cNvSpPr>
            <p:nvPr/>
          </p:nvSpPr>
          <p:spPr bwMode="auto">
            <a:xfrm>
              <a:off x="7907740" y="754442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61" name="Freeform 18">
              <a:extLst>
                <a:ext uri="{FF2B5EF4-FFF2-40B4-BE49-F238E27FC236}">
                  <a16:creationId xmlns:a16="http://schemas.microsoft.com/office/drawing/2014/main" id="{3B5B7D9C-E2ED-D14D-8C86-AEB5035EBBAD}"/>
                </a:ext>
              </a:extLst>
            </p:cNvPr>
            <p:cNvSpPr>
              <a:spLocks noChangeArrowheads="1"/>
            </p:cNvSpPr>
            <p:nvPr/>
          </p:nvSpPr>
          <p:spPr bwMode="auto">
            <a:xfrm>
              <a:off x="9115582"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2" name="Freeform 19">
              <a:extLst>
                <a:ext uri="{FF2B5EF4-FFF2-40B4-BE49-F238E27FC236}">
                  <a16:creationId xmlns:a16="http://schemas.microsoft.com/office/drawing/2014/main" id="{25239907-84ED-C54A-B729-D0F9A39491E1}"/>
                </a:ext>
              </a:extLst>
            </p:cNvPr>
            <p:cNvSpPr>
              <a:spLocks noChangeArrowheads="1"/>
            </p:cNvSpPr>
            <p:nvPr/>
          </p:nvSpPr>
          <p:spPr bwMode="auto">
            <a:xfrm>
              <a:off x="9115582"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3" name="Freeform 10">
              <a:extLst>
                <a:ext uri="{FF2B5EF4-FFF2-40B4-BE49-F238E27FC236}">
                  <a16:creationId xmlns:a16="http://schemas.microsoft.com/office/drawing/2014/main" id="{CD061B74-2E4E-FE4B-8C4C-B11BCC17E47D}"/>
                </a:ext>
              </a:extLst>
            </p:cNvPr>
            <p:cNvSpPr>
              <a:spLocks noChangeArrowheads="1"/>
            </p:cNvSpPr>
            <p:nvPr/>
          </p:nvSpPr>
          <p:spPr bwMode="auto">
            <a:xfrm>
              <a:off x="7893833" y="622135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4" name="Freeform 13">
              <a:extLst>
                <a:ext uri="{FF2B5EF4-FFF2-40B4-BE49-F238E27FC236}">
                  <a16:creationId xmlns:a16="http://schemas.microsoft.com/office/drawing/2014/main" id="{90376E61-2CB1-684A-B2DA-152B46846186}"/>
                </a:ext>
              </a:extLst>
            </p:cNvPr>
            <p:cNvSpPr>
              <a:spLocks noChangeArrowheads="1"/>
            </p:cNvSpPr>
            <p:nvPr/>
          </p:nvSpPr>
          <p:spPr bwMode="auto">
            <a:xfrm>
              <a:off x="8179901" y="6030644"/>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1"/>
            </a:solidFill>
            <a:ln>
              <a:noFill/>
            </a:ln>
            <a:effectLst/>
          </p:spPr>
          <p:txBody>
            <a:bodyPr wrap="none" anchor="ctr"/>
            <a:lstStyle/>
            <a:p>
              <a:endParaRPr lang="en-US"/>
            </a:p>
          </p:txBody>
        </p:sp>
        <p:sp>
          <p:nvSpPr>
            <p:cNvPr id="65" name="Freeform 20">
              <a:extLst>
                <a:ext uri="{FF2B5EF4-FFF2-40B4-BE49-F238E27FC236}">
                  <a16:creationId xmlns:a16="http://schemas.microsoft.com/office/drawing/2014/main" id="{9C9D47B0-0942-C14D-8A54-CC1F66F84F90}"/>
                </a:ext>
              </a:extLst>
            </p:cNvPr>
            <p:cNvSpPr>
              <a:spLocks noChangeArrowheads="1"/>
            </p:cNvSpPr>
            <p:nvPr/>
          </p:nvSpPr>
          <p:spPr bwMode="auto">
            <a:xfrm>
              <a:off x="9107636"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6" name="Freeform 21">
              <a:extLst>
                <a:ext uri="{FF2B5EF4-FFF2-40B4-BE49-F238E27FC236}">
                  <a16:creationId xmlns:a16="http://schemas.microsoft.com/office/drawing/2014/main" id="{4642B81F-848E-D144-9477-1B52DEB8110D}"/>
                </a:ext>
              </a:extLst>
            </p:cNvPr>
            <p:cNvSpPr>
              <a:spLocks noChangeArrowheads="1"/>
            </p:cNvSpPr>
            <p:nvPr/>
          </p:nvSpPr>
          <p:spPr bwMode="auto">
            <a:xfrm>
              <a:off x="9107636"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67" name="Freeform 12">
              <a:extLst>
                <a:ext uri="{FF2B5EF4-FFF2-40B4-BE49-F238E27FC236}">
                  <a16:creationId xmlns:a16="http://schemas.microsoft.com/office/drawing/2014/main" id="{C7542720-4306-AB46-8F2E-52C5379587FC}"/>
                </a:ext>
              </a:extLst>
            </p:cNvPr>
            <p:cNvSpPr>
              <a:spLocks noChangeArrowheads="1"/>
            </p:cNvSpPr>
            <p:nvPr/>
          </p:nvSpPr>
          <p:spPr bwMode="auto">
            <a:xfrm>
              <a:off x="7915686" y="1015876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69" name="Freeform 16">
              <a:extLst>
                <a:ext uri="{FF2B5EF4-FFF2-40B4-BE49-F238E27FC236}">
                  <a16:creationId xmlns:a16="http://schemas.microsoft.com/office/drawing/2014/main" id="{FFDF052D-2F63-E947-8837-C12A7C242BC4}"/>
                </a:ext>
              </a:extLst>
            </p:cNvPr>
            <p:cNvSpPr>
              <a:spLocks noChangeArrowheads="1"/>
            </p:cNvSpPr>
            <p:nvPr/>
          </p:nvSpPr>
          <p:spPr bwMode="auto">
            <a:xfrm>
              <a:off x="9129488"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70" name="Freeform 17">
              <a:extLst>
                <a:ext uri="{FF2B5EF4-FFF2-40B4-BE49-F238E27FC236}">
                  <a16:creationId xmlns:a16="http://schemas.microsoft.com/office/drawing/2014/main" id="{F9213613-9EBC-FC4A-8E30-5A6BEE382423}"/>
                </a:ext>
              </a:extLst>
            </p:cNvPr>
            <p:cNvSpPr>
              <a:spLocks noChangeArrowheads="1"/>
            </p:cNvSpPr>
            <p:nvPr/>
          </p:nvSpPr>
          <p:spPr bwMode="auto">
            <a:xfrm>
              <a:off x="9129488"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45" name="Freeform 3">
              <a:extLst>
                <a:ext uri="{FF2B5EF4-FFF2-40B4-BE49-F238E27FC236}">
                  <a16:creationId xmlns:a16="http://schemas.microsoft.com/office/drawing/2014/main" id="{DA1A3B54-5A90-A749-8B61-EC383D098D6A}"/>
                </a:ext>
              </a:extLst>
            </p:cNvPr>
            <p:cNvSpPr>
              <a:spLocks noChangeArrowheads="1"/>
            </p:cNvSpPr>
            <p:nvPr/>
          </p:nvSpPr>
          <p:spPr bwMode="auto">
            <a:xfrm>
              <a:off x="12503135"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rgbClr val="FFFFF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6" name="Freeform 4">
              <a:extLst>
                <a:ext uri="{FF2B5EF4-FFF2-40B4-BE49-F238E27FC236}">
                  <a16:creationId xmlns:a16="http://schemas.microsoft.com/office/drawing/2014/main" id="{DC88AB75-E798-7542-9548-19DA950596A8}"/>
                </a:ext>
              </a:extLst>
            </p:cNvPr>
            <p:cNvSpPr>
              <a:spLocks noChangeArrowheads="1"/>
            </p:cNvSpPr>
            <p:nvPr/>
          </p:nvSpPr>
          <p:spPr bwMode="auto">
            <a:xfrm>
              <a:off x="12503135" y="5041965"/>
              <a:ext cx="4910833" cy="6714649"/>
            </a:xfrm>
            <a:custGeom>
              <a:avLst/>
              <a:gdLst>
                <a:gd name="T0" fmla="*/ 10900 w 10901"/>
                <a:gd name="T1" fmla="*/ 14845 h 14906"/>
                <a:gd name="T2" fmla="*/ 90 w 10901"/>
                <a:gd name="T3" fmla="*/ 14905 h 14906"/>
                <a:gd name="T4" fmla="*/ 0 w 10901"/>
                <a:gd name="T5" fmla="*/ 60 h 14906"/>
                <a:gd name="T6" fmla="*/ 10810 w 10901"/>
                <a:gd name="T7" fmla="*/ 0 h 14906"/>
                <a:gd name="T8" fmla="*/ 10900 w 10901"/>
                <a:gd name="T9" fmla="*/ 14845 h 14906"/>
              </a:gdLst>
              <a:ahLst/>
              <a:cxnLst>
                <a:cxn ang="0">
                  <a:pos x="T0" y="T1"/>
                </a:cxn>
                <a:cxn ang="0">
                  <a:pos x="T2" y="T3"/>
                </a:cxn>
                <a:cxn ang="0">
                  <a:pos x="T4" y="T5"/>
                </a:cxn>
                <a:cxn ang="0">
                  <a:pos x="T6" y="T7"/>
                </a:cxn>
                <a:cxn ang="0">
                  <a:pos x="T8" y="T9"/>
                </a:cxn>
              </a:cxnLst>
              <a:rect l="0" t="0" r="r" b="b"/>
              <a:pathLst>
                <a:path w="10901" h="14906">
                  <a:moveTo>
                    <a:pt x="10900" y="14845"/>
                  </a:moveTo>
                  <a:lnTo>
                    <a:pt x="90" y="14905"/>
                  </a:lnTo>
                  <a:lnTo>
                    <a:pt x="0" y="60"/>
                  </a:lnTo>
                  <a:lnTo>
                    <a:pt x="10810" y="0"/>
                  </a:lnTo>
                  <a:lnTo>
                    <a:pt x="10900" y="14845"/>
                  </a:lnTo>
                </a:path>
              </a:pathLst>
            </a:custGeom>
            <a:solidFill>
              <a:schemeClr val="bg1">
                <a:lumMod val="95000"/>
              </a:schemeClr>
            </a:solidFill>
            <a:ln>
              <a:noFill/>
            </a:ln>
            <a:effectLst/>
          </p:spPr>
          <p:txBody>
            <a:bodyPr wrap="none" anchor="ctr"/>
            <a:lstStyle/>
            <a:p>
              <a:endParaRPr lang="en-US"/>
            </a:p>
          </p:txBody>
        </p:sp>
        <p:sp>
          <p:nvSpPr>
            <p:cNvPr id="47" name="Freeform 12">
              <a:extLst>
                <a:ext uri="{FF2B5EF4-FFF2-40B4-BE49-F238E27FC236}">
                  <a16:creationId xmlns:a16="http://schemas.microsoft.com/office/drawing/2014/main" id="{31CD2B30-40A1-F745-BE78-5F403D703288}"/>
                </a:ext>
              </a:extLst>
            </p:cNvPr>
            <p:cNvSpPr>
              <a:spLocks noChangeArrowheads="1"/>
            </p:cNvSpPr>
            <p:nvPr/>
          </p:nvSpPr>
          <p:spPr bwMode="auto">
            <a:xfrm>
              <a:off x="13140829" y="8865497"/>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48" name="Freeform 16">
              <a:extLst>
                <a:ext uri="{FF2B5EF4-FFF2-40B4-BE49-F238E27FC236}">
                  <a16:creationId xmlns:a16="http://schemas.microsoft.com/office/drawing/2014/main" id="{4C232321-2BB4-5E4C-95C1-BAD2660F7D8D}"/>
                </a:ext>
              </a:extLst>
            </p:cNvPr>
            <p:cNvSpPr>
              <a:spLocks noChangeArrowheads="1"/>
            </p:cNvSpPr>
            <p:nvPr/>
          </p:nvSpPr>
          <p:spPr bwMode="auto">
            <a:xfrm>
              <a:off x="14354631"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2" name="Freeform 17">
              <a:extLst>
                <a:ext uri="{FF2B5EF4-FFF2-40B4-BE49-F238E27FC236}">
                  <a16:creationId xmlns:a16="http://schemas.microsoft.com/office/drawing/2014/main" id="{894ED79D-BD90-074F-9A70-C32A91739C3F}"/>
                </a:ext>
              </a:extLst>
            </p:cNvPr>
            <p:cNvSpPr>
              <a:spLocks noChangeArrowheads="1"/>
            </p:cNvSpPr>
            <p:nvPr/>
          </p:nvSpPr>
          <p:spPr bwMode="auto">
            <a:xfrm>
              <a:off x="14354631" y="9137659"/>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53" name="Freeform 11">
              <a:extLst>
                <a:ext uri="{FF2B5EF4-FFF2-40B4-BE49-F238E27FC236}">
                  <a16:creationId xmlns:a16="http://schemas.microsoft.com/office/drawing/2014/main" id="{8556B3B6-E4F7-184A-B23E-478C5A933C90}"/>
                </a:ext>
              </a:extLst>
            </p:cNvPr>
            <p:cNvSpPr>
              <a:spLocks noChangeArrowheads="1"/>
            </p:cNvSpPr>
            <p:nvPr/>
          </p:nvSpPr>
          <p:spPr bwMode="auto">
            <a:xfrm>
              <a:off x="13132883" y="7544420"/>
              <a:ext cx="794633" cy="794633"/>
            </a:xfrm>
            <a:custGeom>
              <a:avLst/>
              <a:gdLst>
                <a:gd name="T0" fmla="*/ 1656 w 1762"/>
                <a:gd name="T1" fmla="*/ 0 h 1763"/>
                <a:gd name="T2" fmla="*/ 1656 w 1762"/>
                <a:gd name="T3" fmla="*/ 0 h 1763"/>
                <a:gd name="T4" fmla="*/ 75 w 1762"/>
                <a:gd name="T5" fmla="*/ 15 h 1763"/>
                <a:gd name="T6" fmla="*/ 0 w 1762"/>
                <a:gd name="T7" fmla="*/ 91 h 1763"/>
                <a:gd name="T8" fmla="*/ 0 w 1762"/>
                <a:gd name="T9" fmla="*/ 1686 h 1763"/>
                <a:gd name="T10" fmla="*/ 90 w 1762"/>
                <a:gd name="T11" fmla="*/ 1762 h 1763"/>
                <a:gd name="T12" fmla="*/ 1671 w 1762"/>
                <a:gd name="T13" fmla="*/ 1762 h 1763"/>
                <a:gd name="T14" fmla="*/ 1731 w 1762"/>
                <a:gd name="T15" fmla="*/ 1731 h 1763"/>
                <a:gd name="T16" fmla="*/ 1731 w 1762"/>
                <a:gd name="T17" fmla="*/ 1731 h 1763"/>
                <a:gd name="T18" fmla="*/ 1731 w 1762"/>
                <a:gd name="T19" fmla="*/ 1731 h 1763"/>
                <a:gd name="T20" fmla="*/ 1761 w 1762"/>
                <a:gd name="T21" fmla="*/ 1671 h 1763"/>
                <a:gd name="T22" fmla="*/ 1746 w 1762"/>
                <a:gd name="T23" fmla="*/ 91 h 1763"/>
                <a:gd name="T24" fmla="*/ 1656 w 1762"/>
                <a:gd name="T25" fmla="*/ 0 h 1763"/>
                <a:gd name="T26" fmla="*/ 1595 w 1762"/>
                <a:gd name="T27" fmla="*/ 1596 h 1763"/>
                <a:gd name="T28" fmla="*/ 1595 w 1762"/>
                <a:gd name="T29" fmla="*/ 1596 h 1763"/>
                <a:gd name="T30" fmla="*/ 165 w 1762"/>
                <a:gd name="T31" fmla="*/ 1596 h 1763"/>
                <a:gd name="T32" fmla="*/ 165 w 1762"/>
                <a:gd name="T33" fmla="*/ 180 h 1763"/>
                <a:gd name="T34" fmla="*/ 1581 w 1762"/>
                <a:gd name="T35" fmla="*/ 166 h 1763"/>
                <a:gd name="T36" fmla="*/ 1595 w 1762"/>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3">
                  <a:moveTo>
                    <a:pt x="1656" y="0"/>
                  </a:moveTo>
                  <a:lnTo>
                    <a:pt x="1656" y="0"/>
                  </a:lnTo>
                  <a:cubicBezTo>
                    <a:pt x="1129" y="0"/>
                    <a:pt x="602" y="15"/>
                    <a:pt x="75" y="15"/>
                  </a:cubicBezTo>
                  <a:cubicBezTo>
                    <a:pt x="30" y="15"/>
                    <a:pt x="0" y="45"/>
                    <a:pt x="0" y="91"/>
                  </a:cubicBezTo>
                  <a:cubicBezTo>
                    <a:pt x="0" y="618"/>
                    <a:pt x="0" y="1159"/>
                    <a:pt x="0" y="1686"/>
                  </a:cubicBezTo>
                  <a:cubicBezTo>
                    <a:pt x="0" y="1731"/>
                    <a:pt x="45" y="1762"/>
                    <a:pt x="90" y="1762"/>
                  </a:cubicBezTo>
                  <a:cubicBezTo>
                    <a:pt x="617" y="1762"/>
                    <a:pt x="1144" y="1762"/>
                    <a:pt x="1671" y="1762"/>
                  </a:cubicBezTo>
                  <a:cubicBezTo>
                    <a:pt x="1701" y="1762"/>
                    <a:pt x="1716" y="1746"/>
                    <a:pt x="1731" y="1731"/>
                  </a:cubicBezTo>
                  <a:lnTo>
                    <a:pt x="1731" y="1731"/>
                  </a:lnTo>
                  <a:lnTo>
                    <a:pt x="1731" y="1731"/>
                  </a:lnTo>
                  <a:cubicBezTo>
                    <a:pt x="1746" y="1717"/>
                    <a:pt x="1761" y="1702"/>
                    <a:pt x="1761" y="1671"/>
                  </a:cubicBezTo>
                  <a:cubicBezTo>
                    <a:pt x="1746" y="1144"/>
                    <a:pt x="1746" y="618"/>
                    <a:pt x="1746" y="91"/>
                  </a:cubicBezTo>
                  <a:cubicBezTo>
                    <a:pt x="1746" y="45"/>
                    <a:pt x="1701" y="0"/>
                    <a:pt x="1656" y="0"/>
                  </a:cubicBezTo>
                  <a:close/>
                  <a:moveTo>
                    <a:pt x="1595" y="1596"/>
                  </a:moveTo>
                  <a:lnTo>
                    <a:pt x="1595" y="1596"/>
                  </a:lnTo>
                  <a:cubicBezTo>
                    <a:pt x="1114" y="1596"/>
                    <a:pt x="647" y="1596"/>
                    <a:pt x="165" y="1596"/>
                  </a:cubicBezTo>
                  <a:cubicBezTo>
                    <a:pt x="165" y="1129"/>
                    <a:pt x="165" y="647"/>
                    <a:pt x="165" y="180"/>
                  </a:cubicBezTo>
                  <a:cubicBezTo>
                    <a:pt x="632" y="180"/>
                    <a:pt x="1114" y="166"/>
                    <a:pt x="1581" y="166"/>
                  </a:cubicBezTo>
                  <a:cubicBezTo>
                    <a:pt x="1581" y="647"/>
                    <a:pt x="1581" y="1115"/>
                    <a:pt x="1595" y="1596"/>
                  </a:cubicBezTo>
                  <a:close/>
                </a:path>
              </a:pathLst>
            </a:custGeom>
            <a:solidFill>
              <a:schemeClr val="bg1">
                <a:lumMod val="65000"/>
              </a:schemeClr>
            </a:solidFill>
            <a:ln>
              <a:noFill/>
            </a:ln>
            <a:effectLst/>
          </p:spPr>
          <p:txBody>
            <a:bodyPr wrap="none" anchor="ctr"/>
            <a:lstStyle/>
            <a:p>
              <a:endParaRPr lang="en-US"/>
            </a:p>
          </p:txBody>
        </p:sp>
        <p:sp>
          <p:nvSpPr>
            <p:cNvPr id="54" name="Freeform 18">
              <a:extLst>
                <a:ext uri="{FF2B5EF4-FFF2-40B4-BE49-F238E27FC236}">
                  <a16:creationId xmlns:a16="http://schemas.microsoft.com/office/drawing/2014/main" id="{1BAAC26C-D08A-6E4F-BA60-2D4967741569}"/>
                </a:ext>
              </a:extLst>
            </p:cNvPr>
            <p:cNvSpPr>
              <a:spLocks noChangeArrowheads="1"/>
            </p:cNvSpPr>
            <p:nvPr/>
          </p:nvSpPr>
          <p:spPr bwMode="auto">
            <a:xfrm>
              <a:off x="14340725"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56" name="Freeform 19">
              <a:extLst>
                <a:ext uri="{FF2B5EF4-FFF2-40B4-BE49-F238E27FC236}">
                  <a16:creationId xmlns:a16="http://schemas.microsoft.com/office/drawing/2014/main" id="{EDD1F7B1-78B2-014C-8CF4-67962AA51F9D}"/>
                </a:ext>
              </a:extLst>
            </p:cNvPr>
            <p:cNvSpPr>
              <a:spLocks noChangeArrowheads="1"/>
            </p:cNvSpPr>
            <p:nvPr/>
          </p:nvSpPr>
          <p:spPr bwMode="auto">
            <a:xfrm>
              <a:off x="14340725" y="7741092"/>
              <a:ext cx="2522961" cy="373477"/>
            </a:xfrm>
            <a:custGeom>
              <a:avLst/>
              <a:gdLst>
                <a:gd name="T0" fmla="*/ 5600 w 5601"/>
                <a:gd name="T1" fmla="*/ 0 h 829"/>
                <a:gd name="T2" fmla="*/ 0 w 5601"/>
                <a:gd name="T3" fmla="*/ 30 h 829"/>
                <a:gd name="T4" fmla="*/ 15 w 5601"/>
                <a:gd name="T5" fmla="*/ 828 h 829"/>
                <a:gd name="T6" fmla="*/ 5600 w 5601"/>
                <a:gd name="T7" fmla="*/ 797 h 829"/>
                <a:gd name="T8" fmla="*/ 5600 w 5601"/>
                <a:gd name="T9" fmla="*/ 0 h 829"/>
              </a:gdLst>
              <a:ahLst/>
              <a:cxnLst>
                <a:cxn ang="0">
                  <a:pos x="T0" y="T1"/>
                </a:cxn>
                <a:cxn ang="0">
                  <a:pos x="T2" y="T3"/>
                </a:cxn>
                <a:cxn ang="0">
                  <a:pos x="T4" y="T5"/>
                </a:cxn>
                <a:cxn ang="0">
                  <a:pos x="T6" y="T7"/>
                </a:cxn>
                <a:cxn ang="0">
                  <a:pos x="T8" y="T9"/>
                </a:cxn>
              </a:cxnLst>
              <a:rect l="0" t="0" r="r" b="b"/>
              <a:pathLst>
                <a:path w="5601" h="829">
                  <a:moveTo>
                    <a:pt x="5600" y="0"/>
                  </a:moveTo>
                  <a:lnTo>
                    <a:pt x="0" y="30"/>
                  </a:lnTo>
                  <a:lnTo>
                    <a:pt x="15" y="828"/>
                  </a:lnTo>
                  <a:lnTo>
                    <a:pt x="5600" y="797"/>
                  </a:lnTo>
                  <a:lnTo>
                    <a:pt x="5600" y="0"/>
                  </a:lnTo>
                </a:path>
              </a:pathLst>
            </a:custGeom>
            <a:solidFill>
              <a:schemeClr val="bg1">
                <a:lumMod val="85000"/>
              </a:schemeClr>
            </a:solidFill>
            <a:ln>
              <a:noFill/>
            </a:ln>
            <a:effectLst/>
          </p:spPr>
          <p:txBody>
            <a:bodyPr wrap="none" anchor="ctr"/>
            <a:lstStyle/>
            <a:p>
              <a:endParaRPr lang="en-US"/>
            </a:p>
          </p:txBody>
        </p:sp>
        <p:sp>
          <p:nvSpPr>
            <p:cNvPr id="60" name="Freeform 10">
              <a:extLst>
                <a:ext uri="{FF2B5EF4-FFF2-40B4-BE49-F238E27FC236}">
                  <a16:creationId xmlns:a16="http://schemas.microsoft.com/office/drawing/2014/main" id="{F9482642-5C5A-E643-BC02-000807D79D63}"/>
                </a:ext>
              </a:extLst>
            </p:cNvPr>
            <p:cNvSpPr>
              <a:spLocks noChangeArrowheads="1"/>
            </p:cNvSpPr>
            <p:nvPr/>
          </p:nvSpPr>
          <p:spPr bwMode="auto">
            <a:xfrm>
              <a:off x="13118976" y="6221356"/>
              <a:ext cx="794633" cy="794633"/>
            </a:xfrm>
            <a:custGeom>
              <a:avLst/>
              <a:gdLst>
                <a:gd name="T0" fmla="*/ 1672 w 1763"/>
                <a:gd name="T1" fmla="*/ 0 h 1763"/>
                <a:gd name="T2" fmla="*/ 1672 w 1763"/>
                <a:gd name="T3" fmla="*/ 0 h 1763"/>
                <a:gd name="T4" fmla="*/ 91 w 1763"/>
                <a:gd name="T5" fmla="*/ 15 h 1763"/>
                <a:gd name="T6" fmla="*/ 16 w 1763"/>
                <a:gd name="T7" fmla="*/ 90 h 1763"/>
                <a:gd name="T8" fmla="*/ 16 w 1763"/>
                <a:gd name="T9" fmla="*/ 1687 h 1763"/>
                <a:gd name="T10" fmla="*/ 106 w 1763"/>
                <a:gd name="T11" fmla="*/ 1762 h 1763"/>
                <a:gd name="T12" fmla="*/ 1687 w 1763"/>
                <a:gd name="T13" fmla="*/ 1762 h 1763"/>
                <a:gd name="T14" fmla="*/ 1747 w 1763"/>
                <a:gd name="T15" fmla="*/ 1731 h 1763"/>
                <a:gd name="T16" fmla="*/ 1747 w 1763"/>
                <a:gd name="T17" fmla="*/ 1731 h 1763"/>
                <a:gd name="T18" fmla="*/ 1747 w 1763"/>
                <a:gd name="T19" fmla="*/ 1731 h 1763"/>
                <a:gd name="T20" fmla="*/ 1762 w 1763"/>
                <a:gd name="T21" fmla="*/ 1671 h 1763"/>
                <a:gd name="T22" fmla="*/ 1762 w 1763"/>
                <a:gd name="T23" fmla="*/ 90 h 1763"/>
                <a:gd name="T24" fmla="*/ 1672 w 1763"/>
                <a:gd name="T25" fmla="*/ 0 h 1763"/>
                <a:gd name="T26" fmla="*/ 1597 w 1763"/>
                <a:gd name="T27" fmla="*/ 1596 h 1763"/>
                <a:gd name="T28" fmla="*/ 1597 w 1763"/>
                <a:gd name="T29" fmla="*/ 1596 h 1763"/>
                <a:gd name="T30" fmla="*/ 181 w 1763"/>
                <a:gd name="T31" fmla="*/ 1596 h 1763"/>
                <a:gd name="T32" fmla="*/ 181 w 1763"/>
                <a:gd name="T33" fmla="*/ 181 h 1763"/>
                <a:gd name="T34" fmla="*/ 1597 w 1763"/>
                <a:gd name="T35" fmla="*/ 165 h 1763"/>
                <a:gd name="T36" fmla="*/ 1597 w 1763"/>
                <a:gd name="T37" fmla="*/ 1596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3" h="1763">
                  <a:moveTo>
                    <a:pt x="1672" y="0"/>
                  </a:moveTo>
                  <a:lnTo>
                    <a:pt x="1672" y="0"/>
                  </a:lnTo>
                  <a:cubicBezTo>
                    <a:pt x="1145" y="15"/>
                    <a:pt x="618" y="15"/>
                    <a:pt x="91" y="15"/>
                  </a:cubicBezTo>
                  <a:cubicBezTo>
                    <a:pt x="46" y="15"/>
                    <a:pt x="0" y="45"/>
                    <a:pt x="16" y="90"/>
                  </a:cubicBezTo>
                  <a:cubicBezTo>
                    <a:pt x="16" y="633"/>
                    <a:pt x="16" y="1160"/>
                    <a:pt x="16" y="1687"/>
                  </a:cubicBezTo>
                  <a:cubicBezTo>
                    <a:pt x="16" y="1731"/>
                    <a:pt x="61" y="1762"/>
                    <a:pt x="106" y="1762"/>
                  </a:cubicBezTo>
                  <a:cubicBezTo>
                    <a:pt x="633" y="1762"/>
                    <a:pt x="1160" y="1762"/>
                    <a:pt x="1687" y="1762"/>
                  </a:cubicBezTo>
                  <a:cubicBezTo>
                    <a:pt x="1717" y="1762"/>
                    <a:pt x="1732" y="1747"/>
                    <a:pt x="1747" y="1731"/>
                  </a:cubicBezTo>
                  <a:lnTo>
                    <a:pt x="1747" y="1731"/>
                  </a:lnTo>
                  <a:lnTo>
                    <a:pt x="1747" y="1731"/>
                  </a:lnTo>
                  <a:cubicBezTo>
                    <a:pt x="1762" y="1716"/>
                    <a:pt x="1762" y="1701"/>
                    <a:pt x="1762" y="1671"/>
                  </a:cubicBezTo>
                  <a:cubicBezTo>
                    <a:pt x="1762" y="1144"/>
                    <a:pt x="1762" y="617"/>
                    <a:pt x="1762" y="90"/>
                  </a:cubicBezTo>
                  <a:cubicBezTo>
                    <a:pt x="1762" y="45"/>
                    <a:pt x="1717" y="0"/>
                    <a:pt x="1672" y="0"/>
                  </a:cubicBezTo>
                  <a:close/>
                  <a:moveTo>
                    <a:pt x="1597" y="1596"/>
                  </a:moveTo>
                  <a:lnTo>
                    <a:pt x="1597" y="1596"/>
                  </a:lnTo>
                  <a:cubicBezTo>
                    <a:pt x="1130" y="1596"/>
                    <a:pt x="663" y="1596"/>
                    <a:pt x="181" y="1596"/>
                  </a:cubicBezTo>
                  <a:cubicBezTo>
                    <a:pt x="181" y="1129"/>
                    <a:pt x="181" y="647"/>
                    <a:pt x="181" y="181"/>
                  </a:cubicBezTo>
                  <a:cubicBezTo>
                    <a:pt x="648" y="181"/>
                    <a:pt x="1115" y="181"/>
                    <a:pt x="1597" y="165"/>
                  </a:cubicBezTo>
                  <a:cubicBezTo>
                    <a:pt x="1597" y="647"/>
                    <a:pt x="1597" y="1114"/>
                    <a:pt x="1597" y="1596"/>
                  </a:cubicBezTo>
                  <a:close/>
                </a:path>
              </a:pathLst>
            </a:custGeom>
            <a:solidFill>
              <a:schemeClr val="bg1">
                <a:lumMod val="65000"/>
              </a:schemeClr>
            </a:solidFill>
            <a:ln>
              <a:noFill/>
            </a:ln>
            <a:effectLst/>
          </p:spPr>
          <p:txBody>
            <a:bodyPr wrap="none" anchor="ctr"/>
            <a:lstStyle/>
            <a:p>
              <a:endParaRPr lang="en-US"/>
            </a:p>
          </p:txBody>
        </p:sp>
        <p:sp>
          <p:nvSpPr>
            <p:cNvPr id="68" name="Freeform 13">
              <a:extLst>
                <a:ext uri="{FF2B5EF4-FFF2-40B4-BE49-F238E27FC236}">
                  <a16:creationId xmlns:a16="http://schemas.microsoft.com/office/drawing/2014/main" id="{FCF104FB-504F-4B42-A3D3-8A70C533B6EB}"/>
                </a:ext>
              </a:extLst>
            </p:cNvPr>
            <p:cNvSpPr>
              <a:spLocks noChangeArrowheads="1"/>
            </p:cNvSpPr>
            <p:nvPr/>
          </p:nvSpPr>
          <p:spPr bwMode="auto">
            <a:xfrm>
              <a:off x="13405044" y="8646973"/>
              <a:ext cx="1126393" cy="774767"/>
            </a:xfrm>
            <a:custGeom>
              <a:avLst/>
              <a:gdLst>
                <a:gd name="T0" fmla="*/ 0 w 2500"/>
                <a:gd name="T1" fmla="*/ 1039 h 1718"/>
                <a:gd name="T2" fmla="*/ 362 w 2500"/>
                <a:gd name="T3" fmla="*/ 904 h 1718"/>
                <a:gd name="T4" fmla="*/ 557 w 2500"/>
                <a:gd name="T5" fmla="*/ 1281 h 1718"/>
                <a:gd name="T6" fmla="*/ 2304 w 2500"/>
                <a:gd name="T7" fmla="*/ 0 h 1718"/>
                <a:gd name="T8" fmla="*/ 2499 w 2500"/>
                <a:gd name="T9" fmla="*/ 45 h 1718"/>
                <a:gd name="T10" fmla="*/ 482 w 2500"/>
                <a:gd name="T11" fmla="*/ 1717 h 1718"/>
                <a:gd name="T12" fmla="*/ 0 w 2500"/>
                <a:gd name="T13" fmla="*/ 1039 h 1718"/>
              </a:gdLst>
              <a:ahLst/>
              <a:cxnLst>
                <a:cxn ang="0">
                  <a:pos x="T0" y="T1"/>
                </a:cxn>
                <a:cxn ang="0">
                  <a:pos x="T2" y="T3"/>
                </a:cxn>
                <a:cxn ang="0">
                  <a:pos x="T4" y="T5"/>
                </a:cxn>
                <a:cxn ang="0">
                  <a:pos x="T6" y="T7"/>
                </a:cxn>
                <a:cxn ang="0">
                  <a:pos x="T8" y="T9"/>
                </a:cxn>
                <a:cxn ang="0">
                  <a:pos x="T10" y="T11"/>
                </a:cxn>
                <a:cxn ang="0">
                  <a:pos x="T12" y="T13"/>
                </a:cxn>
              </a:cxnLst>
              <a:rect l="0" t="0" r="r" b="b"/>
              <a:pathLst>
                <a:path w="2500" h="1718">
                  <a:moveTo>
                    <a:pt x="0" y="1039"/>
                  </a:moveTo>
                  <a:lnTo>
                    <a:pt x="362" y="904"/>
                  </a:lnTo>
                  <a:lnTo>
                    <a:pt x="557" y="1281"/>
                  </a:lnTo>
                  <a:lnTo>
                    <a:pt x="2304" y="0"/>
                  </a:lnTo>
                  <a:lnTo>
                    <a:pt x="2499" y="45"/>
                  </a:lnTo>
                  <a:lnTo>
                    <a:pt x="482" y="1717"/>
                  </a:lnTo>
                  <a:lnTo>
                    <a:pt x="0" y="1039"/>
                  </a:lnTo>
                </a:path>
              </a:pathLst>
            </a:custGeom>
            <a:solidFill>
              <a:schemeClr val="accent2"/>
            </a:solidFill>
            <a:ln>
              <a:noFill/>
            </a:ln>
            <a:effectLst/>
          </p:spPr>
          <p:txBody>
            <a:bodyPr wrap="none" anchor="ctr"/>
            <a:lstStyle/>
            <a:p>
              <a:endParaRPr lang="en-US"/>
            </a:p>
          </p:txBody>
        </p:sp>
        <p:sp>
          <p:nvSpPr>
            <p:cNvPr id="79" name="Freeform 20">
              <a:extLst>
                <a:ext uri="{FF2B5EF4-FFF2-40B4-BE49-F238E27FC236}">
                  <a16:creationId xmlns:a16="http://schemas.microsoft.com/office/drawing/2014/main" id="{9929F4BF-9CAA-6044-A9F7-7627B1C6EEC6}"/>
                </a:ext>
              </a:extLst>
            </p:cNvPr>
            <p:cNvSpPr>
              <a:spLocks noChangeArrowheads="1"/>
            </p:cNvSpPr>
            <p:nvPr/>
          </p:nvSpPr>
          <p:spPr bwMode="auto">
            <a:xfrm>
              <a:off x="14332779"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94" name="Freeform 21">
              <a:extLst>
                <a:ext uri="{FF2B5EF4-FFF2-40B4-BE49-F238E27FC236}">
                  <a16:creationId xmlns:a16="http://schemas.microsoft.com/office/drawing/2014/main" id="{6DFA6BCF-52B0-5548-B19C-511673BEE7AE}"/>
                </a:ext>
              </a:extLst>
            </p:cNvPr>
            <p:cNvSpPr>
              <a:spLocks noChangeArrowheads="1"/>
            </p:cNvSpPr>
            <p:nvPr/>
          </p:nvSpPr>
          <p:spPr bwMode="auto">
            <a:xfrm>
              <a:off x="14332779" y="6342538"/>
              <a:ext cx="2522961" cy="367517"/>
            </a:xfrm>
            <a:custGeom>
              <a:avLst/>
              <a:gdLst>
                <a:gd name="T0" fmla="*/ 5600 w 5601"/>
                <a:gd name="T1" fmla="*/ 0 h 815"/>
                <a:gd name="T2" fmla="*/ 0 w 5601"/>
                <a:gd name="T3" fmla="*/ 30 h 815"/>
                <a:gd name="T4" fmla="*/ 0 w 5601"/>
                <a:gd name="T5" fmla="*/ 814 h 815"/>
                <a:gd name="T6" fmla="*/ 5600 w 5601"/>
                <a:gd name="T7" fmla="*/ 783 h 815"/>
                <a:gd name="T8" fmla="*/ 5600 w 5601"/>
                <a:gd name="T9" fmla="*/ 0 h 815"/>
              </a:gdLst>
              <a:ahLst/>
              <a:cxnLst>
                <a:cxn ang="0">
                  <a:pos x="T0" y="T1"/>
                </a:cxn>
                <a:cxn ang="0">
                  <a:pos x="T2" y="T3"/>
                </a:cxn>
                <a:cxn ang="0">
                  <a:pos x="T4" y="T5"/>
                </a:cxn>
                <a:cxn ang="0">
                  <a:pos x="T6" y="T7"/>
                </a:cxn>
                <a:cxn ang="0">
                  <a:pos x="T8" y="T9"/>
                </a:cxn>
              </a:cxnLst>
              <a:rect l="0" t="0" r="r" b="b"/>
              <a:pathLst>
                <a:path w="5601" h="815">
                  <a:moveTo>
                    <a:pt x="5600" y="0"/>
                  </a:moveTo>
                  <a:lnTo>
                    <a:pt x="0" y="30"/>
                  </a:lnTo>
                  <a:lnTo>
                    <a:pt x="0" y="814"/>
                  </a:lnTo>
                  <a:lnTo>
                    <a:pt x="5600" y="783"/>
                  </a:lnTo>
                  <a:lnTo>
                    <a:pt x="5600" y="0"/>
                  </a:lnTo>
                </a:path>
              </a:pathLst>
            </a:custGeom>
            <a:solidFill>
              <a:schemeClr val="bg1">
                <a:lumMod val="85000"/>
              </a:schemeClr>
            </a:solidFill>
            <a:ln>
              <a:noFill/>
            </a:ln>
            <a:effectLst/>
          </p:spPr>
          <p:txBody>
            <a:bodyPr wrap="none" anchor="ctr"/>
            <a:lstStyle/>
            <a:p>
              <a:endParaRPr lang="en-US"/>
            </a:p>
          </p:txBody>
        </p:sp>
        <p:sp>
          <p:nvSpPr>
            <p:cNvPr id="95" name="Freeform 12">
              <a:extLst>
                <a:ext uri="{FF2B5EF4-FFF2-40B4-BE49-F238E27FC236}">
                  <a16:creationId xmlns:a16="http://schemas.microsoft.com/office/drawing/2014/main" id="{512A9606-9E37-AA44-AD2C-F12D4146C07F}"/>
                </a:ext>
              </a:extLst>
            </p:cNvPr>
            <p:cNvSpPr>
              <a:spLocks noChangeArrowheads="1"/>
            </p:cNvSpPr>
            <p:nvPr/>
          </p:nvSpPr>
          <p:spPr bwMode="auto">
            <a:xfrm>
              <a:off x="13140829" y="10158762"/>
              <a:ext cx="794633" cy="794633"/>
            </a:xfrm>
            <a:custGeom>
              <a:avLst/>
              <a:gdLst>
                <a:gd name="T0" fmla="*/ 1671 w 1762"/>
                <a:gd name="T1" fmla="*/ 0 h 1762"/>
                <a:gd name="T2" fmla="*/ 1671 w 1762"/>
                <a:gd name="T3" fmla="*/ 0 h 1762"/>
                <a:gd name="T4" fmla="*/ 75 w 1762"/>
                <a:gd name="T5" fmla="*/ 15 h 1762"/>
                <a:gd name="T6" fmla="*/ 0 w 1762"/>
                <a:gd name="T7" fmla="*/ 90 h 1762"/>
                <a:gd name="T8" fmla="*/ 0 w 1762"/>
                <a:gd name="T9" fmla="*/ 1686 h 1762"/>
                <a:gd name="T10" fmla="*/ 90 w 1762"/>
                <a:gd name="T11" fmla="*/ 1761 h 1762"/>
                <a:gd name="T12" fmla="*/ 1671 w 1762"/>
                <a:gd name="T13" fmla="*/ 1746 h 1762"/>
                <a:gd name="T14" fmla="*/ 1731 w 1762"/>
                <a:gd name="T15" fmla="*/ 1732 h 1762"/>
                <a:gd name="T16" fmla="*/ 1731 w 1762"/>
                <a:gd name="T17" fmla="*/ 1732 h 1762"/>
                <a:gd name="T18" fmla="*/ 1731 w 1762"/>
                <a:gd name="T19" fmla="*/ 1732 h 1762"/>
                <a:gd name="T20" fmla="*/ 1761 w 1762"/>
                <a:gd name="T21" fmla="*/ 1671 h 1762"/>
                <a:gd name="T22" fmla="*/ 1746 w 1762"/>
                <a:gd name="T23" fmla="*/ 90 h 1762"/>
                <a:gd name="T24" fmla="*/ 1671 w 1762"/>
                <a:gd name="T25" fmla="*/ 0 h 1762"/>
                <a:gd name="T26" fmla="*/ 1596 w 1762"/>
                <a:gd name="T27" fmla="*/ 1581 h 1762"/>
                <a:gd name="T28" fmla="*/ 1596 w 1762"/>
                <a:gd name="T29" fmla="*/ 1581 h 1762"/>
                <a:gd name="T30" fmla="*/ 165 w 1762"/>
                <a:gd name="T31" fmla="*/ 1596 h 1762"/>
                <a:gd name="T32" fmla="*/ 165 w 1762"/>
                <a:gd name="T33" fmla="*/ 181 h 1762"/>
                <a:gd name="T34" fmla="*/ 1580 w 1762"/>
                <a:gd name="T35" fmla="*/ 166 h 1762"/>
                <a:gd name="T36" fmla="*/ 1596 w 1762"/>
                <a:gd name="T37" fmla="*/ 1581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2" h="1762">
                  <a:moveTo>
                    <a:pt x="1671" y="0"/>
                  </a:moveTo>
                  <a:lnTo>
                    <a:pt x="1671" y="0"/>
                  </a:lnTo>
                  <a:cubicBezTo>
                    <a:pt x="1129" y="0"/>
                    <a:pt x="602" y="0"/>
                    <a:pt x="75" y="15"/>
                  </a:cubicBezTo>
                  <a:cubicBezTo>
                    <a:pt x="30" y="15"/>
                    <a:pt x="0" y="45"/>
                    <a:pt x="0" y="90"/>
                  </a:cubicBezTo>
                  <a:cubicBezTo>
                    <a:pt x="0" y="617"/>
                    <a:pt x="0" y="1144"/>
                    <a:pt x="0" y="1686"/>
                  </a:cubicBezTo>
                  <a:cubicBezTo>
                    <a:pt x="0" y="1732"/>
                    <a:pt x="45" y="1761"/>
                    <a:pt x="90" y="1761"/>
                  </a:cubicBezTo>
                  <a:cubicBezTo>
                    <a:pt x="617" y="1761"/>
                    <a:pt x="1144" y="1761"/>
                    <a:pt x="1671" y="1746"/>
                  </a:cubicBezTo>
                  <a:cubicBezTo>
                    <a:pt x="1701" y="1746"/>
                    <a:pt x="1716" y="1746"/>
                    <a:pt x="1731" y="1732"/>
                  </a:cubicBezTo>
                  <a:lnTo>
                    <a:pt x="1731" y="1732"/>
                  </a:lnTo>
                  <a:lnTo>
                    <a:pt x="1731" y="1732"/>
                  </a:lnTo>
                  <a:cubicBezTo>
                    <a:pt x="1746" y="1716"/>
                    <a:pt x="1761" y="1701"/>
                    <a:pt x="1761" y="1671"/>
                  </a:cubicBezTo>
                  <a:cubicBezTo>
                    <a:pt x="1761" y="1144"/>
                    <a:pt x="1746" y="617"/>
                    <a:pt x="1746" y="90"/>
                  </a:cubicBezTo>
                  <a:cubicBezTo>
                    <a:pt x="1746" y="45"/>
                    <a:pt x="1716" y="0"/>
                    <a:pt x="1671" y="0"/>
                  </a:cubicBezTo>
                  <a:close/>
                  <a:moveTo>
                    <a:pt x="1596" y="1581"/>
                  </a:moveTo>
                  <a:lnTo>
                    <a:pt x="1596" y="1581"/>
                  </a:lnTo>
                  <a:cubicBezTo>
                    <a:pt x="1114" y="1596"/>
                    <a:pt x="648" y="1596"/>
                    <a:pt x="165" y="1596"/>
                  </a:cubicBezTo>
                  <a:cubicBezTo>
                    <a:pt x="165" y="1129"/>
                    <a:pt x="165" y="647"/>
                    <a:pt x="165" y="181"/>
                  </a:cubicBezTo>
                  <a:cubicBezTo>
                    <a:pt x="632" y="166"/>
                    <a:pt x="1114" y="166"/>
                    <a:pt x="1580" y="166"/>
                  </a:cubicBezTo>
                  <a:cubicBezTo>
                    <a:pt x="1580" y="647"/>
                    <a:pt x="1596" y="1114"/>
                    <a:pt x="1596" y="1581"/>
                  </a:cubicBezTo>
                  <a:close/>
                </a:path>
              </a:pathLst>
            </a:custGeom>
            <a:solidFill>
              <a:schemeClr val="bg1">
                <a:lumMod val="65000"/>
              </a:schemeClr>
            </a:solidFill>
            <a:ln>
              <a:noFill/>
            </a:ln>
            <a:effectLst/>
          </p:spPr>
          <p:txBody>
            <a:bodyPr wrap="none" anchor="ctr"/>
            <a:lstStyle/>
            <a:p>
              <a:endParaRPr lang="en-US"/>
            </a:p>
          </p:txBody>
        </p:sp>
        <p:sp>
          <p:nvSpPr>
            <p:cNvPr id="96" name="Freeform 16">
              <a:extLst>
                <a:ext uri="{FF2B5EF4-FFF2-40B4-BE49-F238E27FC236}">
                  <a16:creationId xmlns:a16="http://schemas.microsoft.com/office/drawing/2014/main" id="{FBE46268-4A69-7B4A-B69B-74332A44DD11}"/>
                </a:ext>
              </a:extLst>
            </p:cNvPr>
            <p:cNvSpPr>
              <a:spLocks noChangeArrowheads="1"/>
            </p:cNvSpPr>
            <p:nvPr/>
          </p:nvSpPr>
          <p:spPr bwMode="auto">
            <a:xfrm>
              <a:off x="14354631"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sp>
          <p:nvSpPr>
            <p:cNvPr id="97" name="Freeform 17">
              <a:extLst>
                <a:ext uri="{FF2B5EF4-FFF2-40B4-BE49-F238E27FC236}">
                  <a16:creationId xmlns:a16="http://schemas.microsoft.com/office/drawing/2014/main" id="{8A60B214-7A45-F643-86D8-E3F2CD9C9FF6}"/>
                </a:ext>
              </a:extLst>
            </p:cNvPr>
            <p:cNvSpPr>
              <a:spLocks noChangeArrowheads="1"/>
            </p:cNvSpPr>
            <p:nvPr/>
          </p:nvSpPr>
          <p:spPr bwMode="auto">
            <a:xfrm>
              <a:off x="14354631" y="10430924"/>
              <a:ext cx="2522961" cy="373477"/>
            </a:xfrm>
            <a:custGeom>
              <a:avLst/>
              <a:gdLst>
                <a:gd name="T0" fmla="*/ 5586 w 5602"/>
                <a:gd name="T1" fmla="*/ 0 h 830"/>
                <a:gd name="T2" fmla="*/ 0 w 5602"/>
                <a:gd name="T3" fmla="*/ 31 h 830"/>
                <a:gd name="T4" fmla="*/ 0 w 5602"/>
                <a:gd name="T5" fmla="*/ 829 h 830"/>
                <a:gd name="T6" fmla="*/ 5601 w 5602"/>
                <a:gd name="T7" fmla="*/ 798 h 830"/>
                <a:gd name="T8" fmla="*/ 5586 w 5602"/>
                <a:gd name="T9" fmla="*/ 0 h 830"/>
              </a:gdLst>
              <a:ahLst/>
              <a:cxnLst>
                <a:cxn ang="0">
                  <a:pos x="T0" y="T1"/>
                </a:cxn>
                <a:cxn ang="0">
                  <a:pos x="T2" y="T3"/>
                </a:cxn>
                <a:cxn ang="0">
                  <a:pos x="T4" y="T5"/>
                </a:cxn>
                <a:cxn ang="0">
                  <a:pos x="T6" y="T7"/>
                </a:cxn>
                <a:cxn ang="0">
                  <a:pos x="T8" y="T9"/>
                </a:cxn>
              </a:cxnLst>
              <a:rect l="0" t="0" r="r" b="b"/>
              <a:pathLst>
                <a:path w="5602" h="830">
                  <a:moveTo>
                    <a:pt x="5586" y="0"/>
                  </a:moveTo>
                  <a:lnTo>
                    <a:pt x="0" y="31"/>
                  </a:lnTo>
                  <a:lnTo>
                    <a:pt x="0" y="829"/>
                  </a:lnTo>
                  <a:lnTo>
                    <a:pt x="5601" y="798"/>
                  </a:lnTo>
                  <a:lnTo>
                    <a:pt x="5586" y="0"/>
                  </a:lnTo>
                </a:path>
              </a:pathLst>
            </a:custGeom>
            <a:solidFill>
              <a:schemeClr val="bg1">
                <a:lumMod val="85000"/>
              </a:schemeClr>
            </a:solidFill>
            <a:ln>
              <a:noFill/>
            </a:ln>
            <a:effectLst/>
          </p:spPr>
          <p:txBody>
            <a:bodyPr wrap="none" anchor="ctr"/>
            <a:lstStyle/>
            <a:p>
              <a:endParaRPr lang="en-US"/>
            </a:p>
          </p:txBody>
        </p:sp>
      </p:grpSp>
      <p:grpSp>
        <p:nvGrpSpPr>
          <p:cNvPr id="6" name="Group 5">
            <a:extLst>
              <a:ext uri="{FF2B5EF4-FFF2-40B4-BE49-F238E27FC236}">
                <a16:creationId xmlns:a16="http://schemas.microsoft.com/office/drawing/2014/main" id="{3BF1E6F1-F672-164E-A7FE-E7A6EBBED65F}"/>
              </a:ext>
            </a:extLst>
          </p:cNvPr>
          <p:cNvGrpSpPr/>
          <p:nvPr/>
        </p:nvGrpSpPr>
        <p:grpSpPr>
          <a:xfrm>
            <a:off x="17316803" y="5593867"/>
            <a:ext cx="5305734" cy="5610848"/>
            <a:chOff x="17554266" y="5572737"/>
            <a:chExt cx="5305734" cy="5610848"/>
          </a:xfrm>
        </p:grpSpPr>
        <p:grpSp>
          <p:nvGrpSpPr>
            <p:cNvPr id="5" name="Group 4">
              <a:extLst>
                <a:ext uri="{FF2B5EF4-FFF2-40B4-BE49-F238E27FC236}">
                  <a16:creationId xmlns:a16="http://schemas.microsoft.com/office/drawing/2014/main" id="{9EF2AD96-C2D1-AE43-99DE-F04EFC9CE0CB}"/>
                </a:ext>
              </a:extLst>
            </p:cNvPr>
            <p:cNvGrpSpPr/>
            <p:nvPr/>
          </p:nvGrpSpPr>
          <p:grpSpPr>
            <a:xfrm>
              <a:off x="17554266" y="5572737"/>
              <a:ext cx="5305734" cy="2462213"/>
              <a:chOff x="17554266" y="5572737"/>
              <a:chExt cx="5305734" cy="2462213"/>
            </a:xfrm>
          </p:grpSpPr>
          <p:sp>
            <p:nvSpPr>
              <p:cNvPr id="147" name="CuadroTexto 395">
                <a:extLst>
                  <a:ext uri="{FF2B5EF4-FFF2-40B4-BE49-F238E27FC236}">
                    <a16:creationId xmlns:a16="http://schemas.microsoft.com/office/drawing/2014/main" id="{1F8BFB7D-7492-F84B-A9FD-C7C6F4CFB896}"/>
                  </a:ext>
                </a:extLst>
              </p:cNvPr>
              <p:cNvSpPr txBox="1"/>
              <p:nvPr/>
            </p:nvSpPr>
            <p:spPr>
              <a:xfrm>
                <a:off x="18010652" y="557273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48" name="Rectangle 56">
                <a:extLst>
                  <a:ext uri="{FF2B5EF4-FFF2-40B4-BE49-F238E27FC236}">
                    <a16:creationId xmlns:a16="http://schemas.microsoft.com/office/drawing/2014/main" id="{689D3D54-1DD3-D04D-AFB0-7829820ED73A}"/>
                  </a:ext>
                </a:extLst>
              </p:cNvPr>
              <p:cNvSpPr/>
              <p:nvPr/>
            </p:nvSpPr>
            <p:spPr>
              <a:xfrm>
                <a:off x="18010651" y="6219068"/>
                <a:ext cx="4849349" cy="1815882"/>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53" name="Oval 152">
                <a:extLst>
                  <a:ext uri="{FF2B5EF4-FFF2-40B4-BE49-F238E27FC236}">
                    <a16:creationId xmlns:a16="http://schemas.microsoft.com/office/drawing/2014/main" id="{D2FD7E77-0204-A843-884A-CF30D75D41B7}"/>
                  </a:ext>
                </a:extLst>
              </p:cNvPr>
              <p:cNvSpPr/>
              <p:nvPr/>
            </p:nvSpPr>
            <p:spPr>
              <a:xfrm flipH="1">
                <a:off x="17554266" y="5776102"/>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BEFAA201-BCA0-0746-86C7-CA7AC7CFCC5E}"/>
                </a:ext>
              </a:extLst>
            </p:cNvPr>
            <p:cNvGrpSpPr/>
            <p:nvPr/>
          </p:nvGrpSpPr>
          <p:grpSpPr>
            <a:xfrm>
              <a:off x="17554266" y="8721372"/>
              <a:ext cx="5305734" cy="2462213"/>
              <a:chOff x="17554266" y="7296253"/>
              <a:chExt cx="5305734" cy="2462213"/>
            </a:xfrm>
          </p:grpSpPr>
          <p:sp>
            <p:nvSpPr>
              <p:cNvPr id="149" name="CuadroTexto 395">
                <a:extLst>
                  <a:ext uri="{FF2B5EF4-FFF2-40B4-BE49-F238E27FC236}">
                    <a16:creationId xmlns:a16="http://schemas.microsoft.com/office/drawing/2014/main" id="{80926FB3-B17A-9E42-917E-11304ADB709A}"/>
                  </a:ext>
                </a:extLst>
              </p:cNvPr>
              <p:cNvSpPr txBox="1"/>
              <p:nvPr/>
            </p:nvSpPr>
            <p:spPr>
              <a:xfrm>
                <a:off x="18010652" y="7296253"/>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150" name="Rectangle 149">
                <a:extLst>
                  <a:ext uri="{FF2B5EF4-FFF2-40B4-BE49-F238E27FC236}">
                    <a16:creationId xmlns:a16="http://schemas.microsoft.com/office/drawing/2014/main" id="{6D5E8619-4C94-F544-A96D-75BEC47D3D59}"/>
                  </a:ext>
                </a:extLst>
              </p:cNvPr>
              <p:cNvSpPr/>
              <p:nvPr/>
            </p:nvSpPr>
            <p:spPr>
              <a:xfrm>
                <a:off x="18010651" y="7942584"/>
                <a:ext cx="4849349" cy="1815882"/>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54" name="Oval 153">
                <a:extLst>
                  <a:ext uri="{FF2B5EF4-FFF2-40B4-BE49-F238E27FC236}">
                    <a16:creationId xmlns:a16="http://schemas.microsoft.com/office/drawing/2014/main" id="{5C75D79F-5B11-D742-ACE0-FE5E293B5B9C}"/>
                  </a:ext>
                </a:extLst>
              </p:cNvPr>
              <p:cNvSpPr/>
              <p:nvPr/>
            </p:nvSpPr>
            <p:spPr>
              <a:xfrm flipH="1">
                <a:off x="17554266" y="7499618"/>
                <a:ext cx="178044" cy="17804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02B2B2DF-3ABE-4043-8C05-B64E911EBF15}"/>
              </a:ext>
            </a:extLst>
          </p:cNvPr>
          <p:cNvGrpSpPr/>
          <p:nvPr/>
        </p:nvGrpSpPr>
        <p:grpSpPr>
          <a:xfrm>
            <a:off x="1749162" y="5593867"/>
            <a:ext cx="5305734" cy="5610848"/>
            <a:chOff x="1749162" y="5593867"/>
            <a:chExt cx="5305734" cy="5610848"/>
          </a:xfrm>
        </p:grpSpPr>
        <p:sp>
          <p:nvSpPr>
            <p:cNvPr id="162" name="CuadroTexto 395">
              <a:extLst>
                <a:ext uri="{FF2B5EF4-FFF2-40B4-BE49-F238E27FC236}">
                  <a16:creationId xmlns:a16="http://schemas.microsoft.com/office/drawing/2014/main" id="{A1E5A60F-B682-7346-B2D1-DC08DAB42DE0}"/>
                </a:ext>
              </a:extLst>
            </p:cNvPr>
            <p:cNvSpPr txBox="1"/>
            <p:nvPr/>
          </p:nvSpPr>
          <p:spPr>
            <a:xfrm flipH="1">
              <a:off x="3009203" y="5593867"/>
              <a:ext cx="3589307" cy="584775"/>
            </a:xfrm>
            <a:prstGeom prst="rect">
              <a:avLst/>
            </a:prstGeom>
            <a:noFill/>
          </p:spPr>
          <p:txBody>
            <a:bodyPr wrap="square" rtlCol="0">
              <a:spAutoFit/>
            </a:bodyPr>
            <a:lstStyle/>
            <a:p>
              <a:pPr algn="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63" name="Rectangle 56">
              <a:extLst>
                <a:ext uri="{FF2B5EF4-FFF2-40B4-BE49-F238E27FC236}">
                  <a16:creationId xmlns:a16="http://schemas.microsoft.com/office/drawing/2014/main" id="{7428CA5C-0E43-714B-B633-CEA90B6E45F0}"/>
                </a:ext>
              </a:extLst>
            </p:cNvPr>
            <p:cNvSpPr/>
            <p:nvPr/>
          </p:nvSpPr>
          <p:spPr>
            <a:xfrm flipH="1">
              <a:off x="1749162" y="6240198"/>
              <a:ext cx="4849349" cy="1815882"/>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64" name="Oval 163">
              <a:extLst>
                <a:ext uri="{FF2B5EF4-FFF2-40B4-BE49-F238E27FC236}">
                  <a16:creationId xmlns:a16="http://schemas.microsoft.com/office/drawing/2014/main" id="{4C5F7D95-5A26-7345-A3C2-48C8FB4614F4}"/>
                </a:ext>
              </a:extLst>
            </p:cNvPr>
            <p:cNvSpPr/>
            <p:nvPr/>
          </p:nvSpPr>
          <p:spPr>
            <a:xfrm>
              <a:off x="6876852" y="5797232"/>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9" name="CuadroTexto 395">
              <a:extLst>
                <a:ext uri="{FF2B5EF4-FFF2-40B4-BE49-F238E27FC236}">
                  <a16:creationId xmlns:a16="http://schemas.microsoft.com/office/drawing/2014/main" id="{A62FC9F7-EEE2-A54F-A3A3-67A69548FB27}"/>
                </a:ext>
              </a:extLst>
            </p:cNvPr>
            <p:cNvSpPr txBox="1"/>
            <p:nvPr/>
          </p:nvSpPr>
          <p:spPr>
            <a:xfrm flipH="1">
              <a:off x="3009203" y="8742502"/>
              <a:ext cx="3589307" cy="584775"/>
            </a:xfrm>
            <a:prstGeom prst="rect">
              <a:avLst/>
            </a:prstGeom>
            <a:noFill/>
          </p:spPr>
          <p:txBody>
            <a:bodyPr wrap="square" rtlCol="0">
              <a:spAutoFit/>
            </a:bodyPr>
            <a:lstStyle/>
            <a:p>
              <a:pPr algn="r"/>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Suppliers</a:t>
              </a:r>
            </a:p>
          </p:txBody>
        </p:sp>
        <p:sp>
          <p:nvSpPr>
            <p:cNvPr id="160" name="Rectangle 159">
              <a:extLst>
                <a:ext uri="{FF2B5EF4-FFF2-40B4-BE49-F238E27FC236}">
                  <a16:creationId xmlns:a16="http://schemas.microsoft.com/office/drawing/2014/main" id="{F8549923-0304-0248-9F47-D1ACC13A33D1}"/>
                </a:ext>
              </a:extLst>
            </p:cNvPr>
            <p:cNvSpPr/>
            <p:nvPr/>
          </p:nvSpPr>
          <p:spPr>
            <a:xfrm flipH="1">
              <a:off x="1749162" y="9388833"/>
              <a:ext cx="4849349" cy="1815882"/>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sp>
          <p:nvSpPr>
            <p:cNvPr id="161" name="Oval 160">
              <a:extLst>
                <a:ext uri="{FF2B5EF4-FFF2-40B4-BE49-F238E27FC236}">
                  <a16:creationId xmlns:a16="http://schemas.microsoft.com/office/drawing/2014/main" id="{2F8AC047-7FE4-C240-A55C-B3842645C328}"/>
                </a:ext>
              </a:extLst>
            </p:cNvPr>
            <p:cNvSpPr/>
            <p:nvPr/>
          </p:nvSpPr>
          <p:spPr>
            <a:xfrm>
              <a:off x="6876852" y="8945867"/>
              <a:ext cx="178044" cy="1780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Tree>
    <p:extLst>
      <p:ext uri="{BB962C8B-B14F-4D97-AF65-F5344CB8AC3E}">
        <p14:creationId xmlns:p14="http://schemas.microsoft.com/office/powerpoint/2010/main" val="156312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71" name="Chart 70">
            <a:extLst>
              <a:ext uri="{FF2B5EF4-FFF2-40B4-BE49-F238E27FC236}">
                <a16:creationId xmlns:a16="http://schemas.microsoft.com/office/drawing/2014/main" id="{99C2D2FD-C341-1748-84C3-67F0EEA8A2F2}"/>
              </a:ext>
            </a:extLst>
          </p:cNvPr>
          <p:cNvGraphicFramePr/>
          <p:nvPr>
            <p:extLst>
              <p:ext uri="{D42A27DB-BD31-4B8C-83A1-F6EECF244321}">
                <p14:modId xmlns:p14="http://schemas.microsoft.com/office/powerpoint/2010/main" val="2943218916"/>
              </p:ext>
            </p:extLst>
          </p:nvPr>
        </p:nvGraphicFramePr>
        <p:xfrm>
          <a:off x="9461908" y="6703008"/>
          <a:ext cx="5453834" cy="37717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2" name="Chart 71">
            <a:extLst>
              <a:ext uri="{FF2B5EF4-FFF2-40B4-BE49-F238E27FC236}">
                <a16:creationId xmlns:a16="http://schemas.microsoft.com/office/drawing/2014/main" id="{F22853D9-143F-E54F-95AF-2B36752DABD2}"/>
              </a:ext>
            </a:extLst>
          </p:cNvPr>
          <p:cNvGraphicFramePr/>
          <p:nvPr>
            <p:extLst>
              <p:ext uri="{D42A27DB-BD31-4B8C-83A1-F6EECF244321}">
                <p14:modId xmlns:p14="http://schemas.microsoft.com/office/powerpoint/2010/main" val="1290892590"/>
              </p:ext>
            </p:extLst>
          </p:nvPr>
        </p:nvGraphicFramePr>
        <p:xfrm>
          <a:off x="2119814" y="6703008"/>
          <a:ext cx="5453834" cy="37717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3" name="Chart 72">
            <a:extLst>
              <a:ext uri="{FF2B5EF4-FFF2-40B4-BE49-F238E27FC236}">
                <a16:creationId xmlns:a16="http://schemas.microsoft.com/office/drawing/2014/main" id="{6FFF5DDC-CED7-0B4E-9A6D-635C43BB459A}"/>
              </a:ext>
            </a:extLst>
          </p:cNvPr>
          <p:cNvGraphicFramePr/>
          <p:nvPr>
            <p:extLst>
              <p:ext uri="{D42A27DB-BD31-4B8C-83A1-F6EECF244321}">
                <p14:modId xmlns:p14="http://schemas.microsoft.com/office/powerpoint/2010/main" val="2666762497"/>
              </p:ext>
            </p:extLst>
          </p:nvPr>
        </p:nvGraphicFramePr>
        <p:xfrm>
          <a:off x="16804002" y="6703008"/>
          <a:ext cx="5453834" cy="3771793"/>
        </p:xfrm>
        <a:graphic>
          <a:graphicData uri="http://schemas.openxmlformats.org/drawingml/2006/chart">
            <c:chart xmlns:c="http://schemas.openxmlformats.org/drawingml/2006/chart" xmlns:r="http://schemas.openxmlformats.org/officeDocument/2006/relationships" r:id="rId4"/>
          </a:graphicData>
        </a:graphic>
      </p:graphicFrame>
      <p:sp>
        <p:nvSpPr>
          <p:cNvPr id="75" name="TextBox 74">
            <a:extLst>
              <a:ext uri="{FF2B5EF4-FFF2-40B4-BE49-F238E27FC236}">
                <a16:creationId xmlns:a16="http://schemas.microsoft.com/office/drawing/2014/main" id="{B4EA7429-0975-B34A-88CF-AABC036C0670}"/>
              </a:ext>
            </a:extLst>
          </p:cNvPr>
          <p:cNvSpPr txBox="1"/>
          <p:nvPr/>
        </p:nvSpPr>
        <p:spPr>
          <a:xfrm>
            <a:off x="3456598"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+1.4%</a:t>
            </a:r>
          </a:p>
        </p:txBody>
      </p:sp>
      <p:sp>
        <p:nvSpPr>
          <p:cNvPr id="77" name="TextBox 76">
            <a:extLst>
              <a:ext uri="{FF2B5EF4-FFF2-40B4-BE49-F238E27FC236}">
                <a16:creationId xmlns:a16="http://schemas.microsoft.com/office/drawing/2014/main" id="{CC380C32-49CA-FA45-A44F-E8D6896306CA}"/>
              </a:ext>
            </a:extLst>
          </p:cNvPr>
          <p:cNvSpPr txBox="1"/>
          <p:nvPr/>
        </p:nvSpPr>
        <p:spPr>
          <a:xfrm>
            <a:off x="10798692"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+1.2%</a:t>
            </a:r>
          </a:p>
        </p:txBody>
      </p:sp>
      <p:sp>
        <p:nvSpPr>
          <p:cNvPr id="80" name="TextBox 79">
            <a:extLst>
              <a:ext uri="{FF2B5EF4-FFF2-40B4-BE49-F238E27FC236}">
                <a16:creationId xmlns:a16="http://schemas.microsoft.com/office/drawing/2014/main" id="{8739030A-E9D6-9840-825C-0D50923A9A94}"/>
              </a:ext>
            </a:extLst>
          </p:cNvPr>
          <p:cNvSpPr txBox="1"/>
          <p:nvPr/>
        </p:nvSpPr>
        <p:spPr>
          <a:xfrm>
            <a:off x="18140786"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+1.7%</a:t>
            </a:r>
          </a:p>
        </p:txBody>
      </p:sp>
      <p:sp>
        <p:nvSpPr>
          <p:cNvPr id="82" name="Freeform 81">
            <a:extLst>
              <a:ext uri="{FF2B5EF4-FFF2-40B4-BE49-F238E27FC236}">
                <a16:creationId xmlns:a16="http://schemas.microsoft.com/office/drawing/2014/main" id="{5AFF2814-271B-1449-9FE4-E6EF2D3C1289}"/>
              </a:ext>
            </a:extLst>
          </p:cNvPr>
          <p:cNvSpPr/>
          <p:nvPr/>
        </p:nvSpPr>
        <p:spPr>
          <a:xfrm>
            <a:off x="2119814"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a:extLst>
              <a:ext uri="{FF2B5EF4-FFF2-40B4-BE49-F238E27FC236}">
                <a16:creationId xmlns:a16="http://schemas.microsoft.com/office/drawing/2014/main" id="{CF561261-1044-604B-B4A5-DA1B238F2B4A}"/>
              </a:ext>
            </a:extLst>
          </p:cNvPr>
          <p:cNvSpPr/>
          <p:nvPr/>
        </p:nvSpPr>
        <p:spPr>
          <a:xfrm>
            <a:off x="9461908"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585C725D-0092-0845-B679-4075E2533F6F}"/>
              </a:ext>
            </a:extLst>
          </p:cNvPr>
          <p:cNvSpPr/>
          <p:nvPr/>
        </p:nvSpPr>
        <p:spPr>
          <a:xfrm>
            <a:off x="16804002"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56">
            <a:extLst>
              <a:ext uri="{FF2B5EF4-FFF2-40B4-BE49-F238E27FC236}">
                <a16:creationId xmlns:a16="http://schemas.microsoft.com/office/drawing/2014/main" id="{2E6318E1-C037-0B4E-A7C2-F97E186076E5}"/>
              </a:ext>
            </a:extLst>
          </p:cNvPr>
          <p:cNvSpPr/>
          <p:nvPr/>
        </p:nvSpPr>
        <p:spPr>
          <a:xfrm flipH="1">
            <a:off x="1772044"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86" name="Rectangle 56">
            <a:extLst>
              <a:ext uri="{FF2B5EF4-FFF2-40B4-BE49-F238E27FC236}">
                <a16:creationId xmlns:a16="http://schemas.microsoft.com/office/drawing/2014/main" id="{29B74F4F-A2C1-104A-A0D6-7BB663BA3168}"/>
              </a:ext>
            </a:extLst>
          </p:cNvPr>
          <p:cNvSpPr/>
          <p:nvPr/>
        </p:nvSpPr>
        <p:spPr>
          <a:xfrm flipH="1">
            <a:off x="9114138"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87" name="Rectangle 56">
            <a:extLst>
              <a:ext uri="{FF2B5EF4-FFF2-40B4-BE49-F238E27FC236}">
                <a16:creationId xmlns:a16="http://schemas.microsoft.com/office/drawing/2014/main" id="{9B4D50BC-3DCD-A44E-A27E-6414842F7DE1}"/>
              </a:ext>
            </a:extLst>
          </p:cNvPr>
          <p:cNvSpPr/>
          <p:nvPr/>
        </p:nvSpPr>
        <p:spPr>
          <a:xfrm flipH="1">
            <a:off x="16456232" y="11016458"/>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Tree>
    <p:extLst>
      <p:ext uri="{BB962C8B-B14F-4D97-AF65-F5344CB8AC3E}">
        <p14:creationId xmlns:p14="http://schemas.microsoft.com/office/powerpoint/2010/main" val="2856634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B355F7EB-6674-E046-AF04-21A58D036419}"/>
              </a:ext>
            </a:extLst>
          </p:cNvPr>
          <p:cNvGrpSpPr/>
          <p:nvPr/>
        </p:nvGrpSpPr>
        <p:grpSpPr>
          <a:xfrm>
            <a:off x="16330860" y="4458099"/>
            <a:ext cx="1104640" cy="1408550"/>
            <a:chOff x="9210466" y="8773455"/>
            <a:chExt cx="1040070" cy="1326216"/>
          </a:xfrm>
        </p:grpSpPr>
        <p:sp>
          <p:nvSpPr>
            <p:cNvPr id="92" name="Freeform 91">
              <a:extLst>
                <a:ext uri="{FF2B5EF4-FFF2-40B4-BE49-F238E27FC236}">
                  <a16:creationId xmlns:a16="http://schemas.microsoft.com/office/drawing/2014/main" id="{FC04FAE6-B2A7-1046-8CC5-F5DA2B8D1FAC}"/>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93" name="Freeform 9">
              <a:extLst>
                <a:ext uri="{FF2B5EF4-FFF2-40B4-BE49-F238E27FC236}">
                  <a16:creationId xmlns:a16="http://schemas.microsoft.com/office/drawing/2014/main" id="{20853F9F-E665-D043-B436-C7CD04A24D9D}"/>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94" name="Freeform 10">
              <a:extLst>
                <a:ext uri="{FF2B5EF4-FFF2-40B4-BE49-F238E27FC236}">
                  <a16:creationId xmlns:a16="http://schemas.microsoft.com/office/drawing/2014/main" id="{A05BF880-2208-EC4C-9AD7-77D9B8F3DFE0}"/>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95" name="Freeform 13">
              <a:extLst>
                <a:ext uri="{FF2B5EF4-FFF2-40B4-BE49-F238E27FC236}">
                  <a16:creationId xmlns:a16="http://schemas.microsoft.com/office/drawing/2014/main" id="{DB4811C4-6988-404D-BAE6-3C5B571C9DE2}"/>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96" name="Freeform 14">
              <a:extLst>
                <a:ext uri="{FF2B5EF4-FFF2-40B4-BE49-F238E27FC236}">
                  <a16:creationId xmlns:a16="http://schemas.microsoft.com/office/drawing/2014/main" id="{66ECC450-83C5-E945-8B50-F9D90F952F60}"/>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80" name="Group 79">
            <a:extLst>
              <a:ext uri="{FF2B5EF4-FFF2-40B4-BE49-F238E27FC236}">
                <a16:creationId xmlns:a16="http://schemas.microsoft.com/office/drawing/2014/main" id="{5BC6B672-2DB8-6D47-8E8C-B3F0BF1CEB9D}"/>
              </a:ext>
            </a:extLst>
          </p:cNvPr>
          <p:cNvGrpSpPr/>
          <p:nvPr/>
        </p:nvGrpSpPr>
        <p:grpSpPr>
          <a:xfrm>
            <a:off x="11641650" y="4458099"/>
            <a:ext cx="1104640" cy="1408550"/>
            <a:chOff x="9210466" y="8773455"/>
            <a:chExt cx="1040070" cy="1326216"/>
          </a:xfrm>
        </p:grpSpPr>
        <p:sp>
          <p:nvSpPr>
            <p:cNvPr id="82" name="Freeform 81">
              <a:extLst>
                <a:ext uri="{FF2B5EF4-FFF2-40B4-BE49-F238E27FC236}">
                  <a16:creationId xmlns:a16="http://schemas.microsoft.com/office/drawing/2014/main" id="{4B725705-6E58-A94F-A454-B8886DDCEA4E}"/>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83" name="Freeform 9">
              <a:extLst>
                <a:ext uri="{FF2B5EF4-FFF2-40B4-BE49-F238E27FC236}">
                  <a16:creationId xmlns:a16="http://schemas.microsoft.com/office/drawing/2014/main" id="{D8E679B2-5400-7746-A08E-1E65EFBC5D5B}"/>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84" name="Freeform 10">
              <a:extLst>
                <a:ext uri="{FF2B5EF4-FFF2-40B4-BE49-F238E27FC236}">
                  <a16:creationId xmlns:a16="http://schemas.microsoft.com/office/drawing/2014/main" id="{4932CDA5-BADE-784A-B43E-C3E8072FDCA4}"/>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85" name="Freeform 13">
              <a:extLst>
                <a:ext uri="{FF2B5EF4-FFF2-40B4-BE49-F238E27FC236}">
                  <a16:creationId xmlns:a16="http://schemas.microsoft.com/office/drawing/2014/main" id="{E3E2EB97-AFF8-CC4D-87C2-41A1D8DE7AF3}"/>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86" name="Freeform 14">
              <a:extLst>
                <a:ext uri="{FF2B5EF4-FFF2-40B4-BE49-F238E27FC236}">
                  <a16:creationId xmlns:a16="http://schemas.microsoft.com/office/drawing/2014/main" id="{39F1DE34-AF10-8044-9676-27A6304E69AB}"/>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8" name="Group 17">
            <a:extLst>
              <a:ext uri="{FF2B5EF4-FFF2-40B4-BE49-F238E27FC236}">
                <a16:creationId xmlns:a16="http://schemas.microsoft.com/office/drawing/2014/main" id="{E52D24BE-ACC3-E040-AAF2-96140FFDBEC7}"/>
              </a:ext>
            </a:extLst>
          </p:cNvPr>
          <p:cNvGrpSpPr/>
          <p:nvPr/>
        </p:nvGrpSpPr>
        <p:grpSpPr>
          <a:xfrm>
            <a:off x="9965427" y="8743950"/>
            <a:ext cx="12717592" cy="3942341"/>
            <a:chOff x="9965427" y="3991599"/>
            <a:chExt cx="12717592" cy="4306469"/>
          </a:xfrm>
        </p:grpSpPr>
        <p:graphicFrame>
          <p:nvGraphicFramePr>
            <p:cNvPr id="19" name="Chart 18">
              <a:extLst>
                <a:ext uri="{FF2B5EF4-FFF2-40B4-BE49-F238E27FC236}">
                  <a16:creationId xmlns:a16="http://schemas.microsoft.com/office/drawing/2014/main" id="{95598524-641B-CC4E-9493-B1579486CE02}"/>
                </a:ext>
              </a:extLst>
            </p:cNvPr>
            <p:cNvGraphicFramePr/>
            <p:nvPr>
              <p:extLst>
                <p:ext uri="{D42A27DB-BD31-4B8C-83A1-F6EECF244321}">
                  <p14:modId xmlns:p14="http://schemas.microsoft.com/office/powerpoint/2010/main" val="3766393085"/>
                </p:ext>
              </p:extLst>
            </p:nvPr>
          </p:nvGraphicFramePr>
          <p:xfrm>
            <a:off x="9965427" y="3991599"/>
            <a:ext cx="12717592" cy="4306469"/>
          </p:xfrm>
          <a:graphic>
            <a:graphicData uri="http://schemas.openxmlformats.org/drawingml/2006/chart">
              <c:chart xmlns:c="http://schemas.openxmlformats.org/drawingml/2006/chart" xmlns:r="http://schemas.openxmlformats.org/officeDocument/2006/relationships" r:id="rId2"/>
            </a:graphicData>
          </a:graphic>
        </p:graphicFrame>
        <p:sp>
          <p:nvSpPr>
            <p:cNvPr id="20" name="Oval 19">
              <a:extLst>
                <a:ext uri="{FF2B5EF4-FFF2-40B4-BE49-F238E27FC236}">
                  <a16:creationId xmlns:a16="http://schemas.microsoft.com/office/drawing/2014/main" id="{BE692CF6-AF79-3641-8F1C-2B694B8E6CBF}"/>
                </a:ext>
              </a:extLst>
            </p:cNvPr>
            <p:cNvSpPr/>
            <p:nvPr/>
          </p:nvSpPr>
          <p:spPr>
            <a:xfrm>
              <a:off x="12914682" y="4691701"/>
              <a:ext cx="1210866" cy="1350024"/>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50K</a:t>
              </a:r>
            </a:p>
          </p:txBody>
        </p:sp>
        <p:sp>
          <p:nvSpPr>
            <p:cNvPr id="21" name="Oval 20">
              <a:extLst>
                <a:ext uri="{FF2B5EF4-FFF2-40B4-BE49-F238E27FC236}">
                  <a16:creationId xmlns:a16="http://schemas.microsoft.com/office/drawing/2014/main" id="{A1E6BB02-DF71-F842-9FB7-61760FC33B9C}"/>
                </a:ext>
              </a:extLst>
            </p:cNvPr>
            <p:cNvSpPr/>
            <p:nvPr/>
          </p:nvSpPr>
          <p:spPr>
            <a:xfrm>
              <a:off x="14905226" y="5584899"/>
              <a:ext cx="1210866" cy="1350024"/>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60K</a:t>
              </a:r>
            </a:p>
          </p:txBody>
        </p:sp>
        <p:sp>
          <p:nvSpPr>
            <p:cNvPr id="22" name="Oval 21">
              <a:extLst>
                <a:ext uri="{FF2B5EF4-FFF2-40B4-BE49-F238E27FC236}">
                  <a16:creationId xmlns:a16="http://schemas.microsoft.com/office/drawing/2014/main" id="{17DFCC4F-2847-BA4B-B18B-A9E0608B7277}"/>
                </a:ext>
              </a:extLst>
            </p:cNvPr>
            <p:cNvSpPr/>
            <p:nvPr/>
          </p:nvSpPr>
          <p:spPr>
            <a:xfrm>
              <a:off x="18874937" y="5809198"/>
              <a:ext cx="1210866" cy="1350024"/>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Lato" panose="020F0502020204030203" pitchFamily="34" charset="0"/>
                  <a:ea typeface="Lato" panose="020F0502020204030203" pitchFamily="34" charset="0"/>
                  <a:cs typeface="Lato" panose="020F0502020204030203" pitchFamily="34" charset="0"/>
                </a:rPr>
                <a:t>48K</a:t>
              </a:r>
            </a:p>
          </p:txBody>
        </p:sp>
      </p:grpSp>
      <p:sp>
        <p:nvSpPr>
          <p:cNvPr id="24" name="Rectangle 23">
            <a:extLst>
              <a:ext uri="{FF2B5EF4-FFF2-40B4-BE49-F238E27FC236}">
                <a16:creationId xmlns:a16="http://schemas.microsoft.com/office/drawing/2014/main" id="{1175A075-FD09-6D48-B7D6-7CF0BC3A55A4}"/>
              </a:ext>
            </a:extLst>
          </p:cNvPr>
          <p:cNvSpPr/>
          <p:nvPr/>
        </p:nvSpPr>
        <p:spPr>
          <a:xfrm>
            <a:off x="1694630" y="4119999"/>
            <a:ext cx="7406371" cy="8483164"/>
          </a:xfrm>
          <a:prstGeom prst="rect">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C945CB0-2897-9C41-B3F0-EE0FF1C86015}"/>
              </a:ext>
            </a:extLst>
          </p:cNvPr>
          <p:cNvSpPr txBox="1"/>
          <p:nvPr/>
        </p:nvSpPr>
        <p:spPr>
          <a:xfrm>
            <a:off x="2717911" y="9889937"/>
            <a:ext cx="5617520" cy="1614673"/>
          </a:xfrm>
          <a:prstGeom prst="rect">
            <a:avLst/>
          </a:prstGeom>
          <a:noFill/>
        </p:spPr>
        <p:txBody>
          <a:bodyPr wrap="square" rtlCol="0">
            <a:spAutoFit/>
          </a:bodyPr>
          <a:lstStyle/>
          <a:p>
            <a:pPr>
              <a:lnSpc>
                <a:spcPts val="4080"/>
              </a:lnSpc>
            </a:pP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you promote it in the right place. </a:t>
            </a:r>
          </a:p>
        </p:txBody>
      </p:sp>
      <p:sp>
        <p:nvSpPr>
          <p:cNvPr id="27" name="Rectangle 26">
            <a:extLst>
              <a:ext uri="{FF2B5EF4-FFF2-40B4-BE49-F238E27FC236}">
                <a16:creationId xmlns:a16="http://schemas.microsoft.com/office/drawing/2014/main" id="{D1EFB823-B0C1-7E47-B21D-70A9FE78BC7A}"/>
              </a:ext>
            </a:extLst>
          </p:cNvPr>
          <p:cNvSpPr/>
          <p:nvPr/>
        </p:nvSpPr>
        <p:spPr>
          <a:xfrm>
            <a:off x="9965427"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Business System</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28" name="TextBox 27">
            <a:extLst>
              <a:ext uri="{FF2B5EF4-FFF2-40B4-BE49-F238E27FC236}">
                <a16:creationId xmlns:a16="http://schemas.microsoft.com/office/drawing/2014/main" id="{0A76B177-49F3-7642-8615-144F0238219C}"/>
              </a:ext>
            </a:extLst>
          </p:cNvPr>
          <p:cNvSpPr txBox="1"/>
          <p:nvPr/>
        </p:nvSpPr>
        <p:spPr>
          <a:xfrm>
            <a:off x="2717911" y="5218551"/>
            <a:ext cx="5495557" cy="2800767"/>
          </a:xfrm>
          <a:prstGeom prst="rect">
            <a:avLst/>
          </a:prstGeom>
          <a:noFill/>
        </p:spPr>
        <p:txBody>
          <a:bodyPr wrap="square" rtlCol="0">
            <a:spAutoFit/>
          </a:bodyPr>
          <a:lstStyle/>
          <a:p>
            <a:r>
              <a:rPr lang="en-US" sz="4400" b="1" dirty="0">
                <a:solidFill>
                  <a:schemeClr val="tx2"/>
                </a:solidFill>
                <a:latin typeface="Lato" panose="020F0502020204030203" pitchFamily="34" charset="0"/>
                <a:ea typeface="Lato" panose="020F0502020204030203" pitchFamily="34" charset="0"/>
                <a:cs typeface="Lato" panose="020F0502020204030203" pitchFamily="34" charset="0"/>
              </a:rPr>
              <a:t>Business process of creating relationships and satisfying customers</a:t>
            </a:r>
          </a:p>
        </p:txBody>
      </p:sp>
      <p:sp>
        <p:nvSpPr>
          <p:cNvPr id="41" name="Freeform 3">
            <a:extLst>
              <a:ext uri="{FF2B5EF4-FFF2-40B4-BE49-F238E27FC236}">
                <a16:creationId xmlns:a16="http://schemas.microsoft.com/office/drawing/2014/main" id="{3274518C-0BBF-9A45-A84F-3F92BE9AC6AC}"/>
              </a:ext>
            </a:extLst>
          </p:cNvPr>
          <p:cNvSpPr>
            <a:spLocks noChangeArrowheads="1"/>
          </p:cNvSpPr>
          <p:nvPr/>
        </p:nvSpPr>
        <p:spPr bwMode="auto">
          <a:xfrm>
            <a:off x="12708016"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2" name="Freeform 4">
            <a:extLst>
              <a:ext uri="{FF2B5EF4-FFF2-40B4-BE49-F238E27FC236}">
                <a16:creationId xmlns:a16="http://schemas.microsoft.com/office/drawing/2014/main" id="{07EFA42E-467D-A740-ACDC-37E64B368EC7}"/>
              </a:ext>
            </a:extLst>
          </p:cNvPr>
          <p:cNvSpPr>
            <a:spLocks noChangeArrowheads="1"/>
          </p:cNvSpPr>
          <p:nvPr/>
        </p:nvSpPr>
        <p:spPr bwMode="auto">
          <a:xfrm>
            <a:off x="11323027"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3" name="Freeform 5">
            <a:extLst>
              <a:ext uri="{FF2B5EF4-FFF2-40B4-BE49-F238E27FC236}">
                <a16:creationId xmlns:a16="http://schemas.microsoft.com/office/drawing/2014/main" id="{89EE0E23-9214-F14A-BF35-7F4AA45BF25F}"/>
              </a:ext>
            </a:extLst>
          </p:cNvPr>
          <p:cNvSpPr>
            <a:spLocks noChangeArrowheads="1"/>
          </p:cNvSpPr>
          <p:nvPr/>
        </p:nvSpPr>
        <p:spPr bwMode="auto">
          <a:xfrm>
            <a:off x="11974533"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8" name="Freeform 15">
            <a:extLst>
              <a:ext uri="{FF2B5EF4-FFF2-40B4-BE49-F238E27FC236}">
                <a16:creationId xmlns:a16="http://schemas.microsoft.com/office/drawing/2014/main" id="{216D8100-2D91-7747-87C1-9394656988F5}"/>
              </a:ext>
            </a:extLst>
          </p:cNvPr>
          <p:cNvSpPr>
            <a:spLocks noChangeArrowheads="1"/>
          </p:cNvSpPr>
          <p:nvPr/>
        </p:nvSpPr>
        <p:spPr bwMode="auto">
          <a:xfrm>
            <a:off x="11557454"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Freeform 51">
            <a:extLst>
              <a:ext uri="{FF2B5EF4-FFF2-40B4-BE49-F238E27FC236}">
                <a16:creationId xmlns:a16="http://schemas.microsoft.com/office/drawing/2014/main" id="{4F5159C2-429F-114E-A51F-2CA6887BFE0B}"/>
              </a:ext>
            </a:extLst>
          </p:cNvPr>
          <p:cNvSpPr>
            <a:spLocks noChangeArrowheads="1"/>
          </p:cNvSpPr>
          <p:nvPr/>
        </p:nvSpPr>
        <p:spPr bwMode="auto">
          <a:xfrm>
            <a:off x="11974533"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53" name="Freeform 52">
            <a:extLst>
              <a:ext uri="{FF2B5EF4-FFF2-40B4-BE49-F238E27FC236}">
                <a16:creationId xmlns:a16="http://schemas.microsoft.com/office/drawing/2014/main" id="{6CDBC550-0803-9745-B34F-52C7907C38EB}"/>
              </a:ext>
            </a:extLst>
          </p:cNvPr>
          <p:cNvSpPr>
            <a:spLocks noChangeArrowheads="1"/>
          </p:cNvSpPr>
          <p:nvPr/>
        </p:nvSpPr>
        <p:spPr bwMode="auto">
          <a:xfrm>
            <a:off x="12096780"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1"/>
          </a:solidFill>
          <a:ln>
            <a:noFill/>
          </a:ln>
          <a:effectLst/>
        </p:spPr>
        <p:txBody>
          <a:bodyPr wrap="square" anchor="ctr">
            <a:noAutofit/>
          </a:bodyPr>
          <a:lstStyle/>
          <a:p>
            <a:endParaRPr lang="en-US"/>
          </a:p>
        </p:txBody>
      </p:sp>
      <p:sp>
        <p:nvSpPr>
          <p:cNvPr id="56" name="Freeform 3">
            <a:extLst>
              <a:ext uri="{FF2B5EF4-FFF2-40B4-BE49-F238E27FC236}">
                <a16:creationId xmlns:a16="http://schemas.microsoft.com/office/drawing/2014/main" id="{772C3F64-BB39-F048-9555-FCA4E54C2FA2}"/>
              </a:ext>
            </a:extLst>
          </p:cNvPr>
          <p:cNvSpPr>
            <a:spLocks noChangeArrowheads="1"/>
          </p:cNvSpPr>
          <p:nvPr/>
        </p:nvSpPr>
        <p:spPr bwMode="auto">
          <a:xfrm>
            <a:off x="17407900"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 name="Freeform 4">
            <a:extLst>
              <a:ext uri="{FF2B5EF4-FFF2-40B4-BE49-F238E27FC236}">
                <a16:creationId xmlns:a16="http://schemas.microsoft.com/office/drawing/2014/main" id="{925D5E39-DAC1-3541-B0F6-230FB80F968A}"/>
              </a:ext>
            </a:extLst>
          </p:cNvPr>
          <p:cNvSpPr>
            <a:spLocks noChangeArrowheads="1"/>
          </p:cNvSpPr>
          <p:nvPr/>
        </p:nvSpPr>
        <p:spPr bwMode="auto">
          <a:xfrm>
            <a:off x="16022911"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8" name="Freeform 5">
            <a:extLst>
              <a:ext uri="{FF2B5EF4-FFF2-40B4-BE49-F238E27FC236}">
                <a16:creationId xmlns:a16="http://schemas.microsoft.com/office/drawing/2014/main" id="{5A4397AE-9280-C846-B3F6-9C846921857F}"/>
              </a:ext>
            </a:extLst>
          </p:cNvPr>
          <p:cNvSpPr>
            <a:spLocks noChangeArrowheads="1"/>
          </p:cNvSpPr>
          <p:nvPr/>
        </p:nvSpPr>
        <p:spPr bwMode="auto">
          <a:xfrm>
            <a:off x="16674417"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 name="Freeform 15">
            <a:extLst>
              <a:ext uri="{FF2B5EF4-FFF2-40B4-BE49-F238E27FC236}">
                <a16:creationId xmlns:a16="http://schemas.microsoft.com/office/drawing/2014/main" id="{B58C49DA-0A15-F04F-96AA-04DACB0FE286}"/>
              </a:ext>
            </a:extLst>
          </p:cNvPr>
          <p:cNvSpPr>
            <a:spLocks noChangeArrowheads="1"/>
          </p:cNvSpPr>
          <p:nvPr/>
        </p:nvSpPr>
        <p:spPr bwMode="auto">
          <a:xfrm>
            <a:off x="16257338"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4" name="Freeform 63">
            <a:extLst>
              <a:ext uri="{FF2B5EF4-FFF2-40B4-BE49-F238E27FC236}">
                <a16:creationId xmlns:a16="http://schemas.microsoft.com/office/drawing/2014/main" id="{475BEF5C-E8C1-5247-BE87-CA45D1B21932}"/>
              </a:ext>
            </a:extLst>
          </p:cNvPr>
          <p:cNvSpPr>
            <a:spLocks noChangeArrowheads="1"/>
          </p:cNvSpPr>
          <p:nvPr/>
        </p:nvSpPr>
        <p:spPr bwMode="auto">
          <a:xfrm>
            <a:off x="16674417"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65" name="Freeform 64">
            <a:extLst>
              <a:ext uri="{FF2B5EF4-FFF2-40B4-BE49-F238E27FC236}">
                <a16:creationId xmlns:a16="http://schemas.microsoft.com/office/drawing/2014/main" id="{AF72475C-E20E-0C48-B1FD-1207168E056C}"/>
              </a:ext>
            </a:extLst>
          </p:cNvPr>
          <p:cNvSpPr>
            <a:spLocks noChangeArrowheads="1"/>
          </p:cNvSpPr>
          <p:nvPr/>
        </p:nvSpPr>
        <p:spPr bwMode="auto">
          <a:xfrm>
            <a:off x="16796664"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2"/>
          </a:solidFill>
          <a:ln>
            <a:noFill/>
          </a:ln>
          <a:effectLst/>
        </p:spPr>
        <p:txBody>
          <a:bodyPr wrap="square" anchor="ctr">
            <a:noAutofit/>
          </a:bodyPr>
          <a:lstStyle/>
          <a:p>
            <a:endParaRPr lang="en-US"/>
          </a:p>
        </p:txBody>
      </p:sp>
      <p:sp>
        <p:nvSpPr>
          <p:cNvPr id="68" name="Freeform 3">
            <a:extLst>
              <a:ext uri="{FF2B5EF4-FFF2-40B4-BE49-F238E27FC236}">
                <a16:creationId xmlns:a16="http://schemas.microsoft.com/office/drawing/2014/main" id="{F4F3F00A-CD40-5F43-BB65-979DFAB43E7B}"/>
              </a:ext>
            </a:extLst>
          </p:cNvPr>
          <p:cNvSpPr>
            <a:spLocks noChangeArrowheads="1"/>
          </p:cNvSpPr>
          <p:nvPr/>
        </p:nvSpPr>
        <p:spPr bwMode="auto">
          <a:xfrm>
            <a:off x="22178930" y="5834014"/>
            <a:ext cx="346606" cy="1366291"/>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9" name="Freeform 4">
            <a:extLst>
              <a:ext uri="{FF2B5EF4-FFF2-40B4-BE49-F238E27FC236}">
                <a16:creationId xmlns:a16="http://schemas.microsoft.com/office/drawing/2014/main" id="{63F3DEE0-F5B3-F74D-BE96-514B06FBA00A}"/>
              </a:ext>
            </a:extLst>
          </p:cNvPr>
          <p:cNvSpPr>
            <a:spLocks noChangeArrowheads="1"/>
          </p:cNvSpPr>
          <p:nvPr/>
        </p:nvSpPr>
        <p:spPr bwMode="auto">
          <a:xfrm>
            <a:off x="20793941" y="5834014"/>
            <a:ext cx="346607" cy="1366291"/>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0" name="Freeform 5">
            <a:extLst>
              <a:ext uri="{FF2B5EF4-FFF2-40B4-BE49-F238E27FC236}">
                <a16:creationId xmlns:a16="http://schemas.microsoft.com/office/drawing/2014/main" id="{E5C407BD-C1EA-3445-B838-08DF0E8FFC64}"/>
              </a:ext>
            </a:extLst>
          </p:cNvPr>
          <p:cNvSpPr>
            <a:spLocks noChangeArrowheads="1"/>
          </p:cNvSpPr>
          <p:nvPr/>
        </p:nvSpPr>
        <p:spPr bwMode="auto">
          <a:xfrm>
            <a:off x="21445447" y="5713205"/>
            <a:ext cx="428584" cy="937707"/>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 name="Freeform 15">
            <a:extLst>
              <a:ext uri="{FF2B5EF4-FFF2-40B4-BE49-F238E27FC236}">
                <a16:creationId xmlns:a16="http://schemas.microsoft.com/office/drawing/2014/main" id="{DC1F3973-540A-1D48-8CC2-298A83185A87}"/>
              </a:ext>
            </a:extLst>
          </p:cNvPr>
          <p:cNvSpPr>
            <a:spLocks noChangeArrowheads="1"/>
          </p:cNvSpPr>
          <p:nvPr/>
        </p:nvSpPr>
        <p:spPr bwMode="auto">
          <a:xfrm>
            <a:off x="21028368" y="5713205"/>
            <a:ext cx="1264179" cy="1488538"/>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 name="Freeform 87">
            <a:extLst>
              <a:ext uri="{FF2B5EF4-FFF2-40B4-BE49-F238E27FC236}">
                <a16:creationId xmlns:a16="http://schemas.microsoft.com/office/drawing/2014/main" id="{677A5159-9A5E-F348-A350-773E6BACC897}"/>
              </a:ext>
            </a:extLst>
          </p:cNvPr>
          <p:cNvSpPr>
            <a:spLocks noChangeArrowheads="1"/>
          </p:cNvSpPr>
          <p:nvPr/>
        </p:nvSpPr>
        <p:spPr bwMode="auto">
          <a:xfrm>
            <a:off x="21445447" y="5671497"/>
            <a:ext cx="438326" cy="203898"/>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89" name="Freeform 88">
            <a:extLst>
              <a:ext uri="{FF2B5EF4-FFF2-40B4-BE49-F238E27FC236}">
                <a16:creationId xmlns:a16="http://schemas.microsoft.com/office/drawing/2014/main" id="{75CD22F6-6EF3-3B45-B46A-52895CA69DD2}"/>
              </a:ext>
            </a:extLst>
          </p:cNvPr>
          <p:cNvSpPr>
            <a:spLocks noChangeArrowheads="1"/>
          </p:cNvSpPr>
          <p:nvPr/>
        </p:nvSpPr>
        <p:spPr bwMode="auto">
          <a:xfrm>
            <a:off x="21567694" y="5803811"/>
            <a:ext cx="193831" cy="846775"/>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3"/>
          </a:solidFill>
          <a:ln>
            <a:noFill/>
          </a:ln>
          <a:effectLst/>
        </p:spPr>
        <p:txBody>
          <a:bodyPr wrap="square" anchor="ctr">
            <a:noAutofit/>
          </a:bodyPr>
          <a:lstStyle/>
          <a:p>
            <a:endParaRPr lang="en-US"/>
          </a:p>
        </p:txBody>
      </p:sp>
      <p:sp>
        <p:nvSpPr>
          <p:cNvPr id="90" name="Rectangle 89">
            <a:extLst>
              <a:ext uri="{FF2B5EF4-FFF2-40B4-BE49-F238E27FC236}">
                <a16:creationId xmlns:a16="http://schemas.microsoft.com/office/drawing/2014/main" id="{6125C0B2-82AB-1F41-84EC-608D559E895C}"/>
              </a:ext>
            </a:extLst>
          </p:cNvPr>
          <p:cNvSpPr/>
          <p:nvPr/>
        </p:nvSpPr>
        <p:spPr>
          <a:xfrm>
            <a:off x="14665311"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Suppliers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sp>
        <p:nvSpPr>
          <p:cNvPr id="91" name="Rectangle 90">
            <a:extLst>
              <a:ext uri="{FF2B5EF4-FFF2-40B4-BE49-F238E27FC236}">
                <a16:creationId xmlns:a16="http://schemas.microsoft.com/office/drawing/2014/main" id="{21F82DF7-1177-0F49-A0C5-90ECC9E1FC28}"/>
              </a:ext>
            </a:extLst>
          </p:cNvPr>
          <p:cNvSpPr/>
          <p:nvPr/>
        </p:nvSpPr>
        <p:spPr>
          <a:xfrm>
            <a:off x="19481645" y="7465834"/>
            <a:ext cx="4356188"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Community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nvGrpSpPr>
          <p:cNvPr id="97" name="Group 96">
            <a:extLst>
              <a:ext uri="{FF2B5EF4-FFF2-40B4-BE49-F238E27FC236}">
                <a16:creationId xmlns:a16="http://schemas.microsoft.com/office/drawing/2014/main" id="{7324E494-8248-E94D-9AE6-B2429A7BB2B5}"/>
              </a:ext>
            </a:extLst>
          </p:cNvPr>
          <p:cNvGrpSpPr/>
          <p:nvPr/>
        </p:nvGrpSpPr>
        <p:grpSpPr>
          <a:xfrm>
            <a:off x="21106060" y="4458099"/>
            <a:ext cx="1104640" cy="1408550"/>
            <a:chOff x="9210466" y="8773455"/>
            <a:chExt cx="1040070" cy="1326216"/>
          </a:xfrm>
        </p:grpSpPr>
        <p:sp>
          <p:nvSpPr>
            <p:cNvPr id="98" name="Freeform 97">
              <a:extLst>
                <a:ext uri="{FF2B5EF4-FFF2-40B4-BE49-F238E27FC236}">
                  <a16:creationId xmlns:a16="http://schemas.microsoft.com/office/drawing/2014/main" id="{226CA15E-11F9-7B49-9924-21C05C40FF2C}"/>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99" name="Freeform 9">
              <a:extLst>
                <a:ext uri="{FF2B5EF4-FFF2-40B4-BE49-F238E27FC236}">
                  <a16:creationId xmlns:a16="http://schemas.microsoft.com/office/drawing/2014/main" id="{E83198C8-B3BA-BA4A-BDAF-E7857667323B}"/>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00" name="Freeform 10">
              <a:extLst>
                <a:ext uri="{FF2B5EF4-FFF2-40B4-BE49-F238E27FC236}">
                  <a16:creationId xmlns:a16="http://schemas.microsoft.com/office/drawing/2014/main" id="{33580444-1CA4-CC4F-BBA7-F5BE4A330264}"/>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01" name="Freeform 13">
              <a:extLst>
                <a:ext uri="{FF2B5EF4-FFF2-40B4-BE49-F238E27FC236}">
                  <a16:creationId xmlns:a16="http://schemas.microsoft.com/office/drawing/2014/main" id="{6DD679A4-8575-FC45-9955-5BA6E6DAD7A8}"/>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02" name="Freeform 14">
              <a:extLst>
                <a:ext uri="{FF2B5EF4-FFF2-40B4-BE49-F238E27FC236}">
                  <a16:creationId xmlns:a16="http://schemas.microsoft.com/office/drawing/2014/main" id="{3F8558D7-A3AD-9044-9F6B-9E306C89158D}"/>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Tree>
    <p:extLst>
      <p:ext uri="{BB962C8B-B14F-4D97-AF65-F5344CB8AC3E}">
        <p14:creationId xmlns:p14="http://schemas.microsoft.com/office/powerpoint/2010/main" val="40497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71" name="Chart 70">
            <a:extLst>
              <a:ext uri="{FF2B5EF4-FFF2-40B4-BE49-F238E27FC236}">
                <a16:creationId xmlns:a16="http://schemas.microsoft.com/office/drawing/2014/main" id="{1EEB7EC3-5576-2746-8DBA-E8C89296D158}"/>
              </a:ext>
            </a:extLst>
          </p:cNvPr>
          <p:cNvGraphicFramePr/>
          <p:nvPr>
            <p:extLst>
              <p:ext uri="{D42A27DB-BD31-4B8C-83A1-F6EECF244321}">
                <p14:modId xmlns:p14="http://schemas.microsoft.com/office/powerpoint/2010/main" val="234287092"/>
              </p:ext>
            </p:extLst>
          </p:nvPr>
        </p:nvGraphicFramePr>
        <p:xfrm>
          <a:off x="1679017" y="3783991"/>
          <a:ext cx="13613256" cy="67486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2" name="Chart 71">
            <a:extLst>
              <a:ext uri="{FF2B5EF4-FFF2-40B4-BE49-F238E27FC236}">
                <a16:creationId xmlns:a16="http://schemas.microsoft.com/office/drawing/2014/main" id="{3DC22854-A9AC-D74C-A359-6E434C0FD8AF}"/>
              </a:ext>
            </a:extLst>
          </p:cNvPr>
          <p:cNvGraphicFramePr/>
          <p:nvPr>
            <p:extLst>
              <p:ext uri="{D42A27DB-BD31-4B8C-83A1-F6EECF244321}">
                <p14:modId xmlns:p14="http://schemas.microsoft.com/office/powerpoint/2010/main" val="3909946764"/>
              </p:ext>
            </p:extLst>
          </p:nvPr>
        </p:nvGraphicFramePr>
        <p:xfrm>
          <a:off x="15292273" y="3783991"/>
          <a:ext cx="7406362" cy="674865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a:extLst>
              <a:ext uri="{FF2B5EF4-FFF2-40B4-BE49-F238E27FC236}">
                <a16:creationId xmlns:a16="http://schemas.microsoft.com/office/drawing/2014/main" id="{6AC43460-FFC6-6E4C-A056-3B2C3653F71A}"/>
              </a:ext>
            </a:extLst>
          </p:cNvPr>
          <p:cNvGrpSpPr/>
          <p:nvPr/>
        </p:nvGrpSpPr>
        <p:grpSpPr>
          <a:xfrm>
            <a:off x="1770457" y="11248289"/>
            <a:ext cx="6107450" cy="1384995"/>
            <a:chOff x="1770457" y="11248289"/>
            <a:chExt cx="6107450" cy="1384995"/>
          </a:xfrm>
        </p:grpSpPr>
        <p:sp>
          <p:nvSpPr>
            <p:cNvPr id="92" name="Freeform 91">
              <a:extLst>
                <a:ext uri="{FF2B5EF4-FFF2-40B4-BE49-F238E27FC236}">
                  <a16:creationId xmlns:a16="http://schemas.microsoft.com/office/drawing/2014/main" id="{3674A9AC-F35D-1848-BD7D-12EB7E9F33DB}"/>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56">
              <a:extLst>
                <a:ext uri="{FF2B5EF4-FFF2-40B4-BE49-F238E27FC236}">
                  <a16:creationId xmlns:a16="http://schemas.microsoft.com/office/drawing/2014/main" id="{D4E4635F-86D6-6349-8B94-C61B96F64FB1}"/>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94" name="Group 93">
            <a:extLst>
              <a:ext uri="{FF2B5EF4-FFF2-40B4-BE49-F238E27FC236}">
                <a16:creationId xmlns:a16="http://schemas.microsoft.com/office/drawing/2014/main" id="{FB7E2CD6-8120-FB44-AEFC-B35FBC78FCC3}"/>
              </a:ext>
            </a:extLst>
          </p:cNvPr>
          <p:cNvGrpSpPr/>
          <p:nvPr/>
        </p:nvGrpSpPr>
        <p:grpSpPr>
          <a:xfrm>
            <a:off x="9135100" y="11248289"/>
            <a:ext cx="6107450" cy="1384995"/>
            <a:chOff x="1770457" y="11248289"/>
            <a:chExt cx="6107450" cy="1384995"/>
          </a:xfrm>
        </p:grpSpPr>
        <p:sp>
          <p:nvSpPr>
            <p:cNvPr id="95" name="Freeform 94">
              <a:extLst>
                <a:ext uri="{FF2B5EF4-FFF2-40B4-BE49-F238E27FC236}">
                  <a16:creationId xmlns:a16="http://schemas.microsoft.com/office/drawing/2014/main" id="{86DDF4B0-710B-4449-A81C-D28A36838039}"/>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56">
              <a:extLst>
                <a:ext uri="{FF2B5EF4-FFF2-40B4-BE49-F238E27FC236}">
                  <a16:creationId xmlns:a16="http://schemas.microsoft.com/office/drawing/2014/main" id="{72F19B10-ABF8-7741-83C3-B772B4944C2A}"/>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97" name="Group 96">
            <a:extLst>
              <a:ext uri="{FF2B5EF4-FFF2-40B4-BE49-F238E27FC236}">
                <a16:creationId xmlns:a16="http://schemas.microsoft.com/office/drawing/2014/main" id="{1606C603-F70C-8B47-87D7-E4C1088CFF00}"/>
              </a:ext>
            </a:extLst>
          </p:cNvPr>
          <p:cNvGrpSpPr/>
          <p:nvPr/>
        </p:nvGrpSpPr>
        <p:grpSpPr>
          <a:xfrm>
            <a:off x="16499743" y="11248289"/>
            <a:ext cx="6107450" cy="1384995"/>
            <a:chOff x="1770457" y="11248289"/>
            <a:chExt cx="6107450" cy="1384995"/>
          </a:xfrm>
        </p:grpSpPr>
        <p:sp>
          <p:nvSpPr>
            <p:cNvPr id="98" name="Freeform 97">
              <a:extLst>
                <a:ext uri="{FF2B5EF4-FFF2-40B4-BE49-F238E27FC236}">
                  <a16:creationId xmlns:a16="http://schemas.microsoft.com/office/drawing/2014/main" id="{CF48BD1F-8D96-4D43-A499-CBD560232D6D}"/>
                </a:ext>
              </a:extLst>
            </p:cNvPr>
            <p:cNvSpPr/>
            <p:nvPr/>
          </p:nvSpPr>
          <p:spPr>
            <a:xfrm>
              <a:off x="1770457" y="11271530"/>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56">
              <a:extLst>
                <a:ext uri="{FF2B5EF4-FFF2-40B4-BE49-F238E27FC236}">
                  <a16:creationId xmlns:a16="http://schemas.microsoft.com/office/drawing/2014/main" id="{61C0956C-DD33-DC40-94A4-943F3334AA7C}"/>
                </a:ext>
              </a:extLst>
            </p:cNvPr>
            <p:cNvSpPr/>
            <p:nvPr/>
          </p:nvSpPr>
          <p:spPr>
            <a:xfrm flipH="1">
              <a:off x="3240936" y="11248289"/>
              <a:ext cx="4636971"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grpSp>
      <p:grpSp>
        <p:nvGrpSpPr>
          <p:cNvPr id="16" name="Group 15">
            <a:extLst>
              <a:ext uri="{FF2B5EF4-FFF2-40B4-BE49-F238E27FC236}">
                <a16:creationId xmlns:a16="http://schemas.microsoft.com/office/drawing/2014/main" id="{8FDA86EA-A365-3847-A0BD-33D27698BC32}"/>
              </a:ext>
            </a:extLst>
          </p:cNvPr>
          <p:cNvGrpSpPr/>
          <p:nvPr/>
        </p:nvGrpSpPr>
        <p:grpSpPr>
          <a:xfrm>
            <a:off x="17313779" y="6050321"/>
            <a:ext cx="3363350" cy="2215992"/>
            <a:chOff x="16171779" y="7236180"/>
            <a:chExt cx="3363350" cy="2215992"/>
          </a:xfrm>
        </p:grpSpPr>
        <p:sp>
          <p:nvSpPr>
            <p:cNvPr id="17" name="Rectangle 16">
              <a:extLst>
                <a:ext uri="{FF2B5EF4-FFF2-40B4-BE49-F238E27FC236}">
                  <a16:creationId xmlns:a16="http://schemas.microsoft.com/office/drawing/2014/main" id="{CDE17F79-DDB7-A843-AFCC-29466E755DC0}"/>
                </a:ext>
              </a:extLst>
            </p:cNvPr>
            <p:cNvSpPr/>
            <p:nvPr/>
          </p:nvSpPr>
          <p:spPr>
            <a:xfrm>
              <a:off x="16171779" y="7236180"/>
              <a:ext cx="3363350" cy="1015663"/>
            </a:xfrm>
            <a:prstGeom prst="rect">
              <a:avLst/>
            </a:prstGeom>
          </p:spPr>
          <p:txBody>
            <a:bodyPr wrap="square">
              <a:spAutoFit/>
            </a:bodyPr>
            <a:lstStyle/>
            <a:p>
              <a:pPr algn="ct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2020</a:t>
              </a:r>
              <a:endParaRPr lang="en-US" sz="8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18" name="TextBox 17">
              <a:extLst>
                <a:ext uri="{FF2B5EF4-FFF2-40B4-BE49-F238E27FC236}">
                  <a16:creationId xmlns:a16="http://schemas.microsoft.com/office/drawing/2014/main" id="{DF907230-A93F-FF43-A614-796B655559FE}"/>
                </a:ext>
              </a:extLst>
            </p:cNvPr>
            <p:cNvSpPr txBox="1"/>
            <p:nvPr/>
          </p:nvSpPr>
          <p:spPr>
            <a:xfrm>
              <a:off x="16330664" y="8251843"/>
              <a:ext cx="3045580" cy="1200329"/>
            </a:xfrm>
            <a:prstGeom prst="rect">
              <a:avLst/>
            </a:prstGeom>
            <a:noFill/>
          </p:spPr>
          <p:txBody>
            <a:bodyPr wrap="square" rtlCol="0">
              <a:spAutoFit/>
            </a:bodyPr>
            <a:lstStyle/>
            <a:p>
              <a:pPr algn="ctr"/>
              <a:r>
                <a:rPr lang="en-US" sz="24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a:t>
              </a:r>
            </a:p>
          </p:txBody>
        </p:sp>
      </p:grpSp>
    </p:spTree>
    <p:extLst>
      <p:ext uri="{BB962C8B-B14F-4D97-AF65-F5344CB8AC3E}">
        <p14:creationId xmlns:p14="http://schemas.microsoft.com/office/powerpoint/2010/main" val="2824381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0" name="Shape 385">
            <a:extLst>
              <a:ext uri="{FF2B5EF4-FFF2-40B4-BE49-F238E27FC236}">
                <a16:creationId xmlns:a16="http://schemas.microsoft.com/office/drawing/2014/main" id="{C7D91D47-CFEB-004E-B83D-43F9D8128699}"/>
              </a:ext>
            </a:extLst>
          </p:cNvPr>
          <p:cNvSpPr>
            <a:spLocks noChangeArrowheads="1"/>
          </p:cNvSpPr>
          <p:nvPr/>
        </p:nvSpPr>
        <p:spPr bwMode="auto">
          <a:xfrm>
            <a:off x="2748488" y="4184253"/>
            <a:ext cx="3836970" cy="3836808"/>
          </a:xfrm>
          <a:prstGeom prst="ellipse">
            <a:avLst/>
          </a:prstGeom>
          <a:noFill/>
          <a:ln w="63500">
            <a:solidFill>
              <a:schemeClr val="accent1"/>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21" name="Shape 386">
            <a:extLst>
              <a:ext uri="{FF2B5EF4-FFF2-40B4-BE49-F238E27FC236}">
                <a16:creationId xmlns:a16="http://schemas.microsoft.com/office/drawing/2014/main" id="{B3CABCEA-740A-1A45-AEAC-A34F6CE1BA3C}"/>
              </a:ext>
            </a:extLst>
          </p:cNvPr>
          <p:cNvSpPr>
            <a:spLocks noChangeShapeType="1"/>
          </p:cNvSpPr>
          <p:nvPr/>
        </p:nvSpPr>
        <p:spPr bwMode="auto">
          <a:xfrm flipV="1">
            <a:off x="4665096" y="8017391"/>
            <a:ext cx="0" cy="503985"/>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2" name="Shape 387">
            <a:extLst>
              <a:ext uri="{FF2B5EF4-FFF2-40B4-BE49-F238E27FC236}">
                <a16:creationId xmlns:a16="http://schemas.microsoft.com/office/drawing/2014/main" id="{DE9283AB-60A7-674B-8885-19168F9EA8AC}"/>
              </a:ext>
            </a:extLst>
          </p:cNvPr>
          <p:cNvSpPr>
            <a:spLocks noChangeShapeType="1"/>
          </p:cNvSpPr>
          <p:nvPr/>
        </p:nvSpPr>
        <p:spPr bwMode="auto">
          <a:xfrm>
            <a:off x="2420660" y="10796164"/>
            <a:ext cx="4492626" cy="1"/>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3" name="Shape 388">
            <a:extLst>
              <a:ext uri="{FF2B5EF4-FFF2-40B4-BE49-F238E27FC236}">
                <a16:creationId xmlns:a16="http://schemas.microsoft.com/office/drawing/2014/main" id="{A1E649B9-F6CC-0546-B98F-00B12B3AC800}"/>
              </a:ext>
            </a:extLst>
          </p:cNvPr>
          <p:cNvSpPr>
            <a:spLocks noChangeArrowheads="1"/>
          </p:cNvSpPr>
          <p:nvPr/>
        </p:nvSpPr>
        <p:spPr bwMode="auto">
          <a:xfrm>
            <a:off x="3776195" y="8524736"/>
            <a:ext cx="1801214" cy="1801137"/>
          </a:xfrm>
          <a:prstGeom prst="ellipse">
            <a:avLst/>
          </a:prstGeom>
          <a:noFill/>
          <a:ln w="63500">
            <a:solidFill>
              <a:schemeClr val="accent1"/>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24" name="Rectangle 23">
            <a:extLst>
              <a:ext uri="{FF2B5EF4-FFF2-40B4-BE49-F238E27FC236}">
                <a16:creationId xmlns:a16="http://schemas.microsoft.com/office/drawing/2014/main" id="{FC2F4298-17D8-7946-936D-79C499B2ECE6}"/>
              </a:ext>
            </a:extLst>
          </p:cNvPr>
          <p:cNvSpPr/>
          <p:nvPr/>
        </p:nvSpPr>
        <p:spPr>
          <a:xfrm flipH="1">
            <a:off x="3063998"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Desire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6" name="TextBox 25">
            <a:extLst>
              <a:ext uri="{FF2B5EF4-FFF2-40B4-BE49-F238E27FC236}">
                <a16:creationId xmlns:a16="http://schemas.microsoft.com/office/drawing/2014/main" id="{2EF7E63B-9F10-3E4E-9434-5E9338485BCB}"/>
              </a:ext>
            </a:extLst>
          </p:cNvPr>
          <p:cNvSpPr txBox="1"/>
          <p:nvPr/>
        </p:nvSpPr>
        <p:spPr>
          <a:xfrm flipH="1">
            <a:off x="2416906"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7" name="Shape 386">
            <a:extLst>
              <a:ext uri="{FF2B5EF4-FFF2-40B4-BE49-F238E27FC236}">
                <a16:creationId xmlns:a16="http://schemas.microsoft.com/office/drawing/2014/main" id="{4E4AE3F6-EDF0-914B-9314-61FE0748BE07}"/>
              </a:ext>
            </a:extLst>
          </p:cNvPr>
          <p:cNvSpPr>
            <a:spLocks noChangeShapeType="1"/>
          </p:cNvSpPr>
          <p:nvPr/>
        </p:nvSpPr>
        <p:spPr bwMode="auto">
          <a:xfrm flipV="1">
            <a:off x="4665096" y="10303391"/>
            <a:ext cx="0" cy="503985"/>
          </a:xfrm>
          <a:prstGeom prst="line">
            <a:avLst/>
          </a:prstGeom>
          <a:noFill/>
          <a:ln w="63500">
            <a:solidFill>
              <a:schemeClr val="accent1"/>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9" name="Shape 385">
            <a:extLst>
              <a:ext uri="{FF2B5EF4-FFF2-40B4-BE49-F238E27FC236}">
                <a16:creationId xmlns:a16="http://schemas.microsoft.com/office/drawing/2014/main" id="{5D1964BC-D4D6-FD4B-8D03-F88FA6725284}"/>
              </a:ext>
            </a:extLst>
          </p:cNvPr>
          <p:cNvSpPr>
            <a:spLocks noChangeArrowheads="1"/>
          </p:cNvSpPr>
          <p:nvPr/>
        </p:nvSpPr>
        <p:spPr bwMode="auto">
          <a:xfrm>
            <a:off x="7802187" y="4184253"/>
            <a:ext cx="3836970" cy="3836808"/>
          </a:xfrm>
          <a:prstGeom prst="ellipse">
            <a:avLst/>
          </a:prstGeom>
          <a:noFill/>
          <a:ln w="63500">
            <a:solidFill>
              <a:schemeClr val="accent2"/>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0" name="Shape 386">
            <a:extLst>
              <a:ext uri="{FF2B5EF4-FFF2-40B4-BE49-F238E27FC236}">
                <a16:creationId xmlns:a16="http://schemas.microsoft.com/office/drawing/2014/main" id="{AB341D44-2E5C-D546-BF4E-AA7CCCECFD5F}"/>
              </a:ext>
            </a:extLst>
          </p:cNvPr>
          <p:cNvSpPr>
            <a:spLocks noChangeShapeType="1"/>
          </p:cNvSpPr>
          <p:nvPr/>
        </p:nvSpPr>
        <p:spPr bwMode="auto">
          <a:xfrm flipV="1">
            <a:off x="9718795" y="8017391"/>
            <a:ext cx="0" cy="503985"/>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1" name="Shape 387">
            <a:extLst>
              <a:ext uri="{FF2B5EF4-FFF2-40B4-BE49-F238E27FC236}">
                <a16:creationId xmlns:a16="http://schemas.microsoft.com/office/drawing/2014/main" id="{DAF57592-EA19-8F44-9687-40F201A3E349}"/>
              </a:ext>
            </a:extLst>
          </p:cNvPr>
          <p:cNvSpPr>
            <a:spLocks noChangeShapeType="1"/>
          </p:cNvSpPr>
          <p:nvPr/>
        </p:nvSpPr>
        <p:spPr bwMode="auto">
          <a:xfrm>
            <a:off x="7474359" y="10796164"/>
            <a:ext cx="4492626" cy="1"/>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2" name="Shape 388">
            <a:extLst>
              <a:ext uri="{FF2B5EF4-FFF2-40B4-BE49-F238E27FC236}">
                <a16:creationId xmlns:a16="http://schemas.microsoft.com/office/drawing/2014/main" id="{F0711B9B-EB8B-C34C-852E-F4E5E3B659AB}"/>
              </a:ext>
            </a:extLst>
          </p:cNvPr>
          <p:cNvSpPr>
            <a:spLocks noChangeArrowheads="1"/>
          </p:cNvSpPr>
          <p:nvPr/>
        </p:nvSpPr>
        <p:spPr bwMode="auto">
          <a:xfrm>
            <a:off x="8829894" y="8524736"/>
            <a:ext cx="1801214" cy="1801137"/>
          </a:xfrm>
          <a:prstGeom prst="ellipse">
            <a:avLst/>
          </a:prstGeom>
          <a:noFill/>
          <a:ln w="63500">
            <a:solidFill>
              <a:schemeClr val="accent2"/>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3" name="Rectangle 32">
            <a:extLst>
              <a:ext uri="{FF2B5EF4-FFF2-40B4-BE49-F238E27FC236}">
                <a16:creationId xmlns:a16="http://schemas.microsoft.com/office/drawing/2014/main" id="{EC277B9E-CD28-B143-85DA-EA91D03DC68F}"/>
              </a:ext>
            </a:extLst>
          </p:cNvPr>
          <p:cNvSpPr/>
          <p:nvPr/>
        </p:nvSpPr>
        <p:spPr>
          <a:xfrm flipH="1">
            <a:off x="8117697"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Montserrat" charset="0"/>
              </a:rPr>
              <a:t>Awareness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5" name="TextBox 34">
            <a:extLst>
              <a:ext uri="{FF2B5EF4-FFF2-40B4-BE49-F238E27FC236}">
                <a16:creationId xmlns:a16="http://schemas.microsoft.com/office/drawing/2014/main" id="{8951632B-E28B-174E-8BC8-39313CECD65C}"/>
              </a:ext>
            </a:extLst>
          </p:cNvPr>
          <p:cNvSpPr txBox="1"/>
          <p:nvPr/>
        </p:nvSpPr>
        <p:spPr>
          <a:xfrm flipH="1">
            <a:off x="7470605"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6" name="Shape 386">
            <a:extLst>
              <a:ext uri="{FF2B5EF4-FFF2-40B4-BE49-F238E27FC236}">
                <a16:creationId xmlns:a16="http://schemas.microsoft.com/office/drawing/2014/main" id="{6E4F725A-0EFC-6342-AA1B-37A8F1084778}"/>
              </a:ext>
            </a:extLst>
          </p:cNvPr>
          <p:cNvSpPr>
            <a:spLocks noChangeShapeType="1"/>
          </p:cNvSpPr>
          <p:nvPr/>
        </p:nvSpPr>
        <p:spPr bwMode="auto">
          <a:xfrm flipV="1">
            <a:off x="9718795" y="10303391"/>
            <a:ext cx="0" cy="503985"/>
          </a:xfrm>
          <a:prstGeom prst="line">
            <a:avLst/>
          </a:prstGeom>
          <a:noFill/>
          <a:ln w="63500">
            <a:solidFill>
              <a:schemeClr val="accent2"/>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8" name="Shape 385">
            <a:extLst>
              <a:ext uri="{FF2B5EF4-FFF2-40B4-BE49-F238E27FC236}">
                <a16:creationId xmlns:a16="http://schemas.microsoft.com/office/drawing/2014/main" id="{DF0B115B-EFB6-9B47-9823-6945273E02C7}"/>
              </a:ext>
            </a:extLst>
          </p:cNvPr>
          <p:cNvSpPr>
            <a:spLocks noChangeArrowheads="1"/>
          </p:cNvSpPr>
          <p:nvPr/>
        </p:nvSpPr>
        <p:spPr bwMode="auto">
          <a:xfrm>
            <a:off x="12742246" y="4184253"/>
            <a:ext cx="3836970" cy="3836808"/>
          </a:xfrm>
          <a:prstGeom prst="ellipse">
            <a:avLst/>
          </a:prstGeom>
          <a:noFill/>
          <a:ln w="63500">
            <a:solidFill>
              <a:schemeClr val="accent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39" name="Shape 386">
            <a:extLst>
              <a:ext uri="{FF2B5EF4-FFF2-40B4-BE49-F238E27FC236}">
                <a16:creationId xmlns:a16="http://schemas.microsoft.com/office/drawing/2014/main" id="{5EA526B0-CF75-3449-B062-3B65704D18CF}"/>
              </a:ext>
            </a:extLst>
          </p:cNvPr>
          <p:cNvSpPr>
            <a:spLocks noChangeShapeType="1"/>
          </p:cNvSpPr>
          <p:nvPr/>
        </p:nvSpPr>
        <p:spPr bwMode="auto">
          <a:xfrm flipV="1">
            <a:off x="14658854" y="8017391"/>
            <a:ext cx="0" cy="503985"/>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0" name="Shape 387">
            <a:extLst>
              <a:ext uri="{FF2B5EF4-FFF2-40B4-BE49-F238E27FC236}">
                <a16:creationId xmlns:a16="http://schemas.microsoft.com/office/drawing/2014/main" id="{EE131279-F21A-AA46-A53A-E4ABB7A210C7}"/>
              </a:ext>
            </a:extLst>
          </p:cNvPr>
          <p:cNvSpPr>
            <a:spLocks noChangeShapeType="1"/>
          </p:cNvSpPr>
          <p:nvPr/>
        </p:nvSpPr>
        <p:spPr bwMode="auto">
          <a:xfrm>
            <a:off x="12414418" y="10796164"/>
            <a:ext cx="4492626" cy="1"/>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1" name="Shape 388">
            <a:extLst>
              <a:ext uri="{FF2B5EF4-FFF2-40B4-BE49-F238E27FC236}">
                <a16:creationId xmlns:a16="http://schemas.microsoft.com/office/drawing/2014/main" id="{E20E6AEF-F58D-1E4E-A1BA-7F1A65BE72CA}"/>
              </a:ext>
            </a:extLst>
          </p:cNvPr>
          <p:cNvSpPr>
            <a:spLocks noChangeArrowheads="1"/>
          </p:cNvSpPr>
          <p:nvPr/>
        </p:nvSpPr>
        <p:spPr bwMode="auto">
          <a:xfrm>
            <a:off x="13769953" y="8524736"/>
            <a:ext cx="1801214" cy="1801137"/>
          </a:xfrm>
          <a:prstGeom prst="ellipse">
            <a:avLst/>
          </a:prstGeom>
          <a:noFill/>
          <a:ln w="63500">
            <a:solidFill>
              <a:schemeClr val="accent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42" name="Rectangle 41">
            <a:extLst>
              <a:ext uri="{FF2B5EF4-FFF2-40B4-BE49-F238E27FC236}">
                <a16:creationId xmlns:a16="http://schemas.microsoft.com/office/drawing/2014/main" id="{1B8332AC-B8D4-2B44-8BD9-74AF79414A7D}"/>
              </a:ext>
            </a:extLst>
          </p:cNvPr>
          <p:cNvSpPr/>
          <p:nvPr/>
        </p:nvSpPr>
        <p:spPr>
          <a:xfrm flipH="1">
            <a:off x="13057756"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Knowledge</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44" name="TextBox 43">
            <a:extLst>
              <a:ext uri="{FF2B5EF4-FFF2-40B4-BE49-F238E27FC236}">
                <a16:creationId xmlns:a16="http://schemas.microsoft.com/office/drawing/2014/main" id="{B9CD0C86-78DB-BD43-9A1C-05B7B7D18D59}"/>
              </a:ext>
            </a:extLst>
          </p:cNvPr>
          <p:cNvSpPr txBox="1"/>
          <p:nvPr/>
        </p:nvSpPr>
        <p:spPr>
          <a:xfrm flipH="1">
            <a:off x="12410664" y="11597002"/>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45" name="Shape 386">
            <a:extLst>
              <a:ext uri="{FF2B5EF4-FFF2-40B4-BE49-F238E27FC236}">
                <a16:creationId xmlns:a16="http://schemas.microsoft.com/office/drawing/2014/main" id="{22952C60-B1D5-964D-8C1A-12EA5E50107C}"/>
              </a:ext>
            </a:extLst>
          </p:cNvPr>
          <p:cNvSpPr>
            <a:spLocks noChangeShapeType="1"/>
          </p:cNvSpPr>
          <p:nvPr/>
        </p:nvSpPr>
        <p:spPr bwMode="auto">
          <a:xfrm flipV="1">
            <a:off x="14658854" y="10303391"/>
            <a:ext cx="0" cy="503985"/>
          </a:xfrm>
          <a:prstGeom prst="line">
            <a:avLst/>
          </a:prstGeom>
          <a:noFill/>
          <a:ln w="63500">
            <a:solidFill>
              <a:schemeClr val="accent3"/>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47" name="Shape 385">
            <a:extLst>
              <a:ext uri="{FF2B5EF4-FFF2-40B4-BE49-F238E27FC236}">
                <a16:creationId xmlns:a16="http://schemas.microsoft.com/office/drawing/2014/main" id="{A719CC25-CBE1-8247-9EB8-A296754BA681}"/>
              </a:ext>
            </a:extLst>
          </p:cNvPr>
          <p:cNvSpPr>
            <a:spLocks noChangeArrowheads="1"/>
          </p:cNvSpPr>
          <p:nvPr/>
        </p:nvSpPr>
        <p:spPr bwMode="auto">
          <a:xfrm>
            <a:off x="17795945" y="4184253"/>
            <a:ext cx="3836970" cy="3836808"/>
          </a:xfrm>
          <a:prstGeom prst="ellipse">
            <a:avLst/>
          </a:prstGeom>
          <a:noFill/>
          <a:ln w="63500">
            <a:solidFill>
              <a:schemeClr val="accent4"/>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48" name="Shape 386">
            <a:extLst>
              <a:ext uri="{FF2B5EF4-FFF2-40B4-BE49-F238E27FC236}">
                <a16:creationId xmlns:a16="http://schemas.microsoft.com/office/drawing/2014/main" id="{05D4845D-D709-8E4F-BC3C-0B7122806CC1}"/>
              </a:ext>
            </a:extLst>
          </p:cNvPr>
          <p:cNvSpPr>
            <a:spLocks noChangeShapeType="1"/>
          </p:cNvSpPr>
          <p:nvPr/>
        </p:nvSpPr>
        <p:spPr bwMode="auto">
          <a:xfrm flipV="1">
            <a:off x="19712553" y="8017391"/>
            <a:ext cx="0" cy="503985"/>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52" name="Shape 387">
            <a:extLst>
              <a:ext uri="{FF2B5EF4-FFF2-40B4-BE49-F238E27FC236}">
                <a16:creationId xmlns:a16="http://schemas.microsoft.com/office/drawing/2014/main" id="{D539FEF6-0D5F-FD45-B6A6-ABBF715772BA}"/>
              </a:ext>
            </a:extLst>
          </p:cNvPr>
          <p:cNvSpPr>
            <a:spLocks noChangeShapeType="1"/>
          </p:cNvSpPr>
          <p:nvPr/>
        </p:nvSpPr>
        <p:spPr bwMode="auto">
          <a:xfrm>
            <a:off x="17468117" y="10796164"/>
            <a:ext cx="4492626" cy="1"/>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53" name="Shape 388">
            <a:extLst>
              <a:ext uri="{FF2B5EF4-FFF2-40B4-BE49-F238E27FC236}">
                <a16:creationId xmlns:a16="http://schemas.microsoft.com/office/drawing/2014/main" id="{E3853472-1BE3-1D45-9414-9F73FBA483E6}"/>
              </a:ext>
            </a:extLst>
          </p:cNvPr>
          <p:cNvSpPr>
            <a:spLocks noChangeArrowheads="1"/>
          </p:cNvSpPr>
          <p:nvPr/>
        </p:nvSpPr>
        <p:spPr bwMode="auto">
          <a:xfrm>
            <a:off x="18823652" y="8524736"/>
            <a:ext cx="1801214" cy="1801137"/>
          </a:xfrm>
          <a:prstGeom prst="ellipse">
            <a:avLst/>
          </a:prstGeom>
          <a:noFill/>
          <a:ln w="63500">
            <a:solidFill>
              <a:schemeClr val="accent4"/>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lvl1pPr>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1pPr>
            <a:lvl2pPr marL="742950" indent="-28575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2pPr>
            <a:lvl3pPr marL="11430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3pPr>
            <a:lvl4pPr marL="16002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4pPr>
            <a:lvl5pPr marL="2057400" indent="-228600">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5pPr>
            <a:lvl6pPr marL="25146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6pPr>
            <a:lvl7pPr marL="29718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7pPr>
            <a:lvl8pPr marL="34290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8pPr>
            <a:lvl9pPr marL="3886200" indent="-228600" defTabSz="825500" eaLnBrk="0" fontAlgn="base" hangingPunct="0">
              <a:spcBef>
                <a:spcPct val="0"/>
              </a:spcBef>
              <a:spcAft>
                <a:spcPct val="0"/>
              </a:spcAft>
              <a:defRPr sz="5000">
                <a:solidFill>
                  <a:srgbClr val="000000"/>
                </a:solidFill>
                <a:latin typeface="Helvetica Light" panose="020B0403020202020204" pitchFamily="34" charset="0"/>
                <a:ea typeface="Helvetica Light" panose="020B0403020202020204" pitchFamily="34" charset="0"/>
                <a:cs typeface="Helvetica Light" panose="020B0403020202020204" pitchFamily="34" charset="0"/>
                <a:sym typeface="Helvetica Light" panose="020B0403020202020204" pitchFamily="34" charset="0"/>
              </a:defRPr>
            </a:lvl9pPr>
          </a:lstStyle>
          <a:p>
            <a:pPr algn="ctr" eaLnBrk="1"/>
            <a:endParaRPr lang="en-US" altLang="en-US" sz="3200">
              <a:solidFill>
                <a:srgbClr val="FFFFFF"/>
              </a:solidFill>
            </a:endParaRPr>
          </a:p>
        </p:txBody>
      </p:sp>
      <p:sp>
        <p:nvSpPr>
          <p:cNvPr id="54" name="Rectangle 53">
            <a:extLst>
              <a:ext uri="{FF2B5EF4-FFF2-40B4-BE49-F238E27FC236}">
                <a16:creationId xmlns:a16="http://schemas.microsoft.com/office/drawing/2014/main" id="{4679A994-37E3-834F-A700-EA680DF4E193}"/>
              </a:ext>
            </a:extLst>
          </p:cNvPr>
          <p:cNvSpPr/>
          <p:nvPr/>
        </p:nvSpPr>
        <p:spPr>
          <a:xfrm flipH="1">
            <a:off x="18111455" y="10943290"/>
            <a:ext cx="3259254" cy="646331"/>
          </a:xfrm>
          <a:prstGeom prst="rect">
            <a:avLst/>
          </a:prstGeom>
        </p:spPr>
        <p:txBody>
          <a:bodyPr wrap="square">
            <a:spAutoFit/>
          </a:bodyPr>
          <a:lstStyle/>
          <a:p>
            <a:pPr algn="ctr"/>
            <a:r>
              <a:rPr lang="en-US" dirty="0">
                <a:solidFill>
                  <a:schemeClr val="tx2"/>
                </a:solidFill>
                <a:latin typeface="Roboto Medium" panose="02000000000000000000" pitchFamily="2" charset="0"/>
                <a:ea typeface="Roboto Medium" panose="02000000000000000000" pitchFamily="2" charset="0"/>
                <a:cs typeface="Poppins" pitchFamily="2" charset="77"/>
              </a:rPr>
              <a:t>Action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56" name="TextBox 55">
            <a:extLst>
              <a:ext uri="{FF2B5EF4-FFF2-40B4-BE49-F238E27FC236}">
                <a16:creationId xmlns:a16="http://schemas.microsoft.com/office/drawing/2014/main" id="{62150F20-45FC-4D4C-AD3E-1CED4E5DC807}"/>
              </a:ext>
            </a:extLst>
          </p:cNvPr>
          <p:cNvSpPr txBox="1"/>
          <p:nvPr/>
        </p:nvSpPr>
        <p:spPr>
          <a:xfrm flipH="1">
            <a:off x="17464363" y="11589621"/>
            <a:ext cx="4496380" cy="1384995"/>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57" name="Shape 386">
            <a:extLst>
              <a:ext uri="{FF2B5EF4-FFF2-40B4-BE49-F238E27FC236}">
                <a16:creationId xmlns:a16="http://schemas.microsoft.com/office/drawing/2014/main" id="{4C999912-EB5A-B24D-9E91-847DE6F300EC}"/>
              </a:ext>
            </a:extLst>
          </p:cNvPr>
          <p:cNvSpPr>
            <a:spLocks noChangeShapeType="1"/>
          </p:cNvSpPr>
          <p:nvPr/>
        </p:nvSpPr>
        <p:spPr bwMode="auto">
          <a:xfrm flipV="1">
            <a:off x="19712553" y="10303391"/>
            <a:ext cx="0" cy="503985"/>
          </a:xfrm>
          <a:prstGeom prst="line">
            <a:avLst/>
          </a:prstGeom>
          <a:noFill/>
          <a:ln w="63500">
            <a:solidFill>
              <a:schemeClr val="accent4"/>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grpSp>
        <p:nvGrpSpPr>
          <p:cNvPr id="5" name="Group 4">
            <a:extLst>
              <a:ext uri="{FF2B5EF4-FFF2-40B4-BE49-F238E27FC236}">
                <a16:creationId xmlns:a16="http://schemas.microsoft.com/office/drawing/2014/main" id="{26A2FD32-29EB-C342-81BA-85E1B4EC69E6}"/>
              </a:ext>
            </a:extLst>
          </p:cNvPr>
          <p:cNvGrpSpPr/>
          <p:nvPr/>
        </p:nvGrpSpPr>
        <p:grpSpPr>
          <a:xfrm>
            <a:off x="3019032" y="4512419"/>
            <a:ext cx="3279482" cy="3178836"/>
            <a:chOff x="2434681" y="14893644"/>
            <a:chExt cx="3639321" cy="3527632"/>
          </a:xfrm>
        </p:grpSpPr>
        <p:graphicFrame>
          <p:nvGraphicFramePr>
            <p:cNvPr id="58" name="Chart 57">
              <a:extLst>
                <a:ext uri="{FF2B5EF4-FFF2-40B4-BE49-F238E27FC236}">
                  <a16:creationId xmlns:a16="http://schemas.microsoft.com/office/drawing/2014/main" id="{214FD2AB-B3AF-AD4D-AA20-469ADECE6439}"/>
                </a:ext>
              </a:extLst>
            </p:cNvPr>
            <p:cNvGraphicFramePr/>
            <p:nvPr>
              <p:extLst>
                <p:ext uri="{D42A27DB-BD31-4B8C-83A1-F6EECF244321}">
                  <p14:modId xmlns:p14="http://schemas.microsoft.com/office/powerpoint/2010/main" val="1382764115"/>
                </p:ext>
              </p:extLst>
            </p:nvPr>
          </p:nvGraphicFramePr>
          <p:xfrm>
            <a:off x="2434681" y="14893644"/>
            <a:ext cx="3639321" cy="3527632"/>
          </p:xfrm>
          <a:graphic>
            <a:graphicData uri="http://schemas.openxmlformats.org/drawingml/2006/chart">
              <c:chart xmlns:c="http://schemas.openxmlformats.org/drawingml/2006/chart" xmlns:r="http://schemas.openxmlformats.org/officeDocument/2006/relationships" r:id="rId2"/>
            </a:graphicData>
          </a:graphic>
        </p:graphicFrame>
        <p:sp>
          <p:nvSpPr>
            <p:cNvPr id="59" name="TextBox 58">
              <a:extLst>
                <a:ext uri="{FF2B5EF4-FFF2-40B4-BE49-F238E27FC236}">
                  <a16:creationId xmlns:a16="http://schemas.microsoft.com/office/drawing/2014/main" id="{E9E0D9A3-0E5B-CE46-9CE5-8B74FC4A5375}"/>
                </a:ext>
              </a:extLst>
            </p:cNvPr>
            <p:cNvSpPr txBox="1"/>
            <p:nvPr/>
          </p:nvSpPr>
          <p:spPr>
            <a:xfrm>
              <a:off x="2841951" y="16106479"/>
              <a:ext cx="28247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grpSp>
      <p:grpSp>
        <p:nvGrpSpPr>
          <p:cNvPr id="6" name="Group 5">
            <a:extLst>
              <a:ext uri="{FF2B5EF4-FFF2-40B4-BE49-F238E27FC236}">
                <a16:creationId xmlns:a16="http://schemas.microsoft.com/office/drawing/2014/main" id="{4F50B57F-1FAF-D447-8552-986F5858CB7A}"/>
              </a:ext>
            </a:extLst>
          </p:cNvPr>
          <p:cNvGrpSpPr/>
          <p:nvPr/>
        </p:nvGrpSpPr>
        <p:grpSpPr>
          <a:xfrm>
            <a:off x="8079054" y="4512419"/>
            <a:ext cx="3279482" cy="3178836"/>
            <a:chOff x="8801624" y="14893644"/>
            <a:chExt cx="3639321" cy="3527632"/>
          </a:xfrm>
        </p:grpSpPr>
        <p:graphicFrame>
          <p:nvGraphicFramePr>
            <p:cNvPr id="60" name="Chart 59">
              <a:extLst>
                <a:ext uri="{FF2B5EF4-FFF2-40B4-BE49-F238E27FC236}">
                  <a16:creationId xmlns:a16="http://schemas.microsoft.com/office/drawing/2014/main" id="{C3919FEA-702A-CF42-B76A-6980D67399CC}"/>
                </a:ext>
              </a:extLst>
            </p:cNvPr>
            <p:cNvGraphicFramePr/>
            <p:nvPr>
              <p:extLst>
                <p:ext uri="{D42A27DB-BD31-4B8C-83A1-F6EECF244321}">
                  <p14:modId xmlns:p14="http://schemas.microsoft.com/office/powerpoint/2010/main" val="543019033"/>
                </p:ext>
              </p:extLst>
            </p:nvPr>
          </p:nvGraphicFramePr>
          <p:xfrm>
            <a:off x="8801624" y="14893644"/>
            <a:ext cx="3639321" cy="3527632"/>
          </p:xfrm>
          <a:graphic>
            <a:graphicData uri="http://schemas.openxmlformats.org/drawingml/2006/chart">
              <c:chart xmlns:c="http://schemas.openxmlformats.org/drawingml/2006/chart" xmlns:r="http://schemas.openxmlformats.org/officeDocument/2006/relationships" r:id="rId3"/>
            </a:graphicData>
          </a:graphic>
        </p:graphicFrame>
        <p:sp>
          <p:nvSpPr>
            <p:cNvPr id="61" name="TextBox 60">
              <a:extLst>
                <a:ext uri="{FF2B5EF4-FFF2-40B4-BE49-F238E27FC236}">
                  <a16:creationId xmlns:a16="http://schemas.microsoft.com/office/drawing/2014/main" id="{4269152C-7965-7442-8951-4BA6947303EB}"/>
                </a:ext>
              </a:extLst>
            </p:cNvPr>
            <p:cNvSpPr txBox="1"/>
            <p:nvPr/>
          </p:nvSpPr>
          <p:spPr>
            <a:xfrm>
              <a:off x="9208895" y="16106479"/>
              <a:ext cx="28247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40%</a:t>
              </a:r>
            </a:p>
          </p:txBody>
        </p:sp>
      </p:grpSp>
      <p:grpSp>
        <p:nvGrpSpPr>
          <p:cNvPr id="7" name="Group 6">
            <a:extLst>
              <a:ext uri="{FF2B5EF4-FFF2-40B4-BE49-F238E27FC236}">
                <a16:creationId xmlns:a16="http://schemas.microsoft.com/office/drawing/2014/main" id="{BE40BBF8-59C9-4849-A800-2AB58313230D}"/>
              </a:ext>
            </a:extLst>
          </p:cNvPr>
          <p:cNvGrpSpPr/>
          <p:nvPr/>
        </p:nvGrpSpPr>
        <p:grpSpPr>
          <a:xfrm>
            <a:off x="13030819" y="4512419"/>
            <a:ext cx="3279482" cy="3178836"/>
            <a:chOff x="15184331" y="14893644"/>
            <a:chExt cx="3639321" cy="3527632"/>
          </a:xfrm>
        </p:grpSpPr>
        <p:graphicFrame>
          <p:nvGraphicFramePr>
            <p:cNvPr id="62" name="Chart 61">
              <a:extLst>
                <a:ext uri="{FF2B5EF4-FFF2-40B4-BE49-F238E27FC236}">
                  <a16:creationId xmlns:a16="http://schemas.microsoft.com/office/drawing/2014/main" id="{D9742508-ED39-1240-A7FE-4663A9791A20}"/>
                </a:ext>
              </a:extLst>
            </p:cNvPr>
            <p:cNvGraphicFramePr/>
            <p:nvPr>
              <p:extLst>
                <p:ext uri="{D42A27DB-BD31-4B8C-83A1-F6EECF244321}">
                  <p14:modId xmlns:p14="http://schemas.microsoft.com/office/powerpoint/2010/main" val="4000104112"/>
                </p:ext>
              </p:extLst>
            </p:nvPr>
          </p:nvGraphicFramePr>
          <p:xfrm>
            <a:off x="15184331" y="14893644"/>
            <a:ext cx="3639321" cy="3527632"/>
          </p:xfrm>
          <a:graphic>
            <a:graphicData uri="http://schemas.openxmlformats.org/drawingml/2006/chart">
              <c:chart xmlns:c="http://schemas.openxmlformats.org/drawingml/2006/chart" xmlns:r="http://schemas.openxmlformats.org/officeDocument/2006/relationships" r:id="rId4"/>
            </a:graphicData>
          </a:graphic>
        </p:graphicFrame>
        <p:sp>
          <p:nvSpPr>
            <p:cNvPr id="63" name="TextBox 62">
              <a:extLst>
                <a:ext uri="{FF2B5EF4-FFF2-40B4-BE49-F238E27FC236}">
                  <a16:creationId xmlns:a16="http://schemas.microsoft.com/office/drawing/2014/main" id="{E19090D8-29B8-F04D-8871-85B557CA5351}"/>
                </a:ext>
              </a:extLst>
            </p:cNvPr>
            <p:cNvSpPr txBox="1"/>
            <p:nvPr/>
          </p:nvSpPr>
          <p:spPr>
            <a:xfrm>
              <a:off x="15591601" y="16106479"/>
              <a:ext cx="28247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grpSp>
      <p:grpSp>
        <p:nvGrpSpPr>
          <p:cNvPr id="66" name="Group 65">
            <a:extLst>
              <a:ext uri="{FF2B5EF4-FFF2-40B4-BE49-F238E27FC236}">
                <a16:creationId xmlns:a16="http://schemas.microsoft.com/office/drawing/2014/main" id="{555DF0AA-5093-D24F-8F91-A5C879F5CAE3}"/>
              </a:ext>
            </a:extLst>
          </p:cNvPr>
          <p:cNvGrpSpPr/>
          <p:nvPr/>
        </p:nvGrpSpPr>
        <p:grpSpPr>
          <a:xfrm>
            <a:off x="18072812" y="4512419"/>
            <a:ext cx="3279482" cy="3178836"/>
            <a:chOff x="15184331" y="14893644"/>
            <a:chExt cx="3639321" cy="3527632"/>
          </a:xfrm>
        </p:grpSpPr>
        <p:graphicFrame>
          <p:nvGraphicFramePr>
            <p:cNvPr id="67" name="Chart 66">
              <a:extLst>
                <a:ext uri="{FF2B5EF4-FFF2-40B4-BE49-F238E27FC236}">
                  <a16:creationId xmlns:a16="http://schemas.microsoft.com/office/drawing/2014/main" id="{31511096-945E-3D4D-BE0D-741B862616D1}"/>
                </a:ext>
              </a:extLst>
            </p:cNvPr>
            <p:cNvGraphicFramePr/>
            <p:nvPr>
              <p:extLst>
                <p:ext uri="{D42A27DB-BD31-4B8C-83A1-F6EECF244321}">
                  <p14:modId xmlns:p14="http://schemas.microsoft.com/office/powerpoint/2010/main" val="3554347107"/>
                </p:ext>
              </p:extLst>
            </p:nvPr>
          </p:nvGraphicFramePr>
          <p:xfrm>
            <a:off x="15184331" y="14893644"/>
            <a:ext cx="3639321" cy="3527632"/>
          </p:xfrm>
          <a:graphic>
            <a:graphicData uri="http://schemas.openxmlformats.org/drawingml/2006/chart">
              <c:chart xmlns:c="http://schemas.openxmlformats.org/drawingml/2006/chart" xmlns:r="http://schemas.openxmlformats.org/officeDocument/2006/relationships" r:id="rId5"/>
            </a:graphicData>
          </a:graphic>
        </p:graphicFrame>
        <p:sp>
          <p:nvSpPr>
            <p:cNvPr id="68" name="TextBox 67">
              <a:extLst>
                <a:ext uri="{FF2B5EF4-FFF2-40B4-BE49-F238E27FC236}">
                  <a16:creationId xmlns:a16="http://schemas.microsoft.com/office/drawing/2014/main" id="{98CC85E0-832C-4343-B9D4-C12491454F1C}"/>
                </a:ext>
              </a:extLst>
            </p:cNvPr>
            <p:cNvSpPr txBox="1"/>
            <p:nvPr/>
          </p:nvSpPr>
          <p:spPr>
            <a:xfrm>
              <a:off x="15591601" y="16106479"/>
              <a:ext cx="28247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grpSp>
      <p:grpSp>
        <p:nvGrpSpPr>
          <p:cNvPr id="13" name="Group 12">
            <a:extLst>
              <a:ext uri="{FF2B5EF4-FFF2-40B4-BE49-F238E27FC236}">
                <a16:creationId xmlns:a16="http://schemas.microsoft.com/office/drawing/2014/main" id="{A744617B-4454-724F-83B3-D3CA80ED06A2}"/>
              </a:ext>
            </a:extLst>
          </p:cNvPr>
          <p:cNvGrpSpPr/>
          <p:nvPr/>
        </p:nvGrpSpPr>
        <p:grpSpPr>
          <a:xfrm>
            <a:off x="9210466" y="8773455"/>
            <a:ext cx="1040070" cy="1326216"/>
            <a:chOff x="9210466" y="8773455"/>
            <a:chExt cx="1040070" cy="1326216"/>
          </a:xfrm>
        </p:grpSpPr>
        <p:sp>
          <p:nvSpPr>
            <p:cNvPr id="78" name="Freeform 77">
              <a:extLst>
                <a:ext uri="{FF2B5EF4-FFF2-40B4-BE49-F238E27FC236}">
                  <a16:creationId xmlns:a16="http://schemas.microsoft.com/office/drawing/2014/main" id="{CE8D6CB5-1945-4B44-AC89-56AC5B29D568}"/>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79" name="Freeform 9">
              <a:extLst>
                <a:ext uri="{FF2B5EF4-FFF2-40B4-BE49-F238E27FC236}">
                  <a16:creationId xmlns:a16="http://schemas.microsoft.com/office/drawing/2014/main" id="{79A85C15-2F40-9A4E-A59F-D873A14CC047}"/>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80" name="Freeform 10">
              <a:extLst>
                <a:ext uri="{FF2B5EF4-FFF2-40B4-BE49-F238E27FC236}">
                  <a16:creationId xmlns:a16="http://schemas.microsoft.com/office/drawing/2014/main" id="{FA7A2F8D-B9DC-8B47-BC11-2C835F1033F8}"/>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81" name="Freeform 13">
              <a:extLst>
                <a:ext uri="{FF2B5EF4-FFF2-40B4-BE49-F238E27FC236}">
                  <a16:creationId xmlns:a16="http://schemas.microsoft.com/office/drawing/2014/main" id="{63A7F5CD-8AC9-F94D-A533-ECD31539F065}"/>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82" name="Freeform 14">
              <a:extLst>
                <a:ext uri="{FF2B5EF4-FFF2-40B4-BE49-F238E27FC236}">
                  <a16:creationId xmlns:a16="http://schemas.microsoft.com/office/drawing/2014/main" id="{5243FEB6-6786-C442-BD31-39252F0A2DB0}"/>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
        <p:nvSpPr>
          <p:cNvPr id="110" name="Freeform 109">
            <a:extLst>
              <a:ext uri="{FF2B5EF4-FFF2-40B4-BE49-F238E27FC236}">
                <a16:creationId xmlns:a16="http://schemas.microsoft.com/office/drawing/2014/main" id="{142A31B9-AB30-A243-A5F9-C408E76AA39C}"/>
              </a:ext>
            </a:extLst>
          </p:cNvPr>
          <p:cNvSpPr>
            <a:spLocks noChangeArrowheads="1"/>
          </p:cNvSpPr>
          <p:nvPr/>
        </p:nvSpPr>
        <p:spPr bwMode="auto">
          <a:xfrm>
            <a:off x="1925868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11" name="Freeform 9">
            <a:extLst>
              <a:ext uri="{FF2B5EF4-FFF2-40B4-BE49-F238E27FC236}">
                <a16:creationId xmlns:a16="http://schemas.microsoft.com/office/drawing/2014/main" id="{E5FE2D70-09C1-9C49-ABAA-ADD327583C73}"/>
              </a:ext>
            </a:extLst>
          </p:cNvPr>
          <p:cNvSpPr>
            <a:spLocks noChangeArrowheads="1"/>
          </p:cNvSpPr>
          <p:nvPr/>
        </p:nvSpPr>
        <p:spPr bwMode="auto">
          <a:xfrm>
            <a:off x="2007854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12" name="Freeform 10">
            <a:extLst>
              <a:ext uri="{FF2B5EF4-FFF2-40B4-BE49-F238E27FC236}">
                <a16:creationId xmlns:a16="http://schemas.microsoft.com/office/drawing/2014/main" id="{D8243E23-BE94-9D45-B797-04D5EABC7CC7}"/>
              </a:ext>
            </a:extLst>
          </p:cNvPr>
          <p:cNvSpPr>
            <a:spLocks noChangeArrowheads="1"/>
          </p:cNvSpPr>
          <p:nvPr/>
        </p:nvSpPr>
        <p:spPr bwMode="auto">
          <a:xfrm>
            <a:off x="1919251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13" name="Freeform 13">
            <a:extLst>
              <a:ext uri="{FF2B5EF4-FFF2-40B4-BE49-F238E27FC236}">
                <a16:creationId xmlns:a16="http://schemas.microsoft.com/office/drawing/2014/main" id="{6DA4F12F-AB04-0D48-8D0D-64E910050D38}"/>
              </a:ext>
            </a:extLst>
          </p:cNvPr>
          <p:cNvSpPr>
            <a:spLocks noChangeArrowheads="1"/>
          </p:cNvSpPr>
          <p:nvPr/>
        </p:nvSpPr>
        <p:spPr bwMode="auto">
          <a:xfrm>
            <a:off x="1925868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14" name="Freeform 14">
            <a:extLst>
              <a:ext uri="{FF2B5EF4-FFF2-40B4-BE49-F238E27FC236}">
                <a16:creationId xmlns:a16="http://schemas.microsoft.com/office/drawing/2014/main" id="{468E746F-360A-5545-8649-32F08982608F}"/>
              </a:ext>
            </a:extLst>
          </p:cNvPr>
          <p:cNvSpPr>
            <a:spLocks noChangeArrowheads="1"/>
          </p:cNvSpPr>
          <p:nvPr/>
        </p:nvSpPr>
        <p:spPr bwMode="auto">
          <a:xfrm>
            <a:off x="1925868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nvGrpSpPr>
          <p:cNvPr id="115" name="Group 114">
            <a:extLst>
              <a:ext uri="{FF2B5EF4-FFF2-40B4-BE49-F238E27FC236}">
                <a16:creationId xmlns:a16="http://schemas.microsoft.com/office/drawing/2014/main" id="{43FC5F74-C4B3-6C45-803C-AE88E77D7C24}"/>
              </a:ext>
            </a:extLst>
          </p:cNvPr>
          <p:cNvGrpSpPr/>
          <p:nvPr/>
        </p:nvGrpSpPr>
        <p:grpSpPr>
          <a:xfrm>
            <a:off x="4139702" y="8773455"/>
            <a:ext cx="1040070" cy="1326216"/>
            <a:chOff x="9210466" y="8773455"/>
            <a:chExt cx="1040070" cy="1326216"/>
          </a:xfrm>
        </p:grpSpPr>
        <p:sp>
          <p:nvSpPr>
            <p:cNvPr id="116" name="Freeform 115">
              <a:extLst>
                <a:ext uri="{FF2B5EF4-FFF2-40B4-BE49-F238E27FC236}">
                  <a16:creationId xmlns:a16="http://schemas.microsoft.com/office/drawing/2014/main" id="{1926819A-E576-0148-91FF-57FF57EDA55A}"/>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17" name="Freeform 9">
              <a:extLst>
                <a:ext uri="{FF2B5EF4-FFF2-40B4-BE49-F238E27FC236}">
                  <a16:creationId xmlns:a16="http://schemas.microsoft.com/office/drawing/2014/main" id="{BAFDFF47-4DCB-534A-AD7E-089B3CDE2857}"/>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18" name="Freeform 10">
              <a:extLst>
                <a:ext uri="{FF2B5EF4-FFF2-40B4-BE49-F238E27FC236}">
                  <a16:creationId xmlns:a16="http://schemas.microsoft.com/office/drawing/2014/main" id="{E59861CB-52CC-1544-BC20-A9D890D5E12D}"/>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19" name="Freeform 13">
              <a:extLst>
                <a:ext uri="{FF2B5EF4-FFF2-40B4-BE49-F238E27FC236}">
                  <a16:creationId xmlns:a16="http://schemas.microsoft.com/office/drawing/2014/main" id="{E95B3A1B-9585-9C47-A125-CC81E3DBF3F9}"/>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20" name="Freeform 14">
              <a:extLst>
                <a:ext uri="{FF2B5EF4-FFF2-40B4-BE49-F238E27FC236}">
                  <a16:creationId xmlns:a16="http://schemas.microsoft.com/office/drawing/2014/main" id="{D001778C-EE1B-A040-99F0-BDFFE1007323}"/>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grpSp>
        <p:nvGrpSpPr>
          <p:cNvPr id="121" name="Group 120">
            <a:extLst>
              <a:ext uri="{FF2B5EF4-FFF2-40B4-BE49-F238E27FC236}">
                <a16:creationId xmlns:a16="http://schemas.microsoft.com/office/drawing/2014/main" id="{E1BF72B4-87F0-064C-BB9D-41F67828084D}"/>
              </a:ext>
            </a:extLst>
          </p:cNvPr>
          <p:cNvGrpSpPr/>
          <p:nvPr/>
        </p:nvGrpSpPr>
        <p:grpSpPr>
          <a:xfrm>
            <a:off x="14142684" y="8773455"/>
            <a:ext cx="1040070" cy="1326216"/>
            <a:chOff x="9210466" y="8773455"/>
            <a:chExt cx="1040070" cy="1326216"/>
          </a:xfrm>
        </p:grpSpPr>
        <p:sp>
          <p:nvSpPr>
            <p:cNvPr id="122" name="Freeform 121">
              <a:extLst>
                <a:ext uri="{FF2B5EF4-FFF2-40B4-BE49-F238E27FC236}">
                  <a16:creationId xmlns:a16="http://schemas.microsoft.com/office/drawing/2014/main" id="{FC7C5CD4-AE3D-254A-91D9-0F071A098FF2}"/>
                </a:ext>
              </a:extLst>
            </p:cNvPr>
            <p:cNvSpPr>
              <a:spLocks noChangeArrowheads="1"/>
            </p:cNvSpPr>
            <p:nvPr/>
          </p:nvSpPr>
          <p:spPr bwMode="auto">
            <a:xfrm>
              <a:off x="9276633" y="8824115"/>
              <a:ext cx="901297" cy="1275556"/>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tx1">
                <a:lumMod val="20000"/>
                <a:lumOff val="80000"/>
              </a:schemeClr>
            </a:solidFill>
            <a:ln>
              <a:noFill/>
            </a:ln>
            <a:effectLst/>
          </p:spPr>
          <p:txBody>
            <a:bodyPr wrap="square" anchor="ctr">
              <a:noAutofit/>
            </a:bodyPr>
            <a:lstStyle/>
            <a:p>
              <a:endParaRPr lang="en-US" dirty="0"/>
            </a:p>
          </p:txBody>
        </p:sp>
        <p:sp>
          <p:nvSpPr>
            <p:cNvPr id="123" name="Freeform 9">
              <a:extLst>
                <a:ext uri="{FF2B5EF4-FFF2-40B4-BE49-F238E27FC236}">
                  <a16:creationId xmlns:a16="http://schemas.microsoft.com/office/drawing/2014/main" id="{7BFFF2DB-0139-784E-8D93-311D6EDA57B9}"/>
                </a:ext>
              </a:extLst>
            </p:cNvPr>
            <p:cNvSpPr>
              <a:spLocks noChangeArrowheads="1"/>
            </p:cNvSpPr>
            <p:nvPr/>
          </p:nvSpPr>
          <p:spPr bwMode="auto">
            <a:xfrm>
              <a:off x="10096490" y="9359656"/>
              <a:ext cx="154046" cy="220214"/>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tx1">
                <a:lumMod val="20000"/>
                <a:lumOff val="80000"/>
              </a:schemeClr>
            </a:solidFill>
            <a:ln>
              <a:noFill/>
            </a:ln>
            <a:effectLst/>
          </p:spPr>
          <p:txBody>
            <a:bodyPr wrap="none" anchor="ctr"/>
            <a:lstStyle/>
            <a:p>
              <a:endParaRPr lang="en-US"/>
            </a:p>
          </p:txBody>
        </p:sp>
        <p:sp>
          <p:nvSpPr>
            <p:cNvPr id="124" name="Freeform 10">
              <a:extLst>
                <a:ext uri="{FF2B5EF4-FFF2-40B4-BE49-F238E27FC236}">
                  <a16:creationId xmlns:a16="http://schemas.microsoft.com/office/drawing/2014/main" id="{CFA020D2-FEE7-C944-91A2-3D344076B4E5}"/>
                </a:ext>
              </a:extLst>
            </p:cNvPr>
            <p:cNvSpPr>
              <a:spLocks noChangeArrowheads="1"/>
            </p:cNvSpPr>
            <p:nvPr/>
          </p:nvSpPr>
          <p:spPr bwMode="auto">
            <a:xfrm>
              <a:off x="9210466" y="9359656"/>
              <a:ext cx="154046" cy="220214"/>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tx1">
                <a:lumMod val="20000"/>
                <a:lumOff val="80000"/>
              </a:schemeClr>
            </a:solidFill>
            <a:ln>
              <a:noFill/>
            </a:ln>
            <a:effectLst/>
          </p:spPr>
          <p:txBody>
            <a:bodyPr wrap="none" anchor="ctr"/>
            <a:lstStyle/>
            <a:p>
              <a:endParaRPr lang="en-US"/>
            </a:p>
          </p:txBody>
        </p:sp>
        <p:sp>
          <p:nvSpPr>
            <p:cNvPr id="125" name="Freeform 13">
              <a:extLst>
                <a:ext uri="{FF2B5EF4-FFF2-40B4-BE49-F238E27FC236}">
                  <a16:creationId xmlns:a16="http://schemas.microsoft.com/office/drawing/2014/main" id="{8427DEC5-E2CE-2C48-9625-112A576AAEC1}"/>
                </a:ext>
              </a:extLst>
            </p:cNvPr>
            <p:cNvSpPr>
              <a:spLocks noChangeArrowheads="1"/>
            </p:cNvSpPr>
            <p:nvPr/>
          </p:nvSpPr>
          <p:spPr bwMode="auto">
            <a:xfrm>
              <a:off x="9276633" y="8824115"/>
              <a:ext cx="908769" cy="688555"/>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126" name="Freeform 14">
              <a:extLst>
                <a:ext uri="{FF2B5EF4-FFF2-40B4-BE49-F238E27FC236}">
                  <a16:creationId xmlns:a16="http://schemas.microsoft.com/office/drawing/2014/main" id="{8A490E20-3754-714D-BF29-13D2E9048357}"/>
                </a:ext>
              </a:extLst>
            </p:cNvPr>
            <p:cNvSpPr>
              <a:spLocks noChangeArrowheads="1"/>
            </p:cNvSpPr>
            <p:nvPr/>
          </p:nvSpPr>
          <p:spPr bwMode="auto">
            <a:xfrm>
              <a:off x="9276633" y="8773455"/>
              <a:ext cx="828127" cy="520034"/>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grpSp>
    </p:spTree>
    <p:extLst>
      <p:ext uri="{BB962C8B-B14F-4D97-AF65-F5344CB8AC3E}">
        <p14:creationId xmlns:p14="http://schemas.microsoft.com/office/powerpoint/2010/main" val="144224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69" name="Chart 21">
            <a:extLst>
              <a:ext uri="{FF2B5EF4-FFF2-40B4-BE49-F238E27FC236}">
                <a16:creationId xmlns:a16="http://schemas.microsoft.com/office/drawing/2014/main" id="{BFA79E3F-1F2B-2845-BD31-5A891707C66E}"/>
              </a:ext>
            </a:extLst>
          </p:cNvPr>
          <p:cNvGraphicFramePr>
            <a:graphicFrameLocks/>
          </p:cNvGraphicFramePr>
          <p:nvPr>
            <p:extLst>
              <p:ext uri="{D42A27DB-BD31-4B8C-83A1-F6EECF244321}">
                <p14:modId xmlns:p14="http://schemas.microsoft.com/office/powerpoint/2010/main" val="3103537056"/>
              </p:ext>
            </p:extLst>
          </p:nvPr>
        </p:nvGraphicFramePr>
        <p:xfrm>
          <a:off x="1817387" y="5316699"/>
          <a:ext cx="6791354" cy="6637464"/>
        </p:xfrm>
        <a:graphic>
          <a:graphicData uri="http://schemas.openxmlformats.org/drawingml/2006/chart">
            <c:chart xmlns:c="http://schemas.openxmlformats.org/drawingml/2006/chart" xmlns:r="http://schemas.openxmlformats.org/officeDocument/2006/relationships" r:id="rId2"/>
          </a:graphicData>
        </a:graphic>
      </p:graphicFrame>
      <p:sp>
        <p:nvSpPr>
          <p:cNvPr id="85" name="CuadroTexto 395">
            <a:extLst>
              <a:ext uri="{FF2B5EF4-FFF2-40B4-BE49-F238E27FC236}">
                <a16:creationId xmlns:a16="http://schemas.microsoft.com/office/drawing/2014/main" id="{ED4E4884-A0DE-7F4B-84CA-ABA52469E37C}"/>
              </a:ext>
            </a:extLst>
          </p:cNvPr>
          <p:cNvSpPr txBox="1"/>
          <p:nvPr/>
        </p:nvSpPr>
        <p:spPr>
          <a:xfrm>
            <a:off x="12487661" y="5847059"/>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Business System</a:t>
            </a:r>
          </a:p>
        </p:txBody>
      </p:sp>
      <p:sp>
        <p:nvSpPr>
          <p:cNvPr id="86" name="Rectangle 56">
            <a:extLst>
              <a:ext uri="{FF2B5EF4-FFF2-40B4-BE49-F238E27FC236}">
                <a16:creationId xmlns:a16="http://schemas.microsoft.com/office/drawing/2014/main" id="{E5635873-9CE9-F04F-8D47-B888CA2A9B91}"/>
              </a:ext>
            </a:extLst>
          </p:cNvPr>
          <p:cNvSpPr/>
          <p:nvPr/>
        </p:nvSpPr>
        <p:spPr>
          <a:xfrm>
            <a:off x="12487661" y="6431834"/>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87" name="CuadroTexto 395">
            <a:extLst>
              <a:ext uri="{FF2B5EF4-FFF2-40B4-BE49-F238E27FC236}">
                <a16:creationId xmlns:a16="http://schemas.microsoft.com/office/drawing/2014/main" id="{B59DD079-F236-2A42-912F-1EF72EF19BCA}"/>
              </a:ext>
            </a:extLst>
          </p:cNvPr>
          <p:cNvSpPr txBox="1"/>
          <p:nvPr/>
        </p:nvSpPr>
        <p:spPr>
          <a:xfrm>
            <a:off x="12487661" y="9263501"/>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Community</a:t>
            </a:r>
          </a:p>
        </p:txBody>
      </p:sp>
      <p:sp>
        <p:nvSpPr>
          <p:cNvPr id="88" name="Rectangle 56">
            <a:extLst>
              <a:ext uri="{FF2B5EF4-FFF2-40B4-BE49-F238E27FC236}">
                <a16:creationId xmlns:a16="http://schemas.microsoft.com/office/drawing/2014/main" id="{8AADFEEE-B65A-2B42-A056-0C25FE7E741B}"/>
              </a:ext>
            </a:extLst>
          </p:cNvPr>
          <p:cNvSpPr/>
          <p:nvPr/>
        </p:nvSpPr>
        <p:spPr>
          <a:xfrm>
            <a:off x="12487661" y="9848276"/>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2" name="CuadroTexto 395">
            <a:extLst>
              <a:ext uri="{FF2B5EF4-FFF2-40B4-BE49-F238E27FC236}">
                <a16:creationId xmlns:a16="http://schemas.microsoft.com/office/drawing/2014/main" id="{D26DEFF0-430D-3F48-8668-729CDFFA4CD5}"/>
              </a:ext>
            </a:extLst>
          </p:cNvPr>
          <p:cNvSpPr txBox="1"/>
          <p:nvPr/>
        </p:nvSpPr>
        <p:spPr>
          <a:xfrm>
            <a:off x="18821543" y="5827876"/>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Suppliers</a:t>
            </a:r>
          </a:p>
        </p:txBody>
      </p:sp>
      <p:sp>
        <p:nvSpPr>
          <p:cNvPr id="93" name="Rectangle 92">
            <a:extLst>
              <a:ext uri="{FF2B5EF4-FFF2-40B4-BE49-F238E27FC236}">
                <a16:creationId xmlns:a16="http://schemas.microsoft.com/office/drawing/2014/main" id="{3C6D0F5A-5265-7F40-A0C6-9A9D9E257683}"/>
              </a:ext>
            </a:extLst>
          </p:cNvPr>
          <p:cNvSpPr/>
          <p:nvPr/>
        </p:nvSpPr>
        <p:spPr>
          <a:xfrm>
            <a:off x="18821543" y="6431834"/>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94" name="CuadroTexto 395">
            <a:extLst>
              <a:ext uri="{FF2B5EF4-FFF2-40B4-BE49-F238E27FC236}">
                <a16:creationId xmlns:a16="http://schemas.microsoft.com/office/drawing/2014/main" id="{5186470E-EE3C-324B-B05F-A573D61E2B92}"/>
              </a:ext>
            </a:extLst>
          </p:cNvPr>
          <p:cNvSpPr txBox="1"/>
          <p:nvPr/>
        </p:nvSpPr>
        <p:spPr>
          <a:xfrm>
            <a:off x="18821543" y="9263501"/>
            <a:ext cx="4565148" cy="584775"/>
          </a:xfrm>
          <a:prstGeom prst="rect">
            <a:avLst/>
          </a:prstGeom>
          <a:noFill/>
        </p:spPr>
        <p:txBody>
          <a:bodyPr wrap="square" rtlCol="0">
            <a:spAutoFit/>
          </a:bodyPr>
          <a:lstStyle/>
          <a:p>
            <a:r>
              <a:rPr lang="en-US" sz="3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Competitors</a:t>
            </a:r>
          </a:p>
        </p:txBody>
      </p:sp>
      <p:sp>
        <p:nvSpPr>
          <p:cNvPr id="95" name="Rectangle 56">
            <a:extLst>
              <a:ext uri="{FF2B5EF4-FFF2-40B4-BE49-F238E27FC236}">
                <a16:creationId xmlns:a16="http://schemas.microsoft.com/office/drawing/2014/main" id="{45AB2B96-AD37-0D4A-8A29-124B87A9825C}"/>
              </a:ext>
            </a:extLst>
          </p:cNvPr>
          <p:cNvSpPr/>
          <p:nvPr/>
        </p:nvSpPr>
        <p:spPr>
          <a:xfrm>
            <a:off x="18821543" y="9848276"/>
            <a:ext cx="3823677" cy="1200329"/>
          </a:xfrm>
          <a:prstGeom prst="rect">
            <a:avLst/>
          </a:prstGeom>
        </p:spPr>
        <p:txBody>
          <a:bodyPr wrap="square">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13" name="Freeform 7">
            <a:extLst>
              <a:ext uri="{FF2B5EF4-FFF2-40B4-BE49-F238E27FC236}">
                <a16:creationId xmlns:a16="http://schemas.microsoft.com/office/drawing/2014/main" id="{B3A37A1B-CF5F-D94B-86AF-49A0AFC24EB9}"/>
              </a:ext>
            </a:extLst>
          </p:cNvPr>
          <p:cNvSpPr>
            <a:spLocks/>
          </p:cNvSpPr>
          <p:nvPr/>
        </p:nvSpPr>
        <p:spPr bwMode="auto">
          <a:xfrm>
            <a:off x="10284008" y="5847059"/>
            <a:ext cx="1833072" cy="1809207"/>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9">
            <a:extLst>
              <a:ext uri="{FF2B5EF4-FFF2-40B4-BE49-F238E27FC236}">
                <a16:creationId xmlns:a16="http://schemas.microsoft.com/office/drawing/2014/main" id="{54AA348E-205D-CB4D-BB3A-3FCE2B339C1D}"/>
              </a:ext>
            </a:extLst>
          </p:cNvPr>
          <p:cNvSpPr>
            <a:spLocks/>
          </p:cNvSpPr>
          <p:nvPr/>
        </p:nvSpPr>
        <p:spPr bwMode="auto">
          <a:xfrm>
            <a:off x="17423390" y="5944122"/>
            <a:ext cx="1042253" cy="1805151"/>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21">
            <a:extLst>
              <a:ext uri="{FF2B5EF4-FFF2-40B4-BE49-F238E27FC236}">
                <a16:creationId xmlns:a16="http://schemas.microsoft.com/office/drawing/2014/main" id="{EA418B61-FD7D-BC47-A9DA-3FAB48001445}"/>
              </a:ext>
            </a:extLst>
          </p:cNvPr>
          <p:cNvSpPr>
            <a:spLocks/>
          </p:cNvSpPr>
          <p:nvPr/>
        </p:nvSpPr>
        <p:spPr bwMode="auto">
          <a:xfrm>
            <a:off x="10774721" y="9555888"/>
            <a:ext cx="1342359" cy="868095"/>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3"/>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33">
            <a:extLst>
              <a:ext uri="{FF2B5EF4-FFF2-40B4-BE49-F238E27FC236}">
                <a16:creationId xmlns:a16="http://schemas.microsoft.com/office/drawing/2014/main" id="{30A79EB4-CD36-B74D-9D39-481DE520EE3D}"/>
              </a:ext>
            </a:extLst>
          </p:cNvPr>
          <p:cNvSpPr>
            <a:spLocks/>
          </p:cNvSpPr>
          <p:nvPr/>
        </p:nvSpPr>
        <p:spPr bwMode="auto">
          <a:xfrm>
            <a:off x="16934042" y="9393042"/>
            <a:ext cx="1531601" cy="120032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4"/>
          </a:solidFill>
          <a:ln w="6350" cap="flat">
            <a:solidFill>
              <a:schemeClr val="bg1"/>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Tree>
    <p:extLst>
      <p:ext uri="{BB962C8B-B14F-4D97-AF65-F5344CB8AC3E}">
        <p14:creationId xmlns:p14="http://schemas.microsoft.com/office/powerpoint/2010/main" val="139786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06" name="Group 105">
            <a:extLst>
              <a:ext uri="{FF2B5EF4-FFF2-40B4-BE49-F238E27FC236}">
                <a16:creationId xmlns:a16="http://schemas.microsoft.com/office/drawing/2014/main" id="{5254BEC1-596C-134E-BA7D-210CC139C808}"/>
              </a:ext>
            </a:extLst>
          </p:cNvPr>
          <p:cNvGrpSpPr/>
          <p:nvPr/>
        </p:nvGrpSpPr>
        <p:grpSpPr>
          <a:xfrm>
            <a:off x="16293230" y="5942747"/>
            <a:ext cx="6987918" cy="5527649"/>
            <a:chOff x="16344030" y="4796664"/>
            <a:chExt cx="6987918" cy="5527649"/>
          </a:xfrm>
        </p:grpSpPr>
        <p:grpSp>
          <p:nvGrpSpPr>
            <p:cNvPr id="119" name="Group 118">
              <a:extLst>
                <a:ext uri="{FF2B5EF4-FFF2-40B4-BE49-F238E27FC236}">
                  <a16:creationId xmlns:a16="http://schemas.microsoft.com/office/drawing/2014/main" id="{B4B87543-AB43-BA47-9CD2-AA949B197745}"/>
                </a:ext>
              </a:extLst>
            </p:cNvPr>
            <p:cNvGrpSpPr/>
            <p:nvPr/>
          </p:nvGrpSpPr>
          <p:grpSpPr>
            <a:xfrm>
              <a:off x="16344030" y="4796664"/>
              <a:ext cx="6987918" cy="2467252"/>
              <a:chOff x="16344030" y="3955168"/>
              <a:chExt cx="6987918" cy="2467252"/>
            </a:xfrm>
          </p:grpSpPr>
          <p:grpSp>
            <p:nvGrpSpPr>
              <p:cNvPr id="127" name="Group 126">
                <a:extLst>
                  <a:ext uri="{FF2B5EF4-FFF2-40B4-BE49-F238E27FC236}">
                    <a16:creationId xmlns:a16="http://schemas.microsoft.com/office/drawing/2014/main" id="{AB44F1B3-FC0B-3C49-A5D1-D6810EF3E549}"/>
                  </a:ext>
                </a:extLst>
              </p:cNvPr>
              <p:cNvGrpSpPr/>
              <p:nvPr/>
            </p:nvGrpSpPr>
            <p:grpSpPr>
              <a:xfrm>
                <a:off x="16344030" y="3955168"/>
                <a:ext cx="2631788" cy="2467252"/>
                <a:chOff x="14417063" y="3622698"/>
                <a:chExt cx="3140611" cy="2944264"/>
              </a:xfrm>
            </p:grpSpPr>
            <p:graphicFrame>
              <p:nvGraphicFramePr>
                <p:cNvPr id="131" name="Chart 130">
                  <a:extLst>
                    <a:ext uri="{FF2B5EF4-FFF2-40B4-BE49-F238E27FC236}">
                      <a16:creationId xmlns:a16="http://schemas.microsoft.com/office/drawing/2014/main" id="{1524DCFB-6407-A445-B1C0-1CD4BEA35737}"/>
                    </a:ext>
                  </a:extLst>
                </p:cNvPr>
                <p:cNvGraphicFramePr/>
                <p:nvPr>
                  <p:extLst>
                    <p:ext uri="{D42A27DB-BD31-4B8C-83A1-F6EECF244321}">
                      <p14:modId xmlns:p14="http://schemas.microsoft.com/office/powerpoint/2010/main" val="4088760997"/>
                    </p:ext>
                  </p:extLst>
                </p:nvPr>
              </p:nvGraphicFramePr>
              <p:xfrm>
                <a:off x="14417063" y="3622698"/>
                <a:ext cx="3140611" cy="2944264"/>
              </p:xfrm>
              <a:graphic>
                <a:graphicData uri="http://schemas.openxmlformats.org/drawingml/2006/chart">
                  <c:chart xmlns:c="http://schemas.openxmlformats.org/drawingml/2006/chart" xmlns:r="http://schemas.openxmlformats.org/officeDocument/2006/relationships" r:id="rId2"/>
                </a:graphicData>
              </a:graphic>
            </p:graphicFrame>
            <p:sp>
              <p:nvSpPr>
                <p:cNvPr id="132" name="TextBox 131">
                  <a:extLst>
                    <a:ext uri="{FF2B5EF4-FFF2-40B4-BE49-F238E27FC236}">
                      <a16:creationId xmlns:a16="http://schemas.microsoft.com/office/drawing/2014/main" id="{464D2A9D-CA1F-924A-8879-044DB63AB6A5}"/>
                    </a:ext>
                  </a:extLst>
                </p:cNvPr>
                <p:cNvSpPr txBox="1"/>
                <p:nvPr/>
              </p:nvSpPr>
              <p:spPr>
                <a:xfrm>
                  <a:off x="15058337" y="4684732"/>
                  <a:ext cx="1858062" cy="844747"/>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80%</a:t>
                  </a:r>
                </a:p>
              </p:txBody>
            </p:sp>
          </p:grpSp>
          <p:grpSp>
            <p:nvGrpSpPr>
              <p:cNvPr id="128" name="Group 127">
                <a:extLst>
                  <a:ext uri="{FF2B5EF4-FFF2-40B4-BE49-F238E27FC236}">
                    <a16:creationId xmlns:a16="http://schemas.microsoft.com/office/drawing/2014/main" id="{7CBC37A7-9585-B143-9AEA-5C03F9710B13}"/>
                  </a:ext>
                </a:extLst>
              </p:cNvPr>
              <p:cNvGrpSpPr/>
              <p:nvPr/>
            </p:nvGrpSpPr>
            <p:grpSpPr>
              <a:xfrm flipH="1">
                <a:off x="18975818" y="4201347"/>
                <a:ext cx="4356130" cy="1974893"/>
                <a:chOff x="2928166" y="8655781"/>
                <a:chExt cx="4356130" cy="1974893"/>
              </a:xfrm>
            </p:grpSpPr>
            <p:sp>
              <p:nvSpPr>
                <p:cNvPr id="129" name="CuadroTexto 395">
                  <a:extLst>
                    <a:ext uri="{FF2B5EF4-FFF2-40B4-BE49-F238E27FC236}">
                      <a16:creationId xmlns:a16="http://schemas.microsoft.com/office/drawing/2014/main" id="{259D9BAF-DA8D-A945-AB9A-C4885CEAA0EB}"/>
                    </a:ext>
                  </a:extLst>
                </p:cNvPr>
                <p:cNvSpPr txBox="1"/>
                <p:nvPr/>
              </p:nvSpPr>
              <p:spPr>
                <a:xfrm>
                  <a:off x="3682873" y="8655781"/>
                  <a:ext cx="3589307" cy="584775"/>
                </a:xfrm>
                <a:prstGeom prst="rect">
                  <a:avLst/>
                </a:prstGeom>
                <a:noFill/>
              </p:spPr>
              <p:txBody>
                <a:bodyPr wrap="square" rtlCol="0">
                  <a:spAutoFit/>
                </a:bodyPr>
                <a:lstStyle/>
                <a:p>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30" name="Rectangle 56">
                  <a:extLst>
                    <a:ext uri="{FF2B5EF4-FFF2-40B4-BE49-F238E27FC236}">
                      <a16:creationId xmlns:a16="http://schemas.microsoft.com/office/drawing/2014/main" id="{0D63B3CA-EF32-334D-9B18-595C12CE37B9}"/>
                    </a:ext>
                  </a:extLst>
                </p:cNvPr>
                <p:cNvSpPr/>
                <p:nvPr/>
              </p:nvSpPr>
              <p:spPr>
                <a:xfrm>
                  <a:off x="2928166" y="9245679"/>
                  <a:ext cx="4356130"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grpSp>
        <p:grpSp>
          <p:nvGrpSpPr>
            <p:cNvPr id="120" name="Group 119">
              <a:extLst>
                <a:ext uri="{FF2B5EF4-FFF2-40B4-BE49-F238E27FC236}">
                  <a16:creationId xmlns:a16="http://schemas.microsoft.com/office/drawing/2014/main" id="{4C6BEBCF-3D1E-2F4E-9157-CF51C324022A}"/>
                </a:ext>
              </a:extLst>
            </p:cNvPr>
            <p:cNvGrpSpPr/>
            <p:nvPr/>
          </p:nvGrpSpPr>
          <p:grpSpPr>
            <a:xfrm>
              <a:off x="16344030" y="7857061"/>
              <a:ext cx="6987918" cy="2467252"/>
              <a:chOff x="16344030" y="3955168"/>
              <a:chExt cx="6987918" cy="2467252"/>
            </a:xfrm>
          </p:grpSpPr>
          <p:grpSp>
            <p:nvGrpSpPr>
              <p:cNvPr id="121" name="Group 120">
                <a:extLst>
                  <a:ext uri="{FF2B5EF4-FFF2-40B4-BE49-F238E27FC236}">
                    <a16:creationId xmlns:a16="http://schemas.microsoft.com/office/drawing/2014/main" id="{2A995EA8-3CCA-8544-870E-BD527B96B237}"/>
                  </a:ext>
                </a:extLst>
              </p:cNvPr>
              <p:cNvGrpSpPr/>
              <p:nvPr/>
            </p:nvGrpSpPr>
            <p:grpSpPr>
              <a:xfrm>
                <a:off x="16344030" y="3955168"/>
                <a:ext cx="2631788" cy="2467252"/>
                <a:chOff x="14417063" y="3622698"/>
                <a:chExt cx="3140611" cy="2944264"/>
              </a:xfrm>
            </p:grpSpPr>
            <p:graphicFrame>
              <p:nvGraphicFramePr>
                <p:cNvPr id="125" name="Chart 124">
                  <a:extLst>
                    <a:ext uri="{FF2B5EF4-FFF2-40B4-BE49-F238E27FC236}">
                      <a16:creationId xmlns:a16="http://schemas.microsoft.com/office/drawing/2014/main" id="{7CA5E391-69EB-D640-AFAB-9D91C85AD590}"/>
                    </a:ext>
                  </a:extLst>
                </p:cNvPr>
                <p:cNvGraphicFramePr/>
                <p:nvPr>
                  <p:extLst>
                    <p:ext uri="{D42A27DB-BD31-4B8C-83A1-F6EECF244321}">
                      <p14:modId xmlns:p14="http://schemas.microsoft.com/office/powerpoint/2010/main" val="1577933304"/>
                    </p:ext>
                  </p:extLst>
                </p:nvPr>
              </p:nvGraphicFramePr>
              <p:xfrm>
                <a:off x="14417063" y="3622698"/>
                <a:ext cx="3140611" cy="2944264"/>
              </p:xfrm>
              <a:graphic>
                <a:graphicData uri="http://schemas.openxmlformats.org/drawingml/2006/chart">
                  <c:chart xmlns:c="http://schemas.openxmlformats.org/drawingml/2006/chart" xmlns:r="http://schemas.openxmlformats.org/officeDocument/2006/relationships" r:id="rId3"/>
                </a:graphicData>
              </a:graphic>
            </p:graphicFrame>
            <p:sp>
              <p:nvSpPr>
                <p:cNvPr id="126" name="TextBox 125">
                  <a:extLst>
                    <a:ext uri="{FF2B5EF4-FFF2-40B4-BE49-F238E27FC236}">
                      <a16:creationId xmlns:a16="http://schemas.microsoft.com/office/drawing/2014/main" id="{0B487C53-7DAA-9349-AB62-E47B664AD275}"/>
                    </a:ext>
                  </a:extLst>
                </p:cNvPr>
                <p:cNvSpPr txBox="1"/>
                <p:nvPr/>
              </p:nvSpPr>
              <p:spPr>
                <a:xfrm>
                  <a:off x="15058337" y="4684732"/>
                  <a:ext cx="1858062" cy="844747"/>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7%</a:t>
                  </a:r>
                </a:p>
              </p:txBody>
            </p:sp>
          </p:grpSp>
          <p:grpSp>
            <p:nvGrpSpPr>
              <p:cNvPr id="122" name="Group 121">
                <a:extLst>
                  <a:ext uri="{FF2B5EF4-FFF2-40B4-BE49-F238E27FC236}">
                    <a16:creationId xmlns:a16="http://schemas.microsoft.com/office/drawing/2014/main" id="{95B86422-69E2-A545-A460-B255A5C7FEEE}"/>
                  </a:ext>
                </a:extLst>
              </p:cNvPr>
              <p:cNvGrpSpPr/>
              <p:nvPr/>
            </p:nvGrpSpPr>
            <p:grpSpPr>
              <a:xfrm flipH="1">
                <a:off x="18975818" y="4201347"/>
                <a:ext cx="4356130" cy="1974893"/>
                <a:chOff x="2928166" y="8655781"/>
                <a:chExt cx="4356130" cy="1974893"/>
              </a:xfrm>
            </p:grpSpPr>
            <p:sp>
              <p:nvSpPr>
                <p:cNvPr id="123" name="CuadroTexto 395">
                  <a:extLst>
                    <a:ext uri="{FF2B5EF4-FFF2-40B4-BE49-F238E27FC236}">
                      <a16:creationId xmlns:a16="http://schemas.microsoft.com/office/drawing/2014/main" id="{C877747F-73DE-BC49-B161-9E4120B16B33}"/>
                    </a:ext>
                  </a:extLst>
                </p:cNvPr>
                <p:cNvSpPr txBox="1"/>
                <p:nvPr/>
              </p:nvSpPr>
              <p:spPr>
                <a:xfrm>
                  <a:off x="3682873" y="8655781"/>
                  <a:ext cx="3589307" cy="584775"/>
                </a:xfrm>
                <a:prstGeom prst="rect">
                  <a:avLst/>
                </a:prstGeom>
                <a:noFill/>
              </p:spPr>
              <p:txBody>
                <a:bodyPr wrap="square" rtlCol="0">
                  <a:spAutoFit/>
                </a:bodyPr>
                <a:lstStyle/>
                <a:p>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Competitors</a:t>
                  </a:r>
                </a:p>
              </p:txBody>
            </p:sp>
            <p:sp>
              <p:nvSpPr>
                <p:cNvPr id="124" name="Rectangle 56">
                  <a:extLst>
                    <a:ext uri="{FF2B5EF4-FFF2-40B4-BE49-F238E27FC236}">
                      <a16:creationId xmlns:a16="http://schemas.microsoft.com/office/drawing/2014/main" id="{3F152660-54BA-BA4C-9A6B-9D63981FFA0C}"/>
                    </a:ext>
                  </a:extLst>
                </p:cNvPr>
                <p:cNvSpPr/>
                <p:nvPr/>
              </p:nvSpPr>
              <p:spPr>
                <a:xfrm>
                  <a:off x="2928166" y="9245679"/>
                  <a:ext cx="4356130" cy="1384995"/>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grpSp>
      </p:grpSp>
      <p:grpSp>
        <p:nvGrpSpPr>
          <p:cNvPr id="107" name="Group 106">
            <a:extLst>
              <a:ext uri="{FF2B5EF4-FFF2-40B4-BE49-F238E27FC236}">
                <a16:creationId xmlns:a16="http://schemas.microsoft.com/office/drawing/2014/main" id="{5E492D85-53CC-AC44-92D1-8186EB5F1511}"/>
              </a:ext>
            </a:extLst>
          </p:cNvPr>
          <p:cNvGrpSpPr/>
          <p:nvPr/>
        </p:nvGrpSpPr>
        <p:grpSpPr>
          <a:xfrm>
            <a:off x="5512800" y="5942747"/>
            <a:ext cx="2631788" cy="2467252"/>
            <a:chOff x="14417063" y="3622698"/>
            <a:chExt cx="3140611" cy="2944264"/>
          </a:xfrm>
        </p:grpSpPr>
        <p:graphicFrame>
          <p:nvGraphicFramePr>
            <p:cNvPr id="117" name="Chart 116">
              <a:extLst>
                <a:ext uri="{FF2B5EF4-FFF2-40B4-BE49-F238E27FC236}">
                  <a16:creationId xmlns:a16="http://schemas.microsoft.com/office/drawing/2014/main" id="{E5571AA3-899D-3E48-81EA-58B7AE6F93D3}"/>
                </a:ext>
              </a:extLst>
            </p:cNvPr>
            <p:cNvGraphicFramePr/>
            <p:nvPr>
              <p:extLst>
                <p:ext uri="{D42A27DB-BD31-4B8C-83A1-F6EECF244321}">
                  <p14:modId xmlns:p14="http://schemas.microsoft.com/office/powerpoint/2010/main" val="565494532"/>
                </p:ext>
              </p:extLst>
            </p:nvPr>
          </p:nvGraphicFramePr>
          <p:xfrm>
            <a:off x="14417063" y="3622698"/>
            <a:ext cx="3140611" cy="2944264"/>
          </p:xfrm>
          <a:graphic>
            <a:graphicData uri="http://schemas.openxmlformats.org/drawingml/2006/chart">
              <c:chart xmlns:c="http://schemas.openxmlformats.org/drawingml/2006/chart" xmlns:r="http://schemas.openxmlformats.org/officeDocument/2006/relationships" r:id="rId4"/>
            </a:graphicData>
          </a:graphic>
        </p:graphicFrame>
        <p:sp>
          <p:nvSpPr>
            <p:cNvPr id="118" name="TextBox 117">
              <a:extLst>
                <a:ext uri="{FF2B5EF4-FFF2-40B4-BE49-F238E27FC236}">
                  <a16:creationId xmlns:a16="http://schemas.microsoft.com/office/drawing/2014/main" id="{DEA19ABF-4377-204E-99DD-5F2F0A0F2BFD}"/>
                </a:ext>
              </a:extLst>
            </p:cNvPr>
            <p:cNvSpPr txBox="1"/>
            <p:nvPr/>
          </p:nvSpPr>
          <p:spPr>
            <a:xfrm>
              <a:off x="15058337" y="4684732"/>
              <a:ext cx="1858062" cy="844747"/>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25%</a:t>
              </a:r>
            </a:p>
          </p:txBody>
        </p:sp>
      </p:grpSp>
      <p:grpSp>
        <p:nvGrpSpPr>
          <p:cNvPr id="108" name="Group 107">
            <a:extLst>
              <a:ext uri="{FF2B5EF4-FFF2-40B4-BE49-F238E27FC236}">
                <a16:creationId xmlns:a16="http://schemas.microsoft.com/office/drawing/2014/main" id="{A5A5EFCC-2E5B-3848-8AC6-DB7EBDDC9019}"/>
              </a:ext>
            </a:extLst>
          </p:cNvPr>
          <p:cNvGrpSpPr/>
          <p:nvPr/>
        </p:nvGrpSpPr>
        <p:grpSpPr>
          <a:xfrm>
            <a:off x="1131175" y="6188926"/>
            <a:ext cx="4356130" cy="1974893"/>
            <a:chOff x="2928166" y="8655781"/>
            <a:chExt cx="4356130" cy="1974893"/>
          </a:xfrm>
        </p:grpSpPr>
        <p:sp>
          <p:nvSpPr>
            <p:cNvPr id="115" name="CuadroTexto 395">
              <a:extLst>
                <a:ext uri="{FF2B5EF4-FFF2-40B4-BE49-F238E27FC236}">
                  <a16:creationId xmlns:a16="http://schemas.microsoft.com/office/drawing/2014/main" id="{72EA1E1A-20D4-E84E-8A73-BD308306D2A2}"/>
                </a:ext>
              </a:extLst>
            </p:cNvPr>
            <p:cNvSpPr txBox="1"/>
            <p:nvPr/>
          </p:nvSpPr>
          <p:spPr>
            <a:xfrm>
              <a:off x="3682873" y="8655781"/>
              <a:ext cx="3589307" cy="584775"/>
            </a:xfrm>
            <a:prstGeom prst="rect">
              <a:avLst/>
            </a:prstGeom>
            <a:noFill/>
          </p:spPr>
          <p:txBody>
            <a:bodyPr wrap="square" rtlCol="0">
              <a:spAutoFit/>
            </a:bodyPr>
            <a:lstStyle/>
            <a:p>
              <a:pPr algn="r"/>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16" name="Rectangle 56">
              <a:extLst>
                <a:ext uri="{FF2B5EF4-FFF2-40B4-BE49-F238E27FC236}">
                  <a16:creationId xmlns:a16="http://schemas.microsoft.com/office/drawing/2014/main" id="{C8F7EFB2-4206-F74F-8B10-908B6C197DDF}"/>
                </a:ext>
              </a:extLst>
            </p:cNvPr>
            <p:cNvSpPr/>
            <p:nvPr/>
          </p:nvSpPr>
          <p:spPr>
            <a:xfrm>
              <a:off x="2928166" y="9245679"/>
              <a:ext cx="4356130" cy="1384995"/>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grpSp>
        <p:nvGrpSpPr>
          <p:cNvPr id="109" name="Group 108">
            <a:extLst>
              <a:ext uri="{FF2B5EF4-FFF2-40B4-BE49-F238E27FC236}">
                <a16:creationId xmlns:a16="http://schemas.microsoft.com/office/drawing/2014/main" id="{BCEBF7BA-2391-254E-BE64-0D6F9BCBF06C}"/>
              </a:ext>
            </a:extLst>
          </p:cNvPr>
          <p:cNvGrpSpPr/>
          <p:nvPr/>
        </p:nvGrpSpPr>
        <p:grpSpPr>
          <a:xfrm>
            <a:off x="5512800" y="9003144"/>
            <a:ext cx="2631788" cy="2467252"/>
            <a:chOff x="14417063" y="3622698"/>
            <a:chExt cx="3140611" cy="2944264"/>
          </a:xfrm>
        </p:grpSpPr>
        <p:graphicFrame>
          <p:nvGraphicFramePr>
            <p:cNvPr id="113" name="Chart 112">
              <a:extLst>
                <a:ext uri="{FF2B5EF4-FFF2-40B4-BE49-F238E27FC236}">
                  <a16:creationId xmlns:a16="http://schemas.microsoft.com/office/drawing/2014/main" id="{44F9DB10-F39F-1B42-AC6B-832548644246}"/>
                </a:ext>
              </a:extLst>
            </p:cNvPr>
            <p:cNvGraphicFramePr/>
            <p:nvPr>
              <p:extLst>
                <p:ext uri="{D42A27DB-BD31-4B8C-83A1-F6EECF244321}">
                  <p14:modId xmlns:p14="http://schemas.microsoft.com/office/powerpoint/2010/main" val="2147315439"/>
                </p:ext>
              </p:extLst>
            </p:nvPr>
          </p:nvGraphicFramePr>
          <p:xfrm>
            <a:off x="14417063" y="3622698"/>
            <a:ext cx="3140611" cy="2944264"/>
          </p:xfrm>
          <a:graphic>
            <a:graphicData uri="http://schemas.openxmlformats.org/drawingml/2006/chart">
              <c:chart xmlns:c="http://schemas.openxmlformats.org/drawingml/2006/chart" xmlns:r="http://schemas.openxmlformats.org/officeDocument/2006/relationships" r:id="rId5"/>
            </a:graphicData>
          </a:graphic>
        </p:graphicFrame>
        <p:sp>
          <p:nvSpPr>
            <p:cNvPr id="114" name="TextBox 113">
              <a:extLst>
                <a:ext uri="{FF2B5EF4-FFF2-40B4-BE49-F238E27FC236}">
                  <a16:creationId xmlns:a16="http://schemas.microsoft.com/office/drawing/2014/main" id="{7EEE605D-ADF7-C549-BA30-7B86382484F9}"/>
                </a:ext>
              </a:extLst>
            </p:cNvPr>
            <p:cNvSpPr txBox="1"/>
            <p:nvPr/>
          </p:nvSpPr>
          <p:spPr>
            <a:xfrm>
              <a:off x="15058337" y="4684732"/>
              <a:ext cx="1858062" cy="844747"/>
            </a:xfrm>
            <a:prstGeom prst="rect">
              <a:avLst/>
            </a:prstGeom>
            <a:noFill/>
            <a:ln>
              <a:noFill/>
            </a:ln>
          </p:spPr>
          <p:txBody>
            <a:bodyPr wrap="square" rtlCol="0">
              <a:spAutoFit/>
            </a:bodyPr>
            <a:lstStyle/>
            <a:p>
              <a:pPr algn="ctr"/>
              <a:r>
                <a:rPr lang="en-US" sz="4000" b="1" dirty="0">
                  <a:solidFill>
                    <a:schemeClr val="tx2"/>
                  </a:solidFill>
                  <a:latin typeface="Lato" panose="020F0502020204030203" pitchFamily="34" charset="0"/>
                  <a:ea typeface="Lato" panose="020F0502020204030203" pitchFamily="34" charset="0"/>
                  <a:cs typeface="Lato" panose="020F0502020204030203" pitchFamily="34" charset="0"/>
                </a:rPr>
                <a:t>60%</a:t>
              </a:r>
            </a:p>
          </p:txBody>
        </p:sp>
      </p:grpSp>
      <p:grpSp>
        <p:nvGrpSpPr>
          <p:cNvPr id="110" name="Group 109">
            <a:extLst>
              <a:ext uri="{FF2B5EF4-FFF2-40B4-BE49-F238E27FC236}">
                <a16:creationId xmlns:a16="http://schemas.microsoft.com/office/drawing/2014/main" id="{CDE4C61F-DC27-2A49-97C5-040C20E889E2}"/>
              </a:ext>
            </a:extLst>
          </p:cNvPr>
          <p:cNvGrpSpPr/>
          <p:nvPr/>
        </p:nvGrpSpPr>
        <p:grpSpPr>
          <a:xfrm>
            <a:off x="1131175" y="9249323"/>
            <a:ext cx="4356130" cy="1974893"/>
            <a:chOff x="2928166" y="8655781"/>
            <a:chExt cx="4356130" cy="1974893"/>
          </a:xfrm>
        </p:grpSpPr>
        <p:sp>
          <p:nvSpPr>
            <p:cNvPr id="111" name="CuadroTexto 395">
              <a:extLst>
                <a:ext uri="{FF2B5EF4-FFF2-40B4-BE49-F238E27FC236}">
                  <a16:creationId xmlns:a16="http://schemas.microsoft.com/office/drawing/2014/main" id="{E77414B4-68A6-3446-95B6-512AB9178F4E}"/>
                </a:ext>
              </a:extLst>
            </p:cNvPr>
            <p:cNvSpPr txBox="1"/>
            <p:nvPr/>
          </p:nvSpPr>
          <p:spPr>
            <a:xfrm>
              <a:off x="3682873" y="8655781"/>
              <a:ext cx="3589307" cy="584775"/>
            </a:xfrm>
            <a:prstGeom prst="rect">
              <a:avLst/>
            </a:prstGeom>
            <a:noFill/>
          </p:spPr>
          <p:txBody>
            <a:bodyPr wrap="square" rtlCol="0">
              <a:spAutoFit/>
            </a:bodyPr>
            <a:lstStyle/>
            <a:p>
              <a:pPr algn="r"/>
              <a:r>
                <a:rPr lang="en-US" sz="3200"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12" name="Rectangle 56">
              <a:extLst>
                <a:ext uri="{FF2B5EF4-FFF2-40B4-BE49-F238E27FC236}">
                  <a16:creationId xmlns:a16="http://schemas.microsoft.com/office/drawing/2014/main" id="{F7C50291-E7D8-3D4F-AA80-FCE29C02885D}"/>
                </a:ext>
              </a:extLst>
            </p:cNvPr>
            <p:cNvSpPr/>
            <p:nvPr/>
          </p:nvSpPr>
          <p:spPr>
            <a:xfrm>
              <a:off x="2928166" y="9245679"/>
              <a:ext cx="4356130" cy="1384995"/>
            </a:xfrm>
            <a:prstGeom prst="rect">
              <a:avLst/>
            </a:prstGeom>
          </p:spPr>
          <p:txBody>
            <a:bodyPr wrap="square">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a:t>
              </a:r>
            </a:p>
          </p:txBody>
        </p:sp>
      </p:grpSp>
      <p:sp>
        <p:nvSpPr>
          <p:cNvPr id="158" name="Rectangle 157">
            <a:extLst>
              <a:ext uri="{FF2B5EF4-FFF2-40B4-BE49-F238E27FC236}">
                <a16:creationId xmlns:a16="http://schemas.microsoft.com/office/drawing/2014/main" id="{503834A6-D444-274D-87DF-7DAA0BCA83F3}"/>
              </a:ext>
            </a:extLst>
          </p:cNvPr>
          <p:cNvSpPr/>
          <p:nvPr/>
        </p:nvSpPr>
        <p:spPr>
          <a:xfrm>
            <a:off x="9458202" y="5119627"/>
            <a:ext cx="5461245" cy="73792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75FDE62A-2A83-1647-B8F5-C46697C293AA}"/>
              </a:ext>
            </a:extLst>
          </p:cNvPr>
          <p:cNvSpPr txBox="1"/>
          <p:nvPr/>
        </p:nvSpPr>
        <p:spPr>
          <a:xfrm>
            <a:off x="10792855" y="9014145"/>
            <a:ext cx="2730304" cy="1015663"/>
          </a:xfrm>
          <a:prstGeom prst="rect">
            <a:avLst/>
          </a:prstGeom>
          <a:noFill/>
        </p:spPr>
        <p:txBody>
          <a:bodyPr wrap="square" rtlCol="0">
            <a:spAutoFit/>
          </a:bodyPr>
          <a:lstStyle/>
          <a:p>
            <a:pPr algn="ct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1.7%</a:t>
            </a:r>
            <a:endParaRPr lang="en-US" sz="88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160" name="TextBox 159">
            <a:extLst>
              <a:ext uri="{FF2B5EF4-FFF2-40B4-BE49-F238E27FC236}">
                <a16:creationId xmlns:a16="http://schemas.microsoft.com/office/drawing/2014/main" id="{12755448-EF03-BC4E-8B4A-EFD28313F5E7}"/>
              </a:ext>
            </a:extLst>
          </p:cNvPr>
          <p:cNvSpPr txBox="1"/>
          <p:nvPr/>
        </p:nvSpPr>
        <p:spPr>
          <a:xfrm>
            <a:off x="9855221" y="10131102"/>
            <a:ext cx="4667208" cy="1685205"/>
          </a:xfrm>
          <a:prstGeom prst="rect">
            <a:avLst/>
          </a:prstGeom>
          <a:noFill/>
        </p:spPr>
        <p:txBody>
          <a:bodyPr wrap="square" rtlCol="0">
            <a:spAutoFit/>
          </a:bodyPr>
          <a:lstStyle/>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Service being offered.</a:t>
            </a:r>
          </a:p>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Ideally, a product should. </a:t>
            </a:r>
          </a:p>
          <a:p>
            <a:pPr marL="457200" indent="-457200" algn="ctr">
              <a:lnSpc>
                <a:spcPts val="4299"/>
              </a:lnSpc>
              <a:buFont typeface="Arial" panose="020B0604020202020204" pitchFamily="34" charset="0"/>
              <a:buChar char="•"/>
            </a:pPr>
            <a:r>
              <a:rPr lang="en-US" sz="2800" dirty="0">
                <a:latin typeface="Lato Light" panose="020F0502020204030203" pitchFamily="34" charset="0"/>
                <a:ea typeface="Lato Light" panose="020F0502020204030203" pitchFamily="34" charset="0"/>
                <a:cs typeface="Lato Light" panose="020F0502020204030203" pitchFamily="34" charset="0"/>
              </a:rPr>
              <a:t>Consumer demand</a:t>
            </a:r>
          </a:p>
        </p:txBody>
      </p:sp>
      <p:sp>
        <p:nvSpPr>
          <p:cNvPr id="161" name="TextBox 160">
            <a:extLst>
              <a:ext uri="{FF2B5EF4-FFF2-40B4-BE49-F238E27FC236}">
                <a16:creationId xmlns:a16="http://schemas.microsoft.com/office/drawing/2014/main" id="{7758AD73-C9CD-CF4A-9777-03BAD151AE93}"/>
              </a:ext>
            </a:extLst>
          </p:cNvPr>
          <p:cNvSpPr txBox="1"/>
          <p:nvPr/>
        </p:nvSpPr>
        <p:spPr>
          <a:xfrm>
            <a:off x="10787359" y="8676778"/>
            <a:ext cx="3018775" cy="400110"/>
          </a:xfrm>
          <a:prstGeom prst="rect">
            <a:avLst/>
          </a:prstGeom>
          <a:noFill/>
        </p:spPr>
        <p:txBody>
          <a:bodyPr wrap="none" rtlCol="0">
            <a:spAutoFit/>
          </a:bodyPr>
          <a:lstStyle/>
          <a:p>
            <a:pPr algn="ctr"/>
            <a:r>
              <a:rPr lang="en-US" sz="2000" b="1" spc="300"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164" name="Freeform 3">
            <a:extLst>
              <a:ext uri="{FF2B5EF4-FFF2-40B4-BE49-F238E27FC236}">
                <a16:creationId xmlns:a16="http://schemas.microsoft.com/office/drawing/2014/main" id="{FF0AB0F5-884C-FB4E-9A59-723B801F2B73}"/>
              </a:ext>
            </a:extLst>
          </p:cNvPr>
          <p:cNvSpPr>
            <a:spLocks noChangeArrowheads="1"/>
          </p:cNvSpPr>
          <p:nvPr/>
        </p:nvSpPr>
        <p:spPr bwMode="auto">
          <a:xfrm>
            <a:off x="12854949" y="6451241"/>
            <a:ext cx="444698" cy="1752960"/>
          </a:xfrm>
          <a:custGeom>
            <a:avLst/>
            <a:gdLst>
              <a:gd name="T0" fmla="*/ 1062 w 1063"/>
              <a:gd name="T1" fmla="*/ 4188 h 4189"/>
              <a:gd name="T2" fmla="*/ 1062 w 1063"/>
              <a:gd name="T3" fmla="*/ 4188 h 4189"/>
              <a:gd name="T4" fmla="*/ 1062 w 1063"/>
              <a:gd name="T5" fmla="*/ 1438 h 4189"/>
              <a:gd name="T6" fmla="*/ 0 w 1063"/>
              <a:gd name="T7" fmla="*/ 0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1438"/>
                  <a:pt x="1062" y="1438"/>
                  <a:pt x="1062" y="1438"/>
                </a:cubicBezTo>
                <a:cubicBezTo>
                  <a:pt x="1062" y="469"/>
                  <a:pt x="437" y="94"/>
                  <a:pt x="0" y="0"/>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 name="Freeform 4">
            <a:extLst>
              <a:ext uri="{FF2B5EF4-FFF2-40B4-BE49-F238E27FC236}">
                <a16:creationId xmlns:a16="http://schemas.microsoft.com/office/drawing/2014/main" id="{CE787CC4-BBB8-DC49-ADB1-D2904DF9B07A}"/>
              </a:ext>
            </a:extLst>
          </p:cNvPr>
          <p:cNvSpPr>
            <a:spLocks noChangeArrowheads="1"/>
          </p:cNvSpPr>
          <p:nvPr/>
        </p:nvSpPr>
        <p:spPr bwMode="auto">
          <a:xfrm>
            <a:off x="11078000" y="6451241"/>
            <a:ext cx="444699" cy="1752960"/>
          </a:xfrm>
          <a:custGeom>
            <a:avLst/>
            <a:gdLst>
              <a:gd name="T0" fmla="*/ 1062 w 1063"/>
              <a:gd name="T1" fmla="*/ 4188 h 4189"/>
              <a:gd name="T2" fmla="*/ 1062 w 1063"/>
              <a:gd name="T3" fmla="*/ 4188 h 4189"/>
              <a:gd name="T4" fmla="*/ 1062 w 1063"/>
              <a:gd name="T5" fmla="*/ 0 h 4189"/>
              <a:gd name="T6" fmla="*/ 0 w 1063"/>
              <a:gd name="T7" fmla="*/ 1438 h 4189"/>
              <a:gd name="T8" fmla="*/ 0 w 1063"/>
              <a:gd name="T9" fmla="*/ 4188 h 4189"/>
              <a:gd name="T10" fmla="*/ 1062 w 1063"/>
              <a:gd name="T11" fmla="*/ 4188 h 4189"/>
            </a:gdLst>
            <a:ahLst/>
            <a:cxnLst>
              <a:cxn ang="0">
                <a:pos x="T0" y="T1"/>
              </a:cxn>
              <a:cxn ang="0">
                <a:pos x="T2" y="T3"/>
              </a:cxn>
              <a:cxn ang="0">
                <a:pos x="T4" y="T5"/>
              </a:cxn>
              <a:cxn ang="0">
                <a:pos x="T6" y="T7"/>
              </a:cxn>
              <a:cxn ang="0">
                <a:pos x="T8" y="T9"/>
              </a:cxn>
              <a:cxn ang="0">
                <a:pos x="T10" y="T11"/>
              </a:cxn>
            </a:cxnLst>
            <a:rect l="0" t="0" r="r" b="b"/>
            <a:pathLst>
              <a:path w="1063" h="4189">
                <a:moveTo>
                  <a:pt x="1062" y="4188"/>
                </a:moveTo>
                <a:lnTo>
                  <a:pt x="1062" y="4188"/>
                </a:lnTo>
                <a:cubicBezTo>
                  <a:pt x="1062" y="0"/>
                  <a:pt x="1062" y="0"/>
                  <a:pt x="1062" y="0"/>
                </a:cubicBezTo>
                <a:cubicBezTo>
                  <a:pt x="625" y="94"/>
                  <a:pt x="0" y="469"/>
                  <a:pt x="0" y="1438"/>
                </a:cubicBezTo>
                <a:cubicBezTo>
                  <a:pt x="0" y="4188"/>
                  <a:pt x="0" y="4188"/>
                  <a:pt x="0" y="4188"/>
                </a:cubicBezTo>
                <a:lnTo>
                  <a:pt x="1062" y="4188"/>
                </a:lnTo>
              </a:path>
            </a:pathLst>
          </a:custGeom>
          <a:solidFill>
            <a:schemeClr val="tx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6" name="Freeform 5">
            <a:extLst>
              <a:ext uri="{FF2B5EF4-FFF2-40B4-BE49-F238E27FC236}">
                <a16:creationId xmlns:a16="http://schemas.microsoft.com/office/drawing/2014/main" id="{7A2417FF-B27E-394D-8256-BC85C7032C9A}"/>
              </a:ext>
            </a:extLst>
          </p:cNvPr>
          <p:cNvSpPr>
            <a:spLocks noChangeArrowheads="1"/>
          </p:cNvSpPr>
          <p:nvPr/>
        </p:nvSpPr>
        <p:spPr bwMode="auto">
          <a:xfrm>
            <a:off x="11913886" y="6296242"/>
            <a:ext cx="549876" cy="1203084"/>
          </a:xfrm>
          <a:custGeom>
            <a:avLst/>
            <a:gdLst>
              <a:gd name="T0" fmla="*/ 656 w 1312"/>
              <a:gd name="T1" fmla="*/ 188 h 2875"/>
              <a:gd name="T2" fmla="*/ 656 w 1312"/>
              <a:gd name="T3" fmla="*/ 188 h 2875"/>
              <a:gd name="T4" fmla="*/ 0 w 1312"/>
              <a:gd name="T5" fmla="*/ 0 h 2875"/>
              <a:gd name="T6" fmla="*/ 656 w 1312"/>
              <a:gd name="T7" fmla="*/ 2874 h 2875"/>
              <a:gd name="T8" fmla="*/ 1311 w 1312"/>
              <a:gd name="T9" fmla="*/ 0 h 2875"/>
              <a:gd name="T10" fmla="*/ 656 w 1312"/>
              <a:gd name="T11" fmla="*/ 188 h 2875"/>
            </a:gdLst>
            <a:ahLst/>
            <a:cxnLst>
              <a:cxn ang="0">
                <a:pos x="T0" y="T1"/>
              </a:cxn>
              <a:cxn ang="0">
                <a:pos x="T2" y="T3"/>
              </a:cxn>
              <a:cxn ang="0">
                <a:pos x="T4" y="T5"/>
              </a:cxn>
              <a:cxn ang="0">
                <a:pos x="T6" y="T7"/>
              </a:cxn>
              <a:cxn ang="0">
                <a:pos x="T8" y="T9"/>
              </a:cxn>
              <a:cxn ang="0">
                <a:pos x="T10" y="T11"/>
              </a:cxn>
            </a:cxnLst>
            <a:rect l="0" t="0" r="r" b="b"/>
            <a:pathLst>
              <a:path w="1312" h="2875">
                <a:moveTo>
                  <a:pt x="656" y="188"/>
                </a:moveTo>
                <a:lnTo>
                  <a:pt x="656" y="188"/>
                </a:lnTo>
                <a:lnTo>
                  <a:pt x="0" y="0"/>
                </a:lnTo>
                <a:lnTo>
                  <a:pt x="656" y="2874"/>
                </a:lnTo>
                <a:lnTo>
                  <a:pt x="1311" y="0"/>
                </a:lnTo>
                <a:lnTo>
                  <a:pt x="656" y="188"/>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1" name="Freeform 15">
            <a:extLst>
              <a:ext uri="{FF2B5EF4-FFF2-40B4-BE49-F238E27FC236}">
                <a16:creationId xmlns:a16="http://schemas.microsoft.com/office/drawing/2014/main" id="{368A5C0B-148E-0148-9740-54A75A54DD9F}"/>
              </a:ext>
            </a:extLst>
          </p:cNvPr>
          <p:cNvSpPr>
            <a:spLocks noChangeArrowheads="1"/>
          </p:cNvSpPr>
          <p:nvPr/>
        </p:nvSpPr>
        <p:spPr bwMode="auto">
          <a:xfrm>
            <a:off x="11378772" y="6296242"/>
            <a:ext cx="1621949" cy="1909803"/>
          </a:xfrm>
          <a:custGeom>
            <a:avLst/>
            <a:gdLst>
              <a:gd name="T0" fmla="*/ 0 w 3875"/>
              <a:gd name="T1" fmla="*/ 4562 h 4563"/>
              <a:gd name="T2" fmla="*/ 0 w 3875"/>
              <a:gd name="T3" fmla="*/ 4562 h 4563"/>
              <a:gd name="T4" fmla="*/ 3874 w 3875"/>
              <a:gd name="T5" fmla="*/ 4562 h 4563"/>
              <a:gd name="T6" fmla="*/ 3874 w 3875"/>
              <a:gd name="T7" fmla="*/ 905 h 4563"/>
              <a:gd name="T8" fmla="*/ 3311 w 3875"/>
              <a:gd name="T9" fmla="*/ 281 h 4563"/>
              <a:gd name="T10" fmla="*/ 2530 w 3875"/>
              <a:gd name="T11" fmla="*/ 0 h 4563"/>
              <a:gd name="T12" fmla="*/ 2530 w 3875"/>
              <a:gd name="T13" fmla="*/ 31 h 4563"/>
              <a:gd name="T14" fmla="*/ 1937 w 3875"/>
              <a:gd name="T15" fmla="*/ 2874 h 4563"/>
              <a:gd name="T16" fmla="*/ 1343 w 3875"/>
              <a:gd name="T17" fmla="*/ 0 h 4563"/>
              <a:gd name="T18" fmla="*/ 1343 w 3875"/>
              <a:gd name="T19" fmla="*/ 0 h 4563"/>
              <a:gd name="T20" fmla="*/ 562 w 3875"/>
              <a:gd name="T21" fmla="*/ 281 h 4563"/>
              <a:gd name="T22" fmla="*/ 0 w 3875"/>
              <a:gd name="T23" fmla="*/ 905 h 4563"/>
              <a:gd name="T24" fmla="*/ 0 w 3875"/>
              <a:gd name="T25" fmla="*/ 4562 h 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4563">
                <a:moveTo>
                  <a:pt x="0" y="4562"/>
                </a:moveTo>
                <a:lnTo>
                  <a:pt x="0" y="4562"/>
                </a:lnTo>
                <a:cubicBezTo>
                  <a:pt x="3874" y="4562"/>
                  <a:pt x="3874" y="4562"/>
                  <a:pt x="3874" y="4562"/>
                </a:cubicBezTo>
                <a:cubicBezTo>
                  <a:pt x="3874" y="3843"/>
                  <a:pt x="3874" y="1312"/>
                  <a:pt x="3874" y="905"/>
                </a:cubicBezTo>
                <a:cubicBezTo>
                  <a:pt x="3874" y="437"/>
                  <a:pt x="3624" y="374"/>
                  <a:pt x="3311" y="281"/>
                </a:cubicBezTo>
                <a:cubicBezTo>
                  <a:pt x="3061" y="188"/>
                  <a:pt x="2530" y="0"/>
                  <a:pt x="2530" y="0"/>
                </a:cubicBezTo>
                <a:cubicBezTo>
                  <a:pt x="2530" y="31"/>
                  <a:pt x="2530" y="31"/>
                  <a:pt x="2530" y="31"/>
                </a:cubicBezTo>
                <a:cubicBezTo>
                  <a:pt x="1937" y="2874"/>
                  <a:pt x="1937" y="2874"/>
                  <a:pt x="1937" y="2874"/>
                </a:cubicBezTo>
                <a:cubicBezTo>
                  <a:pt x="1343" y="0"/>
                  <a:pt x="1343" y="0"/>
                  <a:pt x="1343" y="0"/>
                </a:cubicBezTo>
                <a:lnTo>
                  <a:pt x="1343" y="0"/>
                </a:lnTo>
                <a:cubicBezTo>
                  <a:pt x="1343" y="0"/>
                  <a:pt x="812" y="188"/>
                  <a:pt x="562" y="281"/>
                </a:cubicBezTo>
                <a:cubicBezTo>
                  <a:pt x="250" y="374"/>
                  <a:pt x="0" y="437"/>
                  <a:pt x="0" y="905"/>
                </a:cubicBezTo>
                <a:cubicBezTo>
                  <a:pt x="0" y="1312"/>
                  <a:pt x="0" y="4030"/>
                  <a:pt x="0" y="4562"/>
                </a:cubicBezTo>
              </a:path>
            </a:pathLst>
          </a:custGeom>
          <a:solidFill>
            <a:schemeClr val="tx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2" name="Freeform 171">
            <a:extLst>
              <a:ext uri="{FF2B5EF4-FFF2-40B4-BE49-F238E27FC236}">
                <a16:creationId xmlns:a16="http://schemas.microsoft.com/office/drawing/2014/main" id="{570CDEE6-B3AC-7145-B5A7-F14F2B6C3F3A}"/>
              </a:ext>
            </a:extLst>
          </p:cNvPr>
          <p:cNvSpPr>
            <a:spLocks noChangeArrowheads="1"/>
          </p:cNvSpPr>
          <p:nvPr/>
        </p:nvSpPr>
        <p:spPr bwMode="auto">
          <a:xfrm>
            <a:off x="11913886" y="6242730"/>
            <a:ext cx="562375" cy="261602"/>
          </a:xfrm>
          <a:custGeom>
            <a:avLst/>
            <a:gdLst>
              <a:gd name="connsiteX0" fmla="*/ 779583 w 779583"/>
              <a:gd name="connsiteY0" fmla="*/ 0 h 362642"/>
              <a:gd name="connsiteX1" fmla="*/ 779583 w 779583"/>
              <a:gd name="connsiteY1" fmla="*/ 181902 h 362642"/>
              <a:gd name="connsiteX2" fmla="*/ 399034 w 779583"/>
              <a:gd name="connsiteY2" fmla="*/ 362642 h 362642"/>
              <a:gd name="connsiteX3" fmla="*/ 399034 w 779583"/>
              <a:gd name="connsiteY3" fmla="*/ 181902 h 362642"/>
              <a:gd name="connsiteX4" fmla="*/ 0 w 779583"/>
              <a:gd name="connsiteY4" fmla="*/ 0 h 362642"/>
              <a:gd name="connsiteX5" fmla="*/ 398453 w 779583"/>
              <a:gd name="connsiteY5" fmla="*/ 181902 h 362642"/>
              <a:gd name="connsiteX6" fmla="*/ 398453 w 779583"/>
              <a:gd name="connsiteY6" fmla="*/ 362642 h 362642"/>
              <a:gd name="connsiteX7" fmla="*/ 0 w 779583"/>
              <a:gd name="connsiteY7" fmla="*/ 181902 h 3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9583" h="362642">
                <a:moveTo>
                  <a:pt x="779583" y="0"/>
                </a:moveTo>
                <a:lnTo>
                  <a:pt x="779583" y="181902"/>
                </a:lnTo>
                <a:lnTo>
                  <a:pt x="399034" y="362642"/>
                </a:lnTo>
                <a:lnTo>
                  <a:pt x="399034" y="181902"/>
                </a:lnTo>
                <a:close/>
                <a:moveTo>
                  <a:pt x="0" y="0"/>
                </a:moveTo>
                <a:lnTo>
                  <a:pt x="398453" y="181902"/>
                </a:lnTo>
                <a:lnTo>
                  <a:pt x="398453" y="362642"/>
                </a:lnTo>
                <a:lnTo>
                  <a:pt x="0" y="181902"/>
                </a:lnTo>
                <a:close/>
              </a:path>
            </a:pathLst>
          </a:custGeom>
          <a:solidFill>
            <a:srgbClr val="EDEEF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a:p>
        </p:txBody>
      </p:sp>
      <p:sp>
        <p:nvSpPr>
          <p:cNvPr id="173" name="Freeform 172">
            <a:extLst>
              <a:ext uri="{FF2B5EF4-FFF2-40B4-BE49-F238E27FC236}">
                <a16:creationId xmlns:a16="http://schemas.microsoft.com/office/drawing/2014/main" id="{E9D8BEE4-742F-7C42-977C-1A8C65BF112F}"/>
              </a:ext>
            </a:extLst>
          </p:cNvPr>
          <p:cNvSpPr>
            <a:spLocks noChangeArrowheads="1"/>
          </p:cNvSpPr>
          <p:nvPr/>
        </p:nvSpPr>
        <p:spPr bwMode="auto">
          <a:xfrm>
            <a:off x="12070729" y="6412490"/>
            <a:ext cx="248686" cy="1086417"/>
          </a:xfrm>
          <a:custGeom>
            <a:avLst/>
            <a:gdLst>
              <a:gd name="connsiteX0" fmla="*/ 182021 w 344737"/>
              <a:gd name="connsiteY0" fmla="*/ 0 h 1506029"/>
              <a:gd name="connsiteX1" fmla="*/ 291021 w 344737"/>
              <a:gd name="connsiteY1" fmla="*/ 108422 h 1506029"/>
              <a:gd name="connsiteX2" fmla="*/ 289443 w 344737"/>
              <a:gd name="connsiteY2" fmla="*/ 109991 h 1506029"/>
              <a:gd name="connsiteX3" fmla="*/ 290091 w 344737"/>
              <a:gd name="connsiteY3" fmla="*/ 109991 h 1506029"/>
              <a:gd name="connsiteX4" fmla="*/ 344737 w 344737"/>
              <a:gd name="connsiteY4" fmla="*/ 726197 h 1506029"/>
              <a:gd name="connsiteX5" fmla="*/ 163358 w 344737"/>
              <a:gd name="connsiteY5" fmla="*/ 1506029 h 1506029"/>
              <a:gd name="connsiteX6" fmla="*/ 0 w 344737"/>
              <a:gd name="connsiteY6" fmla="*/ 798726 h 1506029"/>
              <a:gd name="connsiteX7" fmla="*/ 72668 w 344737"/>
              <a:gd name="connsiteY7" fmla="*/ 109991 h 1506029"/>
              <a:gd name="connsiteX8" fmla="*/ 75741 w 344737"/>
              <a:gd name="connsiteY8" fmla="*/ 109991 h 1506029"/>
              <a:gd name="connsiteX9" fmla="*/ 74180 w 344737"/>
              <a:gd name="connsiteY9" fmla="*/ 108422 h 150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737" h="1506029">
                <a:moveTo>
                  <a:pt x="182021" y="0"/>
                </a:moveTo>
                <a:lnTo>
                  <a:pt x="291021" y="108422"/>
                </a:lnTo>
                <a:lnTo>
                  <a:pt x="289443" y="109991"/>
                </a:lnTo>
                <a:lnTo>
                  <a:pt x="290091" y="109991"/>
                </a:lnTo>
                <a:lnTo>
                  <a:pt x="344737" y="726197"/>
                </a:lnTo>
                <a:lnTo>
                  <a:pt x="163358" y="1506029"/>
                </a:lnTo>
                <a:lnTo>
                  <a:pt x="0" y="798726"/>
                </a:lnTo>
                <a:lnTo>
                  <a:pt x="72668" y="109991"/>
                </a:lnTo>
                <a:lnTo>
                  <a:pt x="75741" y="109991"/>
                </a:lnTo>
                <a:lnTo>
                  <a:pt x="74180" y="108422"/>
                </a:lnTo>
                <a:close/>
              </a:path>
            </a:pathLst>
          </a:custGeom>
          <a:solidFill>
            <a:schemeClr val="accent1"/>
          </a:solidFill>
          <a:ln>
            <a:noFill/>
          </a:ln>
          <a:effectLst/>
        </p:spPr>
        <p:txBody>
          <a:bodyPr wrap="square" anchor="ctr">
            <a:noAutofit/>
          </a:bodyPr>
          <a:lstStyle/>
          <a:p>
            <a:endParaRPr lang="en-US"/>
          </a:p>
        </p:txBody>
      </p:sp>
      <p:sp>
        <p:nvSpPr>
          <p:cNvPr id="53" name="Freeform 52">
            <a:extLst>
              <a:ext uri="{FF2B5EF4-FFF2-40B4-BE49-F238E27FC236}">
                <a16:creationId xmlns:a16="http://schemas.microsoft.com/office/drawing/2014/main" id="{C6BD038C-371B-1F4C-ADC6-318ADA4D21BF}"/>
              </a:ext>
            </a:extLst>
          </p:cNvPr>
          <p:cNvSpPr>
            <a:spLocks noChangeArrowheads="1"/>
          </p:cNvSpPr>
          <p:nvPr/>
        </p:nvSpPr>
        <p:spPr bwMode="auto">
          <a:xfrm>
            <a:off x="11571205" y="4619122"/>
            <a:ext cx="1226475" cy="1735762"/>
          </a:xfrm>
          <a:custGeom>
            <a:avLst/>
            <a:gdLst>
              <a:gd name="connsiteX0" fmla="*/ 1123372 w 2229916"/>
              <a:gd name="connsiteY0" fmla="*/ 0 h 3155880"/>
              <a:gd name="connsiteX1" fmla="*/ 2229916 w 2229916"/>
              <a:gd name="connsiteY1" fmla="*/ 1377144 h 3155880"/>
              <a:gd name="connsiteX2" fmla="*/ 1487699 w 2229916"/>
              <a:gd name="connsiteY2" fmla="*/ 2646173 h 3155880"/>
              <a:gd name="connsiteX3" fmla="*/ 1467661 w 2229916"/>
              <a:gd name="connsiteY3" fmla="*/ 2656066 h 3155880"/>
              <a:gd name="connsiteX4" fmla="*/ 1467661 w 2229916"/>
              <a:gd name="connsiteY4" fmla="*/ 2689362 h 3155880"/>
              <a:gd name="connsiteX5" fmla="*/ 1467661 w 2229916"/>
              <a:gd name="connsiteY5" fmla="*/ 2992496 h 3155880"/>
              <a:gd name="connsiteX6" fmla="*/ 1105942 w 2229916"/>
              <a:gd name="connsiteY6" fmla="*/ 3155880 h 3155880"/>
              <a:gd name="connsiteX7" fmla="*/ 780163 w 2229916"/>
              <a:gd name="connsiteY7" fmla="*/ 2992496 h 3155880"/>
              <a:gd name="connsiteX8" fmla="*/ 780163 w 2229916"/>
              <a:gd name="connsiteY8" fmla="*/ 2730899 h 3155880"/>
              <a:gd name="connsiteX9" fmla="*/ 780163 w 2229916"/>
              <a:gd name="connsiteY9" fmla="*/ 2653901 h 3155880"/>
              <a:gd name="connsiteX10" fmla="*/ 764494 w 2229916"/>
              <a:gd name="connsiteY10" fmla="*/ 2646173 h 3155880"/>
              <a:gd name="connsiteX11" fmla="*/ 0 w 2229916"/>
              <a:gd name="connsiteY11" fmla="*/ 1377144 h 3155880"/>
              <a:gd name="connsiteX12" fmla="*/ 1123372 w 2229916"/>
              <a:gd name="connsiteY12" fmla="*/ 0 h 31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9916" h="3155880">
                <a:moveTo>
                  <a:pt x="1123372" y="0"/>
                </a:moveTo>
                <a:cubicBezTo>
                  <a:pt x="2157384" y="0"/>
                  <a:pt x="2229916" y="616381"/>
                  <a:pt x="2229916" y="1377144"/>
                </a:cubicBezTo>
                <a:cubicBezTo>
                  <a:pt x="2229916" y="1948152"/>
                  <a:pt x="1862724" y="2437291"/>
                  <a:pt x="1487699" y="2646173"/>
                </a:cubicBezTo>
                <a:lnTo>
                  <a:pt x="1467661" y="2656066"/>
                </a:lnTo>
                <a:lnTo>
                  <a:pt x="1467661" y="2689362"/>
                </a:lnTo>
                <a:cubicBezTo>
                  <a:pt x="1467661" y="2992496"/>
                  <a:pt x="1467661" y="2992496"/>
                  <a:pt x="1467661" y="2992496"/>
                </a:cubicBezTo>
                <a:cubicBezTo>
                  <a:pt x="1467661" y="2992496"/>
                  <a:pt x="1286801" y="3155880"/>
                  <a:pt x="1105942" y="3155880"/>
                </a:cubicBezTo>
                <a:cubicBezTo>
                  <a:pt x="888563" y="3155880"/>
                  <a:pt x="780163" y="2992496"/>
                  <a:pt x="780163" y="2992496"/>
                </a:cubicBezTo>
                <a:cubicBezTo>
                  <a:pt x="780163" y="2879373"/>
                  <a:pt x="780163" y="2794531"/>
                  <a:pt x="780163" y="2730899"/>
                </a:cubicBezTo>
                <a:lnTo>
                  <a:pt x="780163" y="2653901"/>
                </a:lnTo>
                <a:lnTo>
                  <a:pt x="764494" y="2646173"/>
                </a:lnTo>
                <a:cubicBezTo>
                  <a:pt x="387429" y="2437291"/>
                  <a:pt x="0" y="1948152"/>
                  <a:pt x="0" y="1377144"/>
                </a:cubicBezTo>
                <a:cubicBezTo>
                  <a:pt x="0" y="616381"/>
                  <a:pt x="54544" y="0"/>
                  <a:pt x="1123372" y="0"/>
                </a:cubicBezTo>
                <a:close/>
              </a:path>
            </a:pathLst>
          </a:custGeom>
          <a:solidFill>
            <a:schemeClr val="bg1">
              <a:lumMod val="85000"/>
            </a:schemeClr>
          </a:solidFill>
          <a:ln>
            <a:noFill/>
          </a:ln>
          <a:effectLst/>
        </p:spPr>
        <p:txBody>
          <a:bodyPr wrap="square" anchor="ctr">
            <a:noAutofit/>
          </a:bodyPr>
          <a:lstStyle/>
          <a:p>
            <a:endParaRPr lang="en-US" dirty="0"/>
          </a:p>
        </p:txBody>
      </p:sp>
      <p:sp>
        <p:nvSpPr>
          <p:cNvPr id="54" name="Freeform 9">
            <a:extLst>
              <a:ext uri="{FF2B5EF4-FFF2-40B4-BE49-F238E27FC236}">
                <a16:creationId xmlns:a16="http://schemas.microsoft.com/office/drawing/2014/main" id="{ACCB901E-BAE4-7343-B475-6AAFA08D1164}"/>
              </a:ext>
            </a:extLst>
          </p:cNvPr>
          <p:cNvSpPr>
            <a:spLocks noChangeArrowheads="1"/>
          </p:cNvSpPr>
          <p:nvPr/>
        </p:nvSpPr>
        <p:spPr bwMode="auto">
          <a:xfrm>
            <a:off x="12686858" y="5347880"/>
            <a:ext cx="209624" cy="299665"/>
          </a:xfrm>
          <a:custGeom>
            <a:avLst/>
            <a:gdLst>
              <a:gd name="T0" fmla="*/ 594 w 657"/>
              <a:gd name="T1" fmla="*/ 532 h 939"/>
              <a:gd name="T2" fmla="*/ 594 w 657"/>
              <a:gd name="T3" fmla="*/ 532 h 939"/>
              <a:gd name="T4" fmla="*/ 219 w 657"/>
              <a:gd name="T5" fmla="*/ 907 h 939"/>
              <a:gd name="T6" fmla="*/ 62 w 657"/>
              <a:gd name="T7" fmla="*/ 407 h 939"/>
              <a:gd name="T8" fmla="*/ 437 w 657"/>
              <a:gd name="T9" fmla="*/ 32 h 939"/>
              <a:gd name="T10" fmla="*/ 594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594" y="532"/>
                </a:moveTo>
                <a:lnTo>
                  <a:pt x="594" y="532"/>
                </a:lnTo>
                <a:cubicBezTo>
                  <a:pt x="531" y="782"/>
                  <a:pt x="375" y="938"/>
                  <a:pt x="219" y="907"/>
                </a:cubicBezTo>
                <a:cubicBezTo>
                  <a:pt x="62" y="875"/>
                  <a:pt x="0" y="657"/>
                  <a:pt x="62" y="407"/>
                </a:cubicBezTo>
                <a:cubicBezTo>
                  <a:pt x="125" y="157"/>
                  <a:pt x="281" y="0"/>
                  <a:pt x="437" y="32"/>
                </a:cubicBezTo>
                <a:cubicBezTo>
                  <a:pt x="562" y="63"/>
                  <a:pt x="656" y="282"/>
                  <a:pt x="594" y="532"/>
                </a:cubicBezTo>
              </a:path>
            </a:pathLst>
          </a:custGeom>
          <a:solidFill>
            <a:schemeClr val="bg1">
              <a:lumMod val="85000"/>
            </a:schemeClr>
          </a:solidFill>
          <a:ln>
            <a:noFill/>
          </a:ln>
          <a:effectLst/>
        </p:spPr>
        <p:txBody>
          <a:bodyPr wrap="none" anchor="ctr"/>
          <a:lstStyle/>
          <a:p>
            <a:endParaRPr lang="en-US"/>
          </a:p>
        </p:txBody>
      </p:sp>
      <p:sp>
        <p:nvSpPr>
          <p:cNvPr id="55" name="Freeform 10">
            <a:extLst>
              <a:ext uri="{FF2B5EF4-FFF2-40B4-BE49-F238E27FC236}">
                <a16:creationId xmlns:a16="http://schemas.microsoft.com/office/drawing/2014/main" id="{4C50ED73-13C2-F24D-A4FD-D54B8F2DE4CE}"/>
              </a:ext>
            </a:extLst>
          </p:cNvPr>
          <p:cNvSpPr>
            <a:spLocks noChangeArrowheads="1"/>
          </p:cNvSpPr>
          <p:nvPr/>
        </p:nvSpPr>
        <p:spPr bwMode="auto">
          <a:xfrm>
            <a:off x="11481166" y="5347880"/>
            <a:ext cx="209624" cy="299665"/>
          </a:xfrm>
          <a:custGeom>
            <a:avLst/>
            <a:gdLst>
              <a:gd name="T0" fmla="*/ 62 w 657"/>
              <a:gd name="T1" fmla="*/ 532 h 939"/>
              <a:gd name="T2" fmla="*/ 62 w 657"/>
              <a:gd name="T3" fmla="*/ 532 h 939"/>
              <a:gd name="T4" fmla="*/ 437 w 657"/>
              <a:gd name="T5" fmla="*/ 907 h 939"/>
              <a:gd name="T6" fmla="*/ 593 w 657"/>
              <a:gd name="T7" fmla="*/ 407 h 939"/>
              <a:gd name="T8" fmla="*/ 218 w 657"/>
              <a:gd name="T9" fmla="*/ 32 h 939"/>
              <a:gd name="T10" fmla="*/ 62 w 657"/>
              <a:gd name="T11" fmla="*/ 532 h 939"/>
            </a:gdLst>
            <a:ahLst/>
            <a:cxnLst>
              <a:cxn ang="0">
                <a:pos x="T0" y="T1"/>
              </a:cxn>
              <a:cxn ang="0">
                <a:pos x="T2" y="T3"/>
              </a:cxn>
              <a:cxn ang="0">
                <a:pos x="T4" y="T5"/>
              </a:cxn>
              <a:cxn ang="0">
                <a:pos x="T6" y="T7"/>
              </a:cxn>
              <a:cxn ang="0">
                <a:pos x="T8" y="T9"/>
              </a:cxn>
              <a:cxn ang="0">
                <a:pos x="T10" y="T11"/>
              </a:cxn>
            </a:cxnLst>
            <a:rect l="0" t="0" r="r" b="b"/>
            <a:pathLst>
              <a:path w="657" h="939">
                <a:moveTo>
                  <a:pt x="62" y="532"/>
                </a:moveTo>
                <a:lnTo>
                  <a:pt x="62" y="532"/>
                </a:lnTo>
                <a:cubicBezTo>
                  <a:pt x="125" y="782"/>
                  <a:pt x="281" y="938"/>
                  <a:pt x="437" y="907"/>
                </a:cubicBezTo>
                <a:cubicBezTo>
                  <a:pt x="562" y="875"/>
                  <a:pt x="656" y="657"/>
                  <a:pt x="593" y="407"/>
                </a:cubicBezTo>
                <a:cubicBezTo>
                  <a:pt x="531" y="157"/>
                  <a:pt x="375" y="0"/>
                  <a:pt x="218" y="32"/>
                </a:cubicBezTo>
                <a:cubicBezTo>
                  <a:pt x="62" y="63"/>
                  <a:pt x="0" y="282"/>
                  <a:pt x="62" y="532"/>
                </a:cubicBezTo>
              </a:path>
            </a:pathLst>
          </a:custGeom>
          <a:solidFill>
            <a:schemeClr val="bg1">
              <a:lumMod val="85000"/>
            </a:schemeClr>
          </a:solidFill>
          <a:ln>
            <a:noFill/>
          </a:ln>
          <a:effectLst/>
        </p:spPr>
        <p:txBody>
          <a:bodyPr wrap="none" anchor="ctr"/>
          <a:lstStyle/>
          <a:p>
            <a:endParaRPr lang="en-US"/>
          </a:p>
        </p:txBody>
      </p:sp>
      <p:sp>
        <p:nvSpPr>
          <p:cNvPr id="56" name="Freeform 13">
            <a:extLst>
              <a:ext uri="{FF2B5EF4-FFF2-40B4-BE49-F238E27FC236}">
                <a16:creationId xmlns:a16="http://schemas.microsoft.com/office/drawing/2014/main" id="{EBBAA605-118A-AA4B-8796-3FCAF613E1F2}"/>
              </a:ext>
            </a:extLst>
          </p:cNvPr>
          <p:cNvSpPr>
            <a:spLocks noChangeArrowheads="1"/>
          </p:cNvSpPr>
          <p:nvPr/>
        </p:nvSpPr>
        <p:spPr bwMode="auto">
          <a:xfrm>
            <a:off x="11571205" y="4619122"/>
            <a:ext cx="1236643" cy="936978"/>
          </a:xfrm>
          <a:custGeom>
            <a:avLst/>
            <a:gdLst>
              <a:gd name="T0" fmla="*/ 2030 w 3875"/>
              <a:gd name="T1" fmla="*/ 0 h 2939"/>
              <a:gd name="T2" fmla="*/ 2030 w 3875"/>
              <a:gd name="T3" fmla="*/ 0 h 2939"/>
              <a:gd name="T4" fmla="*/ 1875 w 3875"/>
              <a:gd name="T5" fmla="*/ 0 h 2939"/>
              <a:gd name="T6" fmla="*/ 0 w 3875"/>
              <a:gd name="T7" fmla="*/ 2375 h 2939"/>
              <a:gd name="T8" fmla="*/ 94 w 3875"/>
              <a:gd name="T9" fmla="*/ 2875 h 2939"/>
              <a:gd name="T10" fmla="*/ 219 w 3875"/>
              <a:gd name="T11" fmla="*/ 2938 h 2939"/>
              <a:gd name="T12" fmla="*/ 406 w 3875"/>
              <a:gd name="T13" fmla="*/ 2375 h 2939"/>
              <a:gd name="T14" fmla="*/ 1936 w 3875"/>
              <a:gd name="T15" fmla="*/ 594 h 2939"/>
              <a:gd name="T16" fmla="*/ 3468 w 3875"/>
              <a:gd name="T17" fmla="*/ 2375 h 2939"/>
              <a:gd name="T18" fmla="*/ 3686 w 3875"/>
              <a:gd name="T19" fmla="*/ 2938 h 2939"/>
              <a:gd name="T20" fmla="*/ 3811 w 3875"/>
              <a:gd name="T21" fmla="*/ 2875 h 2939"/>
              <a:gd name="T22" fmla="*/ 3874 w 3875"/>
              <a:gd name="T23" fmla="*/ 2375 h 2939"/>
              <a:gd name="T24" fmla="*/ 2030 w 3875"/>
              <a:gd name="T25" fmla="*/ 0 h 2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75" h="2939">
                <a:moveTo>
                  <a:pt x="2030" y="0"/>
                </a:moveTo>
                <a:lnTo>
                  <a:pt x="2030" y="0"/>
                </a:lnTo>
                <a:cubicBezTo>
                  <a:pt x="1875" y="0"/>
                  <a:pt x="1875" y="0"/>
                  <a:pt x="1875" y="0"/>
                </a:cubicBezTo>
                <a:cubicBezTo>
                  <a:pt x="219" y="31"/>
                  <a:pt x="0" y="813"/>
                  <a:pt x="0" y="2375"/>
                </a:cubicBezTo>
                <a:cubicBezTo>
                  <a:pt x="0" y="2531"/>
                  <a:pt x="62" y="2719"/>
                  <a:pt x="94" y="2875"/>
                </a:cubicBezTo>
                <a:cubicBezTo>
                  <a:pt x="125" y="2906"/>
                  <a:pt x="156" y="2906"/>
                  <a:pt x="219" y="2938"/>
                </a:cubicBezTo>
                <a:cubicBezTo>
                  <a:pt x="219" y="2938"/>
                  <a:pt x="500" y="2906"/>
                  <a:pt x="406" y="2375"/>
                </a:cubicBezTo>
                <a:cubicBezTo>
                  <a:pt x="344" y="1875"/>
                  <a:pt x="719" y="594"/>
                  <a:pt x="1936" y="594"/>
                </a:cubicBezTo>
                <a:cubicBezTo>
                  <a:pt x="2749" y="594"/>
                  <a:pt x="3468" y="1625"/>
                  <a:pt x="3468" y="2375"/>
                </a:cubicBezTo>
                <a:cubicBezTo>
                  <a:pt x="3468" y="2906"/>
                  <a:pt x="3686" y="2938"/>
                  <a:pt x="3686" y="2938"/>
                </a:cubicBezTo>
                <a:cubicBezTo>
                  <a:pt x="3718" y="2906"/>
                  <a:pt x="3749" y="2906"/>
                  <a:pt x="3811" y="2875"/>
                </a:cubicBezTo>
                <a:cubicBezTo>
                  <a:pt x="3843" y="2719"/>
                  <a:pt x="3874" y="2563"/>
                  <a:pt x="3874" y="2375"/>
                </a:cubicBezTo>
                <a:cubicBezTo>
                  <a:pt x="3874" y="813"/>
                  <a:pt x="3686" y="31"/>
                  <a:pt x="2030" y="0"/>
                </a:cubicBezTo>
              </a:path>
            </a:pathLst>
          </a:custGeom>
          <a:solidFill>
            <a:schemeClr val="tx2"/>
          </a:solidFill>
          <a:ln>
            <a:noFill/>
          </a:ln>
          <a:effectLst/>
        </p:spPr>
        <p:txBody>
          <a:bodyPr wrap="none" anchor="ctr"/>
          <a:lstStyle/>
          <a:p>
            <a:endParaRPr lang="en-US" dirty="0"/>
          </a:p>
        </p:txBody>
      </p:sp>
      <p:sp>
        <p:nvSpPr>
          <p:cNvPr id="57" name="Freeform 14">
            <a:extLst>
              <a:ext uri="{FF2B5EF4-FFF2-40B4-BE49-F238E27FC236}">
                <a16:creationId xmlns:a16="http://schemas.microsoft.com/office/drawing/2014/main" id="{1048D697-1031-7B40-BAA3-611F7B64DE72}"/>
              </a:ext>
            </a:extLst>
          </p:cNvPr>
          <p:cNvSpPr>
            <a:spLocks noChangeArrowheads="1"/>
          </p:cNvSpPr>
          <p:nvPr/>
        </p:nvSpPr>
        <p:spPr bwMode="auto">
          <a:xfrm>
            <a:off x="11571205" y="4550184"/>
            <a:ext cx="1126906" cy="707656"/>
          </a:xfrm>
          <a:custGeom>
            <a:avLst/>
            <a:gdLst>
              <a:gd name="T0" fmla="*/ 3530 w 3531"/>
              <a:gd name="T1" fmla="*/ 1063 h 2220"/>
              <a:gd name="T2" fmla="*/ 3530 w 3531"/>
              <a:gd name="T3" fmla="*/ 1063 h 2220"/>
              <a:gd name="T4" fmla="*/ 94 w 3531"/>
              <a:gd name="T5" fmla="*/ 2219 h 2220"/>
              <a:gd name="T6" fmla="*/ 1062 w 3531"/>
              <a:gd name="T7" fmla="*/ 469 h 2220"/>
              <a:gd name="T8" fmla="*/ 3530 w 3531"/>
              <a:gd name="T9" fmla="*/ 1063 h 2220"/>
            </a:gdLst>
            <a:ahLst/>
            <a:cxnLst>
              <a:cxn ang="0">
                <a:pos x="T0" y="T1"/>
              </a:cxn>
              <a:cxn ang="0">
                <a:pos x="T2" y="T3"/>
              </a:cxn>
              <a:cxn ang="0">
                <a:pos x="T4" y="T5"/>
              </a:cxn>
              <a:cxn ang="0">
                <a:pos x="T6" y="T7"/>
              </a:cxn>
              <a:cxn ang="0">
                <a:pos x="T8" y="T9"/>
              </a:cxn>
            </a:cxnLst>
            <a:rect l="0" t="0" r="r" b="b"/>
            <a:pathLst>
              <a:path w="3531" h="2220">
                <a:moveTo>
                  <a:pt x="3530" y="1063"/>
                </a:moveTo>
                <a:lnTo>
                  <a:pt x="3530" y="1063"/>
                </a:lnTo>
                <a:cubicBezTo>
                  <a:pt x="3530" y="1063"/>
                  <a:pt x="2374" y="2219"/>
                  <a:pt x="94" y="2219"/>
                </a:cubicBezTo>
                <a:cubicBezTo>
                  <a:pt x="94" y="2219"/>
                  <a:pt x="0" y="938"/>
                  <a:pt x="1062" y="469"/>
                </a:cubicBezTo>
                <a:cubicBezTo>
                  <a:pt x="2155" y="0"/>
                  <a:pt x="3343" y="688"/>
                  <a:pt x="3530" y="1063"/>
                </a:cubicBezTo>
              </a:path>
            </a:pathLst>
          </a:custGeom>
          <a:solidFill>
            <a:schemeClr val="tx2"/>
          </a:solidFill>
          <a:ln>
            <a:noFill/>
          </a:ln>
          <a:effectLst/>
        </p:spPr>
        <p:txBody>
          <a:bodyPr wrap="none" anchor="ctr"/>
          <a:lstStyle/>
          <a:p>
            <a:endParaRPr lang="en-US"/>
          </a:p>
        </p:txBody>
      </p:sp>
    </p:spTree>
    <p:extLst>
      <p:ext uri="{BB962C8B-B14F-4D97-AF65-F5344CB8AC3E}">
        <p14:creationId xmlns:p14="http://schemas.microsoft.com/office/powerpoint/2010/main" val="45219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aphicFrame>
        <p:nvGraphicFramePr>
          <p:cNvPr id="5" name="Content Placeholder 5">
            <a:extLst>
              <a:ext uri="{FF2B5EF4-FFF2-40B4-BE49-F238E27FC236}">
                <a16:creationId xmlns:a16="http://schemas.microsoft.com/office/drawing/2014/main" id="{1E0E54E7-C8E4-0240-BB9D-C799628B837D}"/>
              </a:ext>
            </a:extLst>
          </p:cNvPr>
          <p:cNvGraphicFramePr>
            <a:graphicFrameLocks/>
          </p:cNvGraphicFramePr>
          <p:nvPr>
            <p:extLst>
              <p:ext uri="{D42A27DB-BD31-4B8C-83A1-F6EECF244321}">
                <p14:modId xmlns:p14="http://schemas.microsoft.com/office/powerpoint/2010/main" val="1653186259"/>
              </p:ext>
            </p:extLst>
          </p:nvPr>
        </p:nvGraphicFramePr>
        <p:xfrm>
          <a:off x="11382703" y="4822837"/>
          <a:ext cx="10875133" cy="6773167"/>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2ED81897-2F88-BA47-9CFB-4F7B5EDB9331}"/>
              </a:ext>
            </a:extLst>
          </p:cNvPr>
          <p:cNvGrpSpPr/>
          <p:nvPr/>
        </p:nvGrpSpPr>
        <p:grpSpPr>
          <a:xfrm>
            <a:off x="2119814" y="8432717"/>
            <a:ext cx="5453834" cy="1338514"/>
            <a:chOff x="9461908" y="4822837"/>
            <a:chExt cx="5453834" cy="1338514"/>
          </a:xfrm>
        </p:grpSpPr>
        <p:sp>
          <p:nvSpPr>
            <p:cNvPr id="18" name="TextBox 17">
              <a:extLst>
                <a:ext uri="{FF2B5EF4-FFF2-40B4-BE49-F238E27FC236}">
                  <a16:creationId xmlns:a16="http://schemas.microsoft.com/office/drawing/2014/main" id="{B7F565BD-089D-D14F-9A23-28A108751226}"/>
                </a:ext>
              </a:extLst>
            </p:cNvPr>
            <p:cNvSpPr txBox="1"/>
            <p:nvPr/>
          </p:nvSpPr>
          <p:spPr>
            <a:xfrm>
              <a:off x="10798692"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+1.2%</a:t>
              </a:r>
            </a:p>
          </p:txBody>
        </p:sp>
        <p:sp>
          <p:nvSpPr>
            <p:cNvPr id="20" name="Freeform 19">
              <a:extLst>
                <a:ext uri="{FF2B5EF4-FFF2-40B4-BE49-F238E27FC236}">
                  <a16:creationId xmlns:a16="http://schemas.microsoft.com/office/drawing/2014/main" id="{DBA78691-CC12-144D-B0DC-555C635A24CB}"/>
                </a:ext>
              </a:extLst>
            </p:cNvPr>
            <p:cNvSpPr/>
            <p:nvPr/>
          </p:nvSpPr>
          <p:spPr>
            <a:xfrm>
              <a:off x="9461908"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7F978778-FDDF-8445-BA80-50D91B720CC9}"/>
              </a:ext>
            </a:extLst>
          </p:cNvPr>
          <p:cNvGrpSpPr/>
          <p:nvPr/>
        </p:nvGrpSpPr>
        <p:grpSpPr>
          <a:xfrm>
            <a:off x="2048878" y="9995567"/>
            <a:ext cx="8425158" cy="1600438"/>
            <a:chOff x="17773188" y="5593867"/>
            <a:chExt cx="8425158" cy="1600438"/>
          </a:xfrm>
        </p:grpSpPr>
        <p:sp>
          <p:nvSpPr>
            <p:cNvPr id="15" name="CuadroTexto 395">
              <a:extLst>
                <a:ext uri="{FF2B5EF4-FFF2-40B4-BE49-F238E27FC236}">
                  <a16:creationId xmlns:a16="http://schemas.microsoft.com/office/drawing/2014/main" id="{70888A8A-7996-F640-BD30-082F8BEB1FB7}"/>
                </a:ext>
              </a:extLst>
            </p:cNvPr>
            <p:cNvSpPr txBox="1"/>
            <p:nvPr/>
          </p:nvSpPr>
          <p:spPr>
            <a:xfrm>
              <a:off x="17773189" y="5593867"/>
              <a:ext cx="3589307" cy="584775"/>
            </a:xfrm>
            <a:prstGeom prst="rect">
              <a:avLst/>
            </a:prstGeom>
            <a:noFill/>
          </p:spPr>
          <p:txBody>
            <a:bodyPr wrap="square" rtlCol="0">
              <a:spAutoFit/>
            </a:bodyPr>
            <a:lstStyle/>
            <a:p>
              <a:r>
                <a:rPr lang="en-US" sz="3200" b="1" dirty="0">
                  <a:solidFill>
                    <a:schemeClr val="accent2"/>
                  </a:solidFill>
                  <a:latin typeface="Lato" panose="020F0502020204030203" pitchFamily="34" charset="0"/>
                  <a:ea typeface="Lato" panose="020F0502020204030203" pitchFamily="34" charset="0"/>
                  <a:cs typeface="Lato" panose="020F0502020204030203" pitchFamily="34" charset="0"/>
                </a:rPr>
                <a:t>Suppliers</a:t>
              </a:r>
            </a:p>
          </p:txBody>
        </p:sp>
        <p:sp>
          <p:nvSpPr>
            <p:cNvPr id="21" name="Rectangle 56">
              <a:extLst>
                <a:ext uri="{FF2B5EF4-FFF2-40B4-BE49-F238E27FC236}">
                  <a16:creationId xmlns:a16="http://schemas.microsoft.com/office/drawing/2014/main" id="{37900338-7AA9-284A-AE10-F68935C8104B}"/>
                </a:ext>
              </a:extLst>
            </p:cNvPr>
            <p:cNvSpPr/>
            <p:nvPr/>
          </p:nvSpPr>
          <p:spPr>
            <a:xfrm>
              <a:off x="17773188" y="6240198"/>
              <a:ext cx="8425158"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nvGrpSpPr>
          <p:cNvPr id="9" name="Group 8">
            <a:extLst>
              <a:ext uri="{FF2B5EF4-FFF2-40B4-BE49-F238E27FC236}">
                <a16:creationId xmlns:a16="http://schemas.microsoft.com/office/drawing/2014/main" id="{A32E506A-ADC4-6342-ACC5-F9095F4E9343}"/>
              </a:ext>
            </a:extLst>
          </p:cNvPr>
          <p:cNvGrpSpPr/>
          <p:nvPr/>
        </p:nvGrpSpPr>
        <p:grpSpPr>
          <a:xfrm>
            <a:off x="2048878" y="4822837"/>
            <a:ext cx="8425158" cy="3159157"/>
            <a:chOff x="2048878" y="4822837"/>
            <a:chExt cx="8425158" cy="3159157"/>
          </a:xfrm>
        </p:grpSpPr>
        <p:grpSp>
          <p:nvGrpSpPr>
            <p:cNvPr id="3" name="Group 2">
              <a:extLst>
                <a:ext uri="{FF2B5EF4-FFF2-40B4-BE49-F238E27FC236}">
                  <a16:creationId xmlns:a16="http://schemas.microsoft.com/office/drawing/2014/main" id="{34D0EFB9-A352-0F4A-9283-C2459FD016F7}"/>
                </a:ext>
              </a:extLst>
            </p:cNvPr>
            <p:cNvGrpSpPr/>
            <p:nvPr/>
          </p:nvGrpSpPr>
          <p:grpSpPr>
            <a:xfrm>
              <a:off x="2119814" y="4822837"/>
              <a:ext cx="5453834" cy="1338514"/>
              <a:chOff x="2119814" y="4822837"/>
              <a:chExt cx="5453834" cy="1338514"/>
            </a:xfrm>
          </p:grpSpPr>
          <p:sp>
            <p:nvSpPr>
              <p:cNvPr id="17" name="TextBox 16">
                <a:extLst>
                  <a:ext uri="{FF2B5EF4-FFF2-40B4-BE49-F238E27FC236}">
                    <a16:creationId xmlns:a16="http://schemas.microsoft.com/office/drawing/2014/main" id="{AC6088BE-96F0-7742-A049-7EF69A0817D7}"/>
                  </a:ext>
                </a:extLst>
              </p:cNvPr>
              <p:cNvSpPr txBox="1"/>
              <p:nvPr/>
            </p:nvSpPr>
            <p:spPr>
              <a:xfrm>
                <a:off x="3456598" y="4932402"/>
                <a:ext cx="4117050" cy="1107996"/>
              </a:xfrm>
              <a:prstGeom prst="rect">
                <a:avLst/>
              </a:prstGeom>
              <a:noFill/>
            </p:spPr>
            <p:txBody>
              <a:bodyPr wrap="square" rtlCol="0">
                <a:spAutoFit/>
              </a:bodyPr>
              <a:lstStyle/>
              <a:p>
                <a:r>
                  <a:rPr lang="en-US" sz="6600" b="1" dirty="0">
                    <a:solidFill>
                      <a:schemeClr val="tx2"/>
                    </a:solidFill>
                    <a:latin typeface="Lato" panose="020F0502020204030203" pitchFamily="34" charset="0"/>
                    <a:ea typeface="Lato" panose="020F0502020204030203" pitchFamily="34" charset="0"/>
                    <a:cs typeface="Lato" panose="020F0502020204030203" pitchFamily="34" charset="0"/>
                  </a:rPr>
                  <a:t>+1.4%</a:t>
                </a:r>
              </a:p>
            </p:txBody>
          </p:sp>
          <p:sp>
            <p:nvSpPr>
              <p:cNvPr id="19" name="Freeform 18">
                <a:extLst>
                  <a:ext uri="{FF2B5EF4-FFF2-40B4-BE49-F238E27FC236}">
                    <a16:creationId xmlns:a16="http://schemas.microsoft.com/office/drawing/2014/main" id="{53DA1481-E62D-1B4D-B890-B6E440CDA189}"/>
                  </a:ext>
                </a:extLst>
              </p:cNvPr>
              <p:cNvSpPr/>
              <p:nvPr/>
            </p:nvSpPr>
            <p:spPr>
              <a:xfrm>
                <a:off x="2119814" y="4822837"/>
                <a:ext cx="1080587" cy="1338514"/>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C691DB6-8FF5-C348-84FD-6B67BED62928}"/>
                </a:ext>
              </a:extLst>
            </p:cNvPr>
            <p:cNvGrpSpPr/>
            <p:nvPr/>
          </p:nvGrpSpPr>
          <p:grpSpPr>
            <a:xfrm>
              <a:off x="2048878" y="6381556"/>
              <a:ext cx="8425158" cy="1600438"/>
              <a:chOff x="17773188" y="5593867"/>
              <a:chExt cx="8425158" cy="1600438"/>
            </a:xfrm>
          </p:grpSpPr>
          <p:sp>
            <p:nvSpPr>
              <p:cNvPr id="23" name="CuadroTexto 395">
                <a:extLst>
                  <a:ext uri="{FF2B5EF4-FFF2-40B4-BE49-F238E27FC236}">
                    <a16:creationId xmlns:a16="http://schemas.microsoft.com/office/drawing/2014/main" id="{521C7433-5FBF-9346-8DCC-9C0BAEA68BBD}"/>
                  </a:ext>
                </a:extLst>
              </p:cNvPr>
              <p:cNvSpPr txBox="1"/>
              <p:nvPr/>
            </p:nvSpPr>
            <p:spPr>
              <a:xfrm>
                <a:off x="17773189" y="5593867"/>
                <a:ext cx="3589307" cy="584775"/>
              </a:xfrm>
              <a:prstGeom prst="rect">
                <a:avLst/>
              </a:prstGeom>
              <a:noFill/>
            </p:spPr>
            <p:txBody>
              <a:bodyPr wrap="square" rtlCol="0">
                <a:spAutoFit/>
              </a:bodyPr>
              <a:lstStyle/>
              <a:p>
                <a:r>
                  <a:rPr lang="en-US" sz="3200" b="1" dirty="0">
                    <a:solidFill>
                      <a:schemeClr val="accent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24" name="Rectangle 56">
                <a:extLst>
                  <a:ext uri="{FF2B5EF4-FFF2-40B4-BE49-F238E27FC236}">
                    <a16:creationId xmlns:a16="http://schemas.microsoft.com/office/drawing/2014/main" id="{77AC7649-3892-F44C-94E7-4B215EA8C5F8}"/>
                  </a:ext>
                </a:extLst>
              </p:cNvPr>
              <p:cNvSpPr/>
              <p:nvPr/>
            </p:nvSpPr>
            <p:spPr>
              <a:xfrm>
                <a:off x="17773188" y="6240198"/>
                <a:ext cx="8425158"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a:t>
                </a:r>
              </a:p>
            </p:txBody>
          </p:sp>
        </p:grpSp>
      </p:grpSp>
    </p:spTree>
    <p:extLst>
      <p:ext uri="{BB962C8B-B14F-4D97-AF65-F5344CB8AC3E}">
        <p14:creationId xmlns:p14="http://schemas.microsoft.com/office/powerpoint/2010/main" val="205278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4" name="Group 3">
            <a:extLst>
              <a:ext uri="{FF2B5EF4-FFF2-40B4-BE49-F238E27FC236}">
                <a16:creationId xmlns:a16="http://schemas.microsoft.com/office/drawing/2014/main" id="{3B6D41F3-A288-C24E-9A43-5466BB9E994E}"/>
              </a:ext>
            </a:extLst>
          </p:cNvPr>
          <p:cNvGrpSpPr/>
          <p:nvPr/>
        </p:nvGrpSpPr>
        <p:grpSpPr>
          <a:xfrm>
            <a:off x="1823395" y="10257936"/>
            <a:ext cx="20730860" cy="1080705"/>
            <a:chOff x="1823395" y="10172211"/>
            <a:chExt cx="20730860" cy="1080705"/>
          </a:xfrm>
        </p:grpSpPr>
        <p:sp>
          <p:nvSpPr>
            <p:cNvPr id="55" name="Rectangle 54">
              <a:extLst>
                <a:ext uri="{FF2B5EF4-FFF2-40B4-BE49-F238E27FC236}">
                  <a16:creationId xmlns:a16="http://schemas.microsoft.com/office/drawing/2014/main" id="{FC321B06-E2A8-0E4F-A2F9-C77EBDD51B22}"/>
                </a:ext>
              </a:extLst>
            </p:cNvPr>
            <p:cNvSpPr/>
            <p:nvPr/>
          </p:nvSpPr>
          <p:spPr>
            <a:xfrm>
              <a:off x="1823395" y="10392333"/>
              <a:ext cx="3645228"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Business System</a:t>
              </a:r>
              <a:endParaRPr lang="en-US" sz="54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59" name="Rectangle 58">
              <a:extLst>
                <a:ext uri="{FF2B5EF4-FFF2-40B4-BE49-F238E27FC236}">
                  <a16:creationId xmlns:a16="http://schemas.microsoft.com/office/drawing/2014/main" id="{3845A2A2-3914-8449-8F20-6899A38FAC78}"/>
                </a:ext>
              </a:extLst>
            </p:cNvPr>
            <p:cNvSpPr/>
            <p:nvPr/>
          </p:nvSpPr>
          <p:spPr>
            <a:xfrm>
              <a:off x="11034392" y="10181871"/>
              <a:ext cx="2919376" cy="1015663"/>
            </a:xfrm>
            <a:prstGeom prst="rect">
              <a:avLst/>
            </a:prstGeom>
          </p:spPr>
          <p:txBody>
            <a:bodyPr wrap="square">
              <a:spAutoFit/>
            </a:bodyPr>
            <a:lstStyle/>
            <a:p>
              <a:pPr algn="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10.7%</a:t>
              </a:r>
            </a:p>
          </p:txBody>
        </p:sp>
        <p:grpSp>
          <p:nvGrpSpPr>
            <p:cNvPr id="66" name="Group 65">
              <a:extLst>
                <a:ext uri="{FF2B5EF4-FFF2-40B4-BE49-F238E27FC236}">
                  <a16:creationId xmlns:a16="http://schemas.microsoft.com/office/drawing/2014/main" id="{DE39F93B-F83D-9E4B-935A-A91ED7FDD804}"/>
                </a:ext>
              </a:extLst>
            </p:cNvPr>
            <p:cNvGrpSpPr/>
            <p:nvPr/>
          </p:nvGrpSpPr>
          <p:grpSpPr>
            <a:xfrm>
              <a:off x="14397602" y="10172211"/>
              <a:ext cx="8156653" cy="1080705"/>
              <a:chOff x="14290485" y="4517122"/>
              <a:chExt cx="7796687" cy="1080705"/>
            </a:xfrm>
          </p:grpSpPr>
          <p:sp>
            <p:nvSpPr>
              <p:cNvPr id="86" name="Rounded Rectangle 85">
                <a:extLst>
                  <a:ext uri="{FF2B5EF4-FFF2-40B4-BE49-F238E27FC236}">
                    <a16:creationId xmlns:a16="http://schemas.microsoft.com/office/drawing/2014/main" id="{EA84AA07-4CBA-5045-89BF-BF5874605B1B}"/>
                  </a:ext>
                </a:extLst>
              </p:cNvPr>
              <p:cNvSpPr/>
              <p:nvPr/>
            </p:nvSpPr>
            <p:spPr>
              <a:xfrm>
                <a:off x="14531127" y="4868423"/>
                <a:ext cx="7304122" cy="33238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B5149142-C9F7-BF47-A5D7-3D534CDED8FF}"/>
                  </a:ext>
                </a:extLst>
              </p:cNvPr>
              <p:cNvSpPr txBox="1"/>
              <p:nvPr/>
            </p:nvSpPr>
            <p:spPr>
              <a:xfrm>
                <a:off x="14290485"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 </a:t>
                </a:r>
              </a:p>
            </p:txBody>
          </p:sp>
          <p:sp>
            <p:nvSpPr>
              <p:cNvPr id="84" name="TextBox 83">
                <a:extLst>
                  <a:ext uri="{FF2B5EF4-FFF2-40B4-BE49-F238E27FC236}">
                    <a16:creationId xmlns:a16="http://schemas.microsoft.com/office/drawing/2014/main" id="{B9BF131B-B9E2-B04E-A56D-B51CEAA9AA1F}"/>
                  </a:ext>
                </a:extLst>
              </p:cNvPr>
              <p:cNvSpPr txBox="1"/>
              <p:nvPr/>
            </p:nvSpPr>
            <p:spPr>
              <a:xfrm>
                <a:off x="21475056"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10 </a:t>
                </a:r>
              </a:p>
            </p:txBody>
          </p:sp>
          <p:sp>
            <p:nvSpPr>
              <p:cNvPr id="85" name="Teardrop 84">
                <a:extLst>
                  <a:ext uri="{FF2B5EF4-FFF2-40B4-BE49-F238E27FC236}">
                    <a16:creationId xmlns:a16="http://schemas.microsoft.com/office/drawing/2014/main" id="{08324232-05F1-9D40-A611-BB8CD5900650}"/>
                  </a:ext>
                </a:extLst>
              </p:cNvPr>
              <p:cNvSpPr/>
              <p:nvPr/>
            </p:nvSpPr>
            <p:spPr>
              <a:xfrm rot="8100000">
                <a:off x="15115301" y="4517122"/>
                <a:ext cx="469601" cy="469601"/>
              </a:xfrm>
              <a:prstGeom prst="teardrop">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6" name="Rectangle 56">
              <a:extLst>
                <a:ext uri="{FF2B5EF4-FFF2-40B4-BE49-F238E27FC236}">
                  <a16:creationId xmlns:a16="http://schemas.microsoft.com/office/drawing/2014/main" id="{28F9C671-5AAD-E344-8113-AE1364E4235C}"/>
                </a:ext>
              </a:extLst>
            </p:cNvPr>
            <p:cNvSpPr/>
            <p:nvPr/>
          </p:nvSpPr>
          <p:spPr>
            <a:xfrm>
              <a:off x="6038238" y="10212648"/>
              <a:ext cx="4451656"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3" name="Group 2">
            <a:extLst>
              <a:ext uri="{FF2B5EF4-FFF2-40B4-BE49-F238E27FC236}">
                <a16:creationId xmlns:a16="http://schemas.microsoft.com/office/drawing/2014/main" id="{53A6AE17-01EB-F641-862F-9CA0A4F3E71F}"/>
              </a:ext>
            </a:extLst>
          </p:cNvPr>
          <p:cNvGrpSpPr/>
          <p:nvPr/>
        </p:nvGrpSpPr>
        <p:grpSpPr>
          <a:xfrm>
            <a:off x="1823395" y="11699735"/>
            <a:ext cx="20730860" cy="1103739"/>
            <a:chOff x="1823395" y="11699735"/>
            <a:chExt cx="20730860" cy="1103739"/>
          </a:xfrm>
        </p:grpSpPr>
        <p:sp>
          <p:nvSpPr>
            <p:cNvPr id="56" name="Rectangle 55">
              <a:extLst>
                <a:ext uri="{FF2B5EF4-FFF2-40B4-BE49-F238E27FC236}">
                  <a16:creationId xmlns:a16="http://schemas.microsoft.com/office/drawing/2014/main" id="{6DF7172C-49BD-6742-B9F0-4BCD1495303E}"/>
                </a:ext>
              </a:extLst>
            </p:cNvPr>
            <p:cNvSpPr/>
            <p:nvPr/>
          </p:nvSpPr>
          <p:spPr>
            <a:xfrm>
              <a:off x="1823395" y="11901231"/>
              <a:ext cx="3645228" cy="646331"/>
            </a:xfrm>
            <a:prstGeom prst="rect">
              <a:avLst/>
            </a:prstGeom>
          </p:spPr>
          <p:txBody>
            <a:bodyPr wrap="square">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Suppliers</a:t>
              </a:r>
              <a:endParaRPr lang="en-US" sz="5400" b="1" dirty="0">
                <a:solidFill>
                  <a:schemeClr val="tx2"/>
                </a:solidFill>
                <a:latin typeface="Lato" panose="020F0502020204030203" pitchFamily="34" charset="0"/>
                <a:ea typeface="Lato" panose="020F0502020204030203" pitchFamily="34" charset="0"/>
                <a:cs typeface="Lato" panose="020F0502020204030203" pitchFamily="34" charset="0"/>
              </a:endParaRPr>
            </a:p>
          </p:txBody>
        </p:sp>
        <p:sp>
          <p:nvSpPr>
            <p:cNvPr id="60" name="Rectangle 59">
              <a:extLst>
                <a:ext uri="{FF2B5EF4-FFF2-40B4-BE49-F238E27FC236}">
                  <a16:creationId xmlns:a16="http://schemas.microsoft.com/office/drawing/2014/main" id="{FAD3FD6E-7BD1-5C48-AAAE-C84E251F03C2}"/>
                </a:ext>
              </a:extLst>
            </p:cNvPr>
            <p:cNvSpPr/>
            <p:nvPr/>
          </p:nvSpPr>
          <p:spPr>
            <a:xfrm>
              <a:off x="11162716" y="11699735"/>
              <a:ext cx="2791052" cy="1015663"/>
            </a:xfrm>
            <a:prstGeom prst="rect">
              <a:avLst/>
            </a:prstGeom>
          </p:spPr>
          <p:txBody>
            <a:bodyPr wrap="square">
              <a:spAutoFit/>
            </a:bodyPr>
            <a:lstStyle/>
            <a:p>
              <a:pPr algn="r"/>
              <a:r>
                <a:rPr lang="en-US" sz="6000" b="1" dirty="0">
                  <a:solidFill>
                    <a:schemeClr val="tx2"/>
                  </a:solidFill>
                  <a:latin typeface="Lato" panose="020F0502020204030203" pitchFamily="34" charset="0"/>
                  <a:ea typeface="Lato" panose="020F0502020204030203" pitchFamily="34" charset="0"/>
                  <a:cs typeface="Lato" panose="020F0502020204030203" pitchFamily="34" charset="0"/>
                </a:rPr>
                <a:t>7.2%</a:t>
              </a:r>
            </a:p>
          </p:txBody>
        </p:sp>
        <p:grpSp>
          <p:nvGrpSpPr>
            <p:cNvPr id="67" name="Group 66">
              <a:extLst>
                <a:ext uri="{FF2B5EF4-FFF2-40B4-BE49-F238E27FC236}">
                  <a16:creationId xmlns:a16="http://schemas.microsoft.com/office/drawing/2014/main" id="{465E9903-7F8F-DF44-BFD2-C103D181E1E2}"/>
                </a:ext>
              </a:extLst>
            </p:cNvPr>
            <p:cNvGrpSpPr/>
            <p:nvPr/>
          </p:nvGrpSpPr>
          <p:grpSpPr>
            <a:xfrm>
              <a:off x="14397602" y="11722769"/>
              <a:ext cx="8156653" cy="1080705"/>
              <a:chOff x="14290485" y="4517122"/>
              <a:chExt cx="7796687" cy="1080705"/>
            </a:xfrm>
          </p:grpSpPr>
          <p:sp>
            <p:nvSpPr>
              <p:cNvPr id="75" name="Rounded Rectangle 74">
                <a:extLst>
                  <a:ext uri="{FF2B5EF4-FFF2-40B4-BE49-F238E27FC236}">
                    <a16:creationId xmlns:a16="http://schemas.microsoft.com/office/drawing/2014/main" id="{74674D7A-2DB1-7549-B5E2-A87E206CDA29}"/>
                  </a:ext>
                </a:extLst>
              </p:cNvPr>
              <p:cNvSpPr/>
              <p:nvPr/>
            </p:nvSpPr>
            <p:spPr>
              <a:xfrm>
                <a:off x="14531127" y="4868423"/>
                <a:ext cx="7304122" cy="3323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42D6CC5A-C8D9-1241-B99E-BCB8D5C80247}"/>
                  </a:ext>
                </a:extLst>
              </p:cNvPr>
              <p:cNvSpPr txBox="1"/>
              <p:nvPr/>
            </p:nvSpPr>
            <p:spPr>
              <a:xfrm>
                <a:off x="14290485"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 </a:t>
                </a:r>
              </a:p>
            </p:txBody>
          </p:sp>
          <p:sp>
            <p:nvSpPr>
              <p:cNvPr id="73" name="TextBox 72">
                <a:extLst>
                  <a:ext uri="{FF2B5EF4-FFF2-40B4-BE49-F238E27FC236}">
                    <a16:creationId xmlns:a16="http://schemas.microsoft.com/office/drawing/2014/main" id="{652E2E97-5D50-3B44-AFC2-2761018F221E}"/>
                  </a:ext>
                </a:extLst>
              </p:cNvPr>
              <p:cNvSpPr txBox="1"/>
              <p:nvPr/>
            </p:nvSpPr>
            <p:spPr>
              <a:xfrm>
                <a:off x="21475056" y="5056525"/>
                <a:ext cx="612116" cy="541302"/>
              </a:xfrm>
              <a:prstGeom prst="rect">
                <a:avLst/>
              </a:prstGeom>
              <a:noFill/>
            </p:spPr>
            <p:txBody>
              <a:bodyPr wrap="square" rtlCol="0">
                <a:spAutoFit/>
              </a:bodyPr>
              <a:lstStyle/>
              <a:p>
                <a:pPr algn="ctr">
                  <a:lnSpc>
                    <a:spcPts val="4080"/>
                  </a:lnSpc>
                </a:pPr>
                <a:r>
                  <a:rPr lang="en-US" sz="2000" dirty="0">
                    <a:latin typeface="Lato Light" panose="020F0502020204030203" pitchFamily="34" charset="0"/>
                    <a:ea typeface="Lato Light" panose="020F0502020204030203" pitchFamily="34" charset="0"/>
                    <a:cs typeface="Lato Light" panose="020F0502020204030203" pitchFamily="34" charset="0"/>
                  </a:rPr>
                  <a:t>10</a:t>
                </a:r>
              </a:p>
            </p:txBody>
          </p:sp>
          <p:sp>
            <p:nvSpPr>
              <p:cNvPr id="74" name="Teardrop 73">
                <a:extLst>
                  <a:ext uri="{FF2B5EF4-FFF2-40B4-BE49-F238E27FC236}">
                    <a16:creationId xmlns:a16="http://schemas.microsoft.com/office/drawing/2014/main" id="{F46C8F64-0112-EE49-B872-D1FF1A9FA453}"/>
                  </a:ext>
                </a:extLst>
              </p:cNvPr>
              <p:cNvSpPr/>
              <p:nvPr/>
            </p:nvSpPr>
            <p:spPr>
              <a:xfrm rot="8100000">
                <a:off x="19675844" y="4517122"/>
                <a:ext cx="469601" cy="469601"/>
              </a:xfrm>
              <a:prstGeom prst="teardrop">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ectangle 56">
              <a:extLst>
                <a:ext uri="{FF2B5EF4-FFF2-40B4-BE49-F238E27FC236}">
                  <a16:creationId xmlns:a16="http://schemas.microsoft.com/office/drawing/2014/main" id="{30F81FB3-E1C2-574C-83F0-F1896A8D1EF6}"/>
                </a:ext>
              </a:extLst>
            </p:cNvPr>
            <p:cNvSpPr/>
            <p:nvPr/>
          </p:nvSpPr>
          <p:spPr>
            <a:xfrm>
              <a:off x="6038238" y="11774236"/>
              <a:ext cx="4451656" cy="954107"/>
            </a:xfrm>
            <a:prstGeom prst="rect">
              <a:avLst/>
            </a:prstGeom>
          </p:spPr>
          <p:txBody>
            <a:bodyPr wrap="square">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a:t>
              </a:r>
            </a:p>
          </p:txBody>
        </p:sp>
      </p:grpSp>
      <p:grpSp>
        <p:nvGrpSpPr>
          <p:cNvPr id="98" name="Group 97">
            <a:extLst>
              <a:ext uri="{FF2B5EF4-FFF2-40B4-BE49-F238E27FC236}">
                <a16:creationId xmlns:a16="http://schemas.microsoft.com/office/drawing/2014/main" id="{809E3512-90FE-DA43-B517-1D4834369080}"/>
              </a:ext>
            </a:extLst>
          </p:cNvPr>
          <p:cNvGrpSpPr/>
          <p:nvPr/>
        </p:nvGrpSpPr>
        <p:grpSpPr>
          <a:xfrm>
            <a:off x="1820630" y="4141757"/>
            <a:ext cx="8610243" cy="5628994"/>
            <a:chOff x="12647323" y="5072971"/>
            <a:chExt cx="10197904" cy="6666937"/>
          </a:xfrm>
        </p:grpSpPr>
        <p:grpSp>
          <p:nvGrpSpPr>
            <p:cNvPr id="99" name="Group 98">
              <a:extLst>
                <a:ext uri="{FF2B5EF4-FFF2-40B4-BE49-F238E27FC236}">
                  <a16:creationId xmlns:a16="http://schemas.microsoft.com/office/drawing/2014/main" id="{4D667341-CD21-F44D-AD88-45B1F44AD1C6}"/>
                </a:ext>
              </a:extLst>
            </p:cNvPr>
            <p:cNvGrpSpPr/>
            <p:nvPr/>
          </p:nvGrpSpPr>
          <p:grpSpPr>
            <a:xfrm>
              <a:off x="12647323" y="5072971"/>
              <a:ext cx="10197904" cy="6666937"/>
              <a:chOff x="6372202" y="4306120"/>
              <a:chExt cx="11633246" cy="7605298"/>
            </a:xfrm>
            <a:solidFill>
              <a:schemeClr val="bg1">
                <a:lumMod val="50000"/>
                <a:alpha val="10000"/>
              </a:schemeClr>
            </a:solidFill>
          </p:grpSpPr>
          <p:sp>
            <p:nvSpPr>
              <p:cNvPr id="103" name="Freeform 5">
                <a:extLst>
                  <a:ext uri="{FF2B5EF4-FFF2-40B4-BE49-F238E27FC236}">
                    <a16:creationId xmlns:a16="http://schemas.microsoft.com/office/drawing/2014/main" id="{8D2DB109-0739-DC44-88D2-1E1F2F15552E}"/>
                  </a:ext>
                </a:extLst>
              </p:cNvPr>
              <p:cNvSpPr>
                <a:spLocks/>
              </p:cNvSpPr>
              <p:nvPr/>
            </p:nvSpPr>
            <p:spPr bwMode="auto">
              <a:xfrm>
                <a:off x="7248532" y="4306120"/>
                <a:ext cx="1449846" cy="1075973"/>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04" name="Freeform 6">
                <a:extLst>
                  <a:ext uri="{FF2B5EF4-FFF2-40B4-BE49-F238E27FC236}">
                    <a16:creationId xmlns:a16="http://schemas.microsoft.com/office/drawing/2014/main" id="{2F4EF2F9-5542-1842-AF44-23165BF7C935}"/>
                  </a:ext>
                </a:extLst>
              </p:cNvPr>
              <p:cNvSpPr>
                <a:spLocks/>
              </p:cNvSpPr>
              <p:nvPr/>
            </p:nvSpPr>
            <p:spPr bwMode="auto">
              <a:xfrm>
                <a:off x="9413278" y="8095404"/>
                <a:ext cx="1523341" cy="1563829"/>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3" name="Freeform 7">
                <a:extLst>
                  <a:ext uri="{FF2B5EF4-FFF2-40B4-BE49-F238E27FC236}">
                    <a16:creationId xmlns:a16="http://schemas.microsoft.com/office/drawing/2014/main" id="{420CBAC8-E070-3249-9304-CE8CCEC3A0F1}"/>
                  </a:ext>
                </a:extLst>
              </p:cNvPr>
              <p:cNvSpPr>
                <a:spLocks/>
              </p:cNvSpPr>
              <p:nvPr/>
            </p:nvSpPr>
            <p:spPr bwMode="auto">
              <a:xfrm>
                <a:off x="9981183" y="8389460"/>
                <a:ext cx="3019956" cy="2980639"/>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4" name="Freeform 8">
                <a:extLst>
                  <a:ext uri="{FF2B5EF4-FFF2-40B4-BE49-F238E27FC236}">
                    <a16:creationId xmlns:a16="http://schemas.microsoft.com/office/drawing/2014/main" id="{85B63961-F6BF-DC4E-9A47-BF792FFE0DCA}"/>
                  </a:ext>
                </a:extLst>
              </p:cNvPr>
              <p:cNvSpPr>
                <a:spLocks/>
              </p:cNvSpPr>
              <p:nvPr/>
            </p:nvSpPr>
            <p:spPr bwMode="auto">
              <a:xfrm>
                <a:off x="8177230" y="7908277"/>
                <a:ext cx="1463205" cy="172422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5" name="Freeform 9">
                <a:extLst>
                  <a:ext uri="{FF2B5EF4-FFF2-40B4-BE49-F238E27FC236}">
                    <a16:creationId xmlns:a16="http://schemas.microsoft.com/office/drawing/2014/main" id="{FB1576C2-FD0B-4442-9D28-C593EE40F39C}"/>
                  </a:ext>
                </a:extLst>
              </p:cNvPr>
              <p:cNvSpPr>
                <a:spLocks/>
              </p:cNvSpPr>
              <p:nvPr/>
            </p:nvSpPr>
            <p:spPr bwMode="auto">
              <a:xfrm>
                <a:off x="6693978" y="6050396"/>
                <a:ext cx="1717096" cy="297395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6" name="Freeform 10">
                <a:extLst>
                  <a:ext uri="{FF2B5EF4-FFF2-40B4-BE49-F238E27FC236}">
                    <a16:creationId xmlns:a16="http://schemas.microsoft.com/office/drawing/2014/main" id="{49CDBA27-D72F-2D4E-8CCA-DCE704BD9540}"/>
                  </a:ext>
                </a:extLst>
              </p:cNvPr>
              <p:cNvSpPr>
                <a:spLocks/>
              </p:cNvSpPr>
              <p:nvPr/>
            </p:nvSpPr>
            <p:spPr bwMode="auto">
              <a:xfrm>
                <a:off x="10909892" y="8249118"/>
                <a:ext cx="1877449" cy="100914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7" name="Freeform 11">
                <a:extLst>
                  <a:ext uri="{FF2B5EF4-FFF2-40B4-BE49-F238E27FC236}">
                    <a16:creationId xmlns:a16="http://schemas.microsoft.com/office/drawing/2014/main" id="{29C4348A-6F12-C841-B549-55B8CC68FE8D}"/>
                  </a:ext>
                </a:extLst>
              </p:cNvPr>
              <p:cNvSpPr>
                <a:spLocks/>
              </p:cNvSpPr>
              <p:nvPr/>
            </p:nvSpPr>
            <p:spPr bwMode="auto">
              <a:xfrm>
                <a:off x="11150420" y="7433787"/>
                <a:ext cx="1590152" cy="882164"/>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8" name="Freeform 12">
                <a:extLst>
                  <a:ext uri="{FF2B5EF4-FFF2-40B4-BE49-F238E27FC236}">
                    <a16:creationId xmlns:a16="http://schemas.microsoft.com/office/drawing/2014/main" id="{7A0C651E-C212-5A4D-BC30-3C291340FA77}"/>
                  </a:ext>
                </a:extLst>
              </p:cNvPr>
              <p:cNvSpPr>
                <a:spLocks/>
              </p:cNvSpPr>
              <p:nvPr/>
            </p:nvSpPr>
            <p:spPr bwMode="auto">
              <a:xfrm>
                <a:off x="10816355" y="6591723"/>
                <a:ext cx="1770548" cy="895530"/>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9" name="Freeform 13">
                <a:extLst>
                  <a:ext uri="{FF2B5EF4-FFF2-40B4-BE49-F238E27FC236}">
                    <a16:creationId xmlns:a16="http://schemas.microsoft.com/office/drawing/2014/main" id="{CD118CF8-899A-194B-91C0-91AE4C914859}"/>
                  </a:ext>
                </a:extLst>
              </p:cNvPr>
              <p:cNvSpPr>
                <a:spLocks/>
              </p:cNvSpPr>
              <p:nvPr/>
            </p:nvSpPr>
            <p:spPr bwMode="auto">
              <a:xfrm>
                <a:off x="10869803" y="5789758"/>
                <a:ext cx="1523341" cy="1015825"/>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0" name="Freeform 14">
                <a:extLst>
                  <a:ext uri="{FF2B5EF4-FFF2-40B4-BE49-F238E27FC236}">
                    <a16:creationId xmlns:a16="http://schemas.microsoft.com/office/drawing/2014/main" id="{C2F5A52E-EE76-0E41-B4FC-910A21A725B5}"/>
                  </a:ext>
                </a:extLst>
              </p:cNvPr>
              <p:cNvSpPr>
                <a:spLocks/>
              </p:cNvSpPr>
              <p:nvPr/>
            </p:nvSpPr>
            <p:spPr bwMode="auto">
              <a:xfrm>
                <a:off x="9399915" y="5863268"/>
                <a:ext cx="1530020" cy="1263096"/>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1" name="Freeform 15">
                <a:extLst>
                  <a:ext uri="{FF2B5EF4-FFF2-40B4-BE49-F238E27FC236}">
                    <a16:creationId xmlns:a16="http://schemas.microsoft.com/office/drawing/2014/main" id="{1CCFCA1B-3F79-AD44-A6BA-A06BC22C28A5}"/>
                  </a:ext>
                </a:extLst>
              </p:cNvPr>
              <p:cNvSpPr>
                <a:spLocks/>
              </p:cNvSpPr>
              <p:nvPr/>
            </p:nvSpPr>
            <p:spPr bwMode="auto">
              <a:xfrm>
                <a:off x="10949982" y="4954371"/>
                <a:ext cx="1423120" cy="915582"/>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2" name="Freeform 16">
                <a:extLst>
                  <a:ext uri="{FF2B5EF4-FFF2-40B4-BE49-F238E27FC236}">
                    <a16:creationId xmlns:a16="http://schemas.microsoft.com/office/drawing/2014/main" id="{6B522458-5C33-1547-9558-E92194E675DE}"/>
                  </a:ext>
                </a:extLst>
              </p:cNvPr>
              <p:cNvSpPr>
                <a:spLocks/>
              </p:cNvSpPr>
              <p:nvPr/>
            </p:nvSpPr>
            <p:spPr bwMode="auto">
              <a:xfrm>
                <a:off x="9640442" y="7012755"/>
                <a:ext cx="1590152" cy="1249730"/>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3" name="Freeform 17">
                <a:extLst>
                  <a:ext uri="{FF2B5EF4-FFF2-40B4-BE49-F238E27FC236}">
                    <a16:creationId xmlns:a16="http://schemas.microsoft.com/office/drawing/2014/main" id="{CD3F646D-1BEF-F946-B399-EDD9126BBF33}"/>
                  </a:ext>
                </a:extLst>
              </p:cNvPr>
              <p:cNvSpPr>
                <a:spLocks/>
              </p:cNvSpPr>
              <p:nvPr/>
            </p:nvSpPr>
            <p:spPr bwMode="auto">
              <a:xfrm>
                <a:off x="8584794" y="6564989"/>
                <a:ext cx="1222681" cy="1530419"/>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4" name="Freeform 18">
                <a:extLst>
                  <a:ext uri="{FF2B5EF4-FFF2-40B4-BE49-F238E27FC236}">
                    <a16:creationId xmlns:a16="http://schemas.microsoft.com/office/drawing/2014/main" id="{B4A98062-5730-FE4B-BBE3-603AD5744A10}"/>
                  </a:ext>
                </a:extLst>
              </p:cNvPr>
              <p:cNvSpPr>
                <a:spLocks/>
              </p:cNvSpPr>
              <p:nvPr/>
            </p:nvSpPr>
            <p:spPr bwMode="auto">
              <a:xfrm>
                <a:off x="7442287" y="6284304"/>
                <a:ext cx="1403077" cy="212520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5" name="Freeform 19">
                <a:extLst>
                  <a:ext uri="{FF2B5EF4-FFF2-40B4-BE49-F238E27FC236}">
                    <a16:creationId xmlns:a16="http://schemas.microsoft.com/office/drawing/2014/main" id="{635ED802-CAB7-544D-BF52-32BA4A312F62}"/>
                  </a:ext>
                </a:extLst>
              </p:cNvPr>
              <p:cNvSpPr>
                <a:spLocks/>
              </p:cNvSpPr>
              <p:nvPr/>
            </p:nvSpPr>
            <p:spPr bwMode="auto">
              <a:xfrm>
                <a:off x="6847651" y="4961060"/>
                <a:ext cx="1743822" cy="1476953"/>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6" name="Freeform 20">
                <a:extLst>
                  <a:ext uri="{FF2B5EF4-FFF2-40B4-BE49-F238E27FC236}">
                    <a16:creationId xmlns:a16="http://schemas.microsoft.com/office/drawing/2014/main" id="{0C0F0CFB-A5FF-5149-9EFD-7F9CD9DD604C}"/>
                  </a:ext>
                </a:extLst>
              </p:cNvPr>
              <p:cNvSpPr>
                <a:spLocks/>
              </p:cNvSpPr>
              <p:nvPr/>
            </p:nvSpPr>
            <p:spPr bwMode="auto">
              <a:xfrm>
                <a:off x="8270767" y="4566758"/>
                <a:ext cx="1289493" cy="211184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7" name="Freeform 21">
                <a:extLst>
                  <a:ext uri="{FF2B5EF4-FFF2-40B4-BE49-F238E27FC236}">
                    <a16:creationId xmlns:a16="http://schemas.microsoft.com/office/drawing/2014/main" id="{33461CE0-F425-F741-BB00-C6E127F52662}"/>
                  </a:ext>
                </a:extLst>
              </p:cNvPr>
              <p:cNvSpPr>
                <a:spLocks/>
              </p:cNvSpPr>
              <p:nvPr/>
            </p:nvSpPr>
            <p:spPr bwMode="auto">
              <a:xfrm>
                <a:off x="8818638" y="4613538"/>
                <a:ext cx="2211514" cy="1430172"/>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8" name="Freeform 22">
                <a:extLst>
                  <a:ext uri="{FF2B5EF4-FFF2-40B4-BE49-F238E27FC236}">
                    <a16:creationId xmlns:a16="http://schemas.microsoft.com/office/drawing/2014/main" id="{55303395-6255-6249-A509-FEB3A7CA2219}"/>
                  </a:ext>
                </a:extLst>
              </p:cNvPr>
              <p:cNvSpPr>
                <a:spLocks/>
              </p:cNvSpPr>
              <p:nvPr/>
            </p:nvSpPr>
            <p:spPr bwMode="auto">
              <a:xfrm>
                <a:off x="17223733" y="4787299"/>
                <a:ext cx="781715" cy="1249730"/>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49" name="Freeform 23">
                <a:extLst>
                  <a:ext uri="{FF2B5EF4-FFF2-40B4-BE49-F238E27FC236}">
                    <a16:creationId xmlns:a16="http://schemas.microsoft.com/office/drawing/2014/main" id="{F0C76EE9-85E7-7646-B70F-E77D0BF15AD4}"/>
                  </a:ext>
                </a:extLst>
              </p:cNvPr>
              <p:cNvSpPr>
                <a:spLocks/>
              </p:cNvSpPr>
              <p:nvPr/>
            </p:nvSpPr>
            <p:spPr bwMode="auto">
              <a:xfrm>
                <a:off x="15720443" y="5642734"/>
                <a:ext cx="1616879" cy="1189582"/>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0" name="Freeform 24">
                <a:extLst>
                  <a:ext uri="{FF2B5EF4-FFF2-40B4-BE49-F238E27FC236}">
                    <a16:creationId xmlns:a16="http://schemas.microsoft.com/office/drawing/2014/main" id="{67E7445C-B71D-5546-A1A7-D4FD7CE4188A}"/>
                  </a:ext>
                </a:extLst>
              </p:cNvPr>
              <p:cNvSpPr>
                <a:spLocks/>
              </p:cNvSpPr>
              <p:nvPr/>
            </p:nvSpPr>
            <p:spPr bwMode="auto">
              <a:xfrm>
                <a:off x="16809497" y="5562531"/>
                <a:ext cx="374155" cy="674988"/>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1" name="Freeform 25">
                <a:extLst>
                  <a:ext uri="{FF2B5EF4-FFF2-40B4-BE49-F238E27FC236}">
                    <a16:creationId xmlns:a16="http://schemas.microsoft.com/office/drawing/2014/main" id="{E527FD6C-CAE7-D741-A8B2-7A066622248B}"/>
                  </a:ext>
                </a:extLst>
              </p:cNvPr>
              <p:cNvSpPr>
                <a:spLocks/>
              </p:cNvSpPr>
              <p:nvPr/>
            </p:nvSpPr>
            <p:spPr bwMode="auto">
              <a:xfrm>
                <a:off x="17103473" y="5475650"/>
                <a:ext cx="334065" cy="741817"/>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2" name="Freeform 26">
                <a:extLst>
                  <a:ext uri="{FF2B5EF4-FFF2-40B4-BE49-F238E27FC236}">
                    <a16:creationId xmlns:a16="http://schemas.microsoft.com/office/drawing/2014/main" id="{1DB8EEC4-DF8B-4448-98F8-1E18E9551831}"/>
                  </a:ext>
                </a:extLst>
              </p:cNvPr>
              <p:cNvSpPr>
                <a:spLocks/>
              </p:cNvSpPr>
              <p:nvPr/>
            </p:nvSpPr>
            <p:spPr bwMode="auto">
              <a:xfrm>
                <a:off x="16976534" y="6377866"/>
                <a:ext cx="374155" cy="340837"/>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3" name="Freeform 27">
                <a:extLst>
                  <a:ext uri="{FF2B5EF4-FFF2-40B4-BE49-F238E27FC236}">
                    <a16:creationId xmlns:a16="http://schemas.microsoft.com/office/drawing/2014/main" id="{860F838F-49CA-4E41-B50E-E8DAB53DD6BA}"/>
                  </a:ext>
                </a:extLst>
              </p:cNvPr>
              <p:cNvSpPr>
                <a:spLocks/>
              </p:cNvSpPr>
              <p:nvPr/>
            </p:nvSpPr>
            <p:spPr bwMode="auto">
              <a:xfrm>
                <a:off x="17310599" y="6344448"/>
                <a:ext cx="160353" cy="207175"/>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4" name="Freeform 28">
                <a:extLst>
                  <a:ext uri="{FF2B5EF4-FFF2-40B4-BE49-F238E27FC236}">
                    <a16:creationId xmlns:a16="http://schemas.microsoft.com/office/drawing/2014/main" id="{C6A022EF-0CA5-AC4D-B89C-B1CC37651B0D}"/>
                  </a:ext>
                </a:extLst>
              </p:cNvPr>
              <p:cNvSpPr>
                <a:spLocks/>
              </p:cNvSpPr>
              <p:nvPr/>
            </p:nvSpPr>
            <p:spPr bwMode="auto">
              <a:xfrm>
                <a:off x="16976534" y="6103854"/>
                <a:ext cx="728263" cy="367570"/>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5" name="Freeform 29">
                <a:extLst>
                  <a:ext uri="{FF2B5EF4-FFF2-40B4-BE49-F238E27FC236}">
                    <a16:creationId xmlns:a16="http://schemas.microsoft.com/office/drawing/2014/main" id="{BC122925-E10F-6147-A476-A4416ECA29DE}"/>
                  </a:ext>
                </a:extLst>
              </p:cNvPr>
              <p:cNvSpPr>
                <a:spLocks/>
              </p:cNvSpPr>
              <p:nvPr/>
            </p:nvSpPr>
            <p:spPr bwMode="auto">
              <a:xfrm>
                <a:off x="17537764" y="6444695"/>
                <a:ext cx="66811" cy="46785"/>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6" name="Freeform 30">
                <a:extLst>
                  <a:ext uri="{FF2B5EF4-FFF2-40B4-BE49-F238E27FC236}">
                    <a16:creationId xmlns:a16="http://schemas.microsoft.com/office/drawing/2014/main" id="{FD18AAF4-40FD-3C4B-BE7E-79D0CBB0320B}"/>
                  </a:ext>
                </a:extLst>
              </p:cNvPr>
              <p:cNvSpPr>
                <a:spLocks/>
              </p:cNvSpPr>
              <p:nvPr/>
            </p:nvSpPr>
            <p:spPr bwMode="auto">
              <a:xfrm>
                <a:off x="16695913" y="6698655"/>
                <a:ext cx="280613" cy="628203"/>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7" name="Freeform 31">
                <a:extLst>
                  <a:ext uri="{FF2B5EF4-FFF2-40B4-BE49-F238E27FC236}">
                    <a16:creationId xmlns:a16="http://schemas.microsoft.com/office/drawing/2014/main" id="{E92D9C5B-8480-8E41-B93D-FA3C8386772F}"/>
                  </a:ext>
                </a:extLst>
              </p:cNvPr>
              <p:cNvSpPr>
                <a:spLocks/>
              </p:cNvSpPr>
              <p:nvPr/>
            </p:nvSpPr>
            <p:spPr bwMode="auto">
              <a:xfrm>
                <a:off x="16642464" y="7133049"/>
                <a:ext cx="220481" cy="360885"/>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4" name="Freeform 32">
                <a:extLst>
                  <a:ext uri="{FF2B5EF4-FFF2-40B4-BE49-F238E27FC236}">
                    <a16:creationId xmlns:a16="http://schemas.microsoft.com/office/drawing/2014/main" id="{AB9E9BD7-6468-0B41-98E5-577B987FD04B}"/>
                  </a:ext>
                </a:extLst>
              </p:cNvPr>
              <p:cNvSpPr>
                <a:spLocks/>
              </p:cNvSpPr>
              <p:nvPr/>
            </p:nvSpPr>
            <p:spPr bwMode="auto">
              <a:xfrm>
                <a:off x="15573453" y="6531571"/>
                <a:ext cx="1256087" cy="815331"/>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5" name="Freeform 33">
                <a:extLst>
                  <a:ext uri="{FF2B5EF4-FFF2-40B4-BE49-F238E27FC236}">
                    <a16:creationId xmlns:a16="http://schemas.microsoft.com/office/drawing/2014/main" id="{780A5A20-A93F-0843-8E24-0A2DA0C9EE85}"/>
                  </a:ext>
                </a:extLst>
              </p:cNvPr>
              <p:cNvSpPr>
                <a:spLocks/>
              </p:cNvSpPr>
              <p:nvPr/>
            </p:nvSpPr>
            <p:spPr bwMode="auto">
              <a:xfrm>
                <a:off x="14397540" y="9799584"/>
                <a:ext cx="1944260" cy="1523734"/>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6" name="Freeform 34">
                <a:extLst>
                  <a:ext uri="{FF2B5EF4-FFF2-40B4-BE49-F238E27FC236}">
                    <a16:creationId xmlns:a16="http://schemas.microsoft.com/office/drawing/2014/main" id="{705C26D2-9F55-B344-8C7C-A65F742B50F0}"/>
                  </a:ext>
                </a:extLst>
              </p:cNvPr>
              <p:cNvSpPr>
                <a:spLocks/>
              </p:cNvSpPr>
              <p:nvPr/>
            </p:nvSpPr>
            <p:spPr bwMode="auto">
              <a:xfrm>
                <a:off x="12887563" y="9398596"/>
                <a:ext cx="1216002" cy="1075973"/>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7" name="Freeform 35">
                <a:extLst>
                  <a:ext uri="{FF2B5EF4-FFF2-40B4-BE49-F238E27FC236}">
                    <a16:creationId xmlns:a16="http://schemas.microsoft.com/office/drawing/2014/main" id="{3BB2F1E5-89CF-3745-9E21-2A89C88E0654}"/>
                  </a:ext>
                </a:extLst>
              </p:cNvPr>
              <p:cNvSpPr>
                <a:spLocks/>
              </p:cNvSpPr>
              <p:nvPr/>
            </p:nvSpPr>
            <p:spPr bwMode="auto">
              <a:xfrm>
                <a:off x="12740572" y="8436241"/>
                <a:ext cx="1089054" cy="982411"/>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8" name="Freeform 36">
                <a:extLst>
                  <a:ext uri="{FF2B5EF4-FFF2-40B4-BE49-F238E27FC236}">
                    <a16:creationId xmlns:a16="http://schemas.microsoft.com/office/drawing/2014/main" id="{83FD97A6-3272-EA42-85F8-6B67865A772A}"/>
                  </a:ext>
                </a:extLst>
              </p:cNvPr>
              <p:cNvSpPr>
                <a:spLocks/>
              </p:cNvSpPr>
              <p:nvPr/>
            </p:nvSpPr>
            <p:spPr bwMode="auto">
              <a:xfrm>
                <a:off x="13716046" y="8235751"/>
                <a:ext cx="1844043" cy="601470"/>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9" name="Freeform 37">
                <a:extLst>
                  <a:ext uri="{FF2B5EF4-FFF2-40B4-BE49-F238E27FC236}">
                    <a16:creationId xmlns:a16="http://schemas.microsoft.com/office/drawing/2014/main" id="{D6B69C47-B900-0447-8AB7-6CA81F2E5775}"/>
                  </a:ext>
                </a:extLst>
              </p:cNvPr>
              <p:cNvSpPr>
                <a:spLocks/>
              </p:cNvSpPr>
              <p:nvPr/>
            </p:nvSpPr>
            <p:spPr bwMode="auto">
              <a:xfrm>
                <a:off x="15025586" y="8035257"/>
                <a:ext cx="1844043" cy="815331"/>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0" name="Freeform 38">
                <a:extLst>
                  <a:ext uri="{FF2B5EF4-FFF2-40B4-BE49-F238E27FC236}">
                    <a16:creationId xmlns:a16="http://schemas.microsoft.com/office/drawing/2014/main" id="{A964DE82-F97B-B040-A00F-01F16C172086}"/>
                  </a:ext>
                </a:extLst>
              </p:cNvPr>
              <p:cNvSpPr>
                <a:spLocks/>
              </p:cNvSpPr>
              <p:nvPr/>
            </p:nvSpPr>
            <p:spPr bwMode="auto">
              <a:xfrm>
                <a:off x="14758332" y="8703564"/>
                <a:ext cx="1135823" cy="122300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81" name="Freeform 39">
                <a:extLst>
                  <a:ext uri="{FF2B5EF4-FFF2-40B4-BE49-F238E27FC236}">
                    <a16:creationId xmlns:a16="http://schemas.microsoft.com/office/drawing/2014/main" id="{35282412-6CF5-D44D-BA9B-62D24B49AECC}"/>
                  </a:ext>
                </a:extLst>
              </p:cNvPr>
              <p:cNvSpPr>
                <a:spLocks/>
              </p:cNvSpPr>
              <p:nvPr/>
            </p:nvSpPr>
            <p:spPr bwMode="auto">
              <a:xfrm>
                <a:off x="15132486" y="7346906"/>
                <a:ext cx="1656968" cy="92894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2" name="Freeform 40">
                <a:extLst>
                  <a:ext uri="{FF2B5EF4-FFF2-40B4-BE49-F238E27FC236}">
                    <a16:creationId xmlns:a16="http://schemas.microsoft.com/office/drawing/2014/main" id="{83C9923D-2FEC-6A41-AC3A-55A2EF2B96D1}"/>
                  </a:ext>
                </a:extLst>
              </p:cNvPr>
              <p:cNvSpPr>
                <a:spLocks/>
              </p:cNvSpPr>
              <p:nvPr/>
            </p:nvSpPr>
            <p:spPr bwMode="auto">
              <a:xfrm>
                <a:off x="15279473" y="8603317"/>
                <a:ext cx="1069012" cy="828698"/>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3" name="Freeform 41">
                <a:extLst>
                  <a:ext uri="{FF2B5EF4-FFF2-40B4-BE49-F238E27FC236}">
                    <a16:creationId xmlns:a16="http://schemas.microsoft.com/office/drawing/2014/main" id="{581587F4-9E16-D64A-9DB1-258E9D4E6DA6}"/>
                  </a:ext>
                </a:extLst>
              </p:cNvPr>
              <p:cNvSpPr>
                <a:spLocks/>
              </p:cNvSpPr>
              <p:nvPr/>
            </p:nvSpPr>
            <p:spPr bwMode="auto">
              <a:xfrm>
                <a:off x="14177055" y="8757026"/>
                <a:ext cx="841847" cy="134997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4" name="Freeform 42">
                <a:extLst>
                  <a:ext uri="{FF2B5EF4-FFF2-40B4-BE49-F238E27FC236}">
                    <a16:creationId xmlns:a16="http://schemas.microsoft.com/office/drawing/2014/main" id="{1EDD65D8-DA88-6C45-91BB-47B16C03212C}"/>
                  </a:ext>
                </a:extLst>
              </p:cNvPr>
              <p:cNvSpPr>
                <a:spLocks/>
              </p:cNvSpPr>
              <p:nvPr/>
            </p:nvSpPr>
            <p:spPr bwMode="auto">
              <a:xfrm>
                <a:off x="13442109" y="8803807"/>
                <a:ext cx="775035" cy="135665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5" name="Freeform 43">
                <a:extLst>
                  <a:ext uri="{FF2B5EF4-FFF2-40B4-BE49-F238E27FC236}">
                    <a16:creationId xmlns:a16="http://schemas.microsoft.com/office/drawing/2014/main" id="{D8838327-1942-5E47-B6EF-076A3A3EC9C8}"/>
                  </a:ext>
                </a:extLst>
              </p:cNvPr>
              <p:cNvSpPr>
                <a:spLocks/>
              </p:cNvSpPr>
              <p:nvPr/>
            </p:nvSpPr>
            <p:spPr bwMode="auto">
              <a:xfrm>
                <a:off x="15887479" y="7166464"/>
                <a:ext cx="962111" cy="701721"/>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6" name="Freeform 44">
                <a:extLst>
                  <a:ext uri="{FF2B5EF4-FFF2-40B4-BE49-F238E27FC236}">
                    <a16:creationId xmlns:a16="http://schemas.microsoft.com/office/drawing/2014/main" id="{75872490-97EA-8C4D-AFAC-71DDF938A621}"/>
                  </a:ext>
                </a:extLst>
              </p:cNvPr>
              <p:cNvSpPr>
                <a:spLocks/>
              </p:cNvSpPr>
              <p:nvPr/>
            </p:nvSpPr>
            <p:spPr bwMode="auto">
              <a:xfrm>
                <a:off x="15299519" y="7086269"/>
                <a:ext cx="988837" cy="975725"/>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7" name="Freeform 45">
                <a:extLst>
                  <a:ext uri="{FF2B5EF4-FFF2-40B4-BE49-F238E27FC236}">
                    <a16:creationId xmlns:a16="http://schemas.microsoft.com/office/drawing/2014/main" id="{1BBA5BD4-5741-904B-AA16-8B74F4CBD09E}"/>
                  </a:ext>
                </a:extLst>
              </p:cNvPr>
              <p:cNvSpPr>
                <a:spLocks/>
              </p:cNvSpPr>
              <p:nvPr/>
            </p:nvSpPr>
            <p:spPr bwMode="auto">
              <a:xfrm>
                <a:off x="13849677" y="7607544"/>
                <a:ext cx="1576789" cy="815331"/>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8" name="Freeform 46">
                <a:extLst>
                  <a:ext uri="{FF2B5EF4-FFF2-40B4-BE49-F238E27FC236}">
                    <a16:creationId xmlns:a16="http://schemas.microsoft.com/office/drawing/2014/main" id="{7A0A50D4-490E-AF4D-9652-5AEFA01604E2}"/>
                  </a:ext>
                </a:extLst>
              </p:cNvPr>
              <p:cNvSpPr>
                <a:spLocks/>
              </p:cNvSpPr>
              <p:nvPr/>
            </p:nvSpPr>
            <p:spPr bwMode="auto">
              <a:xfrm>
                <a:off x="12506728" y="7320173"/>
                <a:ext cx="1436483" cy="1249730"/>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89" name="Freeform 47">
                <a:extLst>
                  <a:ext uri="{FF2B5EF4-FFF2-40B4-BE49-F238E27FC236}">
                    <a16:creationId xmlns:a16="http://schemas.microsoft.com/office/drawing/2014/main" id="{2DB73823-C85A-274D-8FAD-D2478AE84BFB}"/>
                  </a:ext>
                </a:extLst>
              </p:cNvPr>
              <p:cNvSpPr>
                <a:spLocks/>
              </p:cNvSpPr>
              <p:nvPr/>
            </p:nvSpPr>
            <p:spPr bwMode="auto">
              <a:xfrm>
                <a:off x="12252834" y="4920957"/>
                <a:ext cx="1389714" cy="1617295"/>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0" name="Line 48">
                <a:extLst>
                  <a:ext uri="{FF2B5EF4-FFF2-40B4-BE49-F238E27FC236}">
                    <a16:creationId xmlns:a16="http://schemas.microsoft.com/office/drawing/2014/main" id="{BA0F5198-BA49-E54B-8621-BBDA728C2C39}"/>
                  </a:ext>
                </a:extLst>
              </p:cNvPr>
              <p:cNvSpPr>
                <a:spLocks noChangeShapeType="1"/>
              </p:cNvSpPr>
              <p:nvPr/>
            </p:nvSpPr>
            <p:spPr bwMode="auto">
              <a:xfrm>
                <a:off x="13201589" y="5689511"/>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1" name="Line 49">
                <a:extLst>
                  <a:ext uri="{FF2B5EF4-FFF2-40B4-BE49-F238E27FC236}">
                    <a16:creationId xmlns:a16="http://schemas.microsoft.com/office/drawing/2014/main" id="{837E4A2F-50F1-174E-942D-3EF7616C16A1}"/>
                  </a:ext>
                </a:extLst>
              </p:cNvPr>
              <p:cNvSpPr>
                <a:spLocks noChangeShapeType="1"/>
              </p:cNvSpPr>
              <p:nvPr/>
            </p:nvSpPr>
            <p:spPr bwMode="auto">
              <a:xfrm>
                <a:off x="13201589" y="5689511"/>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2" name="Freeform 50">
                <a:extLst>
                  <a:ext uri="{FF2B5EF4-FFF2-40B4-BE49-F238E27FC236}">
                    <a16:creationId xmlns:a16="http://schemas.microsoft.com/office/drawing/2014/main" id="{4B4299A6-127E-874E-8856-F4405B2BF766}"/>
                  </a:ext>
                </a:extLst>
              </p:cNvPr>
              <p:cNvSpPr>
                <a:spLocks/>
              </p:cNvSpPr>
              <p:nvPr/>
            </p:nvSpPr>
            <p:spPr bwMode="auto">
              <a:xfrm>
                <a:off x="13528975" y="5395455"/>
                <a:ext cx="1623558" cy="1530419"/>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3" name="Freeform 51">
                <a:extLst>
                  <a:ext uri="{FF2B5EF4-FFF2-40B4-BE49-F238E27FC236}">
                    <a16:creationId xmlns:a16="http://schemas.microsoft.com/office/drawing/2014/main" id="{6E784156-282F-814C-A39C-029F1C48CFBC}"/>
                  </a:ext>
                </a:extLst>
              </p:cNvPr>
              <p:cNvSpPr>
                <a:spLocks/>
              </p:cNvSpPr>
              <p:nvPr/>
            </p:nvSpPr>
            <p:spPr bwMode="auto">
              <a:xfrm>
                <a:off x="13067962" y="5575897"/>
                <a:ext cx="1135823" cy="120963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4" name="Freeform 52">
                <a:extLst>
                  <a:ext uri="{FF2B5EF4-FFF2-40B4-BE49-F238E27FC236}">
                    <a16:creationId xmlns:a16="http://schemas.microsoft.com/office/drawing/2014/main" id="{7F973A50-195A-094F-8923-21BA780C7EA5}"/>
                  </a:ext>
                </a:extLst>
              </p:cNvPr>
              <p:cNvSpPr>
                <a:spLocks/>
              </p:cNvSpPr>
              <p:nvPr/>
            </p:nvSpPr>
            <p:spPr bwMode="auto">
              <a:xfrm>
                <a:off x="14731610" y="6718695"/>
                <a:ext cx="908662" cy="104255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5" name="Freeform 53">
                <a:extLst>
                  <a:ext uri="{FF2B5EF4-FFF2-40B4-BE49-F238E27FC236}">
                    <a16:creationId xmlns:a16="http://schemas.microsoft.com/office/drawing/2014/main" id="{53DC8587-2CB4-3448-8CDB-1DF54FD181F8}"/>
                  </a:ext>
                </a:extLst>
              </p:cNvPr>
              <p:cNvSpPr>
                <a:spLocks/>
              </p:cNvSpPr>
              <p:nvPr/>
            </p:nvSpPr>
            <p:spPr bwMode="auto">
              <a:xfrm>
                <a:off x="14143653" y="6899141"/>
                <a:ext cx="668131" cy="114948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6" name="Freeform 54">
                <a:extLst>
                  <a:ext uri="{FF2B5EF4-FFF2-40B4-BE49-F238E27FC236}">
                    <a16:creationId xmlns:a16="http://schemas.microsoft.com/office/drawing/2014/main" id="{3DD7332B-AD8F-D044-843B-F160FF23D198}"/>
                  </a:ext>
                </a:extLst>
              </p:cNvPr>
              <p:cNvSpPr>
                <a:spLocks/>
              </p:cNvSpPr>
              <p:nvPr/>
            </p:nvSpPr>
            <p:spPr bwMode="auto">
              <a:xfrm>
                <a:off x="13388665" y="6752117"/>
                <a:ext cx="861890" cy="1510367"/>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7" name="Freeform 55">
                <a:extLst>
                  <a:ext uri="{FF2B5EF4-FFF2-40B4-BE49-F238E27FC236}">
                    <a16:creationId xmlns:a16="http://schemas.microsoft.com/office/drawing/2014/main" id="{0D0400FE-7A98-314B-9864-159A7FE1D3F6}"/>
                  </a:ext>
                </a:extLst>
              </p:cNvPr>
              <p:cNvSpPr>
                <a:spLocks/>
              </p:cNvSpPr>
              <p:nvPr/>
            </p:nvSpPr>
            <p:spPr bwMode="auto">
              <a:xfrm>
                <a:off x="12333016" y="6417958"/>
                <a:ext cx="1309539" cy="962359"/>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8" name="Freeform 197">
                <a:extLst>
                  <a:ext uri="{FF2B5EF4-FFF2-40B4-BE49-F238E27FC236}">
                    <a16:creationId xmlns:a16="http://schemas.microsoft.com/office/drawing/2014/main" id="{3B4A81F2-E127-E341-820E-A682A38D3AD8}"/>
                  </a:ext>
                </a:extLst>
              </p:cNvPr>
              <p:cNvSpPr>
                <a:spLocks/>
              </p:cNvSpPr>
              <p:nvPr/>
            </p:nvSpPr>
            <p:spPr bwMode="auto">
              <a:xfrm>
                <a:off x="6372202" y="9645867"/>
                <a:ext cx="2914128" cy="2265551"/>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99" name="Freeform 198">
                <a:extLst>
                  <a:ext uri="{FF2B5EF4-FFF2-40B4-BE49-F238E27FC236}">
                    <a16:creationId xmlns:a16="http://schemas.microsoft.com/office/drawing/2014/main" id="{18098C7C-6C62-7E4B-B037-890D08910F28}"/>
                  </a:ext>
                </a:extLst>
              </p:cNvPr>
              <p:cNvSpPr>
                <a:spLocks/>
              </p:cNvSpPr>
              <p:nvPr/>
            </p:nvSpPr>
            <p:spPr bwMode="auto">
              <a:xfrm>
                <a:off x="9540217" y="10715147"/>
                <a:ext cx="1777228" cy="112943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100" name="CuadroTexto 395">
              <a:extLst>
                <a:ext uri="{FF2B5EF4-FFF2-40B4-BE49-F238E27FC236}">
                  <a16:creationId xmlns:a16="http://schemas.microsoft.com/office/drawing/2014/main" id="{D507769C-1BDE-BE4F-AC7F-E0BE5418200F}"/>
                </a:ext>
              </a:extLst>
            </p:cNvPr>
            <p:cNvSpPr txBox="1"/>
            <p:nvPr/>
          </p:nvSpPr>
          <p:spPr>
            <a:xfrm>
              <a:off x="16547115" y="9694837"/>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1.9%</a:t>
              </a:r>
            </a:p>
          </p:txBody>
        </p:sp>
        <p:sp>
          <p:nvSpPr>
            <p:cNvPr id="101" name="CuadroTexto 395">
              <a:extLst>
                <a:ext uri="{FF2B5EF4-FFF2-40B4-BE49-F238E27FC236}">
                  <a16:creationId xmlns:a16="http://schemas.microsoft.com/office/drawing/2014/main" id="{F5D994A4-E358-F94D-AB26-C9F5D20AC706}"/>
                </a:ext>
              </a:extLst>
            </p:cNvPr>
            <p:cNvSpPr txBox="1"/>
            <p:nvPr/>
          </p:nvSpPr>
          <p:spPr>
            <a:xfrm>
              <a:off x="12825720" y="7993627"/>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1.8%</a:t>
              </a:r>
            </a:p>
          </p:txBody>
        </p:sp>
        <p:sp>
          <p:nvSpPr>
            <p:cNvPr id="102" name="CuadroTexto 395">
              <a:extLst>
                <a:ext uri="{FF2B5EF4-FFF2-40B4-BE49-F238E27FC236}">
                  <a16:creationId xmlns:a16="http://schemas.microsoft.com/office/drawing/2014/main" id="{47E52064-97C7-1C43-BCB2-CB7DFB3AF0E6}"/>
                </a:ext>
              </a:extLst>
            </p:cNvPr>
            <p:cNvSpPr txBox="1"/>
            <p:nvPr/>
          </p:nvSpPr>
          <p:spPr>
            <a:xfrm>
              <a:off x="19766397" y="9290656"/>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5%</a:t>
              </a:r>
            </a:p>
          </p:txBody>
        </p:sp>
        <p:sp>
          <p:nvSpPr>
            <p:cNvPr id="82" name="CuadroTexto 395">
              <a:extLst>
                <a:ext uri="{FF2B5EF4-FFF2-40B4-BE49-F238E27FC236}">
                  <a16:creationId xmlns:a16="http://schemas.microsoft.com/office/drawing/2014/main" id="{67444468-67F3-0046-AB01-1A505E1C356F}"/>
                </a:ext>
              </a:extLst>
            </p:cNvPr>
            <p:cNvSpPr txBox="1"/>
            <p:nvPr/>
          </p:nvSpPr>
          <p:spPr>
            <a:xfrm>
              <a:off x="17645869" y="7108916"/>
              <a:ext cx="1573598" cy="437434"/>
            </a:xfrm>
            <a:prstGeom prst="rect">
              <a:avLst/>
            </a:prstGeom>
            <a:noFill/>
          </p:spPr>
          <p:txBody>
            <a:bodyPr wrap="square" rtlCol="0">
              <a:spAutoFit/>
            </a:bodyPr>
            <a:lstStyle/>
            <a:p>
              <a:pPr algn="ctr"/>
              <a:r>
                <a:rPr lang="en-US" sz="1800" b="1" dirty="0">
                  <a:solidFill>
                    <a:schemeClr val="bg1"/>
                  </a:solidFill>
                  <a:latin typeface="Lato" panose="020F0502020204030203" pitchFamily="34" charset="0"/>
                  <a:ea typeface="Lato" panose="020F0502020204030203" pitchFamily="34" charset="0"/>
                  <a:cs typeface="Lato" panose="020F0502020204030203" pitchFamily="34" charset="0"/>
                </a:rPr>
                <a:t>6%</a:t>
              </a:r>
            </a:p>
          </p:txBody>
        </p:sp>
      </p:grpSp>
      <p:grpSp>
        <p:nvGrpSpPr>
          <p:cNvPr id="87" name="Group 86">
            <a:extLst>
              <a:ext uri="{FF2B5EF4-FFF2-40B4-BE49-F238E27FC236}">
                <a16:creationId xmlns:a16="http://schemas.microsoft.com/office/drawing/2014/main" id="{81808F0D-022C-E643-BBFD-90B534ECAF1B}"/>
              </a:ext>
            </a:extLst>
          </p:cNvPr>
          <p:cNvGrpSpPr/>
          <p:nvPr/>
        </p:nvGrpSpPr>
        <p:grpSpPr>
          <a:xfrm>
            <a:off x="11723792" y="4982230"/>
            <a:ext cx="4757603" cy="3711415"/>
            <a:chOff x="1895757" y="8180249"/>
            <a:chExt cx="7896694" cy="3711415"/>
          </a:xfrm>
        </p:grpSpPr>
        <p:sp>
          <p:nvSpPr>
            <p:cNvPr id="88" name="TextBox 87">
              <a:extLst>
                <a:ext uri="{FF2B5EF4-FFF2-40B4-BE49-F238E27FC236}">
                  <a16:creationId xmlns:a16="http://schemas.microsoft.com/office/drawing/2014/main" id="{1CE31BAF-042A-5343-932B-6B8B1563E5CC}"/>
                </a:ext>
              </a:extLst>
            </p:cNvPr>
            <p:cNvSpPr txBox="1"/>
            <p:nvPr/>
          </p:nvSpPr>
          <p:spPr>
            <a:xfrm>
              <a:off x="1895757" y="10075782"/>
              <a:ext cx="7896694" cy="1815882"/>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89" name="TextBox 88">
              <a:extLst>
                <a:ext uri="{FF2B5EF4-FFF2-40B4-BE49-F238E27FC236}">
                  <a16:creationId xmlns:a16="http://schemas.microsoft.com/office/drawing/2014/main" id="{EEBA391A-9704-474C-8933-D9B47363D6D6}"/>
                </a:ext>
              </a:extLst>
            </p:cNvPr>
            <p:cNvSpPr txBox="1"/>
            <p:nvPr/>
          </p:nvSpPr>
          <p:spPr>
            <a:xfrm>
              <a:off x="1900462" y="8180249"/>
              <a:ext cx="6522188" cy="1200329"/>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Most businesses already know that social media.</a:t>
              </a:r>
            </a:p>
          </p:txBody>
        </p:sp>
      </p:grpSp>
      <p:grpSp>
        <p:nvGrpSpPr>
          <p:cNvPr id="91" name="Group 90">
            <a:extLst>
              <a:ext uri="{FF2B5EF4-FFF2-40B4-BE49-F238E27FC236}">
                <a16:creationId xmlns:a16="http://schemas.microsoft.com/office/drawing/2014/main" id="{0B4326AB-7C0C-FC4F-9CDD-AADE72C13F23}"/>
              </a:ext>
            </a:extLst>
          </p:cNvPr>
          <p:cNvGrpSpPr/>
          <p:nvPr/>
        </p:nvGrpSpPr>
        <p:grpSpPr>
          <a:xfrm>
            <a:off x="17648794" y="4982230"/>
            <a:ext cx="4757603" cy="3711415"/>
            <a:chOff x="1895757" y="8180249"/>
            <a:chExt cx="7896694" cy="3711415"/>
          </a:xfrm>
        </p:grpSpPr>
        <p:sp>
          <p:nvSpPr>
            <p:cNvPr id="92" name="TextBox 91">
              <a:extLst>
                <a:ext uri="{FF2B5EF4-FFF2-40B4-BE49-F238E27FC236}">
                  <a16:creationId xmlns:a16="http://schemas.microsoft.com/office/drawing/2014/main" id="{43D623D6-6BB3-964C-89C2-450CEDFB06E9}"/>
                </a:ext>
              </a:extLst>
            </p:cNvPr>
            <p:cNvSpPr txBox="1"/>
            <p:nvPr/>
          </p:nvSpPr>
          <p:spPr>
            <a:xfrm>
              <a:off x="1895757" y="10075782"/>
              <a:ext cx="7896694" cy="1815882"/>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93" name="TextBox 92">
              <a:extLst>
                <a:ext uri="{FF2B5EF4-FFF2-40B4-BE49-F238E27FC236}">
                  <a16:creationId xmlns:a16="http://schemas.microsoft.com/office/drawing/2014/main" id="{F3B610A2-CF84-044B-A958-5CFBA3B5646C}"/>
                </a:ext>
              </a:extLst>
            </p:cNvPr>
            <p:cNvSpPr txBox="1"/>
            <p:nvPr/>
          </p:nvSpPr>
          <p:spPr>
            <a:xfrm>
              <a:off x="1900462" y="8180249"/>
              <a:ext cx="6522188" cy="1200329"/>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Most businesses already know that social media.</a:t>
              </a:r>
            </a:p>
          </p:txBody>
        </p:sp>
      </p:grpSp>
    </p:spTree>
    <p:extLst>
      <p:ext uri="{BB962C8B-B14F-4D97-AF65-F5344CB8AC3E}">
        <p14:creationId xmlns:p14="http://schemas.microsoft.com/office/powerpoint/2010/main" val="54604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cxnSp>
        <p:nvCxnSpPr>
          <p:cNvPr id="5" name="Straight Connector 4">
            <a:extLst>
              <a:ext uri="{FF2B5EF4-FFF2-40B4-BE49-F238E27FC236}">
                <a16:creationId xmlns:a16="http://schemas.microsoft.com/office/drawing/2014/main" id="{93E5CEB4-E0C4-5644-B4A0-90CAEE3F004B}"/>
              </a:ext>
            </a:extLst>
          </p:cNvPr>
          <p:cNvCxnSpPr/>
          <p:nvPr/>
        </p:nvCxnSpPr>
        <p:spPr>
          <a:xfrm>
            <a:off x="1822970"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A932F5D-2D0E-CA42-9DB7-B936C155BF80}"/>
              </a:ext>
            </a:extLst>
          </p:cNvPr>
          <p:cNvCxnSpPr>
            <a:cxnSpLocks/>
          </p:cNvCxnSpPr>
          <p:nvPr/>
        </p:nvCxnSpPr>
        <p:spPr>
          <a:xfrm>
            <a:off x="1822970" y="11872374"/>
            <a:ext cx="5041808" cy="0"/>
          </a:xfrm>
          <a:prstGeom prst="line">
            <a:avLst/>
          </a:prstGeom>
          <a:ln w="317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199D85A-5566-E64C-9FA8-E1F5AD0CBD5C}"/>
              </a:ext>
            </a:extLst>
          </p:cNvPr>
          <p:cNvCxnSpPr/>
          <p:nvPr/>
        </p:nvCxnSpPr>
        <p:spPr>
          <a:xfrm>
            <a:off x="9298621"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B705D0C-7737-9E42-A62E-CE4189C7BEF5}"/>
              </a:ext>
            </a:extLst>
          </p:cNvPr>
          <p:cNvCxnSpPr>
            <a:cxnSpLocks/>
          </p:cNvCxnSpPr>
          <p:nvPr/>
        </p:nvCxnSpPr>
        <p:spPr>
          <a:xfrm>
            <a:off x="9298621" y="11872374"/>
            <a:ext cx="3214018" cy="0"/>
          </a:xfrm>
          <a:prstGeom prst="line">
            <a:avLst/>
          </a:prstGeom>
          <a:ln w="317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2613EF-F2EF-6842-9D22-F967A924AAAA}"/>
              </a:ext>
            </a:extLst>
          </p:cNvPr>
          <p:cNvCxnSpPr/>
          <p:nvPr/>
        </p:nvCxnSpPr>
        <p:spPr>
          <a:xfrm>
            <a:off x="16739120" y="11872374"/>
            <a:ext cx="5902644" cy="0"/>
          </a:xfrm>
          <a:prstGeom prst="line">
            <a:avLst/>
          </a:prstGeom>
          <a:ln w="3175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784406-129D-C347-BF9B-B6A4B2DFB2F8}"/>
              </a:ext>
            </a:extLst>
          </p:cNvPr>
          <p:cNvCxnSpPr>
            <a:cxnSpLocks/>
          </p:cNvCxnSpPr>
          <p:nvPr/>
        </p:nvCxnSpPr>
        <p:spPr>
          <a:xfrm>
            <a:off x="16739120" y="11872374"/>
            <a:ext cx="4309376" cy="0"/>
          </a:xfrm>
          <a:prstGeom prst="line">
            <a:avLst/>
          </a:prstGeom>
          <a:ln w="317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riangle 10">
            <a:extLst>
              <a:ext uri="{FF2B5EF4-FFF2-40B4-BE49-F238E27FC236}">
                <a16:creationId xmlns:a16="http://schemas.microsoft.com/office/drawing/2014/main" id="{A230B5AB-2F9E-2240-8240-8C6557EA6301}"/>
              </a:ext>
            </a:extLst>
          </p:cNvPr>
          <p:cNvSpPr/>
          <p:nvPr/>
        </p:nvSpPr>
        <p:spPr>
          <a:xfrm flipH="1">
            <a:off x="7312499" y="9781619"/>
            <a:ext cx="413115" cy="35613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2" name="Triangle 11">
            <a:extLst>
              <a:ext uri="{FF2B5EF4-FFF2-40B4-BE49-F238E27FC236}">
                <a16:creationId xmlns:a16="http://schemas.microsoft.com/office/drawing/2014/main" id="{7103CBFF-4B19-DC4D-9590-8D7EEF717117}"/>
              </a:ext>
            </a:extLst>
          </p:cNvPr>
          <p:cNvSpPr/>
          <p:nvPr/>
        </p:nvSpPr>
        <p:spPr>
          <a:xfrm rot="10800000" flipH="1">
            <a:off x="14788150" y="9781619"/>
            <a:ext cx="413115" cy="35613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13" name="Triangle 12">
            <a:extLst>
              <a:ext uri="{FF2B5EF4-FFF2-40B4-BE49-F238E27FC236}">
                <a16:creationId xmlns:a16="http://schemas.microsoft.com/office/drawing/2014/main" id="{47B1CE67-CA65-934D-A5C2-EC5E610A4951}"/>
              </a:ext>
            </a:extLst>
          </p:cNvPr>
          <p:cNvSpPr/>
          <p:nvPr/>
        </p:nvSpPr>
        <p:spPr>
          <a:xfrm flipH="1">
            <a:off x="22228649" y="9781619"/>
            <a:ext cx="413115" cy="35613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aphicFrame>
        <p:nvGraphicFramePr>
          <p:cNvPr id="26" name="Chart 25">
            <a:extLst>
              <a:ext uri="{FF2B5EF4-FFF2-40B4-BE49-F238E27FC236}">
                <a16:creationId xmlns:a16="http://schemas.microsoft.com/office/drawing/2014/main" id="{4E6B3761-02B6-D44F-A104-07B3680B4D18}"/>
              </a:ext>
            </a:extLst>
          </p:cNvPr>
          <p:cNvGraphicFramePr/>
          <p:nvPr>
            <p:extLst>
              <p:ext uri="{D42A27DB-BD31-4B8C-83A1-F6EECF244321}">
                <p14:modId xmlns:p14="http://schemas.microsoft.com/office/powerpoint/2010/main" val="2580834743"/>
              </p:ext>
            </p:extLst>
          </p:nvPr>
        </p:nvGraphicFramePr>
        <p:xfrm>
          <a:off x="2657222" y="5113160"/>
          <a:ext cx="4263144" cy="4132310"/>
        </p:xfrm>
        <a:graphic>
          <a:graphicData uri="http://schemas.openxmlformats.org/drawingml/2006/chart">
            <c:chart xmlns:c="http://schemas.openxmlformats.org/drawingml/2006/chart" xmlns:r="http://schemas.openxmlformats.org/officeDocument/2006/relationships" r:id="rId2"/>
          </a:graphicData>
        </a:graphic>
      </p:graphicFrame>
      <p:sp>
        <p:nvSpPr>
          <p:cNvPr id="27" name="TextBox 26">
            <a:extLst>
              <a:ext uri="{FF2B5EF4-FFF2-40B4-BE49-F238E27FC236}">
                <a16:creationId xmlns:a16="http://schemas.microsoft.com/office/drawing/2014/main" id="{AAE46803-F06A-1341-8D3E-78BA2CAC2F11}"/>
              </a:ext>
            </a:extLst>
          </p:cNvPr>
          <p:cNvSpPr txBox="1"/>
          <p:nvPr/>
        </p:nvSpPr>
        <p:spPr>
          <a:xfrm>
            <a:off x="3134303"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graphicFrame>
        <p:nvGraphicFramePr>
          <p:cNvPr id="28" name="Chart 27">
            <a:extLst>
              <a:ext uri="{FF2B5EF4-FFF2-40B4-BE49-F238E27FC236}">
                <a16:creationId xmlns:a16="http://schemas.microsoft.com/office/drawing/2014/main" id="{117BD084-78DA-D64A-AB01-16E6E52FECB8}"/>
              </a:ext>
            </a:extLst>
          </p:cNvPr>
          <p:cNvGraphicFramePr/>
          <p:nvPr>
            <p:extLst>
              <p:ext uri="{D42A27DB-BD31-4B8C-83A1-F6EECF244321}">
                <p14:modId xmlns:p14="http://schemas.microsoft.com/office/powerpoint/2010/main" val="477282806"/>
              </p:ext>
            </p:extLst>
          </p:nvPr>
        </p:nvGraphicFramePr>
        <p:xfrm>
          <a:off x="10115534" y="5113160"/>
          <a:ext cx="4263144" cy="4132310"/>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28">
            <a:extLst>
              <a:ext uri="{FF2B5EF4-FFF2-40B4-BE49-F238E27FC236}">
                <a16:creationId xmlns:a16="http://schemas.microsoft.com/office/drawing/2014/main" id="{DDD87E76-302A-E246-A8E8-6F0D4E34FECB}"/>
              </a:ext>
            </a:extLst>
          </p:cNvPr>
          <p:cNvSpPr txBox="1"/>
          <p:nvPr/>
        </p:nvSpPr>
        <p:spPr>
          <a:xfrm>
            <a:off x="10592616"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40%</a:t>
            </a:r>
          </a:p>
        </p:txBody>
      </p:sp>
      <p:graphicFrame>
        <p:nvGraphicFramePr>
          <p:cNvPr id="30" name="Chart 29">
            <a:extLst>
              <a:ext uri="{FF2B5EF4-FFF2-40B4-BE49-F238E27FC236}">
                <a16:creationId xmlns:a16="http://schemas.microsoft.com/office/drawing/2014/main" id="{7ABEA669-1100-8040-BBD7-CCA287316900}"/>
              </a:ext>
            </a:extLst>
          </p:cNvPr>
          <p:cNvGraphicFramePr/>
          <p:nvPr>
            <p:extLst>
              <p:ext uri="{D42A27DB-BD31-4B8C-83A1-F6EECF244321}">
                <p14:modId xmlns:p14="http://schemas.microsoft.com/office/powerpoint/2010/main" val="849552290"/>
              </p:ext>
            </p:extLst>
          </p:nvPr>
        </p:nvGraphicFramePr>
        <p:xfrm>
          <a:off x="17592312" y="5113160"/>
          <a:ext cx="4263144" cy="4132310"/>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E29C23D4-847C-CB47-958C-4B25DC1C591A}"/>
              </a:ext>
            </a:extLst>
          </p:cNvPr>
          <p:cNvSpPr txBox="1"/>
          <p:nvPr/>
        </p:nvSpPr>
        <p:spPr>
          <a:xfrm>
            <a:off x="18069393" y="6686908"/>
            <a:ext cx="3308978" cy="1015663"/>
          </a:xfrm>
          <a:prstGeom prst="rect">
            <a:avLst/>
          </a:prstGeom>
          <a:noFill/>
        </p:spPr>
        <p:txBody>
          <a:bodyPr wrap="square" rtlCol="0">
            <a:spAutoFit/>
          </a:bodyPr>
          <a:lstStyle/>
          <a:p>
            <a:pPr algn="ctr"/>
            <a:r>
              <a:rPr lang="en-US" sz="6000" dirty="0">
                <a:solidFill>
                  <a:schemeClr val="tx2"/>
                </a:solidFill>
                <a:latin typeface="Roboto Medium" panose="02000000000000000000" pitchFamily="2" charset="0"/>
                <a:ea typeface="Roboto Medium" panose="02000000000000000000" pitchFamily="2" charset="0"/>
                <a:cs typeface="Arial" panose="020B0604020202020204" pitchFamily="34" charset="0"/>
              </a:rPr>
              <a:t>25%</a:t>
            </a:r>
          </a:p>
        </p:txBody>
      </p:sp>
      <p:cxnSp>
        <p:nvCxnSpPr>
          <p:cNvPr id="32" name="Straight Connector 31">
            <a:extLst>
              <a:ext uri="{FF2B5EF4-FFF2-40B4-BE49-F238E27FC236}">
                <a16:creationId xmlns:a16="http://schemas.microsoft.com/office/drawing/2014/main" id="{85ECEDB3-BBD3-9442-A81C-FC2C7DF3FE8C}"/>
              </a:ext>
            </a:extLst>
          </p:cNvPr>
          <p:cNvCxnSpPr>
            <a:cxnSpLocks/>
          </p:cNvCxnSpPr>
          <p:nvPr/>
        </p:nvCxnSpPr>
        <p:spPr>
          <a:xfrm flipV="1">
            <a:off x="8484066" y="5113160"/>
            <a:ext cx="0" cy="6879529"/>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8FF60C5-16F0-9740-A64A-05066291A6D4}"/>
              </a:ext>
            </a:extLst>
          </p:cNvPr>
          <p:cNvCxnSpPr>
            <a:cxnSpLocks/>
          </p:cNvCxnSpPr>
          <p:nvPr/>
        </p:nvCxnSpPr>
        <p:spPr>
          <a:xfrm flipV="1">
            <a:off x="15991771" y="5113160"/>
            <a:ext cx="0" cy="6879529"/>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4" name="Freeform 7">
            <a:extLst>
              <a:ext uri="{FF2B5EF4-FFF2-40B4-BE49-F238E27FC236}">
                <a16:creationId xmlns:a16="http://schemas.microsoft.com/office/drawing/2014/main" id="{8904B9CB-EC85-DF48-B820-A0E0CAA46DFD}"/>
              </a:ext>
            </a:extLst>
          </p:cNvPr>
          <p:cNvSpPr>
            <a:spLocks/>
          </p:cNvSpPr>
          <p:nvPr/>
        </p:nvSpPr>
        <p:spPr bwMode="auto">
          <a:xfrm>
            <a:off x="1822970" y="9765577"/>
            <a:ext cx="1413145" cy="1394747"/>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5" name="Freeform 9">
            <a:extLst>
              <a:ext uri="{FF2B5EF4-FFF2-40B4-BE49-F238E27FC236}">
                <a16:creationId xmlns:a16="http://schemas.microsoft.com/office/drawing/2014/main" id="{8E303DA9-A122-A441-84CF-2DC493EFD3FD}"/>
              </a:ext>
            </a:extLst>
          </p:cNvPr>
          <p:cNvSpPr>
            <a:spLocks/>
          </p:cNvSpPr>
          <p:nvPr/>
        </p:nvSpPr>
        <p:spPr bwMode="auto">
          <a:xfrm>
            <a:off x="9370896" y="9705105"/>
            <a:ext cx="951121" cy="1647313"/>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36" name="Freeform 33">
            <a:extLst>
              <a:ext uri="{FF2B5EF4-FFF2-40B4-BE49-F238E27FC236}">
                <a16:creationId xmlns:a16="http://schemas.microsoft.com/office/drawing/2014/main" id="{89C162E0-C177-0A4A-8D7A-2186D38618EE}"/>
              </a:ext>
            </a:extLst>
          </p:cNvPr>
          <p:cNvSpPr>
            <a:spLocks/>
          </p:cNvSpPr>
          <p:nvPr/>
        </p:nvSpPr>
        <p:spPr bwMode="auto">
          <a:xfrm>
            <a:off x="16739120" y="9955628"/>
            <a:ext cx="1416418" cy="1110060"/>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3"/>
          </a:solidFill>
          <a:ln w="6350" cap="flat">
            <a:no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 name="Group 1">
            <a:extLst>
              <a:ext uri="{FF2B5EF4-FFF2-40B4-BE49-F238E27FC236}">
                <a16:creationId xmlns:a16="http://schemas.microsoft.com/office/drawing/2014/main" id="{86F41FA1-21BC-7944-9FAE-3287908B2A2F}"/>
              </a:ext>
            </a:extLst>
          </p:cNvPr>
          <p:cNvGrpSpPr/>
          <p:nvPr/>
        </p:nvGrpSpPr>
        <p:grpSpPr>
          <a:xfrm>
            <a:off x="3454375" y="9749472"/>
            <a:ext cx="3858121" cy="1547452"/>
            <a:chOff x="17428737" y="6202243"/>
            <a:chExt cx="3858121" cy="1547452"/>
          </a:xfrm>
        </p:grpSpPr>
        <p:sp>
          <p:nvSpPr>
            <p:cNvPr id="37" name="TextBox 36">
              <a:extLst>
                <a:ext uri="{FF2B5EF4-FFF2-40B4-BE49-F238E27FC236}">
                  <a16:creationId xmlns:a16="http://schemas.microsoft.com/office/drawing/2014/main" id="{924C073E-00DF-9042-B762-6ECF3A8E7A28}"/>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38" name="Rectangle 37">
              <a:extLst>
                <a:ext uri="{FF2B5EF4-FFF2-40B4-BE49-F238E27FC236}">
                  <a16:creationId xmlns:a16="http://schemas.microsoft.com/office/drawing/2014/main" id="{4F37CD71-B777-8541-A3CF-58F81548FB8D}"/>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Business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0" name="Group 39">
            <a:extLst>
              <a:ext uri="{FF2B5EF4-FFF2-40B4-BE49-F238E27FC236}">
                <a16:creationId xmlns:a16="http://schemas.microsoft.com/office/drawing/2014/main" id="{0428896E-3141-194B-8A55-C631CEF6208E}"/>
              </a:ext>
            </a:extLst>
          </p:cNvPr>
          <p:cNvGrpSpPr/>
          <p:nvPr/>
        </p:nvGrpSpPr>
        <p:grpSpPr>
          <a:xfrm>
            <a:off x="10894997" y="9749472"/>
            <a:ext cx="3858121" cy="1547452"/>
            <a:chOff x="17428737" y="6202243"/>
            <a:chExt cx="3858121" cy="1547452"/>
          </a:xfrm>
        </p:grpSpPr>
        <p:sp>
          <p:nvSpPr>
            <p:cNvPr id="41" name="TextBox 40">
              <a:extLst>
                <a:ext uri="{FF2B5EF4-FFF2-40B4-BE49-F238E27FC236}">
                  <a16:creationId xmlns:a16="http://schemas.microsoft.com/office/drawing/2014/main" id="{242E29C8-FDCC-0944-B8AA-A7FB30F6E3F9}"/>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42" name="Rectangle 41">
              <a:extLst>
                <a:ext uri="{FF2B5EF4-FFF2-40B4-BE49-F238E27FC236}">
                  <a16:creationId xmlns:a16="http://schemas.microsoft.com/office/drawing/2014/main" id="{C893D029-4F51-E041-AE29-5AED51B95019}"/>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Suppliers</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grpSp>
        <p:nvGrpSpPr>
          <p:cNvPr id="43" name="Group 42">
            <a:extLst>
              <a:ext uri="{FF2B5EF4-FFF2-40B4-BE49-F238E27FC236}">
                <a16:creationId xmlns:a16="http://schemas.microsoft.com/office/drawing/2014/main" id="{44F28A57-F836-7E40-BB7C-EFD8CA5CE5B6}"/>
              </a:ext>
            </a:extLst>
          </p:cNvPr>
          <p:cNvGrpSpPr/>
          <p:nvPr/>
        </p:nvGrpSpPr>
        <p:grpSpPr>
          <a:xfrm>
            <a:off x="18357953" y="9749472"/>
            <a:ext cx="3858121" cy="1547452"/>
            <a:chOff x="17428737" y="6202243"/>
            <a:chExt cx="3858121" cy="1547452"/>
          </a:xfrm>
        </p:grpSpPr>
        <p:sp>
          <p:nvSpPr>
            <p:cNvPr id="44" name="TextBox 43">
              <a:extLst>
                <a:ext uri="{FF2B5EF4-FFF2-40B4-BE49-F238E27FC236}">
                  <a16:creationId xmlns:a16="http://schemas.microsoft.com/office/drawing/2014/main" id="{C4867550-B774-1F4B-A105-174CA23C0619}"/>
                </a:ext>
              </a:extLst>
            </p:cNvPr>
            <p:cNvSpPr txBox="1"/>
            <p:nvPr/>
          </p:nvSpPr>
          <p:spPr>
            <a:xfrm>
              <a:off x="17428737" y="6795588"/>
              <a:ext cx="3858121" cy="954107"/>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45" name="Rectangle 44">
              <a:extLst>
                <a:ext uri="{FF2B5EF4-FFF2-40B4-BE49-F238E27FC236}">
                  <a16:creationId xmlns:a16="http://schemas.microsoft.com/office/drawing/2014/main" id="{883175D2-7B95-6844-B6FF-49F8F5BCB3B0}"/>
                </a:ext>
              </a:extLst>
            </p:cNvPr>
            <p:cNvSpPr/>
            <p:nvPr/>
          </p:nvSpPr>
          <p:spPr>
            <a:xfrm>
              <a:off x="17428738" y="6202243"/>
              <a:ext cx="3604399"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Montserrat" charset="0"/>
                </a:rPr>
                <a:t>Community</a:t>
              </a:r>
              <a:endParaRPr lang="en-US" sz="5400" dirty="0">
                <a:solidFill>
                  <a:schemeClr val="tx2"/>
                </a:solidFill>
                <a:latin typeface="Roboto Medium" panose="02000000000000000000" pitchFamily="2" charset="0"/>
                <a:ea typeface="Roboto Medium" panose="02000000000000000000" pitchFamily="2" charset="0"/>
                <a:cs typeface="Montserrat" charset="0"/>
              </a:endParaRPr>
            </a:p>
          </p:txBody>
        </p:sp>
      </p:grpSp>
    </p:spTree>
    <p:extLst>
      <p:ext uri="{BB962C8B-B14F-4D97-AF65-F5344CB8AC3E}">
        <p14:creationId xmlns:p14="http://schemas.microsoft.com/office/powerpoint/2010/main" val="239349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95" name="Group 94">
            <a:extLst>
              <a:ext uri="{FF2B5EF4-FFF2-40B4-BE49-F238E27FC236}">
                <a16:creationId xmlns:a16="http://schemas.microsoft.com/office/drawing/2014/main" id="{CFD6FB43-DF0E-B54C-97AF-11D1C9EBADF7}"/>
              </a:ext>
            </a:extLst>
          </p:cNvPr>
          <p:cNvGrpSpPr/>
          <p:nvPr/>
        </p:nvGrpSpPr>
        <p:grpSpPr>
          <a:xfrm>
            <a:off x="1833732" y="4675880"/>
            <a:ext cx="11687190" cy="7640565"/>
            <a:chOff x="6372202" y="4306120"/>
            <a:chExt cx="11633246" cy="7605298"/>
          </a:xfrm>
          <a:solidFill>
            <a:schemeClr val="bg1">
              <a:lumMod val="50000"/>
              <a:alpha val="10000"/>
            </a:schemeClr>
          </a:solidFill>
        </p:grpSpPr>
        <p:sp>
          <p:nvSpPr>
            <p:cNvPr id="109" name="Freeform 5">
              <a:extLst>
                <a:ext uri="{FF2B5EF4-FFF2-40B4-BE49-F238E27FC236}">
                  <a16:creationId xmlns:a16="http://schemas.microsoft.com/office/drawing/2014/main" id="{55774165-7CB9-0C43-96E4-8BD731F64AAF}"/>
                </a:ext>
              </a:extLst>
            </p:cNvPr>
            <p:cNvSpPr>
              <a:spLocks/>
            </p:cNvSpPr>
            <p:nvPr/>
          </p:nvSpPr>
          <p:spPr bwMode="auto">
            <a:xfrm>
              <a:off x="7248532" y="4306120"/>
              <a:ext cx="1449846" cy="1075973"/>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0" name="Freeform 6">
              <a:extLst>
                <a:ext uri="{FF2B5EF4-FFF2-40B4-BE49-F238E27FC236}">
                  <a16:creationId xmlns:a16="http://schemas.microsoft.com/office/drawing/2014/main" id="{38247C0C-4E64-164B-B974-1B8D7BCD90CC}"/>
                </a:ext>
              </a:extLst>
            </p:cNvPr>
            <p:cNvSpPr>
              <a:spLocks/>
            </p:cNvSpPr>
            <p:nvPr/>
          </p:nvSpPr>
          <p:spPr bwMode="auto">
            <a:xfrm>
              <a:off x="9413278" y="8095404"/>
              <a:ext cx="1523341" cy="1563829"/>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1" name="Freeform 7">
              <a:extLst>
                <a:ext uri="{FF2B5EF4-FFF2-40B4-BE49-F238E27FC236}">
                  <a16:creationId xmlns:a16="http://schemas.microsoft.com/office/drawing/2014/main" id="{28C6B613-1F66-9748-A33D-3D2E243BDC1E}"/>
                </a:ext>
              </a:extLst>
            </p:cNvPr>
            <p:cNvSpPr>
              <a:spLocks/>
            </p:cNvSpPr>
            <p:nvPr/>
          </p:nvSpPr>
          <p:spPr bwMode="auto">
            <a:xfrm>
              <a:off x="9981183" y="8389460"/>
              <a:ext cx="3019956" cy="2980639"/>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2" name="Freeform 8">
              <a:extLst>
                <a:ext uri="{FF2B5EF4-FFF2-40B4-BE49-F238E27FC236}">
                  <a16:creationId xmlns:a16="http://schemas.microsoft.com/office/drawing/2014/main" id="{B1036C2A-1BF3-8B40-BBA0-D9DFBE02C394}"/>
                </a:ext>
              </a:extLst>
            </p:cNvPr>
            <p:cNvSpPr>
              <a:spLocks/>
            </p:cNvSpPr>
            <p:nvPr/>
          </p:nvSpPr>
          <p:spPr bwMode="auto">
            <a:xfrm>
              <a:off x="8177230" y="7908277"/>
              <a:ext cx="1463205" cy="1724224"/>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3" name="Freeform 9">
              <a:extLst>
                <a:ext uri="{FF2B5EF4-FFF2-40B4-BE49-F238E27FC236}">
                  <a16:creationId xmlns:a16="http://schemas.microsoft.com/office/drawing/2014/main" id="{BBE875C5-B28F-0F44-A87B-82011DD73121}"/>
                </a:ext>
              </a:extLst>
            </p:cNvPr>
            <p:cNvSpPr>
              <a:spLocks/>
            </p:cNvSpPr>
            <p:nvPr/>
          </p:nvSpPr>
          <p:spPr bwMode="auto">
            <a:xfrm>
              <a:off x="6693978" y="6050396"/>
              <a:ext cx="1717096" cy="297395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4" name="Freeform 10">
              <a:extLst>
                <a:ext uri="{FF2B5EF4-FFF2-40B4-BE49-F238E27FC236}">
                  <a16:creationId xmlns:a16="http://schemas.microsoft.com/office/drawing/2014/main" id="{3E91957A-40F3-7343-9B90-3500F2B16DA5}"/>
                </a:ext>
              </a:extLst>
            </p:cNvPr>
            <p:cNvSpPr>
              <a:spLocks/>
            </p:cNvSpPr>
            <p:nvPr/>
          </p:nvSpPr>
          <p:spPr bwMode="auto">
            <a:xfrm>
              <a:off x="10909892" y="8249118"/>
              <a:ext cx="1877449" cy="100914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5" name="Freeform 11">
              <a:extLst>
                <a:ext uri="{FF2B5EF4-FFF2-40B4-BE49-F238E27FC236}">
                  <a16:creationId xmlns:a16="http://schemas.microsoft.com/office/drawing/2014/main" id="{DB1150FD-9C0F-8A44-B588-98E52929C5EF}"/>
                </a:ext>
              </a:extLst>
            </p:cNvPr>
            <p:cNvSpPr>
              <a:spLocks/>
            </p:cNvSpPr>
            <p:nvPr/>
          </p:nvSpPr>
          <p:spPr bwMode="auto">
            <a:xfrm>
              <a:off x="11150420" y="7433787"/>
              <a:ext cx="1590152" cy="882164"/>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6" name="Freeform 12">
              <a:extLst>
                <a:ext uri="{FF2B5EF4-FFF2-40B4-BE49-F238E27FC236}">
                  <a16:creationId xmlns:a16="http://schemas.microsoft.com/office/drawing/2014/main" id="{8D783470-261D-B84A-8FB7-B32D656788AA}"/>
                </a:ext>
              </a:extLst>
            </p:cNvPr>
            <p:cNvSpPr>
              <a:spLocks/>
            </p:cNvSpPr>
            <p:nvPr/>
          </p:nvSpPr>
          <p:spPr bwMode="auto">
            <a:xfrm>
              <a:off x="10816355" y="6591723"/>
              <a:ext cx="1770548" cy="895530"/>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7" name="Freeform 13">
              <a:extLst>
                <a:ext uri="{FF2B5EF4-FFF2-40B4-BE49-F238E27FC236}">
                  <a16:creationId xmlns:a16="http://schemas.microsoft.com/office/drawing/2014/main" id="{6FED49E3-1955-8648-BACB-842CBB9B7A09}"/>
                </a:ext>
              </a:extLst>
            </p:cNvPr>
            <p:cNvSpPr>
              <a:spLocks/>
            </p:cNvSpPr>
            <p:nvPr/>
          </p:nvSpPr>
          <p:spPr bwMode="auto">
            <a:xfrm>
              <a:off x="10869803" y="5789758"/>
              <a:ext cx="1523341" cy="1015825"/>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8" name="Freeform 14">
              <a:extLst>
                <a:ext uri="{FF2B5EF4-FFF2-40B4-BE49-F238E27FC236}">
                  <a16:creationId xmlns:a16="http://schemas.microsoft.com/office/drawing/2014/main" id="{2E74C90D-85D1-9049-AA01-F64B5C1595C3}"/>
                </a:ext>
              </a:extLst>
            </p:cNvPr>
            <p:cNvSpPr>
              <a:spLocks/>
            </p:cNvSpPr>
            <p:nvPr/>
          </p:nvSpPr>
          <p:spPr bwMode="auto">
            <a:xfrm>
              <a:off x="9399915" y="5863268"/>
              <a:ext cx="1530020" cy="1263096"/>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19" name="Freeform 15">
              <a:extLst>
                <a:ext uri="{FF2B5EF4-FFF2-40B4-BE49-F238E27FC236}">
                  <a16:creationId xmlns:a16="http://schemas.microsoft.com/office/drawing/2014/main" id="{B3CB24FA-C132-9D45-93C7-2E478C2F9098}"/>
                </a:ext>
              </a:extLst>
            </p:cNvPr>
            <p:cNvSpPr>
              <a:spLocks/>
            </p:cNvSpPr>
            <p:nvPr/>
          </p:nvSpPr>
          <p:spPr bwMode="auto">
            <a:xfrm>
              <a:off x="10949982" y="4954371"/>
              <a:ext cx="1423120" cy="915582"/>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0" name="Freeform 16">
              <a:extLst>
                <a:ext uri="{FF2B5EF4-FFF2-40B4-BE49-F238E27FC236}">
                  <a16:creationId xmlns:a16="http://schemas.microsoft.com/office/drawing/2014/main" id="{A80DF936-49C5-BA45-AF24-DA5CA23E91CE}"/>
                </a:ext>
              </a:extLst>
            </p:cNvPr>
            <p:cNvSpPr>
              <a:spLocks/>
            </p:cNvSpPr>
            <p:nvPr/>
          </p:nvSpPr>
          <p:spPr bwMode="auto">
            <a:xfrm>
              <a:off x="9640442" y="7012755"/>
              <a:ext cx="1590152" cy="1249730"/>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1" name="Freeform 17">
              <a:extLst>
                <a:ext uri="{FF2B5EF4-FFF2-40B4-BE49-F238E27FC236}">
                  <a16:creationId xmlns:a16="http://schemas.microsoft.com/office/drawing/2014/main" id="{50C9D8A0-6394-004D-991E-1307F038FED9}"/>
                </a:ext>
              </a:extLst>
            </p:cNvPr>
            <p:cNvSpPr>
              <a:spLocks/>
            </p:cNvSpPr>
            <p:nvPr/>
          </p:nvSpPr>
          <p:spPr bwMode="auto">
            <a:xfrm>
              <a:off x="8584794" y="6564989"/>
              <a:ext cx="1222681" cy="1530419"/>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2" name="Freeform 18">
              <a:extLst>
                <a:ext uri="{FF2B5EF4-FFF2-40B4-BE49-F238E27FC236}">
                  <a16:creationId xmlns:a16="http://schemas.microsoft.com/office/drawing/2014/main" id="{C65DE1D0-0FB2-524B-940A-AF2963FB9FAF}"/>
                </a:ext>
              </a:extLst>
            </p:cNvPr>
            <p:cNvSpPr>
              <a:spLocks/>
            </p:cNvSpPr>
            <p:nvPr/>
          </p:nvSpPr>
          <p:spPr bwMode="auto">
            <a:xfrm>
              <a:off x="7442287" y="6284304"/>
              <a:ext cx="1403077" cy="2125204"/>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3" name="Freeform 19">
              <a:extLst>
                <a:ext uri="{FF2B5EF4-FFF2-40B4-BE49-F238E27FC236}">
                  <a16:creationId xmlns:a16="http://schemas.microsoft.com/office/drawing/2014/main" id="{6E2354B7-25C5-0145-AAD0-33701A273D7B}"/>
                </a:ext>
              </a:extLst>
            </p:cNvPr>
            <p:cNvSpPr>
              <a:spLocks/>
            </p:cNvSpPr>
            <p:nvPr/>
          </p:nvSpPr>
          <p:spPr bwMode="auto">
            <a:xfrm>
              <a:off x="6847651" y="4961060"/>
              <a:ext cx="1743822" cy="1476953"/>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4" name="Freeform 20">
              <a:extLst>
                <a:ext uri="{FF2B5EF4-FFF2-40B4-BE49-F238E27FC236}">
                  <a16:creationId xmlns:a16="http://schemas.microsoft.com/office/drawing/2014/main" id="{46AE3E1F-6E72-FF40-8FC5-7C51BBB1EA88}"/>
                </a:ext>
              </a:extLst>
            </p:cNvPr>
            <p:cNvSpPr>
              <a:spLocks/>
            </p:cNvSpPr>
            <p:nvPr/>
          </p:nvSpPr>
          <p:spPr bwMode="auto">
            <a:xfrm>
              <a:off x="8270767" y="4566758"/>
              <a:ext cx="1289493" cy="2111842"/>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5" name="Freeform 21">
              <a:extLst>
                <a:ext uri="{FF2B5EF4-FFF2-40B4-BE49-F238E27FC236}">
                  <a16:creationId xmlns:a16="http://schemas.microsoft.com/office/drawing/2014/main" id="{57EE9A20-4F90-3245-95AE-01374BCDD8D4}"/>
                </a:ext>
              </a:extLst>
            </p:cNvPr>
            <p:cNvSpPr>
              <a:spLocks/>
            </p:cNvSpPr>
            <p:nvPr/>
          </p:nvSpPr>
          <p:spPr bwMode="auto">
            <a:xfrm>
              <a:off x="8818638" y="4613538"/>
              <a:ext cx="2211514" cy="1430172"/>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6" name="Freeform 22">
              <a:extLst>
                <a:ext uri="{FF2B5EF4-FFF2-40B4-BE49-F238E27FC236}">
                  <a16:creationId xmlns:a16="http://schemas.microsoft.com/office/drawing/2014/main" id="{65F08673-1B12-0346-AC17-866DCA18586A}"/>
                </a:ext>
              </a:extLst>
            </p:cNvPr>
            <p:cNvSpPr>
              <a:spLocks/>
            </p:cNvSpPr>
            <p:nvPr/>
          </p:nvSpPr>
          <p:spPr bwMode="auto">
            <a:xfrm>
              <a:off x="17223733" y="4787299"/>
              <a:ext cx="781715" cy="1249730"/>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7" name="Freeform 23">
              <a:extLst>
                <a:ext uri="{FF2B5EF4-FFF2-40B4-BE49-F238E27FC236}">
                  <a16:creationId xmlns:a16="http://schemas.microsoft.com/office/drawing/2014/main" id="{5EE3C7CF-6197-2448-A305-9E3E5F2655F0}"/>
                </a:ext>
              </a:extLst>
            </p:cNvPr>
            <p:cNvSpPr>
              <a:spLocks/>
            </p:cNvSpPr>
            <p:nvPr/>
          </p:nvSpPr>
          <p:spPr bwMode="auto">
            <a:xfrm>
              <a:off x="15720443" y="5642734"/>
              <a:ext cx="1616879" cy="1189582"/>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8" name="Freeform 24">
              <a:extLst>
                <a:ext uri="{FF2B5EF4-FFF2-40B4-BE49-F238E27FC236}">
                  <a16:creationId xmlns:a16="http://schemas.microsoft.com/office/drawing/2014/main" id="{7FE13162-91B6-D34A-96BB-2F46D6545C80}"/>
                </a:ext>
              </a:extLst>
            </p:cNvPr>
            <p:cNvSpPr>
              <a:spLocks/>
            </p:cNvSpPr>
            <p:nvPr/>
          </p:nvSpPr>
          <p:spPr bwMode="auto">
            <a:xfrm>
              <a:off x="16809497" y="5562531"/>
              <a:ext cx="374155" cy="674988"/>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29" name="Freeform 25">
              <a:extLst>
                <a:ext uri="{FF2B5EF4-FFF2-40B4-BE49-F238E27FC236}">
                  <a16:creationId xmlns:a16="http://schemas.microsoft.com/office/drawing/2014/main" id="{74A6F99D-20F2-DA44-BAEC-8F98F1A30164}"/>
                </a:ext>
              </a:extLst>
            </p:cNvPr>
            <p:cNvSpPr>
              <a:spLocks/>
            </p:cNvSpPr>
            <p:nvPr/>
          </p:nvSpPr>
          <p:spPr bwMode="auto">
            <a:xfrm>
              <a:off x="17103473" y="5475650"/>
              <a:ext cx="334065" cy="741817"/>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0" name="Freeform 26">
              <a:extLst>
                <a:ext uri="{FF2B5EF4-FFF2-40B4-BE49-F238E27FC236}">
                  <a16:creationId xmlns:a16="http://schemas.microsoft.com/office/drawing/2014/main" id="{3CE87912-3F65-554C-9FA3-CBB4BFF55D89}"/>
                </a:ext>
              </a:extLst>
            </p:cNvPr>
            <p:cNvSpPr>
              <a:spLocks/>
            </p:cNvSpPr>
            <p:nvPr/>
          </p:nvSpPr>
          <p:spPr bwMode="auto">
            <a:xfrm>
              <a:off x="16976534" y="6377866"/>
              <a:ext cx="374155" cy="340837"/>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1" name="Freeform 27">
              <a:extLst>
                <a:ext uri="{FF2B5EF4-FFF2-40B4-BE49-F238E27FC236}">
                  <a16:creationId xmlns:a16="http://schemas.microsoft.com/office/drawing/2014/main" id="{D8976F68-52CC-534E-ACEF-9D51B44DA0F5}"/>
                </a:ext>
              </a:extLst>
            </p:cNvPr>
            <p:cNvSpPr>
              <a:spLocks/>
            </p:cNvSpPr>
            <p:nvPr/>
          </p:nvSpPr>
          <p:spPr bwMode="auto">
            <a:xfrm>
              <a:off x="17310599" y="6344448"/>
              <a:ext cx="160353" cy="207175"/>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32" name="Freeform 28">
              <a:extLst>
                <a:ext uri="{FF2B5EF4-FFF2-40B4-BE49-F238E27FC236}">
                  <a16:creationId xmlns:a16="http://schemas.microsoft.com/office/drawing/2014/main" id="{6899992C-F751-6049-8D8D-02268FA04293}"/>
                </a:ext>
              </a:extLst>
            </p:cNvPr>
            <p:cNvSpPr>
              <a:spLocks/>
            </p:cNvSpPr>
            <p:nvPr/>
          </p:nvSpPr>
          <p:spPr bwMode="auto">
            <a:xfrm>
              <a:off x="16976534" y="6103854"/>
              <a:ext cx="728263" cy="367570"/>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8" name="Freeform 29">
              <a:extLst>
                <a:ext uri="{FF2B5EF4-FFF2-40B4-BE49-F238E27FC236}">
                  <a16:creationId xmlns:a16="http://schemas.microsoft.com/office/drawing/2014/main" id="{9D496B8C-DCBA-854E-9F72-6F98377A4F42}"/>
                </a:ext>
              </a:extLst>
            </p:cNvPr>
            <p:cNvSpPr>
              <a:spLocks/>
            </p:cNvSpPr>
            <p:nvPr/>
          </p:nvSpPr>
          <p:spPr bwMode="auto">
            <a:xfrm>
              <a:off x="17537764" y="6444695"/>
              <a:ext cx="66811" cy="46785"/>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59" name="Freeform 30">
              <a:extLst>
                <a:ext uri="{FF2B5EF4-FFF2-40B4-BE49-F238E27FC236}">
                  <a16:creationId xmlns:a16="http://schemas.microsoft.com/office/drawing/2014/main" id="{F2D19C2B-989C-F24C-A256-FF2377FEBA30}"/>
                </a:ext>
              </a:extLst>
            </p:cNvPr>
            <p:cNvSpPr>
              <a:spLocks/>
            </p:cNvSpPr>
            <p:nvPr/>
          </p:nvSpPr>
          <p:spPr bwMode="auto">
            <a:xfrm>
              <a:off x="16695913" y="6698655"/>
              <a:ext cx="280613" cy="628203"/>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0" name="Freeform 31">
              <a:extLst>
                <a:ext uri="{FF2B5EF4-FFF2-40B4-BE49-F238E27FC236}">
                  <a16:creationId xmlns:a16="http://schemas.microsoft.com/office/drawing/2014/main" id="{3E0B4F92-9DF9-0443-BC93-340B4EA57E42}"/>
                </a:ext>
              </a:extLst>
            </p:cNvPr>
            <p:cNvSpPr>
              <a:spLocks/>
            </p:cNvSpPr>
            <p:nvPr/>
          </p:nvSpPr>
          <p:spPr bwMode="auto">
            <a:xfrm>
              <a:off x="16642464" y="7133049"/>
              <a:ext cx="220481" cy="360885"/>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1" name="Freeform 32">
              <a:extLst>
                <a:ext uri="{FF2B5EF4-FFF2-40B4-BE49-F238E27FC236}">
                  <a16:creationId xmlns:a16="http://schemas.microsoft.com/office/drawing/2014/main" id="{0E2AE9A7-1CA6-3848-B061-7F2C1ACBBED4}"/>
                </a:ext>
              </a:extLst>
            </p:cNvPr>
            <p:cNvSpPr>
              <a:spLocks/>
            </p:cNvSpPr>
            <p:nvPr/>
          </p:nvSpPr>
          <p:spPr bwMode="auto">
            <a:xfrm>
              <a:off x="15573453" y="6531571"/>
              <a:ext cx="1256087" cy="815331"/>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2" name="Freeform 33">
              <a:extLst>
                <a:ext uri="{FF2B5EF4-FFF2-40B4-BE49-F238E27FC236}">
                  <a16:creationId xmlns:a16="http://schemas.microsoft.com/office/drawing/2014/main" id="{D3F005B3-9B30-CC4B-85D9-552FE2EC64A2}"/>
                </a:ext>
              </a:extLst>
            </p:cNvPr>
            <p:cNvSpPr>
              <a:spLocks/>
            </p:cNvSpPr>
            <p:nvPr/>
          </p:nvSpPr>
          <p:spPr bwMode="auto">
            <a:xfrm>
              <a:off x="14397540" y="9799584"/>
              <a:ext cx="1944260" cy="1523734"/>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3" name="Freeform 34">
              <a:extLst>
                <a:ext uri="{FF2B5EF4-FFF2-40B4-BE49-F238E27FC236}">
                  <a16:creationId xmlns:a16="http://schemas.microsoft.com/office/drawing/2014/main" id="{A5DA6365-D5D2-A647-8371-1D53DA60A06B}"/>
                </a:ext>
              </a:extLst>
            </p:cNvPr>
            <p:cNvSpPr>
              <a:spLocks/>
            </p:cNvSpPr>
            <p:nvPr/>
          </p:nvSpPr>
          <p:spPr bwMode="auto">
            <a:xfrm>
              <a:off x="12887563" y="9398596"/>
              <a:ext cx="1216002" cy="1075973"/>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4" name="Freeform 35">
              <a:extLst>
                <a:ext uri="{FF2B5EF4-FFF2-40B4-BE49-F238E27FC236}">
                  <a16:creationId xmlns:a16="http://schemas.microsoft.com/office/drawing/2014/main" id="{3526D214-7322-2041-B880-FC710D92AEFD}"/>
                </a:ext>
              </a:extLst>
            </p:cNvPr>
            <p:cNvSpPr>
              <a:spLocks/>
            </p:cNvSpPr>
            <p:nvPr/>
          </p:nvSpPr>
          <p:spPr bwMode="auto">
            <a:xfrm>
              <a:off x="12740572" y="8436241"/>
              <a:ext cx="1089054" cy="982411"/>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5" name="Freeform 36">
              <a:extLst>
                <a:ext uri="{FF2B5EF4-FFF2-40B4-BE49-F238E27FC236}">
                  <a16:creationId xmlns:a16="http://schemas.microsoft.com/office/drawing/2014/main" id="{F5E4453E-516B-4D4B-BAD6-5F360C1C2B7D}"/>
                </a:ext>
              </a:extLst>
            </p:cNvPr>
            <p:cNvSpPr>
              <a:spLocks/>
            </p:cNvSpPr>
            <p:nvPr/>
          </p:nvSpPr>
          <p:spPr bwMode="auto">
            <a:xfrm>
              <a:off x="13716046" y="8235751"/>
              <a:ext cx="1844043" cy="601470"/>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6" name="Freeform 37">
              <a:extLst>
                <a:ext uri="{FF2B5EF4-FFF2-40B4-BE49-F238E27FC236}">
                  <a16:creationId xmlns:a16="http://schemas.microsoft.com/office/drawing/2014/main" id="{F82492CA-F59A-2949-88F9-5263F1C9635F}"/>
                </a:ext>
              </a:extLst>
            </p:cNvPr>
            <p:cNvSpPr>
              <a:spLocks/>
            </p:cNvSpPr>
            <p:nvPr/>
          </p:nvSpPr>
          <p:spPr bwMode="auto">
            <a:xfrm>
              <a:off x="15025586" y="8035257"/>
              <a:ext cx="1844043" cy="815331"/>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7" name="Freeform 38">
              <a:extLst>
                <a:ext uri="{FF2B5EF4-FFF2-40B4-BE49-F238E27FC236}">
                  <a16:creationId xmlns:a16="http://schemas.microsoft.com/office/drawing/2014/main" id="{3242A3B5-7E3B-5444-8D51-B484640C6685}"/>
                </a:ext>
              </a:extLst>
            </p:cNvPr>
            <p:cNvSpPr>
              <a:spLocks/>
            </p:cNvSpPr>
            <p:nvPr/>
          </p:nvSpPr>
          <p:spPr bwMode="auto">
            <a:xfrm>
              <a:off x="14758332" y="8703564"/>
              <a:ext cx="1135823" cy="122300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solidFill>
                  <a:schemeClr val="accent6"/>
                </a:solidFill>
                <a:latin typeface="Montserrat" charset="0"/>
              </a:endParaRPr>
            </a:p>
          </p:txBody>
        </p:sp>
        <p:sp>
          <p:nvSpPr>
            <p:cNvPr id="168" name="Freeform 39">
              <a:extLst>
                <a:ext uri="{FF2B5EF4-FFF2-40B4-BE49-F238E27FC236}">
                  <a16:creationId xmlns:a16="http://schemas.microsoft.com/office/drawing/2014/main" id="{994F9779-D677-E04F-BCF2-65070AF2FCC4}"/>
                </a:ext>
              </a:extLst>
            </p:cNvPr>
            <p:cNvSpPr>
              <a:spLocks/>
            </p:cNvSpPr>
            <p:nvPr/>
          </p:nvSpPr>
          <p:spPr bwMode="auto">
            <a:xfrm>
              <a:off x="15132486" y="7346906"/>
              <a:ext cx="1656968" cy="928945"/>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69" name="Freeform 40">
              <a:extLst>
                <a:ext uri="{FF2B5EF4-FFF2-40B4-BE49-F238E27FC236}">
                  <a16:creationId xmlns:a16="http://schemas.microsoft.com/office/drawing/2014/main" id="{A8DD23B8-4251-4642-8FA5-5FD5305BE066}"/>
                </a:ext>
              </a:extLst>
            </p:cNvPr>
            <p:cNvSpPr>
              <a:spLocks/>
            </p:cNvSpPr>
            <p:nvPr/>
          </p:nvSpPr>
          <p:spPr bwMode="auto">
            <a:xfrm>
              <a:off x="15279473" y="8603317"/>
              <a:ext cx="1069012" cy="828698"/>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0" name="Freeform 41">
              <a:extLst>
                <a:ext uri="{FF2B5EF4-FFF2-40B4-BE49-F238E27FC236}">
                  <a16:creationId xmlns:a16="http://schemas.microsoft.com/office/drawing/2014/main" id="{F8E9536C-82C1-3648-9AC9-BFA49416BE50}"/>
                </a:ext>
              </a:extLst>
            </p:cNvPr>
            <p:cNvSpPr>
              <a:spLocks/>
            </p:cNvSpPr>
            <p:nvPr/>
          </p:nvSpPr>
          <p:spPr bwMode="auto">
            <a:xfrm>
              <a:off x="14177055" y="8757026"/>
              <a:ext cx="841847" cy="1349973"/>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1" name="Freeform 42">
              <a:extLst>
                <a:ext uri="{FF2B5EF4-FFF2-40B4-BE49-F238E27FC236}">
                  <a16:creationId xmlns:a16="http://schemas.microsoft.com/office/drawing/2014/main" id="{D951F9CC-B543-944E-8129-D611FA5C7B8E}"/>
                </a:ext>
              </a:extLst>
            </p:cNvPr>
            <p:cNvSpPr>
              <a:spLocks/>
            </p:cNvSpPr>
            <p:nvPr/>
          </p:nvSpPr>
          <p:spPr bwMode="auto">
            <a:xfrm>
              <a:off x="13442109" y="8803807"/>
              <a:ext cx="775035" cy="135665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2" name="Freeform 43">
              <a:extLst>
                <a:ext uri="{FF2B5EF4-FFF2-40B4-BE49-F238E27FC236}">
                  <a16:creationId xmlns:a16="http://schemas.microsoft.com/office/drawing/2014/main" id="{8094C921-C00B-864E-B053-9296BB41D2B1}"/>
                </a:ext>
              </a:extLst>
            </p:cNvPr>
            <p:cNvSpPr>
              <a:spLocks/>
            </p:cNvSpPr>
            <p:nvPr/>
          </p:nvSpPr>
          <p:spPr bwMode="auto">
            <a:xfrm>
              <a:off x="15887479" y="7166464"/>
              <a:ext cx="962111" cy="701721"/>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173" name="Freeform 44">
              <a:extLst>
                <a:ext uri="{FF2B5EF4-FFF2-40B4-BE49-F238E27FC236}">
                  <a16:creationId xmlns:a16="http://schemas.microsoft.com/office/drawing/2014/main" id="{19190719-1B6E-9148-AB8B-6061A1B0DA57}"/>
                </a:ext>
              </a:extLst>
            </p:cNvPr>
            <p:cNvSpPr>
              <a:spLocks/>
            </p:cNvSpPr>
            <p:nvPr/>
          </p:nvSpPr>
          <p:spPr bwMode="auto">
            <a:xfrm>
              <a:off x="15299519" y="7086269"/>
              <a:ext cx="988837" cy="975725"/>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0" name="Freeform 45">
              <a:extLst>
                <a:ext uri="{FF2B5EF4-FFF2-40B4-BE49-F238E27FC236}">
                  <a16:creationId xmlns:a16="http://schemas.microsoft.com/office/drawing/2014/main" id="{A6AAE8E2-F83C-944C-A3CD-31E8563B79D7}"/>
                </a:ext>
              </a:extLst>
            </p:cNvPr>
            <p:cNvSpPr>
              <a:spLocks/>
            </p:cNvSpPr>
            <p:nvPr/>
          </p:nvSpPr>
          <p:spPr bwMode="auto">
            <a:xfrm>
              <a:off x="13849677" y="7607544"/>
              <a:ext cx="1576789" cy="815331"/>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1" name="Freeform 46">
              <a:extLst>
                <a:ext uri="{FF2B5EF4-FFF2-40B4-BE49-F238E27FC236}">
                  <a16:creationId xmlns:a16="http://schemas.microsoft.com/office/drawing/2014/main" id="{0CCD23D6-64F7-194C-8BEC-952A1A9B2573}"/>
                </a:ext>
              </a:extLst>
            </p:cNvPr>
            <p:cNvSpPr>
              <a:spLocks/>
            </p:cNvSpPr>
            <p:nvPr/>
          </p:nvSpPr>
          <p:spPr bwMode="auto">
            <a:xfrm>
              <a:off x="12506728" y="7320173"/>
              <a:ext cx="1436483" cy="1249730"/>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2" name="Freeform 47">
              <a:extLst>
                <a:ext uri="{FF2B5EF4-FFF2-40B4-BE49-F238E27FC236}">
                  <a16:creationId xmlns:a16="http://schemas.microsoft.com/office/drawing/2014/main" id="{AE7C642C-ABE8-2E42-8D68-F661A1E0F02A}"/>
                </a:ext>
              </a:extLst>
            </p:cNvPr>
            <p:cNvSpPr>
              <a:spLocks/>
            </p:cNvSpPr>
            <p:nvPr/>
          </p:nvSpPr>
          <p:spPr bwMode="auto">
            <a:xfrm>
              <a:off x="12252834" y="4920957"/>
              <a:ext cx="1389714" cy="1617295"/>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3" name="Line 48">
              <a:extLst>
                <a:ext uri="{FF2B5EF4-FFF2-40B4-BE49-F238E27FC236}">
                  <a16:creationId xmlns:a16="http://schemas.microsoft.com/office/drawing/2014/main" id="{BFEEC9A8-5932-AB48-A55D-5389AC26451A}"/>
                </a:ext>
              </a:extLst>
            </p:cNvPr>
            <p:cNvSpPr>
              <a:spLocks noChangeShapeType="1"/>
            </p:cNvSpPr>
            <p:nvPr/>
          </p:nvSpPr>
          <p:spPr bwMode="auto">
            <a:xfrm>
              <a:off x="13201589" y="5689511"/>
              <a:ext cx="0" cy="0"/>
            </a:xfrm>
            <a:prstGeom prst="line">
              <a:avLst/>
            </a:prstGeom>
            <a:grpFill/>
            <a:ln w="6350">
              <a:solidFill>
                <a:srgbClr val="000000"/>
              </a:solidFill>
              <a:round/>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4" name="Line 49">
              <a:extLst>
                <a:ext uri="{FF2B5EF4-FFF2-40B4-BE49-F238E27FC236}">
                  <a16:creationId xmlns:a16="http://schemas.microsoft.com/office/drawing/2014/main" id="{4FE26493-90A9-2D49-A9D5-0CBDF9F0ED91}"/>
                </a:ext>
              </a:extLst>
            </p:cNvPr>
            <p:cNvSpPr>
              <a:spLocks noChangeShapeType="1"/>
            </p:cNvSpPr>
            <p:nvPr/>
          </p:nvSpPr>
          <p:spPr bwMode="auto">
            <a:xfrm>
              <a:off x="13201589" y="5689511"/>
              <a:ext cx="0" cy="0"/>
            </a:xfrm>
            <a:prstGeom prst="line">
              <a:avLst/>
            </a:pr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5" name="Freeform 50">
              <a:extLst>
                <a:ext uri="{FF2B5EF4-FFF2-40B4-BE49-F238E27FC236}">
                  <a16:creationId xmlns:a16="http://schemas.microsoft.com/office/drawing/2014/main" id="{06C2EE11-D236-E749-9D31-4D983DA37AA9}"/>
                </a:ext>
              </a:extLst>
            </p:cNvPr>
            <p:cNvSpPr>
              <a:spLocks/>
            </p:cNvSpPr>
            <p:nvPr/>
          </p:nvSpPr>
          <p:spPr bwMode="auto">
            <a:xfrm>
              <a:off x="13528975" y="5395455"/>
              <a:ext cx="1623558" cy="1530419"/>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6" name="Freeform 51">
              <a:extLst>
                <a:ext uri="{FF2B5EF4-FFF2-40B4-BE49-F238E27FC236}">
                  <a16:creationId xmlns:a16="http://schemas.microsoft.com/office/drawing/2014/main" id="{D1627523-A63C-C64E-AF19-F8AA9C04A27F}"/>
                </a:ext>
              </a:extLst>
            </p:cNvPr>
            <p:cNvSpPr>
              <a:spLocks/>
            </p:cNvSpPr>
            <p:nvPr/>
          </p:nvSpPr>
          <p:spPr bwMode="auto">
            <a:xfrm>
              <a:off x="13067962" y="5575897"/>
              <a:ext cx="1135823" cy="1209634"/>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7" name="Freeform 52">
              <a:extLst>
                <a:ext uri="{FF2B5EF4-FFF2-40B4-BE49-F238E27FC236}">
                  <a16:creationId xmlns:a16="http://schemas.microsoft.com/office/drawing/2014/main" id="{A5A7DBD8-96F8-504E-938B-48DB1B6A0B81}"/>
                </a:ext>
              </a:extLst>
            </p:cNvPr>
            <p:cNvSpPr>
              <a:spLocks/>
            </p:cNvSpPr>
            <p:nvPr/>
          </p:nvSpPr>
          <p:spPr bwMode="auto">
            <a:xfrm>
              <a:off x="14731610" y="6718695"/>
              <a:ext cx="908662" cy="1042554"/>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8" name="Freeform 53">
              <a:extLst>
                <a:ext uri="{FF2B5EF4-FFF2-40B4-BE49-F238E27FC236}">
                  <a16:creationId xmlns:a16="http://schemas.microsoft.com/office/drawing/2014/main" id="{EB3A18D8-3878-C544-BE4D-469435BF61B2}"/>
                </a:ext>
              </a:extLst>
            </p:cNvPr>
            <p:cNvSpPr>
              <a:spLocks/>
            </p:cNvSpPr>
            <p:nvPr/>
          </p:nvSpPr>
          <p:spPr bwMode="auto">
            <a:xfrm>
              <a:off x="14143653" y="6899141"/>
              <a:ext cx="668131" cy="1149483"/>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09" name="Freeform 54">
              <a:extLst>
                <a:ext uri="{FF2B5EF4-FFF2-40B4-BE49-F238E27FC236}">
                  <a16:creationId xmlns:a16="http://schemas.microsoft.com/office/drawing/2014/main" id="{318C34AC-B7FF-0B45-AE3A-FEB209089022}"/>
                </a:ext>
              </a:extLst>
            </p:cNvPr>
            <p:cNvSpPr>
              <a:spLocks/>
            </p:cNvSpPr>
            <p:nvPr/>
          </p:nvSpPr>
          <p:spPr bwMode="auto">
            <a:xfrm>
              <a:off x="13388665" y="6752117"/>
              <a:ext cx="861890" cy="1510367"/>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0" name="Freeform 55">
              <a:extLst>
                <a:ext uri="{FF2B5EF4-FFF2-40B4-BE49-F238E27FC236}">
                  <a16:creationId xmlns:a16="http://schemas.microsoft.com/office/drawing/2014/main" id="{3F372C96-E46E-274F-AEF4-5F404E3DF7B1}"/>
                </a:ext>
              </a:extLst>
            </p:cNvPr>
            <p:cNvSpPr>
              <a:spLocks/>
            </p:cNvSpPr>
            <p:nvPr/>
          </p:nvSpPr>
          <p:spPr bwMode="auto">
            <a:xfrm>
              <a:off x="12333016" y="6417958"/>
              <a:ext cx="1309539" cy="962359"/>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1" name="Freeform 210">
              <a:extLst>
                <a:ext uri="{FF2B5EF4-FFF2-40B4-BE49-F238E27FC236}">
                  <a16:creationId xmlns:a16="http://schemas.microsoft.com/office/drawing/2014/main" id="{F7DB0608-CD34-FA46-BD54-5500785980E9}"/>
                </a:ext>
              </a:extLst>
            </p:cNvPr>
            <p:cNvSpPr>
              <a:spLocks/>
            </p:cNvSpPr>
            <p:nvPr/>
          </p:nvSpPr>
          <p:spPr bwMode="auto">
            <a:xfrm>
              <a:off x="6372202" y="9645867"/>
              <a:ext cx="2914128" cy="2265551"/>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sp>
          <p:nvSpPr>
            <p:cNvPr id="212" name="Freeform 211">
              <a:extLst>
                <a:ext uri="{FF2B5EF4-FFF2-40B4-BE49-F238E27FC236}">
                  <a16:creationId xmlns:a16="http://schemas.microsoft.com/office/drawing/2014/main" id="{C253BAB2-BA6B-E940-8B09-AD6FB796741C}"/>
                </a:ext>
              </a:extLst>
            </p:cNvPr>
            <p:cNvSpPr>
              <a:spLocks/>
            </p:cNvSpPr>
            <p:nvPr/>
          </p:nvSpPr>
          <p:spPr bwMode="auto">
            <a:xfrm>
              <a:off x="9540217" y="10715147"/>
              <a:ext cx="1777228" cy="1129439"/>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sp>
        <p:nvSpPr>
          <p:cNvPr id="2" name="5-Point Star 1">
            <a:extLst>
              <a:ext uri="{FF2B5EF4-FFF2-40B4-BE49-F238E27FC236}">
                <a16:creationId xmlns:a16="http://schemas.microsoft.com/office/drawing/2014/main" id="{53DD8826-262B-6F49-93A4-AF9E4AEC6601}"/>
              </a:ext>
            </a:extLst>
          </p:cNvPr>
          <p:cNvSpPr/>
          <p:nvPr/>
        </p:nvSpPr>
        <p:spPr>
          <a:xfrm>
            <a:off x="5301489" y="5583268"/>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5-Point Star 212">
            <a:extLst>
              <a:ext uri="{FF2B5EF4-FFF2-40B4-BE49-F238E27FC236}">
                <a16:creationId xmlns:a16="http://schemas.microsoft.com/office/drawing/2014/main" id="{E57DECC5-4A92-2D46-80C0-C28171EFFC3C}"/>
              </a:ext>
            </a:extLst>
          </p:cNvPr>
          <p:cNvSpPr/>
          <p:nvPr/>
        </p:nvSpPr>
        <p:spPr>
          <a:xfrm>
            <a:off x="2773442" y="8138209"/>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5-Point Star 213">
            <a:extLst>
              <a:ext uri="{FF2B5EF4-FFF2-40B4-BE49-F238E27FC236}">
                <a16:creationId xmlns:a16="http://schemas.microsoft.com/office/drawing/2014/main" id="{9266C06D-65E6-6E48-A1D4-CF77F46E84A6}"/>
              </a:ext>
            </a:extLst>
          </p:cNvPr>
          <p:cNvSpPr/>
          <p:nvPr/>
        </p:nvSpPr>
        <p:spPr>
          <a:xfrm>
            <a:off x="7184077" y="10101480"/>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5-Point Star 268">
            <a:extLst>
              <a:ext uri="{FF2B5EF4-FFF2-40B4-BE49-F238E27FC236}">
                <a16:creationId xmlns:a16="http://schemas.microsoft.com/office/drawing/2014/main" id="{74F0EB81-C190-DD4F-8B9D-661AFBCC9A07}"/>
              </a:ext>
            </a:extLst>
          </p:cNvPr>
          <p:cNvSpPr/>
          <p:nvPr/>
        </p:nvSpPr>
        <p:spPr>
          <a:xfrm>
            <a:off x="11245089" y="10746938"/>
            <a:ext cx="315918" cy="31591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2C33FB9-BA23-7F42-A2B5-BF9FDD3E8DFE}"/>
              </a:ext>
            </a:extLst>
          </p:cNvPr>
          <p:cNvGrpSpPr/>
          <p:nvPr/>
        </p:nvGrpSpPr>
        <p:grpSpPr>
          <a:xfrm>
            <a:off x="14888896" y="4740865"/>
            <a:ext cx="7655022" cy="3361326"/>
            <a:chOff x="14656338" y="4976003"/>
            <a:chExt cx="7655022" cy="3361326"/>
          </a:xfrm>
        </p:grpSpPr>
        <p:sp>
          <p:nvSpPr>
            <p:cNvPr id="5" name="Rectangle 4">
              <a:extLst>
                <a:ext uri="{FF2B5EF4-FFF2-40B4-BE49-F238E27FC236}">
                  <a16:creationId xmlns:a16="http://schemas.microsoft.com/office/drawing/2014/main" id="{95E40D7A-1B56-0E42-83AB-1D997291F878}"/>
                </a:ext>
              </a:extLst>
            </p:cNvPr>
            <p:cNvSpPr/>
            <p:nvPr/>
          </p:nvSpPr>
          <p:spPr>
            <a:xfrm>
              <a:off x="14782800" y="4976003"/>
              <a:ext cx="7528560" cy="91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5-Point Star 269">
              <a:extLst>
                <a:ext uri="{FF2B5EF4-FFF2-40B4-BE49-F238E27FC236}">
                  <a16:creationId xmlns:a16="http://schemas.microsoft.com/office/drawing/2014/main" id="{AA1D0C19-AA90-AF46-A61F-85BA3CC9B958}"/>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5E8D229-F24D-DF4F-BF5F-0E16836D4E7A}"/>
                </a:ext>
              </a:extLst>
            </p:cNvPr>
            <p:cNvGrpSpPr/>
            <p:nvPr/>
          </p:nvGrpSpPr>
          <p:grpSpPr>
            <a:xfrm>
              <a:off x="14656338" y="5123511"/>
              <a:ext cx="7528559" cy="3213818"/>
              <a:chOff x="1941470" y="9003229"/>
              <a:chExt cx="7528559" cy="3213818"/>
            </a:xfrm>
          </p:grpSpPr>
          <p:sp>
            <p:nvSpPr>
              <p:cNvPr id="271" name="TextBox 270">
                <a:extLst>
                  <a:ext uri="{FF2B5EF4-FFF2-40B4-BE49-F238E27FC236}">
                    <a16:creationId xmlns:a16="http://schemas.microsoft.com/office/drawing/2014/main" id="{C311879A-8FA9-7743-A4EC-EA9BF57D1EDF}"/>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72" name="TextBox 271">
                <a:extLst>
                  <a:ext uri="{FF2B5EF4-FFF2-40B4-BE49-F238E27FC236}">
                    <a16:creationId xmlns:a16="http://schemas.microsoft.com/office/drawing/2014/main" id="{16C010E3-36A4-A54C-8D4E-62EA98943073}"/>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Competitors</a:t>
                </a:r>
              </a:p>
            </p:txBody>
          </p:sp>
          <p:sp>
            <p:nvSpPr>
              <p:cNvPr id="273" name="TextBox 272">
                <a:extLst>
                  <a:ext uri="{FF2B5EF4-FFF2-40B4-BE49-F238E27FC236}">
                    <a16:creationId xmlns:a16="http://schemas.microsoft.com/office/drawing/2014/main" id="{A060A650-DF81-4D42-A91B-A38F07FE1567}"/>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grpSp>
      </p:grpSp>
      <p:grpSp>
        <p:nvGrpSpPr>
          <p:cNvPr id="274" name="Group 273">
            <a:extLst>
              <a:ext uri="{FF2B5EF4-FFF2-40B4-BE49-F238E27FC236}">
                <a16:creationId xmlns:a16="http://schemas.microsoft.com/office/drawing/2014/main" id="{D537767E-AA7D-4040-93A2-DAAE0788E640}"/>
              </a:ext>
            </a:extLst>
          </p:cNvPr>
          <p:cNvGrpSpPr/>
          <p:nvPr/>
        </p:nvGrpSpPr>
        <p:grpSpPr>
          <a:xfrm>
            <a:off x="14888896" y="8952377"/>
            <a:ext cx="7655022" cy="3361326"/>
            <a:chOff x="14656338" y="4976003"/>
            <a:chExt cx="7655022" cy="3361326"/>
          </a:xfrm>
        </p:grpSpPr>
        <p:sp>
          <p:nvSpPr>
            <p:cNvPr id="275" name="Rectangle 274">
              <a:extLst>
                <a:ext uri="{FF2B5EF4-FFF2-40B4-BE49-F238E27FC236}">
                  <a16:creationId xmlns:a16="http://schemas.microsoft.com/office/drawing/2014/main" id="{DEC64640-9849-C947-8346-D90966FCE2D6}"/>
                </a:ext>
              </a:extLst>
            </p:cNvPr>
            <p:cNvSpPr/>
            <p:nvPr/>
          </p:nvSpPr>
          <p:spPr>
            <a:xfrm>
              <a:off x="14782800" y="4976003"/>
              <a:ext cx="7528560" cy="919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5-Point Star 275">
              <a:extLst>
                <a:ext uri="{FF2B5EF4-FFF2-40B4-BE49-F238E27FC236}">
                  <a16:creationId xmlns:a16="http://schemas.microsoft.com/office/drawing/2014/main" id="{B40BD047-700A-6C44-9205-2E8431897E81}"/>
                </a:ext>
              </a:extLst>
            </p:cNvPr>
            <p:cNvSpPr/>
            <p:nvPr/>
          </p:nvSpPr>
          <p:spPr>
            <a:xfrm>
              <a:off x="14931854" y="5134821"/>
              <a:ext cx="585848" cy="585848"/>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8A080502-142A-AA4D-8A15-614B94804221}"/>
                </a:ext>
              </a:extLst>
            </p:cNvPr>
            <p:cNvGrpSpPr/>
            <p:nvPr/>
          </p:nvGrpSpPr>
          <p:grpSpPr>
            <a:xfrm>
              <a:off x="14656338" y="5123511"/>
              <a:ext cx="7528559" cy="3213818"/>
              <a:chOff x="1941470" y="9003229"/>
              <a:chExt cx="7528559" cy="3213818"/>
            </a:xfrm>
          </p:grpSpPr>
          <p:sp>
            <p:nvSpPr>
              <p:cNvPr id="278" name="TextBox 277">
                <a:extLst>
                  <a:ext uri="{FF2B5EF4-FFF2-40B4-BE49-F238E27FC236}">
                    <a16:creationId xmlns:a16="http://schemas.microsoft.com/office/drawing/2014/main" id="{DDA0E551-BE58-DE49-A895-66E0CB7F1E60}"/>
                  </a:ext>
                </a:extLst>
              </p:cNvPr>
              <p:cNvSpPr txBox="1"/>
              <p:nvPr/>
            </p:nvSpPr>
            <p:spPr>
              <a:xfrm flipH="1">
                <a:off x="1941470" y="10832052"/>
                <a:ext cx="7528559" cy="1384995"/>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79" name="TextBox 278">
                <a:extLst>
                  <a:ext uri="{FF2B5EF4-FFF2-40B4-BE49-F238E27FC236}">
                    <a16:creationId xmlns:a16="http://schemas.microsoft.com/office/drawing/2014/main" id="{040361F2-588A-5E45-85C9-CBE826EE8DB7}"/>
                  </a:ext>
                </a:extLst>
              </p:cNvPr>
              <p:cNvSpPr txBox="1"/>
              <p:nvPr/>
            </p:nvSpPr>
            <p:spPr>
              <a:xfrm flipH="1">
                <a:off x="1941475" y="10185721"/>
                <a:ext cx="4806893" cy="646331"/>
              </a:xfrm>
              <a:prstGeom prst="rect">
                <a:avLst/>
              </a:prstGeom>
              <a:noFill/>
            </p:spPr>
            <p:txBody>
              <a:bodyPr wrap="square" rtlCol="0">
                <a:spAutoFit/>
              </a:bodyPr>
              <a:lstStyle/>
              <a:p>
                <a:r>
                  <a:rPr lang="en-US" b="1" dirty="0">
                    <a:solidFill>
                      <a:schemeClr val="tx2"/>
                    </a:solidFill>
                    <a:latin typeface="Lato" panose="020F0502020204030203" pitchFamily="34" charset="0"/>
                    <a:ea typeface="Lato" panose="020F0502020204030203" pitchFamily="34" charset="0"/>
                    <a:cs typeface="Lato" panose="020F0502020204030203" pitchFamily="34" charset="0"/>
                  </a:rPr>
                  <a:t>Community</a:t>
                </a:r>
              </a:p>
            </p:txBody>
          </p:sp>
          <p:sp>
            <p:nvSpPr>
              <p:cNvPr id="280" name="TextBox 279">
                <a:extLst>
                  <a:ext uri="{FF2B5EF4-FFF2-40B4-BE49-F238E27FC236}">
                    <a16:creationId xmlns:a16="http://schemas.microsoft.com/office/drawing/2014/main" id="{235C32D0-6827-AF46-9F52-7E2C42A09859}"/>
                  </a:ext>
                </a:extLst>
              </p:cNvPr>
              <p:cNvSpPr txBox="1"/>
              <p:nvPr/>
            </p:nvSpPr>
            <p:spPr>
              <a:xfrm flipH="1">
                <a:off x="3153587" y="9003229"/>
                <a:ext cx="4806893" cy="646331"/>
              </a:xfrm>
              <a:prstGeom prst="rect">
                <a:avLst/>
              </a:prstGeom>
              <a:noFill/>
            </p:spPr>
            <p:txBody>
              <a:bodyPr wrap="square" rtlCol="0">
                <a:spAutoFit/>
              </a:bodyPr>
              <a:lstStyle/>
              <a:p>
                <a:r>
                  <a:rPr lang="en-US"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grpSp>
      </p:grpSp>
    </p:spTree>
    <p:extLst>
      <p:ext uri="{BB962C8B-B14F-4D97-AF65-F5344CB8AC3E}">
        <p14:creationId xmlns:p14="http://schemas.microsoft.com/office/powerpoint/2010/main" val="3205368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65B4B09-E8B5-A843-927D-78C204FD98A3}"/>
              </a:ext>
            </a:extLst>
          </p:cNvPr>
          <p:cNvSpPr>
            <a:spLocks noGrp="1"/>
          </p:cNvSpPr>
          <p:nvPr>
            <p:ph type="pic" sz="quarter" idx="15"/>
          </p:nvPr>
        </p:nvSpPr>
        <p:spPr/>
      </p:sp>
      <p:sp>
        <p:nvSpPr>
          <p:cNvPr id="4" name="Picture Placeholder 3">
            <a:extLst>
              <a:ext uri="{FF2B5EF4-FFF2-40B4-BE49-F238E27FC236}">
                <a16:creationId xmlns:a16="http://schemas.microsoft.com/office/drawing/2014/main" id="{75DE8532-2111-C642-B9FF-1BFB1E10153D}"/>
              </a:ext>
            </a:extLst>
          </p:cNvPr>
          <p:cNvSpPr>
            <a:spLocks noGrp="1"/>
          </p:cNvSpPr>
          <p:nvPr>
            <p:ph type="pic" sz="quarter" idx="16"/>
          </p:nvPr>
        </p:nvSpPr>
        <p:spPr/>
      </p:sp>
      <p:sp>
        <p:nvSpPr>
          <p:cNvPr id="9" name="Picture Placeholder 8">
            <a:extLst>
              <a:ext uri="{FF2B5EF4-FFF2-40B4-BE49-F238E27FC236}">
                <a16:creationId xmlns:a16="http://schemas.microsoft.com/office/drawing/2014/main" id="{B1497078-EB6C-574A-978E-CC36E6A0F52D}"/>
              </a:ext>
            </a:extLst>
          </p:cNvPr>
          <p:cNvSpPr>
            <a:spLocks noGrp="1"/>
          </p:cNvSpPr>
          <p:nvPr>
            <p:ph type="pic" sz="quarter" idx="17"/>
          </p:nvPr>
        </p:nvSpPr>
        <p:spPr/>
      </p:sp>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cxnSp>
        <p:nvCxnSpPr>
          <p:cNvPr id="106" name="Straight Connector 105">
            <a:extLst>
              <a:ext uri="{FF2B5EF4-FFF2-40B4-BE49-F238E27FC236}">
                <a16:creationId xmlns:a16="http://schemas.microsoft.com/office/drawing/2014/main" id="{2AFAE6DA-84E6-3442-9A70-E8F3FF2F4D73}"/>
              </a:ext>
            </a:extLst>
          </p:cNvPr>
          <p:cNvCxnSpPr>
            <a:cxnSpLocks/>
          </p:cNvCxnSpPr>
          <p:nvPr/>
        </p:nvCxnSpPr>
        <p:spPr>
          <a:xfrm>
            <a:off x="5001640" y="9444541"/>
            <a:ext cx="0" cy="1067148"/>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EED8BF47-57D6-A449-808C-E6E70FA67740}"/>
              </a:ext>
            </a:extLst>
          </p:cNvPr>
          <p:cNvCxnSpPr>
            <a:cxnSpLocks/>
          </p:cNvCxnSpPr>
          <p:nvPr/>
        </p:nvCxnSpPr>
        <p:spPr>
          <a:xfrm>
            <a:off x="12218415" y="9444541"/>
            <a:ext cx="0" cy="1067148"/>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D84E37A-DA78-7A40-B15D-4C8C8969CA34}"/>
              </a:ext>
            </a:extLst>
          </p:cNvPr>
          <p:cNvCxnSpPr>
            <a:cxnSpLocks/>
          </p:cNvCxnSpPr>
          <p:nvPr/>
        </p:nvCxnSpPr>
        <p:spPr>
          <a:xfrm>
            <a:off x="19395062" y="9444541"/>
            <a:ext cx="0" cy="1067148"/>
          </a:xfrm>
          <a:prstGeom prst="line">
            <a:avLst/>
          </a:prstGeom>
          <a:ln w="889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3" name="CuadroTexto 395">
            <a:extLst>
              <a:ext uri="{FF2B5EF4-FFF2-40B4-BE49-F238E27FC236}">
                <a16:creationId xmlns:a16="http://schemas.microsoft.com/office/drawing/2014/main" id="{5CA96DB8-02EB-8C41-9783-02CD8BCD3C8A}"/>
              </a:ext>
            </a:extLst>
          </p:cNvPr>
          <p:cNvSpPr txBox="1"/>
          <p:nvPr/>
        </p:nvSpPr>
        <p:spPr>
          <a:xfrm flipH="1">
            <a:off x="990625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34" name="Rectangle 56">
            <a:extLst>
              <a:ext uri="{FF2B5EF4-FFF2-40B4-BE49-F238E27FC236}">
                <a16:creationId xmlns:a16="http://schemas.microsoft.com/office/drawing/2014/main" id="{54ED2650-4154-2D41-9D8E-45D1BBDC39C7}"/>
              </a:ext>
            </a:extLst>
          </p:cNvPr>
          <p:cNvSpPr/>
          <p:nvPr/>
        </p:nvSpPr>
        <p:spPr>
          <a:xfrm flipH="1">
            <a:off x="911413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5" name="CuadroTexto 395">
            <a:extLst>
              <a:ext uri="{FF2B5EF4-FFF2-40B4-BE49-F238E27FC236}">
                <a16:creationId xmlns:a16="http://schemas.microsoft.com/office/drawing/2014/main" id="{1D1E22A1-813D-F046-8987-8B8F793025A8}"/>
              </a:ext>
            </a:extLst>
          </p:cNvPr>
          <p:cNvSpPr txBox="1"/>
          <p:nvPr/>
        </p:nvSpPr>
        <p:spPr>
          <a:xfrm flipH="1">
            <a:off x="1714714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36" name="Rectangle 56">
            <a:extLst>
              <a:ext uri="{FF2B5EF4-FFF2-40B4-BE49-F238E27FC236}">
                <a16:creationId xmlns:a16="http://schemas.microsoft.com/office/drawing/2014/main" id="{7C10EEC9-E44D-B94A-8F16-12C7B07BED05}"/>
              </a:ext>
            </a:extLst>
          </p:cNvPr>
          <p:cNvSpPr/>
          <p:nvPr/>
        </p:nvSpPr>
        <p:spPr>
          <a:xfrm flipH="1">
            <a:off x="1635502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7" name="CuadroTexto 395">
            <a:extLst>
              <a:ext uri="{FF2B5EF4-FFF2-40B4-BE49-F238E27FC236}">
                <a16:creationId xmlns:a16="http://schemas.microsoft.com/office/drawing/2014/main" id="{55FA40F3-513A-CC4E-9C61-62EC83EA886E}"/>
              </a:ext>
            </a:extLst>
          </p:cNvPr>
          <p:cNvSpPr txBox="1"/>
          <p:nvPr/>
        </p:nvSpPr>
        <p:spPr>
          <a:xfrm flipH="1">
            <a:off x="2665361" y="10768379"/>
            <a:ext cx="4565148"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38" name="Rectangle 56">
            <a:extLst>
              <a:ext uri="{FF2B5EF4-FFF2-40B4-BE49-F238E27FC236}">
                <a16:creationId xmlns:a16="http://schemas.microsoft.com/office/drawing/2014/main" id="{B9610D64-2532-F945-9296-3CFFAED34BB9}"/>
              </a:ext>
            </a:extLst>
          </p:cNvPr>
          <p:cNvSpPr/>
          <p:nvPr/>
        </p:nvSpPr>
        <p:spPr>
          <a:xfrm flipH="1">
            <a:off x="1873248" y="11453647"/>
            <a:ext cx="6149374" cy="954107"/>
          </a:xfrm>
          <a:prstGeom prst="rect">
            <a:avLst/>
          </a:prstGeom>
        </p:spPr>
        <p:txBody>
          <a:bodyPr wrap="square">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Promotions only work as well as the marketing, to get your company’s.</a:t>
            </a:r>
          </a:p>
        </p:txBody>
      </p:sp>
      <p:sp>
        <p:nvSpPr>
          <p:cNvPr id="139" name="Oval 138">
            <a:extLst>
              <a:ext uri="{FF2B5EF4-FFF2-40B4-BE49-F238E27FC236}">
                <a16:creationId xmlns:a16="http://schemas.microsoft.com/office/drawing/2014/main" id="{890FCB1B-9670-9F40-9B1B-E2FA3E69089C}"/>
              </a:ext>
            </a:extLst>
          </p:cNvPr>
          <p:cNvSpPr/>
          <p:nvPr/>
        </p:nvSpPr>
        <p:spPr>
          <a:xfrm>
            <a:off x="4160221" y="3867335"/>
            <a:ext cx="1682838" cy="16828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20%</a:t>
            </a:r>
          </a:p>
        </p:txBody>
      </p:sp>
      <p:sp>
        <p:nvSpPr>
          <p:cNvPr id="140" name="Oval 139">
            <a:extLst>
              <a:ext uri="{FF2B5EF4-FFF2-40B4-BE49-F238E27FC236}">
                <a16:creationId xmlns:a16="http://schemas.microsoft.com/office/drawing/2014/main" id="{AF30DE13-0351-004E-94C3-CD10131CB8EE}"/>
              </a:ext>
            </a:extLst>
          </p:cNvPr>
          <p:cNvSpPr/>
          <p:nvPr/>
        </p:nvSpPr>
        <p:spPr>
          <a:xfrm>
            <a:off x="11372987" y="3867335"/>
            <a:ext cx="1682838" cy="16828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67%</a:t>
            </a:r>
          </a:p>
        </p:txBody>
      </p:sp>
      <p:sp>
        <p:nvSpPr>
          <p:cNvPr id="141" name="Oval 140">
            <a:extLst>
              <a:ext uri="{FF2B5EF4-FFF2-40B4-BE49-F238E27FC236}">
                <a16:creationId xmlns:a16="http://schemas.microsoft.com/office/drawing/2014/main" id="{A084189C-3BE5-B040-B3CB-2CC7C5D663EF}"/>
              </a:ext>
            </a:extLst>
          </p:cNvPr>
          <p:cNvSpPr/>
          <p:nvPr/>
        </p:nvSpPr>
        <p:spPr>
          <a:xfrm>
            <a:off x="18534591" y="3867335"/>
            <a:ext cx="1682838" cy="16828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Lato" panose="020F0502020204030203" pitchFamily="34" charset="0"/>
                <a:ea typeface="Lato" panose="020F0502020204030203" pitchFamily="34" charset="0"/>
                <a:cs typeface="Lato" panose="020F0502020204030203" pitchFamily="34" charset="0"/>
              </a:rPr>
              <a:t>10%</a:t>
            </a:r>
          </a:p>
        </p:txBody>
      </p:sp>
    </p:spTree>
    <p:extLst>
      <p:ext uri="{BB962C8B-B14F-4D97-AF65-F5344CB8AC3E}">
        <p14:creationId xmlns:p14="http://schemas.microsoft.com/office/powerpoint/2010/main" val="108148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1" name="Group 10">
            <a:extLst>
              <a:ext uri="{FF2B5EF4-FFF2-40B4-BE49-F238E27FC236}">
                <a16:creationId xmlns:a16="http://schemas.microsoft.com/office/drawing/2014/main" id="{EEEFC788-C8E5-3C42-B9FC-D8335329A2B9}"/>
              </a:ext>
            </a:extLst>
          </p:cNvPr>
          <p:cNvGrpSpPr/>
          <p:nvPr/>
        </p:nvGrpSpPr>
        <p:grpSpPr>
          <a:xfrm>
            <a:off x="2417450" y="4471518"/>
            <a:ext cx="19500044" cy="7951149"/>
            <a:chOff x="2417450" y="4471518"/>
            <a:chExt cx="19500044" cy="7951149"/>
          </a:xfrm>
        </p:grpSpPr>
        <p:grpSp>
          <p:nvGrpSpPr>
            <p:cNvPr id="175" name="Group 174">
              <a:extLst>
                <a:ext uri="{FF2B5EF4-FFF2-40B4-BE49-F238E27FC236}">
                  <a16:creationId xmlns:a16="http://schemas.microsoft.com/office/drawing/2014/main" id="{06AA2512-99B2-4D4E-9EC1-BF6D5C8A95A5}"/>
                </a:ext>
              </a:extLst>
            </p:cNvPr>
            <p:cNvGrpSpPr/>
            <p:nvPr/>
          </p:nvGrpSpPr>
          <p:grpSpPr>
            <a:xfrm>
              <a:off x="2417450" y="9922469"/>
              <a:ext cx="5056760" cy="2500198"/>
              <a:chOff x="6248246" y="7409425"/>
              <a:chExt cx="5056760" cy="2500198"/>
            </a:xfrm>
          </p:grpSpPr>
          <p:sp>
            <p:nvSpPr>
              <p:cNvPr id="176" name="CuadroTexto 395">
                <a:extLst>
                  <a:ext uri="{FF2B5EF4-FFF2-40B4-BE49-F238E27FC236}">
                    <a16:creationId xmlns:a16="http://schemas.microsoft.com/office/drawing/2014/main" id="{B8BC7F75-F707-D344-9B07-6318FC7221D7}"/>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Business System</a:t>
                </a:r>
              </a:p>
            </p:txBody>
          </p:sp>
          <p:sp>
            <p:nvSpPr>
              <p:cNvPr id="177" name="TextBox 176">
                <a:extLst>
                  <a:ext uri="{FF2B5EF4-FFF2-40B4-BE49-F238E27FC236}">
                    <a16:creationId xmlns:a16="http://schemas.microsoft.com/office/drawing/2014/main" id="{8C0A2FA6-D005-4C4E-BC0B-76F9A933D533}"/>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78" name="Group 177">
              <a:extLst>
                <a:ext uri="{FF2B5EF4-FFF2-40B4-BE49-F238E27FC236}">
                  <a16:creationId xmlns:a16="http://schemas.microsoft.com/office/drawing/2014/main" id="{C9FB57C8-EC7B-FA44-8851-82F397876705}"/>
                </a:ext>
              </a:extLst>
            </p:cNvPr>
            <p:cNvGrpSpPr/>
            <p:nvPr/>
          </p:nvGrpSpPr>
          <p:grpSpPr>
            <a:xfrm>
              <a:off x="9639092" y="9922469"/>
              <a:ext cx="5056760" cy="2500198"/>
              <a:chOff x="6248246" y="7409425"/>
              <a:chExt cx="5056760" cy="2500198"/>
            </a:xfrm>
          </p:grpSpPr>
          <p:sp>
            <p:nvSpPr>
              <p:cNvPr id="179" name="CuadroTexto 395">
                <a:extLst>
                  <a:ext uri="{FF2B5EF4-FFF2-40B4-BE49-F238E27FC236}">
                    <a16:creationId xmlns:a16="http://schemas.microsoft.com/office/drawing/2014/main" id="{24EF12CA-B371-BA45-8B3B-96893008F8DD}"/>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Suppliers</a:t>
                </a:r>
              </a:p>
            </p:txBody>
          </p:sp>
          <p:sp>
            <p:nvSpPr>
              <p:cNvPr id="180" name="TextBox 179">
                <a:extLst>
                  <a:ext uri="{FF2B5EF4-FFF2-40B4-BE49-F238E27FC236}">
                    <a16:creationId xmlns:a16="http://schemas.microsoft.com/office/drawing/2014/main" id="{1EDB028A-EFFA-D946-AFA5-C7DA4A91A257}"/>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81" name="Group 180">
              <a:extLst>
                <a:ext uri="{FF2B5EF4-FFF2-40B4-BE49-F238E27FC236}">
                  <a16:creationId xmlns:a16="http://schemas.microsoft.com/office/drawing/2014/main" id="{E2289C9D-BF48-0540-8958-E543DC52F090}"/>
                </a:ext>
              </a:extLst>
            </p:cNvPr>
            <p:cNvGrpSpPr/>
            <p:nvPr/>
          </p:nvGrpSpPr>
          <p:grpSpPr>
            <a:xfrm>
              <a:off x="16860734" y="9922469"/>
              <a:ext cx="5056760" cy="2500198"/>
              <a:chOff x="6248246" y="7409425"/>
              <a:chExt cx="5056760" cy="2500198"/>
            </a:xfrm>
          </p:grpSpPr>
          <p:sp>
            <p:nvSpPr>
              <p:cNvPr id="182" name="CuadroTexto 395">
                <a:extLst>
                  <a:ext uri="{FF2B5EF4-FFF2-40B4-BE49-F238E27FC236}">
                    <a16:creationId xmlns:a16="http://schemas.microsoft.com/office/drawing/2014/main" id="{86A8E9A1-4008-7F42-B361-350B88B8020C}"/>
                  </a:ext>
                </a:extLst>
              </p:cNvPr>
              <p:cNvSpPr txBox="1"/>
              <p:nvPr/>
            </p:nvSpPr>
            <p:spPr>
              <a:xfrm>
                <a:off x="6465800" y="7409425"/>
                <a:ext cx="4621652" cy="646331"/>
              </a:xfrm>
              <a:prstGeom prst="rect">
                <a:avLst/>
              </a:prstGeom>
              <a:noFill/>
            </p:spPr>
            <p:txBody>
              <a:bodyPr wrap="square" rtlCol="0">
                <a:spAutoFit/>
              </a:bodyPr>
              <a:lstStyle/>
              <a:p>
                <a:pPr algn="ctr"/>
                <a:r>
                  <a:rPr lang="en-US" b="1" dirty="0">
                    <a:solidFill>
                      <a:schemeClr val="tx2"/>
                    </a:solidFill>
                    <a:latin typeface="Lato Semibold" panose="020F0502020204030203" pitchFamily="34" charset="0"/>
                    <a:ea typeface="Lato Semibold" panose="020F0502020204030203" pitchFamily="34" charset="0"/>
                    <a:cs typeface="Lato Semibold" panose="020F0502020204030203" pitchFamily="34" charset="0"/>
                  </a:rPr>
                  <a:t>Community</a:t>
                </a:r>
              </a:p>
            </p:txBody>
          </p:sp>
          <p:sp>
            <p:nvSpPr>
              <p:cNvPr id="183" name="TextBox 182">
                <a:extLst>
                  <a:ext uri="{FF2B5EF4-FFF2-40B4-BE49-F238E27FC236}">
                    <a16:creationId xmlns:a16="http://schemas.microsoft.com/office/drawing/2014/main" id="{AA35D705-AE9D-E34C-AFBC-306C44CB674E}"/>
                  </a:ext>
                </a:extLst>
              </p:cNvPr>
              <p:cNvSpPr txBox="1"/>
              <p:nvPr/>
            </p:nvSpPr>
            <p:spPr>
              <a:xfrm>
                <a:off x="6248246" y="8093741"/>
                <a:ext cx="5056760"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grpSp>
        <p:grpSp>
          <p:nvGrpSpPr>
            <p:cNvPr id="10" name="Group 9">
              <a:extLst>
                <a:ext uri="{FF2B5EF4-FFF2-40B4-BE49-F238E27FC236}">
                  <a16:creationId xmlns:a16="http://schemas.microsoft.com/office/drawing/2014/main" id="{87342EAF-FA6E-8147-9428-893D1A74B798}"/>
                </a:ext>
              </a:extLst>
            </p:cNvPr>
            <p:cNvGrpSpPr/>
            <p:nvPr/>
          </p:nvGrpSpPr>
          <p:grpSpPr>
            <a:xfrm>
              <a:off x="2437181" y="4647570"/>
              <a:ext cx="5529352" cy="4554588"/>
              <a:chOff x="3675310" y="5305877"/>
              <a:chExt cx="4586526" cy="3777972"/>
            </a:xfrm>
          </p:grpSpPr>
          <p:sp>
            <p:nvSpPr>
              <p:cNvPr id="187" name="Freeform 7">
                <a:extLst>
                  <a:ext uri="{FF2B5EF4-FFF2-40B4-BE49-F238E27FC236}">
                    <a16:creationId xmlns:a16="http://schemas.microsoft.com/office/drawing/2014/main" id="{40FCBF0E-BC3C-5543-8A6C-6E57F023F926}"/>
                  </a:ext>
                </a:extLst>
              </p:cNvPr>
              <p:cNvSpPr>
                <a:spLocks/>
              </p:cNvSpPr>
              <p:nvPr/>
            </p:nvSpPr>
            <p:spPr bwMode="auto">
              <a:xfrm>
                <a:off x="3675310" y="5305877"/>
                <a:ext cx="3827806" cy="3777972"/>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59" name="Group 258">
                <a:extLst>
                  <a:ext uri="{FF2B5EF4-FFF2-40B4-BE49-F238E27FC236}">
                    <a16:creationId xmlns:a16="http://schemas.microsoft.com/office/drawing/2014/main" id="{686723D1-A6F3-0D48-8568-A86303D5B291}"/>
                  </a:ext>
                </a:extLst>
              </p:cNvPr>
              <p:cNvGrpSpPr/>
              <p:nvPr/>
            </p:nvGrpSpPr>
            <p:grpSpPr>
              <a:xfrm>
                <a:off x="5589213" y="6629401"/>
                <a:ext cx="2672623" cy="739632"/>
                <a:chOff x="18150770" y="9352017"/>
                <a:chExt cx="2456619" cy="739632"/>
              </a:xfrm>
              <a:solidFill>
                <a:schemeClr val="accent1">
                  <a:lumMod val="75000"/>
                </a:schemeClr>
              </a:solidFill>
            </p:grpSpPr>
            <p:sp>
              <p:nvSpPr>
                <p:cNvPr id="260" name="Rectangular Callout 259">
                  <a:extLst>
                    <a:ext uri="{FF2B5EF4-FFF2-40B4-BE49-F238E27FC236}">
                      <a16:creationId xmlns:a16="http://schemas.microsoft.com/office/drawing/2014/main" id="{C9174640-FD3D-2843-9460-9CC3F076714A}"/>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CB003EF3-9C90-F84D-AB1A-CC8FB023F7F5}"/>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+1670</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9" name="Group 8">
              <a:extLst>
                <a:ext uri="{FF2B5EF4-FFF2-40B4-BE49-F238E27FC236}">
                  <a16:creationId xmlns:a16="http://schemas.microsoft.com/office/drawing/2014/main" id="{51A50922-0870-314F-B4E2-10044115D333}"/>
                </a:ext>
              </a:extLst>
            </p:cNvPr>
            <p:cNvGrpSpPr/>
            <p:nvPr/>
          </p:nvGrpSpPr>
          <p:grpSpPr>
            <a:xfrm>
              <a:off x="10701888" y="4471518"/>
              <a:ext cx="4125432" cy="4906692"/>
              <a:chOff x="11053608" y="5159844"/>
              <a:chExt cx="3421991" cy="4070037"/>
            </a:xfrm>
          </p:grpSpPr>
          <p:sp>
            <p:nvSpPr>
              <p:cNvPr id="189" name="Freeform 9">
                <a:extLst>
                  <a:ext uri="{FF2B5EF4-FFF2-40B4-BE49-F238E27FC236}">
                    <a16:creationId xmlns:a16="http://schemas.microsoft.com/office/drawing/2014/main" id="{A84380EB-4366-3B4B-A85C-5FFD5256EF68}"/>
                  </a:ext>
                </a:extLst>
              </p:cNvPr>
              <p:cNvSpPr>
                <a:spLocks/>
              </p:cNvSpPr>
              <p:nvPr/>
            </p:nvSpPr>
            <p:spPr bwMode="auto">
              <a:xfrm>
                <a:off x="11053608" y="5159844"/>
                <a:ext cx="2349947" cy="407003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2"/>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62" name="Group 261">
                <a:extLst>
                  <a:ext uri="{FF2B5EF4-FFF2-40B4-BE49-F238E27FC236}">
                    <a16:creationId xmlns:a16="http://schemas.microsoft.com/office/drawing/2014/main" id="{905FE861-3DAA-D448-8F55-7F003AAE5091}"/>
                  </a:ext>
                </a:extLst>
              </p:cNvPr>
              <p:cNvGrpSpPr/>
              <p:nvPr/>
            </p:nvGrpSpPr>
            <p:grpSpPr>
              <a:xfrm>
                <a:off x="11802976" y="6629401"/>
                <a:ext cx="2672623" cy="739632"/>
                <a:chOff x="18150770" y="9352017"/>
                <a:chExt cx="2456619" cy="739632"/>
              </a:xfrm>
              <a:solidFill>
                <a:schemeClr val="accent2">
                  <a:lumMod val="75000"/>
                </a:schemeClr>
              </a:solidFill>
            </p:grpSpPr>
            <p:sp>
              <p:nvSpPr>
                <p:cNvPr id="263" name="Rectangular Callout 262">
                  <a:extLst>
                    <a:ext uri="{FF2B5EF4-FFF2-40B4-BE49-F238E27FC236}">
                      <a16:creationId xmlns:a16="http://schemas.microsoft.com/office/drawing/2014/main" id="{41735837-D183-C04F-89B8-315AC91553D8}"/>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6FE77A11-594D-A248-B66A-71D17F5125BB}"/>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+2430</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nvGrpSpPr>
            <p:cNvPr id="4" name="Group 3">
              <a:extLst>
                <a:ext uri="{FF2B5EF4-FFF2-40B4-BE49-F238E27FC236}">
                  <a16:creationId xmlns:a16="http://schemas.microsoft.com/office/drawing/2014/main" id="{E7C2B7F5-EEC9-1D4D-AB04-F37E7767B336}"/>
                </a:ext>
              </a:extLst>
            </p:cNvPr>
            <p:cNvGrpSpPr/>
            <p:nvPr/>
          </p:nvGrpSpPr>
          <p:grpSpPr>
            <a:xfrm>
              <a:off x="16893550" y="4979335"/>
              <a:ext cx="4964924" cy="3891056"/>
              <a:chOff x="16763644" y="5581071"/>
              <a:chExt cx="4118340" cy="3227581"/>
            </a:xfrm>
          </p:grpSpPr>
          <p:sp>
            <p:nvSpPr>
              <p:cNvPr id="228" name="Freeform 33">
                <a:extLst>
                  <a:ext uri="{FF2B5EF4-FFF2-40B4-BE49-F238E27FC236}">
                    <a16:creationId xmlns:a16="http://schemas.microsoft.com/office/drawing/2014/main" id="{96DD6730-4E65-A048-9807-874FEB5957B0}"/>
                  </a:ext>
                </a:extLst>
              </p:cNvPr>
              <p:cNvSpPr>
                <a:spLocks/>
              </p:cNvSpPr>
              <p:nvPr/>
            </p:nvSpPr>
            <p:spPr bwMode="auto">
              <a:xfrm>
                <a:off x="16763644" y="5581071"/>
                <a:ext cx="4118340" cy="3227581"/>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1"/>
              </a:solidFill>
              <a:ln w="6350" cap="flat">
                <a:solidFill>
                  <a:srgbClr val="FFFFFF"/>
                </a:solidFill>
                <a:prstDash val="solid"/>
                <a:miter lim="800000"/>
                <a:headEnd/>
                <a:tailEnd/>
              </a:ln>
            </p:spPr>
            <p:txBody>
              <a:bodyPr/>
              <a:lstStyle/>
              <a:p>
                <a:pPr defTabSz="1828434" eaLnBrk="1" fontAlgn="auto" hangingPunct="1">
                  <a:spcBef>
                    <a:spcPts val="0"/>
                  </a:spcBef>
                  <a:spcAft>
                    <a:spcPts val="0"/>
                  </a:spcAft>
                  <a:defRPr/>
                </a:pPr>
                <a:endParaRPr lang="en-US" dirty="0">
                  <a:latin typeface="Montserrat" charset="0"/>
                </a:endParaRPr>
              </a:p>
            </p:txBody>
          </p:sp>
          <p:grpSp>
            <p:nvGrpSpPr>
              <p:cNvPr id="265" name="Group 264">
                <a:extLst>
                  <a:ext uri="{FF2B5EF4-FFF2-40B4-BE49-F238E27FC236}">
                    <a16:creationId xmlns:a16="http://schemas.microsoft.com/office/drawing/2014/main" id="{65DA2F70-090B-7C48-9BEC-291506859F5D}"/>
                  </a:ext>
                </a:extLst>
              </p:cNvPr>
              <p:cNvGrpSpPr/>
              <p:nvPr/>
            </p:nvGrpSpPr>
            <p:grpSpPr>
              <a:xfrm flipH="1">
                <a:off x="18209361" y="6629401"/>
                <a:ext cx="2672623" cy="739632"/>
                <a:chOff x="18150770" y="9352017"/>
                <a:chExt cx="2456619" cy="739632"/>
              </a:xfrm>
              <a:solidFill>
                <a:schemeClr val="accent1">
                  <a:lumMod val="75000"/>
                </a:schemeClr>
              </a:solidFill>
            </p:grpSpPr>
            <p:sp>
              <p:nvSpPr>
                <p:cNvPr id="266" name="Rectangular Callout 265">
                  <a:extLst>
                    <a:ext uri="{FF2B5EF4-FFF2-40B4-BE49-F238E27FC236}">
                      <a16:creationId xmlns:a16="http://schemas.microsoft.com/office/drawing/2014/main" id="{0FEE4A39-6E4A-F94B-B160-CE66AA139826}"/>
                    </a:ext>
                  </a:extLst>
                </p:cNvPr>
                <p:cNvSpPr/>
                <p:nvPr/>
              </p:nvSpPr>
              <p:spPr>
                <a:xfrm>
                  <a:off x="18150770" y="9352017"/>
                  <a:ext cx="2456619" cy="739632"/>
                </a:xfrm>
                <a:prstGeom prst="wedgeRectCallout">
                  <a:avLst>
                    <a:gd name="adj1" fmla="val -37041"/>
                    <a:gd name="adj2" fmla="val 1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a:extLst>
                    <a:ext uri="{FF2B5EF4-FFF2-40B4-BE49-F238E27FC236}">
                      <a16:creationId xmlns:a16="http://schemas.microsoft.com/office/drawing/2014/main" id="{895A1325-7F59-C148-9123-7B1072347F63}"/>
                    </a:ext>
                  </a:extLst>
                </p:cNvPr>
                <p:cNvSpPr/>
                <p:nvPr/>
              </p:nvSpPr>
              <p:spPr>
                <a:xfrm>
                  <a:off x="18456006" y="9460223"/>
                  <a:ext cx="1846146" cy="523220"/>
                </a:xfrm>
                <a:prstGeom prst="rect">
                  <a:avLst/>
                </a:prstGeom>
                <a:grpFill/>
              </p:spPr>
              <p:txBody>
                <a:bodyPr wrap="square">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Montserrat" charset="0"/>
                    </a:rPr>
                    <a:t>+1147</a:t>
                  </a:r>
                  <a:endParaRPr lang="en-US" sz="4400" dirty="0">
                    <a:solidFill>
                      <a:schemeClr val="bg1"/>
                    </a:solidFill>
                    <a:latin typeface="Roboto Medium" panose="02000000000000000000" pitchFamily="2" charset="0"/>
                    <a:ea typeface="Roboto Medium" panose="02000000000000000000" pitchFamily="2" charset="0"/>
                    <a:cs typeface="Montserrat" charset="0"/>
                  </a:endParaRPr>
                </a:p>
              </p:txBody>
            </p:sp>
          </p:grpSp>
        </p:grpSp>
      </p:grpSp>
    </p:spTree>
    <p:extLst>
      <p:ext uri="{BB962C8B-B14F-4D97-AF65-F5344CB8AC3E}">
        <p14:creationId xmlns:p14="http://schemas.microsoft.com/office/powerpoint/2010/main" val="52546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2" name="Group 1">
            <a:extLst>
              <a:ext uri="{FF2B5EF4-FFF2-40B4-BE49-F238E27FC236}">
                <a16:creationId xmlns:a16="http://schemas.microsoft.com/office/drawing/2014/main" id="{1B1E95F3-74A3-9443-B194-D30F3EE241EB}"/>
              </a:ext>
            </a:extLst>
          </p:cNvPr>
          <p:cNvGrpSpPr/>
          <p:nvPr/>
        </p:nvGrpSpPr>
        <p:grpSpPr>
          <a:xfrm>
            <a:off x="1869123" y="4308496"/>
            <a:ext cx="6407152" cy="8305800"/>
            <a:chOff x="2080036" y="4388010"/>
            <a:chExt cx="6407152" cy="8305800"/>
          </a:xfrm>
        </p:grpSpPr>
        <p:sp>
          <p:nvSpPr>
            <p:cNvPr id="34" name="Rectangle 33">
              <a:extLst>
                <a:ext uri="{FF2B5EF4-FFF2-40B4-BE49-F238E27FC236}">
                  <a16:creationId xmlns:a16="http://schemas.microsoft.com/office/drawing/2014/main" id="{D34C11FA-593A-1E44-9AF4-A5D000839F71}"/>
                </a:ext>
              </a:extLst>
            </p:cNvPr>
            <p:cNvSpPr/>
            <p:nvPr/>
          </p:nvSpPr>
          <p:spPr>
            <a:xfrm>
              <a:off x="2080036" y="4388010"/>
              <a:ext cx="6407152" cy="830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6">
              <a:extLst>
                <a:ext uri="{FF2B5EF4-FFF2-40B4-BE49-F238E27FC236}">
                  <a16:creationId xmlns:a16="http://schemas.microsoft.com/office/drawing/2014/main" id="{4649F2BE-5BEC-554F-AB1D-3C69B245824A}"/>
                </a:ext>
              </a:extLst>
            </p:cNvPr>
            <p:cNvSpPr/>
            <p:nvPr/>
          </p:nvSpPr>
          <p:spPr>
            <a:xfrm>
              <a:off x="3238192"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6" name="Group 35">
              <a:extLst>
                <a:ext uri="{FF2B5EF4-FFF2-40B4-BE49-F238E27FC236}">
                  <a16:creationId xmlns:a16="http://schemas.microsoft.com/office/drawing/2014/main" id="{471C0A24-1761-6B47-A833-71523197FF5D}"/>
                </a:ext>
              </a:extLst>
            </p:cNvPr>
            <p:cNvGrpSpPr/>
            <p:nvPr/>
          </p:nvGrpSpPr>
          <p:grpSpPr>
            <a:xfrm>
              <a:off x="3238192" y="11412060"/>
              <a:ext cx="4090838" cy="657368"/>
              <a:chOff x="14310901" y="7373215"/>
              <a:chExt cx="5111631" cy="941052"/>
            </a:xfrm>
          </p:grpSpPr>
          <p:sp>
            <p:nvSpPr>
              <p:cNvPr id="74" name="Rounded Rectangle 73">
                <a:extLst>
                  <a:ext uri="{FF2B5EF4-FFF2-40B4-BE49-F238E27FC236}">
                    <a16:creationId xmlns:a16="http://schemas.microsoft.com/office/drawing/2014/main" id="{8187FFB7-3AD7-0245-9913-0C42662FFD1E}"/>
                  </a:ext>
                </a:extLst>
              </p:cNvPr>
              <p:cNvSpPr/>
              <p:nvPr/>
            </p:nvSpPr>
            <p:spPr>
              <a:xfrm>
                <a:off x="14310901" y="7373215"/>
                <a:ext cx="5111631" cy="941052"/>
              </a:xfrm>
              <a:prstGeom prst="roundRect">
                <a:avLst>
                  <a:gd name="adj" fmla="val 50000"/>
                </a:avLst>
              </a:prstGeom>
              <a:solidFill>
                <a:schemeClr val="accent1">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5" name="TextBox 74">
                <a:extLst>
                  <a:ext uri="{FF2B5EF4-FFF2-40B4-BE49-F238E27FC236}">
                    <a16:creationId xmlns:a16="http://schemas.microsoft.com/office/drawing/2014/main" id="{6B6CB65F-E608-AF46-8C16-DDE9F1A71753}"/>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3" name="CuadroTexto 395">
              <a:extLst>
                <a:ext uri="{FF2B5EF4-FFF2-40B4-BE49-F238E27FC236}">
                  <a16:creationId xmlns:a16="http://schemas.microsoft.com/office/drawing/2014/main" id="{6B24DD89-E7D4-F24E-B022-91724BF9EC03}"/>
                </a:ext>
              </a:extLst>
            </p:cNvPr>
            <p:cNvSpPr txBox="1"/>
            <p:nvPr/>
          </p:nvSpPr>
          <p:spPr>
            <a:xfrm flipH="1">
              <a:off x="3021222"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Suppliers</a:t>
              </a:r>
            </a:p>
          </p:txBody>
        </p:sp>
        <p:sp>
          <p:nvSpPr>
            <p:cNvPr id="90" name="Freeform 89">
              <a:extLst>
                <a:ext uri="{FF2B5EF4-FFF2-40B4-BE49-F238E27FC236}">
                  <a16:creationId xmlns:a16="http://schemas.microsoft.com/office/drawing/2014/main" id="{4BCE7D62-833C-D341-B9D7-F9BBF07DA7E7}"/>
                </a:ext>
              </a:extLst>
            </p:cNvPr>
            <p:cNvSpPr/>
            <p:nvPr/>
          </p:nvSpPr>
          <p:spPr>
            <a:xfrm>
              <a:off x="4487698"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0546F9A6-2BB5-574F-87BC-A4FAE53608F7}"/>
              </a:ext>
            </a:extLst>
          </p:cNvPr>
          <p:cNvGrpSpPr/>
          <p:nvPr/>
        </p:nvGrpSpPr>
        <p:grpSpPr>
          <a:xfrm>
            <a:off x="8985249" y="4308496"/>
            <a:ext cx="6407152" cy="8305800"/>
            <a:chOff x="8985249" y="4388010"/>
            <a:chExt cx="6407152" cy="8305800"/>
          </a:xfrm>
        </p:grpSpPr>
        <p:sp>
          <p:nvSpPr>
            <p:cNvPr id="31" name="Rectangle 30">
              <a:extLst>
                <a:ext uri="{FF2B5EF4-FFF2-40B4-BE49-F238E27FC236}">
                  <a16:creationId xmlns:a16="http://schemas.microsoft.com/office/drawing/2014/main" id="{19202F0E-200A-AC4D-83A1-C611652AC6BC}"/>
                </a:ext>
              </a:extLst>
            </p:cNvPr>
            <p:cNvSpPr/>
            <p:nvPr/>
          </p:nvSpPr>
          <p:spPr>
            <a:xfrm>
              <a:off x="8985249" y="4388010"/>
              <a:ext cx="6407152" cy="830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6">
              <a:extLst>
                <a:ext uri="{FF2B5EF4-FFF2-40B4-BE49-F238E27FC236}">
                  <a16:creationId xmlns:a16="http://schemas.microsoft.com/office/drawing/2014/main" id="{482555FF-2501-914F-B110-06CB7321E13F}"/>
                </a:ext>
              </a:extLst>
            </p:cNvPr>
            <p:cNvSpPr/>
            <p:nvPr/>
          </p:nvSpPr>
          <p:spPr>
            <a:xfrm>
              <a:off x="10143405"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3" name="Group 32">
              <a:extLst>
                <a:ext uri="{FF2B5EF4-FFF2-40B4-BE49-F238E27FC236}">
                  <a16:creationId xmlns:a16="http://schemas.microsoft.com/office/drawing/2014/main" id="{BC36952B-21D1-6947-AE42-7E9BA6A1F335}"/>
                </a:ext>
              </a:extLst>
            </p:cNvPr>
            <p:cNvGrpSpPr/>
            <p:nvPr/>
          </p:nvGrpSpPr>
          <p:grpSpPr>
            <a:xfrm>
              <a:off x="10143405" y="11412060"/>
              <a:ext cx="4090838" cy="657368"/>
              <a:chOff x="14310901" y="7373215"/>
              <a:chExt cx="5111631" cy="941052"/>
            </a:xfrm>
          </p:grpSpPr>
          <p:sp>
            <p:nvSpPr>
              <p:cNvPr id="76" name="Rounded Rectangle 75">
                <a:extLst>
                  <a:ext uri="{FF2B5EF4-FFF2-40B4-BE49-F238E27FC236}">
                    <a16:creationId xmlns:a16="http://schemas.microsoft.com/office/drawing/2014/main" id="{6DCD0386-F54C-0D48-A6BB-3C5D5DBC6CE9}"/>
                  </a:ext>
                </a:extLst>
              </p:cNvPr>
              <p:cNvSpPr/>
              <p:nvPr/>
            </p:nvSpPr>
            <p:spPr>
              <a:xfrm>
                <a:off x="14310901" y="7373215"/>
                <a:ext cx="5111631" cy="941052"/>
              </a:xfrm>
              <a:prstGeom prst="roundRect">
                <a:avLst>
                  <a:gd name="adj" fmla="val 50000"/>
                </a:avLst>
              </a:prstGeom>
              <a:solidFill>
                <a:schemeClr val="accent2">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7" name="TextBox 76">
                <a:extLst>
                  <a:ext uri="{FF2B5EF4-FFF2-40B4-BE49-F238E27FC236}">
                    <a16:creationId xmlns:a16="http://schemas.microsoft.com/office/drawing/2014/main" id="{915EE8A1-5F1C-554C-B339-B2FD3CD5CF08}"/>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4" name="CuadroTexto 395">
              <a:extLst>
                <a:ext uri="{FF2B5EF4-FFF2-40B4-BE49-F238E27FC236}">
                  <a16:creationId xmlns:a16="http://schemas.microsoft.com/office/drawing/2014/main" id="{53DA463B-CD83-E04A-810C-4E1145996605}"/>
                </a:ext>
              </a:extLst>
            </p:cNvPr>
            <p:cNvSpPr txBox="1"/>
            <p:nvPr/>
          </p:nvSpPr>
          <p:spPr>
            <a:xfrm flipH="1">
              <a:off x="9875848"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Community</a:t>
              </a:r>
            </a:p>
          </p:txBody>
        </p:sp>
        <p:sp>
          <p:nvSpPr>
            <p:cNvPr id="91" name="Freeform 90">
              <a:extLst>
                <a:ext uri="{FF2B5EF4-FFF2-40B4-BE49-F238E27FC236}">
                  <a16:creationId xmlns:a16="http://schemas.microsoft.com/office/drawing/2014/main" id="{9C6DACE5-AB19-8849-B74E-E707618CF6D4}"/>
                </a:ext>
              </a:extLst>
            </p:cNvPr>
            <p:cNvSpPr/>
            <p:nvPr/>
          </p:nvSpPr>
          <p:spPr>
            <a:xfrm>
              <a:off x="11392912"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139D0BE-AF2C-0D4B-A98D-ADA1464E5F0F}"/>
              </a:ext>
            </a:extLst>
          </p:cNvPr>
          <p:cNvGrpSpPr/>
          <p:nvPr/>
        </p:nvGrpSpPr>
        <p:grpSpPr>
          <a:xfrm>
            <a:off x="16101375" y="4308496"/>
            <a:ext cx="6407152" cy="8305800"/>
            <a:chOff x="15890462" y="4388010"/>
            <a:chExt cx="6407152" cy="8305800"/>
          </a:xfrm>
        </p:grpSpPr>
        <p:sp>
          <p:nvSpPr>
            <p:cNvPr id="37" name="Rectangle 36">
              <a:extLst>
                <a:ext uri="{FF2B5EF4-FFF2-40B4-BE49-F238E27FC236}">
                  <a16:creationId xmlns:a16="http://schemas.microsoft.com/office/drawing/2014/main" id="{4FC56BB8-9646-5241-B956-43E331ACD26E}"/>
                </a:ext>
              </a:extLst>
            </p:cNvPr>
            <p:cNvSpPr/>
            <p:nvPr/>
          </p:nvSpPr>
          <p:spPr>
            <a:xfrm>
              <a:off x="15890462" y="4388010"/>
              <a:ext cx="6407152" cy="8305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6">
              <a:extLst>
                <a:ext uri="{FF2B5EF4-FFF2-40B4-BE49-F238E27FC236}">
                  <a16:creationId xmlns:a16="http://schemas.microsoft.com/office/drawing/2014/main" id="{A7424637-EFA4-534F-B3FB-10E1532535B9}"/>
                </a:ext>
              </a:extLst>
            </p:cNvPr>
            <p:cNvSpPr/>
            <p:nvPr/>
          </p:nvSpPr>
          <p:spPr>
            <a:xfrm>
              <a:off x="17048618" y="8658898"/>
              <a:ext cx="4090838" cy="2246769"/>
            </a:xfrm>
            <a:prstGeom prst="rect">
              <a:avLst/>
            </a:prstGeom>
          </p:spPr>
          <p:txBody>
            <a:bodyPr wrap="square">
              <a:spAutoFit/>
            </a:bodyPr>
            <a:lstStyle/>
            <a:p>
              <a:pPr algn="ctr"/>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a:t>
              </a:r>
            </a:p>
          </p:txBody>
        </p:sp>
        <p:grpSp>
          <p:nvGrpSpPr>
            <p:cNvPr id="39" name="Group 38">
              <a:extLst>
                <a:ext uri="{FF2B5EF4-FFF2-40B4-BE49-F238E27FC236}">
                  <a16:creationId xmlns:a16="http://schemas.microsoft.com/office/drawing/2014/main" id="{91BAA862-4F5F-C54E-91D7-4D548372B32F}"/>
                </a:ext>
              </a:extLst>
            </p:cNvPr>
            <p:cNvGrpSpPr/>
            <p:nvPr/>
          </p:nvGrpSpPr>
          <p:grpSpPr>
            <a:xfrm>
              <a:off x="17048618" y="11412060"/>
              <a:ext cx="4090838" cy="657368"/>
              <a:chOff x="14310901" y="7373215"/>
              <a:chExt cx="5111631" cy="941052"/>
            </a:xfrm>
          </p:grpSpPr>
          <p:sp>
            <p:nvSpPr>
              <p:cNvPr id="72" name="Rounded Rectangle 71">
                <a:extLst>
                  <a:ext uri="{FF2B5EF4-FFF2-40B4-BE49-F238E27FC236}">
                    <a16:creationId xmlns:a16="http://schemas.microsoft.com/office/drawing/2014/main" id="{8938396E-0AA0-DE4E-9DFE-146A715EDB8A}"/>
                  </a:ext>
                </a:extLst>
              </p:cNvPr>
              <p:cNvSpPr/>
              <p:nvPr/>
            </p:nvSpPr>
            <p:spPr>
              <a:xfrm>
                <a:off x="14310901" y="7373215"/>
                <a:ext cx="5111631" cy="941052"/>
              </a:xfrm>
              <a:prstGeom prst="roundRect">
                <a:avLst>
                  <a:gd name="adj" fmla="val 50000"/>
                </a:avLst>
              </a:prstGeom>
              <a:solidFill>
                <a:schemeClr val="accent3">
                  <a:lumMod val="75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500"/>
              </a:p>
            </p:txBody>
          </p:sp>
          <p:sp>
            <p:nvSpPr>
              <p:cNvPr id="73" name="TextBox 72">
                <a:extLst>
                  <a:ext uri="{FF2B5EF4-FFF2-40B4-BE49-F238E27FC236}">
                    <a16:creationId xmlns:a16="http://schemas.microsoft.com/office/drawing/2014/main" id="{E07483BB-BD8E-7B43-B806-DF320CEE6F83}"/>
                  </a:ext>
                </a:extLst>
              </p:cNvPr>
              <p:cNvSpPr txBox="1"/>
              <p:nvPr/>
            </p:nvSpPr>
            <p:spPr>
              <a:xfrm>
                <a:off x="14574769" y="7563343"/>
                <a:ext cx="4652681" cy="528715"/>
              </a:xfrm>
              <a:prstGeom prst="rect">
                <a:avLst/>
              </a:prstGeom>
              <a:noFill/>
            </p:spPr>
            <p:txBody>
              <a:bodyPr wrap="square" rtlCol="0">
                <a:spAutoFit/>
              </a:bodyPr>
              <a:lstStyle/>
              <a:p>
                <a:pPr algn="ctr"/>
                <a:r>
                  <a:rPr lang="en-US" sz="1800" spc="5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YOUR TITLE</a:t>
                </a:r>
              </a:p>
            </p:txBody>
          </p:sp>
        </p:grpSp>
        <p:sp>
          <p:nvSpPr>
            <p:cNvPr id="45" name="CuadroTexto 395">
              <a:extLst>
                <a:ext uri="{FF2B5EF4-FFF2-40B4-BE49-F238E27FC236}">
                  <a16:creationId xmlns:a16="http://schemas.microsoft.com/office/drawing/2014/main" id="{A4E439EC-FD11-F845-AE28-C2029ED89CA0}"/>
                </a:ext>
              </a:extLst>
            </p:cNvPr>
            <p:cNvSpPr txBox="1"/>
            <p:nvPr/>
          </p:nvSpPr>
          <p:spPr>
            <a:xfrm flipH="1">
              <a:off x="16811463" y="5082778"/>
              <a:ext cx="4565148" cy="707886"/>
            </a:xfrm>
            <a:prstGeom prst="rect">
              <a:avLst/>
            </a:prstGeom>
            <a:noFill/>
          </p:spPr>
          <p:txBody>
            <a:bodyPr wrap="square" rtlCol="0">
              <a:spAutoFit/>
            </a:bodyPr>
            <a:lstStyle/>
            <a:p>
              <a:pPr algn="ct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Competitors</a:t>
              </a:r>
            </a:p>
          </p:txBody>
        </p:sp>
        <p:sp>
          <p:nvSpPr>
            <p:cNvPr id="92" name="Freeform 91">
              <a:extLst>
                <a:ext uri="{FF2B5EF4-FFF2-40B4-BE49-F238E27FC236}">
                  <a16:creationId xmlns:a16="http://schemas.microsoft.com/office/drawing/2014/main" id="{3F4DF3D9-13BF-8744-A4C4-5ACDC4FCBD48}"/>
                </a:ext>
              </a:extLst>
            </p:cNvPr>
            <p:cNvSpPr/>
            <p:nvPr/>
          </p:nvSpPr>
          <p:spPr>
            <a:xfrm>
              <a:off x="18298124" y="6312838"/>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710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upo 349">
            <a:extLst>
              <a:ext uri="{FF2B5EF4-FFF2-40B4-BE49-F238E27FC236}">
                <a16:creationId xmlns:a16="http://schemas.microsoft.com/office/drawing/2014/main" id="{36C83D52-B2E4-1245-B8E9-E24120B9A344}"/>
              </a:ext>
            </a:extLst>
          </p:cNvPr>
          <p:cNvGrpSpPr/>
          <p:nvPr/>
        </p:nvGrpSpPr>
        <p:grpSpPr>
          <a:xfrm>
            <a:off x="5001640" y="1022190"/>
            <a:ext cx="14374372" cy="2160074"/>
            <a:chOff x="5001640" y="861425"/>
            <a:chExt cx="14374372" cy="2160074"/>
          </a:xfrm>
        </p:grpSpPr>
        <p:sp>
          <p:nvSpPr>
            <p:cNvPr id="50" name="CuadroTexto 350">
              <a:extLst>
                <a:ext uri="{FF2B5EF4-FFF2-40B4-BE49-F238E27FC236}">
                  <a16:creationId xmlns:a16="http://schemas.microsoft.com/office/drawing/2014/main" id="{A8CF3433-E8F0-E443-A5B4-69DCB9737015}"/>
                </a:ext>
              </a:extLst>
            </p:cNvPr>
            <p:cNvSpPr txBox="1"/>
            <p:nvPr/>
          </p:nvSpPr>
          <p:spPr>
            <a:xfrm>
              <a:off x="8860110" y="861425"/>
              <a:ext cx="6657592" cy="1107996"/>
            </a:xfrm>
            <a:prstGeom prst="rect">
              <a:avLst/>
            </a:prstGeom>
            <a:noFill/>
          </p:spPr>
          <p:txBody>
            <a:bodyPr wrap="none" rtlCol="0">
              <a:spAutoFit/>
            </a:bodyPr>
            <a:lstStyle/>
            <a:p>
              <a:pPr algn="ctr"/>
              <a:r>
                <a:rPr lang="en-US" sz="6600" b="1" dirty="0">
                  <a:solidFill>
                    <a:schemeClr val="tx2"/>
                  </a:solidFill>
                  <a:latin typeface="Lato Heavy" charset="0"/>
                  <a:ea typeface="Lato Heavy" charset="0"/>
                  <a:cs typeface="Lato Heavy" charset="0"/>
                </a:rPr>
                <a:t>US Elections Day</a:t>
              </a:r>
            </a:p>
          </p:txBody>
        </p:sp>
        <p:sp>
          <p:nvSpPr>
            <p:cNvPr id="51" name="CuadroTexto 351">
              <a:extLst>
                <a:ext uri="{FF2B5EF4-FFF2-40B4-BE49-F238E27FC236}">
                  <a16:creationId xmlns:a16="http://schemas.microsoft.com/office/drawing/2014/main" id="{B9018FE2-B055-7844-A7AC-B381F9EB6B65}"/>
                </a:ext>
              </a:extLst>
            </p:cNvPr>
            <p:cNvSpPr txBox="1"/>
            <p:nvPr/>
          </p:nvSpPr>
          <p:spPr>
            <a:xfrm>
              <a:off x="5001640" y="2067392"/>
              <a:ext cx="14374372" cy="954107"/>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3" name="Group 12">
            <a:extLst>
              <a:ext uri="{FF2B5EF4-FFF2-40B4-BE49-F238E27FC236}">
                <a16:creationId xmlns:a16="http://schemas.microsoft.com/office/drawing/2014/main" id="{3B5E2965-B323-8C43-928C-C505C76B27BE}"/>
              </a:ext>
            </a:extLst>
          </p:cNvPr>
          <p:cNvGrpSpPr/>
          <p:nvPr/>
        </p:nvGrpSpPr>
        <p:grpSpPr>
          <a:xfrm>
            <a:off x="1342753" y="5247664"/>
            <a:ext cx="21692144" cy="5989428"/>
            <a:chOff x="1342753" y="4301733"/>
            <a:chExt cx="21692144" cy="5989428"/>
          </a:xfrm>
        </p:grpSpPr>
        <p:sp>
          <p:nvSpPr>
            <p:cNvPr id="58" name="CuadroTexto 351">
              <a:extLst>
                <a:ext uri="{FF2B5EF4-FFF2-40B4-BE49-F238E27FC236}">
                  <a16:creationId xmlns:a16="http://schemas.microsoft.com/office/drawing/2014/main" id="{B3F6E6AF-E6BE-374B-8B98-90BAE7E40707}"/>
                </a:ext>
              </a:extLst>
            </p:cNvPr>
            <p:cNvSpPr txBox="1"/>
            <p:nvPr/>
          </p:nvSpPr>
          <p:spPr>
            <a:xfrm>
              <a:off x="1862351" y="8475279"/>
              <a:ext cx="9806876"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  Promotions only work as well as the marketing. Marketing is the business process of creating relationships with and satisfying customers.</a:t>
              </a:r>
            </a:p>
          </p:txBody>
        </p:sp>
        <p:grpSp>
          <p:nvGrpSpPr>
            <p:cNvPr id="12" name="Group 11">
              <a:extLst>
                <a:ext uri="{FF2B5EF4-FFF2-40B4-BE49-F238E27FC236}">
                  <a16:creationId xmlns:a16="http://schemas.microsoft.com/office/drawing/2014/main" id="{39267BCD-C46B-C149-AFA4-CF641A2A48D9}"/>
                </a:ext>
              </a:extLst>
            </p:cNvPr>
            <p:cNvGrpSpPr/>
            <p:nvPr/>
          </p:nvGrpSpPr>
          <p:grpSpPr>
            <a:xfrm>
              <a:off x="1342753" y="4301733"/>
              <a:ext cx="21692144" cy="3565076"/>
              <a:chOff x="1594338" y="4582311"/>
              <a:chExt cx="23927062" cy="3932382"/>
            </a:xfrm>
          </p:grpSpPr>
          <p:grpSp>
            <p:nvGrpSpPr>
              <p:cNvPr id="11" name="Group 10">
                <a:extLst>
                  <a:ext uri="{FF2B5EF4-FFF2-40B4-BE49-F238E27FC236}">
                    <a16:creationId xmlns:a16="http://schemas.microsoft.com/office/drawing/2014/main" id="{E0D1EB74-3007-FB49-A304-622480248BE8}"/>
                  </a:ext>
                </a:extLst>
              </p:cNvPr>
              <p:cNvGrpSpPr/>
              <p:nvPr/>
            </p:nvGrpSpPr>
            <p:grpSpPr>
              <a:xfrm>
                <a:off x="1594338" y="4582312"/>
                <a:ext cx="11963531" cy="3932381"/>
                <a:chOff x="1594338" y="4582312"/>
                <a:chExt cx="11963531" cy="3932381"/>
              </a:xfrm>
            </p:grpSpPr>
            <p:sp>
              <p:nvSpPr>
                <p:cNvPr id="30" name="Rectangle 29">
                  <a:extLst>
                    <a:ext uri="{FF2B5EF4-FFF2-40B4-BE49-F238E27FC236}">
                      <a16:creationId xmlns:a16="http://schemas.microsoft.com/office/drawing/2014/main" id="{3D2B676C-8202-E545-92C1-9C525F449857}"/>
                    </a:ext>
                  </a:extLst>
                </p:cNvPr>
                <p:cNvSpPr/>
                <p:nvPr/>
              </p:nvSpPr>
              <p:spPr>
                <a:xfrm>
                  <a:off x="1594338" y="4582312"/>
                  <a:ext cx="11963531" cy="39323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84CED04-186D-EB49-A532-9041D3CF6BA8}"/>
                    </a:ext>
                  </a:extLst>
                </p:cNvPr>
                <p:cNvGrpSpPr/>
                <p:nvPr/>
              </p:nvGrpSpPr>
              <p:grpSpPr>
                <a:xfrm>
                  <a:off x="2281631" y="5434531"/>
                  <a:ext cx="10703107" cy="2353466"/>
                  <a:chOff x="2281631" y="5559028"/>
                  <a:chExt cx="10703107" cy="2353466"/>
                </a:xfrm>
              </p:grpSpPr>
              <p:sp>
                <p:nvSpPr>
                  <p:cNvPr id="53" name="Oval 52">
                    <a:extLst>
                      <a:ext uri="{FF2B5EF4-FFF2-40B4-BE49-F238E27FC236}">
                        <a16:creationId xmlns:a16="http://schemas.microsoft.com/office/drawing/2014/main" id="{26395716-46F4-6846-AF1E-AF64FA35985E}"/>
                      </a:ext>
                    </a:extLst>
                  </p:cNvPr>
                  <p:cNvSpPr/>
                  <p:nvPr/>
                </p:nvSpPr>
                <p:spPr>
                  <a:xfrm>
                    <a:off x="2281631" y="5559028"/>
                    <a:ext cx="2353468" cy="235346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2.7%</a:t>
                    </a:r>
                  </a:p>
                </p:txBody>
              </p:sp>
              <p:sp>
                <p:nvSpPr>
                  <p:cNvPr id="56" name="CuadroTexto 395">
                    <a:extLst>
                      <a:ext uri="{FF2B5EF4-FFF2-40B4-BE49-F238E27FC236}">
                        <a16:creationId xmlns:a16="http://schemas.microsoft.com/office/drawing/2014/main" id="{564FC3A6-0265-394A-B3BB-ACED500E1A85}"/>
                      </a:ext>
                    </a:extLst>
                  </p:cNvPr>
                  <p:cNvSpPr txBox="1"/>
                  <p:nvPr/>
                </p:nvSpPr>
                <p:spPr>
                  <a:xfrm>
                    <a:off x="5365342" y="6379455"/>
                    <a:ext cx="4800786" cy="769441"/>
                  </a:xfrm>
                  <a:prstGeom prst="rect">
                    <a:avLst/>
                  </a:prstGeom>
                  <a:noFill/>
                </p:spPr>
                <p:txBody>
                  <a:bodyPr wrap="square" rtlCol="0">
                    <a:spAutoFit/>
                  </a:bodyPr>
                  <a:lstStyle/>
                  <a:p>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59" name="Freeform 58">
                    <a:extLst>
                      <a:ext uri="{FF2B5EF4-FFF2-40B4-BE49-F238E27FC236}">
                        <a16:creationId xmlns:a16="http://schemas.microsoft.com/office/drawing/2014/main" id="{A83F1598-F37E-C348-BA87-8E6AA37CDB89}"/>
                      </a:ext>
                    </a:extLst>
                  </p:cNvPr>
                  <p:cNvSpPr/>
                  <p:nvPr/>
                </p:nvSpPr>
                <p:spPr>
                  <a:xfrm>
                    <a:off x="11392912" y="5778284"/>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FB824AF5-19AD-244C-9AA1-4C27ABB9ACEA}"/>
                  </a:ext>
                </a:extLst>
              </p:cNvPr>
              <p:cNvGrpSpPr/>
              <p:nvPr/>
            </p:nvGrpSpPr>
            <p:grpSpPr>
              <a:xfrm>
                <a:off x="13557869" y="4582311"/>
                <a:ext cx="11963531" cy="3932381"/>
                <a:chOff x="10819781" y="8514693"/>
                <a:chExt cx="11963531" cy="3932381"/>
              </a:xfrm>
            </p:grpSpPr>
            <p:sp>
              <p:nvSpPr>
                <p:cNvPr id="62" name="Rectangle 61">
                  <a:extLst>
                    <a:ext uri="{FF2B5EF4-FFF2-40B4-BE49-F238E27FC236}">
                      <a16:creationId xmlns:a16="http://schemas.microsoft.com/office/drawing/2014/main" id="{648F474C-A30F-C246-8B20-5231E1877B33}"/>
                    </a:ext>
                  </a:extLst>
                </p:cNvPr>
                <p:cNvSpPr/>
                <p:nvPr/>
              </p:nvSpPr>
              <p:spPr>
                <a:xfrm flipH="1">
                  <a:off x="10819781" y="8514693"/>
                  <a:ext cx="11963531" cy="39323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366793B-A9F2-164D-A352-64782414CE40}"/>
                    </a:ext>
                  </a:extLst>
                </p:cNvPr>
                <p:cNvGrpSpPr/>
                <p:nvPr/>
              </p:nvGrpSpPr>
              <p:grpSpPr>
                <a:xfrm>
                  <a:off x="11392912" y="9298992"/>
                  <a:ext cx="10703107" cy="2353466"/>
                  <a:chOff x="11392912" y="8991598"/>
                  <a:chExt cx="10703107" cy="2353466"/>
                </a:xfrm>
              </p:grpSpPr>
              <p:sp>
                <p:nvSpPr>
                  <p:cNvPr id="63" name="Oval 62">
                    <a:extLst>
                      <a:ext uri="{FF2B5EF4-FFF2-40B4-BE49-F238E27FC236}">
                        <a16:creationId xmlns:a16="http://schemas.microsoft.com/office/drawing/2014/main" id="{54CFE31D-8F72-9D44-A69D-61F13B4B31EC}"/>
                      </a:ext>
                    </a:extLst>
                  </p:cNvPr>
                  <p:cNvSpPr/>
                  <p:nvPr/>
                </p:nvSpPr>
                <p:spPr>
                  <a:xfrm flipH="1">
                    <a:off x="19742551" y="8991598"/>
                    <a:ext cx="2353468" cy="235346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2.5%</a:t>
                    </a:r>
                  </a:p>
                </p:txBody>
              </p:sp>
              <p:sp>
                <p:nvSpPr>
                  <p:cNvPr id="64" name="CuadroTexto 395">
                    <a:extLst>
                      <a:ext uri="{FF2B5EF4-FFF2-40B4-BE49-F238E27FC236}">
                        <a16:creationId xmlns:a16="http://schemas.microsoft.com/office/drawing/2014/main" id="{CED9CD59-1CB4-7A4D-B2BB-B7CA8D02A4E6}"/>
                      </a:ext>
                    </a:extLst>
                  </p:cNvPr>
                  <p:cNvSpPr txBox="1"/>
                  <p:nvPr/>
                </p:nvSpPr>
                <p:spPr>
                  <a:xfrm flipH="1">
                    <a:off x="14211522" y="9812024"/>
                    <a:ext cx="4800786" cy="848716"/>
                  </a:xfrm>
                  <a:prstGeom prst="rect">
                    <a:avLst/>
                  </a:prstGeom>
                  <a:noFill/>
                </p:spPr>
                <p:txBody>
                  <a:bodyPr wrap="square" rtlCol="0">
                    <a:spAutoFit/>
                  </a:bodyPr>
                  <a:lstStyle/>
                  <a:p>
                    <a:pPr algn="r"/>
                    <a:r>
                      <a:rPr lang="en-US" sz="4400" b="1" dirty="0">
                        <a:solidFill>
                          <a:schemeClr val="bg1"/>
                        </a:solidFill>
                        <a:latin typeface="Lato" panose="020F0502020204030203" pitchFamily="34" charset="0"/>
                        <a:ea typeface="Lato" panose="020F0502020204030203" pitchFamily="34" charset="0"/>
                        <a:cs typeface="Lato" panose="020F0502020204030203" pitchFamily="34" charset="0"/>
                      </a:rPr>
                      <a:t>Business System</a:t>
                    </a:r>
                  </a:p>
                </p:txBody>
              </p:sp>
              <p:sp>
                <p:nvSpPr>
                  <p:cNvPr id="65" name="Freeform 64">
                    <a:extLst>
                      <a:ext uri="{FF2B5EF4-FFF2-40B4-BE49-F238E27FC236}">
                        <a16:creationId xmlns:a16="http://schemas.microsoft.com/office/drawing/2014/main" id="{F02E39A4-72D2-AC43-8305-A0FA7D55A7EC}"/>
                      </a:ext>
                    </a:extLst>
                  </p:cNvPr>
                  <p:cNvSpPr/>
                  <p:nvPr/>
                </p:nvSpPr>
                <p:spPr>
                  <a:xfrm flipH="1">
                    <a:off x="11392912" y="9210854"/>
                    <a:ext cx="1591826" cy="1971782"/>
                  </a:xfrm>
                  <a:custGeom>
                    <a:avLst/>
                    <a:gdLst>
                      <a:gd name="connsiteX0" fmla="*/ 941665 w 3805555"/>
                      <a:gd name="connsiteY0" fmla="*/ 3163064 h 4713910"/>
                      <a:gd name="connsiteX1" fmla="*/ 943885 w 3805555"/>
                      <a:gd name="connsiteY1" fmla="*/ 3164231 h 4713910"/>
                      <a:gd name="connsiteX2" fmla="*/ 1968436 w 3805555"/>
                      <a:gd name="connsiteY2" fmla="*/ 3702839 h 4713910"/>
                      <a:gd name="connsiteX3" fmla="*/ 2117786 w 3805555"/>
                      <a:gd name="connsiteY3" fmla="*/ 3781352 h 4713910"/>
                      <a:gd name="connsiteX4" fmla="*/ 2117786 w 3805555"/>
                      <a:gd name="connsiteY4" fmla="*/ 3780765 h 4713910"/>
                      <a:gd name="connsiteX5" fmla="*/ 2115683 w 3805555"/>
                      <a:gd name="connsiteY5" fmla="*/ 3779660 h 4713910"/>
                      <a:gd name="connsiteX6" fmla="*/ 1016568 w 3805555"/>
                      <a:gd name="connsiteY6" fmla="*/ 3202403 h 4713910"/>
                      <a:gd name="connsiteX7" fmla="*/ 2301193 w 3805555"/>
                      <a:gd name="connsiteY7" fmla="*/ 726263 h 4713910"/>
                      <a:gd name="connsiteX8" fmla="*/ 2301089 w 3805555"/>
                      <a:gd name="connsiteY8" fmla="*/ 726273 h 4713910"/>
                      <a:gd name="connsiteX9" fmla="*/ 2270509 w 3805555"/>
                      <a:gd name="connsiteY9" fmla="*/ 727043 h 4713910"/>
                      <a:gd name="connsiteX10" fmla="*/ 2263985 w 3805555"/>
                      <a:gd name="connsiteY10" fmla="*/ 729737 h 4713910"/>
                      <a:gd name="connsiteX11" fmla="*/ 2254340 w 3805555"/>
                      <a:gd name="connsiteY11" fmla="*/ 730637 h 4713910"/>
                      <a:gd name="connsiteX12" fmla="*/ 2205080 w 3805555"/>
                      <a:gd name="connsiteY12" fmla="*/ 754014 h 4713910"/>
                      <a:gd name="connsiteX13" fmla="*/ 2176266 w 3805555"/>
                      <a:gd name="connsiteY13" fmla="*/ 769555 h 4713910"/>
                      <a:gd name="connsiteX14" fmla="*/ 2154718 w 3805555"/>
                      <a:gd name="connsiteY14" fmla="*/ 774368 h 4713910"/>
                      <a:gd name="connsiteX15" fmla="*/ 2154778 w 3805555"/>
                      <a:gd name="connsiteY15" fmla="*/ 774380 h 4713910"/>
                      <a:gd name="connsiteX16" fmla="*/ 2205208 w 3805555"/>
                      <a:gd name="connsiteY16" fmla="*/ 754010 h 4713910"/>
                      <a:gd name="connsiteX17" fmla="*/ 2263985 w 3805555"/>
                      <a:gd name="connsiteY17" fmla="*/ 729737 h 4713910"/>
                      <a:gd name="connsiteX18" fmla="*/ 2301089 w 3805555"/>
                      <a:gd name="connsiteY18" fmla="*/ 726273 h 4713910"/>
                      <a:gd name="connsiteX19" fmla="*/ 2301217 w 3805555"/>
                      <a:gd name="connsiteY19" fmla="*/ 726270 h 4713910"/>
                      <a:gd name="connsiteX20" fmla="*/ 1929023 w 3805555"/>
                      <a:gd name="connsiteY20" fmla="*/ 0 h 4713910"/>
                      <a:gd name="connsiteX21" fmla="*/ 2117786 w 3805555"/>
                      <a:gd name="connsiteY21" fmla="*/ 1886 h 4713910"/>
                      <a:gd name="connsiteX22" fmla="*/ 2117786 w 3805555"/>
                      <a:gd name="connsiteY22" fmla="*/ 1619 h 4713910"/>
                      <a:gd name="connsiteX23" fmla="*/ 2501350 w 3805555"/>
                      <a:gd name="connsiteY23" fmla="*/ 57059 h 4713910"/>
                      <a:gd name="connsiteX24" fmla="*/ 3458937 w 3805555"/>
                      <a:gd name="connsiteY24" fmla="*/ 458336 h 4713910"/>
                      <a:gd name="connsiteX25" fmla="*/ 3390161 w 3805555"/>
                      <a:gd name="connsiteY25" fmla="*/ 505855 h 4713910"/>
                      <a:gd name="connsiteX26" fmla="*/ 3379580 w 3805555"/>
                      <a:gd name="connsiteY26" fmla="*/ 548095 h 4713910"/>
                      <a:gd name="connsiteX27" fmla="*/ 3474809 w 3805555"/>
                      <a:gd name="connsiteY27" fmla="*/ 653695 h 4713910"/>
                      <a:gd name="connsiteX28" fmla="*/ 3347836 w 3805555"/>
                      <a:gd name="connsiteY28" fmla="*/ 616735 h 4713910"/>
                      <a:gd name="connsiteX29" fmla="*/ 3400742 w 3805555"/>
                      <a:gd name="connsiteY29" fmla="*/ 727614 h 4713910"/>
                      <a:gd name="connsiteX30" fmla="*/ 3215573 w 3805555"/>
                      <a:gd name="connsiteY30" fmla="*/ 806814 h 4713910"/>
                      <a:gd name="connsiteX31" fmla="*/ 3464228 w 3805555"/>
                      <a:gd name="connsiteY31" fmla="*/ 1503770 h 4713910"/>
                      <a:gd name="connsiteX32" fmla="*/ 3439305 w 3805555"/>
                      <a:gd name="connsiteY32" fmla="*/ 1709813 h 4713910"/>
                      <a:gd name="connsiteX33" fmla="*/ 3437910 w 3805555"/>
                      <a:gd name="connsiteY33" fmla="*/ 1753042 h 4713910"/>
                      <a:gd name="connsiteX34" fmla="*/ 3442969 w 3805555"/>
                      <a:gd name="connsiteY34" fmla="*/ 1808711 h 4713910"/>
                      <a:gd name="connsiteX35" fmla="*/ 3532592 w 3805555"/>
                      <a:gd name="connsiteY35" fmla="*/ 1942838 h 4713910"/>
                      <a:gd name="connsiteX36" fmla="*/ 3797042 w 3805555"/>
                      <a:gd name="connsiteY36" fmla="*/ 2228184 h 4713910"/>
                      <a:gd name="connsiteX37" fmla="*/ 3675396 w 3805555"/>
                      <a:gd name="connsiteY37" fmla="*/ 2370857 h 4713910"/>
                      <a:gd name="connsiteX38" fmla="*/ 3585482 w 3805555"/>
                      <a:gd name="connsiteY38" fmla="*/ 2524099 h 4713910"/>
                      <a:gd name="connsiteX39" fmla="*/ 3511436 w 3805555"/>
                      <a:gd name="connsiteY39" fmla="*/ 2703761 h 4713910"/>
                      <a:gd name="connsiteX40" fmla="*/ 3511436 w 3805555"/>
                      <a:gd name="connsiteY40" fmla="*/ 2878139 h 4713910"/>
                      <a:gd name="connsiteX41" fmla="*/ 3484991 w 3805555"/>
                      <a:gd name="connsiteY41" fmla="*/ 3063085 h 4713910"/>
                      <a:gd name="connsiteX42" fmla="*/ 3315744 w 3805555"/>
                      <a:gd name="connsiteY42" fmla="*/ 3422410 h 4713910"/>
                      <a:gd name="connsiteX43" fmla="*/ 2691642 w 3805555"/>
                      <a:gd name="connsiteY43" fmla="*/ 3459400 h 4713910"/>
                      <a:gd name="connsiteX44" fmla="*/ 2654619 w 3805555"/>
                      <a:gd name="connsiteY44" fmla="*/ 3617926 h 4713910"/>
                      <a:gd name="connsiteX45" fmla="*/ 2525039 w 3805555"/>
                      <a:gd name="connsiteY45" fmla="*/ 4016882 h 4713910"/>
                      <a:gd name="connsiteX46" fmla="*/ 2524977 w 3805555"/>
                      <a:gd name="connsiteY46" fmla="*/ 4016852 h 4713910"/>
                      <a:gd name="connsiteX47" fmla="*/ 2476165 w 3805555"/>
                      <a:gd name="connsiteY47" fmla="*/ 4125041 h 4713910"/>
                      <a:gd name="connsiteX48" fmla="*/ 2390273 w 3805555"/>
                      <a:gd name="connsiteY48" fmla="*/ 4304463 h 4713910"/>
                      <a:gd name="connsiteX49" fmla="*/ 2633531 w 3805555"/>
                      <a:gd name="connsiteY49" fmla="*/ 4713910 h 4713910"/>
                      <a:gd name="connsiteX50" fmla="*/ 0 w 3805555"/>
                      <a:gd name="connsiteY50" fmla="*/ 4713910 h 4713910"/>
                      <a:gd name="connsiteX51" fmla="*/ 682179 w 3805555"/>
                      <a:gd name="connsiteY51" fmla="*/ 3739162 h 4713910"/>
                      <a:gd name="connsiteX52" fmla="*/ 840826 w 3805555"/>
                      <a:gd name="connsiteY52" fmla="*/ 3110463 h 4713910"/>
                      <a:gd name="connsiteX53" fmla="*/ 882098 w 3805555"/>
                      <a:gd name="connsiteY53" fmla="*/ 3133866 h 4713910"/>
                      <a:gd name="connsiteX54" fmla="*/ 906724 w 3805555"/>
                      <a:gd name="connsiteY54" fmla="*/ 3144713 h 4713910"/>
                      <a:gd name="connsiteX55" fmla="*/ 906519 w 3805555"/>
                      <a:gd name="connsiteY55" fmla="*/ 3144605 h 4713910"/>
                      <a:gd name="connsiteX56" fmla="*/ 977928 w 3805555"/>
                      <a:gd name="connsiteY56" fmla="*/ 3136686 h 4713910"/>
                      <a:gd name="connsiteX57" fmla="*/ 983218 w 3805555"/>
                      <a:gd name="connsiteY57" fmla="*/ 3036375 h 4713910"/>
                      <a:gd name="connsiteX58" fmla="*/ 977928 w 3805555"/>
                      <a:gd name="connsiteY58" fmla="*/ 2846311 h 4713910"/>
                      <a:gd name="connsiteX59" fmla="*/ 597821 w 3805555"/>
                      <a:gd name="connsiteY59" fmla="*/ 1965231 h 4713910"/>
                      <a:gd name="connsiteX60" fmla="*/ 551403 w 3805555"/>
                      <a:gd name="connsiteY60" fmla="*/ 1756839 h 4713910"/>
                      <a:gd name="connsiteX61" fmla="*/ 550442 w 3805555"/>
                      <a:gd name="connsiteY61" fmla="*/ 1756839 h 4713910"/>
                      <a:gd name="connsiteX62" fmla="*/ 524008 w 3805555"/>
                      <a:gd name="connsiteY62" fmla="*/ 1408488 h 4713910"/>
                      <a:gd name="connsiteX63" fmla="*/ 1929023 w 3805555"/>
                      <a:gd name="connsiteY63" fmla="*/ 0 h 471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5555" h="4713910">
                        <a:moveTo>
                          <a:pt x="941665" y="3163064"/>
                        </a:moveTo>
                        <a:lnTo>
                          <a:pt x="943885" y="3164231"/>
                        </a:lnTo>
                        <a:cubicBezTo>
                          <a:pt x="1020109" y="3204303"/>
                          <a:pt x="1253543" y="3327019"/>
                          <a:pt x="1968436" y="3702839"/>
                        </a:cubicBezTo>
                        <a:lnTo>
                          <a:pt x="2117786" y="3781352"/>
                        </a:lnTo>
                        <a:lnTo>
                          <a:pt x="2117786" y="3780765"/>
                        </a:lnTo>
                        <a:lnTo>
                          <a:pt x="2115683" y="3779660"/>
                        </a:lnTo>
                        <a:cubicBezTo>
                          <a:pt x="2100627" y="3771753"/>
                          <a:pt x="1980176" y="3708492"/>
                          <a:pt x="1016568" y="3202403"/>
                        </a:cubicBezTo>
                        <a:close/>
                        <a:moveTo>
                          <a:pt x="2301193" y="726263"/>
                        </a:moveTo>
                        <a:lnTo>
                          <a:pt x="2301089" y="726273"/>
                        </a:lnTo>
                        <a:lnTo>
                          <a:pt x="2270509" y="727043"/>
                        </a:lnTo>
                        <a:lnTo>
                          <a:pt x="2263985" y="729737"/>
                        </a:lnTo>
                        <a:lnTo>
                          <a:pt x="2254340" y="730637"/>
                        </a:lnTo>
                        <a:cubicBezTo>
                          <a:pt x="2238094" y="735297"/>
                          <a:pt x="2221447" y="743125"/>
                          <a:pt x="2205080" y="754014"/>
                        </a:cubicBezTo>
                        <a:cubicBezTo>
                          <a:pt x="2194168" y="761274"/>
                          <a:pt x="2184620" y="766306"/>
                          <a:pt x="2176266" y="769555"/>
                        </a:cubicBezTo>
                        <a:lnTo>
                          <a:pt x="2154718" y="774368"/>
                        </a:lnTo>
                        <a:lnTo>
                          <a:pt x="2154778" y="774380"/>
                        </a:lnTo>
                        <a:cubicBezTo>
                          <a:pt x="2167045" y="774132"/>
                          <a:pt x="2183400" y="768525"/>
                          <a:pt x="2205208" y="754010"/>
                        </a:cubicBezTo>
                        <a:lnTo>
                          <a:pt x="2263985" y="729737"/>
                        </a:lnTo>
                        <a:lnTo>
                          <a:pt x="2301089" y="726273"/>
                        </a:lnTo>
                        <a:lnTo>
                          <a:pt x="2301217" y="726270"/>
                        </a:lnTo>
                        <a:close/>
                        <a:moveTo>
                          <a:pt x="1929023" y="0"/>
                        </a:moveTo>
                        <a:lnTo>
                          <a:pt x="2117786" y="1886"/>
                        </a:lnTo>
                        <a:lnTo>
                          <a:pt x="2117786" y="1619"/>
                        </a:lnTo>
                        <a:cubicBezTo>
                          <a:pt x="2239468" y="6899"/>
                          <a:pt x="2366441" y="25379"/>
                          <a:pt x="2501350" y="57059"/>
                        </a:cubicBezTo>
                        <a:cubicBezTo>
                          <a:pt x="2501350" y="57059"/>
                          <a:pt x="3294931" y="294657"/>
                          <a:pt x="3458937" y="458336"/>
                        </a:cubicBezTo>
                        <a:cubicBezTo>
                          <a:pt x="3458937" y="458336"/>
                          <a:pt x="3310803" y="479456"/>
                          <a:pt x="3390161" y="505855"/>
                        </a:cubicBezTo>
                        <a:cubicBezTo>
                          <a:pt x="3469519" y="532255"/>
                          <a:pt x="3379580" y="548095"/>
                          <a:pt x="3379580" y="548095"/>
                        </a:cubicBezTo>
                        <a:cubicBezTo>
                          <a:pt x="3379580" y="548095"/>
                          <a:pt x="3474809" y="622015"/>
                          <a:pt x="3474809" y="653695"/>
                        </a:cubicBezTo>
                        <a:cubicBezTo>
                          <a:pt x="3474809" y="685374"/>
                          <a:pt x="3342545" y="563936"/>
                          <a:pt x="3347836" y="616735"/>
                        </a:cubicBezTo>
                        <a:cubicBezTo>
                          <a:pt x="3353127" y="669535"/>
                          <a:pt x="3416614" y="727614"/>
                          <a:pt x="3400742" y="727614"/>
                        </a:cubicBezTo>
                        <a:cubicBezTo>
                          <a:pt x="3384870" y="727614"/>
                          <a:pt x="3273769" y="706495"/>
                          <a:pt x="3215573" y="806814"/>
                        </a:cubicBezTo>
                        <a:cubicBezTo>
                          <a:pt x="3215573" y="806814"/>
                          <a:pt x="3511843" y="1186972"/>
                          <a:pt x="3464228" y="1503770"/>
                        </a:cubicBezTo>
                        <a:cubicBezTo>
                          <a:pt x="3450340" y="1592870"/>
                          <a:pt x="3442405" y="1658209"/>
                          <a:pt x="3439305" y="1709813"/>
                        </a:cubicBezTo>
                        <a:lnTo>
                          <a:pt x="3437910" y="1753042"/>
                        </a:lnTo>
                        <a:lnTo>
                          <a:pt x="3442969" y="1808711"/>
                        </a:lnTo>
                        <a:cubicBezTo>
                          <a:pt x="3454250" y="1861594"/>
                          <a:pt x="3483008" y="1893298"/>
                          <a:pt x="3532592" y="1942838"/>
                        </a:cubicBezTo>
                        <a:cubicBezTo>
                          <a:pt x="3638372" y="2048522"/>
                          <a:pt x="3775886" y="2191194"/>
                          <a:pt x="3797042" y="2228184"/>
                        </a:cubicBezTo>
                        <a:cubicBezTo>
                          <a:pt x="3818198" y="2265173"/>
                          <a:pt x="3807620" y="2333868"/>
                          <a:pt x="3675396" y="2370857"/>
                        </a:cubicBezTo>
                        <a:cubicBezTo>
                          <a:pt x="3543171" y="2407847"/>
                          <a:pt x="3522015" y="2434268"/>
                          <a:pt x="3585482" y="2524099"/>
                        </a:cubicBezTo>
                        <a:cubicBezTo>
                          <a:pt x="3648950" y="2613930"/>
                          <a:pt x="3588127" y="2693193"/>
                          <a:pt x="3511436" y="2703761"/>
                        </a:cubicBezTo>
                        <a:cubicBezTo>
                          <a:pt x="3511436" y="2703761"/>
                          <a:pt x="3556393" y="2830582"/>
                          <a:pt x="3511436" y="2878139"/>
                        </a:cubicBezTo>
                        <a:cubicBezTo>
                          <a:pt x="3463835" y="2925696"/>
                          <a:pt x="3410945" y="2967971"/>
                          <a:pt x="3484991" y="3063085"/>
                        </a:cubicBezTo>
                        <a:cubicBezTo>
                          <a:pt x="3559038" y="3158201"/>
                          <a:pt x="3490281" y="3359000"/>
                          <a:pt x="3315744" y="3422410"/>
                        </a:cubicBezTo>
                        <a:cubicBezTo>
                          <a:pt x="3141206" y="3485821"/>
                          <a:pt x="2723376" y="3443548"/>
                          <a:pt x="2691642" y="3459400"/>
                        </a:cubicBezTo>
                        <a:cubicBezTo>
                          <a:pt x="2659908" y="3475252"/>
                          <a:pt x="2628174" y="3512241"/>
                          <a:pt x="2654619" y="3617926"/>
                        </a:cubicBezTo>
                        <a:cubicBezTo>
                          <a:pt x="2667842" y="3673409"/>
                          <a:pt x="2596441" y="3853072"/>
                          <a:pt x="2525039" y="4016882"/>
                        </a:cubicBezTo>
                        <a:lnTo>
                          <a:pt x="2524977" y="4016852"/>
                        </a:lnTo>
                        <a:lnTo>
                          <a:pt x="2476165" y="4125041"/>
                        </a:lnTo>
                        <a:cubicBezTo>
                          <a:pt x="2428944" y="4227197"/>
                          <a:pt x="2390273" y="4304463"/>
                          <a:pt x="2390273" y="4304463"/>
                        </a:cubicBezTo>
                        <a:cubicBezTo>
                          <a:pt x="2390273" y="4304463"/>
                          <a:pt x="2390273" y="4304463"/>
                          <a:pt x="2633531" y="4713910"/>
                        </a:cubicBezTo>
                        <a:lnTo>
                          <a:pt x="0" y="4713910"/>
                        </a:lnTo>
                        <a:cubicBezTo>
                          <a:pt x="0" y="4713910"/>
                          <a:pt x="79323" y="4161817"/>
                          <a:pt x="682179" y="3739162"/>
                        </a:cubicBezTo>
                        <a:cubicBezTo>
                          <a:pt x="682179" y="3739162"/>
                          <a:pt x="671603" y="3348206"/>
                          <a:pt x="840826" y="3110463"/>
                        </a:cubicBezTo>
                        <a:cubicBezTo>
                          <a:pt x="840826" y="3110463"/>
                          <a:pt x="858673" y="3122350"/>
                          <a:pt x="882098" y="3133866"/>
                        </a:cubicBezTo>
                        <a:lnTo>
                          <a:pt x="906724" y="3144713"/>
                        </a:lnTo>
                        <a:lnTo>
                          <a:pt x="906519" y="3144605"/>
                        </a:lnTo>
                        <a:cubicBezTo>
                          <a:pt x="932967" y="3152525"/>
                          <a:pt x="959414" y="3155164"/>
                          <a:pt x="977928" y="3136686"/>
                        </a:cubicBezTo>
                        <a:cubicBezTo>
                          <a:pt x="1020245" y="3094450"/>
                          <a:pt x="999086" y="3062772"/>
                          <a:pt x="983218" y="3036375"/>
                        </a:cubicBezTo>
                        <a:cubicBezTo>
                          <a:pt x="967349" y="3009977"/>
                          <a:pt x="946191" y="2930784"/>
                          <a:pt x="977928" y="2846311"/>
                        </a:cubicBezTo>
                        <a:cubicBezTo>
                          <a:pt x="1001070" y="2783947"/>
                          <a:pt x="732623" y="2450758"/>
                          <a:pt x="597821" y="1965231"/>
                        </a:cubicBezTo>
                        <a:lnTo>
                          <a:pt x="551403" y="1756839"/>
                        </a:lnTo>
                        <a:lnTo>
                          <a:pt x="550442" y="1756839"/>
                        </a:lnTo>
                        <a:cubicBezTo>
                          <a:pt x="531939" y="1646000"/>
                          <a:pt x="521365" y="1529883"/>
                          <a:pt x="524008" y="1408488"/>
                        </a:cubicBezTo>
                        <a:cubicBezTo>
                          <a:pt x="536399" y="752856"/>
                          <a:pt x="1013450" y="36917"/>
                          <a:pt x="1929023"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67" name="CuadroTexto 351">
              <a:extLst>
                <a:ext uri="{FF2B5EF4-FFF2-40B4-BE49-F238E27FC236}">
                  <a16:creationId xmlns:a16="http://schemas.microsoft.com/office/drawing/2014/main" id="{8F755431-68F9-2B43-897F-0D6938A8CED4}"/>
                </a:ext>
              </a:extLst>
            </p:cNvPr>
            <p:cNvSpPr txBox="1"/>
            <p:nvPr/>
          </p:nvSpPr>
          <p:spPr>
            <a:xfrm>
              <a:off x="12708422" y="8475279"/>
              <a:ext cx="9806876" cy="1815882"/>
            </a:xfrm>
            <a:prstGeom prst="rect">
              <a:avLst/>
            </a:prstGeom>
            <a:noFill/>
          </p:spPr>
          <p:txBody>
            <a:bodyPr wrap="square" rtlCol="0">
              <a:spAutoFit/>
            </a:bodyPr>
            <a:lstStyle/>
            <a:p>
              <a:pPr algn="ctr"/>
              <a:r>
                <a:rPr lang="en-US" sz="28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  Promotions only work as well as the marketing. Marketing is the business process of creating relationships with and satisfying customers.</a:t>
              </a:r>
            </a:p>
          </p:txBody>
        </p:sp>
      </p:grpSp>
    </p:spTree>
    <p:extLst>
      <p:ext uri="{BB962C8B-B14F-4D97-AF65-F5344CB8AC3E}">
        <p14:creationId xmlns:p14="http://schemas.microsoft.com/office/powerpoint/2010/main" val="3333938635"/>
      </p:ext>
    </p:extLst>
  </p:cSld>
  <p:clrMapOvr>
    <a:masterClrMapping/>
  </p:clrMapOvr>
</p:sld>
</file>

<file path=ppt/theme/theme1.xml><?xml version="1.0" encoding="utf-8"?>
<a:theme xmlns:a="http://schemas.openxmlformats.org/drawingml/2006/main" name="Office Theme">
  <a:themeElements>
    <a:clrScheme name="Us Elections">
      <a:dk1>
        <a:srgbClr val="999999"/>
      </a:dk1>
      <a:lt1>
        <a:srgbClr val="FFFFFF"/>
      </a:lt1>
      <a:dk2>
        <a:srgbClr val="363E48"/>
      </a:dk2>
      <a:lt2>
        <a:srgbClr val="FDFFFE"/>
      </a:lt2>
      <a:accent1>
        <a:srgbClr val="0A59D2"/>
      </a:accent1>
      <a:accent2>
        <a:srgbClr val="E1102D"/>
      </a:accent2>
      <a:accent3>
        <a:srgbClr val="003984"/>
      </a:accent3>
      <a:accent4>
        <a:srgbClr val="AB0F22"/>
      </a:accent4>
      <a:accent5>
        <a:srgbClr val="0C52BF"/>
      </a:accent5>
      <a:accent6>
        <a:srgbClr val="D70F29"/>
      </a:accent6>
      <a:hlink>
        <a:srgbClr val="CCCCFF"/>
      </a:hlink>
      <a:folHlink>
        <a:srgbClr val="B2B2B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118584</TotalTime>
  <Words>1767</Words>
  <Application>Microsoft Macintosh PowerPoint</Application>
  <PresentationFormat>Custom</PresentationFormat>
  <Paragraphs>236</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Helvetica Light</vt:lpstr>
      <vt:lpstr>Lato</vt:lpstr>
      <vt:lpstr>Lato Heavy</vt:lpstr>
      <vt:lpstr>Lato Light</vt:lpstr>
      <vt:lpstr>Lato Medium</vt:lpstr>
      <vt:lpstr>Lato Semibold</vt:lpstr>
      <vt:lpstr>Montserrat</vt:lpstr>
      <vt:lpstr>Montserrat Light</vt:lpstr>
      <vt:lpstr>Roboto Light</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19226</cp:revision>
  <dcterms:created xsi:type="dcterms:W3CDTF">2014-11-12T21:47:38Z</dcterms:created>
  <dcterms:modified xsi:type="dcterms:W3CDTF">2020-06-08T20:40:31Z</dcterms:modified>
  <cp:category/>
</cp:coreProperties>
</file>